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91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D0FBA7B0-C6C6-4705-91D2-B84F61C5DF94}"/>
    <pc:docChg chg="custSel addSld delSld modSld">
      <pc:chgData name="mehmet sait özdemir" userId="dce2c172-62e6-4d50-b888-93ec6715f647" providerId="ADAL" clId="{D0FBA7B0-C6C6-4705-91D2-B84F61C5DF94}" dt="2024-01-22T22:13:22.339" v="209" actId="47"/>
      <pc:docMkLst>
        <pc:docMk/>
      </pc:docMkLst>
      <pc:sldChg chg="modSp mod">
        <pc:chgData name="mehmet sait özdemir" userId="dce2c172-62e6-4d50-b888-93ec6715f647" providerId="ADAL" clId="{D0FBA7B0-C6C6-4705-91D2-B84F61C5DF94}" dt="2024-01-22T22:00:01.063" v="28" actId="20577"/>
        <pc:sldMkLst>
          <pc:docMk/>
          <pc:sldMk cId="3890991264" sldId="257"/>
        </pc:sldMkLst>
        <pc:spChg chg="mod">
          <ac:chgData name="mehmet sait özdemir" userId="dce2c172-62e6-4d50-b888-93ec6715f647" providerId="ADAL" clId="{D0FBA7B0-C6C6-4705-91D2-B84F61C5DF94}" dt="2024-01-22T22:00:01.063" v="28" actId="20577"/>
          <ac:spMkLst>
            <pc:docMk/>
            <pc:sldMk cId="3890991264" sldId="257"/>
            <ac:spMk id="15" creationId="{6D0D488E-17C7-67DC-1056-A4B58CEA9601}"/>
          </ac:spMkLst>
        </pc:spChg>
      </pc:sldChg>
      <pc:sldChg chg="addSp delSp modSp mod">
        <pc:chgData name="mehmet sait özdemir" userId="dce2c172-62e6-4d50-b888-93ec6715f647" providerId="ADAL" clId="{D0FBA7B0-C6C6-4705-91D2-B84F61C5DF94}" dt="2024-01-22T22:01:22.513" v="53" actId="1076"/>
        <pc:sldMkLst>
          <pc:docMk/>
          <pc:sldMk cId="1282158046" sldId="286"/>
        </pc:sldMkLst>
        <pc:spChg chg="mod">
          <ac:chgData name="mehmet sait özdemir" userId="dce2c172-62e6-4d50-b888-93ec6715f647" providerId="ADAL" clId="{D0FBA7B0-C6C6-4705-91D2-B84F61C5DF94}" dt="2024-01-22T22:00:09.308" v="42" actId="20577"/>
          <ac:spMkLst>
            <pc:docMk/>
            <pc:sldMk cId="1282158046" sldId="286"/>
            <ac:spMk id="11" creationId="{11AEB6E0-9CC4-2371-D63A-A0CE701052E6}"/>
          </ac:spMkLst>
        </pc:spChg>
        <pc:picChg chg="del">
          <ac:chgData name="mehmet sait özdemir" userId="dce2c172-62e6-4d50-b888-93ec6715f647" providerId="ADAL" clId="{D0FBA7B0-C6C6-4705-91D2-B84F61C5DF94}" dt="2024-01-22T22:00:12.625" v="43" actId="478"/>
          <ac:picMkLst>
            <pc:docMk/>
            <pc:sldMk cId="1282158046" sldId="286"/>
            <ac:picMk id="8" creationId="{B539F4C1-E2CF-734B-B0BD-F4C85F6A24A8}"/>
          </ac:picMkLst>
        </pc:picChg>
        <pc:picChg chg="add mod">
          <ac:chgData name="mehmet sait özdemir" userId="dce2c172-62e6-4d50-b888-93ec6715f647" providerId="ADAL" clId="{D0FBA7B0-C6C6-4705-91D2-B84F61C5DF94}" dt="2024-01-22T22:01:22.513" v="53" actId="1076"/>
          <ac:picMkLst>
            <pc:docMk/>
            <pc:sldMk cId="1282158046" sldId="286"/>
            <ac:picMk id="13" creationId="{45A7EFF9-0050-86EA-13A3-082A6D727AE8}"/>
          </ac:picMkLst>
        </pc:picChg>
      </pc:sldChg>
      <pc:sldChg chg="addSp modSp add mod">
        <pc:chgData name="mehmet sait özdemir" userId="dce2c172-62e6-4d50-b888-93ec6715f647" providerId="ADAL" clId="{D0FBA7B0-C6C6-4705-91D2-B84F61C5DF94}" dt="2024-01-22T22:01:39.061" v="57" actId="1076"/>
        <pc:sldMkLst>
          <pc:docMk/>
          <pc:sldMk cId="1182847939" sldId="287"/>
        </pc:sldMkLst>
        <pc:picChg chg="add mod">
          <ac:chgData name="mehmet sait özdemir" userId="dce2c172-62e6-4d50-b888-93ec6715f647" providerId="ADAL" clId="{D0FBA7B0-C6C6-4705-91D2-B84F61C5DF94}" dt="2024-01-22T22:01:39.061" v="57" actId="1076"/>
          <ac:picMkLst>
            <pc:docMk/>
            <pc:sldMk cId="1182847939" sldId="287"/>
            <ac:picMk id="3" creationId="{88659512-DF51-C8EE-1A40-336FE4225B60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340704801" sldId="287"/>
        </pc:sldMkLst>
      </pc:sldChg>
      <pc:sldChg chg="addSp modSp add mod">
        <pc:chgData name="mehmet sait özdemir" userId="dce2c172-62e6-4d50-b888-93ec6715f647" providerId="ADAL" clId="{D0FBA7B0-C6C6-4705-91D2-B84F61C5DF94}" dt="2024-01-22T22:01:50.714" v="61" actId="14100"/>
        <pc:sldMkLst>
          <pc:docMk/>
          <pc:sldMk cId="1431856825" sldId="288"/>
        </pc:sldMkLst>
        <pc:picChg chg="add mod">
          <ac:chgData name="mehmet sait özdemir" userId="dce2c172-62e6-4d50-b888-93ec6715f647" providerId="ADAL" clId="{D0FBA7B0-C6C6-4705-91D2-B84F61C5DF94}" dt="2024-01-22T22:01:50.714" v="61" actId="14100"/>
          <ac:picMkLst>
            <pc:docMk/>
            <pc:sldMk cId="1431856825" sldId="288"/>
            <ac:picMk id="3" creationId="{B1E5FC77-9B45-0788-55F7-F009085A0CC3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4181094432" sldId="288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680953667" sldId="289"/>
        </pc:sldMkLst>
      </pc:sldChg>
      <pc:sldChg chg="addSp modSp add mod replId">
        <pc:chgData name="mehmet sait özdemir" userId="dce2c172-62e6-4d50-b888-93ec6715f647" providerId="ADAL" clId="{D0FBA7B0-C6C6-4705-91D2-B84F61C5DF94}" dt="2024-01-22T22:02:12.218" v="64" actId="1076"/>
        <pc:sldMkLst>
          <pc:docMk/>
          <pc:sldMk cId="3894634960" sldId="289"/>
        </pc:sldMkLst>
        <pc:picChg chg="add mod">
          <ac:chgData name="mehmet sait özdemir" userId="dce2c172-62e6-4d50-b888-93ec6715f647" providerId="ADAL" clId="{D0FBA7B0-C6C6-4705-91D2-B84F61C5DF94}" dt="2024-01-22T22:02:12.218" v="64" actId="1076"/>
          <ac:picMkLst>
            <pc:docMk/>
            <pc:sldMk cId="3894634960" sldId="289"/>
            <ac:picMk id="3" creationId="{34A2CF39-7F2E-5E80-2E30-0D25FC1D70F5}"/>
          </ac:picMkLst>
        </pc:picChg>
      </pc:sldChg>
      <pc:sldChg chg="addSp modSp add mod">
        <pc:chgData name="mehmet sait özdemir" userId="dce2c172-62e6-4d50-b888-93ec6715f647" providerId="ADAL" clId="{D0FBA7B0-C6C6-4705-91D2-B84F61C5DF94}" dt="2024-01-22T22:02:24.781" v="67" actId="1076"/>
        <pc:sldMkLst>
          <pc:docMk/>
          <pc:sldMk cId="2929077405" sldId="290"/>
        </pc:sldMkLst>
        <pc:picChg chg="add mod">
          <ac:chgData name="mehmet sait özdemir" userId="dce2c172-62e6-4d50-b888-93ec6715f647" providerId="ADAL" clId="{D0FBA7B0-C6C6-4705-91D2-B84F61C5DF94}" dt="2024-01-22T22:02:24.781" v="67" actId="1076"/>
          <ac:picMkLst>
            <pc:docMk/>
            <pc:sldMk cId="2929077405" sldId="290"/>
            <ac:picMk id="3" creationId="{841BCE6F-C439-0D33-0444-6FD7345CBA64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2983818292" sldId="290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569678180" sldId="291"/>
        </pc:sldMkLst>
      </pc:sldChg>
      <pc:sldChg chg="addSp modSp add mod replId">
        <pc:chgData name="mehmet sait özdemir" userId="dce2c172-62e6-4d50-b888-93ec6715f647" providerId="ADAL" clId="{D0FBA7B0-C6C6-4705-91D2-B84F61C5DF94}" dt="2024-01-22T22:02:34.965" v="70" actId="1076"/>
        <pc:sldMkLst>
          <pc:docMk/>
          <pc:sldMk cId="3530180662" sldId="291"/>
        </pc:sldMkLst>
        <pc:picChg chg="add mod">
          <ac:chgData name="mehmet sait özdemir" userId="dce2c172-62e6-4d50-b888-93ec6715f647" providerId="ADAL" clId="{D0FBA7B0-C6C6-4705-91D2-B84F61C5DF94}" dt="2024-01-22T22:02:34.965" v="70" actId="1076"/>
          <ac:picMkLst>
            <pc:docMk/>
            <pc:sldMk cId="3530180662" sldId="291"/>
            <ac:picMk id="3" creationId="{6DB6B42C-DBDC-8123-66B5-EA190E415148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370875380" sldId="292"/>
        </pc:sldMkLst>
      </pc:sldChg>
      <pc:sldChg chg="addSp modSp add mod replId">
        <pc:chgData name="mehmet sait özdemir" userId="dce2c172-62e6-4d50-b888-93ec6715f647" providerId="ADAL" clId="{D0FBA7B0-C6C6-4705-91D2-B84F61C5DF94}" dt="2024-01-22T22:02:45.030" v="73" actId="1076"/>
        <pc:sldMkLst>
          <pc:docMk/>
          <pc:sldMk cId="3104634885" sldId="292"/>
        </pc:sldMkLst>
        <pc:picChg chg="add mod">
          <ac:chgData name="mehmet sait özdemir" userId="dce2c172-62e6-4d50-b888-93ec6715f647" providerId="ADAL" clId="{D0FBA7B0-C6C6-4705-91D2-B84F61C5DF94}" dt="2024-01-22T22:02:45.030" v="73" actId="1076"/>
          <ac:picMkLst>
            <pc:docMk/>
            <pc:sldMk cId="3104634885" sldId="292"/>
            <ac:picMk id="3" creationId="{1E34F1F9-E03B-8997-FCAD-36CECB8E6058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2530083425" sldId="293"/>
        </pc:sldMkLst>
      </pc:sldChg>
      <pc:sldChg chg="addSp modSp add mod replId">
        <pc:chgData name="mehmet sait özdemir" userId="dce2c172-62e6-4d50-b888-93ec6715f647" providerId="ADAL" clId="{D0FBA7B0-C6C6-4705-91D2-B84F61C5DF94}" dt="2024-01-22T22:02:57.729" v="76" actId="1076"/>
        <pc:sldMkLst>
          <pc:docMk/>
          <pc:sldMk cId="2701417227" sldId="293"/>
        </pc:sldMkLst>
        <pc:picChg chg="add mod">
          <ac:chgData name="mehmet sait özdemir" userId="dce2c172-62e6-4d50-b888-93ec6715f647" providerId="ADAL" clId="{D0FBA7B0-C6C6-4705-91D2-B84F61C5DF94}" dt="2024-01-22T22:02:57.729" v="76" actId="1076"/>
          <ac:picMkLst>
            <pc:docMk/>
            <pc:sldMk cId="2701417227" sldId="293"/>
            <ac:picMk id="3" creationId="{998B50DE-C0DB-12BC-B7CC-8E70A043D557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842360584" sldId="294"/>
        </pc:sldMkLst>
      </pc:sldChg>
      <pc:sldChg chg="addSp modSp add mod">
        <pc:chgData name="mehmet sait özdemir" userId="dce2c172-62e6-4d50-b888-93ec6715f647" providerId="ADAL" clId="{D0FBA7B0-C6C6-4705-91D2-B84F61C5DF94}" dt="2024-01-22T22:03:17.348" v="79" actId="1076"/>
        <pc:sldMkLst>
          <pc:docMk/>
          <pc:sldMk cId="3017269198" sldId="294"/>
        </pc:sldMkLst>
        <pc:picChg chg="add mod">
          <ac:chgData name="mehmet sait özdemir" userId="dce2c172-62e6-4d50-b888-93ec6715f647" providerId="ADAL" clId="{D0FBA7B0-C6C6-4705-91D2-B84F61C5DF94}" dt="2024-01-22T22:03:17.348" v="79" actId="1076"/>
          <ac:picMkLst>
            <pc:docMk/>
            <pc:sldMk cId="3017269198" sldId="294"/>
            <ac:picMk id="3" creationId="{00D4C95B-3D7D-FDFC-ED6E-70066B0508B4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03:31.530" v="82" actId="14100"/>
        <pc:sldMkLst>
          <pc:docMk/>
          <pc:sldMk cId="649016130" sldId="295"/>
        </pc:sldMkLst>
        <pc:picChg chg="add mod">
          <ac:chgData name="mehmet sait özdemir" userId="dce2c172-62e6-4d50-b888-93ec6715f647" providerId="ADAL" clId="{D0FBA7B0-C6C6-4705-91D2-B84F61C5DF94}" dt="2024-01-22T22:03:31.530" v="82" actId="14100"/>
          <ac:picMkLst>
            <pc:docMk/>
            <pc:sldMk cId="649016130" sldId="295"/>
            <ac:picMk id="3" creationId="{D87A17AB-0057-4AF0-F3D4-0CB1DA0D7489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976464746" sldId="295"/>
        </pc:sldMkLst>
      </pc:sldChg>
      <pc:sldChg chg="addSp modSp add mod replId">
        <pc:chgData name="mehmet sait özdemir" userId="dce2c172-62e6-4d50-b888-93ec6715f647" providerId="ADAL" clId="{D0FBA7B0-C6C6-4705-91D2-B84F61C5DF94}" dt="2024-01-22T22:03:44.101" v="85" actId="1076"/>
        <pc:sldMkLst>
          <pc:docMk/>
          <pc:sldMk cId="1989777376" sldId="296"/>
        </pc:sldMkLst>
        <pc:picChg chg="add mod">
          <ac:chgData name="mehmet sait özdemir" userId="dce2c172-62e6-4d50-b888-93ec6715f647" providerId="ADAL" clId="{D0FBA7B0-C6C6-4705-91D2-B84F61C5DF94}" dt="2024-01-22T22:03:44.101" v="85" actId="1076"/>
          <ac:picMkLst>
            <pc:docMk/>
            <pc:sldMk cId="1989777376" sldId="296"/>
            <ac:picMk id="3" creationId="{A25BB522-315E-F7AB-629F-D794C2A68F30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837783099" sldId="296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07320073" sldId="297"/>
        </pc:sldMkLst>
      </pc:sldChg>
      <pc:sldChg chg="addSp modSp add mod replId">
        <pc:chgData name="mehmet sait özdemir" userId="dce2c172-62e6-4d50-b888-93ec6715f647" providerId="ADAL" clId="{D0FBA7B0-C6C6-4705-91D2-B84F61C5DF94}" dt="2024-01-22T22:04:01.560" v="88" actId="1076"/>
        <pc:sldMkLst>
          <pc:docMk/>
          <pc:sldMk cId="2588377084" sldId="297"/>
        </pc:sldMkLst>
        <pc:picChg chg="add mod">
          <ac:chgData name="mehmet sait özdemir" userId="dce2c172-62e6-4d50-b888-93ec6715f647" providerId="ADAL" clId="{D0FBA7B0-C6C6-4705-91D2-B84F61C5DF94}" dt="2024-01-22T22:04:01.560" v="88" actId="1076"/>
          <ac:picMkLst>
            <pc:docMk/>
            <pc:sldMk cId="2588377084" sldId="297"/>
            <ac:picMk id="3" creationId="{C48B5E22-8B72-D1F1-9F82-A0AA9458DA5C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025087720" sldId="298"/>
        </pc:sldMkLst>
      </pc:sldChg>
      <pc:sldChg chg="addSp modSp add mod replId">
        <pc:chgData name="mehmet sait özdemir" userId="dce2c172-62e6-4d50-b888-93ec6715f647" providerId="ADAL" clId="{D0FBA7B0-C6C6-4705-91D2-B84F61C5DF94}" dt="2024-01-22T22:04:16.117" v="91" actId="1076"/>
        <pc:sldMkLst>
          <pc:docMk/>
          <pc:sldMk cId="3737783466" sldId="298"/>
        </pc:sldMkLst>
        <pc:picChg chg="add mod">
          <ac:chgData name="mehmet sait özdemir" userId="dce2c172-62e6-4d50-b888-93ec6715f647" providerId="ADAL" clId="{D0FBA7B0-C6C6-4705-91D2-B84F61C5DF94}" dt="2024-01-22T22:04:16.117" v="91" actId="1076"/>
          <ac:picMkLst>
            <pc:docMk/>
            <pc:sldMk cId="3737783466" sldId="298"/>
            <ac:picMk id="3" creationId="{4078217C-BF78-0E7C-5D67-EAB2C9FC9732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04:40.387" v="95" actId="14100"/>
        <pc:sldMkLst>
          <pc:docMk/>
          <pc:sldMk cId="719953658" sldId="299"/>
        </pc:sldMkLst>
        <pc:picChg chg="add mod">
          <ac:chgData name="mehmet sait özdemir" userId="dce2c172-62e6-4d50-b888-93ec6715f647" providerId="ADAL" clId="{D0FBA7B0-C6C6-4705-91D2-B84F61C5DF94}" dt="2024-01-22T22:04:40.387" v="95" actId="14100"/>
          <ac:picMkLst>
            <pc:docMk/>
            <pc:sldMk cId="719953658" sldId="299"/>
            <ac:picMk id="3" creationId="{1E4CE27C-EF5C-A779-9295-B65946F9DC5A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687087778" sldId="299"/>
        </pc:sldMkLst>
      </pc:sldChg>
      <pc:sldChg chg="addSp modSp add mod replId">
        <pc:chgData name="mehmet sait özdemir" userId="dce2c172-62e6-4d50-b888-93ec6715f647" providerId="ADAL" clId="{D0FBA7B0-C6C6-4705-91D2-B84F61C5DF94}" dt="2024-01-22T22:04:52.088" v="98" actId="1076"/>
        <pc:sldMkLst>
          <pc:docMk/>
          <pc:sldMk cId="1613448061" sldId="300"/>
        </pc:sldMkLst>
        <pc:picChg chg="add mod">
          <ac:chgData name="mehmet sait özdemir" userId="dce2c172-62e6-4d50-b888-93ec6715f647" providerId="ADAL" clId="{D0FBA7B0-C6C6-4705-91D2-B84F61C5DF94}" dt="2024-01-22T22:04:52.088" v="98" actId="1076"/>
          <ac:picMkLst>
            <pc:docMk/>
            <pc:sldMk cId="1613448061" sldId="300"/>
            <ac:picMk id="3" creationId="{098F8227-015C-4507-FCD1-9B01C7690A47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4243706413" sldId="300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530914855" sldId="301"/>
        </pc:sldMkLst>
      </pc:sldChg>
      <pc:sldChg chg="addSp modSp add mod replId">
        <pc:chgData name="mehmet sait özdemir" userId="dce2c172-62e6-4d50-b888-93ec6715f647" providerId="ADAL" clId="{D0FBA7B0-C6C6-4705-91D2-B84F61C5DF94}" dt="2024-01-22T22:05:03.578" v="102" actId="14100"/>
        <pc:sldMkLst>
          <pc:docMk/>
          <pc:sldMk cId="3757594671" sldId="301"/>
        </pc:sldMkLst>
        <pc:picChg chg="add mod">
          <ac:chgData name="mehmet sait özdemir" userId="dce2c172-62e6-4d50-b888-93ec6715f647" providerId="ADAL" clId="{D0FBA7B0-C6C6-4705-91D2-B84F61C5DF94}" dt="2024-01-22T22:05:03.578" v="102" actId="14100"/>
          <ac:picMkLst>
            <pc:docMk/>
            <pc:sldMk cId="3757594671" sldId="301"/>
            <ac:picMk id="3" creationId="{43A2015A-FCC9-3E4E-EF06-315B634A193B}"/>
          </ac:picMkLst>
        </pc:picChg>
      </pc:sldChg>
      <pc:sldChg chg="addSp modSp add mod">
        <pc:chgData name="mehmet sait özdemir" userId="dce2c172-62e6-4d50-b888-93ec6715f647" providerId="ADAL" clId="{D0FBA7B0-C6C6-4705-91D2-B84F61C5DF94}" dt="2024-01-22T22:05:18.285" v="105" actId="1076"/>
        <pc:sldMkLst>
          <pc:docMk/>
          <pc:sldMk cId="1421779103" sldId="302"/>
        </pc:sldMkLst>
        <pc:picChg chg="add mod">
          <ac:chgData name="mehmet sait özdemir" userId="dce2c172-62e6-4d50-b888-93ec6715f647" providerId="ADAL" clId="{D0FBA7B0-C6C6-4705-91D2-B84F61C5DF94}" dt="2024-01-22T22:05:18.285" v="105" actId="1076"/>
          <ac:picMkLst>
            <pc:docMk/>
            <pc:sldMk cId="1421779103" sldId="302"/>
            <ac:picMk id="3" creationId="{99D278B8-341B-DD35-2F71-E82C4F25B8F5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873155412" sldId="302"/>
        </pc:sldMkLst>
      </pc:sldChg>
      <pc:sldChg chg="addSp modSp add mod replId">
        <pc:chgData name="mehmet sait özdemir" userId="dce2c172-62e6-4d50-b888-93ec6715f647" providerId="ADAL" clId="{D0FBA7B0-C6C6-4705-91D2-B84F61C5DF94}" dt="2024-01-22T22:05:32.438" v="109" actId="14100"/>
        <pc:sldMkLst>
          <pc:docMk/>
          <pc:sldMk cId="710756309" sldId="303"/>
        </pc:sldMkLst>
        <pc:picChg chg="add mod">
          <ac:chgData name="mehmet sait özdemir" userId="dce2c172-62e6-4d50-b888-93ec6715f647" providerId="ADAL" clId="{D0FBA7B0-C6C6-4705-91D2-B84F61C5DF94}" dt="2024-01-22T22:05:32.438" v="109" actId="14100"/>
          <ac:picMkLst>
            <pc:docMk/>
            <pc:sldMk cId="710756309" sldId="303"/>
            <ac:picMk id="3" creationId="{258B555D-82EA-3D31-FB4F-A473AEBDE332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992918595" sldId="303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17260024" sldId="304"/>
        </pc:sldMkLst>
      </pc:sldChg>
      <pc:sldChg chg="addSp modSp add mod replId">
        <pc:chgData name="mehmet sait özdemir" userId="dce2c172-62e6-4d50-b888-93ec6715f647" providerId="ADAL" clId="{D0FBA7B0-C6C6-4705-91D2-B84F61C5DF94}" dt="2024-01-22T22:05:44.384" v="113" actId="14100"/>
        <pc:sldMkLst>
          <pc:docMk/>
          <pc:sldMk cId="2017551127" sldId="304"/>
        </pc:sldMkLst>
        <pc:picChg chg="add mod">
          <ac:chgData name="mehmet sait özdemir" userId="dce2c172-62e6-4d50-b888-93ec6715f647" providerId="ADAL" clId="{D0FBA7B0-C6C6-4705-91D2-B84F61C5DF94}" dt="2024-01-22T22:05:44.384" v="113" actId="14100"/>
          <ac:picMkLst>
            <pc:docMk/>
            <pc:sldMk cId="2017551127" sldId="304"/>
            <ac:picMk id="3" creationId="{F9C30148-838C-22B5-61A8-0EF3539786BF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2516067717" sldId="305"/>
        </pc:sldMkLst>
      </pc:sldChg>
      <pc:sldChg chg="addSp modSp add mod replId">
        <pc:chgData name="mehmet sait özdemir" userId="dce2c172-62e6-4d50-b888-93ec6715f647" providerId="ADAL" clId="{D0FBA7B0-C6C6-4705-91D2-B84F61C5DF94}" dt="2024-01-22T22:05:58.268" v="117" actId="14100"/>
        <pc:sldMkLst>
          <pc:docMk/>
          <pc:sldMk cId="4049086425" sldId="305"/>
        </pc:sldMkLst>
        <pc:picChg chg="add mod">
          <ac:chgData name="mehmet sait özdemir" userId="dce2c172-62e6-4d50-b888-93ec6715f647" providerId="ADAL" clId="{D0FBA7B0-C6C6-4705-91D2-B84F61C5DF94}" dt="2024-01-22T22:05:58.268" v="117" actId="14100"/>
          <ac:picMkLst>
            <pc:docMk/>
            <pc:sldMk cId="4049086425" sldId="305"/>
            <ac:picMk id="3" creationId="{BE538010-A30F-4595-BE36-31FFA07C21AE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802954255" sldId="306"/>
        </pc:sldMkLst>
      </pc:sldChg>
      <pc:sldChg chg="addSp modSp add mod replId">
        <pc:chgData name="mehmet sait özdemir" userId="dce2c172-62e6-4d50-b888-93ec6715f647" providerId="ADAL" clId="{D0FBA7B0-C6C6-4705-91D2-B84F61C5DF94}" dt="2024-01-22T22:06:12.074" v="121" actId="14100"/>
        <pc:sldMkLst>
          <pc:docMk/>
          <pc:sldMk cId="1152549442" sldId="306"/>
        </pc:sldMkLst>
        <pc:picChg chg="add mod">
          <ac:chgData name="mehmet sait özdemir" userId="dce2c172-62e6-4d50-b888-93ec6715f647" providerId="ADAL" clId="{D0FBA7B0-C6C6-4705-91D2-B84F61C5DF94}" dt="2024-01-22T22:06:12.074" v="121" actId="14100"/>
          <ac:picMkLst>
            <pc:docMk/>
            <pc:sldMk cId="1152549442" sldId="306"/>
            <ac:picMk id="3" creationId="{E3851B3F-E5EF-0C7D-EF2D-078FF0789EED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06:26.182" v="125" actId="14100"/>
        <pc:sldMkLst>
          <pc:docMk/>
          <pc:sldMk cId="967244338" sldId="307"/>
        </pc:sldMkLst>
        <pc:picChg chg="add mod">
          <ac:chgData name="mehmet sait özdemir" userId="dce2c172-62e6-4d50-b888-93ec6715f647" providerId="ADAL" clId="{D0FBA7B0-C6C6-4705-91D2-B84F61C5DF94}" dt="2024-01-22T22:06:26.182" v="125" actId="14100"/>
          <ac:picMkLst>
            <pc:docMk/>
            <pc:sldMk cId="967244338" sldId="307"/>
            <ac:picMk id="3" creationId="{FC4EF955-6ECB-3F37-8D3B-D75B98B5B069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2474543948" sldId="307"/>
        </pc:sldMkLst>
      </pc:sldChg>
      <pc:sldChg chg="addSp modSp add mod replId">
        <pc:chgData name="mehmet sait özdemir" userId="dce2c172-62e6-4d50-b888-93ec6715f647" providerId="ADAL" clId="{D0FBA7B0-C6C6-4705-91D2-B84F61C5DF94}" dt="2024-01-22T22:06:49.894" v="128" actId="1076"/>
        <pc:sldMkLst>
          <pc:docMk/>
          <pc:sldMk cId="448269135" sldId="308"/>
        </pc:sldMkLst>
        <pc:picChg chg="add mod">
          <ac:chgData name="mehmet sait özdemir" userId="dce2c172-62e6-4d50-b888-93ec6715f647" providerId="ADAL" clId="{D0FBA7B0-C6C6-4705-91D2-B84F61C5DF94}" dt="2024-01-22T22:06:49.894" v="128" actId="1076"/>
          <ac:picMkLst>
            <pc:docMk/>
            <pc:sldMk cId="448269135" sldId="308"/>
            <ac:picMk id="3" creationId="{420837BD-207C-7CD6-D02D-68AE5254D95F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376133202" sldId="308"/>
        </pc:sldMkLst>
      </pc:sldChg>
      <pc:sldChg chg="addSp modSp add mod replId">
        <pc:chgData name="mehmet sait özdemir" userId="dce2c172-62e6-4d50-b888-93ec6715f647" providerId="ADAL" clId="{D0FBA7B0-C6C6-4705-91D2-B84F61C5DF94}" dt="2024-01-22T22:07:07.102" v="131" actId="1076"/>
        <pc:sldMkLst>
          <pc:docMk/>
          <pc:sldMk cId="403159272" sldId="309"/>
        </pc:sldMkLst>
        <pc:picChg chg="add mod">
          <ac:chgData name="mehmet sait özdemir" userId="dce2c172-62e6-4d50-b888-93ec6715f647" providerId="ADAL" clId="{D0FBA7B0-C6C6-4705-91D2-B84F61C5DF94}" dt="2024-01-22T22:07:07.102" v="131" actId="1076"/>
          <ac:picMkLst>
            <pc:docMk/>
            <pc:sldMk cId="403159272" sldId="309"/>
            <ac:picMk id="3" creationId="{0F79ECCA-E862-2A6A-F02B-2BCA59302441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680509434" sldId="309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254460478" sldId="310"/>
        </pc:sldMkLst>
      </pc:sldChg>
      <pc:sldChg chg="addSp modSp add mod replId">
        <pc:chgData name="mehmet sait özdemir" userId="dce2c172-62e6-4d50-b888-93ec6715f647" providerId="ADAL" clId="{D0FBA7B0-C6C6-4705-91D2-B84F61C5DF94}" dt="2024-01-22T22:07:22.499" v="135" actId="14100"/>
        <pc:sldMkLst>
          <pc:docMk/>
          <pc:sldMk cId="2940658649" sldId="310"/>
        </pc:sldMkLst>
        <pc:picChg chg="add mod">
          <ac:chgData name="mehmet sait özdemir" userId="dce2c172-62e6-4d50-b888-93ec6715f647" providerId="ADAL" clId="{D0FBA7B0-C6C6-4705-91D2-B84F61C5DF94}" dt="2024-01-22T22:07:22.499" v="135" actId="14100"/>
          <ac:picMkLst>
            <pc:docMk/>
            <pc:sldMk cId="2940658649" sldId="310"/>
            <ac:picMk id="3" creationId="{75078A57-F82F-C0EF-DA82-1F24ACA4DE64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811992436" sldId="311"/>
        </pc:sldMkLst>
      </pc:sldChg>
      <pc:sldChg chg="addSp modSp add mod replId">
        <pc:chgData name="mehmet sait özdemir" userId="dce2c172-62e6-4d50-b888-93ec6715f647" providerId="ADAL" clId="{D0FBA7B0-C6C6-4705-91D2-B84F61C5DF94}" dt="2024-01-22T22:07:39.232" v="138" actId="1076"/>
        <pc:sldMkLst>
          <pc:docMk/>
          <pc:sldMk cId="2751227580" sldId="311"/>
        </pc:sldMkLst>
        <pc:picChg chg="add mod">
          <ac:chgData name="mehmet sait özdemir" userId="dce2c172-62e6-4d50-b888-93ec6715f647" providerId="ADAL" clId="{D0FBA7B0-C6C6-4705-91D2-B84F61C5DF94}" dt="2024-01-22T22:07:39.232" v="138" actId="1076"/>
          <ac:picMkLst>
            <pc:docMk/>
            <pc:sldMk cId="2751227580" sldId="311"/>
            <ac:picMk id="3" creationId="{9E8E2EDD-636A-A9FE-E3EA-1DC1CC652FD5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07:54.510" v="141" actId="1076"/>
        <pc:sldMkLst>
          <pc:docMk/>
          <pc:sldMk cId="1244325189" sldId="312"/>
        </pc:sldMkLst>
        <pc:picChg chg="add mod">
          <ac:chgData name="mehmet sait özdemir" userId="dce2c172-62e6-4d50-b888-93ec6715f647" providerId="ADAL" clId="{D0FBA7B0-C6C6-4705-91D2-B84F61C5DF94}" dt="2024-01-22T22:07:54.510" v="141" actId="1076"/>
          <ac:picMkLst>
            <pc:docMk/>
            <pc:sldMk cId="1244325189" sldId="312"/>
            <ac:picMk id="3" creationId="{572E96B0-4FD7-3CBC-AB05-9D71F9BD844D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4082594208" sldId="312"/>
        </pc:sldMkLst>
      </pc:sldChg>
      <pc:sldChg chg="addSp modSp add mod replId">
        <pc:chgData name="mehmet sait özdemir" userId="dce2c172-62e6-4d50-b888-93ec6715f647" providerId="ADAL" clId="{D0FBA7B0-C6C6-4705-91D2-B84F61C5DF94}" dt="2024-01-22T22:08:07.252" v="144" actId="1076"/>
        <pc:sldMkLst>
          <pc:docMk/>
          <pc:sldMk cId="292362212" sldId="313"/>
        </pc:sldMkLst>
        <pc:picChg chg="add mod">
          <ac:chgData name="mehmet sait özdemir" userId="dce2c172-62e6-4d50-b888-93ec6715f647" providerId="ADAL" clId="{D0FBA7B0-C6C6-4705-91D2-B84F61C5DF94}" dt="2024-01-22T22:08:07.252" v="144" actId="1076"/>
          <ac:picMkLst>
            <pc:docMk/>
            <pc:sldMk cId="292362212" sldId="313"/>
            <ac:picMk id="3" creationId="{CC9E5460-6703-1408-0BDC-E6AC8E0ABE36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752266300" sldId="313"/>
        </pc:sldMkLst>
      </pc:sldChg>
      <pc:sldChg chg="addSp modSp add mod replId">
        <pc:chgData name="mehmet sait özdemir" userId="dce2c172-62e6-4d50-b888-93ec6715f647" providerId="ADAL" clId="{D0FBA7B0-C6C6-4705-91D2-B84F61C5DF94}" dt="2024-01-22T22:08:21.683" v="147" actId="1076"/>
        <pc:sldMkLst>
          <pc:docMk/>
          <pc:sldMk cId="17753734" sldId="314"/>
        </pc:sldMkLst>
        <pc:picChg chg="add mod">
          <ac:chgData name="mehmet sait özdemir" userId="dce2c172-62e6-4d50-b888-93ec6715f647" providerId="ADAL" clId="{D0FBA7B0-C6C6-4705-91D2-B84F61C5DF94}" dt="2024-01-22T22:08:21.683" v="147" actId="1076"/>
          <ac:picMkLst>
            <pc:docMk/>
            <pc:sldMk cId="17753734" sldId="314"/>
            <ac:picMk id="3" creationId="{165FE56C-A891-9B98-2E65-DC31BE60CF46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638985976" sldId="314"/>
        </pc:sldMkLst>
      </pc:sldChg>
      <pc:sldChg chg="addSp modSp add mod replId">
        <pc:chgData name="mehmet sait özdemir" userId="dce2c172-62e6-4d50-b888-93ec6715f647" providerId="ADAL" clId="{D0FBA7B0-C6C6-4705-91D2-B84F61C5DF94}" dt="2024-01-22T22:08:41.299" v="151" actId="14100"/>
        <pc:sldMkLst>
          <pc:docMk/>
          <pc:sldMk cId="3040696045" sldId="315"/>
        </pc:sldMkLst>
        <pc:picChg chg="add mod">
          <ac:chgData name="mehmet sait özdemir" userId="dce2c172-62e6-4d50-b888-93ec6715f647" providerId="ADAL" clId="{D0FBA7B0-C6C6-4705-91D2-B84F61C5DF94}" dt="2024-01-22T22:08:41.299" v="151" actId="14100"/>
          <ac:picMkLst>
            <pc:docMk/>
            <pc:sldMk cId="3040696045" sldId="315"/>
            <ac:picMk id="3" creationId="{084E8D6A-62DA-8359-45E6-2D4F03A98CC1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819710113" sldId="315"/>
        </pc:sldMkLst>
      </pc:sldChg>
      <pc:sldChg chg="addSp modSp add mod replId">
        <pc:chgData name="mehmet sait özdemir" userId="dce2c172-62e6-4d50-b888-93ec6715f647" providerId="ADAL" clId="{D0FBA7B0-C6C6-4705-91D2-B84F61C5DF94}" dt="2024-01-22T22:08:59.715" v="154" actId="1076"/>
        <pc:sldMkLst>
          <pc:docMk/>
          <pc:sldMk cId="2028489317" sldId="316"/>
        </pc:sldMkLst>
        <pc:picChg chg="add mod">
          <ac:chgData name="mehmet sait özdemir" userId="dce2c172-62e6-4d50-b888-93ec6715f647" providerId="ADAL" clId="{D0FBA7B0-C6C6-4705-91D2-B84F61C5DF94}" dt="2024-01-22T22:08:59.715" v="154" actId="1076"/>
          <ac:picMkLst>
            <pc:docMk/>
            <pc:sldMk cId="2028489317" sldId="316"/>
            <ac:picMk id="3" creationId="{E72E1019-3A57-1788-E4E6-6F58AB2B15A1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3074324006" sldId="316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814296316" sldId="317"/>
        </pc:sldMkLst>
      </pc:sldChg>
      <pc:sldChg chg="addSp modSp add mod replId">
        <pc:chgData name="mehmet sait özdemir" userId="dce2c172-62e6-4d50-b888-93ec6715f647" providerId="ADAL" clId="{D0FBA7B0-C6C6-4705-91D2-B84F61C5DF94}" dt="2024-01-22T22:09:30.067" v="157" actId="1076"/>
        <pc:sldMkLst>
          <pc:docMk/>
          <pc:sldMk cId="3298391485" sldId="317"/>
        </pc:sldMkLst>
        <pc:picChg chg="add mod">
          <ac:chgData name="mehmet sait özdemir" userId="dce2c172-62e6-4d50-b888-93ec6715f647" providerId="ADAL" clId="{D0FBA7B0-C6C6-4705-91D2-B84F61C5DF94}" dt="2024-01-22T22:09:30.067" v="157" actId="1076"/>
          <ac:picMkLst>
            <pc:docMk/>
            <pc:sldMk cId="3298391485" sldId="317"/>
            <ac:picMk id="3" creationId="{58B42FE6-B11D-1C66-BB30-D92BF640E25D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913649674" sldId="318"/>
        </pc:sldMkLst>
      </pc:sldChg>
      <pc:sldChg chg="addSp modSp add mod">
        <pc:chgData name="mehmet sait özdemir" userId="dce2c172-62e6-4d50-b888-93ec6715f647" providerId="ADAL" clId="{D0FBA7B0-C6C6-4705-91D2-B84F61C5DF94}" dt="2024-01-22T22:09:38.070" v="160" actId="1076"/>
        <pc:sldMkLst>
          <pc:docMk/>
          <pc:sldMk cId="2735280630" sldId="318"/>
        </pc:sldMkLst>
        <pc:picChg chg="add mod">
          <ac:chgData name="mehmet sait özdemir" userId="dce2c172-62e6-4d50-b888-93ec6715f647" providerId="ADAL" clId="{D0FBA7B0-C6C6-4705-91D2-B84F61C5DF94}" dt="2024-01-22T22:09:38.070" v="160" actId="1076"/>
          <ac:picMkLst>
            <pc:docMk/>
            <pc:sldMk cId="2735280630" sldId="318"/>
            <ac:picMk id="3" creationId="{67624744-B13A-6D49-DAF0-B55F4278B14F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09:49.868" v="163" actId="1076"/>
        <pc:sldMkLst>
          <pc:docMk/>
          <pc:sldMk cId="1108687457" sldId="319"/>
        </pc:sldMkLst>
        <pc:picChg chg="add mod">
          <ac:chgData name="mehmet sait özdemir" userId="dce2c172-62e6-4d50-b888-93ec6715f647" providerId="ADAL" clId="{D0FBA7B0-C6C6-4705-91D2-B84F61C5DF94}" dt="2024-01-22T22:09:49.868" v="163" actId="1076"/>
          <ac:picMkLst>
            <pc:docMk/>
            <pc:sldMk cId="1108687457" sldId="319"/>
            <ac:picMk id="3" creationId="{EE510AC6-0C72-7F78-51A9-444585F53BDE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1556848841" sldId="319"/>
        </pc:sldMkLst>
      </pc:sldChg>
      <pc:sldChg chg="addSp modSp add mod replId">
        <pc:chgData name="mehmet sait özdemir" userId="dce2c172-62e6-4d50-b888-93ec6715f647" providerId="ADAL" clId="{D0FBA7B0-C6C6-4705-91D2-B84F61C5DF94}" dt="2024-01-22T22:10:03.368" v="166" actId="1076"/>
        <pc:sldMkLst>
          <pc:docMk/>
          <pc:sldMk cId="1589942883" sldId="320"/>
        </pc:sldMkLst>
        <pc:picChg chg="add mod">
          <ac:chgData name="mehmet sait özdemir" userId="dce2c172-62e6-4d50-b888-93ec6715f647" providerId="ADAL" clId="{D0FBA7B0-C6C6-4705-91D2-B84F61C5DF94}" dt="2024-01-22T22:10:03.368" v="166" actId="1076"/>
          <ac:picMkLst>
            <pc:docMk/>
            <pc:sldMk cId="1589942883" sldId="320"/>
            <ac:picMk id="3" creationId="{70F33F1C-6BB5-BAA2-5288-2A4633D71DBE}"/>
          </ac:picMkLst>
        </pc:picChg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4094492501" sldId="320"/>
        </pc:sldMkLst>
      </pc:sldChg>
      <pc:sldChg chg="del">
        <pc:chgData name="mehmet sait özdemir" userId="dce2c172-62e6-4d50-b888-93ec6715f647" providerId="ADAL" clId="{D0FBA7B0-C6C6-4705-91D2-B84F61C5DF94}" dt="2024-01-22T21:59:47.626" v="0" actId="47"/>
        <pc:sldMkLst>
          <pc:docMk/>
          <pc:sldMk cId="82981393" sldId="321"/>
        </pc:sldMkLst>
      </pc:sldChg>
      <pc:sldChg chg="addSp modSp add mod replId">
        <pc:chgData name="mehmet sait özdemir" userId="dce2c172-62e6-4d50-b888-93ec6715f647" providerId="ADAL" clId="{D0FBA7B0-C6C6-4705-91D2-B84F61C5DF94}" dt="2024-01-22T22:10:17.662" v="169" actId="1076"/>
        <pc:sldMkLst>
          <pc:docMk/>
          <pc:sldMk cId="2328974991" sldId="321"/>
        </pc:sldMkLst>
        <pc:picChg chg="add mod">
          <ac:chgData name="mehmet sait özdemir" userId="dce2c172-62e6-4d50-b888-93ec6715f647" providerId="ADAL" clId="{D0FBA7B0-C6C6-4705-91D2-B84F61C5DF94}" dt="2024-01-22T22:10:17.662" v="169" actId="1076"/>
          <ac:picMkLst>
            <pc:docMk/>
            <pc:sldMk cId="2328974991" sldId="321"/>
            <ac:picMk id="3" creationId="{5F295D17-E5EA-FBC1-8738-1B4483A91F03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0:31.320" v="172" actId="1076"/>
        <pc:sldMkLst>
          <pc:docMk/>
          <pc:sldMk cId="2774673479" sldId="322"/>
        </pc:sldMkLst>
        <pc:picChg chg="add mod">
          <ac:chgData name="mehmet sait özdemir" userId="dce2c172-62e6-4d50-b888-93ec6715f647" providerId="ADAL" clId="{D0FBA7B0-C6C6-4705-91D2-B84F61C5DF94}" dt="2024-01-22T22:10:31.320" v="172" actId="1076"/>
          <ac:picMkLst>
            <pc:docMk/>
            <pc:sldMk cId="2774673479" sldId="322"/>
            <ac:picMk id="3" creationId="{ECA228C7-0BE9-074D-16D5-BBCAD0A5B6F3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0:43.207" v="175" actId="1076"/>
        <pc:sldMkLst>
          <pc:docMk/>
          <pc:sldMk cId="1625227445" sldId="323"/>
        </pc:sldMkLst>
        <pc:picChg chg="add mod">
          <ac:chgData name="mehmet sait özdemir" userId="dce2c172-62e6-4d50-b888-93ec6715f647" providerId="ADAL" clId="{D0FBA7B0-C6C6-4705-91D2-B84F61C5DF94}" dt="2024-01-22T22:10:43.207" v="175" actId="1076"/>
          <ac:picMkLst>
            <pc:docMk/>
            <pc:sldMk cId="1625227445" sldId="323"/>
            <ac:picMk id="3" creationId="{47A3A5D8-D3E7-23B3-EB11-B7DF5F7B8239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0:58.275" v="180" actId="14100"/>
        <pc:sldMkLst>
          <pc:docMk/>
          <pc:sldMk cId="3494291358" sldId="324"/>
        </pc:sldMkLst>
        <pc:picChg chg="add mod">
          <ac:chgData name="mehmet sait özdemir" userId="dce2c172-62e6-4d50-b888-93ec6715f647" providerId="ADAL" clId="{D0FBA7B0-C6C6-4705-91D2-B84F61C5DF94}" dt="2024-01-22T22:10:58.275" v="180" actId="14100"/>
          <ac:picMkLst>
            <pc:docMk/>
            <pc:sldMk cId="3494291358" sldId="324"/>
            <ac:picMk id="3" creationId="{718FC05C-DF89-3279-8D33-64E37F9A1C88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1:18.885" v="183" actId="1076"/>
        <pc:sldMkLst>
          <pc:docMk/>
          <pc:sldMk cId="1829153823" sldId="325"/>
        </pc:sldMkLst>
        <pc:picChg chg="add mod">
          <ac:chgData name="mehmet sait özdemir" userId="dce2c172-62e6-4d50-b888-93ec6715f647" providerId="ADAL" clId="{D0FBA7B0-C6C6-4705-91D2-B84F61C5DF94}" dt="2024-01-22T22:11:18.885" v="183" actId="1076"/>
          <ac:picMkLst>
            <pc:docMk/>
            <pc:sldMk cId="1829153823" sldId="325"/>
            <ac:picMk id="3" creationId="{163C4558-2800-1623-48FC-DF6AE40F451C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1:30.569" v="186" actId="1076"/>
        <pc:sldMkLst>
          <pc:docMk/>
          <pc:sldMk cId="2466625831" sldId="326"/>
        </pc:sldMkLst>
        <pc:picChg chg="add mod">
          <ac:chgData name="mehmet sait özdemir" userId="dce2c172-62e6-4d50-b888-93ec6715f647" providerId="ADAL" clId="{D0FBA7B0-C6C6-4705-91D2-B84F61C5DF94}" dt="2024-01-22T22:11:30.569" v="186" actId="1076"/>
          <ac:picMkLst>
            <pc:docMk/>
            <pc:sldMk cId="2466625831" sldId="326"/>
            <ac:picMk id="3" creationId="{2D374847-B74C-8B47-B7BA-63C7070132BA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1:42.592" v="189" actId="1076"/>
        <pc:sldMkLst>
          <pc:docMk/>
          <pc:sldMk cId="1432713269" sldId="327"/>
        </pc:sldMkLst>
        <pc:picChg chg="add mod">
          <ac:chgData name="mehmet sait özdemir" userId="dce2c172-62e6-4d50-b888-93ec6715f647" providerId="ADAL" clId="{D0FBA7B0-C6C6-4705-91D2-B84F61C5DF94}" dt="2024-01-22T22:11:42.592" v="189" actId="1076"/>
          <ac:picMkLst>
            <pc:docMk/>
            <pc:sldMk cId="1432713269" sldId="327"/>
            <ac:picMk id="3" creationId="{58A10B8C-6B4C-DB1F-6DA4-216FA9C50696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1:55.746" v="192" actId="1076"/>
        <pc:sldMkLst>
          <pc:docMk/>
          <pc:sldMk cId="3032251986" sldId="328"/>
        </pc:sldMkLst>
        <pc:picChg chg="add mod">
          <ac:chgData name="mehmet sait özdemir" userId="dce2c172-62e6-4d50-b888-93ec6715f647" providerId="ADAL" clId="{D0FBA7B0-C6C6-4705-91D2-B84F61C5DF94}" dt="2024-01-22T22:11:55.746" v="192" actId="1076"/>
          <ac:picMkLst>
            <pc:docMk/>
            <pc:sldMk cId="3032251986" sldId="328"/>
            <ac:picMk id="3" creationId="{3B75FFF8-592C-A9C4-4247-04B16D1D3EC2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2:14.730" v="195" actId="1076"/>
        <pc:sldMkLst>
          <pc:docMk/>
          <pc:sldMk cId="1736234208" sldId="329"/>
        </pc:sldMkLst>
        <pc:picChg chg="add mod">
          <ac:chgData name="mehmet sait özdemir" userId="dce2c172-62e6-4d50-b888-93ec6715f647" providerId="ADAL" clId="{D0FBA7B0-C6C6-4705-91D2-B84F61C5DF94}" dt="2024-01-22T22:12:14.730" v="195" actId="1076"/>
          <ac:picMkLst>
            <pc:docMk/>
            <pc:sldMk cId="1736234208" sldId="329"/>
            <ac:picMk id="3" creationId="{174373B9-7473-3E76-24A5-EB9C0DC35E4D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2:30.098" v="198" actId="1076"/>
        <pc:sldMkLst>
          <pc:docMk/>
          <pc:sldMk cId="748371367" sldId="330"/>
        </pc:sldMkLst>
        <pc:picChg chg="add mod">
          <ac:chgData name="mehmet sait özdemir" userId="dce2c172-62e6-4d50-b888-93ec6715f647" providerId="ADAL" clId="{D0FBA7B0-C6C6-4705-91D2-B84F61C5DF94}" dt="2024-01-22T22:12:30.098" v="198" actId="1076"/>
          <ac:picMkLst>
            <pc:docMk/>
            <pc:sldMk cId="748371367" sldId="330"/>
            <ac:picMk id="3" creationId="{98B4C2EF-A6CE-21B7-420A-3B5033845802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2:44.069" v="201" actId="1076"/>
        <pc:sldMkLst>
          <pc:docMk/>
          <pc:sldMk cId="3152851508" sldId="331"/>
        </pc:sldMkLst>
        <pc:picChg chg="add mod">
          <ac:chgData name="mehmet sait özdemir" userId="dce2c172-62e6-4d50-b888-93ec6715f647" providerId="ADAL" clId="{D0FBA7B0-C6C6-4705-91D2-B84F61C5DF94}" dt="2024-01-22T22:12:44.069" v="201" actId="1076"/>
          <ac:picMkLst>
            <pc:docMk/>
            <pc:sldMk cId="3152851508" sldId="331"/>
            <ac:picMk id="3" creationId="{69FB01A8-8D4A-898F-FD3A-F152188E2C24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3:00.786" v="204" actId="1076"/>
        <pc:sldMkLst>
          <pc:docMk/>
          <pc:sldMk cId="569823948" sldId="332"/>
        </pc:sldMkLst>
        <pc:picChg chg="add mod">
          <ac:chgData name="mehmet sait özdemir" userId="dce2c172-62e6-4d50-b888-93ec6715f647" providerId="ADAL" clId="{D0FBA7B0-C6C6-4705-91D2-B84F61C5DF94}" dt="2024-01-22T22:13:00.786" v="204" actId="1076"/>
          <ac:picMkLst>
            <pc:docMk/>
            <pc:sldMk cId="569823948" sldId="332"/>
            <ac:picMk id="3" creationId="{9D51BEC2-86C2-CB61-4906-60E98BFDDDE3}"/>
          </ac:picMkLst>
        </pc:picChg>
      </pc:sldChg>
      <pc:sldChg chg="addSp modSp add mod replId">
        <pc:chgData name="mehmet sait özdemir" userId="dce2c172-62e6-4d50-b888-93ec6715f647" providerId="ADAL" clId="{D0FBA7B0-C6C6-4705-91D2-B84F61C5DF94}" dt="2024-01-22T22:13:17.316" v="208" actId="14100"/>
        <pc:sldMkLst>
          <pc:docMk/>
          <pc:sldMk cId="980247258" sldId="333"/>
        </pc:sldMkLst>
        <pc:picChg chg="add mod">
          <ac:chgData name="mehmet sait özdemir" userId="dce2c172-62e6-4d50-b888-93ec6715f647" providerId="ADAL" clId="{D0FBA7B0-C6C6-4705-91D2-B84F61C5DF94}" dt="2024-01-22T22:13:17.316" v="208" actId="14100"/>
          <ac:picMkLst>
            <pc:docMk/>
            <pc:sldMk cId="980247258" sldId="333"/>
            <ac:picMk id="3" creationId="{A5D3BFBD-0E3F-13A6-0644-D40A7B4AFBC0}"/>
          </ac:picMkLst>
        </pc:picChg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3973034219" sldId="334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2401290953" sldId="335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2677221354" sldId="336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626952962" sldId="337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1022453830" sldId="338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2081151647" sldId="339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4063309404" sldId="340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1963586314" sldId="341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2371319452" sldId="342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1841132463" sldId="343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64554399" sldId="344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2132675128" sldId="345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1810444855" sldId="346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3580556997" sldId="347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2843033267" sldId="348"/>
        </pc:sldMkLst>
      </pc:sldChg>
      <pc:sldChg chg="add del replId">
        <pc:chgData name="mehmet sait özdemir" userId="dce2c172-62e6-4d50-b888-93ec6715f647" providerId="ADAL" clId="{D0FBA7B0-C6C6-4705-91D2-B84F61C5DF94}" dt="2024-01-22T22:13:22.339" v="209" actId="47"/>
        <pc:sldMkLst>
          <pc:docMk/>
          <pc:sldMk cId="4175745444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18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808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622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8545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746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818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254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0571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7259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404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659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1367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9665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9183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230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435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8360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9808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9977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359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0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7121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9617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3453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2205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1464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2506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1647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112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7715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4060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709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0299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1195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64404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37793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676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89131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4967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26975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97140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1701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437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29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14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826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071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65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36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44256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K.TÜRLER ARASI ETKİLEŞİMLER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0D4C95B-3D7D-FDFC-ED6E-70066B050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50" y="175846"/>
            <a:ext cx="7724905" cy="60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87A17AB-0057-4AF0-F3D4-0CB1DA0D7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60" y="220690"/>
            <a:ext cx="9709517" cy="34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5BB522-315E-F7AB-629F-D794C2A68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14" y="329696"/>
            <a:ext cx="9531902" cy="60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8B5E22-8B72-D1F1-9F82-A0AA9458D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14" y="348905"/>
            <a:ext cx="9960259" cy="27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7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078217C-BF78-0E7C-5D67-EAB2C9FC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09" y="238994"/>
            <a:ext cx="5639262" cy="63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E4CE27C-EF5C-A779-9295-B65946F9D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0" y="219807"/>
            <a:ext cx="6394766" cy="62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8F8227-015C-4507-FCD1-9B01C7690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87" y="242539"/>
            <a:ext cx="9433360" cy="54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A2015A-FCC9-3E4E-EF06-315B634A1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6" y="237392"/>
            <a:ext cx="6840058" cy="59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9D278B8-341B-DD35-2F71-E82C4F25B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38" y="245166"/>
            <a:ext cx="9306194" cy="50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58B555D-82EA-3D31-FB4F-A473AEBDE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77" y="281354"/>
            <a:ext cx="8364285" cy="62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5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5A7EFF9-0050-86EA-13A3-082A6D727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06" y="242917"/>
            <a:ext cx="7132149" cy="63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9C30148-838C-22B5-61A8-0EF353978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58" y="281783"/>
            <a:ext cx="9681503" cy="55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5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E538010-A30F-4595-BE36-31FFA07C2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64" y="246185"/>
            <a:ext cx="4865598" cy="64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3851B3F-E5EF-0C7D-EF2D-078FF078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04" y="340222"/>
            <a:ext cx="7287065" cy="60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4EF955-6ECB-3F37-8D3B-D75B98B5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4" y="307731"/>
            <a:ext cx="6318051" cy="62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0837BD-207C-7CD6-D02D-68AE5254D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49" y="226372"/>
            <a:ext cx="5783851" cy="64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9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F79ECCA-E862-2A6A-F02B-2BCA59302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69" y="308351"/>
            <a:ext cx="7505701" cy="60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5078A57-F82F-C0EF-DA82-1F24ACA4D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39" y="371635"/>
            <a:ext cx="9337930" cy="58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58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8E2EDD-636A-A9FE-E3EA-1DC1CC65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40" y="254977"/>
            <a:ext cx="7746775" cy="57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7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72E96B0-4FD7-3CBC-AB05-9D71F9BD8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14" y="202223"/>
            <a:ext cx="7669057" cy="59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25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9E5460-6703-1408-0BDC-E6AC8E0AB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7" y="386135"/>
            <a:ext cx="7243834" cy="60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8659512-DF51-C8EE-1A40-336FE4225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8" y="298121"/>
            <a:ext cx="8619265" cy="60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7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65FE56C-A891-9B98-2E65-DC31BE60C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6" y="290146"/>
            <a:ext cx="7315439" cy="57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4E8D6A-62DA-8359-45E6-2D4F03A9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35" y="254394"/>
            <a:ext cx="5258111" cy="63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96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2E1019-3A57-1788-E4E6-6F58AB2B1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29" y="293125"/>
            <a:ext cx="6375416" cy="62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8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B42FE6-B11D-1C66-BB30-D92BF640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55" y="246185"/>
            <a:ext cx="8634114" cy="60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1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7624744-B13A-6D49-DAF0-B55F4278B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0" y="324886"/>
            <a:ext cx="9823439" cy="38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80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E510AC6-0C72-7F78-51A9-444585F53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39" y="382545"/>
            <a:ext cx="4585030" cy="59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87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F33F1C-6BB5-BAA2-5288-2A4633D71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20" y="333760"/>
            <a:ext cx="6363657" cy="60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42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295D17-E5EA-FBC1-8738-1B4483A91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32" y="263769"/>
            <a:ext cx="7027360" cy="58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74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A228C7-0BE9-074D-16D5-BBCAD0A5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34" y="263186"/>
            <a:ext cx="4697842" cy="61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A3A5D8-D3E7-23B3-EB11-B7DF5F7B8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02" y="298534"/>
            <a:ext cx="5863898" cy="62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2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E5FC77-9B45-0788-55F7-F009085A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43" y="248972"/>
            <a:ext cx="9705330" cy="57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6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8FC05C-DF89-3279-8D33-64E37F9A1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8" y="343290"/>
            <a:ext cx="7896513" cy="61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1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63C4558-2800-1623-48FC-DF6AE40F4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5" y="337458"/>
            <a:ext cx="6783726" cy="61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3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D374847-B74C-8B47-B7BA-63C707013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3" y="342899"/>
            <a:ext cx="5235877" cy="63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5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A10B8C-6B4C-DB1F-6DA4-216FA9C5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00" y="219165"/>
            <a:ext cx="9191894" cy="51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13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75FFF8-592C-A9C4-4247-04B16D1D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97" y="239956"/>
            <a:ext cx="7257550" cy="63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51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4373B9-7473-3E76-24A5-EB9C0DC35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06" y="395653"/>
            <a:ext cx="4478944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4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8B4C2EF-A6CE-21B7-420A-3B503384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85" y="345808"/>
            <a:ext cx="5539092" cy="61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1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9FB01A8-8D4A-898F-FD3A-F152188E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04" y="276957"/>
            <a:ext cx="3628919" cy="63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1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51BEC2-86C2-CB61-4906-60E98BFD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56" y="261824"/>
            <a:ext cx="9786983" cy="50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23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D3BFBD-0E3F-13A6-0644-D40A7B4A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19" y="305586"/>
            <a:ext cx="9692412" cy="59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A2CF39-7F2E-5E80-2E30-0D25FC1D7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36" y="474785"/>
            <a:ext cx="6015263" cy="61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1BCE6F-C439-0D33-0444-6FD7345CB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83" y="264674"/>
            <a:ext cx="8520310" cy="61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B6B42C-DBDC-8123-66B5-EA190E41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39" y="295507"/>
            <a:ext cx="9387254" cy="53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E34F1F9-E03B-8997-FCAD-36CECB8E6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22" y="250554"/>
            <a:ext cx="9240747" cy="6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ETKİLEŞİM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98B50DE-C0DB-12BC-B7CC-8E70A043D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84" y="416433"/>
            <a:ext cx="8901085" cy="5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263</Words>
  <Application>Microsoft Office PowerPoint</Application>
  <PresentationFormat>Geniş ekran</PresentationFormat>
  <Paragraphs>248</Paragraphs>
  <Slides>49</Slides>
  <Notes>49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21</cp:revision>
  <dcterms:created xsi:type="dcterms:W3CDTF">2023-06-24T14:28:55Z</dcterms:created>
  <dcterms:modified xsi:type="dcterms:W3CDTF">2024-01-22T22:13:24Z</dcterms:modified>
</cp:coreProperties>
</file>