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ink/ink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3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993BF48E-877A-491B-B5E1-C33CF0086985}"/>
    <pc:docChg chg="undo custSel addSld delSld modSld">
      <pc:chgData name="mehmet sait özdemir" userId="dce2c172-62e6-4d50-b888-93ec6715f647" providerId="ADAL" clId="{993BF48E-877A-491B-B5E1-C33CF0086985}" dt="2023-07-12T12:15:02.598" v="2183" actId="9405"/>
      <pc:docMkLst>
        <pc:docMk/>
      </pc:docMkLst>
      <pc:sldChg chg="addSp modSp mod">
        <pc:chgData name="mehmet sait özdemir" userId="dce2c172-62e6-4d50-b888-93ec6715f647" providerId="ADAL" clId="{993BF48E-877A-491B-B5E1-C33CF0086985}" dt="2023-07-12T10:15:16.812" v="156" actId="9405"/>
        <pc:sldMkLst>
          <pc:docMk/>
          <pc:sldMk cId="1965311177" sldId="256"/>
        </pc:sldMkLst>
        <pc:picChg chg="mod">
          <ac:chgData name="mehmet sait özdemir" userId="dce2c172-62e6-4d50-b888-93ec6715f647" providerId="ADAL" clId="{993BF48E-877A-491B-B5E1-C33CF0086985}" dt="2023-07-12T07:24:47.046" v="2" actId="14100"/>
          <ac:picMkLst>
            <pc:docMk/>
            <pc:sldMk cId="1965311177" sldId="256"/>
            <ac:picMk id="5" creationId="{A65BF32F-F12B-3CFE-9DDC-676F5DA4D9C0}"/>
          </ac:picMkLst>
        </pc:picChg>
        <pc:inkChg chg="add">
          <ac:chgData name="mehmet sait özdemir" userId="dce2c172-62e6-4d50-b888-93ec6715f647" providerId="ADAL" clId="{993BF48E-877A-491B-B5E1-C33CF0086985}" dt="2023-07-12T10:14:25.402" v="155" actId="9405"/>
          <ac:inkMkLst>
            <pc:docMk/>
            <pc:sldMk cId="1965311177" sldId="256"/>
            <ac:inkMk id="2" creationId="{CDE4253A-AD9C-DF51-AE4D-0BE07ADF9670}"/>
          </ac:inkMkLst>
        </pc:inkChg>
        <pc:inkChg chg="add">
          <ac:chgData name="mehmet sait özdemir" userId="dce2c172-62e6-4d50-b888-93ec6715f647" providerId="ADAL" clId="{993BF48E-877A-491B-B5E1-C33CF0086985}" dt="2023-07-12T10:15:16.812" v="156" actId="9405"/>
          <ac:inkMkLst>
            <pc:docMk/>
            <pc:sldMk cId="1965311177" sldId="256"/>
            <ac:inkMk id="4" creationId="{134156A9-BDB3-35CC-55DE-945042B14838}"/>
          </ac:inkMkLst>
        </pc:inkChg>
      </pc:sldChg>
      <pc:sldChg chg="addSp delSp mod">
        <pc:chgData name="mehmet sait özdemir" userId="dce2c172-62e6-4d50-b888-93ec6715f647" providerId="ADAL" clId="{993BF48E-877A-491B-B5E1-C33CF0086985}" dt="2023-07-12T10:07:50.496" v="154"/>
        <pc:sldMkLst>
          <pc:docMk/>
          <pc:sldMk cId="3890991264" sldId="257"/>
        </pc:sldMkLst>
        <pc:inkChg chg="add del">
          <ac:chgData name="mehmet sait özdemir" userId="dce2c172-62e6-4d50-b888-93ec6715f647" providerId="ADAL" clId="{993BF48E-877A-491B-B5E1-C33CF0086985}" dt="2023-07-12T10:07:50.496" v="154"/>
          <ac:inkMkLst>
            <pc:docMk/>
            <pc:sldMk cId="3890991264" sldId="257"/>
            <ac:inkMk id="2" creationId="{885EF2E0-1FF1-3DEC-B7A6-8FE33AE14FBD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0:16:02.219" v="165" actId="9405"/>
        <pc:sldMkLst>
          <pc:docMk/>
          <pc:sldMk cId="311997798" sldId="258"/>
        </pc:sldMkLst>
        <pc:grpChg chg="mod">
          <ac:chgData name="mehmet sait özdemir" userId="dce2c172-62e6-4d50-b888-93ec6715f647" providerId="ADAL" clId="{993BF48E-877A-491B-B5E1-C33CF0086985}" dt="2023-07-12T10:15:33.354" v="161"/>
          <ac:grpSpMkLst>
            <pc:docMk/>
            <pc:sldMk cId="311997798" sldId="258"/>
            <ac:grpSpMk id="7" creationId="{90B4F88C-612A-7824-18A6-86C4A0054EEA}"/>
          </ac:grpSpMkLst>
        </pc:grpChg>
        <pc:inkChg chg="add">
          <ac:chgData name="mehmet sait özdemir" userId="dce2c172-62e6-4d50-b888-93ec6715f647" providerId="ADAL" clId="{993BF48E-877A-491B-B5E1-C33CF0086985}" dt="2023-07-12T10:15:31.369" v="157" actId="9405"/>
          <ac:inkMkLst>
            <pc:docMk/>
            <pc:sldMk cId="311997798" sldId="258"/>
            <ac:inkMk id="2" creationId="{16ABDA25-732F-D6B4-67DC-174103306016}"/>
          </ac:inkMkLst>
        </pc:inkChg>
        <pc:inkChg chg="add">
          <ac:chgData name="mehmet sait özdemir" userId="dce2c172-62e6-4d50-b888-93ec6715f647" providerId="ADAL" clId="{993BF48E-877A-491B-B5E1-C33CF0086985}" dt="2023-07-12T10:15:31.762" v="158" actId="9405"/>
          <ac:inkMkLst>
            <pc:docMk/>
            <pc:sldMk cId="311997798" sldId="258"/>
            <ac:inkMk id="4" creationId="{10E7D601-8457-6ECD-9612-0F7535568C37}"/>
          </ac:inkMkLst>
        </pc:inkChg>
        <pc:inkChg chg="add mod">
          <ac:chgData name="mehmet sait özdemir" userId="dce2c172-62e6-4d50-b888-93ec6715f647" providerId="ADAL" clId="{993BF48E-877A-491B-B5E1-C33CF0086985}" dt="2023-07-12T10:15:33.354" v="161"/>
          <ac:inkMkLst>
            <pc:docMk/>
            <pc:sldMk cId="311997798" sldId="258"/>
            <ac:inkMk id="5" creationId="{F10B16D2-188A-2F67-CFE3-91F6CE5804B6}"/>
          </ac:inkMkLst>
        </pc:inkChg>
        <pc:inkChg chg="add mod">
          <ac:chgData name="mehmet sait özdemir" userId="dce2c172-62e6-4d50-b888-93ec6715f647" providerId="ADAL" clId="{993BF48E-877A-491B-B5E1-C33CF0086985}" dt="2023-07-12T10:15:33.354" v="161"/>
          <ac:inkMkLst>
            <pc:docMk/>
            <pc:sldMk cId="311997798" sldId="258"/>
            <ac:inkMk id="6" creationId="{37903454-6DFA-10F5-F3FE-415AB5F70DCC}"/>
          </ac:inkMkLst>
        </pc:inkChg>
        <pc:inkChg chg="add">
          <ac:chgData name="mehmet sait özdemir" userId="dce2c172-62e6-4d50-b888-93ec6715f647" providerId="ADAL" clId="{993BF48E-877A-491B-B5E1-C33CF0086985}" dt="2023-07-12T10:15:58.634" v="162" actId="9405"/>
          <ac:inkMkLst>
            <pc:docMk/>
            <pc:sldMk cId="311997798" sldId="258"/>
            <ac:inkMk id="8" creationId="{3B99B2F4-3E93-B9B1-BBF1-7052DBEB8F33}"/>
          </ac:inkMkLst>
        </pc:inkChg>
        <pc:inkChg chg="add">
          <ac:chgData name="mehmet sait özdemir" userId="dce2c172-62e6-4d50-b888-93ec6715f647" providerId="ADAL" clId="{993BF48E-877A-491B-B5E1-C33CF0086985}" dt="2023-07-12T10:15:59.537" v="163" actId="9405"/>
          <ac:inkMkLst>
            <pc:docMk/>
            <pc:sldMk cId="311997798" sldId="258"/>
            <ac:inkMk id="9" creationId="{810215C1-B6BE-A923-A49F-7916CDCBF155}"/>
          </ac:inkMkLst>
        </pc:inkChg>
        <pc:inkChg chg="add">
          <ac:chgData name="mehmet sait özdemir" userId="dce2c172-62e6-4d50-b888-93ec6715f647" providerId="ADAL" clId="{993BF48E-877A-491B-B5E1-C33CF0086985}" dt="2023-07-12T10:16:00.987" v="164" actId="9405"/>
          <ac:inkMkLst>
            <pc:docMk/>
            <pc:sldMk cId="311997798" sldId="258"/>
            <ac:inkMk id="12" creationId="{4672B75F-B879-2DA9-0408-105A51AF2878}"/>
          </ac:inkMkLst>
        </pc:inkChg>
        <pc:inkChg chg="add">
          <ac:chgData name="mehmet sait özdemir" userId="dce2c172-62e6-4d50-b888-93ec6715f647" providerId="ADAL" clId="{993BF48E-877A-491B-B5E1-C33CF0086985}" dt="2023-07-12T10:16:02.219" v="165" actId="9405"/>
          <ac:inkMkLst>
            <pc:docMk/>
            <pc:sldMk cId="311997798" sldId="258"/>
            <ac:inkMk id="13" creationId="{49B07D04-DC2B-8948-28B5-841F0D11EC45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32:12.412" v="198"/>
        <pc:sldMkLst>
          <pc:docMk/>
          <pc:sldMk cId="3224148420" sldId="263"/>
        </pc:sldMkLst>
        <pc:grpChg chg="del mod">
          <ac:chgData name="mehmet sait özdemir" userId="dce2c172-62e6-4d50-b888-93ec6715f647" providerId="ADAL" clId="{993BF48E-877A-491B-B5E1-C33CF0086985}" dt="2023-07-12T10:30:42.160" v="182"/>
          <ac:grpSpMkLst>
            <pc:docMk/>
            <pc:sldMk cId="3224148420" sldId="263"/>
            <ac:grpSpMk id="9" creationId="{7F7900D4-E7EF-3C6B-BC40-58F0C0C28098}"/>
          </ac:grpSpMkLst>
        </pc:grpChg>
        <pc:grpChg chg="del mod">
          <ac:chgData name="mehmet sait özdemir" userId="dce2c172-62e6-4d50-b888-93ec6715f647" providerId="ADAL" clId="{993BF48E-877A-491B-B5E1-C33CF0086985}" dt="2023-07-12T10:30:43.224" v="184"/>
          <ac:grpSpMkLst>
            <pc:docMk/>
            <pc:sldMk cId="3224148420" sldId="263"/>
            <ac:grpSpMk id="21" creationId="{753BA080-F063-4C5E-DD66-4D72F737A264}"/>
          </ac:grpSpMkLst>
        </pc:grpChg>
        <pc:grpChg chg="mod">
          <ac:chgData name="mehmet sait özdemir" userId="dce2c172-62e6-4d50-b888-93ec6715f647" providerId="ADAL" clId="{993BF48E-877A-491B-B5E1-C33CF0086985}" dt="2023-07-12T10:30:43.224" v="184"/>
          <ac:grpSpMkLst>
            <pc:docMk/>
            <pc:sldMk cId="3224148420" sldId="263"/>
            <ac:grpSpMk id="23" creationId="{F6510A0D-DAD6-531D-D45C-CC3A2AFE6376}"/>
          </ac:grpSpMkLst>
        </pc:grpChg>
        <pc:grpChg chg="del mod">
          <ac:chgData name="mehmet sait özdemir" userId="dce2c172-62e6-4d50-b888-93ec6715f647" providerId="ADAL" clId="{993BF48E-877A-491B-B5E1-C33CF0086985}" dt="2023-07-12T10:32:12.412" v="198"/>
          <ac:grpSpMkLst>
            <pc:docMk/>
            <pc:sldMk cId="3224148420" sldId="263"/>
            <ac:grpSpMk id="31" creationId="{3DDF8208-8CF6-A61B-7A18-FC9F9CFACC0A}"/>
          </ac:grpSpMkLst>
        </pc:grpChg>
        <pc:grpChg chg="mod">
          <ac:chgData name="mehmet sait özdemir" userId="dce2c172-62e6-4d50-b888-93ec6715f647" providerId="ADAL" clId="{993BF48E-877A-491B-B5E1-C33CF0086985}" dt="2023-07-12T10:32:10.650" v="195"/>
          <ac:grpSpMkLst>
            <pc:docMk/>
            <pc:sldMk cId="3224148420" sldId="263"/>
            <ac:grpSpMk id="34" creationId="{A2779088-C2F1-B2B3-A8B4-34C22B3EF51A}"/>
          </ac:grpSpMkLst>
        </pc:grpChg>
        <pc:grpChg chg="mod">
          <ac:chgData name="mehmet sait özdemir" userId="dce2c172-62e6-4d50-b888-93ec6715f647" providerId="ADAL" clId="{993BF48E-877A-491B-B5E1-C33CF0086985}" dt="2023-07-12T10:32:12.412" v="198"/>
          <ac:grpSpMkLst>
            <pc:docMk/>
            <pc:sldMk cId="3224148420" sldId="263"/>
            <ac:grpSpMk id="37" creationId="{9C3BBFF6-39E4-9CDB-2AF7-08CE5E34127C}"/>
          </ac:grpSpMkLst>
        </pc:grp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2" creationId="{0C59F2F9-6039-0512-5C93-43BD5A859768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4" creationId="{BBB16F5B-51DC-5128-79A3-5A22387FF4FC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5" creationId="{0BD66E23-6057-A2EE-402F-C7C3B2CA5413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6" creationId="{81CE37F1-92F2-5F04-DFF1-C50727545CF2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7" creationId="{A1C48CAB-CFC2-2F3E-0ADE-9553F7C73184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8" creationId="{14E7DD22-07AF-1427-0594-7BD9E0D13A52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2" creationId="{CE0890EE-A153-4418-A01B-9BADCC266420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3" creationId="{B5081EBF-BDD2-A156-5EE7-7C585CEB3C31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4" creationId="{3CFCBA4C-7BBD-641F-A55B-20D14B03B13E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5" creationId="{9D27CDF3-17FE-BE98-076D-C6D51D0A2A5D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6" creationId="{12A19A44-3342-2A82-2ED4-9E5F0DA156B6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7" creationId="{40FB10B0-A851-52BA-15EA-E67DD8C87D51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8" creationId="{22C9F2F5-ABD2-8441-B6D5-A445248D9446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19" creationId="{A531F06E-0103-01D3-C625-DEA4E10DFA56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20" creationId="{2F1688B5-352A-8E52-1659-998431C36749}"/>
          </ac:inkMkLst>
        </pc:inkChg>
        <pc:inkChg chg="add mod">
          <ac:chgData name="mehmet sait özdemir" userId="dce2c172-62e6-4d50-b888-93ec6715f647" providerId="ADAL" clId="{993BF48E-877A-491B-B5E1-C33CF0086985}" dt="2023-07-12T10:30:43.224" v="184"/>
          <ac:inkMkLst>
            <pc:docMk/>
            <pc:sldMk cId="3224148420" sldId="263"/>
            <ac:inkMk id="22" creationId="{B15A210A-2CC9-BA21-B464-933213E01F01}"/>
          </ac:inkMkLst>
        </pc:inkChg>
        <pc:inkChg chg="add">
          <ac:chgData name="mehmet sait özdemir" userId="dce2c172-62e6-4d50-b888-93ec6715f647" providerId="ADAL" clId="{993BF48E-877A-491B-B5E1-C33CF0086985}" dt="2023-07-12T10:31:19.514" v="185" actId="9405"/>
          <ac:inkMkLst>
            <pc:docMk/>
            <pc:sldMk cId="3224148420" sldId="263"/>
            <ac:inkMk id="24" creationId="{72F00B77-DEDF-275D-804B-BF1C0C1307A3}"/>
          </ac:inkMkLst>
        </pc:inkChg>
        <pc:inkChg chg="add">
          <ac:chgData name="mehmet sait özdemir" userId="dce2c172-62e6-4d50-b888-93ec6715f647" providerId="ADAL" clId="{993BF48E-877A-491B-B5E1-C33CF0086985}" dt="2023-07-12T10:32:00.542" v="186" actId="9405"/>
          <ac:inkMkLst>
            <pc:docMk/>
            <pc:sldMk cId="3224148420" sldId="263"/>
            <ac:inkMk id="25" creationId="{8FD0C538-1233-7303-45E5-8486D937DD49}"/>
          </ac:inkMkLst>
        </pc:inkChg>
        <pc:inkChg chg="add">
          <ac:chgData name="mehmet sait özdemir" userId="dce2c172-62e6-4d50-b888-93ec6715f647" providerId="ADAL" clId="{993BF48E-877A-491B-B5E1-C33CF0086985}" dt="2023-07-12T10:32:01.766" v="187" actId="9405"/>
          <ac:inkMkLst>
            <pc:docMk/>
            <pc:sldMk cId="3224148420" sldId="263"/>
            <ac:inkMk id="26" creationId="{4FBAA058-53FC-6F72-44FF-1D935F0137F2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27" creationId="{82A82086-DB67-92BF-F166-E38FF2E5A81D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28" creationId="{3CFD53AF-DC5B-DA1B-E64A-0CEF2CC447E3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29" creationId="{ACE648C8-41FB-D3D3-C3EA-3FD354923A14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30" creationId="{D8EC89D7-C020-3C6A-E019-9A240D29BA65}"/>
          </ac:inkMkLst>
        </pc:inkChg>
        <pc:inkChg chg="add mod">
          <ac:chgData name="mehmet sait özdemir" userId="dce2c172-62e6-4d50-b888-93ec6715f647" providerId="ADAL" clId="{993BF48E-877A-491B-B5E1-C33CF0086985}" dt="2023-07-12T10:32:10.650" v="195"/>
          <ac:inkMkLst>
            <pc:docMk/>
            <pc:sldMk cId="3224148420" sldId="263"/>
            <ac:inkMk id="32" creationId="{DF8B0087-B17B-6B9B-6974-AC77D7FF38F2}"/>
          </ac:inkMkLst>
        </pc:inkChg>
        <pc:inkChg chg="add mod">
          <ac:chgData name="mehmet sait özdemir" userId="dce2c172-62e6-4d50-b888-93ec6715f647" providerId="ADAL" clId="{993BF48E-877A-491B-B5E1-C33CF0086985}" dt="2023-07-12T10:32:10.650" v="195"/>
          <ac:inkMkLst>
            <pc:docMk/>
            <pc:sldMk cId="3224148420" sldId="263"/>
            <ac:inkMk id="33" creationId="{0B05C150-1DE1-D676-0F67-CD723586A710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35" creationId="{BFE1015E-4B35-7E35-F203-232AD0F17536}"/>
          </ac:inkMkLst>
        </pc:inkChg>
        <pc:inkChg chg="add mod">
          <ac:chgData name="mehmet sait özdemir" userId="dce2c172-62e6-4d50-b888-93ec6715f647" providerId="ADAL" clId="{993BF48E-877A-491B-B5E1-C33CF0086985}" dt="2023-07-12T10:32:12.412" v="198"/>
          <ac:inkMkLst>
            <pc:docMk/>
            <pc:sldMk cId="3224148420" sldId="263"/>
            <ac:inkMk id="36" creationId="{D7281415-7AB9-2838-C465-EB03753C4043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32:47.603" v="207"/>
        <pc:sldMkLst>
          <pc:docMk/>
          <pc:sldMk cId="545156852" sldId="264"/>
        </pc:sldMkLst>
        <pc:grpChg chg="del mod">
          <ac:chgData name="mehmet sait özdemir" userId="dce2c172-62e6-4d50-b888-93ec6715f647" providerId="ADAL" clId="{993BF48E-877A-491B-B5E1-C33CF0086985}" dt="2023-07-12T10:32:47.603" v="207"/>
          <ac:grpSpMkLst>
            <pc:docMk/>
            <pc:sldMk cId="545156852" sldId="264"/>
            <ac:grpSpMk id="8" creationId="{BB4500D5-B193-D8C0-4ED1-BBE5A2B8AE55}"/>
          </ac:grpSpMkLst>
        </pc:grpChg>
        <pc:grpChg chg="mod">
          <ac:chgData name="mehmet sait özdemir" userId="dce2c172-62e6-4d50-b888-93ec6715f647" providerId="ADAL" clId="{993BF48E-877A-491B-B5E1-C33CF0086985}" dt="2023-07-12T10:32:47.603" v="207"/>
          <ac:grpSpMkLst>
            <pc:docMk/>
            <pc:sldMk cId="545156852" sldId="264"/>
            <ac:grpSpMk id="13" creationId="{793037EB-2FA0-0CC8-575A-FEA42FEDC13C}"/>
          </ac:grpSpMkLst>
        </pc:grp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2" creationId="{85676E6A-EEB2-A523-4745-A9BB79805752}"/>
          </ac:inkMkLst>
        </pc:ink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4" creationId="{D78D2934-8DE6-9168-2F26-4A401393A5C1}"/>
          </ac:inkMkLst>
        </pc:ink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5" creationId="{1F7DA67B-4991-812B-579B-E30556C340FE}"/>
          </ac:inkMkLst>
        </pc:ink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6" creationId="{D47F591A-2975-58B0-2019-77044C5D0F8E}"/>
          </ac:inkMkLst>
        </pc:ink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7" creationId="{E3FCC051-BE84-6A23-5716-413FBD022E88}"/>
          </ac:inkMkLst>
        </pc:inkChg>
        <pc:inkChg chg="add mod">
          <ac:chgData name="mehmet sait özdemir" userId="dce2c172-62e6-4d50-b888-93ec6715f647" providerId="ADAL" clId="{993BF48E-877A-491B-B5E1-C33CF0086985}" dt="2023-07-12T10:32:47.603" v="207"/>
          <ac:inkMkLst>
            <pc:docMk/>
            <pc:sldMk cId="545156852" sldId="264"/>
            <ac:inkMk id="9" creationId="{A26F51F5-7915-B2F8-7E9D-FE00D5953766}"/>
          </ac:inkMkLst>
        </pc:inkChg>
        <pc:inkChg chg="add">
          <ac:chgData name="mehmet sait özdemir" userId="dce2c172-62e6-4d50-b888-93ec6715f647" providerId="ADAL" clId="{993BF48E-877A-491B-B5E1-C33CF0086985}" dt="2023-07-12T10:32:47.058" v="206" actId="9405"/>
          <ac:inkMkLst>
            <pc:docMk/>
            <pc:sldMk cId="545156852" sldId="264"/>
            <ac:inkMk id="12" creationId="{DE944D06-3E9B-2DFC-ABAC-3AF6B1E68F48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36:10.904" v="270"/>
        <pc:sldMkLst>
          <pc:docMk/>
          <pc:sldMk cId="1079395404" sldId="266"/>
        </pc:sldMkLst>
        <pc:grpChg chg="del mod">
          <ac:chgData name="mehmet sait özdemir" userId="dce2c172-62e6-4d50-b888-93ec6715f647" providerId="ADAL" clId="{993BF48E-877A-491B-B5E1-C33CF0086985}" dt="2023-07-12T10:35:10.256" v="214"/>
          <ac:grpSpMkLst>
            <pc:docMk/>
            <pc:sldMk cId="1079395404" sldId="266"/>
            <ac:grpSpMk id="6" creationId="{64CE1D15-C276-B3DF-D8DD-700CDAE75CA3}"/>
          </ac:grpSpMkLst>
        </pc:grpChg>
        <pc:grpChg chg="del mod">
          <ac:chgData name="mehmet sait özdemir" userId="dce2c172-62e6-4d50-b888-93ec6715f647" providerId="ADAL" clId="{993BF48E-877A-491B-B5E1-C33CF0086985}" dt="2023-07-12T10:35:13.099" v="219"/>
          <ac:grpSpMkLst>
            <pc:docMk/>
            <pc:sldMk cId="1079395404" sldId="266"/>
            <ac:grpSpMk id="9" creationId="{FCEF2FC4-4808-D313-C0DD-37FF12051D5F}"/>
          </ac:grpSpMkLst>
        </pc:grpChg>
        <pc:grpChg chg="del mod">
          <ac:chgData name="mehmet sait özdemir" userId="dce2c172-62e6-4d50-b888-93ec6715f647" providerId="ADAL" clId="{993BF48E-877A-491B-B5E1-C33CF0086985}" dt="2023-07-12T10:35:22.463" v="233"/>
          <ac:grpSpMkLst>
            <pc:docMk/>
            <pc:sldMk cId="1079395404" sldId="266"/>
            <ac:grpSpMk id="16" creationId="{1DEE5D79-AD59-87B6-25A2-3BBF5E8B345C}"/>
          </ac:grpSpMkLst>
        </pc:grpChg>
        <pc:grpChg chg="del mod">
          <ac:chgData name="mehmet sait özdemir" userId="dce2c172-62e6-4d50-b888-93ec6715f647" providerId="ADAL" clId="{993BF48E-877A-491B-B5E1-C33CF0086985}" dt="2023-07-12T10:35:32.917" v="241"/>
          <ac:grpSpMkLst>
            <pc:docMk/>
            <pc:sldMk cId="1079395404" sldId="266"/>
            <ac:grpSpMk id="26" creationId="{B78B502B-51BE-1563-9697-2D7116CEAC00}"/>
          </ac:grpSpMkLst>
        </pc:grpChg>
        <pc:grpChg chg="mod">
          <ac:chgData name="mehmet sait özdemir" userId="dce2c172-62e6-4d50-b888-93ec6715f647" providerId="ADAL" clId="{993BF48E-877A-491B-B5E1-C33CF0086985}" dt="2023-07-12T10:35:32.917" v="241"/>
          <ac:grpSpMkLst>
            <pc:docMk/>
            <pc:sldMk cId="1079395404" sldId="266"/>
            <ac:grpSpMk id="34" creationId="{51B423AC-2E99-1BD1-9674-9032B8654B1A}"/>
          </ac:grpSpMkLst>
        </pc:grpChg>
        <pc:grpChg chg="mod">
          <ac:chgData name="mehmet sait özdemir" userId="dce2c172-62e6-4d50-b888-93ec6715f647" providerId="ADAL" clId="{993BF48E-877A-491B-B5E1-C33CF0086985}" dt="2023-07-12T10:35:32.917" v="241"/>
          <ac:grpSpMkLst>
            <pc:docMk/>
            <pc:sldMk cId="1079395404" sldId="266"/>
            <ac:grpSpMk id="35" creationId="{6AAA5DF4-7136-0797-04CD-A9E8E083C7A5}"/>
          </ac:grpSpMkLst>
        </pc:grpChg>
        <pc:grpChg chg="del mod">
          <ac:chgData name="mehmet sait özdemir" userId="dce2c172-62e6-4d50-b888-93ec6715f647" providerId="ADAL" clId="{993BF48E-877A-491B-B5E1-C33CF0086985}" dt="2023-07-12T10:35:59.607" v="265"/>
          <ac:grpSpMkLst>
            <pc:docMk/>
            <pc:sldMk cId="1079395404" sldId="266"/>
            <ac:grpSpMk id="47" creationId="{37F8BB67-80B3-6ED7-589D-9393D7D405CC}"/>
          </ac:grpSpMkLst>
        </pc:grpChg>
        <pc:grpChg chg="mod">
          <ac:chgData name="mehmet sait özdemir" userId="dce2c172-62e6-4d50-b888-93ec6715f647" providerId="ADAL" clId="{993BF48E-877A-491B-B5E1-C33CF0086985}" dt="2023-07-12T10:35:53.255" v="253"/>
          <ac:grpSpMkLst>
            <pc:docMk/>
            <pc:sldMk cId="1079395404" sldId="266"/>
            <ac:grpSpMk id="48" creationId="{88184635-DAF6-4621-780F-4DEDE0DB631E}"/>
          </ac:grpSpMkLst>
        </pc:grpChg>
        <pc:grpChg chg="del mod">
          <ac:chgData name="mehmet sait özdemir" userId="dce2c172-62e6-4d50-b888-93ec6715f647" providerId="ADAL" clId="{993BF48E-877A-491B-B5E1-C33CF0086985}" dt="2023-07-12T10:35:59.607" v="265"/>
          <ac:grpSpMkLst>
            <pc:docMk/>
            <pc:sldMk cId="1079395404" sldId="266"/>
            <ac:grpSpMk id="49" creationId="{ACAC34ED-C1FD-C954-9B03-25CBA8F2A771}"/>
          </ac:grpSpMkLst>
        </pc:grpChg>
        <pc:grpChg chg="mod">
          <ac:chgData name="mehmet sait özdemir" userId="dce2c172-62e6-4d50-b888-93ec6715f647" providerId="ADAL" clId="{993BF48E-877A-491B-B5E1-C33CF0086985}" dt="2023-07-12T10:35:59.607" v="265"/>
          <ac:grpSpMkLst>
            <pc:docMk/>
            <pc:sldMk cId="1079395404" sldId="266"/>
            <ac:grpSpMk id="61" creationId="{8FD86B2C-570B-BAE1-2315-CE5F0BC4B640}"/>
          </ac:grpSpMkLst>
        </pc:grpChg>
        <pc:grpChg chg="mod">
          <ac:chgData name="mehmet sait özdemir" userId="dce2c172-62e6-4d50-b888-93ec6715f647" providerId="ADAL" clId="{993BF48E-877A-491B-B5E1-C33CF0086985}" dt="2023-07-12T10:36:10.904" v="270"/>
          <ac:grpSpMkLst>
            <pc:docMk/>
            <pc:sldMk cId="1079395404" sldId="266"/>
            <ac:grpSpMk id="66" creationId="{A9A07A01-3897-6D24-4B4D-7FA3911DD17F}"/>
          </ac:grpSpMkLst>
        </pc:grp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" creationId="{7DE8CA7F-449F-AC59-55E0-63E879D1D20F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4" creationId="{3FB623D0-4656-E0AC-007C-BBB3667ABEF2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5" creationId="{AA97C182-804E-1578-6F72-5BD010F7A772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7" creationId="{7EC5C848-ACAA-0B44-7BE9-899D1506AFC4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8" creationId="{DA051100-E529-B4EE-02BC-E31385EAF301}"/>
          </ac:inkMkLst>
        </pc:inkChg>
        <pc:inkChg chg="add del mod">
          <ac:chgData name="mehmet sait özdemir" userId="dce2c172-62e6-4d50-b888-93ec6715f647" providerId="ADAL" clId="{993BF48E-877A-491B-B5E1-C33CF0086985}" dt="2023-07-12T10:35:15.769" v="222"/>
          <ac:inkMkLst>
            <pc:docMk/>
            <pc:sldMk cId="1079395404" sldId="266"/>
            <ac:inkMk id="12" creationId="{1A965053-7AB2-2AC3-B797-03A2584832B1}"/>
          </ac:inkMkLst>
        </pc:inkChg>
        <pc:inkChg chg="add del mod">
          <ac:chgData name="mehmet sait özdemir" userId="dce2c172-62e6-4d50-b888-93ec6715f647" providerId="ADAL" clId="{993BF48E-877A-491B-B5E1-C33CF0086985}" dt="2023-07-12T10:35:15.767" v="221"/>
          <ac:inkMkLst>
            <pc:docMk/>
            <pc:sldMk cId="1079395404" sldId="266"/>
            <ac:inkMk id="13" creationId="{8B7C87B9-F384-267F-1C45-CF3680B9CAEB}"/>
          </ac:inkMkLst>
        </pc:inkChg>
        <pc:inkChg chg="add del mod">
          <ac:chgData name="mehmet sait özdemir" userId="dce2c172-62e6-4d50-b888-93ec6715f647" providerId="ADAL" clId="{993BF48E-877A-491B-B5E1-C33CF0086985}" dt="2023-07-12T10:35:15.764" v="220"/>
          <ac:inkMkLst>
            <pc:docMk/>
            <pc:sldMk cId="1079395404" sldId="266"/>
            <ac:inkMk id="14" creationId="{62565FB5-10D4-9E7A-1CE0-5C068B004077}"/>
          </ac:inkMkLst>
        </pc:inkChg>
        <pc:inkChg chg="add del mod">
          <ac:chgData name="mehmet sait özdemir" userId="dce2c172-62e6-4d50-b888-93ec6715f647" providerId="ADAL" clId="{993BF48E-877A-491B-B5E1-C33CF0086985}" dt="2023-07-12T10:35:15.771" v="223"/>
          <ac:inkMkLst>
            <pc:docMk/>
            <pc:sldMk cId="1079395404" sldId="266"/>
            <ac:inkMk id="15" creationId="{833371ED-1460-AD1B-E569-3CB7C2FF216B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17" creationId="{EBDD0474-C9F8-6884-BE07-A0AB6A3FD67B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18" creationId="{8956BCC6-8241-4DE2-D6EC-5DAF863EB85D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19" creationId="{AF8EFF98-CC88-C871-B0EA-3E439AA44865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0" creationId="{7231DDBE-99D7-4142-2563-B57CD439D942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1" creationId="{7DF0C065-CAAB-009A-F70D-EE202DFF323A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2" creationId="{20A06D26-E07A-29E8-EFBC-EF18EA5223F5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3" creationId="{17AB3BDF-4394-E07D-28D2-4569E0022CB9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4" creationId="{842874A3-9777-F60A-8EC9-4F2428EDF034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5" creationId="{E686FBC9-B698-C443-A253-8D567997066E}"/>
          </ac:inkMkLst>
        </pc:inkChg>
        <pc:inkChg chg="add">
          <ac:chgData name="mehmet sait özdemir" userId="dce2c172-62e6-4d50-b888-93ec6715f647" providerId="ADAL" clId="{993BF48E-877A-491B-B5E1-C33CF0086985}" dt="2023-07-12T10:35:23.320" v="234" actId="9405"/>
          <ac:inkMkLst>
            <pc:docMk/>
            <pc:sldMk cId="1079395404" sldId="266"/>
            <ac:inkMk id="27" creationId="{86CE8F36-1301-001D-2DC3-DC15B6EFEC97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8" creationId="{CBB325BF-5B7F-F5A2-4DFA-1A23DF23B650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29" creationId="{C30D84F5-0637-0167-8D43-E805B72EA572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30" creationId="{500129D5-A04C-D9EC-299F-43DA7F22774A}"/>
          </ac:inkMkLst>
        </pc:inkChg>
        <pc:inkChg chg="add">
          <ac:chgData name="mehmet sait özdemir" userId="dce2c172-62e6-4d50-b888-93ec6715f647" providerId="ADAL" clId="{993BF48E-877A-491B-B5E1-C33CF0086985}" dt="2023-07-12T10:35:30.262" v="238" actId="9405"/>
          <ac:inkMkLst>
            <pc:docMk/>
            <pc:sldMk cId="1079395404" sldId="266"/>
            <ac:inkMk id="31" creationId="{16184EBE-6CC1-2B3A-27F8-BD2EA2A9BA2C}"/>
          </ac:inkMkLst>
        </pc:inkChg>
        <pc:inkChg chg="add">
          <ac:chgData name="mehmet sait özdemir" userId="dce2c172-62e6-4d50-b888-93ec6715f647" providerId="ADAL" clId="{993BF48E-877A-491B-B5E1-C33CF0086985}" dt="2023-07-12T10:35:30.698" v="239" actId="9405"/>
          <ac:inkMkLst>
            <pc:docMk/>
            <pc:sldMk cId="1079395404" sldId="266"/>
            <ac:inkMk id="32" creationId="{47949C91-642F-3D42-4C9D-AAAB57483685}"/>
          </ac:inkMkLst>
        </pc:inkChg>
        <pc:inkChg chg="add mod">
          <ac:chgData name="mehmet sait özdemir" userId="dce2c172-62e6-4d50-b888-93ec6715f647" providerId="ADAL" clId="{993BF48E-877A-491B-B5E1-C33CF0086985}" dt="2023-07-12T10:35:32.917" v="241"/>
          <ac:inkMkLst>
            <pc:docMk/>
            <pc:sldMk cId="1079395404" sldId="266"/>
            <ac:inkMk id="33" creationId="{4F238892-C970-3150-0667-2B1E645AD7A2}"/>
          </ac:inkMkLst>
        </pc:inkChg>
        <pc:inkChg chg="add">
          <ac:chgData name="mehmet sait özdemir" userId="dce2c172-62e6-4d50-b888-93ec6715f647" providerId="ADAL" clId="{993BF48E-877A-491B-B5E1-C33CF0086985}" dt="2023-07-12T10:35:37.422" v="242" actId="9405"/>
          <ac:inkMkLst>
            <pc:docMk/>
            <pc:sldMk cId="1079395404" sldId="266"/>
            <ac:inkMk id="36" creationId="{84FADC53-B565-DF2D-FE90-2DE700728194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37" creationId="{D9A4401B-2A13-5941-851B-FFFDD0DDEBEC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38" creationId="{A4E8DB20-BE76-64B3-87C2-08C86CE141CE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39" creationId="{72760800-6DA5-7B58-0CC1-0693305733D0}"/>
          </ac:inkMkLst>
        </pc:inkChg>
        <pc:inkChg chg="add mod">
          <ac:chgData name="mehmet sait özdemir" userId="dce2c172-62e6-4d50-b888-93ec6715f647" providerId="ADAL" clId="{993BF48E-877A-491B-B5E1-C33CF0086985}" dt="2023-07-12T10:35:53.255" v="253"/>
          <ac:inkMkLst>
            <pc:docMk/>
            <pc:sldMk cId="1079395404" sldId="266"/>
            <ac:inkMk id="40" creationId="{F8D66938-BB8F-2064-F8B7-CCC982663908}"/>
          </ac:inkMkLst>
        </pc:inkChg>
        <pc:inkChg chg="add mod">
          <ac:chgData name="mehmet sait özdemir" userId="dce2c172-62e6-4d50-b888-93ec6715f647" providerId="ADAL" clId="{993BF48E-877A-491B-B5E1-C33CF0086985}" dt="2023-07-12T10:35:53.255" v="253"/>
          <ac:inkMkLst>
            <pc:docMk/>
            <pc:sldMk cId="1079395404" sldId="266"/>
            <ac:inkMk id="41" creationId="{82757188-C862-02E3-5072-B6CAE7FBE31B}"/>
          </ac:inkMkLst>
        </pc:inkChg>
        <pc:inkChg chg="add mod">
          <ac:chgData name="mehmet sait özdemir" userId="dce2c172-62e6-4d50-b888-93ec6715f647" providerId="ADAL" clId="{993BF48E-877A-491B-B5E1-C33CF0086985}" dt="2023-07-12T10:35:53.255" v="253"/>
          <ac:inkMkLst>
            <pc:docMk/>
            <pc:sldMk cId="1079395404" sldId="266"/>
            <ac:inkMk id="42" creationId="{B15108C2-CF94-924B-3A28-01BC164FA0C6}"/>
          </ac:inkMkLst>
        </pc:inkChg>
        <pc:inkChg chg="add mod">
          <ac:chgData name="mehmet sait özdemir" userId="dce2c172-62e6-4d50-b888-93ec6715f647" providerId="ADAL" clId="{993BF48E-877A-491B-B5E1-C33CF0086985}" dt="2023-07-12T10:35:53.255" v="253"/>
          <ac:inkMkLst>
            <pc:docMk/>
            <pc:sldMk cId="1079395404" sldId="266"/>
            <ac:inkMk id="43" creationId="{03B97D8B-D7CB-3683-ECB0-B649EE66B3A8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44" creationId="{BAAB0D4D-A6FD-1871-4448-D8C579F4B0CD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45" creationId="{177A16EC-7ECE-1B9C-7E6F-A00A50621A3B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46" creationId="{C6F71CC9-11D1-2074-7909-B37AAACB409D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0" creationId="{E4069B67-D970-12B6-3EFB-7A1CEF8360BD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1" creationId="{23B9683B-7D88-6218-6B5E-C8082DD363DC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2" creationId="{2929F052-A39F-762F-BBC1-305CBB9D25EE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3" creationId="{D12E07C1-F628-F90A-838E-DCC8281A140D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4" creationId="{EF205781-9D88-F97C-4595-BEE3A5A624E4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5" creationId="{51AF36A4-7E59-E060-4C78-D952504466EC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6" creationId="{2BCBFA53-D8D7-029F-8491-B5AC05CAAAB3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7" creationId="{C864F037-8BA5-2CF7-4BD9-C56E677E8B69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8" creationId="{29E5F382-98DE-1044-1829-33156DAE6481}"/>
          </ac:inkMkLst>
        </pc:inkChg>
        <pc:inkChg chg="add mod">
          <ac:chgData name="mehmet sait özdemir" userId="dce2c172-62e6-4d50-b888-93ec6715f647" providerId="ADAL" clId="{993BF48E-877A-491B-B5E1-C33CF0086985}" dt="2023-07-12T10:35:59.607" v="265"/>
          <ac:inkMkLst>
            <pc:docMk/>
            <pc:sldMk cId="1079395404" sldId="266"/>
            <ac:inkMk id="59" creationId="{3657711E-8502-0D8E-0F38-D6C3B32C4BD7}"/>
          </ac:inkMkLst>
        </pc:inkChg>
        <pc:inkChg chg="add">
          <ac:chgData name="mehmet sait özdemir" userId="dce2c172-62e6-4d50-b888-93ec6715f647" providerId="ADAL" clId="{993BF48E-877A-491B-B5E1-C33CF0086985}" dt="2023-07-12T10:35:58.382" v="264" actId="9405"/>
          <ac:inkMkLst>
            <pc:docMk/>
            <pc:sldMk cId="1079395404" sldId="266"/>
            <ac:inkMk id="60" creationId="{6872C512-732B-AA8B-704D-6464496C471A}"/>
          </ac:inkMkLst>
        </pc:inkChg>
        <pc:inkChg chg="add mod">
          <ac:chgData name="mehmet sait özdemir" userId="dce2c172-62e6-4d50-b888-93ec6715f647" providerId="ADAL" clId="{993BF48E-877A-491B-B5E1-C33CF0086985}" dt="2023-07-12T10:36:10.904" v="270"/>
          <ac:inkMkLst>
            <pc:docMk/>
            <pc:sldMk cId="1079395404" sldId="266"/>
            <ac:inkMk id="62" creationId="{81CC2A26-2BF4-8DD7-FA91-02525D50A33C}"/>
          </ac:inkMkLst>
        </pc:inkChg>
        <pc:inkChg chg="add mod">
          <ac:chgData name="mehmet sait özdemir" userId="dce2c172-62e6-4d50-b888-93ec6715f647" providerId="ADAL" clId="{993BF48E-877A-491B-B5E1-C33CF0086985}" dt="2023-07-12T10:36:10.904" v="270"/>
          <ac:inkMkLst>
            <pc:docMk/>
            <pc:sldMk cId="1079395404" sldId="266"/>
            <ac:inkMk id="63" creationId="{4B601588-595C-99CD-1080-31563BDE8621}"/>
          </ac:inkMkLst>
        </pc:inkChg>
        <pc:inkChg chg="add">
          <ac:chgData name="mehmet sait özdemir" userId="dce2c172-62e6-4d50-b888-93ec6715f647" providerId="ADAL" clId="{993BF48E-877A-491B-B5E1-C33CF0086985}" dt="2023-07-12T10:36:08.050" v="268" actId="9405"/>
          <ac:inkMkLst>
            <pc:docMk/>
            <pc:sldMk cId="1079395404" sldId="266"/>
            <ac:inkMk id="64" creationId="{AA445C0D-2005-4F6E-0423-B58CCC2B6137}"/>
          </ac:inkMkLst>
        </pc:inkChg>
        <pc:inkChg chg="add mod">
          <ac:chgData name="mehmet sait özdemir" userId="dce2c172-62e6-4d50-b888-93ec6715f647" providerId="ADAL" clId="{993BF48E-877A-491B-B5E1-C33CF0086985}" dt="2023-07-12T10:36:10.904" v="270"/>
          <ac:inkMkLst>
            <pc:docMk/>
            <pc:sldMk cId="1079395404" sldId="266"/>
            <ac:inkMk id="65" creationId="{D2C83D78-5421-009D-0D8D-C79E3875B918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36:39.108" v="278"/>
        <pc:sldMkLst>
          <pc:docMk/>
          <pc:sldMk cId="801883748" sldId="267"/>
        </pc:sldMkLst>
        <pc:grpChg chg="del mod">
          <ac:chgData name="mehmet sait özdemir" userId="dce2c172-62e6-4d50-b888-93ec6715f647" providerId="ADAL" clId="{993BF48E-877A-491B-B5E1-C33CF0086985}" dt="2023-07-12T10:36:39.108" v="278"/>
          <ac:grpSpMkLst>
            <pc:docMk/>
            <pc:sldMk cId="801883748" sldId="267"/>
            <ac:grpSpMk id="6" creationId="{37B21D51-D030-59D6-B9A9-7DAB78FE1A5D}"/>
          </ac:grpSpMkLst>
        </pc:grpChg>
        <pc:grpChg chg="mod">
          <ac:chgData name="mehmet sait özdemir" userId="dce2c172-62e6-4d50-b888-93ec6715f647" providerId="ADAL" clId="{993BF48E-877A-491B-B5E1-C33CF0086985}" dt="2023-07-12T10:36:39.108" v="278"/>
          <ac:grpSpMkLst>
            <pc:docMk/>
            <pc:sldMk cId="801883748" sldId="267"/>
            <ac:grpSpMk id="12" creationId="{ED5C87BC-6D82-59FF-6F90-52AD3E3DF393}"/>
          </ac:grpSpMkLst>
        </pc:grpChg>
        <pc:inkChg chg="add mod">
          <ac:chgData name="mehmet sait özdemir" userId="dce2c172-62e6-4d50-b888-93ec6715f647" providerId="ADAL" clId="{993BF48E-877A-491B-B5E1-C33CF0086985}" dt="2023-07-12T10:36:39.108" v="278"/>
          <ac:inkMkLst>
            <pc:docMk/>
            <pc:sldMk cId="801883748" sldId="267"/>
            <ac:inkMk id="2" creationId="{BC94D501-0D7E-2550-F406-2F98E5BE5247}"/>
          </ac:inkMkLst>
        </pc:inkChg>
        <pc:inkChg chg="add mod">
          <ac:chgData name="mehmet sait özdemir" userId="dce2c172-62e6-4d50-b888-93ec6715f647" providerId="ADAL" clId="{993BF48E-877A-491B-B5E1-C33CF0086985}" dt="2023-07-12T10:36:39.108" v="278"/>
          <ac:inkMkLst>
            <pc:docMk/>
            <pc:sldMk cId="801883748" sldId="267"/>
            <ac:inkMk id="4" creationId="{67B21658-EB7B-5B07-095C-E62F44B56B7E}"/>
          </ac:inkMkLst>
        </pc:inkChg>
        <pc:inkChg chg="add mod">
          <ac:chgData name="mehmet sait özdemir" userId="dce2c172-62e6-4d50-b888-93ec6715f647" providerId="ADAL" clId="{993BF48E-877A-491B-B5E1-C33CF0086985}" dt="2023-07-12T10:36:39.108" v="278"/>
          <ac:inkMkLst>
            <pc:docMk/>
            <pc:sldMk cId="801883748" sldId="267"/>
            <ac:inkMk id="5" creationId="{80A017CE-B0AB-4E72-3534-52B61AF42AEB}"/>
          </ac:inkMkLst>
        </pc:inkChg>
        <pc:inkChg chg="add">
          <ac:chgData name="mehmet sait özdemir" userId="dce2c172-62e6-4d50-b888-93ec6715f647" providerId="ADAL" clId="{993BF48E-877A-491B-B5E1-C33CF0086985}" dt="2023-07-12T10:36:35.981" v="275" actId="9405"/>
          <ac:inkMkLst>
            <pc:docMk/>
            <pc:sldMk cId="801883748" sldId="267"/>
            <ac:inkMk id="7" creationId="{68F52A5A-65B8-5862-A356-7777ED54E08F}"/>
          </ac:inkMkLst>
        </pc:inkChg>
        <pc:inkChg chg="add mod">
          <ac:chgData name="mehmet sait özdemir" userId="dce2c172-62e6-4d50-b888-93ec6715f647" providerId="ADAL" clId="{993BF48E-877A-491B-B5E1-C33CF0086985}" dt="2023-07-12T10:36:39.108" v="278"/>
          <ac:inkMkLst>
            <pc:docMk/>
            <pc:sldMk cId="801883748" sldId="267"/>
            <ac:inkMk id="8" creationId="{EF3BFAC2-6975-81EF-2DBE-A0722E726C8D}"/>
          </ac:inkMkLst>
        </pc:inkChg>
        <pc:inkChg chg="add mod">
          <ac:chgData name="mehmet sait özdemir" userId="dce2c172-62e6-4d50-b888-93ec6715f647" providerId="ADAL" clId="{993BF48E-877A-491B-B5E1-C33CF0086985}" dt="2023-07-12T10:36:39.108" v="278"/>
          <ac:inkMkLst>
            <pc:docMk/>
            <pc:sldMk cId="801883748" sldId="267"/>
            <ac:inkMk id="9" creationId="{A7B439C3-CD65-ADA5-F357-DE91AE7DAD24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0:40:21.050" v="284" actId="9405"/>
        <pc:sldMkLst>
          <pc:docMk/>
          <pc:sldMk cId="3387812565" sldId="268"/>
        </pc:sldMkLst>
        <pc:grpChg chg="mod">
          <ac:chgData name="mehmet sait özdemir" userId="dce2c172-62e6-4d50-b888-93ec6715f647" providerId="ADAL" clId="{993BF48E-877A-491B-B5E1-C33CF0086985}" dt="2023-07-12T10:39:45.282" v="282"/>
          <ac:grpSpMkLst>
            <pc:docMk/>
            <pc:sldMk cId="3387812565" sldId="268"/>
            <ac:grpSpMk id="6" creationId="{AE39AC2E-F318-DABB-6E2C-77E454916190}"/>
          </ac:grpSpMkLst>
        </pc:grpChg>
        <pc:inkChg chg="add">
          <ac:chgData name="mehmet sait özdemir" userId="dce2c172-62e6-4d50-b888-93ec6715f647" providerId="ADAL" clId="{993BF48E-877A-491B-B5E1-C33CF0086985}" dt="2023-07-12T10:39:32.273" v="279" actId="9405"/>
          <ac:inkMkLst>
            <pc:docMk/>
            <pc:sldMk cId="3387812565" sldId="268"/>
            <ac:inkMk id="2" creationId="{CF594E90-4F95-1586-1D78-31F0B2886352}"/>
          </ac:inkMkLst>
        </pc:inkChg>
        <pc:inkChg chg="add mod">
          <ac:chgData name="mehmet sait özdemir" userId="dce2c172-62e6-4d50-b888-93ec6715f647" providerId="ADAL" clId="{993BF48E-877A-491B-B5E1-C33CF0086985}" dt="2023-07-12T10:39:45.282" v="282"/>
          <ac:inkMkLst>
            <pc:docMk/>
            <pc:sldMk cId="3387812565" sldId="268"/>
            <ac:inkMk id="3" creationId="{616115CA-0BEF-BC9B-A7AB-F33B29631069}"/>
          </ac:inkMkLst>
        </pc:inkChg>
        <pc:inkChg chg="add mod">
          <ac:chgData name="mehmet sait özdemir" userId="dce2c172-62e6-4d50-b888-93ec6715f647" providerId="ADAL" clId="{993BF48E-877A-491B-B5E1-C33CF0086985}" dt="2023-07-12T10:39:45.282" v="282"/>
          <ac:inkMkLst>
            <pc:docMk/>
            <pc:sldMk cId="3387812565" sldId="268"/>
            <ac:inkMk id="4" creationId="{0A8C8C49-1367-864B-27BC-2E3C75225DDE}"/>
          </ac:inkMkLst>
        </pc:inkChg>
        <pc:inkChg chg="add">
          <ac:chgData name="mehmet sait özdemir" userId="dce2c172-62e6-4d50-b888-93ec6715f647" providerId="ADAL" clId="{993BF48E-877A-491B-B5E1-C33CF0086985}" dt="2023-07-12T10:39:52.736" v="283" actId="9405"/>
          <ac:inkMkLst>
            <pc:docMk/>
            <pc:sldMk cId="3387812565" sldId="268"/>
            <ac:inkMk id="7" creationId="{480178B2-C162-ED63-8884-125D657A1CFD}"/>
          </ac:inkMkLst>
        </pc:inkChg>
        <pc:inkChg chg="add">
          <ac:chgData name="mehmet sait özdemir" userId="dce2c172-62e6-4d50-b888-93ec6715f647" providerId="ADAL" clId="{993BF48E-877A-491B-B5E1-C33CF0086985}" dt="2023-07-12T10:40:21.050" v="284" actId="9405"/>
          <ac:inkMkLst>
            <pc:docMk/>
            <pc:sldMk cId="3387812565" sldId="268"/>
            <ac:inkMk id="8" creationId="{ACC5C8AF-9731-8C04-BDBD-E8112091E45B}"/>
          </ac:inkMkLst>
        </pc:inkChg>
      </pc:sldChg>
      <pc:sldChg chg="addSp mod">
        <pc:chgData name="mehmet sait özdemir" userId="dce2c172-62e6-4d50-b888-93ec6715f647" providerId="ADAL" clId="{993BF48E-877A-491B-B5E1-C33CF0086985}" dt="2023-07-12T10:41:05.227" v="285" actId="9405"/>
        <pc:sldMkLst>
          <pc:docMk/>
          <pc:sldMk cId="2152412936" sldId="269"/>
        </pc:sldMkLst>
        <pc:inkChg chg="add">
          <ac:chgData name="mehmet sait özdemir" userId="dce2c172-62e6-4d50-b888-93ec6715f647" providerId="ADAL" clId="{993BF48E-877A-491B-B5E1-C33CF0086985}" dt="2023-07-12T10:41:05.227" v="285" actId="9405"/>
          <ac:inkMkLst>
            <pc:docMk/>
            <pc:sldMk cId="2152412936" sldId="269"/>
            <ac:inkMk id="2" creationId="{CE30E8DA-7E57-0B16-68FA-AFC97C7BC6EB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3:03.544" v="296"/>
        <pc:sldMkLst>
          <pc:docMk/>
          <pc:sldMk cId="2016950386" sldId="270"/>
        </pc:sldMkLst>
        <pc:grpChg chg="mod">
          <ac:chgData name="mehmet sait özdemir" userId="dce2c172-62e6-4d50-b888-93ec6715f647" providerId="ADAL" clId="{993BF48E-877A-491B-B5E1-C33CF0086985}" dt="2023-07-12T10:42:56.497" v="292"/>
          <ac:grpSpMkLst>
            <pc:docMk/>
            <pc:sldMk cId="2016950386" sldId="270"/>
            <ac:grpSpMk id="8" creationId="{68A7E0B6-45EF-9EB7-6879-DAED142FF1BB}"/>
          </ac:grpSpMkLst>
        </pc:grpChg>
        <pc:grpChg chg="mod">
          <ac:chgData name="mehmet sait özdemir" userId="dce2c172-62e6-4d50-b888-93ec6715f647" providerId="ADAL" clId="{993BF48E-877A-491B-B5E1-C33CF0086985}" dt="2023-07-12T10:43:03.544" v="296"/>
          <ac:grpSpMkLst>
            <pc:docMk/>
            <pc:sldMk cId="2016950386" sldId="270"/>
            <ac:grpSpMk id="14" creationId="{6C3041D5-74BF-6699-301F-2A5ADA10AB46}"/>
          </ac:grpSpMkLst>
        </pc:grpChg>
        <pc:picChg chg="add del">
          <ac:chgData name="mehmet sait özdemir" userId="dce2c172-62e6-4d50-b888-93ec6715f647" providerId="ADAL" clId="{993BF48E-877A-491B-B5E1-C33CF0086985}" dt="2023-07-12T07:25:08.689" v="5" actId="478"/>
          <ac:picMkLst>
            <pc:docMk/>
            <pc:sldMk cId="2016950386" sldId="270"/>
            <ac:picMk id="3" creationId="{3720204B-711C-245B-98D5-361854A233C6}"/>
          </ac:picMkLst>
        </pc:picChg>
        <pc:picChg chg="add del">
          <ac:chgData name="mehmet sait özdemir" userId="dce2c172-62e6-4d50-b888-93ec6715f647" providerId="ADAL" clId="{993BF48E-877A-491B-B5E1-C33CF0086985}" dt="2023-07-12T07:25:17.952" v="7" actId="478"/>
          <ac:picMkLst>
            <pc:docMk/>
            <pc:sldMk cId="2016950386" sldId="270"/>
            <ac:picMk id="4" creationId="{2AC18F74-5FAF-5880-721F-70B9F7E6B35F}"/>
          </ac:picMkLst>
        </pc:picChg>
        <pc:picChg chg="add mod">
          <ac:chgData name="mehmet sait özdemir" userId="dce2c172-62e6-4d50-b888-93ec6715f647" providerId="ADAL" clId="{993BF48E-877A-491B-B5E1-C33CF0086985}" dt="2023-07-12T07:25:44.070" v="12" actId="1035"/>
          <ac:picMkLst>
            <pc:docMk/>
            <pc:sldMk cId="2016950386" sldId="270"/>
            <ac:picMk id="6" creationId="{4255D7F2-FB05-0C80-3DE1-3C51333A6B72}"/>
          </ac:picMkLst>
        </pc:picChg>
        <pc:inkChg chg="add del">
          <ac:chgData name="mehmet sait özdemir" userId="dce2c172-62e6-4d50-b888-93ec6715f647" providerId="ADAL" clId="{993BF48E-877A-491B-B5E1-C33CF0086985}" dt="2023-07-12T10:42:49.240" v="287"/>
          <ac:inkMkLst>
            <pc:docMk/>
            <pc:sldMk cId="2016950386" sldId="270"/>
            <ac:inkMk id="2" creationId="{EBB23868-BF3B-65A5-88AB-D13CB5AC996A}"/>
          </ac:inkMkLst>
        </pc:inkChg>
        <pc:inkChg chg="add">
          <ac:chgData name="mehmet sait özdemir" userId="dce2c172-62e6-4d50-b888-93ec6715f647" providerId="ADAL" clId="{993BF48E-877A-491B-B5E1-C33CF0086985}" dt="2023-07-12T10:42:52.927" v="288" actId="9405"/>
          <ac:inkMkLst>
            <pc:docMk/>
            <pc:sldMk cId="2016950386" sldId="270"/>
            <ac:inkMk id="3" creationId="{6B4C3990-E81E-FDBE-76AE-0AB36CC572A9}"/>
          </ac:inkMkLst>
        </pc:inkChg>
        <pc:inkChg chg="add">
          <ac:chgData name="mehmet sait özdemir" userId="dce2c172-62e6-4d50-b888-93ec6715f647" providerId="ADAL" clId="{993BF48E-877A-491B-B5E1-C33CF0086985}" dt="2023-07-12T10:42:54.031" v="289" actId="9405"/>
          <ac:inkMkLst>
            <pc:docMk/>
            <pc:sldMk cId="2016950386" sldId="270"/>
            <ac:inkMk id="4" creationId="{5E4F7B49-7970-0ACC-0758-924460E2A742}"/>
          </ac:inkMkLst>
        </pc:inkChg>
        <pc:inkChg chg="add mod">
          <ac:chgData name="mehmet sait özdemir" userId="dce2c172-62e6-4d50-b888-93ec6715f647" providerId="ADAL" clId="{993BF48E-877A-491B-B5E1-C33CF0086985}" dt="2023-07-12T10:42:56.497" v="292"/>
          <ac:inkMkLst>
            <pc:docMk/>
            <pc:sldMk cId="2016950386" sldId="270"/>
            <ac:inkMk id="5" creationId="{EAE96934-8110-61DE-FD89-56E5F42F367A}"/>
          </ac:inkMkLst>
        </pc:inkChg>
        <pc:inkChg chg="add mod">
          <ac:chgData name="mehmet sait özdemir" userId="dce2c172-62e6-4d50-b888-93ec6715f647" providerId="ADAL" clId="{993BF48E-877A-491B-B5E1-C33CF0086985}" dt="2023-07-12T10:42:56.497" v="292"/>
          <ac:inkMkLst>
            <pc:docMk/>
            <pc:sldMk cId="2016950386" sldId="270"/>
            <ac:inkMk id="7" creationId="{F6A7CA69-21EB-B559-4039-3140EF3615DC}"/>
          </ac:inkMkLst>
        </pc:inkChg>
        <pc:inkChg chg="add">
          <ac:chgData name="mehmet sait özdemir" userId="dce2c172-62e6-4d50-b888-93ec6715f647" providerId="ADAL" clId="{993BF48E-877A-491B-B5E1-C33CF0086985}" dt="2023-07-12T10:43:00.179" v="293" actId="9405"/>
          <ac:inkMkLst>
            <pc:docMk/>
            <pc:sldMk cId="2016950386" sldId="270"/>
            <ac:inkMk id="9" creationId="{49B673DF-ABCF-C4DD-33C5-88EEEB92F600}"/>
          </ac:inkMkLst>
        </pc:inkChg>
        <pc:inkChg chg="add mod">
          <ac:chgData name="mehmet sait özdemir" userId="dce2c172-62e6-4d50-b888-93ec6715f647" providerId="ADAL" clId="{993BF48E-877A-491B-B5E1-C33CF0086985}" dt="2023-07-12T10:43:03.544" v="296"/>
          <ac:inkMkLst>
            <pc:docMk/>
            <pc:sldMk cId="2016950386" sldId="270"/>
            <ac:inkMk id="12" creationId="{5EC2554A-D5C4-F50C-A2D5-C86BA4B1CF31}"/>
          </ac:inkMkLst>
        </pc:inkChg>
        <pc:inkChg chg="add mod">
          <ac:chgData name="mehmet sait özdemir" userId="dce2c172-62e6-4d50-b888-93ec6715f647" providerId="ADAL" clId="{993BF48E-877A-491B-B5E1-C33CF0086985}" dt="2023-07-12T10:43:03.544" v="296"/>
          <ac:inkMkLst>
            <pc:docMk/>
            <pc:sldMk cId="2016950386" sldId="270"/>
            <ac:inkMk id="13" creationId="{44920D7D-8370-4666-1C33-4B7DD24D3A54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3:53.226" v="312" actId="9405"/>
        <pc:sldMkLst>
          <pc:docMk/>
          <pc:sldMk cId="2522728583" sldId="271"/>
        </pc:sldMkLst>
        <pc:grpChg chg="mod">
          <ac:chgData name="mehmet sait özdemir" userId="dce2c172-62e6-4d50-b888-93ec6715f647" providerId="ADAL" clId="{993BF48E-877A-491B-B5E1-C33CF0086985}" dt="2023-07-12T10:43:47.010" v="311"/>
          <ac:grpSpMkLst>
            <pc:docMk/>
            <pc:sldMk cId="2522728583" sldId="271"/>
            <ac:grpSpMk id="19" creationId="{BC61F568-F98D-7CA1-FE3C-40B1FB091B6B}"/>
          </ac:grpSpMkLst>
        </pc:grpChg>
        <pc:picChg chg="del">
          <ac:chgData name="mehmet sait özdemir" userId="dce2c172-62e6-4d50-b888-93ec6715f647" providerId="ADAL" clId="{993BF48E-877A-491B-B5E1-C33CF0086985}" dt="2023-07-12T07:25:47.813" v="13" actId="478"/>
          <ac:picMkLst>
            <pc:docMk/>
            <pc:sldMk cId="2522728583" sldId="271"/>
            <ac:picMk id="3" creationId="{C3B1F005-49DE-205A-B38A-AAC7223ED2AC}"/>
          </ac:picMkLst>
        </pc:picChg>
        <pc:picChg chg="add mod">
          <ac:chgData name="mehmet sait özdemir" userId="dce2c172-62e6-4d50-b888-93ec6715f647" providerId="ADAL" clId="{993BF48E-877A-491B-B5E1-C33CF0086985}" dt="2023-07-12T07:27:17.931" v="48" actId="1076"/>
          <ac:picMkLst>
            <pc:docMk/>
            <pc:sldMk cId="2522728583" sldId="271"/>
            <ac:picMk id="4" creationId="{D29ABAAD-FD0E-3FD3-D2A8-FE4C73EE4637}"/>
          </ac:picMkLst>
        </pc:picChg>
        <pc:inkChg chg="add">
          <ac:chgData name="mehmet sait özdemir" userId="dce2c172-62e6-4d50-b888-93ec6715f647" providerId="ADAL" clId="{993BF48E-877A-491B-B5E1-C33CF0086985}" dt="2023-07-12T10:43:27.525" v="297" actId="9405"/>
          <ac:inkMkLst>
            <pc:docMk/>
            <pc:sldMk cId="2522728583" sldId="271"/>
            <ac:inkMk id="2" creationId="{73E9C4A5-FB68-A751-9A4E-0DFD2B288E35}"/>
          </ac:inkMkLst>
        </pc:inkChg>
        <pc:inkChg chg="add">
          <ac:chgData name="mehmet sait özdemir" userId="dce2c172-62e6-4d50-b888-93ec6715f647" providerId="ADAL" clId="{993BF48E-877A-491B-B5E1-C33CF0086985}" dt="2023-07-12T10:43:31.207" v="298" actId="9405"/>
          <ac:inkMkLst>
            <pc:docMk/>
            <pc:sldMk cId="2522728583" sldId="271"/>
            <ac:inkMk id="3" creationId="{B034E663-249D-58B4-F55E-788075A09008}"/>
          </ac:inkMkLst>
        </pc:inkChg>
        <pc:inkChg chg="add">
          <ac:chgData name="mehmet sait özdemir" userId="dce2c172-62e6-4d50-b888-93ec6715f647" providerId="ADAL" clId="{993BF48E-877A-491B-B5E1-C33CF0086985}" dt="2023-07-12T10:43:37.040" v="299" actId="9405"/>
          <ac:inkMkLst>
            <pc:docMk/>
            <pc:sldMk cId="2522728583" sldId="271"/>
            <ac:inkMk id="5" creationId="{3A70B129-8B74-07D0-DD13-A734DF4307F4}"/>
          </ac:inkMkLst>
        </pc:inkChg>
        <pc:inkChg chg="add">
          <ac:chgData name="mehmet sait özdemir" userId="dce2c172-62e6-4d50-b888-93ec6715f647" providerId="ADAL" clId="{993BF48E-877A-491B-B5E1-C33CF0086985}" dt="2023-07-12T10:43:37.897" v="300" actId="9405"/>
          <ac:inkMkLst>
            <pc:docMk/>
            <pc:sldMk cId="2522728583" sldId="271"/>
            <ac:inkMk id="6" creationId="{911581F9-5A88-3473-41E6-271B42BC638F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7" creationId="{20BC6820-B86A-5509-FAE5-50C59EBB0C98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8" creationId="{CB4AC325-2635-25FB-40D7-F1F4B56C96E5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9" creationId="{97FC7CF4-EC4D-5DD4-62FD-628D091D38DC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2" creationId="{9701F783-C721-AA65-10E6-1FED10A2CC14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3" creationId="{49060068-61EC-6ABA-913E-08B82A8BC7C3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4" creationId="{9B1F50FC-AF71-5EA8-BB8F-DEDDEC8D5B6D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5" creationId="{3851B265-3887-AFC8-8FB7-31F2D5E8FB62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6" creationId="{5A79AC2E-8071-DE47-8EF4-DAEB8D8EE4DA}"/>
          </ac:inkMkLst>
        </pc:inkChg>
        <pc:inkChg chg="add mod">
          <ac:chgData name="mehmet sait özdemir" userId="dce2c172-62e6-4d50-b888-93ec6715f647" providerId="ADAL" clId="{993BF48E-877A-491B-B5E1-C33CF0086985}" dt="2023-07-12T10:43:47.010" v="311"/>
          <ac:inkMkLst>
            <pc:docMk/>
            <pc:sldMk cId="2522728583" sldId="271"/>
            <ac:inkMk id="17" creationId="{82D7F372-E12E-0E46-FA8B-59FD62F44F17}"/>
          </ac:inkMkLst>
        </pc:inkChg>
        <pc:inkChg chg="add">
          <ac:chgData name="mehmet sait özdemir" userId="dce2c172-62e6-4d50-b888-93ec6715f647" providerId="ADAL" clId="{993BF48E-877A-491B-B5E1-C33CF0086985}" dt="2023-07-12T10:43:46.306" v="310" actId="9405"/>
          <ac:inkMkLst>
            <pc:docMk/>
            <pc:sldMk cId="2522728583" sldId="271"/>
            <ac:inkMk id="18" creationId="{9CE2DCA6-3FB9-05BB-4615-F9E0172E64B1}"/>
          </ac:inkMkLst>
        </pc:inkChg>
        <pc:inkChg chg="add">
          <ac:chgData name="mehmet sait özdemir" userId="dce2c172-62e6-4d50-b888-93ec6715f647" providerId="ADAL" clId="{993BF48E-877A-491B-B5E1-C33CF0086985}" dt="2023-07-12T10:43:53.226" v="312" actId="9405"/>
          <ac:inkMkLst>
            <pc:docMk/>
            <pc:sldMk cId="2522728583" sldId="271"/>
            <ac:inkMk id="20" creationId="{9A519127-AA09-BEAB-8517-C631DBEB88AD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5:00.269" v="326" actId="9405"/>
        <pc:sldMkLst>
          <pc:docMk/>
          <pc:sldMk cId="737151595" sldId="272"/>
        </pc:sldMkLst>
        <pc:grpChg chg="mod">
          <ac:chgData name="mehmet sait özdemir" userId="dce2c172-62e6-4d50-b888-93ec6715f647" providerId="ADAL" clId="{993BF48E-877A-491B-B5E1-C33CF0086985}" dt="2023-07-12T10:44:20.521" v="324"/>
          <ac:grpSpMkLst>
            <pc:docMk/>
            <pc:sldMk cId="737151595" sldId="272"/>
            <ac:grpSpMk id="16" creationId="{484E1377-8C6B-2C7C-B950-B6D9E659D641}"/>
          </ac:grpSpMkLst>
        </pc:grpChg>
        <pc:picChg chg="del">
          <ac:chgData name="mehmet sait özdemir" userId="dce2c172-62e6-4d50-b888-93ec6715f647" providerId="ADAL" clId="{993BF48E-877A-491B-B5E1-C33CF0086985}" dt="2023-07-12T07:25:49.515" v="14" actId="478"/>
          <ac:picMkLst>
            <pc:docMk/>
            <pc:sldMk cId="737151595" sldId="272"/>
            <ac:picMk id="3" creationId="{C90EC346-4E49-E50B-F353-F408E1734C35}"/>
          </ac:picMkLst>
        </pc:picChg>
        <pc:picChg chg="add mod">
          <ac:chgData name="mehmet sait özdemir" userId="dce2c172-62e6-4d50-b888-93ec6715f647" providerId="ADAL" clId="{993BF48E-877A-491B-B5E1-C33CF0086985}" dt="2023-07-12T07:27:29.653" v="51" actId="1076"/>
          <ac:picMkLst>
            <pc:docMk/>
            <pc:sldMk cId="737151595" sldId="272"/>
            <ac:picMk id="4" creationId="{7DBEDE2F-9A4A-BDD3-F6BC-47DA3DECAD82}"/>
          </ac:picMkLst>
        </pc:picChg>
        <pc:inkChg chg="add">
          <ac:chgData name="mehmet sait özdemir" userId="dce2c172-62e6-4d50-b888-93ec6715f647" providerId="ADAL" clId="{993BF48E-877A-491B-B5E1-C33CF0086985}" dt="2023-07-12T10:44:05.055" v="313" actId="9405"/>
          <ac:inkMkLst>
            <pc:docMk/>
            <pc:sldMk cId="737151595" sldId="272"/>
            <ac:inkMk id="2" creationId="{2C102AA5-17F2-85C3-502D-2898FA82D900}"/>
          </ac:inkMkLst>
        </pc:inkChg>
        <pc:inkChg chg="add">
          <ac:chgData name="mehmet sait özdemir" userId="dce2c172-62e6-4d50-b888-93ec6715f647" providerId="ADAL" clId="{993BF48E-877A-491B-B5E1-C33CF0086985}" dt="2023-07-12T10:44:09.949" v="314" actId="9405"/>
          <ac:inkMkLst>
            <pc:docMk/>
            <pc:sldMk cId="737151595" sldId="272"/>
            <ac:inkMk id="3" creationId="{579C6E16-F74C-818A-3D65-40763AB8B51C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5" creationId="{752F9746-56A4-873A-FDBD-9429503E2743}"/>
          </ac:inkMkLst>
        </pc:inkChg>
        <pc:inkChg chg="add">
          <ac:chgData name="mehmet sait özdemir" userId="dce2c172-62e6-4d50-b888-93ec6715f647" providerId="ADAL" clId="{993BF48E-877A-491B-B5E1-C33CF0086985}" dt="2023-07-12T10:44:15.590" v="316" actId="9405"/>
          <ac:inkMkLst>
            <pc:docMk/>
            <pc:sldMk cId="737151595" sldId="272"/>
            <ac:inkMk id="6" creationId="{DD86885D-64A4-10C5-C785-C10DF200FF6C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7" creationId="{02D82372-1272-B93C-4F80-BD1CAEFBF6B3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8" creationId="{0F447159-45E5-1E63-8645-581AC740D53A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9" creationId="{BD519816-3639-AB87-7E4D-DA1BC0ECFD86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12" creationId="{938B5CBF-F7C0-36AF-E292-F82F5125A3D1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13" creationId="{20A18758-1F04-6A94-241B-E14A322F9EDA}"/>
          </ac:inkMkLst>
        </pc:inkChg>
        <pc:inkChg chg="add mod">
          <ac:chgData name="mehmet sait özdemir" userId="dce2c172-62e6-4d50-b888-93ec6715f647" providerId="ADAL" clId="{993BF48E-877A-491B-B5E1-C33CF0086985}" dt="2023-07-12T10:44:20.521" v="324"/>
          <ac:inkMkLst>
            <pc:docMk/>
            <pc:sldMk cId="737151595" sldId="272"/>
            <ac:inkMk id="14" creationId="{A6A50C14-A5EB-0992-6744-C79210BE91EF}"/>
          </ac:inkMkLst>
        </pc:inkChg>
        <pc:inkChg chg="add">
          <ac:chgData name="mehmet sait özdemir" userId="dce2c172-62e6-4d50-b888-93ec6715f647" providerId="ADAL" clId="{993BF48E-877A-491B-B5E1-C33CF0086985}" dt="2023-07-12T10:44:19.974" v="323" actId="9405"/>
          <ac:inkMkLst>
            <pc:docMk/>
            <pc:sldMk cId="737151595" sldId="272"/>
            <ac:inkMk id="15" creationId="{9394C5B9-D44A-844E-746D-BF20851B1B74}"/>
          </ac:inkMkLst>
        </pc:inkChg>
        <pc:inkChg chg="add">
          <ac:chgData name="mehmet sait özdemir" userId="dce2c172-62e6-4d50-b888-93ec6715f647" providerId="ADAL" clId="{993BF48E-877A-491B-B5E1-C33CF0086985}" dt="2023-07-12T10:44:22.697" v="325" actId="9405"/>
          <ac:inkMkLst>
            <pc:docMk/>
            <pc:sldMk cId="737151595" sldId="272"/>
            <ac:inkMk id="17" creationId="{D2459A87-2979-04EB-C755-DD19B118957F}"/>
          </ac:inkMkLst>
        </pc:inkChg>
        <pc:inkChg chg="add">
          <ac:chgData name="mehmet sait özdemir" userId="dce2c172-62e6-4d50-b888-93ec6715f647" providerId="ADAL" clId="{993BF48E-877A-491B-B5E1-C33CF0086985}" dt="2023-07-12T10:45:00.269" v="326" actId="9405"/>
          <ac:inkMkLst>
            <pc:docMk/>
            <pc:sldMk cId="737151595" sldId="272"/>
            <ac:inkMk id="18" creationId="{EFF73B9B-DEB3-C0F1-3ABF-E8B606CB0733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5:29.664" v="336"/>
        <pc:sldMkLst>
          <pc:docMk/>
          <pc:sldMk cId="4127740819" sldId="273"/>
        </pc:sldMkLst>
        <pc:grpChg chg="mod">
          <ac:chgData name="mehmet sait özdemir" userId="dce2c172-62e6-4d50-b888-93ec6715f647" providerId="ADAL" clId="{993BF48E-877A-491B-B5E1-C33CF0086985}" dt="2023-07-12T10:45:25.715" v="331"/>
          <ac:grpSpMkLst>
            <pc:docMk/>
            <pc:sldMk cId="4127740819" sldId="273"/>
            <ac:grpSpMk id="7" creationId="{62B7717F-1254-F70E-57C9-594A72710820}"/>
          </ac:grpSpMkLst>
        </pc:grpChg>
        <pc:grpChg chg="mod">
          <ac:chgData name="mehmet sait özdemir" userId="dce2c172-62e6-4d50-b888-93ec6715f647" providerId="ADAL" clId="{993BF48E-877A-491B-B5E1-C33CF0086985}" dt="2023-07-12T10:45:29.664" v="336"/>
          <ac:grpSpMkLst>
            <pc:docMk/>
            <pc:sldMk cId="4127740819" sldId="273"/>
            <ac:grpSpMk id="14" creationId="{4812EA42-9B52-CF59-BBC3-FB53C6B0C39C}"/>
          </ac:grpSpMkLst>
        </pc:grpChg>
        <pc:picChg chg="add mod">
          <ac:chgData name="mehmet sait özdemir" userId="dce2c172-62e6-4d50-b888-93ec6715f647" providerId="ADAL" clId="{993BF48E-877A-491B-B5E1-C33CF0086985}" dt="2023-07-12T07:27:42.943" v="54" actId="1076"/>
          <ac:picMkLst>
            <pc:docMk/>
            <pc:sldMk cId="4127740819" sldId="273"/>
            <ac:picMk id="3" creationId="{262D4199-3EF9-119A-6242-9CBD4C458949}"/>
          </ac:picMkLst>
        </pc:picChg>
        <pc:picChg chg="del">
          <ac:chgData name="mehmet sait özdemir" userId="dce2c172-62e6-4d50-b888-93ec6715f647" providerId="ADAL" clId="{993BF48E-877A-491B-B5E1-C33CF0086985}" dt="2023-07-12T07:25:51.442" v="15" actId="478"/>
          <ac:picMkLst>
            <pc:docMk/>
            <pc:sldMk cId="4127740819" sldId="273"/>
            <ac:picMk id="5" creationId="{5FA0A799-6B8B-F1F6-DD69-A823B13FBB58}"/>
          </ac:picMkLst>
        </pc:picChg>
        <pc:picChg chg="del">
          <ac:chgData name="mehmet sait özdemir" userId="dce2c172-62e6-4d50-b888-93ec6715f647" providerId="ADAL" clId="{993BF48E-877A-491B-B5E1-C33CF0086985}" dt="2023-07-12T07:25:52.036" v="16" actId="478"/>
          <ac:picMkLst>
            <pc:docMk/>
            <pc:sldMk cId="4127740819" sldId="273"/>
            <ac:picMk id="7" creationId="{8C842C09-661A-6106-F569-73A039254F13}"/>
          </ac:picMkLst>
        </pc:picChg>
        <pc:inkChg chg="add">
          <ac:chgData name="mehmet sait özdemir" userId="dce2c172-62e6-4d50-b888-93ec6715f647" providerId="ADAL" clId="{993BF48E-877A-491B-B5E1-C33CF0086985}" dt="2023-07-12T10:45:10.899" v="327" actId="9405"/>
          <ac:inkMkLst>
            <pc:docMk/>
            <pc:sldMk cId="4127740819" sldId="273"/>
            <ac:inkMk id="2" creationId="{09E52CCC-ECE6-91E7-4413-3497CC212DA7}"/>
          </ac:inkMkLst>
        </pc:inkChg>
        <pc:inkChg chg="add">
          <ac:chgData name="mehmet sait özdemir" userId="dce2c172-62e6-4d50-b888-93ec6715f647" providerId="ADAL" clId="{993BF48E-877A-491B-B5E1-C33CF0086985}" dt="2023-07-12T10:45:20.182" v="328" actId="9405"/>
          <ac:inkMkLst>
            <pc:docMk/>
            <pc:sldMk cId="4127740819" sldId="273"/>
            <ac:inkMk id="4" creationId="{ED71F536-E4FE-824A-E76B-4C62D48B4F42}"/>
          </ac:inkMkLst>
        </pc:inkChg>
        <pc:inkChg chg="add mod">
          <ac:chgData name="mehmet sait özdemir" userId="dce2c172-62e6-4d50-b888-93ec6715f647" providerId="ADAL" clId="{993BF48E-877A-491B-B5E1-C33CF0086985}" dt="2023-07-12T10:45:25.715" v="331"/>
          <ac:inkMkLst>
            <pc:docMk/>
            <pc:sldMk cId="4127740819" sldId="273"/>
            <ac:inkMk id="5" creationId="{78125FAF-85DF-3034-B761-F334A16804FA}"/>
          </ac:inkMkLst>
        </pc:inkChg>
        <pc:inkChg chg="add mod">
          <ac:chgData name="mehmet sait özdemir" userId="dce2c172-62e6-4d50-b888-93ec6715f647" providerId="ADAL" clId="{993BF48E-877A-491B-B5E1-C33CF0086985}" dt="2023-07-12T10:45:25.715" v="331"/>
          <ac:inkMkLst>
            <pc:docMk/>
            <pc:sldMk cId="4127740819" sldId="273"/>
            <ac:inkMk id="6" creationId="{65F69319-7BAD-E9DE-D3FD-88B4B5E6729E}"/>
          </ac:inkMkLst>
        </pc:inkChg>
        <pc:inkChg chg="add">
          <ac:chgData name="mehmet sait özdemir" userId="dce2c172-62e6-4d50-b888-93ec6715f647" providerId="ADAL" clId="{993BF48E-877A-491B-B5E1-C33CF0086985}" dt="2023-07-12T10:45:26.570" v="332" actId="9405"/>
          <ac:inkMkLst>
            <pc:docMk/>
            <pc:sldMk cId="4127740819" sldId="273"/>
            <ac:inkMk id="8" creationId="{FA103F66-3893-775A-AD81-072E6169C56A}"/>
          </ac:inkMkLst>
        </pc:inkChg>
        <pc:inkChg chg="add mod">
          <ac:chgData name="mehmet sait özdemir" userId="dce2c172-62e6-4d50-b888-93ec6715f647" providerId="ADAL" clId="{993BF48E-877A-491B-B5E1-C33CF0086985}" dt="2023-07-12T10:45:29.664" v="336"/>
          <ac:inkMkLst>
            <pc:docMk/>
            <pc:sldMk cId="4127740819" sldId="273"/>
            <ac:inkMk id="9" creationId="{49FDCCDB-73AC-3239-F446-C2A3149728F7}"/>
          </ac:inkMkLst>
        </pc:inkChg>
        <pc:inkChg chg="add mod">
          <ac:chgData name="mehmet sait özdemir" userId="dce2c172-62e6-4d50-b888-93ec6715f647" providerId="ADAL" clId="{993BF48E-877A-491B-B5E1-C33CF0086985}" dt="2023-07-12T10:45:29.664" v="336"/>
          <ac:inkMkLst>
            <pc:docMk/>
            <pc:sldMk cId="4127740819" sldId="273"/>
            <ac:inkMk id="12" creationId="{4FA77315-DEF9-8739-E67B-4C9AF75103BB}"/>
          </ac:inkMkLst>
        </pc:inkChg>
        <pc:inkChg chg="add">
          <ac:chgData name="mehmet sait özdemir" userId="dce2c172-62e6-4d50-b888-93ec6715f647" providerId="ADAL" clId="{993BF48E-877A-491B-B5E1-C33CF0086985}" dt="2023-07-12T10:45:28.742" v="335" actId="9405"/>
          <ac:inkMkLst>
            <pc:docMk/>
            <pc:sldMk cId="4127740819" sldId="273"/>
            <ac:inkMk id="13" creationId="{DF6699B4-3A82-9EFC-2E75-4B31192354A1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6:09.088" v="374" actId="9405"/>
        <pc:sldMkLst>
          <pc:docMk/>
          <pc:sldMk cId="2765407756" sldId="274"/>
        </pc:sldMkLst>
        <pc:grpChg chg="mod">
          <ac:chgData name="mehmet sait özdemir" userId="dce2c172-62e6-4d50-b888-93ec6715f647" providerId="ADAL" clId="{993BF48E-877A-491B-B5E1-C33CF0086985}" dt="2023-07-12T10:45:43.660" v="340"/>
          <ac:grpSpMkLst>
            <pc:docMk/>
            <pc:sldMk cId="2765407756" sldId="274"/>
            <ac:grpSpMk id="6" creationId="{B3317BE2-B6C5-C60F-0388-CB29F0BC0AC3}"/>
          </ac:grpSpMkLst>
        </pc:grpChg>
        <pc:grpChg chg="mod">
          <ac:chgData name="mehmet sait özdemir" userId="dce2c172-62e6-4d50-b888-93ec6715f647" providerId="ADAL" clId="{993BF48E-877A-491B-B5E1-C33CF0086985}" dt="2023-07-12T10:45:46.316" v="344"/>
          <ac:grpSpMkLst>
            <pc:docMk/>
            <pc:sldMk cId="2765407756" sldId="274"/>
            <ac:grpSpMk id="12" creationId="{D3EE16BF-3BE9-929A-7E13-A0F21D651AF0}"/>
          </ac:grpSpMkLst>
        </pc:grpChg>
        <pc:grpChg chg="mod">
          <ac:chgData name="mehmet sait özdemir" userId="dce2c172-62e6-4d50-b888-93ec6715f647" providerId="ADAL" clId="{993BF48E-877A-491B-B5E1-C33CF0086985}" dt="2023-07-12T10:45:51.797" v="350"/>
          <ac:grpSpMkLst>
            <pc:docMk/>
            <pc:sldMk cId="2765407756" sldId="274"/>
            <ac:grpSpMk id="18" creationId="{043767C9-3C32-9332-F7C0-6187DDD114B8}"/>
          </ac:grpSpMkLst>
        </pc:grpChg>
        <pc:grpChg chg="mod">
          <ac:chgData name="mehmet sait özdemir" userId="dce2c172-62e6-4d50-b888-93ec6715f647" providerId="ADAL" clId="{993BF48E-877A-491B-B5E1-C33CF0086985}" dt="2023-07-12T10:45:59.447" v="355"/>
          <ac:grpSpMkLst>
            <pc:docMk/>
            <pc:sldMk cId="2765407756" sldId="274"/>
            <ac:grpSpMk id="23" creationId="{0C5BEC7F-8446-6666-2EF0-243F611B83BA}"/>
          </ac:grpSpMkLst>
        </pc:grpChg>
        <pc:grpChg chg="del mod">
          <ac:chgData name="mehmet sait özdemir" userId="dce2c172-62e6-4d50-b888-93ec6715f647" providerId="ADAL" clId="{993BF48E-877A-491B-B5E1-C33CF0086985}" dt="2023-07-12T10:46:07.686" v="373"/>
          <ac:grpSpMkLst>
            <pc:docMk/>
            <pc:sldMk cId="2765407756" sldId="274"/>
            <ac:grpSpMk id="31" creationId="{57CA9494-87D3-D670-158C-3995980DF1FD}"/>
          </ac:grpSpMkLst>
        </pc:grpChg>
        <pc:grpChg chg="mod">
          <ac:chgData name="mehmet sait özdemir" userId="dce2c172-62e6-4d50-b888-93ec6715f647" providerId="ADAL" clId="{993BF48E-877A-491B-B5E1-C33CF0086985}" dt="2023-07-12T10:46:07.686" v="373"/>
          <ac:grpSpMkLst>
            <pc:docMk/>
            <pc:sldMk cId="2765407756" sldId="274"/>
            <ac:grpSpMk id="41" creationId="{DD832F2A-DE10-6503-DBBE-6C595855BD8B}"/>
          </ac:grpSpMkLst>
        </pc:grpChg>
        <pc:grpChg chg="mod">
          <ac:chgData name="mehmet sait özdemir" userId="dce2c172-62e6-4d50-b888-93ec6715f647" providerId="ADAL" clId="{993BF48E-877A-491B-B5E1-C33CF0086985}" dt="2023-07-12T10:46:07.686" v="373"/>
          <ac:grpSpMkLst>
            <pc:docMk/>
            <pc:sldMk cId="2765407756" sldId="274"/>
            <ac:grpSpMk id="42" creationId="{5DB806E5-4A02-9A85-29E6-C13A942A08CA}"/>
          </ac:grpSpMkLst>
        </pc:grpChg>
        <pc:picChg chg="del">
          <ac:chgData name="mehmet sait özdemir" userId="dce2c172-62e6-4d50-b888-93ec6715f647" providerId="ADAL" clId="{993BF48E-877A-491B-B5E1-C33CF0086985}" dt="2023-07-12T07:25:53.284" v="17" actId="478"/>
          <ac:picMkLst>
            <pc:docMk/>
            <pc:sldMk cId="2765407756" sldId="274"/>
            <ac:picMk id="3" creationId="{59DF4D37-1A0A-4673-751B-57AAA9969648}"/>
          </ac:picMkLst>
        </pc:picChg>
        <pc:picChg chg="add mod">
          <ac:chgData name="mehmet sait özdemir" userId="dce2c172-62e6-4d50-b888-93ec6715f647" providerId="ADAL" clId="{993BF48E-877A-491B-B5E1-C33CF0086985}" dt="2023-07-12T07:27:56.294" v="57" actId="1076"/>
          <ac:picMkLst>
            <pc:docMk/>
            <pc:sldMk cId="2765407756" sldId="274"/>
            <ac:picMk id="5" creationId="{B3A2DF37-B38D-2CF2-53B1-85FE1413A289}"/>
          </ac:picMkLst>
        </pc:picChg>
        <pc:inkChg chg="add mod">
          <ac:chgData name="mehmet sait özdemir" userId="dce2c172-62e6-4d50-b888-93ec6715f647" providerId="ADAL" clId="{993BF48E-877A-491B-B5E1-C33CF0086985}" dt="2023-07-12T10:45:43.660" v="340"/>
          <ac:inkMkLst>
            <pc:docMk/>
            <pc:sldMk cId="2765407756" sldId="274"/>
            <ac:inkMk id="2" creationId="{9398D166-C93D-1332-D353-1AE40F45B001}"/>
          </ac:inkMkLst>
        </pc:inkChg>
        <pc:inkChg chg="add mod">
          <ac:chgData name="mehmet sait özdemir" userId="dce2c172-62e6-4d50-b888-93ec6715f647" providerId="ADAL" clId="{993BF48E-877A-491B-B5E1-C33CF0086985}" dt="2023-07-12T10:45:43.660" v="340"/>
          <ac:inkMkLst>
            <pc:docMk/>
            <pc:sldMk cId="2765407756" sldId="274"/>
            <ac:inkMk id="3" creationId="{EF858C16-4283-DA7A-6AC3-1CC2B3668C2F}"/>
          </ac:inkMkLst>
        </pc:inkChg>
        <pc:inkChg chg="add mod">
          <ac:chgData name="mehmet sait özdemir" userId="dce2c172-62e6-4d50-b888-93ec6715f647" providerId="ADAL" clId="{993BF48E-877A-491B-B5E1-C33CF0086985}" dt="2023-07-12T10:45:43.660" v="340"/>
          <ac:inkMkLst>
            <pc:docMk/>
            <pc:sldMk cId="2765407756" sldId="274"/>
            <ac:inkMk id="4" creationId="{985F6773-8520-629C-CCC8-5C0AEC26EC42}"/>
          </ac:inkMkLst>
        </pc:inkChg>
        <pc:inkChg chg="add mod">
          <ac:chgData name="mehmet sait özdemir" userId="dce2c172-62e6-4d50-b888-93ec6715f647" providerId="ADAL" clId="{993BF48E-877A-491B-B5E1-C33CF0086985}" dt="2023-07-12T10:45:46.316" v="344"/>
          <ac:inkMkLst>
            <pc:docMk/>
            <pc:sldMk cId="2765407756" sldId="274"/>
            <ac:inkMk id="7" creationId="{E1703BC5-8FE7-7DEE-DF15-41A62279C568}"/>
          </ac:inkMkLst>
        </pc:inkChg>
        <pc:inkChg chg="add mod">
          <ac:chgData name="mehmet sait özdemir" userId="dce2c172-62e6-4d50-b888-93ec6715f647" providerId="ADAL" clId="{993BF48E-877A-491B-B5E1-C33CF0086985}" dt="2023-07-12T10:45:46.316" v="344"/>
          <ac:inkMkLst>
            <pc:docMk/>
            <pc:sldMk cId="2765407756" sldId="274"/>
            <ac:inkMk id="8" creationId="{B86539EE-C160-84C8-DAA8-C5C7F62BA9A2}"/>
          </ac:inkMkLst>
        </pc:inkChg>
        <pc:inkChg chg="add mod">
          <ac:chgData name="mehmet sait özdemir" userId="dce2c172-62e6-4d50-b888-93ec6715f647" providerId="ADAL" clId="{993BF48E-877A-491B-B5E1-C33CF0086985}" dt="2023-07-12T10:45:46.316" v="344"/>
          <ac:inkMkLst>
            <pc:docMk/>
            <pc:sldMk cId="2765407756" sldId="274"/>
            <ac:inkMk id="9" creationId="{858136C2-7279-E82E-EFED-47EDD02BA89F}"/>
          </ac:inkMkLst>
        </pc:inkChg>
        <pc:inkChg chg="add mod">
          <ac:chgData name="mehmet sait özdemir" userId="dce2c172-62e6-4d50-b888-93ec6715f647" providerId="ADAL" clId="{993BF48E-877A-491B-B5E1-C33CF0086985}" dt="2023-07-12T10:45:51.797" v="350"/>
          <ac:inkMkLst>
            <pc:docMk/>
            <pc:sldMk cId="2765407756" sldId="274"/>
            <ac:inkMk id="13" creationId="{BF909AC4-4202-4DB3-7E01-2160A1898A06}"/>
          </ac:inkMkLst>
        </pc:inkChg>
        <pc:inkChg chg="add mod">
          <ac:chgData name="mehmet sait özdemir" userId="dce2c172-62e6-4d50-b888-93ec6715f647" providerId="ADAL" clId="{993BF48E-877A-491B-B5E1-C33CF0086985}" dt="2023-07-12T10:45:51.797" v="350"/>
          <ac:inkMkLst>
            <pc:docMk/>
            <pc:sldMk cId="2765407756" sldId="274"/>
            <ac:inkMk id="14" creationId="{018BEB66-1B24-1B9B-E293-1704D33657AB}"/>
          </ac:inkMkLst>
        </pc:inkChg>
        <pc:inkChg chg="add mod">
          <ac:chgData name="mehmet sait özdemir" userId="dce2c172-62e6-4d50-b888-93ec6715f647" providerId="ADAL" clId="{993BF48E-877A-491B-B5E1-C33CF0086985}" dt="2023-07-12T10:45:51.797" v="350"/>
          <ac:inkMkLst>
            <pc:docMk/>
            <pc:sldMk cId="2765407756" sldId="274"/>
            <ac:inkMk id="15" creationId="{F5BF379A-AA02-C964-C388-FF6D7B8FE77C}"/>
          </ac:inkMkLst>
        </pc:inkChg>
        <pc:inkChg chg="add mod">
          <ac:chgData name="mehmet sait özdemir" userId="dce2c172-62e6-4d50-b888-93ec6715f647" providerId="ADAL" clId="{993BF48E-877A-491B-B5E1-C33CF0086985}" dt="2023-07-12T10:45:51.797" v="350"/>
          <ac:inkMkLst>
            <pc:docMk/>
            <pc:sldMk cId="2765407756" sldId="274"/>
            <ac:inkMk id="16" creationId="{C80CDB42-0A51-0395-5BDE-A764D4D02C43}"/>
          </ac:inkMkLst>
        </pc:inkChg>
        <pc:inkChg chg="add mod">
          <ac:chgData name="mehmet sait özdemir" userId="dce2c172-62e6-4d50-b888-93ec6715f647" providerId="ADAL" clId="{993BF48E-877A-491B-B5E1-C33CF0086985}" dt="2023-07-12T10:45:51.797" v="350"/>
          <ac:inkMkLst>
            <pc:docMk/>
            <pc:sldMk cId="2765407756" sldId="274"/>
            <ac:inkMk id="17" creationId="{78368818-30B3-3356-D148-1A633767153B}"/>
          </ac:inkMkLst>
        </pc:inkChg>
        <pc:inkChg chg="add mod">
          <ac:chgData name="mehmet sait özdemir" userId="dce2c172-62e6-4d50-b888-93ec6715f647" providerId="ADAL" clId="{993BF48E-877A-491B-B5E1-C33CF0086985}" dt="2023-07-12T10:45:59.447" v="355"/>
          <ac:inkMkLst>
            <pc:docMk/>
            <pc:sldMk cId="2765407756" sldId="274"/>
            <ac:inkMk id="19" creationId="{4CBCD5B7-C791-7980-C157-18F800CC6449}"/>
          </ac:inkMkLst>
        </pc:inkChg>
        <pc:inkChg chg="add mod">
          <ac:chgData name="mehmet sait özdemir" userId="dce2c172-62e6-4d50-b888-93ec6715f647" providerId="ADAL" clId="{993BF48E-877A-491B-B5E1-C33CF0086985}" dt="2023-07-12T10:45:59.447" v="355"/>
          <ac:inkMkLst>
            <pc:docMk/>
            <pc:sldMk cId="2765407756" sldId="274"/>
            <ac:inkMk id="20" creationId="{64B9257F-1923-AB0A-0600-EEDDC60CC13F}"/>
          </ac:inkMkLst>
        </pc:inkChg>
        <pc:inkChg chg="add mod">
          <ac:chgData name="mehmet sait özdemir" userId="dce2c172-62e6-4d50-b888-93ec6715f647" providerId="ADAL" clId="{993BF48E-877A-491B-B5E1-C33CF0086985}" dt="2023-07-12T10:45:59.447" v="355"/>
          <ac:inkMkLst>
            <pc:docMk/>
            <pc:sldMk cId="2765407756" sldId="274"/>
            <ac:inkMk id="21" creationId="{D81FD193-1316-411D-5E5A-F4FC9844C256}"/>
          </ac:inkMkLst>
        </pc:inkChg>
        <pc:inkChg chg="add mod">
          <ac:chgData name="mehmet sait özdemir" userId="dce2c172-62e6-4d50-b888-93ec6715f647" providerId="ADAL" clId="{993BF48E-877A-491B-B5E1-C33CF0086985}" dt="2023-07-12T10:45:59.447" v="355"/>
          <ac:inkMkLst>
            <pc:docMk/>
            <pc:sldMk cId="2765407756" sldId="274"/>
            <ac:inkMk id="22" creationId="{DA38433D-1104-C5ED-3DBD-CC93055FEE95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4" creationId="{94CDA670-7812-6766-021E-C88064999A6B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5" creationId="{CDCA9C02-B66A-BB22-D816-6BD83874B4AB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6" creationId="{3F6C0992-B550-BF88-FD2A-4AF1088ADBD0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7" creationId="{44AC17F1-1124-9341-6459-DC6FA9E49025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8" creationId="{E8780A7C-DBAE-047F-32E3-BD9D42AFC0FB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29" creationId="{C4CE158B-34D3-35A2-AE9F-35493254FC78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0" creationId="{37B5D40E-76E5-A33E-B708-B24C61613A69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2" creationId="{06F07F93-611F-533B-CF90-819FC51A46A3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3" creationId="{1E8A582C-8347-A603-FBA6-F88E6AF4313C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4" creationId="{781B6214-7362-098F-9EA8-3CAFBAA92D6F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5" creationId="{3C0C7BA8-F159-8F38-3AB9-540F9044CB87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6" creationId="{AAE092F1-5C04-A0E1-63A7-DDF6A8F81227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7" creationId="{0935C4BC-8007-11BC-AFAA-4E2452FE1195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8" creationId="{B0C75ABC-5A2B-DDBB-A169-F359DAB6BF89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39" creationId="{5369A911-ED77-0C5F-835E-DFA263D1B303}"/>
          </ac:inkMkLst>
        </pc:inkChg>
        <pc:inkChg chg="add mod">
          <ac:chgData name="mehmet sait özdemir" userId="dce2c172-62e6-4d50-b888-93ec6715f647" providerId="ADAL" clId="{993BF48E-877A-491B-B5E1-C33CF0086985}" dt="2023-07-12T10:46:07.686" v="373"/>
          <ac:inkMkLst>
            <pc:docMk/>
            <pc:sldMk cId="2765407756" sldId="274"/>
            <ac:inkMk id="40" creationId="{2B779110-D259-6B7F-7D69-7A9396952E8A}"/>
          </ac:inkMkLst>
        </pc:inkChg>
        <pc:inkChg chg="add">
          <ac:chgData name="mehmet sait özdemir" userId="dce2c172-62e6-4d50-b888-93ec6715f647" providerId="ADAL" clId="{993BF48E-877A-491B-B5E1-C33CF0086985}" dt="2023-07-12T10:46:09.088" v="374" actId="9405"/>
          <ac:inkMkLst>
            <pc:docMk/>
            <pc:sldMk cId="2765407756" sldId="274"/>
            <ac:inkMk id="43" creationId="{01C6AB3B-53D6-FD72-7D3E-97F706403F59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6:30.156" v="378" actId="9405"/>
        <pc:sldMkLst>
          <pc:docMk/>
          <pc:sldMk cId="2887124843" sldId="275"/>
        </pc:sldMkLst>
        <pc:picChg chg="del">
          <ac:chgData name="mehmet sait özdemir" userId="dce2c172-62e6-4d50-b888-93ec6715f647" providerId="ADAL" clId="{993BF48E-877A-491B-B5E1-C33CF0086985}" dt="2023-07-12T07:25:54.937" v="18" actId="478"/>
          <ac:picMkLst>
            <pc:docMk/>
            <pc:sldMk cId="2887124843" sldId="275"/>
            <ac:picMk id="3" creationId="{990FA319-2A6C-E38F-19F0-185A1F3224B1}"/>
          </ac:picMkLst>
        </pc:picChg>
        <pc:picChg chg="add mod">
          <ac:chgData name="mehmet sait özdemir" userId="dce2c172-62e6-4d50-b888-93ec6715f647" providerId="ADAL" clId="{993BF48E-877A-491B-B5E1-C33CF0086985}" dt="2023-07-12T07:28:07.461" v="60" actId="1076"/>
          <ac:picMkLst>
            <pc:docMk/>
            <pc:sldMk cId="2887124843" sldId="275"/>
            <ac:picMk id="5" creationId="{A19B0E96-910D-ADAE-9C77-439E95B02C01}"/>
          </ac:picMkLst>
        </pc:picChg>
        <pc:inkChg chg="add">
          <ac:chgData name="mehmet sait özdemir" userId="dce2c172-62e6-4d50-b888-93ec6715f647" providerId="ADAL" clId="{993BF48E-877A-491B-B5E1-C33CF0086985}" dt="2023-07-12T10:46:20.086" v="375" actId="9405"/>
          <ac:inkMkLst>
            <pc:docMk/>
            <pc:sldMk cId="2887124843" sldId="275"/>
            <ac:inkMk id="2" creationId="{62CFBA60-AB29-A9AC-0688-CE1E872958F1}"/>
          </ac:inkMkLst>
        </pc:inkChg>
        <pc:inkChg chg="add">
          <ac:chgData name="mehmet sait özdemir" userId="dce2c172-62e6-4d50-b888-93ec6715f647" providerId="ADAL" clId="{993BF48E-877A-491B-B5E1-C33CF0086985}" dt="2023-07-12T10:46:22.979" v="376" actId="9405"/>
          <ac:inkMkLst>
            <pc:docMk/>
            <pc:sldMk cId="2887124843" sldId="275"/>
            <ac:inkMk id="3" creationId="{A6E81736-F73F-F273-3C97-0A0EFCBB3A20}"/>
          </ac:inkMkLst>
        </pc:inkChg>
        <pc:inkChg chg="add">
          <ac:chgData name="mehmet sait özdemir" userId="dce2c172-62e6-4d50-b888-93ec6715f647" providerId="ADAL" clId="{993BF48E-877A-491B-B5E1-C33CF0086985}" dt="2023-07-12T10:46:29.090" v="377" actId="9405"/>
          <ac:inkMkLst>
            <pc:docMk/>
            <pc:sldMk cId="2887124843" sldId="275"/>
            <ac:inkMk id="4" creationId="{7896A19D-6292-02BE-90BA-16F85144279C}"/>
          </ac:inkMkLst>
        </pc:inkChg>
        <pc:inkChg chg="add">
          <ac:chgData name="mehmet sait özdemir" userId="dce2c172-62e6-4d50-b888-93ec6715f647" providerId="ADAL" clId="{993BF48E-877A-491B-B5E1-C33CF0086985}" dt="2023-07-12T10:46:30.156" v="378" actId="9405"/>
          <ac:inkMkLst>
            <pc:docMk/>
            <pc:sldMk cId="2887124843" sldId="275"/>
            <ac:inkMk id="6" creationId="{A2E54F24-92B6-738C-CF12-61812DB06B90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47:22.939" v="383" actId="9405"/>
        <pc:sldMkLst>
          <pc:docMk/>
          <pc:sldMk cId="3202162463" sldId="276"/>
        </pc:sldMkLst>
        <pc:picChg chg="del">
          <ac:chgData name="mehmet sait özdemir" userId="dce2c172-62e6-4d50-b888-93ec6715f647" providerId="ADAL" clId="{993BF48E-877A-491B-B5E1-C33CF0086985}" dt="2023-07-12T07:25:56.648" v="19" actId="478"/>
          <ac:picMkLst>
            <pc:docMk/>
            <pc:sldMk cId="3202162463" sldId="276"/>
            <ac:picMk id="3" creationId="{322B961B-514D-F295-A400-ED6D7B757B49}"/>
          </ac:picMkLst>
        </pc:picChg>
        <pc:picChg chg="add mod">
          <ac:chgData name="mehmet sait özdemir" userId="dce2c172-62e6-4d50-b888-93ec6715f647" providerId="ADAL" clId="{993BF48E-877A-491B-B5E1-C33CF0086985}" dt="2023-07-12T07:28:26.443" v="64" actId="14100"/>
          <ac:picMkLst>
            <pc:docMk/>
            <pc:sldMk cId="3202162463" sldId="276"/>
            <ac:picMk id="5" creationId="{1B2544DB-7B38-DCF7-B938-B832599A552F}"/>
          </ac:picMkLst>
        </pc:picChg>
        <pc:inkChg chg="add">
          <ac:chgData name="mehmet sait özdemir" userId="dce2c172-62e6-4d50-b888-93ec6715f647" providerId="ADAL" clId="{993BF48E-877A-491B-B5E1-C33CF0086985}" dt="2023-07-12T10:46:37.301" v="379" actId="9405"/>
          <ac:inkMkLst>
            <pc:docMk/>
            <pc:sldMk cId="3202162463" sldId="276"/>
            <ac:inkMk id="2" creationId="{DD5F5734-A6C0-F1EE-ECEE-F09C4283B7E9}"/>
          </ac:inkMkLst>
        </pc:inkChg>
        <pc:inkChg chg="add">
          <ac:chgData name="mehmet sait özdemir" userId="dce2c172-62e6-4d50-b888-93ec6715f647" providerId="ADAL" clId="{993BF48E-877A-491B-B5E1-C33CF0086985}" dt="2023-07-12T10:46:59.251" v="380" actId="9405"/>
          <ac:inkMkLst>
            <pc:docMk/>
            <pc:sldMk cId="3202162463" sldId="276"/>
            <ac:inkMk id="3" creationId="{803CF94A-FFFF-747C-9D1A-6A1ACDEA16A4}"/>
          </ac:inkMkLst>
        </pc:inkChg>
        <pc:inkChg chg="add">
          <ac:chgData name="mehmet sait özdemir" userId="dce2c172-62e6-4d50-b888-93ec6715f647" providerId="ADAL" clId="{993BF48E-877A-491B-B5E1-C33CF0086985}" dt="2023-07-12T10:47:07.486" v="381" actId="9405"/>
          <ac:inkMkLst>
            <pc:docMk/>
            <pc:sldMk cId="3202162463" sldId="276"/>
            <ac:inkMk id="4" creationId="{9A0D4185-55AD-D91D-6010-9041B13580B0}"/>
          </ac:inkMkLst>
        </pc:inkChg>
        <pc:inkChg chg="add">
          <ac:chgData name="mehmet sait özdemir" userId="dce2c172-62e6-4d50-b888-93ec6715f647" providerId="ADAL" clId="{993BF48E-877A-491B-B5E1-C33CF0086985}" dt="2023-07-12T10:47:21.570" v="382" actId="9405"/>
          <ac:inkMkLst>
            <pc:docMk/>
            <pc:sldMk cId="3202162463" sldId="276"/>
            <ac:inkMk id="6" creationId="{1B88653B-A283-C98A-9749-BE6F5F61759F}"/>
          </ac:inkMkLst>
        </pc:inkChg>
        <pc:inkChg chg="add">
          <ac:chgData name="mehmet sait özdemir" userId="dce2c172-62e6-4d50-b888-93ec6715f647" providerId="ADAL" clId="{993BF48E-877A-491B-B5E1-C33CF0086985}" dt="2023-07-12T10:47:22.939" v="383" actId="9405"/>
          <ac:inkMkLst>
            <pc:docMk/>
            <pc:sldMk cId="3202162463" sldId="276"/>
            <ac:inkMk id="7" creationId="{A50AE341-1A7A-6C83-0454-2FA113FD481D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0:49:24.899" v="409" actId="9405"/>
        <pc:sldMkLst>
          <pc:docMk/>
          <pc:sldMk cId="1534135421" sldId="277"/>
        </pc:sldMkLst>
        <pc:grpChg chg="mod">
          <ac:chgData name="mehmet sait özdemir" userId="dce2c172-62e6-4d50-b888-93ec6715f647" providerId="ADAL" clId="{993BF48E-877A-491B-B5E1-C33CF0086985}" dt="2023-07-12T10:49:03.221" v="404"/>
          <ac:grpSpMkLst>
            <pc:docMk/>
            <pc:sldMk cId="1534135421" sldId="277"/>
            <ac:grpSpMk id="21" creationId="{3B55C7AF-7C93-1C72-B946-8CF3ED940218}"/>
          </ac:grpSpMkLst>
        </pc:grpChg>
        <pc:picChg chg="mod">
          <ac:chgData name="mehmet sait özdemir" userId="dce2c172-62e6-4d50-b888-93ec6715f647" providerId="ADAL" clId="{993BF48E-877A-491B-B5E1-C33CF0086985}" dt="2023-07-12T10:47:57.107" v="388" actId="1076"/>
          <ac:picMkLst>
            <pc:docMk/>
            <pc:sldMk cId="1534135421" sldId="277"/>
            <ac:picMk id="3" creationId="{98089E1A-7C03-129D-07CD-4D0970BF54A5}"/>
          </ac:picMkLst>
        </pc:picChg>
        <pc:picChg chg="mod">
          <ac:chgData name="mehmet sait özdemir" userId="dce2c172-62e6-4d50-b888-93ec6715f647" providerId="ADAL" clId="{993BF48E-877A-491B-B5E1-C33CF0086985}" dt="2023-07-12T10:47:46.621" v="386" actId="1076"/>
          <ac:picMkLst>
            <pc:docMk/>
            <pc:sldMk cId="1534135421" sldId="277"/>
            <ac:picMk id="5" creationId="{6012983D-19B3-F907-5BB4-B83849686FE9}"/>
          </ac:picMkLst>
        </pc:picChg>
        <pc:inkChg chg="add">
          <ac:chgData name="mehmet sait özdemir" userId="dce2c172-62e6-4d50-b888-93ec6715f647" providerId="ADAL" clId="{993BF48E-877A-491B-B5E1-C33CF0086985}" dt="2023-07-12T10:48:29.248" v="389" actId="9405"/>
          <ac:inkMkLst>
            <pc:docMk/>
            <pc:sldMk cId="1534135421" sldId="277"/>
            <ac:inkMk id="2" creationId="{9AF29F3F-2BBD-15C3-86A8-98A0CFD00231}"/>
          </ac:inkMkLst>
        </pc:inkChg>
        <pc:inkChg chg="add">
          <ac:chgData name="mehmet sait özdemir" userId="dce2c172-62e6-4d50-b888-93ec6715f647" providerId="ADAL" clId="{993BF48E-877A-491B-B5E1-C33CF0086985}" dt="2023-07-12T10:48:31.447" v="390" actId="9405"/>
          <ac:inkMkLst>
            <pc:docMk/>
            <pc:sldMk cId="1534135421" sldId="277"/>
            <ac:inkMk id="4" creationId="{BB65A413-74D7-BB73-10C7-15AF0DCF39B4}"/>
          </ac:inkMkLst>
        </pc:inkChg>
        <pc:inkChg chg="add">
          <ac:chgData name="mehmet sait özdemir" userId="dce2c172-62e6-4d50-b888-93ec6715f647" providerId="ADAL" clId="{993BF48E-877A-491B-B5E1-C33CF0086985}" dt="2023-07-12T10:48:35.524" v="391" actId="9405"/>
          <ac:inkMkLst>
            <pc:docMk/>
            <pc:sldMk cId="1534135421" sldId="277"/>
            <ac:inkMk id="6" creationId="{BCFAFA4C-CA13-52A8-04BC-1F06074F9D8F}"/>
          </ac:inkMkLst>
        </pc:inkChg>
        <pc:inkChg chg="add">
          <ac:chgData name="mehmet sait özdemir" userId="dce2c172-62e6-4d50-b888-93ec6715f647" providerId="ADAL" clId="{993BF48E-877A-491B-B5E1-C33CF0086985}" dt="2023-07-12T10:48:39.827" v="392" actId="9405"/>
          <ac:inkMkLst>
            <pc:docMk/>
            <pc:sldMk cId="1534135421" sldId="277"/>
            <ac:inkMk id="7" creationId="{A389C2FD-2B4C-23A7-EEB0-15510B343049}"/>
          </ac:inkMkLst>
        </pc:inkChg>
        <pc:inkChg chg="add">
          <ac:chgData name="mehmet sait özdemir" userId="dce2c172-62e6-4d50-b888-93ec6715f647" providerId="ADAL" clId="{993BF48E-877A-491B-B5E1-C33CF0086985}" dt="2023-07-12T10:48:42.474" v="393" actId="9405"/>
          <ac:inkMkLst>
            <pc:docMk/>
            <pc:sldMk cId="1534135421" sldId="277"/>
            <ac:inkMk id="8" creationId="{C016C8A6-7140-900D-FDB7-6F2BC80ABFD5}"/>
          </ac:inkMkLst>
        </pc:inkChg>
        <pc:inkChg chg="add">
          <ac:chgData name="mehmet sait özdemir" userId="dce2c172-62e6-4d50-b888-93ec6715f647" providerId="ADAL" clId="{993BF48E-877A-491B-B5E1-C33CF0086985}" dt="2023-07-12T10:48:55.378" v="394" actId="9405"/>
          <ac:inkMkLst>
            <pc:docMk/>
            <pc:sldMk cId="1534135421" sldId="277"/>
            <ac:inkMk id="9" creationId="{8849A687-6A57-8BBB-1241-C05D7F5BC698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2" creationId="{9B39C04F-9009-F0EF-8E32-447F7BC08DA1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3" creationId="{3176BD8E-29A4-4A11-E8FB-5D7C45238CA9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4" creationId="{9D394A13-8F79-7E7C-BC92-ABDA2AA23EF0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5" creationId="{2CF1641F-C7ED-E745-8EA0-FBF9076D475A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6" creationId="{94F4C656-5774-68AE-D535-E624BADCD39E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7" creationId="{EF7BCC45-8294-F63B-17CE-11B5F0CBCD34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8" creationId="{F2E4144D-EFB1-852B-3C49-3B588BE21E1A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19" creationId="{BB131867-4D15-D518-2D28-87D5D3949D75}"/>
          </ac:inkMkLst>
        </pc:inkChg>
        <pc:inkChg chg="add mod">
          <ac:chgData name="mehmet sait özdemir" userId="dce2c172-62e6-4d50-b888-93ec6715f647" providerId="ADAL" clId="{993BF48E-877A-491B-B5E1-C33CF0086985}" dt="2023-07-12T10:49:03.221" v="404"/>
          <ac:inkMkLst>
            <pc:docMk/>
            <pc:sldMk cId="1534135421" sldId="277"/>
            <ac:inkMk id="20" creationId="{6CAEDEF2-651B-7334-B19C-38114C7B55B6}"/>
          </ac:inkMkLst>
        </pc:inkChg>
        <pc:inkChg chg="add">
          <ac:chgData name="mehmet sait özdemir" userId="dce2c172-62e6-4d50-b888-93ec6715f647" providerId="ADAL" clId="{993BF48E-877A-491B-B5E1-C33CF0086985}" dt="2023-07-12T10:49:12.433" v="405" actId="9405"/>
          <ac:inkMkLst>
            <pc:docMk/>
            <pc:sldMk cId="1534135421" sldId="277"/>
            <ac:inkMk id="22" creationId="{91A8A42D-50CB-EFA9-0CCD-D94763E7B3E4}"/>
          </ac:inkMkLst>
        </pc:inkChg>
        <pc:inkChg chg="add">
          <ac:chgData name="mehmet sait özdemir" userId="dce2c172-62e6-4d50-b888-93ec6715f647" providerId="ADAL" clId="{993BF48E-877A-491B-B5E1-C33CF0086985}" dt="2023-07-12T10:49:13.762" v="406" actId="9405"/>
          <ac:inkMkLst>
            <pc:docMk/>
            <pc:sldMk cId="1534135421" sldId="277"/>
            <ac:inkMk id="23" creationId="{70A594DB-5411-461C-A8AC-4C020B45179B}"/>
          </ac:inkMkLst>
        </pc:inkChg>
        <pc:inkChg chg="add">
          <ac:chgData name="mehmet sait özdemir" userId="dce2c172-62e6-4d50-b888-93ec6715f647" providerId="ADAL" clId="{993BF48E-877A-491B-B5E1-C33CF0086985}" dt="2023-07-12T10:49:17.194" v="407" actId="9405"/>
          <ac:inkMkLst>
            <pc:docMk/>
            <pc:sldMk cId="1534135421" sldId="277"/>
            <ac:inkMk id="24" creationId="{36AE6C10-C437-463D-B752-52D07481C18E}"/>
          </ac:inkMkLst>
        </pc:inkChg>
        <pc:inkChg chg="add">
          <ac:chgData name="mehmet sait özdemir" userId="dce2c172-62e6-4d50-b888-93ec6715f647" providerId="ADAL" clId="{993BF48E-877A-491B-B5E1-C33CF0086985}" dt="2023-07-12T10:49:18.500" v="408" actId="9405"/>
          <ac:inkMkLst>
            <pc:docMk/>
            <pc:sldMk cId="1534135421" sldId="277"/>
            <ac:inkMk id="25" creationId="{A575DFE1-90AD-5F22-4AEE-5C6C0E9C7B81}"/>
          </ac:inkMkLst>
        </pc:inkChg>
        <pc:inkChg chg="add">
          <ac:chgData name="mehmet sait özdemir" userId="dce2c172-62e6-4d50-b888-93ec6715f647" providerId="ADAL" clId="{993BF48E-877A-491B-B5E1-C33CF0086985}" dt="2023-07-12T10:49:24.899" v="409" actId="9405"/>
          <ac:inkMkLst>
            <pc:docMk/>
            <pc:sldMk cId="1534135421" sldId="277"/>
            <ac:inkMk id="26" creationId="{8C0AAC52-BE77-F0F2-C74B-84F3FAB88AFA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2:05.321" v="430"/>
        <pc:sldMkLst>
          <pc:docMk/>
          <pc:sldMk cId="184922324" sldId="278"/>
        </pc:sldMkLst>
        <pc:grpChg chg="del mod">
          <ac:chgData name="mehmet sait özdemir" userId="dce2c172-62e6-4d50-b888-93ec6715f647" providerId="ADAL" clId="{993BF48E-877A-491B-B5E1-C33CF0086985}" dt="2023-07-12T10:51:19.886" v="422"/>
          <ac:grpSpMkLst>
            <pc:docMk/>
            <pc:sldMk cId="184922324" sldId="278"/>
            <ac:grpSpMk id="8" creationId="{C97C428D-7056-53C3-F42D-CCBBE8B225B2}"/>
          </ac:grpSpMkLst>
        </pc:grpChg>
        <pc:grpChg chg="mod">
          <ac:chgData name="mehmet sait özdemir" userId="dce2c172-62e6-4d50-b888-93ec6715f647" providerId="ADAL" clId="{993BF48E-877A-491B-B5E1-C33CF0086985}" dt="2023-07-12T10:51:19.886" v="422"/>
          <ac:grpSpMkLst>
            <pc:docMk/>
            <pc:sldMk cId="184922324" sldId="278"/>
            <ac:grpSpMk id="17" creationId="{765212C0-860C-D1CB-1B32-46734FA77A3A}"/>
          </ac:grpSpMkLst>
        </pc:grpChg>
        <pc:grpChg chg="mod">
          <ac:chgData name="mehmet sait özdemir" userId="dce2c172-62e6-4d50-b888-93ec6715f647" providerId="ADAL" clId="{993BF48E-877A-491B-B5E1-C33CF0086985}" dt="2023-07-12T10:51:59.897" v="426"/>
          <ac:grpSpMkLst>
            <pc:docMk/>
            <pc:sldMk cId="184922324" sldId="278"/>
            <ac:grpSpMk id="21" creationId="{F3F38EEE-6A54-6745-75A2-8DFC3B35952B}"/>
          </ac:grpSpMkLst>
        </pc:grpChg>
        <pc:grpChg chg="mod">
          <ac:chgData name="mehmet sait özdemir" userId="dce2c172-62e6-4d50-b888-93ec6715f647" providerId="ADAL" clId="{993BF48E-877A-491B-B5E1-C33CF0086985}" dt="2023-07-12T10:52:05.321" v="430"/>
          <ac:grpSpMkLst>
            <pc:docMk/>
            <pc:sldMk cId="184922324" sldId="278"/>
            <ac:grpSpMk id="25" creationId="{45AAB073-2E53-E692-8ACE-CF62C4AEB689}"/>
          </ac:grpSpMkLst>
        </pc:grpChg>
        <pc:inkChg chg="add">
          <ac:chgData name="mehmet sait özdemir" userId="dce2c172-62e6-4d50-b888-93ec6715f647" providerId="ADAL" clId="{993BF48E-877A-491B-B5E1-C33CF0086985}" dt="2023-07-12T10:50:50.420" v="410" actId="9405"/>
          <ac:inkMkLst>
            <pc:docMk/>
            <pc:sldMk cId="184922324" sldId="278"/>
            <ac:inkMk id="2" creationId="{A3B514D4-F8BA-E26B-F97F-57D93FFFE2CF}"/>
          </ac:inkMkLst>
        </pc:inkChg>
        <pc:inkChg chg="add">
          <ac:chgData name="mehmet sait özdemir" userId="dce2c172-62e6-4d50-b888-93ec6715f647" providerId="ADAL" clId="{993BF48E-877A-491B-B5E1-C33CF0086985}" dt="2023-07-12T10:50:51.515" v="411" actId="9405"/>
          <ac:inkMkLst>
            <pc:docMk/>
            <pc:sldMk cId="184922324" sldId="278"/>
            <ac:inkMk id="4" creationId="{50D40C4B-E121-0014-3AF2-6A9B8A22BB7D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5" creationId="{DF1A319E-D1AA-2D84-C0F8-1636F467CEE1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6" creationId="{C5D8BC62-3EE4-996C-C54D-B2B291749DA6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7" creationId="{578A35F9-6C90-22D4-425F-8A1EE3B2998B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9" creationId="{34FD2CC8-BD3E-CB0F-F67C-D2A5FB0A299D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12" creationId="{50FF6A30-1D75-CCB3-9873-D761BD9BA6D9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13" creationId="{FE4BB63D-FA7F-CBA5-9270-C432F11F8361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14" creationId="{DFF2A236-D6C8-4700-5B3C-EEB1BA32DEC8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15" creationId="{465116A6-C034-F9BF-C03F-6F9A64C87D5D}"/>
          </ac:inkMkLst>
        </pc:inkChg>
        <pc:inkChg chg="add mod">
          <ac:chgData name="mehmet sait özdemir" userId="dce2c172-62e6-4d50-b888-93ec6715f647" providerId="ADAL" clId="{993BF48E-877A-491B-B5E1-C33CF0086985}" dt="2023-07-12T10:51:19.886" v="422"/>
          <ac:inkMkLst>
            <pc:docMk/>
            <pc:sldMk cId="184922324" sldId="278"/>
            <ac:inkMk id="16" creationId="{B5C22E5D-3555-07FE-99F1-4063297046A2}"/>
          </ac:inkMkLst>
        </pc:inkChg>
        <pc:inkChg chg="add mod">
          <ac:chgData name="mehmet sait özdemir" userId="dce2c172-62e6-4d50-b888-93ec6715f647" providerId="ADAL" clId="{993BF48E-877A-491B-B5E1-C33CF0086985}" dt="2023-07-12T10:51:59.897" v="426"/>
          <ac:inkMkLst>
            <pc:docMk/>
            <pc:sldMk cId="184922324" sldId="278"/>
            <ac:inkMk id="18" creationId="{43CD6F10-5E2A-A7C2-E472-96EFB5BE92EE}"/>
          </ac:inkMkLst>
        </pc:inkChg>
        <pc:inkChg chg="add mod">
          <ac:chgData name="mehmet sait özdemir" userId="dce2c172-62e6-4d50-b888-93ec6715f647" providerId="ADAL" clId="{993BF48E-877A-491B-B5E1-C33CF0086985}" dt="2023-07-12T10:51:59.897" v="426"/>
          <ac:inkMkLst>
            <pc:docMk/>
            <pc:sldMk cId="184922324" sldId="278"/>
            <ac:inkMk id="19" creationId="{0BF4D146-250B-3FBA-FD15-4EA7D12054D5}"/>
          </ac:inkMkLst>
        </pc:inkChg>
        <pc:inkChg chg="add mod">
          <ac:chgData name="mehmet sait özdemir" userId="dce2c172-62e6-4d50-b888-93ec6715f647" providerId="ADAL" clId="{993BF48E-877A-491B-B5E1-C33CF0086985}" dt="2023-07-12T10:51:59.897" v="426"/>
          <ac:inkMkLst>
            <pc:docMk/>
            <pc:sldMk cId="184922324" sldId="278"/>
            <ac:inkMk id="20" creationId="{D1EDA4F0-694D-45EC-C626-A82AA6C3D96E}"/>
          </ac:inkMkLst>
        </pc:inkChg>
        <pc:inkChg chg="add mod">
          <ac:chgData name="mehmet sait özdemir" userId="dce2c172-62e6-4d50-b888-93ec6715f647" providerId="ADAL" clId="{993BF48E-877A-491B-B5E1-C33CF0086985}" dt="2023-07-12T10:52:05.321" v="430"/>
          <ac:inkMkLst>
            <pc:docMk/>
            <pc:sldMk cId="184922324" sldId="278"/>
            <ac:inkMk id="22" creationId="{5A1AD2D0-030B-5D30-00DD-64C9F3EB6F24}"/>
          </ac:inkMkLst>
        </pc:inkChg>
        <pc:inkChg chg="add mod">
          <ac:chgData name="mehmet sait özdemir" userId="dce2c172-62e6-4d50-b888-93ec6715f647" providerId="ADAL" clId="{993BF48E-877A-491B-B5E1-C33CF0086985}" dt="2023-07-12T10:52:05.321" v="430"/>
          <ac:inkMkLst>
            <pc:docMk/>
            <pc:sldMk cId="184922324" sldId="278"/>
            <ac:inkMk id="23" creationId="{F0DE37B4-A04F-164D-5CF5-9BA89DA6632C}"/>
          </ac:inkMkLst>
        </pc:inkChg>
        <pc:inkChg chg="add mod">
          <ac:chgData name="mehmet sait özdemir" userId="dce2c172-62e6-4d50-b888-93ec6715f647" providerId="ADAL" clId="{993BF48E-877A-491B-B5E1-C33CF0086985}" dt="2023-07-12T10:52:05.321" v="430"/>
          <ac:inkMkLst>
            <pc:docMk/>
            <pc:sldMk cId="184922324" sldId="278"/>
            <ac:inkMk id="24" creationId="{96F87FCE-1E07-89C5-42EB-820F203E0441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0:53:12.397" v="447" actId="9405"/>
        <pc:sldMkLst>
          <pc:docMk/>
          <pc:sldMk cId="3911861522" sldId="279"/>
        </pc:sldMkLst>
        <pc:grpChg chg="mod">
          <ac:chgData name="mehmet sait özdemir" userId="dce2c172-62e6-4d50-b888-93ec6715f647" providerId="ADAL" clId="{993BF48E-877A-491B-B5E1-C33CF0086985}" dt="2023-07-12T10:52:21.733" v="438"/>
          <ac:grpSpMkLst>
            <pc:docMk/>
            <pc:sldMk cId="3911861522" sldId="279"/>
            <ac:grpSpMk id="12" creationId="{90A7A4C9-A995-2BBA-F8A4-02A6BDE6465D}"/>
          </ac:grpSpMkLst>
        </pc:grpChg>
        <pc:grpChg chg="mod">
          <ac:chgData name="mehmet sait özdemir" userId="dce2c172-62e6-4d50-b888-93ec6715f647" providerId="ADAL" clId="{993BF48E-877A-491B-B5E1-C33CF0086985}" dt="2023-07-12T10:52:27.326" v="443"/>
          <ac:grpSpMkLst>
            <pc:docMk/>
            <pc:sldMk cId="3911861522" sldId="279"/>
            <ac:grpSpMk id="17" creationId="{E804E88B-E3D6-F1D3-7F6D-1B4088097EE6}"/>
          </ac:grpSpMkLst>
        </pc:grp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2" creationId="{3C4AA054-1325-37A8-A6D5-4D28B5424796}"/>
          </ac:inkMkLst>
        </pc:ink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4" creationId="{3D1B75E5-EBD3-9959-010A-F56FE847A5E2}"/>
          </ac:inkMkLst>
        </pc:ink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5" creationId="{33EB3F8E-DA4E-6F98-25B9-54E1E3B9C1DB}"/>
          </ac:inkMkLst>
        </pc:ink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6" creationId="{A47E77E0-A4F9-81C1-D972-72AD4182AED7}"/>
          </ac:inkMkLst>
        </pc:ink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7" creationId="{80A8B831-5557-63F1-B18B-B851AAC491A2}"/>
          </ac:inkMkLst>
        </pc:inkChg>
        <pc:inkChg chg="add mod">
          <ac:chgData name="mehmet sait özdemir" userId="dce2c172-62e6-4d50-b888-93ec6715f647" providerId="ADAL" clId="{993BF48E-877A-491B-B5E1-C33CF0086985}" dt="2023-07-12T10:52:21.733" v="438"/>
          <ac:inkMkLst>
            <pc:docMk/>
            <pc:sldMk cId="3911861522" sldId="279"/>
            <ac:inkMk id="8" creationId="{A6AFEE69-63B4-1D74-40F6-CF6A8675C09F}"/>
          </ac:inkMkLst>
        </pc:inkChg>
        <pc:inkChg chg="add">
          <ac:chgData name="mehmet sait özdemir" userId="dce2c172-62e6-4d50-b888-93ec6715f647" providerId="ADAL" clId="{993BF48E-877A-491B-B5E1-C33CF0086985}" dt="2023-07-12T10:52:20.845" v="437" actId="9405"/>
          <ac:inkMkLst>
            <pc:docMk/>
            <pc:sldMk cId="3911861522" sldId="279"/>
            <ac:inkMk id="9" creationId="{38B216CC-DFAE-2CAA-A927-C8B304EA7F5A}"/>
          </ac:inkMkLst>
        </pc:inkChg>
        <pc:inkChg chg="add">
          <ac:chgData name="mehmet sait özdemir" userId="dce2c172-62e6-4d50-b888-93ec6715f647" providerId="ADAL" clId="{993BF48E-877A-491B-B5E1-C33CF0086985}" dt="2023-07-12T10:52:25.378" v="439" actId="9405"/>
          <ac:inkMkLst>
            <pc:docMk/>
            <pc:sldMk cId="3911861522" sldId="279"/>
            <ac:inkMk id="13" creationId="{9D2F6335-739A-8746-ABCE-A4446C22B09C}"/>
          </ac:inkMkLst>
        </pc:inkChg>
        <pc:inkChg chg="add mod">
          <ac:chgData name="mehmet sait özdemir" userId="dce2c172-62e6-4d50-b888-93ec6715f647" providerId="ADAL" clId="{993BF48E-877A-491B-B5E1-C33CF0086985}" dt="2023-07-12T10:52:27.326" v="443"/>
          <ac:inkMkLst>
            <pc:docMk/>
            <pc:sldMk cId="3911861522" sldId="279"/>
            <ac:inkMk id="14" creationId="{C16A0547-FD7C-48D4-8494-946946FB6591}"/>
          </ac:inkMkLst>
        </pc:inkChg>
        <pc:inkChg chg="add mod">
          <ac:chgData name="mehmet sait özdemir" userId="dce2c172-62e6-4d50-b888-93ec6715f647" providerId="ADAL" clId="{993BF48E-877A-491B-B5E1-C33CF0086985}" dt="2023-07-12T10:52:27.326" v="443"/>
          <ac:inkMkLst>
            <pc:docMk/>
            <pc:sldMk cId="3911861522" sldId="279"/>
            <ac:inkMk id="15" creationId="{0C1EC119-68B1-7E3E-4E9B-A6FB3A5D7F62}"/>
          </ac:inkMkLst>
        </pc:inkChg>
        <pc:inkChg chg="add mod">
          <ac:chgData name="mehmet sait özdemir" userId="dce2c172-62e6-4d50-b888-93ec6715f647" providerId="ADAL" clId="{993BF48E-877A-491B-B5E1-C33CF0086985}" dt="2023-07-12T10:52:27.326" v="443"/>
          <ac:inkMkLst>
            <pc:docMk/>
            <pc:sldMk cId="3911861522" sldId="279"/>
            <ac:inkMk id="16" creationId="{2B9DA028-624D-5BCF-D9BE-E0B743112142}"/>
          </ac:inkMkLst>
        </pc:inkChg>
        <pc:inkChg chg="add">
          <ac:chgData name="mehmet sait özdemir" userId="dce2c172-62e6-4d50-b888-93ec6715f647" providerId="ADAL" clId="{993BF48E-877A-491B-B5E1-C33CF0086985}" dt="2023-07-12T10:52:36.863" v="444" actId="9405"/>
          <ac:inkMkLst>
            <pc:docMk/>
            <pc:sldMk cId="3911861522" sldId="279"/>
            <ac:inkMk id="18" creationId="{7598D2AC-0E4B-5F2D-2E90-C9759854FA79}"/>
          </ac:inkMkLst>
        </pc:inkChg>
        <pc:inkChg chg="add">
          <ac:chgData name="mehmet sait özdemir" userId="dce2c172-62e6-4d50-b888-93ec6715f647" providerId="ADAL" clId="{993BF48E-877A-491B-B5E1-C33CF0086985}" dt="2023-07-12T10:52:45.727" v="445" actId="9405"/>
          <ac:inkMkLst>
            <pc:docMk/>
            <pc:sldMk cId="3911861522" sldId="279"/>
            <ac:inkMk id="19" creationId="{97641C20-FDC7-9467-6569-65BD57EE0B59}"/>
          </ac:inkMkLst>
        </pc:inkChg>
        <pc:inkChg chg="add">
          <ac:chgData name="mehmet sait özdemir" userId="dce2c172-62e6-4d50-b888-93ec6715f647" providerId="ADAL" clId="{993BF48E-877A-491B-B5E1-C33CF0086985}" dt="2023-07-12T10:52:58.019" v="446" actId="9405"/>
          <ac:inkMkLst>
            <pc:docMk/>
            <pc:sldMk cId="3911861522" sldId="279"/>
            <ac:inkMk id="20" creationId="{DD83C3DC-4649-63AE-4608-53641C7A0BD2}"/>
          </ac:inkMkLst>
        </pc:inkChg>
        <pc:inkChg chg="add">
          <ac:chgData name="mehmet sait özdemir" userId="dce2c172-62e6-4d50-b888-93ec6715f647" providerId="ADAL" clId="{993BF48E-877A-491B-B5E1-C33CF0086985}" dt="2023-07-12T10:53:12.397" v="447" actId="9405"/>
          <ac:inkMkLst>
            <pc:docMk/>
            <pc:sldMk cId="3911861522" sldId="279"/>
            <ac:inkMk id="21" creationId="{6EB6C09C-B46F-4BDA-D510-9E1A75F3A928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3:36.890" v="474"/>
        <pc:sldMkLst>
          <pc:docMk/>
          <pc:sldMk cId="1296694446" sldId="280"/>
        </pc:sldMkLst>
        <pc:grpChg chg="del mod">
          <ac:chgData name="mehmet sait özdemir" userId="dce2c172-62e6-4d50-b888-93ec6715f647" providerId="ADAL" clId="{993BF48E-877A-491B-B5E1-C33CF0086985}" dt="2023-07-12T10:53:29.819" v="470"/>
          <ac:grpSpMkLst>
            <pc:docMk/>
            <pc:sldMk cId="1296694446" sldId="280"/>
            <ac:grpSpMk id="5" creationId="{DAE1E6AC-C4C0-9106-F81C-42B8B60DB70A}"/>
          </ac:grpSpMkLst>
        </pc:grpChg>
        <pc:grpChg chg="del mod">
          <ac:chgData name="mehmet sait özdemir" userId="dce2c172-62e6-4d50-b888-93ec6715f647" providerId="ADAL" clId="{993BF48E-877A-491B-B5E1-C33CF0086985}" dt="2023-07-12T10:53:29.819" v="470"/>
          <ac:grpSpMkLst>
            <pc:docMk/>
            <pc:sldMk cId="1296694446" sldId="280"/>
            <ac:grpSpMk id="8" creationId="{3C269A2E-3232-79C9-B12F-CD5B84832E39}"/>
          </ac:grpSpMkLst>
        </pc:grpChg>
        <pc:grpChg chg="del mod">
          <ac:chgData name="mehmet sait özdemir" userId="dce2c172-62e6-4d50-b888-93ec6715f647" providerId="ADAL" clId="{993BF48E-877A-491B-B5E1-C33CF0086985}" dt="2023-07-12T10:53:36.890" v="474"/>
          <ac:grpSpMkLst>
            <pc:docMk/>
            <pc:sldMk cId="1296694446" sldId="280"/>
            <ac:grpSpMk id="27" creationId="{67290B05-74B3-1BC7-D15E-915F04F0FE74}"/>
          </ac:grpSpMkLst>
        </pc:grpChg>
        <pc:grpChg chg="mod">
          <ac:chgData name="mehmet sait özdemir" userId="dce2c172-62e6-4d50-b888-93ec6715f647" providerId="ADAL" clId="{993BF48E-877A-491B-B5E1-C33CF0086985}" dt="2023-07-12T10:53:36.890" v="474"/>
          <ac:grpSpMkLst>
            <pc:docMk/>
            <pc:sldMk cId="1296694446" sldId="280"/>
            <ac:grpSpMk id="31" creationId="{AD5AD6B2-8620-8350-2185-B56E4C34FDC3}"/>
          </ac:grpSpMkLst>
        </pc:grp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" creationId="{8088EA48-B347-F56F-8304-CAA9420779D1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4" creationId="{55B3AC4B-8A91-B039-2EFD-B9E23AC51D25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6" creationId="{151B332B-506C-A7C9-D947-35E941DB189F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7" creationId="{4EB4A2E5-8204-FF51-7F34-5642F175E8AD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9" creationId="{6F006C91-1D87-8ED2-67C3-837CD2CFA72B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2" creationId="{B509F66E-B526-64AF-1B94-0983C3C04FFC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3" creationId="{86D6F7CC-BD35-1CBD-4138-BF3436D73A7F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4" creationId="{B26B862B-2D9F-8097-717C-F3E1E43FAF4D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5" creationId="{74FA592E-2EE1-E65E-CA5A-179B5E850F4E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6" creationId="{9D8D4014-65A3-A2E5-940A-58D8379DFBFC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7" creationId="{EF6530DA-0F7F-760B-1EF6-5CC92D981C65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8" creationId="{B77599A3-276B-F5D7-0FD1-29DC9ABC80C5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19" creationId="{C2A683F3-E97F-B0B4-4924-2C311906339B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0" creationId="{34B28F0C-BCCF-E735-55FF-5FF777A88308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1" creationId="{BE9D74B6-BF5C-2130-962E-F8C50BB7E2A5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2" creationId="{61147E25-A67E-E97E-F76B-3BCD53C80ED9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3" creationId="{6A6024E9-C443-2273-EBD4-8AA9B1DB99C3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4" creationId="{27ED3A84-6B27-95DF-A05A-7E5D3515B3A4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5" creationId="{7F05A066-B207-1752-21FA-417552E8ABC2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6" creationId="{50019727-9BF5-37E9-02D4-F44439952BDA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8" creationId="{6896D8A2-3369-7B1B-C2C9-5E0A5AD7D535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29" creationId="{6CE67A9A-BCDF-D29A-497D-D818E7E44E74}"/>
          </ac:inkMkLst>
        </pc:inkChg>
        <pc:inkChg chg="add mod">
          <ac:chgData name="mehmet sait özdemir" userId="dce2c172-62e6-4d50-b888-93ec6715f647" providerId="ADAL" clId="{993BF48E-877A-491B-B5E1-C33CF0086985}" dt="2023-07-12T10:53:36.890" v="474"/>
          <ac:inkMkLst>
            <pc:docMk/>
            <pc:sldMk cId="1296694446" sldId="280"/>
            <ac:inkMk id="30" creationId="{8E58243D-06EC-92B9-5498-051D17F4F719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4:04.952" v="493"/>
        <pc:sldMkLst>
          <pc:docMk/>
          <pc:sldMk cId="4231623046" sldId="281"/>
        </pc:sldMkLst>
        <pc:grpChg chg="mod">
          <ac:chgData name="mehmet sait özdemir" userId="dce2c172-62e6-4d50-b888-93ec6715f647" providerId="ADAL" clId="{993BF48E-877A-491B-B5E1-C33CF0086985}" dt="2023-07-12T10:53:50.539" v="485"/>
          <ac:grpSpMkLst>
            <pc:docMk/>
            <pc:sldMk cId="4231623046" sldId="281"/>
            <ac:grpSpMk id="15" creationId="{4129DC1C-B341-950D-18A6-C460EDD7C49D}"/>
          </ac:grpSpMkLst>
        </pc:grpChg>
        <pc:grpChg chg="del mod">
          <ac:chgData name="mehmet sait özdemir" userId="dce2c172-62e6-4d50-b888-93ec6715f647" providerId="ADAL" clId="{993BF48E-877A-491B-B5E1-C33CF0086985}" dt="2023-07-12T10:54:04.952" v="493"/>
          <ac:grpSpMkLst>
            <pc:docMk/>
            <pc:sldMk cId="4231623046" sldId="281"/>
            <ac:grpSpMk id="19" creationId="{6DF1FBEF-8C56-1009-C6BD-29DF45373AD9}"/>
          </ac:grpSpMkLst>
        </pc:grpChg>
        <pc:grpChg chg="mod">
          <ac:chgData name="mehmet sait özdemir" userId="dce2c172-62e6-4d50-b888-93ec6715f647" providerId="ADAL" clId="{993BF48E-877A-491B-B5E1-C33CF0086985}" dt="2023-07-12T10:54:04.952" v="493"/>
          <ac:grpSpMkLst>
            <pc:docMk/>
            <pc:sldMk cId="4231623046" sldId="281"/>
            <ac:grpSpMk id="23" creationId="{4023CE38-3DE0-71F9-6D14-28EAD1D0EB00}"/>
          </ac:grpSpMkLst>
        </pc:grp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2" creationId="{BD6411E1-EA25-0033-E90E-8EAC49D5F2E7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4" creationId="{E7A2DD2A-A737-A9E0-17EC-4D3BC9C1A1E0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5" creationId="{BCE96B9A-27AC-CE05-AD4B-F02958259C5D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6" creationId="{E269219E-F4BD-615F-AAB2-53A73A101177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7" creationId="{F6AB35FB-5968-7159-E6D4-9BFDFE2EFD58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8" creationId="{760BA1C0-BF22-0811-E8A1-66508658D3A9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9" creationId="{A4040CF0-5E1A-221F-342C-BF0D8A6FDBCA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12" creationId="{AA803FAC-B57C-A36D-9D5F-57A647D7FAA1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13" creationId="{9546C961-0073-5B26-590A-4B44D406F973}"/>
          </ac:inkMkLst>
        </pc:inkChg>
        <pc:inkChg chg="add mod">
          <ac:chgData name="mehmet sait özdemir" userId="dce2c172-62e6-4d50-b888-93ec6715f647" providerId="ADAL" clId="{993BF48E-877A-491B-B5E1-C33CF0086985}" dt="2023-07-12T10:53:50.539" v="485"/>
          <ac:inkMkLst>
            <pc:docMk/>
            <pc:sldMk cId="4231623046" sldId="281"/>
            <ac:inkMk id="14" creationId="{132D279B-14CE-AA3C-93C4-24183D2973CE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16" creationId="{2DA4D31D-C680-7010-08BE-749DA4CBEB91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17" creationId="{A3894A0A-A678-E7F0-A90B-80BE9D4BE8FD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18" creationId="{6FD9B14B-E689-FB34-8F4C-3EA7B70E08B2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20" creationId="{C29B15F6-6585-9EC9-55DF-B109305C5E7C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21" creationId="{34C7A846-BDCA-16EC-2B42-D85496DFEF89}"/>
          </ac:inkMkLst>
        </pc:inkChg>
        <pc:inkChg chg="add mod">
          <ac:chgData name="mehmet sait özdemir" userId="dce2c172-62e6-4d50-b888-93ec6715f647" providerId="ADAL" clId="{993BF48E-877A-491B-B5E1-C33CF0086985}" dt="2023-07-12T10:54:04.952" v="493"/>
          <ac:inkMkLst>
            <pc:docMk/>
            <pc:sldMk cId="4231623046" sldId="281"/>
            <ac:inkMk id="22" creationId="{7CB59661-5AA0-FE49-23BB-1B66E2F0D308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5:38.485" v="557"/>
        <pc:sldMkLst>
          <pc:docMk/>
          <pc:sldMk cId="247465837" sldId="282"/>
        </pc:sldMkLst>
        <pc:grpChg chg="del mod">
          <ac:chgData name="mehmet sait özdemir" userId="dce2c172-62e6-4d50-b888-93ec6715f647" providerId="ADAL" clId="{993BF48E-877A-491B-B5E1-C33CF0086985}" dt="2023-07-12T10:54:55.102" v="508"/>
          <ac:grpSpMkLst>
            <pc:docMk/>
            <pc:sldMk cId="247465837" sldId="282"/>
            <ac:grpSpMk id="5" creationId="{D7DD807C-A4D2-8F8D-6520-01A55AB58DBA}"/>
          </ac:grpSpMkLst>
        </pc:grpChg>
        <pc:grpChg chg="del mod">
          <ac:chgData name="mehmet sait özdemir" userId="dce2c172-62e6-4d50-b888-93ec6715f647" providerId="ADAL" clId="{993BF48E-877A-491B-B5E1-C33CF0086985}" dt="2023-07-12T10:54:52.316" v="503"/>
          <ac:grpSpMkLst>
            <pc:docMk/>
            <pc:sldMk cId="247465837" sldId="282"/>
            <ac:grpSpMk id="9" creationId="{1E84012E-FF54-899B-40E3-A4DE0710AFB6}"/>
          </ac:grpSpMkLst>
        </pc:grpChg>
        <pc:grpChg chg="del mod">
          <ac:chgData name="mehmet sait özdemir" userId="dce2c172-62e6-4d50-b888-93ec6715f647" providerId="ADAL" clId="{993BF48E-877A-491B-B5E1-C33CF0086985}" dt="2023-07-12T10:54:52.873" v="505"/>
          <ac:grpSpMkLst>
            <pc:docMk/>
            <pc:sldMk cId="247465837" sldId="282"/>
            <ac:grpSpMk id="14" creationId="{E470B9DC-4917-8118-8FE5-D19C9D2D58AD}"/>
          </ac:grpSpMkLst>
        </pc:grpChg>
        <pc:grpChg chg="del mod">
          <ac:chgData name="mehmet sait özdemir" userId="dce2c172-62e6-4d50-b888-93ec6715f647" providerId="ADAL" clId="{993BF48E-877A-491B-B5E1-C33CF0086985}" dt="2023-07-12T10:54:55.102" v="508"/>
          <ac:grpSpMkLst>
            <pc:docMk/>
            <pc:sldMk cId="247465837" sldId="282"/>
            <ac:grpSpMk id="16" creationId="{8351AFFA-030A-A000-3D00-F3348C0D77E2}"/>
          </ac:grpSpMkLst>
        </pc:grpChg>
        <pc:grpChg chg="mod">
          <ac:chgData name="mehmet sait özdemir" userId="dce2c172-62e6-4d50-b888-93ec6715f647" providerId="ADAL" clId="{993BF48E-877A-491B-B5E1-C33CF0086985}" dt="2023-07-12T10:54:55.102" v="508"/>
          <ac:grpSpMkLst>
            <pc:docMk/>
            <pc:sldMk cId="247465837" sldId="282"/>
            <ac:grpSpMk id="19" creationId="{A97E02D2-BB6F-0FCC-3BD8-78C59EAA767A}"/>
          </ac:grpSpMkLst>
        </pc:grpChg>
        <pc:grpChg chg="mod">
          <ac:chgData name="mehmet sait özdemir" userId="dce2c172-62e6-4d50-b888-93ec6715f647" providerId="ADAL" clId="{993BF48E-877A-491B-B5E1-C33CF0086985}" dt="2023-07-12T10:54:59.343" v="511"/>
          <ac:grpSpMkLst>
            <pc:docMk/>
            <pc:sldMk cId="247465837" sldId="282"/>
            <ac:grpSpMk id="22" creationId="{D5EDB085-4021-1FAE-C773-55E8B49A6630}"/>
          </ac:grpSpMkLst>
        </pc:grpChg>
        <pc:grpChg chg="mod">
          <ac:chgData name="mehmet sait özdemir" userId="dce2c172-62e6-4d50-b888-93ec6715f647" providerId="ADAL" clId="{993BF48E-877A-491B-B5E1-C33CF0086985}" dt="2023-07-12T10:55:03.490" v="515"/>
          <ac:grpSpMkLst>
            <pc:docMk/>
            <pc:sldMk cId="247465837" sldId="282"/>
            <ac:grpSpMk id="26" creationId="{90828DA7-D7F8-AC46-1560-5890CB805687}"/>
          </ac:grpSpMkLst>
        </pc:grpChg>
        <pc:grpChg chg="del mod">
          <ac:chgData name="mehmet sait özdemir" userId="dce2c172-62e6-4d50-b888-93ec6715f647" providerId="ADAL" clId="{993BF48E-877A-491B-B5E1-C33CF0086985}" dt="2023-07-12T10:55:08.588" v="524"/>
          <ac:grpSpMkLst>
            <pc:docMk/>
            <pc:sldMk cId="247465837" sldId="282"/>
            <ac:grpSpMk id="29" creationId="{54F94F65-4453-B8A8-11B6-EF146B2A8B14}"/>
          </ac:grpSpMkLst>
        </pc:grpChg>
        <pc:grpChg chg="mod">
          <ac:chgData name="mehmet sait özdemir" userId="dce2c172-62e6-4d50-b888-93ec6715f647" providerId="ADAL" clId="{993BF48E-877A-491B-B5E1-C33CF0086985}" dt="2023-07-12T10:55:08.588" v="524"/>
          <ac:grpSpMkLst>
            <pc:docMk/>
            <pc:sldMk cId="247465837" sldId="282"/>
            <ac:grpSpMk id="35" creationId="{B64217C7-E1F3-2869-8334-356CFB8015C4}"/>
          </ac:grpSpMkLst>
        </pc:grpChg>
        <pc:grpChg chg="mod">
          <ac:chgData name="mehmet sait özdemir" userId="dce2c172-62e6-4d50-b888-93ec6715f647" providerId="ADAL" clId="{993BF48E-877A-491B-B5E1-C33CF0086985}" dt="2023-07-12T10:55:08.588" v="524"/>
          <ac:grpSpMkLst>
            <pc:docMk/>
            <pc:sldMk cId="247465837" sldId="282"/>
            <ac:grpSpMk id="36" creationId="{CB945661-DD53-CCB2-ED9A-34B7B094FD02}"/>
          </ac:grpSpMkLst>
        </pc:grpChg>
        <pc:grpChg chg="mod">
          <ac:chgData name="mehmet sait özdemir" userId="dce2c172-62e6-4d50-b888-93ec6715f647" providerId="ADAL" clId="{993BF48E-877A-491B-B5E1-C33CF0086985}" dt="2023-07-12T10:55:14.336" v="527"/>
          <ac:grpSpMkLst>
            <pc:docMk/>
            <pc:sldMk cId="247465837" sldId="282"/>
            <ac:grpSpMk id="39" creationId="{51924120-A483-DF25-4259-F41584E229AC}"/>
          </ac:grpSpMkLst>
        </pc:grpChg>
        <pc:grpChg chg="mod">
          <ac:chgData name="mehmet sait özdemir" userId="dce2c172-62e6-4d50-b888-93ec6715f647" providerId="ADAL" clId="{993BF48E-877A-491B-B5E1-C33CF0086985}" dt="2023-07-12T10:55:17.974" v="532"/>
          <ac:grpSpMkLst>
            <pc:docMk/>
            <pc:sldMk cId="247465837" sldId="282"/>
            <ac:grpSpMk id="44" creationId="{C59C07ED-8C5B-E5C1-C93C-4FF6CB3D1576}"/>
          </ac:grpSpMkLst>
        </pc:grpChg>
        <pc:grpChg chg="del mod">
          <ac:chgData name="mehmet sait özdemir" userId="dce2c172-62e6-4d50-b888-93ec6715f647" providerId="ADAL" clId="{993BF48E-877A-491B-B5E1-C33CF0086985}" dt="2023-07-12T10:55:21.390" v="540"/>
          <ac:grpSpMkLst>
            <pc:docMk/>
            <pc:sldMk cId="247465837" sldId="282"/>
            <ac:grpSpMk id="47" creationId="{CC98192A-E521-55C6-9381-C9D65E9E1F0A}"/>
          </ac:grpSpMkLst>
        </pc:grpChg>
        <pc:grpChg chg="mod">
          <ac:chgData name="mehmet sait özdemir" userId="dce2c172-62e6-4d50-b888-93ec6715f647" providerId="ADAL" clId="{993BF48E-877A-491B-B5E1-C33CF0086985}" dt="2023-07-12T10:55:21.390" v="540"/>
          <ac:grpSpMkLst>
            <pc:docMk/>
            <pc:sldMk cId="247465837" sldId="282"/>
            <ac:grpSpMk id="52" creationId="{54D73424-BBD4-3557-A679-DFEAE5059DC8}"/>
          </ac:grpSpMkLst>
        </pc:grpChg>
        <pc:grpChg chg="mod">
          <ac:chgData name="mehmet sait özdemir" userId="dce2c172-62e6-4d50-b888-93ec6715f647" providerId="ADAL" clId="{993BF48E-877A-491B-B5E1-C33CF0086985}" dt="2023-07-12T10:55:21.390" v="540"/>
          <ac:grpSpMkLst>
            <pc:docMk/>
            <pc:sldMk cId="247465837" sldId="282"/>
            <ac:grpSpMk id="53" creationId="{658AB241-8AF1-F10A-90D4-D0734433666C}"/>
          </ac:grpSpMkLst>
        </pc:grpChg>
        <pc:grpChg chg="mod">
          <ac:chgData name="mehmet sait özdemir" userId="dce2c172-62e6-4d50-b888-93ec6715f647" providerId="ADAL" clId="{993BF48E-877A-491B-B5E1-C33CF0086985}" dt="2023-07-12T10:55:22.929" v="543"/>
          <ac:grpSpMkLst>
            <pc:docMk/>
            <pc:sldMk cId="247465837" sldId="282"/>
            <ac:grpSpMk id="56" creationId="{09210E42-DFFA-1779-A920-5F6310D9C1BE}"/>
          </ac:grpSpMkLst>
        </pc:grpChg>
        <pc:grpChg chg="del mod">
          <ac:chgData name="mehmet sait özdemir" userId="dce2c172-62e6-4d50-b888-93ec6715f647" providerId="ADAL" clId="{993BF48E-877A-491B-B5E1-C33CF0086985}" dt="2023-07-12T10:55:34.240" v="555"/>
          <ac:grpSpMkLst>
            <pc:docMk/>
            <pc:sldMk cId="247465837" sldId="282"/>
            <ac:grpSpMk id="66" creationId="{16A9C96E-089B-22B1-8506-FCD79B3C5BB0}"/>
          </ac:grpSpMkLst>
        </pc:grpChg>
        <pc:grpChg chg="del mod">
          <ac:chgData name="mehmet sait özdemir" userId="dce2c172-62e6-4d50-b888-93ec6715f647" providerId="ADAL" clId="{993BF48E-877A-491B-B5E1-C33CF0086985}" dt="2023-07-12T10:55:34.240" v="555"/>
          <ac:grpSpMkLst>
            <pc:docMk/>
            <pc:sldMk cId="247465837" sldId="282"/>
            <ac:grpSpMk id="67" creationId="{999A2ECF-CB0A-BBC8-FB1D-0BC0EC5ECDF8}"/>
          </ac:grpSpMkLst>
        </pc:grpChg>
        <pc:grpChg chg="del mod">
          <ac:chgData name="mehmet sait özdemir" userId="dce2c172-62e6-4d50-b888-93ec6715f647" providerId="ADAL" clId="{993BF48E-877A-491B-B5E1-C33CF0086985}" dt="2023-07-12T10:55:38.485" v="557"/>
          <ac:grpSpMkLst>
            <pc:docMk/>
            <pc:sldMk cId="247465837" sldId="282"/>
            <ac:grpSpMk id="69" creationId="{E31F6328-6B09-F3FF-E124-8F3A57C2BDEE}"/>
          </ac:grpSpMkLst>
        </pc:grpChg>
        <pc:grpChg chg="mod">
          <ac:chgData name="mehmet sait özdemir" userId="dce2c172-62e6-4d50-b888-93ec6715f647" providerId="ADAL" clId="{993BF48E-877A-491B-B5E1-C33CF0086985}" dt="2023-07-12T10:55:38.485" v="557"/>
          <ac:grpSpMkLst>
            <pc:docMk/>
            <pc:sldMk cId="247465837" sldId="282"/>
            <ac:grpSpMk id="71" creationId="{D5D0E87F-3B41-6C6C-E7D3-C05E2E921293}"/>
          </ac:grpSpMkLst>
        </pc:grp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2" creationId="{A869D345-A609-96D4-A957-77466C303816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4" creationId="{71B80C87-F254-5A15-5374-9D052AFF0FC1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6" creationId="{26D42BD4-5C4A-7EFB-98B9-C95F609E0454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7" creationId="{3BF1BF82-97A2-E68A-382D-42AFF73886F4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8" creationId="{61973D4A-61B2-AAAF-0888-79AE86049301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12" creationId="{BD638694-E1F4-2DFB-65B2-941D007311D1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13" creationId="{9554FEF3-5D7C-6014-4115-744847E3C0A4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15" creationId="{7D55D544-988F-7D84-CB16-972CC93F0B60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17" creationId="{CEF7DF2A-E321-2835-34AB-42A2BD623B52}"/>
          </ac:inkMkLst>
        </pc:inkChg>
        <pc:inkChg chg="add mod">
          <ac:chgData name="mehmet sait özdemir" userId="dce2c172-62e6-4d50-b888-93ec6715f647" providerId="ADAL" clId="{993BF48E-877A-491B-B5E1-C33CF0086985}" dt="2023-07-12T10:54:55.102" v="508"/>
          <ac:inkMkLst>
            <pc:docMk/>
            <pc:sldMk cId="247465837" sldId="282"/>
            <ac:inkMk id="18" creationId="{EB485EC9-0187-976A-F2D6-B6487EC7CA74}"/>
          </ac:inkMkLst>
        </pc:inkChg>
        <pc:inkChg chg="add mod">
          <ac:chgData name="mehmet sait özdemir" userId="dce2c172-62e6-4d50-b888-93ec6715f647" providerId="ADAL" clId="{993BF48E-877A-491B-B5E1-C33CF0086985}" dt="2023-07-12T10:54:59.343" v="511"/>
          <ac:inkMkLst>
            <pc:docMk/>
            <pc:sldMk cId="247465837" sldId="282"/>
            <ac:inkMk id="20" creationId="{B92C44CF-184A-66D0-9D0C-D1D64CC4FAC8}"/>
          </ac:inkMkLst>
        </pc:inkChg>
        <pc:inkChg chg="add mod">
          <ac:chgData name="mehmet sait özdemir" userId="dce2c172-62e6-4d50-b888-93ec6715f647" providerId="ADAL" clId="{993BF48E-877A-491B-B5E1-C33CF0086985}" dt="2023-07-12T10:54:59.343" v="511"/>
          <ac:inkMkLst>
            <pc:docMk/>
            <pc:sldMk cId="247465837" sldId="282"/>
            <ac:inkMk id="21" creationId="{B47F05E9-487B-D3E1-1765-2FC98FE49FDB}"/>
          </ac:inkMkLst>
        </pc:inkChg>
        <pc:inkChg chg="add">
          <ac:chgData name="mehmet sait özdemir" userId="dce2c172-62e6-4d50-b888-93ec6715f647" providerId="ADAL" clId="{993BF48E-877A-491B-B5E1-C33CF0086985}" dt="2023-07-12T10:55:00.123" v="512" actId="9405"/>
          <ac:inkMkLst>
            <pc:docMk/>
            <pc:sldMk cId="247465837" sldId="282"/>
            <ac:inkMk id="23" creationId="{F8B1C676-61F5-DF50-088C-104E71F17E1F}"/>
          </ac:inkMkLst>
        </pc:inkChg>
        <pc:inkChg chg="add mod">
          <ac:chgData name="mehmet sait özdemir" userId="dce2c172-62e6-4d50-b888-93ec6715f647" providerId="ADAL" clId="{993BF48E-877A-491B-B5E1-C33CF0086985}" dt="2023-07-12T10:55:03.490" v="515"/>
          <ac:inkMkLst>
            <pc:docMk/>
            <pc:sldMk cId="247465837" sldId="282"/>
            <ac:inkMk id="24" creationId="{3F03D951-29F7-2365-BED2-5240C584D605}"/>
          </ac:inkMkLst>
        </pc:inkChg>
        <pc:inkChg chg="add mod">
          <ac:chgData name="mehmet sait özdemir" userId="dce2c172-62e6-4d50-b888-93ec6715f647" providerId="ADAL" clId="{993BF48E-877A-491B-B5E1-C33CF0086985}" dt="2023-07-12T10:55:03.490" v="515"/>
          <ac:inkMkLst>
            <pc:docMk/>
            <pc:sldMk cId="247465837" sldId="282"/>
            <ac:inkMk id="25" creationId="{EEA59CAC-DA77-6E73-8D00-D208B41808FD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27" creationId="{B63D2EBB-7B99-5AAC-C8A4-630CF8563D20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28" creationId="{6EC96D93-90C2-C0E9-B3CA-FA1E044551B2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30" creationId="{4E651E53-C63F-34C8-8F3E-3294ADB61F48}"/>
          </ac:inkMkLst>
        </pc:inkChg>
        <pc:inkChg chg="add">
          <ac:chgData name="mehmet sait özdemir" userId="dce2c172-62e6-4d50-b888-93ec6715f647" providerId="ADAL" clId="{993BF48E-877A-491B-B5E1-C33CF0086985}" dt="2023-07-12T10:55:06.205" v="520" actId="9405"/>
          <ac:inkMkLst>
            <pc:docMk/>
            <pc:sldMk cId="247465837" sldId="282"/>
            <ac:inkMk id="31" creationId="{9F27258D-6AF9-C682-1B93-95E0A7BE52A2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32" creationId="{7EAFE502-9EFF-2254-9F24-44DD171767EC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33" creationId="{AB824949-C1B9-0D67-F391-135A8D1F6021}"/>
          </ac:inkMkLst>
        </pc:inkChg>
        <pc:inkChg chg="add mod">
          <ac:chgData name="mehmet sait özdemir" userId="dce2c172-62e6-4d50-b888-93ec6715f647" providerId="ADAL" clId="{993BF48E-877A-491B-B5E1-C33CF0086985}" dt="2023-07-12T10:55:08.588" v="524"/>
          <ac:inkMkLst>
            <pc:docMk/>
            <pc:sldMk cId="247465837" sldId="282"/>
            <ac:inkMk id="34" creationId="{6E83D8FD-5636-54AB-C29E-86B00F786318}"/>
          </ac:inkMkLst>
        </pc:inkChg>
        <pc:inkChg chg="add mod">
          <ac:chgData name="mehmet sait özdemir" userId="dce2c172-62e6-4d50-b888-93ec6715f647" providerId="ADAL" clId="{993BF48E-877A-491B-B5E1-C33CF0086985}" dt="2023-07-12T10:55:14.336" v="527"/>
          <ac:inkMkLst>
            <pc:docMk/>
            <pc:sldMk cId="247465837" sldId="282"/>
            <ac:inkMk id="37" creationId="{C1E9A21C-99F0-92F4-87FA-6861B3E2007A}"/>
          </ac:inkMkLst>
        </pc:inkChg>
        <pc:inkChg chg="add mod">
          <ac:chgData name="mehmet sait özdemir" userId="dce2c172-62e6-4d50-b888-93ec6715f647" providerId="ADAL" clId="{993BF48E-877A-491B-B5E1-C33CF0086985}" dt="2023-07-12T10:55:14.336" v="527"/>
          <ac:inkMkLst>
            <pc:docMk/>
            <pc:sldMk cId="247465837" sldId="282"/>
            <ac:inkMk id="38" creationId="{925755E8-BE50-D609-F2BC-536BE1DD66AC}"/>
          </ac:inkMkLst>
        </pc:inkChg>
        <pc:inkChg chg="add">
          <ac:chgData name="mehmet sait özdemir" userId="dce2c172-62e6-4d50-b888-93ec6715f647" providerId="ADAL" clId="{993BF48E-877A-491B-B5E1-C33CF0086985}" dt="2023-07-12T10:55:15.022" v="528" actId="9405"/>
          <ac:inkMkLst>
            <pc:docMk/>
            <pc:sldMk cId="247465837" sldId="282"/>
            <ac:inkMk id="40" creationId="{60F3DA7A-5512-BF53-03A3-E1E73C55F9CF}"/>
          </ac:inkMkLst>
        </pc:inkChg>
        <pc:inkChg chg="add mod">
          <ac:chgData name="mehmet sait özdemir" userId="dce2c172-62e6-4d50-b888-93ec6715f647" providerId="ADAL" clId="{993BF48E-877A-491B-B5E1-C33CF0086985}" dt="2023-07-12T10:55:17.974" v="532"/>
          <ac:inkMkLst>
            <pc:docMk/>
            <pc:sldMk cId="247465837" sldId="282"/>
            <ac:inkMk id="41" creationId="{34630B90-A9C4-EBAD-6651-C904307CC1EA}"/>
          </ac:inkMkLst>
        </pc:inkChg>
        <pc:inkChg chg="add mod">
          <ac:chgData name="mehmet sait özdemir" userId="dce2c172-62e6-4d50-b888-93ec6715f647" providerId="ADAL" clId="{993BF48E-877A-491B-B5E1-C33CF0086985}" dt="2023-07-12T10:55:17.974" v="532"/>
          <ac:inkMkLst>
            <pc:docMk/>
            <pc:sldMk cId="247465837" sldId="282"/>
            <ac:inkMk id="42" creationId="{459D50F6-232C-F2C2-3E0D-75F5641788D1}"/>
          </ac:inkMkLst>
        </pc:inkChg>
        <pc:inkChg chg="add mod">
          <ac:chgData name="mehmet sait özdemir" userId="dce2c172-62e6-4d50-b888-93ec6715f647" providerId="ADAL" clId="{993BF48E-877A-491B-B5E1-C33CF0086985}" dt="2023-07-12T10:55:17.974" v="532"/>
          <ac:inkMkLst>
            <pc:docMk/>
            <pc:sldMk cId="247465837" sldId="282"/>
            <ac:inkMk id="43" creationId="{80A2345A-0B54-19B4-BD71-33F00CDF9EA4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45" creationId="{80D2B024-32C2-CBA2-852D-C3D3F0AB96BD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46" creationId="{EBA4C1C6-5EFA-6F86-A914-990859BEB782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48" creationId="{00F9AB1F-98CB-F5BD-19B6-C9DF63FD9548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49" creationId="{AA5E518B-FB0E-F34A-6514-D0F41FC37EB5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50" creationId="{95168438-1ADB-31F6-AA0B-BEE637F1F6E6}"/>
          </ac:inkMkLst>
        </pc:inkChg>
        <pc:inkChg chg="add mod">
          <ac:chgData name="mehmet sait özdemir" userId="dce2c172-62e6-4d50-b888-93ec6715f647" providerId="ADAL" clId="{993BF48E-877A-491B-B5E1-C33CF0086985}" dt="2023-07-12T10:55:21.390" v="540"/>
          <ac:inkMkLst>
            <pc:docMk/>
            <pc:sldMk cId="247465837" sldId="282"/>
            <ac:inkMk id="51" creationId="{0161A45E-C93F-33CC-3763-4C4000A224F8}"/>
          </ac:inkMkLst>
        </pc:inkChg>
        <pc:inkChg chg="add mod">
          <ac:chgData name="mehmet sait özdemir" userId="dce2c172-62e6-4d50-b888-93ec6715f647" providerId="ADAL" clId="{993BF48E-877A-491B-B5E1-C33CF0086985}" dt="2023-07-12T10:55:22.929" v="543"/>
          <ac:inkMkLst>
            <pc:docMk/>
            <pc:sldMk cId="247465837" sldId="282"/>
            <ac:inkMk id="54" creationId="{B58CEBFF-EDF7-8345-D1ED-3EF644441914}"/>
          </ac:inkMkLst>
        </pc:inkChg>
        <pc:inkChg chg="add mod">
          <ac:chgData name="mehmet sait özdemir" userId="dce2c172-62e6-4d50-b888-93ec6715f647" providerId="ADAL" clId="{993BF48E-877A-491B-B5E1-C33CF0086985}" dt="2023-07-12T10:55:22.929" v="543"/>
          <ac:inkMkLst>
            <pc:docMk/>
            <pc:sldMk cId="247465837" sldId="282"/>
            <ac:inkMk id="55" creationId="{62A3F178-053C-03D5-8696-DC0FDCE52CBD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57" creationId="{A11CC826-56CB-B168-8526-ABEE204E51A4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58" creationId="{F62D2314-EB23-08F0-35D1-72782FF4C74C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59" creationId="{970B9E2E-0B0D-A6BB-86CD-73113F5D0F39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0" creationId="{03D661DC-BAAF-AC35-8019-625E1D692B1B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1" creationId="{7F050614-3479-BFB0-6552-8312EDF65D07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2" creationId="{9AADF50D-646F-34AC-325E-5F78F1E4DCAA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3" creationId="{7C7A1594-EB21-722B-91A0-D33A74BE68AD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4" creationId="{CC6D1247-3B5A-8102-B2CF-B1FEE3A63590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5" creationId="{FD596256-CDF6-FFFB-BACE-147FA87AF8AD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68" creationId="{BAB7A93A-78F5-2A52-270B-40CD91236AFB}"/>
          </ac:inkMkLst>
        </pc:inkChg>
        <pc:inkChg chg="add mod">
          <ac:chgData name="mehmet sait özdemir" userId="dce2c172-62e6-4d50-b888-93ec6715f647" providerId="ADAL" clId="{993BF48E-877A-491B-B5E1-C33CF0086985}" dt="2023-07-12T10:55:38.485" v="557"/>
          <ac:inkMkLst>
            <pc:docMk/>
            <pc:sldMk cId="247465837" sldId="282"/>
            <ac:inkMk id="70" creationId="{20DD4AB6-FCA6-24A2-E8DD-84A71ACF1D30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7:21.855" v="631" actId="9405"/>
        <pc:sldMkLst>
          <pc:docMk/>
          <pc:sldMk cId="998843049" sldId="283"/>
        </pc:sldMkLst>
        <pc:grpChg chg="del mod">
          <ac:chgData name="mehmet sait özdemir" userId="dce2c172-62e6-4d50-b888-93ec6715f647" providerId="ADAL" clId="{993BF48E-877A-491B-B5E1-C33CF0086985}" dt="2023-07-12T10:55:53.370" v="563"/>
          <ac:grpSpMkLst>
            <pc:docMk/>
            <pc:sldMk cId="998843049" sldId="283"/>
            <ac:grpSpMk id="4" creationId="{B8A1BA4A-B002-D2FA-34D2-09A528609AEA}"/>
          </ac:grpSpMkLst>
        </pc:grpChg>
        <pc:grpChg chg="del mod">
          <ac:chgData name="mehmet sait özdemir" userId="dce2c172-62e6-4d50-b888-93ec6715f647" providerId="ADAL" clId="{993BF48E-877A-491B-B5E1-C33CF0086985}" dt="2023-07-12T10:57:05.993" v="625"/>
          <ac:grpSpMkLst>
            <pc:docMk/>
            <pc:sldMk cId="998843049" sldId="283"/>
            <ac:grpSpMk id="8" creationId="{7159EF45-8028-665D-1724-2E33CA894522}"/>
          </ac:grpSpMkLst>
        </pc:grpChg>
        <pc:grpChg chg="del mod">
          <ac:chgData name="mehmet sait özdemir" userId="dce2c172-62e6-4d50-b888-93ec6715f647" providerId="ADAL" clId="{993BF48E-877A-491B-B5E1-C33CF0086985}" dt="2023-07-12T10:56:08.884" v="587"/>
          <ac:grpSpMkLst>
            <pc:docMk/>
            <pc:sldMk cId="998843049" sldId="283"/>
            <ac:grpSpMk id="13" creationId="{5499334F-AE8A-4016-FC92-DA5FAB51DCA7}"/>
          </ac:grpSpMkLst>
        </pc:grpChg>
        <pc:grpChg chg="del mod">
          <ac:chgData name="mehmet sait özdemir" userId="dce2c172-62e6-4d50-b888-93ec6715f647" providerId="ADAL" clId="{993BF48E-877A-491B-B5E1-C33CF0086985}" dt="2023-07-12T10:57:05.993" v="625"/>
          <ac:grpSpMkLst>
            <pc:docMk/>
            <pc:sldMk cId="998843049" sldId="283"/>
            <ac:grpSpMk id="20" creationId="{149AD114-40E6-12D6-2F17-91B3B61A93ED}"/>
          </ac:grpSpMkLst>
        </pc:grpChg>
        <pc:grpChg chg="del mod">
          <ac:chgData name="mehmet sait özdemir" userId="dce2c172-62e6-4d50-b888-93ec6715f647" providerId="ADAL" clId="{993BF48E-877A-491B-B5E1-C33CF0086985}" dt="2023-07-12T10:56:33.226" v="597"/>
          <ac:grpSpMkLst>
            <pc:docMk/>
            <pc:sldMk cId="998843049" sldId="283"/>
            <ac:grpSpMk id="24" creationId="{E03D3F21-1BC6-34E7-758F-50B4E8799AC9}"/>
          </ac:grpSpMkLst>
        </pc:grpChg>
        <pc:grpChg chg="del mod">
          <ac:chgData name="mehmet sait özdemir" userId="dce2c172-62e6-4d50-b888-93ec6715f647" providerId="ADAL" clId="{993BF48E-877A-491B-B5E1-C33CF0086985}" dt="2023-07-12T10:57:05.993" v="625"/>
          <ac:grpSpMkLst>
            <pc:docMk/>
            <pc:sldMk cId="998843049" sldId="283"/>
            <ac:grpSpMk id="34" creationId="{201AEB4F-E0CA-BE32-6C37-43D98C79E6BE}"/>
          </ac:grpSpMkLst>
        </pc:grpChg>
        <pc:grpChg chg="del mod">
          <ac:chgData name="mehmet sait özdemir" userId="dce2c172-62e6-4d50-b888-93ec6715f647" providerId="ADAL" clId="{993BF48E-877A-491B-B5E1-C33CF0086985}" dt="2023-07-12T10:57:05.993" v="625"/>
          <ac:grpSpMkLst>
            <pc:docMk/>
            <pc:sldMk cId="998843049" sldId="283"/>
            <ac:grpSpMk id="35" creationId="{E8254340-9C5F-8541-75AE-F7F31AD5A5D8}"/>
          </ac:grpSpMkLst>
        </pc:grpChg>
        <pc:grpChg chg="del mod">
          <ac:chgData name="mehmet sait özdemir" userId="dce2c172-62e6-4d50-b888-93ec6715f647" providerId="ADAL" clId="{993BF48E-877A-491B-B5E1-C33CF0086985}" dt="2023-07-12T10:57:05.993" v="625"/>
          <ac:grpSpMkLst>
            <pc:docMk/>
            <pc:sldMk cId="998843049" sldId="283"/>
            <ac:grpSpMk id="36" creationId="{E3DB72CC-6FEE-C299-B0D9-D77C7C7FF571}"/>
          </ac:grpSpMkLst>
        </pc:grpChg>
        <pc:grpChg chg="del mod">
          <ac:chgData name="mehmet sait özdemir" userId="dce2c172-62e6-4d50-b888-93ec6715f647" providerId="ADAL" clId="{993BF48E-877A-491B-B5E1-C33CF0086985}" dt="2023-07-12T10:56:33.226" v="597"/>
          <ac:grpSpMkLst>
            <pc:docMk/>
            <pc:sldMk cId="998843049" sldId="283"/>
            <ac:grpSpMk id="41" creationId="{8560033B-D65E-A6F3-4F8A-7E31916742B3}"/>
          </ac:grpSpMkLst>
        </pc:grpChg>
        <pc:grpChg chg="del mod">
          <ac:chgData name="mehmet sait özdemir" userId="dce2c172-62e6-4d50-b888-93ec6715f647" providerId="ADAL" clId="{993BF48E-877A-491B-B5E1-C33CF0086985}" dt="2023-07-12T10:56:33.226" v="597"/>
          <ac:grpSpMkLst>
            <pc:docMk/>
            <pc:sldMk cId="998843049" sldId="283"/>
            <ac:grpSpMk id="42" creationId="{226E2179-42C3-03DB-A031-D461BBBFC595}"/>
          </ac:grpSpMkLst>
        </pc:grpChg>
        <pc:grpChg chg="del mod">
          <ac:chgData name="mehmet sait özdemir" userId="dce2c172-62e6-4d50-b888-93ec6715f647" providerId="ADAL" clId="{993BF48E-877A-491B-B5E1-C33CF0086985}" dt="2023-07-12T10:57:09.686" v="630"/>
          <ac:grpSpMkLst>
            <pc:docMk/>
            <pc:sldMk cId="998843049" sldId="283"/>
            <ac:grpSpMk id="47" creationId="{044E35DB-3138-0D48-D8C1-DE781C66751D}"/>
          </ac:grpSpMkLst>
        </pc:grpChg>
        <pc:grpChg chg="del mod">
          <ac:chgData name="mehmet sait özdemir" userId="dce2c172-62e6-4d50-b888-93ec6715f647" providerId="ADAL" clId="{993BF48E-877A-491B-B5E1-C33CF0086985}" dt="2023-07-12T10:56:47.444" v="606"/>
          <ac:grpSpMkLst>
            <pc:docMk/>
            <pc:sldMk cId="998843049" sldId="283"/>
            <ac:grpSpMk id="53" creationId="{E19A7726-E244-13FA-C5D9-164E6A760ABF}"/>
          </ac:grpSpMkLst>
        </pc:grpChg>
        <pc:grpChg chg="del mod">
          <ac:chgData name="mehmet sait özdemir" userId="dce2c172-62e6-4d50-b888-93ec6715f647" providerId="ADAL" clId="{993BF48E-877A-491B-B5E1-C33CF0086985}" dt="2023-07-12T10:56:58.168" v="621"/>
          <ac:grpSpMkLst>
            <pc:docMk/>
            <pc:sldMk cId="998843049" sldId="283"/>
            <ac:grpSpMk id="56" creationId="{5148BA68-A719-E274-FE1E-37E829790135}"/>
          </ac:grpSpMkLst>
        </pc:grpChg>
        <pc:grpChg chg="del mod">
          <ac:chgData name="mehmet sait özdemir" userId="dce2c172-62e6-4d50-b888-93ec6715f647" providerId="ADAL" clId="{993BF48E-877A-491B-B5E1-C33CF0086985}" dt="2023-07-12T10:56:58.168" v="621"/>
          <ac:grpSpMkLst>
            <pc:docMk/>
            <pc:sldMk cId="998843049" sldId="283"/>
            <ac:grpSpMk id="62" creationId="{786DEAD9-AC24-799D-48F6-DFE9E1EE84C3}"/>
          </ac:grpSpMkLst>
        </pc:grpChg>
        <pc:grpChg chg="del mod">
          <ac:chgData name="mehmet sait özdemir" userId="dce2c172-62e6-4d50-b888-93ec6715f647" providerId="ADAL" clId="{993BF48E-877A-491B-B5E1-C33CF0086985}" dt="2023-07-12T10:56:58.168" v="621"/>
          <ac:grpSpMkLst>
            <pc:docMk/>
            <pc:sldMk cId="998843049" sldId="283"/>
            <ac:grpSpMk id="63" creationId="{8E2FA3BF-B2B8-647D-386D-0BB331D49392}"/>
          </ac:grpSpMkLst>
        </pc:grpChg>
        <pc:grpChg chg="mod">
          <ac:chgData name="mehmet sait özdemir" userId="dce2c172-62e6-4d50-b888-93ec6715f647" providerId="ADAL" clId="{993BF48E-877A-491B-B5E1-C33CF0086985}" dt="2023-07-12T10:56:58.168" v="621"/>
          <ac:grpSpMkLst>
            <pc:docMk/>
            <pc:sldMk cId="998843049" sldId="283"/>
            <ac:grpSpMk id="72" creationId="{0F617255-8AD3-BB94-B442-61707C0D5D34}"/>
          </ac:grpSpMkLst>
        </pc:grpChg>
        <pc:grpChg chg="del mod">
          <ac:chgData name="mehmet sait özdemir" userId="dce2c172-62e6-4d50-b888-93ec6715f647" providerId="ADAL" clId="{993BF48E-877A-491B-B5E1-C33CF0086985}" dt="2023-07-12T10:57:09.686" v="630"/>
          <ac:grpSpMkLst>
            <pc:docMk/>
            <pc:sldMk cId="998843049" sldId="283"/>
            <ac:grpSpMk id="76" creationId="{372113F1-59A3-CF9C-8DEE-6913FB069B83}"/>
          </ac:grpSpMkLst>
        </pc:grpChg>
        <pc:grpChg chg="del mod">
          <ac:chgData name="mehmet sait özdemir" userId="dce2c172-62e6-4d50-b888-93ec6715f647" providerId="ADAL" clId="{993BF48E-877A-491B-B5E1-C33CF0086985}" dt="2023-07-12T10:57:09.686" v="630"/>
          <ac:grpSpMkLst>
            <pc:docMk/>
            <pc:sldMk cId="998843049" sldId="283"/>
            <ac:grpSpMk id="81" creationId="{AA1EDED3-5AF2-D32D-A8B4-647E5F49B741}"/>
          </ac:grpSpMkLst>
        </pc:grpChg>
        <pc:grpChg chg="mod">
          <ac:chgData name="mehmet sait özdemir" userId="dce2c172-62e6-4d50-b888-93ec6715f647" providerId="ADAL" clId="{993BF48E-877A-491B-B5E1-C33CF0086985}" dt="2023-07-12T10:57:09.686" v="630"/>
          <ac:grpSpMkLst>
            <pc:docMk/>
            <pc:sldMk cId="998843049" sldId="283"/>
            <ac:grpSpMk id="82" creationId="{C0C8B63F-C7F1-0456-2839-268E11664BF3}"/>
          </ac:grpSpMkLst>
        </pc:grpChg>
        <pc:picChg chg="del">
          <ac:chgData name="mehmet sait özdemir" userId="dce2c172-62e6-4d50-b888-93ec6715f647" providerId="ADAL" clId="{993BF48E-877A-491B-B5E1-C33CF0086985}" dt="2023-07-12T07:26:03.661" v="20" actId="478"/>
          <ac:picMkLst>
            <pc:docMk/>
            <pc:sldMk cId="998843049" sldId="283"/>
            <ac:picMk id="3" creationId="{838B02C0-E0AA-044A-B20F-5C666EDD8A9D}"/>
          </ac:picMkLst>
        </pc:picChg>
        <pc:picChg chg="add mod">
          <ac:chgData name="mehmet sait özdemir" userId="dce2c172-62e6-4d50-b888-93ec6715f647" providerId="ADAL" clId="{993BF48E-877A-491B-B5E1-C33CF0086985}" dt="2023-07-12T07:28:49.993" v="68" actId="14100"/>
          <ac:picMkLst>
            <pc:docMk/>
            <pc:sldMk cId="998843049" sldId="283"/>
            <ac:picMk id="5" creationId="{50710D74-8499-C762-2B3D-BFBC35DF70F0}"/>
          </ac:picMkLst>
        </pc:pic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" creationId="{A87D1FD6-D58C-D950-77C0-9D93EA5277F0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" creationId="{A8C6F1BF-5CCD-BFEC-2F5F-BEC03E0AA899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6" creationId="{FB9B9B43-C9DF-1F69-0B3E-2E435694F7AE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" creationId="{64FA98F9-2282-3445-B8F6-65DEF49BA687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9" creationId="{187EAD7B-AFB9-F006-56AF-6AA0F08282C6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2" creationId="{AAD40DE8-3ADB-9DB9-9ABF-28EE9DB6BEF3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4" creationId="{C9FA28CE-F529-6031-BB4A-E755176543F5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5" creationId="{C5AEC27F-FE50-402C-AAC2-EE986F900474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6" creationId="{AEEBB39C-E537-0920-A0BD-BD0C6D620096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7" creationId="{D25C590C-74F8-DDEF-B593-640EDF39CB51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8" creationId="{4B336967-F6BA-8292-C54A-F8FFC6017ABB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19" creationId="{215DC933-70B3-172E-40EE-818D2D940959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1" creationId="{70D67574-7FB6-A7E9-861F-2B7D0934443C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2" creationId="{992F9D38-0083-9AAE-548B-A4A0F2320080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3" creationId="{10EA3394-0EF3-F179-23F0-7338B09AE418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5" creationId="{E4A5BC05-8832-1254-CEF6-91F9F59CFD60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6" creationId="{E59ACDFF-3FBB-15CF-0EDC-6C1397EE0F06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7" creationId="{997A8EC5-7F1D-29ED-5564-93A71C43DF50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8" creationId="{9D6FC348-BB09-500B-6D72-71EBCACB1BAF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29" creationId="{5983907E-D343-7BC1-2202-39F54BA31436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0" creationId="{C12FB8A5-BFAE-3B54-35F6-08030E992C82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1" creationId="{463F8128-399F-F647-4B60-1ADAE5B30E68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2" creationId="{12706FAD-1FCE-5AAC-6751-3AB2EFCEB3F6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3" creationId="{7151BFB6-1961-1143-B789-7B500E21D86F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7" creationId="{101CE047-D28F-8E3C-8651-B853D9B5FE45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8" creationId="{BB6E9C9D-945E-ACBE-0B7B-0D222120BB8E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39" creationId="{24E775A2-6F5D-E7D1-8B0E-CAC704433469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0" creationId="{5E1419DF-89C9-E03C-341A-54A047110CA1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3" creationId="{4A6735B9-B6EB-C4CA-9A81-016FDE348552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4" creationId="{5A9D25DA-C86C-502B-0503-FC5DCA91F23F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5" creationId="{9F2A5D65-B37D-06B9-5800-98BAD57A26B5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6" creationId="{03396B81-B36D-A2A2-89AF-9D99796AEAEC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48" creationId="{34D62881-F364-E13C-7B17-A57CF7E66A49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49" creationId="{FC99D6AB-F242-5A24-0ACA-A9A6A8BE9EA7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0" creationId="{ADC2A6A3-2D64-3699-A28C-5EE35D1E9BA8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1" creationId="{6976B19C-15E9-DE3D-2C08-2A598E72C497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2" creationId="{C8088D3E-AFA5-7146-9E64-E5DC5E6ADCF8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4" creationId="{1E75D968-2A96-194A-E180-9ED9FFE7876C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5" creationId="{6D8EA7AB-E54C-B3C8-C319-6A242655BFB6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7" creationId="{1401C0E9-486E-081D-357B-BCFA306D5546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8" creationId="{C7F8F49F-3BF2-2418-E973-A108E094576E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59" creationId="{784307D5-E98E-33E5-6E01-7A8FEC4EC7C1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0" creationId="{F21E3D5E-7A12-2388-10B4-D1BAA83C6314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1" creationId="{2CE4BA49-FD1C-EB8C-A936-4DE7B4D81C58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4" creationId="{02C09762-A63C-0801-114E-43D869461D7A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5" creationId="{048BFA86-C7C3-6CF7-26FD-9DE63B4D5922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6" creationId="{A56DE331-743E-7161-F5B6-6A08E1387BB2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7" creationId="{68B79EC7-60C8-B498-9E4C-D21A91CC91E0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8" creationId="{A291DCA3-EFED-59E9-44A8-2B57165DAA29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69" creationId="{B400133F-111F-1280-A9C9-9473149D180A}"/>
          </ac:inkMkLst>
        </pc:inkChg>
        <pc:inkChg chg="add mod">
          <ac:chgData name="mehmet sait özdemir" userId="dce2c172-62e6-4d50-b888-93ec6715f647" providerId="ADAL" clId="{993BF48E-877A-491B-B5E1-C33CF0086985}" dt="2023-07-12T10:56:58.168" v="621"/>
          <ac:inkMkLst>
            <pc:docMk/>
            <pc:sldMk cId="998843049" sldId="283"/>
            <ac:inkMk id="70" creationId="{88EE2B4A-AA82-0FCC-244B-CCBB230126AB}"/>
          </ac:inkMkLst>
        </pc:inkChg>
        <pc:inkChg chg="add">
          <ac:chgData name="mehmet sait özdemir" userId="dce2c172-62e6-4d50-b888-93ec6715f647" providerId="ADAL" clId="{993BF48E-877A-491B-B5E1-C33CF0086985}" dt="2023-07-12T10:56:57.663" v="620" actId="9405"/>
          <ac:inkMkLst>
            <pc:docMk/>
            <pc:sldMk cId="998843049" sldId="283"/>
            <ac:inkMk id="71" creationId="{C3A9209A-FCAA-6724-B667-3ABA1F65E549}"/>
          </ac:inkMkLst>
        </pc:inkChg>
        <pc:inkChg chg="add">
          <ac:chgData name="mehmet sait özdemir" userId="dce2c172-62e6-4d50-b888-93ec6715f647" providerId="ADAL" clId="{993BF48E-877A-491B-B5E1-C33CF0086985}" dt="2023-07-12T10:57:02.494" v="622" actId="9405"/>
          <ac:inkMkLst>
            <pc:docMk/>
            <pc:sldMk cId="998843049" sldId="283"/>
            <ac:inkMk id="73" creationId="{81F668E6-3464-0F8E-4405-998F597CC747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4" creationId="{F9DE5145-EB37-42D1-CAC2-CFDEAAECBF35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5" creationId="{D8668AB1-32E5-EF85-7CFF-2C0CB36F191A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7" creationId="{9D7D1664-66F3-A1C4-DD1A-AEC003963E85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8" creationId="{F31D6DA6-065D-CD15-BF90-58A5C0BD1634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79" creationId="{2F143EB8-86B6-7335-DEDC-03155740BB9E}"/>
          </ac:inkMkLst>
        </pc:inkChg>
        <pc:inkChg chg="add mod">
          <ac:chgData name="mehmet sait özdemir" userId="dce2c172-62e6-4d50-b888-93ec6715f647" providerId="ADAL" clId="{993BF48E-877A-491B-B5E1-C33CF0086985}" dt="2023-07-12T10:57:09.686" v="630"/>
          <ac:inkMkLst>
            <pc:docMk/>
            <pc:sldMk cId="998843049" sldId="283"/>
            <ac:inkMk id="80" creationId="{2BEC1769-8A21-0063-D827-E7DDA0622C47}"/>
          </ac:inkMkLst>
        </pc:inkChg>
        <pc:inkChg chg="add">
          <ac:chgData name="mehmet sait özdemir" userId="dce2c172-62e6-4d50-b888-93ec6715f647" providerId="ADAL" clId="{993BF48E-877A-491B-B5E1-C33CF0086985}" dt="2023-07-12T10:57:21.855" v="631" actId="9405"/>
          <ac:inkMkLst>
            <pc:docMk/>
            <pc:sldMk cId="998843049" sldId="283"/>
            <ac:inkMk id="83" creationId="{7D890849-0C44-D64E-B927-E0C7B1A63BAD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0:58:03.763" v="644" actId="9405"/>
        <pc:sldMkLst>
          <pc:docMk/>
          <pc:sldMk cId="1581610962" sldId="284"/>
        </pc:sldMkLst>
        <pc:grpChg chg="mod">
          <ac:chgData name="mehmet sait özdemir" userId="dce2c172-62e6-4d50-b888-93ec6715f647" providerId="ADAL" clId="{993BF48E-877A-491B-B5E1-C33CF0086985}" dt="2023-07-12T10:57:56.651" v="638"/>
          <ac:grpSpMkLst>
            <pc:docMk/>
            <pc:sldMk cId="1581610962" sldId="284"/>
            <ac:grpSpMk id="9" creationId="{55DDA56A-A5B6-ACE1-0524-BB6BC8C43E92}"/>
          </ac:grpSpMkLst>
        </pc:grpChg>
        <pc:grpChg chg="mod">
          <ac:chgData name="mehmet sait özdemir" userId="dce2c172-62e6-4d50-b888-93ec6715f647" providerId="ADAL" clId="{993BF48E-877A-491B-B5E1-C33CF0086985}" dt="2023-07-12T10:58:02.918" v="643"/>
          <ac:grpSpMkLst>
            <pc:docMk/>
            <pc:sldMk cId="1581610962" sldId="284"/>
            <ac:grpSpMk id="16" creationId="{CF836C75-CB4E-6CD2-29FA-0D7B3A969E04}"/>
          </ac:grpSpMkLst>
        </pc:grpChg>
        <pc:picChg chg="del">
          <ac:chgData name="mehmet sait özdemir" userId="dce2c172-62e6-4d50-b888-93ec6715f647" providerId="ADAL" clId="{993BF48E-877A-491B-B5E1-C33CF0086985}" dt="2023-07-12T07:26:05.708" v="21" actId="478"/>
          <ac:picMkLst>
            <pc:docMk/>
            <pc:sldMk cId="1581610962" sldId="284"/>
            <ac:picMk id="3" creationId="{BC4210D1-2CCF-DCF4-37FC-E0C5615C523C}"/>
          </ac:picMkLst>
        </pc:picChg>
        <pc:picChg chg="add mod">
          <ac:chgData name="mehmet sait özdemir" userId="dce2c172-62e6-4d50-b888-93ec6715f647" providerId="ADAL" clId="{993BF48E-877A-491B-B5E1-C33CF0086985}" dt="2023-07-12T07:29:01.273" v="72" actId="14100"/>
          <ac:picMkLst>
            <pc:docMk/>
            <pc:sldMk cId="1581610962" sldId="284"/>
            <ac:picMk id="5" creationId="{677FA525-3DF6-AC63-EFEB-39BB70392EF9}"/>
          </ac:picMkLst>
        </pc:picChg>
        <pc:inkChg chg="add">
          <ac:chgData name="mehmet sait özdemir" userId="dce2c172-62e6-4d50-b888-93ec6715f647" providerId="ADAL" clId="{993BF48E-877A-491B-B5E1-C33CF0086985}" dt="2023-07-12T10:57:35.080" v="632" actId="9405"/>
          <ac:inkMkLst>
            <pc:docMk/>
            <pc:sldMk cId="1581610962" sldId="284"/>
            <ac:inkMk id="2" creationId="{59E255AE-CD43-F253-B5F9-5736E2026338}"/>
          </ac:inkMkLst>
        </pc:inkChg>
        <pc:inkChg chg="add">
          <ac:chgData name="mehmet sait özdemir" userId="dce2c172-62e6-4d50-b888-93ec6715f647" providerId="ADAL" clId="{993BF48E-877A-491B-B5E1-C33CF0086985}" dt="2023-07-12T10:57:35.715" v="633" actId="9405"/>
          <ac:inkMkLst>
            <pc:docMk/>
            <pc:sldMk cId="1581610962" sldId="284"/>
            <ac:inkMk id="3" creationId="{59BA97AB-BC96-3881-A11F-781BDDDDFCFF}"/>
          </ac:inkMkLst>
        </pc:inkChg>
        <pc:inkChg chg="add">
          <ac:chgData name="mehmet sait özdemir" userId="dce2c172-62e6-4d50-b888-93ec6715f647" providerId="ADAL" clId="{993BF48E-877A-491B-B5E1-C33CF0086985}" dt="2023-07-12T10:57:51.658" v="634" actId="9405"/>
          <ac:inkMkLst>
            <pc:docMk/>
            <pc:sldMk cId="1581610962" sldId="284"/>
            <ac:inkMk id="4" creationId="{AA451650-61D0-7829-9B65-522CB44EF0DC}"/>
          </ac:inkMkLst>
        </pc:inkChg>
        <pc:inkChg chg="add">
          <ac:chgData name="mehmet sait özdemir" userId="dce2c172-62e6-4d50-b888-93ec6715f647" providerId="ADAL" clId="{993BF48E-877A-491B-B5E1-C33CF0086985}" dt="2023-07-12T10:57:53.517" v="635" actId="9405"/>
          <ac:inkMkLst>
            <pc:docMk/>
            <pc:sldMk cId="1581610962" sldId="284"/>
            <ac:inkMk id="6" creationId="{C0AB0921-371B-2396-C76C-2DA6AECB52A6}"/>
          </ac:inkMkLst>
        </pc:inkChg>
        <pc:inkChg chg="add mod">
          <ac:chgData name="mehmet sait özdemir" userId="dce2c172-62e6-4d50-b888-93ec6715f647" providerId="ADAL" clId="{993BF48E-877A-491B-B5E1-C33CF0086985}" dt="2023-07-12T10:57:56.651" v="638"/>
          <ac:inkMkLst>
            <pc:docMk/>
            <pc:sldMk cId="1581610962" sldId="284"/>
            <ac:inkMk id="7" creationId="{9D5D098E-FA2F-675D-CF3D-9E9B22040E97}"/>
          </ac:inkMkLst>
        </pc:inkChg>
        <pc:inkChg chg="add mod">
          <ac:chgData name="mehmet sait özdemir" userId="dce2c172-62e6-4d50-b888-93ec6715f647" providerId="ADAL" clId="{993BF48E-877A-491B-B5E1-C33CF0086985}" dt="2023-07-12T10:57:56.651" v="638"/>
          <ac:inkMkLst>
            <pc:docMk/>
            <pc:sldMk cId="1581610962" sldId="284"/>
            <ac:inkMk id="8" creationId="{F6724B70-6008-7488-4A11-2E62BB91F28C}"/>
          </ac:inkMkLst>
        </pc:inkChg>
        <pc:inkChg chg="add">
          <ac:chgData name="mehmet sait özdemir" userId="dce2c172-62e6-4d50-b888-93ec6715f647" providerId="ADAL" clId="{993BF48E-877A-491B-B5E1-C33CF0086985}" dt="2023-07-12T10:58:00.459" v="639" actId="9405"/>
          <ac:inkMkLst>
            <pc:docMk/>
            <pc:sldMk cId="1581610962" sldId="284"/>
            <ac:inkMk id="12" creationId="{CD4DF4D8-4781-B3E8-739C-3CFC74C626AF}"/>
          </ac:inkMkLst>
        </pc:inkChg>
        <pc:inkChg chg="add mod">
          <ac:chgData name="mehmet sait özdemir" userId="dce2c172-62e6-4d50-b888-93ec6715f647" providerId="ADAL" clId="{993BF48E-877A-491B-B5E1-C33CF0086985}" dt="2023-07-12T10:58:02.918" v="643"/>
          <ac:inkMkLst>
            <pc:docMk/>
            <pc:sldMk cId="1581610962" sldId="284"/>
            <ac:inkMk id="13" creationId="{7A9412E3-B13C-D78C-FBC0-2D57C2C637EF}"/>
          </ac:inkMkLst>
        </pc:inkChg>
        <pc:inkChg chg="add mod">
          <ac:chgData name="mehmet sait özdemir" userId="dce2c172-62e6-4d50-b888-93ec6715f647" providerId="ADAL" clId="{993BF48E-877A-491B-B5E1-C33CF0086985}" dt="2023-07-12T10:58:02.918" v="643"/>
          <ac:inkMkLst>
            <pc:docMk/>
            <pc:sldMk cId="1581610962" sldId="284"/>
            <ac:inkMk id="14" creationId="{F601D925-B183-12AB-2F8B-293113B078E8}"/>
          </ac:inkMkLst>
        </pc:inkChg>
        <pc:inkChg chg="add">
          <ac:chgData name="mehmet sait özdemir" userId="dce2c172-62e6-4d50-b888-93ec6715f647" providerId="ADAL" clId="{993BF48E-877A-491B-B5E1-C33CF0086985}" dt="2023-07-12T10:58:02.374" v="642" actId="9405"/>
          <ac:inkMkLst>
            <pc:docMk/>
            <pc:sldMk cId="1581610962" sldId="284"/>
            <ac:inkMk id="15" creationId="{BE0F24BF-D09D-B1B6-BC8B-3C33A05562EB}"/>
          </ac:inkMkLst>
        </pc:inkChg>
        <pc:inkChg chg="add">
          <ac:chgData name="mehmet sait özdemir" userId="dce2c172-62e6-4d50-b888-93ec6715f647" providerId="ADAL" clId="{993BF48E-877A-491B-B5E1-C33CF0086985}" dt="2023-07-12T10:58:03.763" v="644" actId="9405"/>
          <ac:inkMkLst>
            <pc:docMk/>
            <pc:sldMk cId="1581610962" sldId="284"/>
            <ac:inkMk id="17" creationId="{509D6263-EC8D-7BDD-DDF1-5301B02A33FD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34:50.207" v="705" actId="9405"/>
        <pc:sldMkLst>
          <pc:docMk/>
          <pc:sldMk cId="1087572282" sldId="285"/>
        </pc:sldMkLst>
        <pc:grpChg chg="del mod">
          <ac:chgData name="mehmet sait özdemir" userId="dce2c172-62e6-4d50-b888-93ec6715f647" providerId="ADAL" clId="{993BF48E-877A-491B-B5E1-C33CF0086985}" dt="2023-07-12T10:58:16.470" v="650"/>
          <ac:grpSpMkLst>
            <pc:docMk/>
            <pc:sldMk cId="1087572282" sldId="285"/>
            <ac:grpSpMk id="4" creationId="{4BCD4F63-36DD-6C66-232D-E4C74D1498C5}"/>
          </ac:grpSpMkLst>
        </pc:grpChg>
        <pc:grpChg chg="del mod">
          <ac:chgData name="mehmet sait özdemir" userId="dce2c172-62e6-4d50-b888-93ec6715f647" providerId="ADAL" clId="{993BF48E-877A-491B-B5E1-C33CF0086985}" dt="2023-07-12T10:58:23.198" v="658"/>
          <ac:grpSpMkLst>
            <pc:docMk/>
            <pc:sldMk cId="1087572282" sldId="285"/>
            <ac:grpSpMk id="8" creationId="{BCB8809E-217F-63B1-5484-7A6226B2BAEB}"/>
          </ac:grpSpMkLst>
        </pc:grpChg>
        <pc:grpChg chg="del mod">
          <ac:chgData name="mehmet sait özdemir" userId="dce2c172-62e6-4d50-b888-93ec6715f647" providerId="ADAL" clId="{993BF48E-877A-491B-B5E1-C33CF0086985}" dt="2023-07-12T10:58:23.198" v="658"/>
          <ac:grpSpMkLst>
            <pc:docMk/>
            <pc:sldMk cId="1087572282" sldId="285"/>
            <ac:grpSpMk id="15" creationId="{E3525CED-1D10-165D-238B-53F1550B7347}"/>
          </ac:grpSpMkLst>
        </pc:grpChg>
        <pc:grpChg chg="mod">
          <ac:chgData name="mehmet sait özdemir" userId="dce2c172-62e6-4d50-b888-93ec6715f647" providerId="ADAL" clId="{993BF48E-877A-491B-B5E1-C33CF0086985}" dt="2023-07-12T10:58:23.198" v="658"/>
          <ac:grpSpMkLst>
            <pc:docMk/>
            <pc:sldMk cId="1087572282" sldId="285"/>
            <ac:grpSpMk id="18" creationId="{E1D9020A-F6DE-E42E-F7A4-6ADDDEF0C019}"/>
          </ac:grpSpMkLst>
        </pc:grpChg>
        <pc:grpChg chg="del mod">
          <ac:chgData name="mehmet sait özdemir" userId="dce2c172-62e6-4d50-b888-93ec6715f647" providerId="ADAL" clId="{993BF48E-877A-491B-B5E1-C33CF0086985}" dt="2023-07-12T10:58:28.433" v="665"/>
          <ac:grpSpMkLst>
            <pc:docMk/>
            <pc:sldMk cId="1087572282" sldId="285"/>
            <ac:grpSpMk id="19" creationId="{8D8F3875-EB3C-BE6A-DE2F-B4F85744DB8A}"/>
          </ac:grpSpMkLst>
        </pc:grpChg>
        <pc:grpChg chg="mod">
          <ac:chgData name="mehmet sait özdemir" userId="dce2c172-62e6-4d50-b888-93ec6715f647" providerId="ADAL" clId="{993BF48E-877A-491B-B5E1-C33CF0086985}" dt="2023-07-12T10:58:28.433" v="665"/>
          <ac:grpSpMkLst>
            <pc:docMk/>
            <pc:sldMk cId="1087572282" sldId="285"/>
            <ac:grpSpMk id="26" creationId="{EE35953B-C6BB-62C1-2452-AFDFFDCA54F9}"/>
          </ac:grpSpMkLst>
        </pc:grpChg>
        <pc:grpChg chg="mod">
          <ac:chgData name="mehmet sait özdemir" userId="dce2c172-62e6-4d50-b888-93ec6715f647" providerId="ADAL" clId="{993BF48E-877A-491B-B5E1-C33CF0086985}" dt="2023-07-12T10:58:32.101" v="671"/>
          <ac:grpSpMkLst>
            <pc:docMk/>
            <pc:sldMk cId="1087572282" sldId="285"/>
            <ac:grpSpMk id="32" creationId="{3104E6D6-9359-AD18-AA47-E2F71B4D1443}"/>
          </ac:grpSpMkLst>
        </pc:grpChg>
        <pc:grpChg chg="del mod">
          <ac:chgData name="mehmet sait özdemir" userId="dce2c172-62e6-4d50-b888-93ec6715f647" providerId="ADAL" clId="{993BF48E-877A-491B-B5E1-C33CF0086985}" dt="2023-07-12T10:59:02.590" v="694"/>
          <ac:grpSpMkLst>
            <pc:docMk/>
            <pc:sldMk cId="1087572282" sldId="285"/>
            <ac:grpSpMk id="36" creationId="{CE1E07AC-7995-4469-BC5E-B06F32D2D905}"/>
          </ac:grpSpMkLst>
        </pc:grpChg>
        <pc:grpChg chg="del mod">
          <ac:chgData name="mehmet sait özdemir" userId="dce2c172-62e6-4d50-b888-93ec6715f647" providerId="ADAL" clId="{993BF48E-877A-491B-B5E1-C33CF0086985}" dt="2023-07-12T10:58:47.794" v="685"/>
          <ac:grpSpMkLst>
            <pc:docMk/>
            <pc:sldMk cId="1087572282" sldId="285"/>
            <ac:grpSpMk id="43" creationId="{6054F503-1044-31A4-6F27-40C9F48EE1EF}"/>
          </ac:grpSpMkLst>
        </pc:grpChg>
        <pc:grpChg chg="del mod">
          <ac:chgData name="mehmet sait özdemir" userId="dce2c172-62e6-4d50-b888-93ec6715f647" providerId="ADAL" clId="{993BF48E-877A-491B-B5E1-C33CF0086985}" dt="2023-07-12T10:58:47.794" v="685"/>
          <ac:grpSpMkLst>
            <pc:docMk/>
            <pc:sldMk cId="1087572282" sldId="285"/>
            <ac:grpSpMk id="44" creationId="{4F437B79-5804-3E85-06FA-5196E71A5D43}"/>
          </ac:grpSpMkLst>
        </pc:grpChg>
        <pc:grpChg chg="del mod">
          <ac:chgData name="mehmet sait özdemir" userId="dce2c172-62e6-4d50-b888-93ec6715f647" providerId="ADAL" clId="{993BF48E-877A-491B-B5E1-C33CF0086985}" dt="2023-07-12T10:59:02.590" v="694"/>
          <ac:grpSpMkLst>
            <pc:docMk/>
            <pc:sldMk cId="1087572282" sldId="285"/>
            <ac:grpSpMk id="47" creationId="{C1237B76-0080-AF2F-A795-EBD29635F9EF}"/>
          </ac:grpSpMkLst>
        </pc:grpChg>
        <pc:grpChg chg="mod">
          <ac:chgData name="mehmet sait özdemir" userId="dce2c172-62e6-4d50-b888-93ec6715f647" providerId="ADAL" clId="{993BF48E-877A-491B-B5E1-C33CF0086985}" dt="2023-07-12T11:34:49.978" v="704"/>
          <ac:grpSpMkLst>
            <pc:docMk/>
            <pc:sldMk cId="1087572282" sldId="285"/>
            <ac:grpSpMk id="56" creationId="{EEF0F4DD-F37A-7722-FE5E-B6350E9678B1}"/>
          </ac:grpSpMkLst>
        </pc:grpChg>
        <pc:grpChg chg="mod">
          <ac:chgData name="mehmet sait özdemir" userId="dce2c172-62e6-4d50-b888-93ec6715f647" providerId="ADAL" clId="{993BF48E-877A-491B-B5E1-C33CF0086985}" dt="2023-07-12T10:59:07.188" v="699"/>
          <ac:grpSpMkLst>
            <pc:docMk/>
            <pc:sldMk cId="1087572282" sldId="285"/>
            <ac:grpSpMk id="61" creationId="{699D486E-B3E5-FB94-E80C-3D782D9206DE}"/>
          </ac:grpSpMkLst>
        </pc:grpChg>
        <pc:picChg chg="del">
          <ac:chgData name="mehmet sait özdemir" userId="dce2c172-62e6-4d50-b888-93ec6715f647" providerId="ADAL" clId="{993BF48E-877A-491B-B5E1-C33CF0086985}" dt="2023-07-12T07:26:07.063" v="22" actId="478"/>
          <ac:picMkLst>
            <pc:docMk/>
            <pc:sldMk cId="1087572282" sldId="285"/>
            <ac:picMk id="3" creationId="{2B386E4F-F8C5-F44C-B1A0-5E103340D1D4}"/>
          </ac:picMkLst>
        </pc:picChg>
        <pc:picChg chg="add mod">
          <ac:chgData name="mehmet sait özdemir" userId="dce2c172-62e6-4d50-b888-93ec6715f647" providerId="ADAL" clId="{993BF48E-877A-491B-B5E1-C33CF0086985}" dt="2023-07-12T07:29:12.381" v="75" actId="1076"/>
          <ac:picMkLst>
            <pc:docMk/>
            <pc:sldMk cId="1087572282" sldId="285"/>
            <ac:picMk id="5" creationId="{782B3D7C-2D6A-D537-7F53-B40FCC59A9D5}"/>
          </ac:picMkLst>
        </pc:pic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" creationId="{B885798A-BE47-C52D-67A0-85D396AFBB08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3" creationId="{18ABC932-D175-FCA3-4838-95DF0E6F94A5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6" creationId="{E3E129EC-F9AB-6490-4720-F11F36FCE9CF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7" creationId="{74839869-F837-12A3-C33E-D8E182E9BBF9}"/>
          </ac:inkMkLst>
        </pc:inkChg>
        <pc:inkChg chg="add mod">
          <ac:chgData name="mehmet sait özdemir" userId="dce2c172-62e6-4d50-b888-93ec6715f647" providerId="ADAL" clId="{993BF48E-877A-491B-B5E1-C33CF0086985}" dt="2023-07-12T10:58:23.198" v="658"/>
          <ac:inkMkLst>
            <pc:docMk/>
            <pc:sldMk cId="1087572282" sldId="285"/>
            <ac:inkMk id="9" creationId="{1AEAC57E-8760-6A27-82B0-CF59ACCBA617}"/>
          </ac:inkMkLst>
        </pc:inkChg>
        <pc:inkChg chg="add mod">
          <ac:chgData name="mehmet sait özdemir" userId="dce2c172-62e6-4d50-b888-93ec6715f647" providerId="ADAL" clId="{993BF48E-877A-491B-B5E1-C33CF0086985}" dt="2023-07-12T10:58:23.198" v="658"/>
          <ac:inkMkLst>
            <pc:docMk/>
            <pc:sldMk cId="1087572282" sldId="285"/>
            <ac:inkMk id="12" creationId="{6566F193-EBC3-30F7-7E72-F8CF0FD80081}"/>
          </ac:inkMkLst>
        </pc:inkChg>
        <pc:inkChg chg="add mod">
          <ac:chgData name="mehmet sait özdemir" userId="dce2c172-62e6-4d50-b888-93ec6715f647" providerId="ADAL" clId="{993BF48E-877A-491B-B5E1-C33CF0086985}" dt="2023-07-12T10:58:23.198" v="658"/>
          <ac:inkMkLst>
            <pc:docMk/>
            <pc:sldMk cId="1087572282" sldId="285"/>
            <ac:inkMk id="13" creationId="{52194FA0-273A-BE34-A92B-6540F0682316}"/>
          </ac:inkMkLst>
        </pc:inkChg>
        <pc:inkChg chg="add mod">
          <ac:chgData name="mehmet sait özdemir" userId="dce2c172-62e6-4d50-b888-93ec6715f647" providerId="ADAL" clId="{993BF48E-877A-491B-B5E1-C33CF0086985}" dt="2023-07-12T10:58:23.198" v="658"/>
          <ac:inkMkLst>
            <pc:docMk/>
            <pc:sldMk cId="1087572282" sldId="285"/>
            <ac:inkMk id="14" creationId="{BCE324C4-0377-33A1-DA5A-8FA81BB35B44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16" creationId="{99D16CE5-B47A-DD36-4845-A6AEAB887BBD}"/>
          </ac:inkMkLst>
        </pc:inkChg>
        <pc:inkChg chg="add mod">
          <ac:chgData name="mehmet sait özdemir" userId="dce2c172-62e6-4d50-b888-93ec6715f647" providerId="ADAL" clId="{993BF48E-877A-491B-B5E1-C33CF0086985}" dt="2023-07-12T10:58:23.198" v="658"/>
          <ac:inkMkLst>
            <pc:docMk/>
            <pc:sldMk cId="1087572282" sldId="285"/>
            <ac:inkMk id="17" creationId="{AC7D571E-7D92-6D30-F6FA-082BB4F77E9D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0" creationId="{8CAAA9E2-2308-2836-E65F-A400B8D2BA36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1" creationId="{A97B6BF5-8357-1B3B-14CE-E58ED598F10B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2" creationId="{F0A71EE2-AC30-3F03-F77E-F347CCAC8EB6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3" creationId="{A9E99DB0-4882-EABE-5DF6-72618F6B1E1E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4" creationId="{79BC5E42-A08C-5852-3F5E-C2BC348D1B62}"/>
          </ac:inkMkLst>
        </pc:inkChg>
        <pc:inkChg chg="add mod">
          <ac:chgData name="mehmet sait özdemir" userId="dce2c172-62e6-4d50-b888-93ec6715f647" providerId="ADAL" clId="{993BF48E-877A-491B-B5E1-C33CF0086985}" dt="2023-07-12T10:58:28.433" v="665"/>
          <ac:inkMkLst>
            <pc:docMk/>
            <pc:sldMk cId="1087572282" sldId="285"/>
            <ac:inkMk id="25" creationId="{F6E0B19E-9B05-E556-4550-38A648A412C9}"/>
          </ac:inkMkLst>
        </pc:inkChg>
        <pc:inkChg chg="add mod">
          <ac:chgData name="mehmet sait özdemir" userId="dce2c172-62e6-4d50-b888-93ec6715f647" providerId="ADAL" clId="{993BF48E-877A-491B-B5E1-C33CF0086985}" dt="2023-07-12T10:58:32.101" v="671"/>
          <ac:inkMkLst>
            <pc:docMk/>
            <pc:sldMk cId="1087572282" sldId="285"/>
            <ac:inkMk id="27" creationId="{BB736E7C-1221-FCBD-7275-7E0A5BCF4157}"/>
          </ac:inkMkLst>
        </pc:inkChg>
        <pc:inkChg chg="add mod">
          <ac:chgData name="mehmet sait özdemir" userId="dce2c172-62e6-4d50-b888-93ec6715f647" providerId="ADAL" clId="{993BF48E-877A-491B-B5E1-C33CF0086985}" dt="2023-07-12T10:58:32.101" v="671"/>
          <ac:inkMkLst>
            <pc:docMk/>
            <pc:sldMk cId="1087572282" sldId="285"/>
            <ac:inkMk id="28" creationId="{3C144E95-80A5-7DC8-D01A-88B9D9CFC3FC}"/>
          </ac:inkMkLst>
        </pc:inkChg>
        <pc:inkChg chg="add mod">
          <ac:chgData name="mehmet sait özdemir" userId="dce2c172-62e6-4d50-b888-93ec6715f647" providerId="ADAL" clId="{993BF48E-877A-491B-B5E1-C33CF0086985}" dt="2023-07-12T10:58:32.101" v="671"/>
          <ac:inkMkLst>
            <pc:docMk/>
            <pc:sldMk cId="1087572282" sldId="285"/>
            <ac:inkMk id="29" creationId="{9B1F717C-54C6-6EDC-9E8B-2D0F44135E1E}"/>
          </ac:inkMkLst>
        </pc:inkChg>
        <pc:inkChg chg="add mod">
          <ac:chgData name="mehmet sait özdemir" userId="dce2c172-62e6-4d50-b888-93ec6715f647" providerId="ADAL" clId="{993BF48E-877A-491B-B5E1-C33CF0086985}" dt="2023-07-12T10:58:32.101" v="671"/>
          <ac:inkMkLst>
            <pc:docMk/>
            <pc:sldMk cId="1087572282" sldId="285"/>
            <ac:inkMk id="30" creationId="{73CD3D90-307B-A6EF-443C-762505A65D04}"/>
          </ac:inkMkLst>
        </pc:inkChg>
        <pc:inkChg chg="add mod">
          <ac:chgData name="mehmet sait özdemir" userId="dce2c172-62e6-4d50-b888-93ec6715f647" providerId="ADAL" clId="{993BF48E-877A-491B-B5E1-C33CF0086985}" dt="2023-07-12T10:58:32.101" v="671"/>
          <ac:inkMkLst>
            <pc:docMk/>
            <pc:sldMk cId="1087572282" sldId="285"/>
            <ac:inkMk id="31" creationId="{B44640AF-C918-D8C5-DF92-8DC006740397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3" creationId="{AACE5C07-9510-977A-AFD0-548D60F9B1FF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4" creationId="{D96FEF89-F64D-5223-878F-839D816AB66B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5" creationId="{D27A6F58-B183-5D4F-C89B-D0C835BA7B16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7" creationId="{B2A46F28-DA55-682C-15C2-D592C52BEFF6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8" creationId="{F51BC91C-B54B-CBE8-F1A9-DEA233FC1A88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39" creationId="{676F68DB-2F71-EF5D-1B18-0EA8D9CAD1E9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0" creationId="{6BEE6BD9-520C-A1F4-1F13-CC14EE755848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1" creationId="{D334293B-9F8A-4748-EDFC-254114F451C4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2" creationId="{0FC3B958-C7D9-A503-A66C-23848777374A}"/>
          </ac:inkMkLst>
        </pc:inkChg>
        <pc:inkChg chg="add del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5" creationId="{AA63912E-3F1F-0539-A5BC-99363EDF1110}"/>
          </ac:inkMkLst>
        </pc:inkChg>
        <pc:inkChg chg="add del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6" creationId="{A88D50DF-4FF2-FC39-7A76-A149777BCD01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8" creationId="{CF7E2E00-3216-5800-75A6-78B0F2774B03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49" creationId="{5DA8AA93-421F-4EF9-4D27-6871A7F361F7}"/>
          </ac:inkMkLst>
        </pc:inkChg>
        <pc:inkChg chg="add">
          <ac:chgData name="mehmet sait özdemir" userId="dce2c172-62e6-4d50-b888-93ec6715f647" providerId="ADAL" clId="{993BF48E-877A-491B-B5E1-C33CF0086985}" dt="2023-07-12T10:58:51.706" v="688" actId="9405"/>
          <ac:inkMkLst>
            <pc:docMk/>
            <pc:sldMk cId="1087572282" sldId="285"/>
            <ac:inkMk id="50" creationId="{72A6A654-A30C-F707-4315-AE1814EAC751}"/>
          </ac:inkMkLst>
        </pc:inkChg>
        <pc:inkChg chg="add">
          <ac:chgData name="mehmet sait özdemir" userId="dce2c172-62e6-4d50-b888-93ec6715f647" providerId="ADAL" clId="{993BF48E-877A-491B-B5E1-C33CF0086985}" dt="2023-07-12T10:58:52.518" v="689" actId="9405"/>
          <ac:inkMkLst>
            <pc:docMk/>
            <pc:sldMk cId="1087572282" sldId="285"/>
            <ac:inkMk id="51" creationId="{8EEC28A4-93CA-4417-4460-9133A26F0DBD}"/>
          </ac:inkMkLst>
        </pc:inkChg>
        <pc:inkChg chg="add">
          <ac:chgData name="mehmet sait özdemir" userId="dce2c172-62e6-4d50-b888-93ec6715f647" providerId="ADAL" clId="{993BF48E-877A-491B-B5E1-C33CF0086985}" dt="2023-07-12T10:58:58.318" v="690" actId="9405"/>
          <ac:inkMkLst>
            <pc:docMk/>
            <pc:sldMk cId="1087572282" sldId="285"/>
            <ac:inkMk id="52" creationId="{E218FB3F-C215-E750-E27C-2F92C399B853}"/>
          </ac:inkMkLst>
        </pc:inkChg>
        <pc:inkChg chg="add">
          <ac:chgData name="mehmet sait özdemir" userId="dce2c172-62e6-4d50-b888-93ec6715f647" providerId="ADAL" clId="{993BF48E-877A-491B-B5E1-C33CF0086985}" dt="2023-07-12T10:58:59.099" v="691" actId="9405"/>
          <ac:inkMkLst>
            <pc:docMk/>
            <pc:sldMk cId="1087572282" sldId="285"/>
            <ac:inkMk id="53" creationId="{15893337-361F-60EA-DDE5-E7843C58F0E6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54" creationId="{DA839C1E-CD7B-EF7D-1271-91674833A211}"/>
          </ac:inkMkLst>
        </pc:inkChg>
        <pc:inkChg chg="add mod">
          <ac:chgData name="mehmet sait özdemir" userId="dce2c172-62e6-4d50-b888-93ec6715f647" providerId="ADAL" clId="{993BF48E-877A-491B-B5E1-C33CF0086985}" dt="2023-07-12T11:34:49.978" v="704"/>
          <ac:inkMkLst>
            <pc:docMk/>
            <pc:sldMk cId="1087572282" sldId="285"/>
            <ac:inkMk id="55" creationId="{F74FC3BD-1FED-2F8A-FD6A-3A11FE0BEA84}"/>
          </ac:inkMkLst>
        </pc:inkChg>
        <pc:inkChg chg="add">
          <ac:chgData name="mehmet sait özdemir" userId="dce2c172-62e6-4d50-b888-93ec6715f647" providerId="ADAL" clId="{993BF48E-877A-491B-B5E1-C33CF0086985}" dt="2023-07-12T10:59:03.026" v="695" actId="9405"/>
          <ac:inkMkLst>
            <pc:docMk/>
            <pc:sldMk cId="1087572282" sldId="285"/>
            <ac:inkMk id="57" creationId="{8D725398-2D08-20A8-96B5-B8D2430E07CB}"/>
          </ac:inkMkLst>
        </pc:inkChg>
        <pc:inkChg chg="add mod">
          <ac:chgData name="mehmet sait özdemir" userId="dce2c172-62e6-4d50-b888-93ec6715f647" providerId="ADAL" clId="{993BF48E-877A-491B-B5E1-C33CF0086985}" dt="2023-07-12T10:59:07.188" v="699"/>
          <ac:inkMkLst>
            <pc:docMk/>
            <pc:sldMk cId="1087572282" sldId="285"/>
            <ac:inkMk id="58" creationId="{078486A8-2CC0-337D-946A-C2FD3B1367AE}"/>
          </ac:inkMkLst>
        </pc:inkChg>
        <pc:inkChg chg="add mod">
          <ac:chgData name="mehmet sait özdemir" userId="dce2c172-62e6-4d50-b888-93ec6715f647" providerId="ADAL" clId="{993BF48E-877A-491B-B5E1-C33CF0086985}" dt="2023-07-12T10:59:07.188" v="699"/>
          <ac:inkMkLst>
            <pc:docMk/>
            <pc:sldMk cId="1087572282" sldId="285"/>
            <ac:inkMk id="59" creationId="{4AA02C79-1717-A30E-BE13-C7895FF4B2E8}"/>
          </ac:inkMkLst>
        </pc:inkChg>
        <pc:inkChg chg="add">
          <ac:chgData name="mehmet sait özdemir" userId="dce2c172-62e6-4d50-b888-93ec6715f647" providerId="ADAL" clId="{993BF48E-877A-491B-B5E1-C33CF0086985}" dt="2023-07-12T10:59:06.396" v="698" actId="9405"/>
          <ac:inkMkLst>
            <pc:docMk/>
            <pc:sldMk cId="1087572282" sldId="285"/>
            <ac:inkMk id="60" creationId="{B4F0858B-84C7-558B-43DE-C26F8E0F1456}"/>
          </ac:inkMkLst>
        </pc:inkChg>
        <pc:inkChg chg="add del">
          <ac:chgData name="mehmet sait özdemir" userId="dce2c172-62e6-4d50-b888-93ec6715f647" providerId="ADAL" clId="{993BF48E-877A-491B-B5E1-C33CF0086985}" dt="2023-07-12T11:34:50.207" v="705" actId="9405"/>
          <ac:inkMkLst>
            <pc:docMk/>
            <pc:sldMk cId="1087572282" sldId="285"/>
            <ac:inkMk id="62" creationId="{97D62CAD-4391-CC91-49C9-59C9122D5EF3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36:38.879" v="789" actId="9405"/>
        <pc:sldMkLst>
          <pc:docMk/>
          <pc:sldMk cId="1188203883" sldId="286"/>
        </pc:sldMkLst>
        <pc:grpChg chg="mod">
          <ac:chgData name="mehmet sait özdemir" userId="dce2c172-62e6-4d50-b888-93ec6715f647" providerId="ADAL" clId="{993BF48E-877A-491B-B5E1-C33CF0086985}" dt="2023-07-12T11:35:32.713" v="712"/>
          <ac:grpSpMkLst>
            <pc:docMk/>
            <pc:sldMk cId="1188203883" sldId="286"/>
            <ac:grpSpMk id="9" creationId="{2CD67933-9760-7D45-FAC4-1525FF3678AB}"/>
          </ac:grpSpMkLst>
        </pc:grpChg>
        <pc:grpChg chg="mod">
          <ac:chgData name="mehmet sait özdemir" userId="dce2c172-62e6-4d50-b888-93ec6715f647" providerId="ADAL" clId="{993BF48E-877A-491B-B5E1-C33CF0086985}" dt="2023-07-12T11:35:32.713" v="712"/>
          <ac:grpSpMkLst>
            <pc:docMk/>
            <pc:sldMk cId="1188203883" sldId="286"/>
            <ac:grpSpMk id="12" creationId="{9DEDDAAE-77A2-3EE2-5E2B-A2C252B8469D}"/>
          </ac:grpSpMkLst>
        </pc:grpChg>
        <pc:grpChg chg="del mod">
          <ac:chgData name="mehmet sait özdemir" userId="dce2c172-62e6-4d50-b888-93ec6715f647" providerId="ADAL" clId="{993BF48E-877A-491B-B5E1-C33CF0086985}" dt="2023-07-12T11:35:45.464" v="730"/>
          <ac:grpSpMkLst>
            <pc:docMk/>
            <pc:sldMk cId="1188203883" sldId="286"/>
            <ac:grpSpMk id="21" creationId="{4482F8F3-5856-3128-B817-57ECF14266EC}"/>
          </ac:grpSpMkLst>
        </pc:grpChg>
        <pc:grpChg chg="mod">
          <ac:chgData name="mehmet sait özdemir" userId="dce2c172-62e6-4d50-b888-93ec6715f647" providerId="ADAL" clId="{993BF48E-877A-491B-B5E1-C33CF0086985}" dt="2023-07-12T11:35:45.464" v="730"/>
          <ac:grpSpMkLst>
            <pc:docMk/>
            <pc:sldMk cId="1188203883" sldId="286"/>
            <ac:grpSpMk id="30" creationId="{8639E50D-F4C5-EA3C-1A25-E22EC605741E}"/>
          </ac:grpSpMkLst>
        </pc:grpChg>
        <pc:grpChg chg="mod">
          <ac:chgData name="mehmet sait özdemir" userId="dce2c172-62e6-4d50-b888-93ec6715f647" providerId="ADAL" clId="{993BF48E-877A-491B-B5E1-C33CF0086985}" dt="2023-07-12T11:35:58.524" v="741"/>
          <ac:grpSpMkLst>
            <pc:docMk/>
            <pc:sldMk cId="1188203883" sldId="286"/>
            <ac:grpSpMk id="41" creationId="{4ECE993F-678F-2A48-1BCB-D31DD2F400ED}"/>
          </ac:grpSpMkLst>
        </pc:grpChg>
        <pc:grpChg chg="mod">
          <ac:chgData name="mehmet sait özdemir" userId="dce2c172-62e6-4d50-b888-93ec6715f647" providerId="ADAL" clId="{993BF48E-877A-491B-B5E1-C33CF0086985}" dt="2023-07-12T11:36:01.098" v="744"/>
          <ac:grpSpMkLst>
            <pc:docMk/>
            <pc:sldMk cId="1188203883" sldId="286"/>
            <ac:grpSpMk id="44" creationId="{02B9D1BA-6D3D-B42A-91E1-FBD317BDBF09}"/>
          </ac:grpSpMkLst>
        </pc:grpChg>
        <pc:grpChg chg="del mod">
          <ac:chgData name="mehmet sait özdemir" userId="dce2c172-62e6-4d50-b888-93ec6715f647" providerId="ADAL" clId="{993BF48E-877A-491B-B5E1-C33CF0086985}" dt="2023-07-12T11:36:05.081" v="750"/>
          <ac:grpSpMkLst>
            <pc:docMk/>
            <pc:sldMk cId="1188203883" sldId="286"/>
            <ac:grpSpMk id="47" creationId="{FE59DB59-8C72-1206-A78D-BEA9D67FD764}"/>
          </ac:grpSpMkLst>
        </pc:grpChg>
        <pc:grpChg chg="del mod">
          <ac:chgData name="mehmet sait özdemir" userId="dce2c172-62e6-4d50-b888-93ec6715f647" providerId="ADAL" clId="{993BF48E-877A-491B-B5E1-C33CF0086985}" dt="2023-07-12T11:36:09.821" v="758"/>
          <ac:grpSpMkLst>
            <pc:docMk/>
            <pc:sldMk cId="1188203883" sldId="286"/>
            <ac:grpSpMk id="50" creationId="{DB0D36E2-C62C-15F1-B84C-E0D38B1FA352}"/>
          </ac:grpSpMkLst>
        </pc:grpChg>
        <pc:grpChg chg="del mod">
          <ac:chgData name="mehmet sait özdemir" userId="dce2c172-62e6-4d50-b888-93ec6715f647" providerId="ADAL" clId="{993BF48E-877A-491B-B5E1-C33CF0086985}" dt="2023-07-12T11:36:21.749" v="779"/>
          <ac:grpSpMkLst>
            <pc:docMk/>
            <pc:sldMk cId="1188203883" sldId="286"/>
            <ac:grpSpMk id="58" creationId="{77682A87-8361-C084-0432-9CED95631A6F}"/>
          </ac:grpSpMkLst>
        </pc:grpChg>
        <pc:grpChg chg="mod">
          <ac:chgData name="mehmet sait özdemir" userId="dce2c172-62e6-4d50-b888-93ec6715f647" providerId="ADAL" clId="{993BF48E-877A-491B-B5E1-C33CF0086985}" dt="2023-07-12T11:36:21.749" v="779"/>
          <ac:grpSpMkLst>
            <pc:docMk/>
            <pc:sldMk cId="1188203883" sldId="286"/>
            <ac:grpSpMk id="79" creationId="{356B2484-BF30-A03A-80A6-D6090F6B12D4}"/>
          </ac:grpSpMkLst>
        </pc:grpChg>
        <pc:grpChg chg="del mod">
          <ac:chgData name="mehmet sait özdemir" userId="dce2c172-62e6-4d50-b888-93ec6715f647" providerId="ADAL" clId="{993BF48E-877A-491B-B5E1-C33CF0086985}" dt="2023-07-12T11:36:24.629" v="782"/>
          <ac:grpSpMkLst>
            <pc:docMk/>
            <pc:sldMk cId="1188203883" sldId="286"/>
            <ac:grpSpMk id="80" creationId="{0114D2E1-3F57-D843-C490-225CC18052C0}"/>
          </ac:grpSpMkLst>
        </pc:grpChg>
        <pc:grpChg chg="del mod">
          <ac:chgData name="mehmet sait özdemir" userId="dce2c172-62e6-4d50-b888-93ec6715f647" providerId="ADAL" clId="{993BF48E-877A-491B-B5E1-C33CF0086985}" dt="2023-07-12T11:36:24.629" v="782"/>
          <ac:grpSpMkLst>
            <pc:docMk/>
            <pc:sldMk cId="1188203883" sldId="286"/>
            <ac:grpSpMk id="81" creationId="{18BA4690-7CA8-3F6B-80C1-4BD0700AC28D}"/>
          </ac:grpSpMkLst>
        </pc:grpChg>
        <pc:grpChg chg="del mod">
          <ac:chgData name="mehmet sait özdemir" userId="dce2c172-62e6-4d50-b888-93ec6715f647" providerId="ADAL" clId="{993BF48E-877A-491B-B5E1-C33CF0086985}" dt="2023-07-12T11:36:27.616" v="785"/>
          <ac:grpSpMkLst>
            <pc:docMk/>
            <pc:sldMk cId="1188203883" sldId="286"/>
            <ac:grpSpMk id="84" creationId="{0E397524-1274-3189-3798-FBF95A2FA696}"/>
          </ac:grpSpMkLst>
        </pc:grpChg>
        <pc:grpChg chg="del mod">
          <ac:chgData name="mehmet sait özdemir" userId="dce2c172-62e6-4d50-b888-93ec6715f647" providerId="ADAL" clId="{993BF48E-877A-491B-B5E1-C33CF0086985}" dt="2023-07-12T11:36:27.616" v="785"/>
          <ac:grpSpMkLst>
            <pc:docMk/>
            <pc:sldMk cId="1188203883" sldId="286"/>
            <ac:grpSpMk id="85" creationId="{DD1F81D4-C663-7377-FCE7-4FD52E4856D4}"/>
          </ac:grpSpMkLst>
        </pc:grpChg>
        <pc:grpChg chg="del mod">
          <ac:chgData name="mehmet sait özdemir" userId="dce2c172-62e6-4d50-b888-93ec6715f647" providerId="ADAL" clId="{993BF48E-877A-491B-B5E1-C33CF0086985}" dt="2023-07-12T11:36:30.507" v="787"/>
          <ac:grpSpMkLst>
            <pc:docMk/>
            <pc:sldMk cId="1188203883" sldId="286"/>
            <ac:grpSpMk id="88" creationId="{604ED488-C74F-146E-4A83-E9AC5C03F7C8}"/>
          </ac:grpSpMkLst>
        </pc:grpChg>
        <pc:grpChg chg="mod">
          <ac:chgData name="mehmet sait özdemir" userId="dce2c172-62e6-4d50-b888-93ec6715f647" providerId="ADAL" clId="{993BF48E-877A-491B-B5E1-C33CF0086985}" dt="2023-07-12T11:36:30.507" v="787"/>
          <ac:grpSpMkLst>
            <pc:docMk/>
            <pc:sldMk cId="1188203883" sldId="286"/>
            <ac:grpSpMk id="90" creationId="{0CD71819-2841-6B7D-0016-826C96C4B0DD}"/>
          </ac:grpSpMkLst>
        </pc:grpChg>
        <pc:picChg chg="del">
          <ac:chgData name="mehmet sait özdemir" userId="dce2c172-62e6-4d50-b888-93ec6715f647" providerId="ADAL" clId="{993BF48E-877A-491B-B5E1-C33CF0086985}" dt="2023-07-12T07:26:08.203" v="23" actId="478"/>
          <ac:picMkLst>
            <pc:docMk/>
            <pc:sldMk cId="1188203883" sldId="286"/>
            <ac:picMk id="3" creationId="{82428060-3E55-C727-AED4-008D4279C8CB}"/>
          </ac:picMkLst>
        </pc:picChg>
        <pc:picChg chg="add mod">
          <ac:chgData name="mehmet sait özdemir" userId="dce2c172-62e6-4d50-b888-93ec6715f647" providerId="ADAL" clId="{993BF48E-877A-491B-B5E1-C33CF0086985}" dt="2023-07-12T07:29:28.595" v="80" actId="1076"/>
          <ac:picMkLst>
            <pc:docMk/>
            <pc:sldMk cId="1188203883" sldId="286"/>
            <ac:picMk id="5" creationId="{9984E6FC-D552-2B75-6F4B-9F5375D91E4B}"/>
          </ac:picMkLst>
        </pc:pic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2" creationId="{9EBAF557-C82A-9BA5-FB83-922BF292AE88}"/>
          </ac:inkMkLst>
        </pc:ink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3" creationId="{269BC08E-D538-C9D1-F377-74976C850DDE}"/>
          </ac:inkMkLst>
        </pc:ink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4" creationId="{5914AEF9-6239-7A71-718C-AF9CC46A4479}"/>
          </ac:inkMkLst>
        </pc:ink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6" creationId="{43013B83-5A1B-4ECA-001F-3E8E7B2FE53D}"/>
          </ac:inkMkLst>
        </pc:ink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7" creationId="{C9BD87B9-434F-B81B-B3DA-0B4ACD424ECB}"/>
          </ac:inkMkLst>
        </pc:inkChg>
        <pc:inkChg chg="add mod">
          <ac:chgData name="mehmet sait özdemir" userId="dce2c172-62e6-4d50-b888-93ec6715f647" providerId="ADAL" clId="{993BF48E-877A-491B-B5E1-C33CF0086985}" dt="2023-07-12T11:35:32.713" v="712"/>
          <ac:inkMkLst>
            <pc:docMk/>
            <pc:sldMk cId="1188203883" sldId="286"/>
            <ac:inkMk id="8" creationId="{1768D4C1-7B89-7C41-FA1F-D99EAA0455AF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3" creationId="{C8548C44-B933-9522-5497-EC7198069A46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4" creationId="{2A3B0DD6-41CA-27A5-4893-60A1FA7A9543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5" creationId="{F108DF06-E69E-81F0-6AC8-142BE6E5A9C7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6" creationId="{0A96849D-71A8-03AC-6626-5AF1DE8F8E3F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7" creationId="{B8EB3C1B-4EC6-CF90-9BA5-58B4B51DD40E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8" creationId="{325EF045-A57C-EFCF-1BA4-A43EEE14F821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19" creationId="{55450AB9-617A-D360-8808-5AEBFDF2C32A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0" creationId="{B7DADD3B-0B03-3931-2E0D-B5EC4CC3D6CB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2" creationId="{1555BBEE-B68A-1BC6-DC82-13256ECC550B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3" creationId="{002A0842-E2E8-58C3-B6B9-9D8792B361F1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4" creationId="{FF56FF30-10B2-F751-24F3-094B07104B3A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5" creationId="{3CFB16E5-4C50-10F0-3859-B471D8E239CA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6" creationId="{86F2D192-3D5D-56BC-6622-C2BFBCFA2AC1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7" creationId="{D3EF60CD-7781-2603-76CA-5A21F121FA26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8" creationId="{9D564B47-2376-6749-3E09-1DA9C108FF2B}"/>
          </ac:inkMkLst>
        </pc:inkChg>
        <pc:inkChg chg="add mod">
          <ac:chgData name="mehmet sait özdemir" userId="dce2c172-62e6-4d50-b888-93ec6715f647" providerId="ADAL" clId="{993BF48E-877A-491B-B5E1-C33CF0086985}" dt="2023-07-12T11:35:45.464" v="730"/>
          <ac:inkMkLst>
            <pc:docMk/>
            <pc:sldMk cId="1188203883" sldId="286"/>
            <ac:inkMk id="29" creationId="{EDD6FDD2-D183-624C-7E05-7890FD34FD13}"/>
          </ac:inkMkLst>
        </pc:inkChg>
        <pc:inkChg chg="add">
          <ac:chgData name="mehmet sait özdemir" userId="dce2c172-62e6-4d50-b888-93ec6715f647" providerId="ADAL" clId="{993BF48E-877A-491B-B5E1-C33CF0086985}" dt="2023-07-12T11:35:49.984" v="731" actId="9405"/>
          <ac:inkMkLst>
            <pc:docMk/>
            <pc:sldMk cId="1188203883" sldId="286"/>
            <ac:inkMk id="31" creationId="{FB7661AC-38E7-C789-7655-15F1B3999320}"/>
          </ac:inkMkLst>
        </pc:inkChg>
        <pc:inkChg chg="add">
          <ac:chgData name="mehmet sait özdemir" userId="dce2c172-62e6-4d50-b888-93ec6715f647" providerId="ADAL" clId="{993BF48E-877A-491B-B5E1-C33CF0086985}" dt="2023-07-12T11:35:51.371" v="732" actId="9405"/>
          <ac:inkMkLst>
            <pc:docMk/>
            <pc:sldMk cId="1188203883" sldId="286"/>
            <ac:inkMk id="32" creationId="{17FC9614-82C4-40A9-6BA9-ECC7E683CF41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3" creationId="{6206543C-A9B4-70EB-07ED-6AE02B96BD97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4" creationId="{42C6E2AB-A7E5-7713-B9B0-FFA2D7030DFA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5" creationId="{44E98882-B12C-5E47-9CA1-B48C1ECAAAD1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6" creationId="{3CBA3801-70CB-F06D-DBBC-A02B95AA2E80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7" creationId="{78DFA332-6262-3272-4FF9-2B94C479F596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8" creationId="{378E605A-6865-60DC-AAC0-55A12365EA79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39" creationId="{86AEC3FA-850E-D206-D3CD-0EABEE2D0139}"/>
          </ac:inkMkLst>
        </pc:inkChg>
        <pc:inkChg chg="add mod">
          <ac:chgData name="mehmet sait özdemir" userId="dce2c172-62e6-4d50-b888-93ec6715f647" providerId="ADAL" clId="{993BF48E-877A-491B-B5E1-C33CF0086985}" dt="2023-07-12T11:35:58.524" v="741"/>
          <ac:inkMkLst>
            <pc:docMk/>
            <pc:sldMk cId="1188203883" sldId="286"/>
            <ac:inkMk id="40" creationId="{D6B50877-EE3C-368A-3973-60A3F5152259}"/>
          </ac:inkMkLst>
        </pc:inkChg>
        <pc:inkChg chg="add mod">
          <ac:chgData name="mehmet sait özdemir" userId="dce2c172-62e6-4d50-b888-93ec6715f647" providerId="ADAL" clId="{993BF48E-877A-491B-B5E1-C33CF0086985}" dt="2023-07-12T11:36:01.098" v="744"/>
          <ac:inkMkLst>
            <pc:docMk/>
            <pc:sldMk cId="1188203883" sldId="286"/>
            <ac:inkMk id="42" creationId="{AC5B38AD-3274-6B8C-C282-7C8729CDB251}"/>
          </ac:inkMkLst>
        </pc:inkChg>
        <pc:inkChg chg="add mod">
          <ac:chgData name="mehmet sait özdemir" userId="dce2c172-62e6-4d50-b888-93ec6715f647" providerId="ADAL" clId="{993BF48E-877A-491B-B5E1-C33CF0086985}" dt="2023-07-12T11:36:01.098" v="744"/>
          <ac:inkMkLst>
            <pc:docMk/>
            <pc:sldMk cId="1188203883" sldId="286"/>
            <ac:inkMk id="43" creationId="{6E4AA4FA-EB58-4BD5-73F1-89CBEB9CEEC2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45" creationId="{C02E8380-D365-100C-0DBE-1BC42822665D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46" creationId="{40795651-1A65-4C1C-9D8F-F01E368D5F16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48" creationId="{2F7F111F-62FB-D71E-8F54-DAC8AB73BB54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49" creationId="{C493C354-D661-4700-55DC-16515796390B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1" creationId="{C6A3122F-F8EC-EBD8-50C7-176876DDAC44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2" creationId="{2BC2C105-8683-A22E-3017-3F360A2A93A0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3" creationId="{F0E046EC-D245-A0C3-8A8E-9F2AD59A8860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4" creationId="{57AA2D1F-1DE7-B1CA-D9BC-1B1754DE89BE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5" creationId="{7467FB86-61B2-0391-D1CA-48487C94C9F2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6" creationId="{AD568CBB-DD7A-42D5-BA73-A06A87A9BDB9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57" creationId="{689908C6-4C0E-9F29-DC74-1B9B6F483225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59" creationId="{76322177-D160-5835-3671-C4C5977C12DC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0" creationId="{341DC123-1562-1642-52E3-EF3C57CC4D69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1" creationId="{8CE570DB-EED3-0450-B053-C3CC9B43E694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2" creationId="{3599A29E-9692-C9D5-B234-6F8B729BECE6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3" creationId="{0170BB30-8B7B-850E-D6B4-0FDE082184A1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4" creationId="{08127E0D-4D06-ACE2-8659-853904BEF8CA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5" creationId="{361DD627-4D7C-B26B-0B8A-6224FC521215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6" creationId="{71BB0E04-2D07-5D3F-9FAF-01125DE043A3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7" creationId="{9B9EDDAF-7401-7C07-89B9-306A7DB2F0C6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8" creationId="{6BDEC4BD-4D3E-F685-7D6A-F48B1E2E172F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69" creationId="{E739762E-B79C-5355-4CFA-1391FD5EDE96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0" creationId="{76E3C585-3006-5E05-8459-B9816EF410EB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1" creationId="{446F6C76-8640-089E-D059-5A6A9CEF4E3C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2" creationId="{27EE2E99-F04D-0B4E-D4BD-1BF6CD6CC579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3" creationId="{4EDF5659-1D89-23B6-2DB5-359F41BA8FF2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4" creationId="{93593B3D-CD9F-9A7A-8ED0-747DF3494CC3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5" creationId="{4BE5B4F9-DAD9-0D2B-97D2-BBAE9134A6FA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76" creationId="{5D95A408-2B7B-CB09-E1D0-E8746C64C76E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77" creationId="{6F0CA54E-766F-9972-DE12-278D34C0A260}"/>
          </ac:inkMkLst>
        </pc:inkChg>
        <pc:inkChg chg="add mod">
          <ac:chgData name="mehmet sait özdemir" userId="dce2c172-62e6-4d50-b888-93ec6715f647" providerId="ADAL" clId="{993BF48E-877A-491B-B5E1-C33CF0086985}" dt="2023-07-12T11:36:21.749" v="779"/>
          <ac:inkMkLst>
            <pc:docMk/>
            <pc:sldMk cId="1188203883" sldId="286"/>
            <ac:inkMk id="78" creationId="{B206AC8E-3E92-E7E4-3AA4-AE87FDC90714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82" creationId="{D40601BA-D2B3-D0C9-C791-30038F3F8DAF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83" creationId="{9D028773-2FBE-26B9-7A08-171B255ED9B5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86" creationId="{C0DA1DB0-0013-5621-D8B5-AB5D19B9DDCA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87" creationId="{FD2541C4-C783-9652-135F-FB1D6F977C45}"/>
          </ac:inkMkLst>
        </pc:inkChg>
        <pc:inkChg chg="add mod">
          <ac:chgData name="mehmet sait özdemir" userId="dce2c172-62e6-4d50-b888-93ec6715f647" providerId="ADAL" clId="{993BF48E-877A-491B-B5E1-C33CF0086985}" dt="2023-07-12T11:36:30.507" v="787"/>
          <ac:inkMkLst>
            <pc:docMk/>
            <pc:sldMk cId="1188203883" sldId="286"/>
            <ac:inkMk id="89" creationId="{F23DA428-5AFA-EA97-214B-F91D4DF7A041}"/>
          </ac:inkMkLst>
        </pc:inkChg>
        <pc:inkChg chg="add">
          <ac:chgData name="mehmet sait özdemir" userId="dce2c172-62e6-4d50-b888-93ec6715f647" providerId="ADAL" clId="{993BF48E-877A-491B-B5E1-C33CF0086985}" dt="2023-07-12T11:36:33.659" v="788" actId="9405"/>
          <ac:inkMkLst>
            <pc:docMk/>
            <pc:sldMk cId="1188203883" sldId="286"/>
            <ac:inkMk id="91" creationId="{57935EB5-F608-2F86-9BC2-D85D8D3A6A25}"/>
          </ac:inkMkLst>
        </pc:inkChg>
        <pc:inkChg chg="add">
          <ac:chgData name="mehmet sait özdemir" userId="dce2c172-62e6-4d50-b888-93ec6715f647" providerId="ADAL" clId="{993BF48E-877A-491B-B5E1-C33CF0086985}" dt="2023-07-12T11:36:38.879" v="789" actId="9405"/>
          <ac:inkMkLst>
            <pc:docMk/>
            <pc:sldMk cId="1188203883" sldId="286"/>
            <ac:inkMk id="92" creationId="{E0694B9E-E05D-017E-526A-CA925F30C4DB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37:47.214" v="845" actId="9405"/>
        <pc:sldMkLst>
          <pc:docMk/>
          <pc:sldMk cId="1027701253" sldId="287"/>
        </pc:sldMkLst>
        <pc:grpChg chg="mod">
          <ac:chgData name="mehmet sait özdemir" userId="dce2c172-62e6-4d50-b888-93ec6715f647" providerId="ADAL" clId="{993BF48E-877A-491B-B5E1-C33CF0086985}" dt="2023-07-12T11:36:57.389" v="796"/>
          <ac:grpSpMkLst>
            <pc:docMk/>
            <pc:sldMk cId="1027701253" sldId="287"/>
            <ac:grpSpMk id="9" creationId="{BED3620A-7614-95D4-E0EB-2573FCD3EC9B}"/>
          </ac:grpSpMkLst>
        </pc:grpChg>
        <pc:grpChg chg="mod">
          <ac:chgData name="mehmet sait özdemir" userId="dce2c172-62e6-4d50-b888-93ec6715f647" providerId="ADAL" clId="{993BF48E-877A-491B-B5E1-C33CF0086985}" dt="2023-07-12T11:37:16.197" v="806"/>
          <ac:grpSpMkLst>
            <pc:docMk/>
            <pc:sldMk cId="1027701253" sldId="287"/>
            <ac:grpSpMk id="21" creationId="{981697AB-C551-F8A4-6B92-84DECE1CE84B}"/>
          </ac:grpSpMkLst>
        </pc:grpChg>
        <pc:grpChg chg="mod">
          <ac:chgData name="mehmet sait özdemir" userId="dce2c172-62e6-4d50-b888-93ec6715f647" providerId="ADAL" clId="{993BF48E-877A-491B-B5E1-C33CF0086985}" dt="2023-07-12T11:37:16.197" v="806"/>
          <ac:grpSpMkLst>
            <pc:docMk/>
            <pc:sldMk cId="1027701253" sldId="287"/>
            <ac:grpSpMk id="22" creationId="{CA88FAC3-A92A-7B50-64CD-CD70E1D30089}"/>
          </ac:grpSpMkLst>
        </pc:grpChg>
        <pc:grpChg chg="mod">
          <ac:chgData name="mehmet sait özdemir" userId="dce2c172-62e6-4d50-b888-93ec6715f647" providerId="ADAL" clId="{993BF48E-877A-491B-B5E1-C33CF0086985}" dt="2023-07-12T11:37:21.391" v="814"/>
          <ac:grpSpMkLst>
            <pc:docMk/>
            <pc:sldMk cId="1027701253" sldId="287"/>
            <ac:grpSpMk id="30" creationId="{DDBAC9FB-61AB-CE50-A482-C366F386D0F3}"/>
          </ac:grpSpMkLst>
        </pc:grpChg>
        <pc:grpChg chg="mod">
          <ac:chgData name="mehmet sait özdemir" userId="dce2c172-62e6-4d50-b888-93ec6715f647" providerId="ADAL" clId="{993BF48E-877A-491B-B5E1-C33CF0086985}" dt="2023-07-12T11:37:26.481" v="820"/>
          <ac:grpSpMkLst>
            <pc:docMk/>
            <pc:sldMk cId="1027701253" sldId="287"/>
            <ac:grpSpMk id="36" creationId="{F025927D-A90B-FBAE-41D9-A364EAF5260D}"/>
          </ac:grpSpMkLst>
        </pc:grpChg>
        <pc:grpChg chg="mod">
          <ac:chgData name="mehmet sait özdemir" userId="dce2c172-62e6-4d50-b888-93ec6715f647" providerId="ADAL" clId="{993BF48E-877A-491B-B5E1-C33CF0086985}" dt="2023-07-12T11:37:28.468" v="824"/>
          <ac:grpSpMkLst>
            <pc:docMk/>
            <pc:sldMk cId="1027701253" sldId="287"/>
            <ac:grpSpMk id="40" creationId="{66F148D8-D569-55C8-383A-80E5A8ADFF4D}"/>
          </ac:grpSpMkLst>
        </pc:grpChg>
        <pc:grpChg chg="mod">
          <ac:chgData name="mehmet sait özdemir" userId="dce2c172-62e6-4d50-b888-93ec6715f647" providerId="ADAL" clId="{993BF48E-877A-491B-B5E1-C33CF0086985}" dt="2023-07-12T11:37:30.944" v="829"/>
          <ac:grpSpMkLst>
            <pc:docMk/>
            <pc:sldMk cId="1027701253" sldId="287"/>
            <ac:grpSpMk id="45" creationId="{25DD9E12-8FAD-30F9-3474-F7D893230B27}"/>
          </ac:grpSpMkLst>
        </pc:grpChg>
        <pc:grpChg chg="mod">
          <ac:chgData name="mehmet sait özdemir" userId="dce2c172-62e6-4d50-b888-93ec6715f647" providerId="ADAL" clId="{993BF48E-877A-491B-B5E1-C33CF0086985}" dt="2023-07-12T11:37:39.580" v="835"/>
          <ac:grpSpMkLst>
            <pc:docMk/>
            <pc:sldMk cId="1027701253" sldId="287"/>
            <ac:grpSpMk id="51" creationId="{E0B2B233-ECAA-9A95-FAE3-BEF993A5360B}"/>
          </ac:grpSpMkLst>
        </pc:grpChg>
        <pc:grpChg chg="mod">
          <ac:chgData name="mehmet sait özdemir" userId="dce2c172-62e6-4d50-b888-93ec6715f647" providerId="ADAL" clId="{993BF48E-877A-491B-B5E1-C33CF0086985}" dt="2023-07-12T11:37:42.651" v="841"/>
          <ac:grpSpMkLst>
            <pc:docMk/>
            <pc:sldMk cId="1027701253" sldId="287"/>
            <ac:grpSpMk id="57" creationId="{8BDF7D01-FF1C-7482-762E-106D5528E4BA}"/>
          </ac:grpSpMkLst>
        </pc:grpChg>
        <pc:picChg chg="del">
          <ac:chgData name="mehmet sait özdemir" userId="dce2c172-62e6-4d50-b888-93ec6715f647" providerId="ADAL" clId="{993BF48E-877A-491B-B5E1-C33CF0086985}" dt="2023-07-12T07:26:09.209" v="24" actId="478"/>
          <ac:picMkLst>
            <pc:docMk/>
            <pc:sldMk cId="1027701253" sldId="287"/>
            <ac:picMk id="3" creationId="{5102D009-E9C5-9863-0D40-19AEFCF2931D}"/>
          </ac:picMkLst>
        </pc:picChg>
        <pc:picChg chg="add mod">
          <ac:chgData name="mehmet sait özdemir" userId="dce2c172-62e6-4d50-b888-93ec6715f647" providerId="ADAL" clId="{993BF48E-877A-491B-B5E1-C33CF0086985}" dt="2023-07-12T07:29:44.540" v="83" actId="1076"/>
          <ac:picMkLst>
            <pc:docMk/>
            <pc:sldMk cId="1027701253" sldId="287"/>
            <ac:picMk id="5" creationId="{A8E74499-58CC-11BD-D166-F7706AB07090}"/>
          </ac:picMkLst>
        </pc:picChg>
        <pc:inkChg chg="add">
          <ac:chgData name="mehmet sait özdemir" userId="dce2c172-62e6-4d50-b888-93ec6715f647" providerId="ADAL" clId="{993BF48E-877A-491B-B5E1-C33CF0086985}" dt="2023-07-12T11:36:53.432" v="790" actId="9405"/>
          <ac:inkMkLst>
            <pc:docMk/>
            <pc:sldMk cId="1027701253" sldId="287"/>
            <ac:inkMk id="2" creationId="{B8D450A1-4DC4-2360-A2A5-C05673DE3CD3}"/>
          </ac:inkMkLst>
        </pc:inkChg>
        <pc:inkChg chg="add">
          <ac:chgData name="mehmet sait özdemir" userId="dce2c172-62e6-4d50-b888-93ec6715f647" providerId="ADAL" clId="{993BF48E-877A-491B-B5E1-C33CF0086985}" dt="2023-07-12T11:36:54.698" v="791" actId="9405"/>
          <ac:inkMkLst>
            <pc:docMk/>
            <pc:sldMk cId="1027701253" sldId="287"/>
            <ac:inkMk id="3" creationId="{D5ED7ACC-94A7-1084-19AE-A9A8D0C39DEC}"/>
          </ac:inkMkLst>
        </pc:inkChg>
        <pc:inkChg chg="add mod">
          <ac:chgData name="mehmet sait özdemir" userId="dce2c172-62e6-4d50-b888-93ec6715f647" providerId="ADAL" clId="{993BF48E-877A-491B-B5E1-C33CF0086985}" dt="2023-07-12T11:36:57.389" v="796"/>
          <ac:inkMkLst>
            <pc:docMk/>
            <pc:sldMk cId="1027701253" sldId="287"/>
            <ac:inkMk id="4" creationId="{443400BE-94AD-0155-C805-DF9429272B66}"/>
          </ac:inkMkLst>
        </pc:inkChg>
        <pc:inkChg chg="add mod">
          <ac:chgData name="mehmet sait özdemir" userId="dce2c172-62e6-4d50-b888-93ec6715f647" providerId="ADAL" clId="{993BF48E-877A-491B-B5E1-C33CF0086985}" dt="2023-07-12T11:36:57.389" v="796"/>
          <ac:inkMkLst>
            <pc:docMk/>
            <pc:sldMk cId="1027701253" sldId="287"/>
            <ac:inkMk id="6" creationId="{586BFB4B-CD30-FF99-8697-1B2AA5BAE5C9}"/>
          </ac:inkMkLst>
        </pc:inkChg>
        <pc:inkChg chg="add mod">
          <ac:chgData name="mehmet sait özdemir" userId="dce2c172-62e6-4d50-b888-93ec6715f647" providerId="ADAL" clId="{993BF48E-877A-491B-B5E1-C33CF0086985}" dt="2023-07-12T11:36:57.389" v="796"/>
          <ac:inkMkLst>
            <pc:docMk/>
            <pc:sldMk cId="1027701253" sldId="287"/>
            <ac:inkMk id="7" creationId="{664452D4-64C2-5D8F-8261-A20E84860DDF}"/>
          </ac:inkMkLst>
        </pc:inkChg>
        <pc:inkChg chg="add mod">
          <ac:chgData name="mehmet sait özdemir" userId="dce2c172-62e6-4d50-b888-93ec6715f647" providerId="ADAL" clId="{993BF48E-877A-491B-B5E1-C33CF0086985}" dt="2023-07-12T11:36:57.389" v="796"/>
          <ac:inkMkLst>
            <pc:docMk/>
            <pc:sldMk cId="1027701253" sldId="287"/>
            <ac:inkMk id="8" creationId="{893212E8-0904-48C7-AF00-5B5BE920AFF1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2" creationId="{76AF4FA4-3CF6-4209-9990-02E4570A4DE1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3" creationId="{00B5CD38-A1FF-6E76-EF82-4E66C68191A8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4" creationId="{BED10115-8F72-280E-5924-1D7390D94CEF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5" creationId="{DA0CB0E4-B09E-7093-A91F-C33DBFCD8C7E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6" creationId="{1099C978-B62C-92BE-2B09-41B53E23ECC8}"/>
          </ac:inkMkLst>
        </pc:inkChg>
        <pc:inkChg chg="add mod">
          <ac:chgData name="mehmet sait özdemir" userId="dce2c172-62e6-4d50-b888-93ec6715f647" providerId="ADAL" clId="{993BF48E-877A-491B-B5E1-C33CF0086985}" dt="2023-07-12T11:37:16.197" v="806"/>
          <ac:inkMkLst>
            <pc:docMk/>
            <pc:sldMk cId="1027701253" sldId="287"/>
            <ac:inkMk id="17" creationId="{334B2EC7-E784-7A79-3F3E-CCB0C026F55F}"/>
          </ac:inkMkLst>
        </pc:inkChg>
        <pc:inkChg chg="add">
          <ac:chgData name="mehmet sait özdemir" userId="dce2c172-62e6-4d50-b888-93ec6715f647" providerId="ADAL" clId="{993BF48E-877A-491B-B5E1-C33CF0086985}" dt="2023-07-12T11:37:13.986" v="803" actId="9405"/>
          <ac:inkMkLst>
            <pc:docMk/>
            <pc:sldMk cId="1027701253" sldId="287"/>
            <ac:inkMk id="18" creationId="{C1E73B16-8952-BB1C-9074-A389C74049F9}"/>
          </ac:inkMkLst>
        </pc:inkChg>
        <pc:inkChg chg="add">
          <ac:chgData name="mehmet sait özdemir" userId="dce2c172-62e6-4d50-b888-93ec6715f647" providerId="ADAL" clId="{993BF48E-877A-491B-B5E1-C33CF0086985}" dt="2023-07-12T11:37:14.764" v="804" actId="9405"/>
          <ac:inkMkLst>
            <pc:docMk/>
            <pc:sldMk cId="1027701253" sldId="287"/>
            <ac:inkMk id="19" creationId="{2939BD91-2B6C-C24D-76D3-DD57BCB7DF63}"/>
          </ac:inkMkLst>
        </pc:inkChg>
        <pc:inkChg chg="add">
          <ac:chgData name="mehmet sait özdemir" userId="dce2c172-62e6-4d50-b888-93ec6715f647" providerId="ADAL" clId="{993BF48E-877A-491B-B5E1-C33CF0086985}" dt="2023-07-12T11:37:15.544" v="805" actId="9405"/>
          <ac:inkMkLst>
            <pc:docMk/>
            <pc:sldMk cId="1027701253" sldId="287"/>
            <ac:inkMk id="20" creationId="{7D5D0784-7A59-2A21-B219-D81905B9583D}"/>
          </ac:inkMkLst>
        </pc:inkChg>
        <pc:inkChg chg="add">
          <ac:chgData name="mehmet sait özdemir" userId="dce2c172-62e6-4d50-b888-93ec6715f647" providerId="ADAL" clId="{993BF48E-877A-491B-B5E1-C33CF0086985}" dt="2023-07-12T11:37:16.383" v="807" actId="9405"/>
          <ac:inkMkLst>
            <pc:docMk/>
            <pc:sldMk cId="1027701253" sldId="287"/>
            <ac:inkMk id="23" creationId="{3F98FE52-5B62-D8A0-8907-2A4E5535EA49}"/>
          </ac:inkMkLst>
        </pc:inkChg>
        <pc:inkChg chg="add mod">
          <ac:chgData name="mehmet sait özdemir" userId="dce2c172-62e6-4d50-b888-93ec6715f647" providerId="ADAL" clId="{993BF48E-877A-491B-B5E1-C33CF0086985}" dt="2023-07-12T11:37:21.391" v="814"/>
          <ac:inkMkLst>
            <pc:docMk/>
            <pc:sldMk cId="1027701253" sldId="287"/>
            <ac:inkMk id="24" creationId="{A5E13573-3959-0205-D277-73798A6D56B6}"/>
          </ac:inkMkLst>
        </pc:inkChg>
        <pc:inkChg chg="add mod">
          <ac:chgData name="mehmet sait özdemir" userId="dce2c172-62e6-4d50-b888-93ec6715f647" providerId="ADAL" clId="{993BF48E-877A-491B-B5E1-C33CF0086985}" dt="2023-07-12T11:37:21.391" v="814"/>
          <ac:inkMkLst>
            <pc:docMk/>
            <pc:sldMk cId="1027701253" sldId="287"/>
            <ac:inkMk id="25" creationId="{D6B76BFC-536D-38DE-D806-FDD90BEE1F5C}"/>
          </ac:inkMkLst>
        </pc:inkChg>
        <pc:inkChg chg="add">
          <ac:chgData name="mehmet sait özdemir" userId="dce2c172-62e6-4d50-b888-93ec6715f647" providerId="ADAL" clId="{993BF48E-877A-491B-B5E1-C33CF0086985}" dt="2023-07-12T11:37:18.199" v="810" actId="9405"/>
          <ac:inkMkLst>
            <pc:docMk/>
            <pc:sldMk cId="1027701253" sldId="287"/>
            <ac:inkMk id="26" creationId="{106C73FA-A630-DFD7-BAB8-6EDDB7A95BF4}"/>
          </ac:inkMkLst>
        </pc:inkChg>
        <pc:inkChg chg="add">
          <ac:chgData name="mehmet sait özdemir" userId="dce2c172-62e6-4d50-b888-93ec6715f647" providerId="ADAL" clId="{993BF48E-877A-491B-B5E1-C33CF0086985}" dt="2023-07-12T11:37:19.024" v="811" actId="9405"/>
          <ac:inkMkLst>
            <pc:docMk/>
            <pc:sldMk cId="1027701253" sldId="287"/>
            <ac:inkMk id="27" creationId="{2171C3B3-68B9-E3A0-74EB-BA8B7BD72948}"/>
          </ac:inkMkLst>
        </pc:inkChg>
        <pc:inkChg chg="add">
          <ac:chgData name="mehmet sait özdemir" userId="dce2c172-62e6-4d50-b888-93ec6715f647" providerId="ADAL" clId="{993BF48E-877A-491B-B5E1-C33CF0086985}" dt="2023-07-12T11:37:19.740" v="812" actId="9405"/>
          <ac:inkMkLst>
            <pc:docMk/>
            <pc:sldMk cId="1027701253" sldId="287"/>
            <ac:inkMk id="28" creationId="{6C269D03-1833-AE0C-E290-7AD231501079}"/>
          </ac:inkMkLst>
        </pc:inkChg>
        <pc:inkChg chg="add">
          <ac:chgData name="mehmet sait özdemir" userId="dce2c172-62e6-4d50-b888-93ec6715f647" providerId="ADAL" clId="{993BF48E-877A-491B-B5E1-C33CF0086985}" dt="2023-07-12T11:37:20.471" v="813" actId="9405"/>
          <ac:inkMkLst>
            <pc:docMk/>
            <pc:sldMk cId="1027701253" sldId="287"/>
            <ac:inkMk id="29" creationId="{A6EA7758-FB7B-22EB-927D-1CE5B163AA4C}"/>
          </ac:inkMkLst>
        </pc:inkChg>
        <pc:inkChg chg="add mod">
          <ac:chgData name="mehmet sait özdemir" userId="dce2c172-62e6-4d50-b888-93ec6715f647" providerId="ADAL" clId="{993BF48E-877A-491B-B5E1-C33CF0086985}" dt="2023-07-12T11:37:26.481" v="820"/>
          <ac:inkMkLst>
            <pc:docMk/>
            <pc:sldMk cId="1027701253" sldId="287"/>
            <ac:inkMk id="31" creationId="{CE3FA212-77EC-5BE5-88FE-02AB1301E84B}"/>
          </ac:inkMkLst>
        </pc:inkChg>
        <pc:inkChg chg="add mod">
          <ac:chgData name="mehmet sait özdemir" userId="dce2c172-62e6-4d50-b888-93ec6715f647" providerId="ADAL" clId="{993BF48E-877A-491B-B5E1-C33CF0086985}" dt="2023-07-12T11:37:26.481" v="820"/>
          <ac:inkMkLst>
            <pc:docMk/>
            <pc:sldMk cId="1027701253" sldId="287"/>
            <ac:inkMk id="32" creationId="{56368C44-A7F9-9A3A-C398-4461DA81A67E}"/>
          </ac:inkMkLst>
        </pc:inkChg>
        <pc:inkChg chg="add mod">
          <ac:chgData name="mehmet sait özdemir" userId="dce2c172-62e6-4d50-b888-93ec6715f647" providerId="ADAL" clId="{993BF48E-877A-491B-B5E1-C33CF0086985}" dt="2023-07-12T11:37:26.481" v="820"/>
          <ac:inkMkLst>
            <pc:docMk/>
            <pc:sldMk cId="1027701253" sldId="287"/>
            <ac:inkMk id="33" creationId="{C8975AFD-68DF-5241-2471-09C86778CD08}"/>
          </ac:inkMkLst>
        </pc:inkChg>
        <pc:inkChg chg="add">
          <ac:chgData name="mehmet sait özdemir" userId="dce2c172-62e6-4d50-b888-93ec6715f647" providerId="ADAL" clId="{993BF48E-877A-491B-B5E1-C33CF0086985}" dt="2023-07-12T11:37:24.582" v="818" actId="9405"/>
          <ac:inkMkLst>
            <pc:docMk/>
            <pc:sldMk cId="1027701253" sldId="287"/>
            <ac:inkMk id="34" creationId="{863CC27B-75C9-FC2E-B429-854A1D035AEC}"/>
          </ac:inkMkLst>
        </pc:inkChg>
        <pc:inkChg chg="add">
          <ac:chgData name="mehmet sait özdemir" userId="dce2c172-62e6-4d50-b888-93ec6715f647" providerId="ADAL" clId="{993BF48E-877A-491B-B5E1-C33CF0086985}" dt="2023-07-12T11:37:25.566" v="819" actId="9405"/>
          <ac:inkMkLst>
            <pc:docMk/>
            <pc:sldMk cId="1027701253" sldId="287"/>
            <ac:inkMk id="35" creationId="{22F35049-E14B-B0D9-0A12-FDB002FCEBFF}"/>
          </ac:inkMkLst>
        </pc:inkChg>
        <pc:inkChg chg="add mod">
          <ac:chgData name="mehmet sait özdemir" userId="dce2c172-62e6-4d50-b888-93ec6715f647" providerId="ADAL" clId="{993BF48E-877A-491B-B5E1-C33CF0086985}" dt="2023-07-12T11:37:28.468" v="824"/>
          <ac:inkMkLst>
            <pc:docMk/>
            <pc:sldMk cId="1027701253" sldId="287"/>
            <ac:inkMk id="37" creationId="{147CA6DF-8A8B-A138-FC6A-4B26A632BD76}"/>
          </ac:inkMkLst>
        </pc:inkChg>
        <pc:inkChg chg="add mod">
          <ac:chgData name="mehmet sait özdemir" userId="dce2c172-62e6-4d50-b888-93ec6715f647" providerId="ADAL" clId="{993BF48E-877A-491B-B5E1-C33CF0086985}" dt="2023-07-12T11:37:28.468" v="824"/>
          <ac:inkMkLst>
            <pc:docMk/>
            <pc:sldMk cId="1027701253" sldId="287"/>
            <ac:inkMk id="38" creationId="{DF449EB7-E103-B571-80AD-C70C3D6FEC27}"/>
          </ac:inkMkLst>
        </pc:inkChg>
        <pc:inkChg chg="add mod">
          <ac:chgData name="mehmet sait özdemir" userId="dce2c172-62e6-4d50-b888-93ec6715f647" providerId="ADAL" clId="{993BF48E-877A-491B-B5E1-C33CF0086985}" dt="2023-07-12T11:37:28.468" v="824"/>
          <ac:inkMkLst>
            <pc:docMk/>
            <pc:sldMk cId="1027701253" sldId="287"/>
            <ac:inkMk id="39" creationId="{CB780644-D5C7-5DA6-12E5-2FC03F5A1F8C}"/>
          </ac:inkMkLst>
        </pc:inkChg>
        <pc:inkChg chg="add">
          <ac:chgData name="mehmet sait özdemir" userId="dce2c172-62e6-4d50-b888-93ec6715f647" providerId="ADAL" clId="{993BF48E-877A-491B-B5E1-C33CF0086985}" dt="2023-07-12T11:37:29.004" v="825" actId="9405"/>
          <ac:inkMkLst>
            <pc:docMk/>
            <pc:sldMk cId="1027701253" sldId="287"/>
            <ac:inkMk id="41" creationId="{B1D490F7-15FC-D780-7FED-EA9FAD1C9D17}"/>
          </ac:inkMkLst>
        </pc:inkChg>
        <pc:inkChg chg="add mod">
          <ac:chgData name="mehmet sait özdemir" userId="dce2c172-62e6-4d50-b888-93ec6715f647" providerId="ADAL" clId="{993BF48E-877A-491B-B5E1-C33CF0086985}" dt="2023-07-12T11:37:30.944" v="829"/>
          <ac:inkMkLst>
            <pc:docMk/>
            <pc:sldMk cId="1027701253" sldId="287"/>
            <ac:inkMk id="42" creationId="{20AC9643-D6A8-1107-425F-5538502DD01F}"/>
          </ac:inkMkLst>
        </pc:inkChg>
        <pc:inkChg chg="add mod">
          <ac:chgData name="mehmet sait özdemir" userId="dce2c172-62e6-4d50-b888-93ec6715f647" providerId="ADAL" clId="{993BF48E-877A-491B-B5E1-C33CF0086985}" dt="2023-07-12T11:37:30.944" v="829"/>
          <ac:inkMkLst>
            <pc:docMk/>
            <pc:sldMk cId="1027701253" sldId="287"/>
            <ac:inkMk id="43" creationId="{229158B2-D160-803F-1D41-02FF921AD092}"/>
          </ac:inkMkLst>
        </pc:inkChg>
        <pc:inkChg chg="add mod">
          <ac:chgData name="mehmet sait özdemir" userId="dce2c172-62e6-4d50-b888-93ec6715f647" providerId="ADAL" clId="{993BF48E-877A-491B-B5E1-C33CF0086985}" dt="2023-07-12T11:37:30.944" v="829"/>
          <ac:inkMkLst>
            <pc:docMk/>
            <pc:sldMk cId="1027701253" sldId="287"/>
            <ac:inkMk id="44" creationId="{59D53B57-2EB8-DA5E-8827-47B6E026FB87}"/>
          </ac:inkMkLst>
        </pc:inkChg>
        <pc:inkChg chg="add">
          <ac:chgData name="mehmet sait özdemir" userId="dce2c172-62e6-4d50-b888-93ec6715f647" providerId="ADAL" clId="{993BF48E-877A-491B-B5E1-C33CF0086985}" dt="2023-07-12T11:37:31.661" v="830" actId="9405"/>
          <ac:inkMkLst>
            <pc:docMk/>
            <pc:sldMk cId="1027701253" sldId="287"/>
            <ac:inkMk id="46" creationId="{D3456E7A-82B7-42F9-53D9-70C7F2BD60B7}"/>
          </ac:inkMkLst>
        </pc:inkChg>
        <pc:inkChg chg="add">
          <ac:chgData name="mehmet sait özdemir" userId="dce2c172-62e6-4d50-b888-93ec6715f647" providerId="ADAL" clId="{993BF48E-877A-491B-B5E1-C33CF0086985}" dt="2023-07-12T11:37:32.581" v="831" actId="9405"/>
          <ac:inkMkLst>
            <pc:docMk/>
            <pc:sldMk cId="1027701253" sldId="287"/>
            <ac:inkMk id="47" creationId="{9201C29B-DE99-3D70-8F0B-1050862B80AA}"/>
          </ac:inkMkLst>
        </pc:inkChg>
        <pc:inkChg chg="add">
          <ac:chgData name="mehmet sait özdemir" userId="dce2c172-62e6-4d50-b888-93ec6715f647" providerId="ADAL" clId="{993BF48E-877A-491B-B5E1-C33CF0086985}" dt="2023-07-12T11:37:36.987" v="832" actId="9405"/>
          <ac:inkMkLst>
            <pc:docMk/>
            <pc:sldMk cId="1027701253" sldId="287"/>
            <ac:inkMk id="48" creationId="{DEC97CC9-4473-6B5E-C37F-06377DFBA21F}"/>
          </ac:inkMkLst>
        </pc:inkChg>
        <pc:inkChg chg="add mod">
          <ac:chgData name="mehmet sait özdemir" userId="dce2c172-62e6-4d50-b888-93ec6715f647" providerId="ADAL" clId="{993BF48E-877A-491B-B5E1-C33CF0086985}" dt="2023-07-12T11:37:39.580" v="835"/>
          <ac:inkMkLst>
            <pc:docMk/>
            <pc:sldMk cId="1027701253" sldId="287"/>
            <ac:inkMk id="49" creationId="{29052022-8BFC-A0A6-34E5-4CBB95500F57}"/>
          </ac:inkMkLst>
        </pc:inkChg>
        <pc:inkChg chg="add mod">
          <ac:chgData name="mehmet sait özdemir" userId="dce2c172-62e6-4d50-b888-93ec6715f647" providerId="ADAL" clId="{993BF48E-877A-491B-B5E1-C33CF0086985}" dt="2023-07-12T11:37:39.580" v="835"/>
          <ac:inkMkLst>
            <pc:docMk/>
            <pc:sldMk cId="1027701253" sldId="287"/>
            <ac:inkMk id="50" creationId="{1F7CCAAD-5A86-981F-5801-07F95C86D30F}"/>
          </ac:inkMkLst>
        </pc:inkChg>
        <pc:inkChg chg="add mod">
          <ac:chgData name="mehmet sait özdemir" userId="dce2c172-62e6-4d50-b888-93ec6715f647" providerId="ADAL" clId="{993BF48E-877A-491B-B5E1-C33CF0086985}" dt="2023-07-12T11:37:42.651" v="841"/>
          <ac:inkMkLst>
            <pc:docMk/>
            <pc:sldMk cId="1027701253" sldId="287"/>
            <ac:inkMk id="52" creationId="{1421DE76-3C56-A0BA-0077-56F2978A2830}"/>
          </ac:inkMkLst>
        </pc:inkChg>
        <pc:inkChg chg="add mod">
          <ac:chgData name="mehmet sait özdemir" userId="dce2c172-62e6-4d50-b888-93ec6715f647" providerId="ADAL" clId="{993BF48E-877A-491B-B5E1-C33CF0086985}" dt="2023-07-12T11:37:42.651" v="841"/>
          <ac:inkMkLst>
            <pc:docMk/>
            <pc:sldMk cId="1027701253" sldId="287"/>
            <ac:inkMk id="53" creationId="{9D0E26DF-D974-AA19-374A-8366BBB056DB}"/>
          </ac:inkMkLst>
        </pc:inkChg>
        <pc:inkChg chg="add mod">
          <ac:chgData name="mehmet sait özdemir" userId="dce2c172-62e6-4d50-b888-93ec6715f647" providerId="ADAL" clId="{993BF48E-877A-491B-B5E1-C33CF0086985}" dt="2023-07-12T11:37:42.651" v="841"/>
          <ac:inkMkLst>
            <pc:docMk/>
            <pc:sldMk cId="1027701253" sldId="287"/>
            <ac:inkMk id="54" creationId="{4A2DBA40-6DC8-474B-5A41-3A9737B6D219}"/>
          </ac:inkMkLst>
        </pc:inkChg>
        <pc:inkChg chg="add mod">
          <ac:chgData name="mehmet sait özdemir" userId="dce2c172-62e6-4d50-b888-93ec6715f647" providerId="ADAL" clId="{993BF48E-877A-491B-B5E1-C33CF0086985}" dt="2023-07-12T11:37:42.651" v="841"/>
          <ac:inkMkLst>
            <pc:docMk/>
            <pc:sldMk cId="1027701253" sldId="287"/>
            <ac:inkMk id="55" creationId="{2ED1783A-A497-63F7-9760-DFC189E2A55C}"/>
          </ac:inkMkLst>
        </pc:inkChg>
        <pc:inkChg chg="add">
          <ac:chgData name="mehmet sait özdemir" userId="dce2c172-62e6-4d50-b888-93ec6715f647" providerId="ADAL" clId="{993BF48E-877A-491B-B5E1-C33CF0086985}" dt="2023-07-12T11:37:41.726" v="840" actId="9405"/>
          <ac:inkMkLst>
            <pc:docMk/>
            <pc:sldMk cId="1027701253" sldId="287"/>
            <ac:inkMk id="56" creationId="{2068A657-08CE-2570-67ED-B4AC191FC2E9}"/>
          </ac:inkMkLst>
        </pc:inkChg>
        <pc:inkChg chg="add">
          <ac:chgData name="mehmet sait özdemir" userId="dce2c172-62e6-4d50-b888-93ec6715f647" providerId="ADAL" clId="{993BF48E-877A-491B-B5E1-C33CF0086985}" dt="2023-07-12T11:37:43.412" v="842" actId="9405"/>
          <ac:inkMkLst>
            <pc:docMk/>
            <pc:sldMk cId="1027701253" sldId="287"/>
            <ac:inkMk id="58" creationId="{451A9038-05CA-F486-FF59-0CDD6E8C42BF}"/>
          </ac:inkMkLst>
        </pc:inkChg>
        <pc:inkChg chg="add">
          <ac:chgData name="mehmet sait özdemir" userId="dce2c172-62e6-4d50-b888-93ec6715f647" providerId="ADAL" clId="{993BF48E-877A-491B-B5E1-C33CF0086985}" dt="2023-07-12T11:37:44.379" v="843" actId="9405"/>
          <ac:inkMkLst>
            <pc:docMk/>
            <pc:sldMk cId="1027701253" sldId="287"/>
            <ac:inkMk id="59" creationId="{816AACA1-3CF8-8404-2AEE-C199A2DEEB9A}"/>
          </ac:inkMkLst>
        </pc:inkChg>
        <pc:inkChg chg="add">
          <ac:chgData name="mehmet sait özdemir" userId="dce2c172-62e6-4d50-b888-93ec6715f647" providerId="ADAL" clId="{993BF48E-877A-491B-B5E1-C33CF0086985}" dt="2023-07-12T11:37:45.362" v="844" actId="9405"/>
          <ac:inkMkLst>
            <pc:docMk/>
            <pc:sldMk cId="1027701253" sldId="287"/>
            <ac:inkMk id="60" creationId="{CF00D915-31C4-4C1D-32C9-497E1ED64E02}"/>
          </ac:inkMkLst>
        </pc:inkChg>
        <pc:inkChg chg="add">
          <ac:chgData name="mehmet sait özdemir" userId="dce2c172-62e6-4d50-b888-93ec6715f647" providerId="ADAL" clId="{993BF48E-877A-491B-B5E1-C33CF0086985}" dt="2023-07-12T11:37:47.214" v="845" actId="9405"/>
          <ac:inkMkLst>
            <pc:docMk/>
            <pc:sldMk cId="1027701253" sldId="287"/>
            <ac:inkMk id="61" creationId="{9995E105-A567-557F-2792-F43138B3C411}"/>
          </ac:inkMkLst>
        </pc:inkChg>
      </pc:sldChg>
      <pc:sldChg chg="delSp del mod">
        <pc:chgData name="mehmet sait özdemir" userId="dce2c172-62e6-4d50-b888-93ec6715f647" providerId="ADAL" clId="{993BF48E-877A-491B-B5E1-C33CF0086985}" dt="2023-07-12T07:30:14.288" v="84" actId="2696"/>
        <pc:sldMkLst>
          <pc:docMk/>
          <pc:sldMk cId="1305733371" sldId="288"/>
        </pc:sldMkLst>
        <pc:picChg chg="del">
          <ac:chgData name="mehmet sait özdemir" userId="dce2c172-62e6-4d50-b888-93ec6715f647" providerId="ADAL" clId="{993BF48E-877A-491B-B5E1-C33CF0086985}" dt="2023-07-12T07:26:11.042" v="25" actId="478"/>
          <ac:picMkLst>
            <pc:docMk/>
            <pc:sldMk cId="1305733371" sldId="288"/>
            <ac:picMk id="3" creationId="{A82F0DDD-A785-ED2C-1081-46EB0B610C5A}"/>
          </ac:picMkLst>
        </pc:picChg>
      </pc:sldChg>
      <pc:sldChg chg="addSp delSp modSp mod">
        <pc:chgData name="mehmet sait özdemir" userId="dce2c172-62e6-4d50-b888-93ec6715f647" providerId="ADAL" clId="{993BF48E-877A-491B-B5E1-C33CF0086985}" dt="2023-07-12T11:39:21.553" v="908"/>
        <pc:sldMkLst>
          <pc:docMk/>
          <pc:sldMk cId="2120073815" sldId="289"/>
        </pc:sldMkLst>
        <pc:grpChg chg="mod">
          <ac:chgData name="mehmet sait özdemir" userId="dce2c172-62e6-4d50-b888-93ec6715f647" providerId="ADAL" clId="{993BF48E-877A-491B-B5E1-C33CF0086985}" dt="2023-07-12T11:38:20.552" v="851"/>
          <ac:grpSpMkLst>
            <pc:docMk/>
            <pc:sldMk cId="2120073815" sldId="289"/>
            <ac:grpSpMk id="8" creationId="{D568F83A-ECA4-A40A-7CD5-B4AFAE0BC0D5}"/>
          </ac:grpSpMkLst>
        </pc:grpChg>
        <pc:grpChg chg="del mod">
          <ac:chgData name="mehmet sait özdemir" userId="dce2c172-62e6-4d50-b888-93ec6715f647" providerId="ADAL" clId="{993BF48E-877A-491B-B5E1-C33CF0086985}" dt="2023-07-12T11:38:31.535" v="865"/>
          <ac:grpSpMkLst>
            <pc:docMk/>
            <pc:sldMk cId="2120073815" sldId="289"/>
            <ac:grpSpMk id="15" creationId="{C02B27F6-4AE8-8430-088F-93DE7A9A57DE}"/>
          </ac:grpSpMkLst>
        </pc:grpChg>
        <pc:grpChg chg="mod">
          <ac:chgData name="mehmet sait özdemir" userId="dce2c172-62e6-4d50-b888-93ec6715f647" providerId="ADAL" clId="{993BF48E-877A-491B-B5E1-C33CF0086985}" dt="2023-07-12T11:38:27.736" v="859"/>
          <ac:grpSpMkLst>
            <pc:docMk/>
            <pc:sldMk cId="2120073815" sldId="289"/>
            <ac:grpSpMk id="18" creationId="{982BEADA-DE70-ED12-91E4-9B2AA420ED3C}"/>
          </ac:grpSpMkLst>
        </pc:grpChg>
        <pc:grpChg chg="mod">
          <ac:chgData name="mehmet sait özdemir" userId="dce2c172-62e6-4d50-b888-93ec6715f647" providerId="ADAL" clId="{993BF48E-877A-491B-B5E1-C33CF0086985}" dt="2023-07-12T11:38:30.133" v="862"/>
          <ac:grpSpMkLst>
            <pc:docMk/>
            <pc:sldMk cId="2120073815" sldId="289"/>
            <ac:grpSpMk id="21" creationId="{5FEA97A3-51B1-1666-9F49-1C02AAC45BB8}"/>
          </ac:grpSpMkLst>
        </pc:grpChg>
        <pc:grpChg chg="mod">
          <ac:chgData name="mehmet sait özdemir" userId="dce2c172-62e6-4d50-b888-93ec6715f647" providerId="ADAL" clId="{993BF48E-877A-491B-B5E1-C33CF0086985}" dt="2023-07-12T11:38:31.535" v="865"/>
          <ac:grpSpMkLst>
            <pc:docMk/>
            <pc:sldMk cId="2120073815" sldId="289"/>
            <ac:grpSpMk id="24" creationId="{28395BC3-5D4B-AE58-7009-6EACBA7BB428}"/>
          </ac:grpSpMkLst>
        </pc:grpChg>
        <pc:grpChg chg="mod">
          <ac:chgData name="mehmet sait özdemir" userId="dce2c172-62e6-4d50-b888-93ec6715f647" providerId="ADAL" clId="{993BF48E-877A-491B-B5E1-C33CF0086985}" dt="2023-07-12T11:38:34.011" v="870"/>
          <ac:grpSpMkLst>
            <pc:docMk/>
            <pc:sldMk cId="2120073815" sldId="289"/>
            <ac:grpSpMk id="29" creationId="{C9C3D817-020C-3C17-EE9A-F68F933D9ED6}"/>
          </ac:grpSpMkLst>
        </pc:grpChg>
        <pc:grpChg chg="mod">
          <ac:chgData name="mehmet sait özdemir" userId="dce2c172-62e6-4d50-b888-93ec6715f647" providerId="ADAL" clId="{993BF48E-877A-491B-B5E1-C33CF0086985}" dt="2023-07-12T11:38:34.011" v="870"/>
          <ac:grpSpMkLst>
            <pc:docMk/>
            <pc:sldMk cId="2120073815" sldId="289"/>
            <ac:grpSpMk id="30" creationId="{F77C2932-0533-72C6-03D7-7CE4FE64C1A5}"/>
          </ac:grpSpMkLst>
        </pc:grpChg>
        <pc:grpChg chg="mod">
          <ac:chgData name="mehmet sait özdemir" userId="dce2c172-62e6-4d50-b888-93ec6715f647" providerId="ADAL" clId="{993BF48E-877A-491B-B5E1-C33CF0086985}" dt="2023-07-12T11:38:36.646" v="873"/>
          <ac:grpSpMkLst>
            <pc:docMk/>
            <pc:sldMk cId="2120073815" sldId="289"/>
            <ac:grpSpMk id="33" creationId="{866130B1-E071-A7C0-AD61-AC5F4352980E}"/>
          </ac:grpSpMkLst>
        </pc:grpChg>
        <pc:grpChg chg="mod">
          <ac:chgData name="mehmet sait özdemir" userId="dce2c172-62e6-4d50-b888-93ec6715f647" providerId="ADAL" clId="{993BF48E-877A-491B-B5E1-C33CF0086985}" dt="2023-07-12T11:38:40.863" v="879"/>
          <ac:grpSpMkLst>
            <pc:docMk/>
            <pc:sldMk cId="2120073815" sldId="289"/>
            <ac:grpSpMk id="39" creationId="{7540A0EE-2EAF-B80A-3A25-2F6A03525793}"/>
          </ac:grpSpMkLst>
        </pc:grpChg>
        <pc:grpChg chg="mod">
          <ac:chgData name="mehmet sait özdemir" userId="dce2c172-62e6-4d50-b888-93ec6715f647" providerId="ADAL" clId="{993BF48E-877A-491B-B5E1-C33CF0086985}" dt="2023-07-12T11:38:40.863" v="879"/>
          <ac:grpSpMkLst>
            <pc:docMk/>
            <pc:sldMk cId="2120073815" sldId="289"/>
            <ac:grpSpMk id="40" creationId="{F9681C83-E4A9-994F-0121-E05070B9846B}"/>
          </ac:grpSpMkLst>
        </pc:grpChg>
        <pc:grpChg chg="mod">
          <ac:chgData name="mehmet sait özdemir" userId="dce2c172-62e6-4d50-b888-93ec6715f647" providerId="ADAL" clId="{993BF48E-877A-491B-B5E1-C33CF0086985}" dt="2023-07-12T11:38:43.215" v="883"/>
          <ac:grpSpMkLst>
            <pc:docMk/>
            <pc:sldMk cId="2120073815" sldId="289"/>
            <ac:grpSpMk id="44" creationId="{165D75BD-1B66-3920-2A40-E0F14601FFC6}"/>
          </ac:grpSpMkLst>
        </pc:grpChg>
        <pc:grpChg chg="mod">
          <ac:chgData name="mehmet sait özdemir" userId="dce2c172-62e6-4d50-b888-93ec6715f647" providerId="ADAL" clId="{993BF48E-877A-491B-B5E1-C33CF0086985}" dt="2023-07-12T11:38:51.752" v="894"/>
          <ac:grpSpMkLst>
            <pc:docMk/>
            <pc:sldMk cId="2120073815" sldId="289"/>
            <ac:grpSpMk id="55" creationId="{C43C7049-BF79-7BE2-C309-49757350FD8C}"/>
          </ac:grpSpMkLst>
        </pc:grpChg>
        <pc:grpChg chg="mod">
          <ac:chgData name="mehmet sait özdemir" userId="dce2c172-62e6-4d50-b888-93ec6715f647" providerId="ADAL" clId="{993BF48E-877A-491B-B5E1-C33CF0086985}" dt="2023-07-12T11:38:51.752" v="894"/>
          <ac:grpSpMkLst>
            <pc:docMk/>
            <pc:sldMk cId="2120073815" sldId="289"/>
            <ac:grpSpMk id="56" creationId="{DC01B5F1-EE3B-45F3-37BC-E22B69F78B3B}"/>
          </ac:grpSpMkLst>
        </pc:grpChg>
        <pc:grpChg chg="mod">
          <ac:chgData name="mehmet sait özdemir" userId="dce2c172-62e6-4d50-b888-93ec6715f647" providerId="ADAL" clId="{993BF48E-877A-491B-B5E1-C33CF0086985}" dt="2023-07-12T11:38:51.752" v="894"/>
          <ac:grpSpMkLst>
            <pc:docMk/>
            <pc:sldMk cId="2120073815" sldId="289"/>
            <ac:grpSpMk id="57" creationId="{6E1C7045-3D46-0829-9871-29192BBB4DA4}"/>
          </ac:grpSpMkLst>
        </pc:grpChg>
        <pc:grpChg chg="mod">
          <ac:chgData name="mehmet sait özdemir" userId="dce2c172-62e6-4d50-b888-93ec6715f647" providerId="ADAL" clId="{993BF48E-877A-491B-B5E1-C33CF0086985}" dt="2023-07-12T11:38:51.752" v="894"/>
          <ac:grpSpMkLst>
            <pc:docMk/>
            <pc:sldMk cId="2120073815" sldId="289"/>
            <ac:grpSpMk id="58" creationId="{BE2A10EF-41F3-89B3-3FCD-C2573549C3B1}"/>
          </ac:grpSpMkLst>
        </pc:grpChg>
        <pc:grpChg chg="mod">
          <ac:chgData name="mehmet sait özdemir" userId="dce2c172-62e6-4d50-b888-93ec6715f647" providerId="ADAL" clId="{993BF48E-877A-491B-B5E1-C33CF0086985}" dt="2023-07-12T11:38:51.752" v="894"/>
          <ac:grpSpMkLst>
            <pc:docMk/>
            <pc:sldMk cId="2120073815" sldId="289"/>
            <ac:grpSpMk id="59" creationId="{8E696D28-6072-684D-BA9C-96251AB5707A}"/>
          </ac:grpSpMkLst>
        </pc:grpChg>
        <pc:grpChg chg="mod">
          <ac:chgData name="mehmet sait özdemir" userId="dce2c172-62e6-4d50-b888-93ec6715f647" providerId="ADAL" clId="{993BF48E-877A-491B-B5E1-C33CF0086985}" dt="2023-07-12T11:38:53.106" v="897"/>
          <ac:grpSpMkLst>
            <pc:docMk/>
            <pc:sldMk cId="2120073815" sldId="289"/>
            <ac:grpSpMk id="62" creationId="{867AFC47-FE6B-4B02-3747-6A8D3F4B4E98}"/>
          </ac:grpSpMkLst>
        </pc:grpChg>
        <pc:grpChg chg="mod">
          <ac:chgData name="mehmet sait özdemir" userId="dce2c172-62e6-4d50-b888-93ec6715f647" providerId="ADAL" clId="{993BF48E-877A-491B-B5E1-C33CF0086985}" dt="2023-07-12T11:39:21.553" v="908"/>
          <ac:grpSpMkLst>
            <pc:docMk/>
            <pc:sldMk cId="2120073815" sldId="289"/>
            <ac:grpSpMk id="73" creationId="{AA3E3C4A-447F-C74E-0A92-56078F5053B0}"/>
          </ac:grpSpMkLst>
        </pc:grpChg>
        <pc:inkChg chg="add">
          <ac:chgData name="mehmet sait özdemir" userId="dce2c172-62e6-4d50-b888-93ec6715f647" providerId="ADAL" clId="{993BF48E-877A-491B-B5E1-C33CF0086985}" dt="2023-07-12T11:38:17.350" v="846" actId="9405"/>
          <ac:inkMkLst>
            <pc:docMk/>
            <pc:sldMk cId="2120073815" sldId="289"/>
            <ac:inkMk id="2" creationId="{6731693C-8F04-603F-A4A5-78818612E9B6}"/>
          </ac:inkMkLst>
        </pc:inkChg>
        <pc:inkChg chg="add">
          <ac:chgData name="mehmet sait özdemir" userId="dce2c172-62e6-4d50-b888-93ec6715f647" providerId="ADAL" clId="{993BF48E-877A-491B-B5E1-C33CF0086985}" dt="2023-07-12T11:38:17.865" v="847" actId="9405"/>
          <ac:inkMkLst>
            <pc:docMk/>
            <pc:sldMk cId="2120073815" sldId="289"/>
            <ac:inkMk id="4" creationId="{BB2615A2-FB8A-8124-83AF-B7E750CD99C9}"/>
          </ac:inkMkLst>
        </pc:inkChg>
        <pc:inkChg chg="add mod">
          <ac:chgData name="mehmet sait özdemir" userId="dce2c172-62e6-4d50-b888-93ec6715f647" providerId="ADAL" clId="{993BF48E-877A-491B-B5E1-C33CF0086985}" dt="2023-07-12T11:38:20.552" v="851"/>
          <ac:inkMkLst>
            <pc:docMk/>
            <pc:sldMk cId="2120073815" sldId="289"/>
            <ac:inkMk id="5" creationId="{71BE958F-7DDF-B453-04F0-0231F1AE7A57}"/>
          </ac:inkMkLst>
        </pc:inkChg>
        <pc:inkChg chg="add mod">
          <ac:chgData name="mehmet sait özdemir" userId="dce2c172-62e6-4d50-b888-93ec6715f647" providerId="ADAL" clId="{993BF48E-877A-491B-B5E1-C33CF0086985}" dt="2023-07-12T11:38:20.552" v="851"/>
          <ac:inkMkLst>
            <pc:docMk/>
            <pc:sldMk cId="2120073815" sldId="289"/>
            <ac:inkMk id="6" creationId="{AD37D1F6-FB1F-625D-5D63-9F201AF69CAB}"/>
          </ac:inkMkLst>
        </pc:inkChg>
        <pc:inkChg chg="add mod">
          <ac:chgData name="mehmet sait özdemir" userId="dce2c172-62e6-4d50-b888-93ec6715f647" providerId="ADAL" clId="{993BF48E-877A-491B-B5E1-C33CF0086985}" dt="2023-07-12T11:38:20.552" v="851"/>
          <ac:inkMkLst>
            <pc:docMk/>
            <pc:sldMk cId="2120073815" sldId="289"/>
            <ac:inkMk id="7" creationId="{74D750D1-E362-B9C6-DDA5-C48236E4107B}"/>
          </ac:inkMkLst>
        </pc:inkChg>
        <pc:inkChg chg="add">
          <ac:chgData name="mehmet sait özdemir" userId="dce2c172-62e6-4d50-b888-93ec6715f647" providerId="ADAL" clId="{993BF48E-877A-491B-B5E1-C33CF0086985}" dt="2023-07-12T11:38:21.023" v="852" actId="9405"/>
          <ac:inkMkLst>
            <pc:docMk/>
            <pc:sldMk cId="2120073815" sldId="289"/>
            <ac:inkMk id="9" creationId="{37F47B67-9921-3D45-85C7-F7ECEEE6FA75}"/>
          </ac:inkMkLst>
        </pc:inkChg>
        <pc:inkChg chg="add">
          <ac:chgData name="mehmet sait özdemir" userId="dce2c172-62e6-4d50-b888-93ec6715f647" providerId="ADAL" clId="{993BF48E-877A-491B-B5E1-C33CF0086985}" dt="2023-07-12T11:38:22.078" v="853" actId="9405"/>
          <ac:inkMkLst>
            <pc:docMk/>
            <pc:sldMk cId="2120073815" sldId="289"/>
            <ac:inkMk id="12" creationId="{0763A166-999E-6F98-D902-512C717ECF7B}"/>
          </ac:inkMkLst>
        </pc:inkChg>
        <pc:inkChg chg="add mod">
          <ac:chgData name="mehmet sait özdemir" userId="dce2c172-62e6-4d50-b888-93ec6715f647" providerId="ADAL" clId="{993BF48E-877A-491B-B5E1-C33CF0086985}" dt="2023-07-12T11:38:31.535" v="865"/>
          <ac:inkMkLst>
            <pc:docMk/>
            <pc:sldMk cId="2120073815" sldId="289"/>
            <ac:inkMk id="13" creationId="{DB828644-6368-8305-BE1E-09FAD0752ABD}"/>
          </ac:inkMkLst>
        </pc:inkChg>
        <pc:inkChg chg="add mod">
          <ac:chgData name="mehmet sait özdemir" userId="dce2c172-62e6-4d50-b888-93ec6715f647" providerId="ADAL" clId="{993BF48E-877A-491B-B5E1-C33CF0086985}" dt="2023-07-12T11:38:31.535" v="865"/>
          <ac:inkMkLst>
            <pc:docMk/>
            <pc:sldMk cId="2120073815" sldId="289"/>
            <ac:inkMk id="14" creationId="{062E480F-113A-FA3D-2301-5AE94EAAA9A1}"/>
          </ac:inkMkLst>
        </pc:inkChg>
        <pc:inkChg chg="add mod">
          <ac:chgData name="mehmet sait özdemir" userId="dce2c172-62e6-4d50-b888-93ec6715f647" providerId="ADAL" clId="{993BF48E-877A-491B-B5E1-C33CF0086985}" dt="2023-07-12T11:38:27.736" v="859"/>
          <ac:inkMkLst>
            <pc:docMk/>
            <pc:sldMk cId="2120073815" sldId="289"/>
            <ac:inkMk id="16" creationId="{9D26DCD8-2331-E0AE-02CE-382371C81C9F}"/>
          </ac:inkMkLst>
        </pc:inkChg>
        <pc:inkChg chg="add mod">
          <ac:chgData name="mehmet sait özdemir" userId="dce2c172-62e6-4d50-b888-93ec6715f647" providerId="ADAL" clId="{993BF48E-877A-491B-B5E1-C33CF0086985}" dt="2023-07-12T11:38:27.736" v="859"/>
          <ac:inkMkLst>
            <pc:docMk/>
            <pc:sldMk cId="2120073815" sldId="289"/>
            <ac:inkMk id="17" creationId="{68425438-A063-A3F2-A7BF-3034743921E2}"/>
          </ac:inkMkLst>
        </pc:inkChg>
        <pc:inkChg chg="add mod">
          <ac:chgData name="mehmet sait özdemir" userId="dce2c172-62e6-4d50-b888-93ec6715f647" providerId="ADAL" clId="{993BF48E-877A-491B-B5E1-C33CF0086985}" dt="2023-07-12T11:38:30.133" v="862"/>
          <ac:inkMkLst>
            <pc:docMk/>
            <pc:sldMk cId="2120073815" sldId="289"/>
            <ac:inkMk id="19" creationId="{45C57644-91B3-9AA0-A50C-924B55B5858C}"/>
          </ac:inkMkLst>
        </pc:inkChg>
        <pc:inkChg chg="add mod">
          <ac:chgData name="mehmet sait özdemir" userId="dce2c172-62e6-4d50-b888-93ec6715f647" providerId="ADAL" clId="{993BF48E-877A-491B-B5E1-C33CF0086985}" dt="2023-07-12T11:38:30.133" v="862"/>
          <ac:inkMkLst>
            <pc:docMk/>
            <pc:sldMk cId="2120073815" sldId="289"/>
            <ac:inkMk id="20" creationId="{73D2D486-665B-4806-F96F-F6B88CCED50D}"/>
          </ac:inkMkLst>
        </pc:inkChg>
        <pc:inkChg chg="add mod">
          <ac:chgData name="mehmet sait özdemir" userId="dce2c172-62e6-4d50-b888-93ec6715f647" providerId="ADAL" clId="{993BF48E-877A-491B-B5E1-C33CF0086985}" dt="2023-07-12T11:38:31.535" v="865"/>
          <ac:inkMkLst>
            <pc:docMk/>
            <pc:sldMk cId="2120073815" sldId="289"/>
            <ac:inkMk id="22" creationId="{1F86FC3B-8F6D-3FA0-EBC0-C8F3C006265C}"/>
          </ac:inkMkLst>
        </pc:inkChg>
        <pc:inkChg chg="add mod">
          <ac:chgData name="mehmet sait özdemir" userId="dce2c172-62e6-4d50-b888-93ec6715f647" providerId="ADAL" clId="{993BF48E-877A-491B-B5E1-C33CF0086985}" dt="2023-07-12T11:38:31.535" v="865"/>
          <ac:inkMkLst>
            <pc:docMk/>
            <pc:sldMk cId="2120073815" sldId="289"/>
            <ac:inkMk id="23" creationId="{BD008456-2B84-CE63-C2D0-3A373FEC618B}"/>
          </ac:inkMkLst>
        </pc:inkChg>
        <pc:inkChg chg="add mod">
          <ac:chgData name="mehmet sait özdemir" userId="dce2c172-62e6-4d50-b888-93ec6715f647" providerId="ADAL" clId="{993BF48E-877A-491B-B5E1-C33CF0086985}" dt="2023-07-12T11:38:34.011" v="870"/>
          <ac:inkMkLst>
            <pc:docMk/>
            <pc:sldMk cId="2120073815" sldId="289"/>
            <ac:inkMk id="25" creationId="{A0BF0297-91FA-7BCB-84B8-CABF5065BEFC}"/>
          </ac:inkMkLst>
        </pc:inkChg>
        <pc:inkChg chg="add mod">
          <ac:chgData name="mehmet sait özdemir" userId="dce2c172-62e6-4d50-b888-93ec6715f647" providerId="ADAL" clId="{993BF48E-877A-491B-B5E1-C33CF0086985}" dt="2023-07-12T11:38:34.011" v="870"/>
          <ac:inkMkLst>
            <pc:docMk/>
            <pc:sldMk cId="2120073815" sldId="289"/>
            <ac:inkMk id="26" creationId="{E3BBEC6A-F9DE-F548-4094-D27985DAC2F1}"/>
          </ac:inkMkLst>
        </pc:inkChg>
        <pc:inkChg chg="add mod">
          <ac:chgData name="mehmet sait özdemir" userId="dce2c172-62e6-4d50-b888-93ec6715f647" providerId="ADAL" clId="{993BF48E-877A-491B-B5E1-C33CF0086985}" dt="2023-07-12T11:38:34.011" v="870"/>
          <ac:inkMkLst>
            <pc:docMk/>
            <pc:sldMk cId="2120073815" sldId="289"/>
            <ac:inkMk id="27" creationId="{BE11D023-D1B8-6635-6C2D-4FF28A731AFD}"/>
          </ac:inkMkLst>
        </pc:inkChg>
        <pc:inkChg chg="add mod">
          <ac:chgData name="mehmet sait özdemir" userId="dce2c172-62e6-4d50-b888-93ec6715f647" providerId="ADAL" clId="{993BF48E-877A-491B-B5E1-C33CF0086985}" dt="2023-07-12T11:38:34.011" v="870"/>
          <ac:inkMkLst>
            <pc:docMk/>
            <pc:sldMk cId="2120073815" sldId="289"/>
            <ac:inkMk id="28" creationId="{F01683C7-EDC5-2112-B66B-C2D6B9F1CC7C}"/>
          </ac:inkMkLst>
        </pc:inkChg>
        <pc:inkChg chg="add mod">
          <ac:chgData name="mehmet sait özdemir" userId="dce2c172-62e6-4d50-b888-93ec6715f647" providerId="ADAL" clId="{993BF48E-877A-491B-B5E1-C33CF0086985}" dt="2023-07-12T11:38:36.646" v="873"/>
          <ac:inkMkLst>
            <pc:docMk/>
            <pc:sldMk cId="2120073815" sldId="289"/>
            <ac:inkMk id="31" creationId="{C87C1B5B-9714-A9D1-5144-D56FF1CEFEFA}"/>
          </ac:inkMkLst>
        </pc:inkChg>
        <pc:inkChg chg="add mod">
          <ac:chgData name="mehmet sait özdemir" userId="dce2c172-62e6-4d50-b888-93ec6715f647" providerId="ADAL" clId="{993BF48E-877A-491B-B5E1-C33CF0086985}" dt="2023-07-12T11:38:36.646" v="873"/>
          <ac:inkMkLst>
            <pc:docMk/>
            <pc:sldMk cId="2120073815" sldId="289"/>
            <ac:inkMk id="32" creationId="{FFEBDF89-B48E-9EB6-CED2-B5B14231DD8D}"/>
          </ac:inkMkLst>
        </pc:inkChg>
        <pc:inkChg chg="add mod">
          <ac:chgData name="mehmet sait özdemir" userId="dce2c172-62e6-4d50-b888-93ec6715f647" providerId="ADAL" clId="{993BF48E-877A-491B-B5E1-C33CF0086985}" dt="2023-07-12T11:38:40.863" v="879"/>
          <ac:inkMkLst>
            <pc:docMk/>
            <pc:sldMk cId="2120073815" sldId="289"/>
            <ac:inkMk id="34" creationId="{E6C8E985-300D-4D76-49D8-B5B95B59909E}"/>
          </ac:inkMkLst>
        </pc:inkChg>
        <pc:inkChg chg="add mod">
          <ac:chgData name="mehmet sait özdemir" userId="dce2c172-62e6-4d50-b888-93ec6715f647" providerId="ADAL" clId="{993BF48E-877A-491B-B5E1-C33CF0086985}" dt="2023-07-12T11:38:40.863" v="879"/>
          <ac:inkMkLst>
            <pc:docMk/>
            <pc:sldMk cId="2120073815" sldId="289"/>
            <ac:inkMk id="35" creationId="{28AF91E7-2D97-7310-31AD-01C213AFD3AA}"/>
          </ac:inkMkLst>
        </pc:inkChg>
        <pc:inkChg chg="add mod">
          <ac:chgData name="mehmet sait özdemir" userId="dce2c172-62e6-4d50-b888-93ec6715f647" providerId="ADAL" clId="{993BF48E-877A-491B-B5E1-C33CF0086985}" dt="2023-07-12T11:38:40.863" v="879"/>
          <ac:inkMkLst>
            <pc:docMk/>
            <pc:sldMk cId="2120073815" sldId="289"/>
            <ac:inkMk id="36" creationId="{9D6840B8-7965-471C-A2EA-8E62FB52004A}"/>
          </ac:inkMkLst>
        </pc:inkChg>
        <pc:inkChg chg="add mod">
          <ac:chgData name="mehmet sait özdemir" userId="dce2c172-62e6-4d50-b888-93ec6715f647" providerId="ADAL" clId="{993BF48E-877A-491B-B5E1-C33CF0086985}" dt="2023-07-12T11:38:40.863" v="879"/>
          <ac:inkMkLst>
            <pc:docMk/>
            <pc:sldMk cId="2120073815" sldId="289"/>
            <ac:inkMk id="37" creationId="{5E83845D-9508-913B-69B0-9E479A484724}"/>
          </ac:inkMkLst>
        </pc:inkChg>
        <pc:inkChg chg="add">
          <ac:chgData name="mehmet sait özdemir" userId="dce2c172-62e6-4d50-b888-93ec6715f647" providerId="ADAL" clId="{993BF48E-877A-491B-B5E1-C33CF0086985}" dt="2023-07-12T11:38:40.348" v="878" actId="9405"/>
          <ac:inkMkLst>
            <pc:docMk/>
            <pc:sldMk cId="2120073815" sldId="289"/>
            <ac:inkMk id="38" creationId="{F2C90F7D-FEE4-54C7-CEFA-9D9F79590A75}"/>
          </ac:inkMkLst>
        </pc:inkChg>
        <pc:inkChg chg="add">
          <ac:chgData name="mehmet sait özdemir" userId="dce2c172-62e6-4d50-b888-93ec6715f647" providerId="ADAL" clId="{993BF48E-877A-491B-B5E1-C33CF0086985}" dt="2023-07-12T11:38:41.271" v="880" actId="9405"/>
          <ac:inkMkLst>
            <pc:docMk/>
            <pc:sldMk cId="2120073815" sldId="289"/>
            <ac:inkMk id="41" creationId="{C897A412-485B-95D8-72F2-C44143BCC7DD}"/>
          </ac:inkMkLst>
        </pc:inkChg>
        <pc:inkChg chg="add mod">
          <ac:chgData name="mehmet sait özdemir" userId="dce2c172-62e6-4d50-b888-93ec6715f647" providerId="ADAL" clId="{993BF48E-877A-491B-B5E1-C33CF0086985}" dt="2023-07-12T11:38:43.215" v="883"/>
          <ac:inkMkLst>
            <pc:docMk/>
            <pc:sldMk cId="2120073815" sldId="289"/>
            <ac:inkMk id="42" creationId="{203E7E20-2E31-03FB-B61B-946DABF31E5D}"/>
          </ac:inkMkLst>
        </pc:inkChg>
        <pc:inkChg chg="add mod">
          <ac:chgData name="mehmet sait özdemir" userId="dce2c172-62e6-4d50-b888-93ec6715f647" providerId="ADAL" clId="{993BF48E-877A-491B-B5E1-C33CF0086985}" dt="2023-07-12T11:38:43.215" v="883"/>
          <ac:inkMkLst>
            <pc:docMk/>
            <pc:sldMk cId="2120073815" sldId="289"/>
            <ac:inkMk id="43" creationId="{21F69533-91B5-FDCC-435A-6C564AA39754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45" creationId="{3FA275B1-AA13-4022-0FCF-EA307E04DE82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46" creationId="{402A91B2-E40A-06BD-0886-C9CAC81840EB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47" creationId="{AC9CF649-BB9B-9EA3-78D6-C116A77F1FF0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48" creationId="{7B76BFFF-117B-55A5-6260-13176D806D76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49" creationId="{0B75C467-DC00-8149-3841-7BED61CF9402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50" creationId="{1354B85C-3388-ED29-0043-5153FD250B9A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51" creationId="{D0404441-22DF-BD66-4E86-1E3FDDC741EB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52" creationId="{882C2062-2F90-9768-21B6-E7C9C04CF9A6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53" creationId="{667C3B3F-9BB3-5FFE-09C0-BF7665676D4B}"/>
          </ac:inkMkLst>
        </pc:inkChg>
        <pc:inkChg chg="add mod">
          <ac:chgData name="mehmet sait özdemir" userId="dce2c172-62e6-4d50-b888-93ec6715f647" providerId="ADAL" clId="{993BF48E-877A-491B-B5E1-C33CF0086985}" dt="2023-07-12T11:38:51.752" v="894"/>
          <ac:inkMkLst>
            <pc:docMk/>
            <pc:sldMk cId="2120073815" sldId="289"/>
            <ac:inkMk id="54" creationId="{B564126A-F03C-9847-18BE-2D9CB41AE756}"/>
          </ac:inkMkLst>
        </pc:inkChg>
        <pc:inkChg chg="add mod">
          <ac:chgData name="mehmet sait özdemir" userId="dce2c172-62e6-4d50-b888-93ec6715f647" providerId="ADAL" clId="{993BF48E-877A-491B-B5E1-C33CF0086985}" dt="2023-07-12T11:38:53.106" v="897"/>
          <ac:inkMkLst>
            <pc:docMk/>
            <pc:sldMk cId="2120073815" sldId="289"/>
            <ac:inkMk id="60" creationId="{FA64CD21-6657-37F9-12FA-EDFA26C23E95}"/>
          </ac:inkMkLst>
        </pc:inkChg>
        <pc:inkChg chg="add mod">
          <ac:chgData name="mehmet sait özdemir" userId="dce2c172-62e6-4d50-b888-93ec6715f647" providerId="ADAL" clId="{993BF48E-877A-491B-B5E1-C33CF0086985}" dt="2023-07-12T11:38:53.106" v="897"/>
          <ac:inkMkLst>
            <pc:docMk/>
            <pc:sldMk cId="2120073815" sldId="289"/>
            <ac:inkMk id="61" creationId="{AF5FF8CD-9566-EA21-8541-97C1C54FEDB2}"/>
          </ac:inkMkLst>
        </pc:inkChg>
        <pc:inkChg chg="add">
          <ac:chgData name="mehmet sait özdemir" userId="dce2c172-62e6-4d50-b888-93ec6715f647" providerId="ADAL" clId="{993BF48E-877A-491B-B5E1-C33CF0086985}" dt="2023-07-12T11:38:55.444" v="898" actId="9405"/>
          <ac:inkMkLst>
            <pc:docMk/>
            <pc:sldMk cId="2120073815" sldId="289"/>
            <ac:inkMk id="63" creationId="{318B6E90-AFC2-C7ED-8CB0-1AFF72D0B3F6}"/>
          </ac:inkMkLst>
        </pc:inkChg>
        <pc:inkChg chg="add">
          <ac:chgData name="mehmet sait özdemir" userId="dce2c172-62e6-4d50-b888-93ec6715f647" providerId="ADAL" clId="{993BF48E-877A-491B-B5E1-C33CF0086985}" dt="2023-07-12T11:38:56.472" v="899" actId="9405"/>
          <ac:inkMkLst>
            <pc:docMk/>
            <pc:sldMk cId="2120073815" sldId="289"/>
            <ac:inkMk id="64" creationId="{C5F9976E-B0E9-A0A0-EE30-D3806B7D3E91}"/>
          </ac:inkMkLst>
        </pc:inkChg>
        <pc:inkChg chg="add">
          <ac:chgData name="mehmet sait özdemir" userId="dce2c172-62e6-4d50-b888-93ec6715f647" providerId="ADAL" clId="{993BF48E-877A-491B-B5E1-C33CF0086985}" dt="2023-07-12T11:39:02.166" v="900" actId="9405"/>
          <ac:inkMkLst>
            <pc:docMk/>
            <pc:sldMk cId="2120073815" sldId="289"/>
            <ac:inkMk id="65" creationId="{6CEDED1F-785A-4F9F-037C-3B93365C4160}"/>
          </ac:inkMkLst>
        </pc:inkChg>
        <pc:inkChg chg="add">
          <ac:chgData name="mehmet sait özdemir" userId="dce2c172-62e6-4d50-b888-93ec6715f647" providerId="ADAL" clId="{993BF48E-877A-491B-B5E1-C33CF0086985}" dt="2023-07-12T11:39:03.383" v="901" actId="9405"/>
          <ac:inkMkLst>
            <pc:docMk/>
            <pc:sldMk cId="2120073815" sldId="289"/>
            <ac:inkMk id="66" creationId="{AD1FBB03-6400-A47F-317C-E23CC74706DC}"/>
          </ac:inkMkLst>
        </pc:inkChg>
        <pc:inkChg chg="add">
          <ac:chgData name="mehmet sait özdemir" userId="dce2c172-62e6-4d50-b888-93ec6715f647" providerId="ADAL" clId="{993BF48E-877A-491B-B5E1-C33CF0086985}" dt="2023-07-12T11:39:09.542" v="902" actId="9405"/>
          <ac:inkMkLst>
            <pc:docMk/>
            <pc:sldMk cId="2120073815" sldId="289"/>
            <ac:inkMk id="67" creationId="{838599F2-758C-905B-B575-99642032433B}"/>
          </ac:inkMkLst>
        </pc:inkChg>
        <pc:inkChg chg="add">
          <ac:chgData name="mehmet sait özdemir" userId="dce2c172-62e6-4d50-b888-93ec6715f647" providerId="ADAL" clId="{993BF48E-877A-491B-B5E1-C33CF0086985}" dt="2023-07-12T11:39:10.772" v="903" actId="9405"/>
          <ac:inkMkLst>
            <pc:docMk/>
            <pc:sldMk cId="2120073815" sldId="289"/>
            <ac:inkMk id="68" creationId="{D785DB6A-B46F-A082-00BB-75650531AB50}"/>
          </ac:inkMkLst>
        </pc:inkChg>
        <pc:inkChg chg="add">
          <ac:chgData name="mehmet sait özdemir" userId="dce2c172-62e6-4d50-b888-93ec6715f647" providerId="ADAL" clId="{993BF48E-877A-491B-B5E1-C33CF0086985}" dt="2023-07-12T11:39:16.677" v="904" actId="9405"/>
          <ac:inkMkLst>
            <pc:docMk/>
            <pc:sldMk cId="2120073815" sldId="289"/>
            <ac:inkMk id="69" creationId="{5C364272-87ED-D8FB-AF08-958A63C38B74}"/>
          </ac:inkMkLst>
        </pc:inkChg>
        <pc:inkChg chg="add mod">
          <ac:chgData name="mehmet sait özdemir" userId="dce2c172-62e6-4d50-b888-93ec6715f647" providerId="ADAL" clId="{993BF48E-877A-491B-B5E1-C33CF0086985}" dt="2023-07-12T11:39:21.553" v="908"/>
          <ac:inkMkLst>
            <pc:docMk/>
            <pc:sldMk cId="2120073815" sldId="289"/>
            <ac:inkMk id="70" creationId="{D408684F-AA1D-B749-BF8B-A0B0F2545D9E}"/>
          </ac:inkMkLst>
        </pc:inkChg>
        <pc:inkChg chg="add">
          <ac:chgData name="mehmet sait özdemir" userId="dce2c172-62e6-4d50-b888-93ec6715f647" providerId="ADAL" clId="{993BF48E-877A-491B-B5E1-C33CF0086985}" dt="2023-07-12T11:39:19.770" v="906" actId="9405"/>
          <ac:inkMkLst>
            <pc:docMk/>
            <pc:sldMk cId="2120073815" sldId="289"/>
            <ac:inkMk id="71" creationId="{C270A074-D1C7-81F1-73CD-105230439CD9}"/>
          </ac:inkMkLst>
        </pc:inkChg>
        <pc:inkChg chg="add mod">
          <ac:chgData name="mehmet sait özdemir" userId="dce2c172-62e6-4d50-b888-93ec6715f647" providerId="ADAL" clId="{993BF48E-877A-491B-B5E1-C33CF0086985}" dt="2023-07-12T11:39:21.553" v="908"/>
          <ac:inkMkLst>
            <pc:docMk/>
            <pc:sldMk cId="2120073815" sldId="289"/>
            <ac:inkMk id="72" creationId="{84B99058-2EB9-DC5E-92A2-555D28B96112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39:42.368" v="922" actId="9405"/>
        <pc:sldMkLst>
          <pc:docMk/>
          <pc:sldMk cId="2922549363" sldId="290"/>
        </pc:sldMkLst>
        <pc:grpChg chg="del mod">
          <ac:chgData name="mehmet sait özdemir" userId="dce2c172-62e6-4d50-b888-93ec6715f647" providerId="ADAL" clId="{993BF48E-877A-491B-B5E1-C33CF0086985}" dt="2023-07-12T11:39:39.289" v="920"/>
          <ac:grpSpMkLst>
            <pc:docMk/>
            <pc:sldMk cId="2922549363" sldId="290"/>
            <ac:grpSpMk id="12" creationId="{13A41687-F7F9-F5F7-2B8B-899BE3FD6A43}"/>
          </ac:grpSpMkLst>
        </pc:grpChg>
        <pc:grpChg chg="mod">
          <ac:chgData name="mehmet sait özdemir" userId="dce2c172-62e6-4d50-b888-93ec6715f647" providerId="ADAL" clId="{993BF48E-877A-491B-B5E1-C33CF0086985}" dt="2023-07-12T11:39:39.289" v="920"/>
          <ac:grpSpMkLst>
            <pc:docMk/>
            <pc:sldMk cId="2922549363" sldId="290"/>
            <ac:grpSpMk id="16" creationId="{4F90B57C-955C-0B2D-9F17-CD79351A5F55}"/>
          </ac:grpSpMkLst>
        </pc:grp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2" creationId="{36C54710-0532-DC08-19DF-C9A50EB7D873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4" creationId="{C17A8E84-1A17-1032-E2C7-683DF26DB1A0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5" creationId="{E896DBEB-19AA-6FAC-4906-878019D3B4A5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6" creationId="{21BE7377-219E-7887-EC8E-259A36ED0BE3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7" creationId="{B77EF5CD-2A5C-B386-C21A-B4FFBF1C39C9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8" creationId="{17D64935-EB2C-E29A-295F-BE162C9978AA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9" creationId="{01F85631-6D1D-420A-5D35-C38042A449BB}"/>
          </ac:inkMkLst>
        </pc:inkChg>
        <pc:inkChg chg="add">
          <ac:chgData name="mehmet sait özdemir" userId="dce2c172-62e6-4d50-b888-93ec6715f647" providerId="ADAL" clId="{993BF48E-877A-491B-B5E1-C33CF0086985}" dt="2023-07-12T11:39:36.835" v="917" actId="9405"/>
          <ac:inkMkLst>
            <pc:docMk/>
            <pc:sldMk cId="2922549363" sldId="290"/>
            <ac:inkMk id="13" creationId="{F173786C-0342-7F0B-1BD7-C7E4F0C1C79D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14" creationId="{9284B168-45D3-AF1C-5FD1-90E5D027224D}"/>
          </ac:inkMkLst>
        </pc:inkChg>
        <pc:inkChg chg="add mod">
          <ac:chgData name="mehmet sait özdemir" userId="dce2c172-62e6-4d50-b888-93ec6715f647" providerId="ADAL" clId="{993BF48E-877A-491B-B5E1-C33CF0086985}" dt="2023-07-12T11:39:39.289" v="920"/>
          <ac:inkMkLst>
            <pc:docMk/>
            <pc:sldMk cId="2922549363" sldId="290"/>
            <ac:inkMk id="15" creationId="{196F9954-A129-34D0-B7F1-D1B0B5EDAA26}"/>
          </ac:inkMkLst>
        </pc:inkChg>
        <pc:inkChg chg="add">
          <ac:chgData name="mehmet sait özdemir" userId="dce2c172-62e6-4d50-b888-93ec6715f647" providerId="ADAL" clId="{993BF48E-877A-491B-B5E1-C33CF0086985}" dt="2023-07-12T11:39:39.711" v="921" actId="9405"/>
          <ac:inkMkLst>
            <pc:docMk/>
            <pc:sldMk cId="2922549363" sldId="290"/>
            <ac:inkMk id="17" creationId="{5A2A8797-C812-7C8E-43A2-73CC2F081B70}"/>
          </ac:inkMkLst>
        </pc:inkChg>
        <pc:inkChg chg="add">
          <ac:chgData name="mehmet sait özdemir" userId="dce2c172-62e6-4d50-b888-93ec6715f647" providerId="ADAL" clId="{993BF48E-877A-491B-B5E1-C33CF0086985}" dt="2023-07-12T11:39:42.368" v="922" actId="9405"/>
          <ac:inkMkLst>
            <pc:docMk/>
            <pc:sldMk cId="2922549363" sldId="290"/>
            <ac:inkMk id="18" creationId="{10B1783E-5540-76BF-79CD-1EEA091D76D3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1:42:34.122" v="934"/>
        <pc:sldMkLst>
          <pc:docMk/>
          <pc:sldMk cId="181532221" sldId="291"/>
        </pc:sldMkLst>
        <pc:grpChg chg="mod">
          <ac:chgData name="mehmet sait özdemir" userId="dce2c172-62e6-4d50-b888-93ec6715f647" providerId="ADAL" clId="{993BF48E-877A-491B-B5E1-C33CF0086985}" dt="2023-07-12T11:42:19.958" v="925"/>
          <ac:grpSpMkLst>
            <pc:docMk/>
            <pc:sldMk cId="181532221" sldId="291"/>
            <ac:grpSpMk id="6" creationId="{9E032338-B912-02E2-6121-FBB1D813BB6E}"/>
          </ac:grpSpMkLst>
        </pc:grpChg>
        <pc:grpChg chg="mod">
          <ac:chgData name="mehmet sait özdemir" userId="dce2c172-62e6-4d50-b888-93ec6715f647" providerId="ADAL" clId="{993BF48E-877A-491B-B5E1-C33CF0086985}" dt="2023-07-12T11:42:34.122" v="934"/>
          <ac:grpSpMkLst>
            <pc:docMk/>
            <pc:sldMk cId="181532221" sldId="291"/>
            <ac:grpSpMk id="18" creationId="{818A5F8E-4FDB-03EF-8C92-B5BA1A8F5E93}"/>
          </ac:grpSpMkLst>
        </pc:grpChg>
        <pc:inkChg chg="add mod">
          <ac:chgData name="mehmet sait özdemir" userId="dce2c172-62e6-4d50-b888-93ec6715f647" providerId="ADAL" clId="{993BF48E-877A-491B-B5E1-C33CF0086985}" dt="2023-07-12T11:42:19.958" v="925"/>
          <ac:inkMkLst>
            <pc:docMk/>
            <pc:sldMk cId="181532221" sldId="291"/>
            <ac:inkMk id="2" creationId="{2CA595E2-9239-8971-FCF8-A2763A6BD4EE}"/>
          </ac:inkMkLst>
        </pc:inkChg>
        <pc:inkChg chg="add mod">
          <ac:chgData name="mehmet sait özdemir" userId="dce2c172-62e6-4d50-b888-93ec6715f647" providerId="ADAL" clId="{993BF48E-877A-491B-B5E1-C33CF0086985}" dt="2023-07-12T11:42:19.958" v="925"/>
          <ac:inkMkLst>
            <pc:docMk/>
            <pc:sldMk cId="181532221" sldId="291"/>
            <ac:inkMk id="4" creationId="{7778C296-D95D-E270-A715-241F77CF9F1A}"/>
          </ac:inkMkLst>
        </pc:inkChg>
        <pc:inkChg chg="add">
          <ac:chgData name="mehmet sait özdemir" userId="dce2c172-62e6-4d50-b888-93ec6715f647" providerId="ADAL" clId="{993BF48E-877A-491B-B5E1-C33CF0086985}" dt="2023-07-12T11:42:23.318" v="926" actId="9405"/>
          <ac:inkMkLst>
            <pc:docMk/>
            <pc:sldMk cId="181532221" sldId="291"/>
            <ac:inkMk id="8" creationId="{830BEDE0-470E-B391-D7B4-9A59B980D1BB}"/>
          </ac:inkMkLst>
        </pc:inkChg>
        <pc:inkChg chg="add">
          <ac:chgData name="mehmet sait özdemir" userId="dce2c172-62e6-4d50-b888-93ec6715f647" providerId="ADAL" clId="{993BF48E-877A-491B-B5E1-C33CF0086985}" dt="2023-07-12T11:42:24.197" v="927" actId="9405"/>
          <ac:inkMkLst>
            <pc:docMk/>
            <pc:sldMk cId="181532221" sldId="291"/>
            <ac:inkMk id="9" creationId="{F838F6F8-99DB-7CFF-52BF-86C47E4DB05C}"/>
          </ac:inkMkLst>
        </pc:inkChg>
        <pc:inkChg chg="add">
          <ac:chgData name="mehmet sait özdemir" userId="dce2c172-62e6-4d50-b888-93ec6715f647" providerId="ADAL" clId="{993BF48E-877A-491B-B5E1-C33CF0086985}" dt="2023-07-12T11:42:26.283" v="928" actId="9405"/>
          <ac:inkMkLst>
            <pc:docMk/>
            <pc:sldMk cId="181532221" sldId="291"/>
            <ac:inkMk id="12" creationId="{9D7106CE-E895-7D06-82BA-85AC2495DDDB}"/>
          </ac:inkMkLst>
        </pc:inkChg>
        <pc:inkChg chg="add mod">
          <ac:chgData name="mehmet sait özdemir" userId="dce2c172-62e6-4d50-b888-93ec6715f647" providerId="ADAL" clId="{993BF48E-877A-491B-B5E1-C33CF0086985}" dt="2023-07-12T11:42:34.122" v="934"/>
          <ac:inkMkLst>
            <pc:docMk/>
            <pc:sldMk cId="181532221" sldId="291"/>
            <ac:inkMk id="13" creationId="{5C2F6D49-3553-1AAE-895B-C7A887F9F1F3}"/>
          </ac:inkMkLst>
        </pc:inkChg>
        <pc:inkChg chg="add mod">
          <ac:chgData name="mehmet sait özdemir" userId="dce2c172-62e6-4d50-b888-93ec6715f647" providerId="ADAL" clId="{993BF48E-877A-491B-B5E1-C33CF0086985}" dt="2023-07-12T11:42:34.122" v="934"/>
          <ac:inkMkLst>
            <pc:docMk/>
            <pc:sldMk cId="181532221" sldId="291"/>
            <ac:inkMk id="14" creationId="{9AA40664-2204-07EB-7CDF-7AD3351E7613}"/>
          </ac:inkMkLst>
        </pc:inkChg>
        <pc:inkChg chg="add mod">
          <ac:chgData name="mehmet sait özdemir" userId="dce2c172-62e6-4d50-b888-93ec6715f647" providerId="ADAL" clId="{993BF48E-877A-491B-B5E1-C33CF0086985}" dt="2023-07-12T11:42:34.122" v="934"/>
          <ac:inkMkLst>
            <pc:docMk/>
            <pc:sldMk cId="181532221" sldId="291"/>
            <ac:inkMk id="15" creationId="{7A19DFDF-4C05-71CA-5E2D-A249F8AA9360}"/>
          </ac:inkMkLst>
        </pc:inkChg>
        <pc:inkChg chg="add mod">
          <ac:chgData name="mehmet sait özdemir" userId="dce2c172-62e6-4d50-b888-93ec6715f647" providerId="ADAL" clId="{993BF48E-877A-491B-B5E1-C33CF0086985}" dt="2023-07-12T11:42:34.122" v="934"/>
          <ac:inkMkLst>
            <pc:docMk/>
            <pc:sldMk cId="181532221" sldId="291"/>
            <ac:inkMk id="16" creationId="{E8ECF255-A7EF-65AC-F302-F181F6D83071}"/>
          </ac:inkMkLst>
        </pc:inkChg>
        <pc:inkChg chg="add mod">
          <ac:chgData name="mehmet sait özdemir" userId="dce2c172-62e6-4d50-b888-93ec6715f647" providerId="ADAL" clId="{993BF48E-877A-491B-B5E1-C33CF0086985}" dt="2023-07-12T11:42:34.122" v="934"/>
          <ac:inkMkLst>
            <pc:docMk/>
            <pc:sldMk cId="181532221" sldId="291"/>
            <ac:inkMk id="17" creationId="{5D7AFB6F-9683-0ABA-4CE5-7CDE931FE175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43:32.623" v="975"/>
        <pc:sldMkLst>
          <pc:docMk/>
          <pc:sldMk cId="506586656" sldId="292"/>
        </pc:sldMkLst>
        <pc:grpChg chg="mod">
          <ac:chgData name="mehmet sait özdemir" userId="dce2c172-62e6-4d50-b888-93ec6715f647" providerId="ADAL" clId="{993BF48E-877A-491B-B5E1-C33CF0086985}" dt="2023-07-12T11:42:47.610" v="941"/>
          <ac:grpSpMkLst>
            <pc:docMk/>
            <pc:sldMk cId="506586656" sldId="292"/>
            <ac:grpSpMk id="9" creationId="{39D7393C-1679-D431-3774-5E177053AEAF}"/>
          </ac:grpSpMkLst>
        </pc:grpChg>
        <pc:grpChg chg="mod">
          <ac:chgData name="mehmet sait özdemir" userId="dce2c172-62e6-4d50-b888-93ec6715f647" providerId="ADAL" clId="{993BF48E-877A-491B-B5E1-C33CF0086985}" dt="2023-07-12T11:42:47.610" v="941"/>
          <ac:grpSpMkLst>
            <pc:docMk/>
            <pc:sldMk cId="506586656" sldId="292"/>
            <ac:grpSpMk id="12" creationId="{38D120A8-5243-6C08-C2C1-D0338E6F6375}"/>
          </ac:grpSpMkLst>
        </pc:grpChg>
        <pc:grpChg chg="mod">
          <ac:chgData name="mehmet sait özdemir" userId="dce2c172-62e6-4d50-b888-93ec6715f647" providerId="ADAL" clId="{993BF48E-877A-491B-B5E1-C33CF0086985}" dt="2023-07-12T11:42:47.610" v="941"/>
          <ac:grpSpMkLst>
            <pc:docMk/>
            <pc:sldMk cId="506586656" sldId="292"/>
            <ac:grpSpMk id="13" creationId="{DAF1C99E-A2DA-C1ED-29C8-0F35689376D7}"/>
          </ac:grpSpMkLst>
        </pc:grpChg>
        <pc:grpChg chg="mod">
          <ac:chgData name="mehmet sait özdemir" userId="dce2c172-62e6-4d50-b888-93ec6715f647" providerId="ADAL" clId="{993BF48E-877A-491B-B5E1-C33CF0086985}" dt="2023-07-12T11:42:50.590" v="947"/>
          <ac:grpSpMkLst>
            <pc:docMk/>
            <pc:sldMk cId="506586656" sldId="292"/>
            <ac:grpSpMk id="19" creationId="{717CCD9D-4C46-D680-ED2A-55426CFE8681}"/>
          </ac:grpSpMkLst>
        </pc:grpChg>
        <pc:grpChg chg="mod">
          <ac:chgData name="mehmet sait özdemir" userId="dce2c172-62e6-4d50-b888-93ec6715f647" providerId="ADAL" clId="{993BF48E-877A-491B-B5E1-C33CF0086985}" dt="2023-07-12T11:42:50.590" v="947"/>
          <ac:grpSpMkLst>
            <pc:docMk/>
            <pc:sldMk cId="506586656" sldId="292"/>
            <ac:grpSpMk id="20" creationId="{9D75760D-130D-34F0-FAF6-F092A91001FE}"/>
          </ac:grpSpMkLst>
        </pc:grpChg>
        <pc:grpChg chg="del mod">
          <ac:chgData name="mehmet sait özdemir" userId="dce2c172-62e6-4d50-b888-93ec6715f647" providerId="ADAL" clId="{993BF48E-877A-491B-B5E1-C33CF0086985}" dt="2023-07-12T11:43:22.337" v="970"/>
          <ac:grpSpMkLst>
            <pc:docMk/>
            <pc:sldMk cId="506586656" sldId="292"/>
            <ac:grpSpMk id="23" creationId="{778F62ED-B620-3C11-827C-1B4084C2D6BA}"/>
          </ac:grpSpMkLst>
        </pc:grpChg>
        <pc:grpChg chg="mod">
          <ac:chgData name="mehmet sait özdemir" userId="dce2c172-62e6-4d50-b888-93ec6715f647" providerId="ADAL" clId="{993BF48E-877A-491B-B5E1-C33CF0086985}" dt="2023-07-12T11:43:22.337" v="970"/>
          <ac:grpSpMkLst>
            <pc:docMk/>
            <pc:sldMk cId="506586656" sldId="292"/>
            <ac:grpSpMk id="43" creationId="{61B2B86E-0F87-B48B-B0D1-46344BD73825}"/>
          </ac:grpSpMkLst>
        </pc:grpChg>
        <pc:grpChg chg="mod">
          <ac:chgData name="mehmet sait özdemir" userId="dce2c172-62e6-4d50-b888-93ec6715f647" providerId="ADAL" clId="{993BF48E-877A-491B-B5E1-C33CF0086985}" dt="2023-07-12T11:43:32.623" v="975"/>
          <ac:grpSpMkLst>
            <pc:docMk/>
            <pc:sldMk cId="506586656" sldId="292"/>
            <ac:grpSpMk id="48" creationId="{D6DC5A82-8750-01D6-D073-98D0F3366FE0}"/>
          </ac:grpSpMkLst>
        </pc:grp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2" creationId="{4387CFE9-8CD9-9545-F12B-039F9FD378EE}"/>
          </ac:inkMkLst>
        </pc:ink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4" creationId="{D6F76D3F-73CF-892F-4FBE-B1484A80006B}"/>
          </ac:inkMkLst>
        </pc:ink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5" creationId="{0E578D65-9D34-9321-FADA-90A458211D54}"/>
          </ac:inkMkLst>
        </pc:ink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6" creationId="{065B67A9-EE00-D213-D445-EFDACB0E4E16}"/>
          </ac:inkMkLst>
        </pc:ink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7" creationId="{DB5A6981-CE01-B6ED-30EC-8C5A41D6AAA8}"/>
          </ac:inkMkLst>
        </pc:inkChg>
        <pc:inkChg chg="add mod">
          <ac:chgData name="mehmet sait özdemir" userId="dce2c172-62e6-4d50-b888-93ec6715f647" providerId="ADAL" clId="{993BF48E-877A-491B-B5E1-C33CF0086985}" dt="2023-07-12T11:42:47.610" v="941"/>
          <ac:inkMkLst>
            <pc:docMk/>
            <pc:sldMk cId="506586656" sldId="292"/>
            <ac:inkMk id="8" creationId="{C9421DE6-B573-5150-4346-31FD507F18A7}"/>
          </ac:inkMkLst>
        </pc:inkChg>
        <pc:inkChg chg="add mod">
          <ac:chgData name="mehmet sait özdemir" userId="dce2c172-62e6-4d50-b888-93ec6715f647" providerId="ADAL" clId="{993BF48E-877A-491B-B5E1-C33CF0086985}" dt="2023-07-12T11:42:50.590" v="947"/>
          <ac:inkMkLst>
            <pc:docMk/>
            <pc:sldMk cId="506586656" sldId="292"/>
            <ac:inkMk id="14" creationId="{DEE249E5-E797-7774-116C-583B174812F1}"/>
          </ac:inkMkLst>
        </pc:inkChg>
        <pc:inkChg chg="add mod">
          <ac:chgData name="mehmet sait özdemir" userId="dce2c172-62e6-4d50-b888-93ec6715f647" providerId="ADAL" clId="{993BF48E-877A-491B-B5E1-C33CF0086985}" dt="2023-07-12T11:42:50.590" v="947"/>
          <ac:inkMkLst>
            <pc:docMk/>
            <pc:sldMk cId="506586656" sldId="292"/>
            <ac:inkMk id="15" creationId="{317B44ED-B924-C21C-AF1F-5C281D2A1497}"/>
          </ac:inkMkLst>
        </pc:inkChg>
        <pc:inkChg chg="add mod">
          <ac:chgData name="mehmet sait özdemir" userId="dce2c172-62e6-4d50-b888-93ec6715f647" providerId="ADAL" clId="{993BF48E-877A-491B-B5E1-C33CF0086985}" dt="2023-07-12T11:42:50.590" v="947"/>
          <ac:inkMkLst>
            <pc:docMk/>
            <pc:sldMk cId="506586656" sldId="292"/>
            <ac:inkMk id="16" creationId="{F17634A8-BC8C-72C7-3243-3C5D04170861}"/>
          </ac:inkMkLst>
        </pc:inkChg>
        <pc:inkChg chg="add mod">
          <ac:chgData name="mehmet sait özdemir" userId="dce2c172-62e6-4d50-b888-93ec6715f647" providerId="ADAL" clId="{993BF48E-877A-491B-B5E1-C33CF0086985}" dt="2023-07-12T11:42:50.590" v="947"/>
          <ac:inkMkLst>
            <pc:docMk/>
            <pc:sldMk cId="506586656" sldId="292"/>
            <ac:inkMk id="17" creationId="{6D6324E4-140F-9A41-3D35-9F8050C70B5A}"/>
          </ac:inkMkLst>
        </pc:inkChg>
        <pc:inkChg chg="add">
          <ac:chgData name="mehmet sait özdemir" userId="dce2c172-62e6-4d50-b888-93ec6715f647" providerId="ADAL" clId="{993BF48E-877A-491B-B5E1-C33CF0086985}" dt="2023-07-12T11:42:49.718" v="946" actId="9405"/>
          <ac:inkMkLst>
            <pc:docMk/>
            <pc:sldMk cId="506586656" sldId="292"/>
            <ac:inkMk id="18" creationId="{EAF7E081-FECC-15A2-6A29-6ACED48F773D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1" creationId="{558A3C2E-8073-4A5C-50A2-65D8BB2ADDB1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2" creationId="{388DAE28-DB54-CD11-91B5-5E2AA9CF7504}"/>
          </ac:inkMkLst>
        </pc:inkChg>
        <pc:inkChg chg="add">
          <ac:chgData name="mehmet sait özdemir" userId="dce2c172-62e6-4d50-b888-93ec6715f647" providerId="ADAL" clId="{993BF48E-877A-491B-B5E1-C33CF0086985}" dt="2023-07-12T11:42:55.851" v="951" actId="9405"/>
          <ac:inkMkLst>
            <pc:docMk/>
            <pc:sldMk cId="506586656" sldId="292"/>
            <ac:inkMk id="24" creationId="{0344548B-7CAD-DD5B-7FA1-BD88A47E3C15}"/>
          </ac:inkMkLst>
        </pc:inkChg>
        <pc:inkChg chg="add">
          <ac:chgData name="mehmet sait özdemir" userId="dce2c172-62e6-4d50-b888-93ec6715f647" providerId="ADAL" clId="{993BF48E-877A-491B-B5E1-C33CF0086985}" dt="2023-07-12T11:42:56.238" v="952" actId="9405"/>
          <ac:inkMkLst>
            <pc:docMk/>
            <pc:sldMk cId="506586656" sldId="292"/>
            <ac:inkMk id="25" creationId="{6A5D43E4-8585-F63C-4E54-DFE7898C1A8C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6" creationId="{108F7D11-D342-7B59-E26D-3F926F337B12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7" creationId="{B4031449-EE64-675D-05CD-94AF4DED5A73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8" creationId="{5FE92560-F4E3-F7E6-04F4-63673CEFEA26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29" creationId="{1A9B74EA-D8F5-0F26-D472-8ED1675E543A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0" creationId="{F6A936EE-088B-984E-780F-FD1CDBF8CE78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1" creationId="{0EB54DA3-BA0B-0972-277F-456F078C923F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2" creationId="{30F33F29-03B3-097F-FE0F-C9C1D48C4CF3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3" creationId="{2DFA3BB7-1456-3FBC-6BF6-11D1F013FC5C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4" creationId="{EA1EE1D4-26F7-83DA-1C61-6AEFA161F386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5" creationId="{4BCEEBA8-303E-1B43-6998-C213F8CFA9E0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6" creationId="{40E49164-3880-F443-3666-B4351C38C7F8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7" creationId="{0739027C-FDA4-7120-DED5-8F0B0CFA72AE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8" creationId="{25147190-06BF-790B-55E2-EE3F0CF1B6F7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39" creationId="{C26C3D84-FB5C-685B-0BB8-EDE56AF7B9A0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40" creationId="{2DB76948-119A-0528-39E5-789B37776F47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41" creationId="{279A626E-C855-55BB-6891-BE683AA3C5DE}"/>
          </ac:inkMkLst>
        </pc:inkChg>
        <pc:inkChg chg="add mod">
          <ac:chgData name="mehmet sait özdemir" userId="dce2c172-62e6-4d50-b888-93ec6715f647" providerId="ADAL" clId="{993BF48E-877A-491B-B5E1-C33CF0086985}" dt="2023-07-12T11:43:22.337" v="970"/>
          <ac:inkMkLst>
            <pc:docMk/>
            <pc:sldMk cId="506586656" sldId="292"/>
            <ac:inkMk id="42" creationId="{20E8D6AC-EA31-A9B3-CEB7-48BA1BCD6105}"/>
          </ac:inkMkLst>
        </pc:inkChg>
        <pc:inkChg chg="add mod">
          <ac:chgData name="mehmet sait özdemir" userId="dce2c172-62e6-4d50-b888-93ec6715f647" providerId="ADAL" clId="{993BF48E-877A-491B-B5E1-C33CF0086985}" dt="2023-07-12T11:43:32.623" v="975"/>
          <ac:inkMkLst>
            <pc:docMk/>
            <pc:sldMk cId="506586656" sldId="292"/>
            <ac:inkMk id="44" creationId="{C53CAFB8-4600-4839-60EA-00EC84C2C07F}"/>
          </ac:inkMkLst>
        </pc:inkChg>
        <pc:inkChg chg="add mod">
          <ac:chgData name="mehmet sait özdemir" userId="dce2c172-62e6-4d50-b888-93ec6715f647" providerId="ADAL" clId="{993BF48E-877A-491B-B5E1-C33CF0086985}" dt="2023-07-12T11:43:32.623" v="975"/>
          <ac:inkMkLst>
            <pc:docMk/>
            <pc:sldMk cId="506586656" sldId="292"/>
            <ac:inkMk id="45" creationId="{E95E4B45-C6E5-4113-BC9F-66EFC40F30EA}"/>
          </ac:inkMkLst>
        </pc:inkChg>
        <pc:inkChg chg="add mod">
          <ac:chgData name="mehmet sait özdemir" userId="dce2c172-62e6-4d50-b888-93ec6715f647" providerId="ADAL" clId="{993BF48E-877A-491B-B5E1-C33CF0086985}" dt="2023-07-12T11:43:32.623" v="975"/>
          <ac:inkMkLst>
            <pc:docMk/>
            <pc:sldMk cId="506586656" sldId="292"/>
            <ac:inkMk id="46" creationId="{99796EE2-8C76-9B6C-D074-1ABF51224610}"/>
          </ac:inkMkLst>
        </pc:inkChg>
        <pc:inkChg chg="add mod">
          <ac:chgData name="mehmet sait özdemir" userId="dce2c172-62e6-4d50-b888-93ec6715f647" providerId="ADAL" clId="{993BF48E-877A-491B-B5E1-C33CF0086985}" dt="2023-07-12T11:43:32.623" v="975"/>
          <ac:inkMkLst>
            <pc:docMk/>
            <pc:sldMk cId="506586656" sldId="292"/>
            <ac:inkMk id="47" creationId="{BC83A22D-4648-B8D3-2CC7-CCADEEDB2F7C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46:35.476" v="1161" actId="9405"/>
        <pc:sldMkLst>
          <pc:docMk/>
          <pc:sldMk cId="2692297077" sldId="293"/>
        </pc:sldMkLst>
        <pc:grpChg chg="mod">
          <ac:chgData name="mehmet sait özdemir" userId="dce2c172-62e6-4d50-b888-93ec6715f647" providerId="ADAL" clId="{993BF48E-877A-491B-B5E1-C33CF0086985}" dt="2023-07-12T11:45:35.630" v="1120"/>
          <ac:grpSpMkLst>
            <pc:docMk/>
            <pc:sldMk cId="2692297077" sldId="293"/>
            <ac:grpSpMk id="14" creationId="{D31A3868-454A-D8D3-9F6B-4E8946764CFC}"/>
          </ac:grpSpMkLst>
        </pc:grpChg>
        <pc:grpChg chg="mod">
          <ac:chgData name="mehmet sait özdemir" userId="dce2c172-62e6-4d50-b888-93ec6715f647" providerId="ADAL" clId="{993BF48E-877A-491B-B5E1-C33CF0086985}" dt="2023-07-12T11:45:35.630" v="1120"/>
          <ac:grpSpMkLst>
            <pc:docMk/>
            <pc:sldMk cId="2692297077" sldId="293"/>
            <ac:grpSpMk id="15" creationId="{66453484-B80B-2327-343C-7B623F2B7D40}"/>
          </ac:grpSpMkLst>
        </pc:grpChg>
        <pc:grpChg chg="del mod">
          <ac:chgData name="mehmet sait özdemir" userId="dce2c172-62e6-4d50-b888-93ec6715f647" providerId="ADAL" clId="{993BF48E-877A-491B-B5E1-C33CF0086985}" dt="2023-07-12T11:46:12.356" v="1136"/>
          <ac:grpSpMkLst>
            <pc:docMk/>
            <pc:sldMk cId="2692297077" sldId="293"/>
            <ac:grpSpMk id="19" creationId="{82F04D05-FFC3-ED14-B7B1-2DC146C3BE9B}"/>
          </ac:grpSpMkLst>
        </pc:grpChg>
        <pc:grpChg chg="del mod">
          <ac:chgData name="mehmet sait özdemir" userId="dce2c172-62e6-4d50-b888-93ec6715f647" providerId="ADAL" clId="{993BF48E-877A-491B-B5E1-C33CF0086985}" dt="2023-07-12T11:46:12.356" v="1136"/>
          <ac:grpSpMkLst>
            <pc:docMk/>
            <pc:sldMk cId="2692297077" sldId="293"/>
            <ac:grpSpMk id="25" creationId="{89CF38A3-4D89-D4CD-76AC-387FECB6F223}"/>
          </ac:grpSpMkLst>
        </pc:grpChg>
        <pc:grpChg chg="mod">
          <ac:chgData name="mehmet sait özdemir" userId="dce2c172-62e6-4d50-b888-93ec6715f647" providerId="ADAL" clId="{993BF48E-877A-491B-B5E1-C33CF0086985}" dt="2023-07-12T11:46:09.189" v="1133"/>
          <ac:grpSpMkLst>
            <pc:docMk/>
            <pc:sldMk cId="2692297077" sldId="293"/>
            <ac:grpSpMk id="28" creationId="{5BE1C774-FB2F-53A9-D50E-787C2622BDA4}"/>
          </ac:grpSpMkLst>
        </pc:grpChg>
        <pc:grpChg chg="mod">
          <ac:chgData name="mehmet sait özdemir" userId="dce2c172-62e6-4d50-b888-93ec6715f647" providerId="ADAL" clId="{993BF48E-877A-491B-B5E1-C33CF0086985}" dt="2023-07-12T11:46:12.356" v="1136"/>
          <ac:grpSpMkLst>
            <pc:docMk/>
            <pc:sldMk cId="2692297077" sldId="293"/>
            <ac:grpSpMk id="31" creationId="{A6D8C816-B154-2A34-7C6E-3B6C64FBBE40}"/>
          </ac:grpSpMkLst>
        </pc:grpChg>
        <pc:grpChg chg="del mod">
          <ac:chgData name="mehmet sait özdemir" userId="dce2c172-62e6-4d50-b888-93ec6715f647" providerId="ADAL" clId="{993BF48E-877A-491B-B5E1-C33CF0086985}" dt="2023-07-12T11:46:23.083" v="1142"/>
          <ac:grpSpMkLst>
            <pc:docMk/>
            <pc:sldMk cId="2692297077" sldId="293"/>
            <ac:grpSpMk id="34" creationId="{872E32E5-292E-9DCF-6365-C12C44AB2684}"/>
          </ac:grpSpMkLst>
        </pc:grpChg>
        <pc:grpChg chg="mod">
          <ac:chgData name="mehmet sait özdemir" userId="dce2c172-62e6-4d50-b888-93ec6715f647" providerId="ADAL" clId="{993BF48E-877A-491B-B5E1-C33CF0086985}" dt="2023-07-12T11:46:23.083" v="1142"/>
          <ac:grpSpMkLst>
            <pc:docMk/>
            <pc:sldMk cId="2692297077" sldId="293"/>
            <ac:grpSpMk id="37" creationId="{2E923646-5CF5-28BF-D579-614CFBA962F6}"/>
          </ac:grpSpMkLst>
        </pc:grpChg>
        <pc:grpChg chg="del mod">
          <ac:chgData name="mehmet sait özdemir" userId="dce2c172-62e6-4d50-b888-93ec6715f647" providerId="ADAL" clId="{993BF48E-877A-491B-B5E1-C33CF0086985}" dt="2023-07-12T11:46:28.773" v="1152"/>
          <ac:grpSpMkLst>
            <pc:docMk/>
            <pc:sldMk cId="2692297077" sldId="293"/>
            <ac:grpSpMk id="44" creationId="{A42AAE1F-15A9-4212-EE31-0B543074D674}"/>
          </ac:grpSpMkLst>
        </pc:grpChg>
        <pc:grpChg chg="del mod">
          <ac:chgData name="mehmet sait özdemir" userId="dce2c172-62e6-4d50-b888-93ec6715f647" providerId="ADAL" clId="{993BF48E-877A-491B-B5E1-C33CF0086985}" dt="2023-07-12T11:46:34.514" v="1160"/>
          <ac:grpSpMkLst>
            <pc:docMk/>
            <pc:sldMk cId="2692297077" sldId="293"/>
            <ac:grpSpMk id="45" creationId="{66D7F442-CF0E-2176-0747-D7CA12A7DF08}"/>
          </ac:grpSpMkLst>
        </pc:grpChg>
        <pc:grpChg chg="del mod">
          <ac:chgData name="mehmet sait özdemir" userId="dce2c172-62e6-4d50-b888-93ec6715f647" providerId="ADAL" clId="{993BF48E-877A-491B-B5E1-C33CF0086985}" dt="2023-07-12T11:46:34.514" v="1160"/>
          <ac:grpSpMkLst>
            <pc:docMk/>
            <pc:sldMk cId="2692297077" sldId="293"/>
            <ac:grpSpMk id="48" creationId="{AF489B0E-462E-0549-0054-12582DFACED8}"/>
          </ac:grpSpMkLst>
        </pc:grpChg>
        <pc:grpChg chg="mod">
          <ac:chgData name="mehmet sait özdemir" userId="dce2c172-62e6-4d50-b888-93ec6715f647" providerId="ADAL" clId="{993BF48E-877A-491B-B5E1-C33CF0086985}" dt="2023-07-12T11:46:34.514" v="1160"/>
          <ac:grpSpMkLst>
            <pc:docMk/>
            <pc:sldMk cId="2692297077" sldId="293"/>
            <ac:grpSpMk id="56" creationId="{D7C8D708-8342-8C04-6B01-8EE8B7AA80D1}"/>
          </ac:grpSpMkLst>
        </pc:grpChg>
        <pc:grpChg chg="mod">
          <ac:chgData name="mehmet sait özdemir" userId="dce2c172-62e6-4d50-b888-93ec6715f647" providerId="ADAL" clId="{993BF48E-877A-491B-B5E1-C33CF0086985}" dt="2023-07-12T11:46:34.514" v="1160"/>
          <ac:grpSpMkLst>
            <pc:docMk/>
            <pc:sldMk cId="2692297077" sldId="293"/>
            <ac:grpSpMk id="57" creationId="{41A2F04F-363B-70DA-C401-4ABBEDACE9A4}"/>
          </ac:grpSpMkLst>
        </pc:grpChg>
        <pc:picChg chg="del">
          <ac:chgData name="mehmet sait özdemir" userId="dce2c172-62e6-4d50-b888-93ec6715f647" providerId="ADAL" clId="{993BF48E-877A-491B-B5E1-C33CF0086985}" dt="2023-07-12T07:26:16.271" v="26" actId="478"/>
          <ac:picMkLst>
            <pc:docMk/>
            <pc:sldMk cId="2692297077" sldId="293"/>
            <ac:picMk id="3" creationId="{250623A6-5F93-6A36-CB17-CB50563A1F82}"/>
          </ac:picMkLst>
        </pc:picChg>
        <pc:picChg chg="add del">
          <ac:chgData name="mehmet sait özdemir" userId="dce2c172-62e6-4d50-b888-93ec6715f647" providerId="ADAL" clId="{993BF48E-877A-491B-B5E1-C33CF0086985}" dt="2023-07-12T07:30:36.499" v="86" actId="478"/>
          <ac:picMkLst>
            <pc:docMk/>
            <pc:sldMk cId="2692297077" sldId="293"/>
            <ac:picMk id="5" creationId="{6B2B0425-222C-365D-A9B2-2318D16B067A}"/>
          </ac:picMkLst>
        </pc:picChg>
        <pc:picChg chg="add mod">
          <ac:chgData name="mehmet sait özdemir" userId="dce2c172-62e6-4d50-b888-93ec6715f647" providerId="ADAL" clId="{993BF48E-877A-491B-B5E1-C33CF0086985}" dt="2023-07-12T07:30:53.158" v="89" actId="1076"/>
          <ac:picMkLst>
            <pc:docMk/>
            <pc:sldMk cId="2692297077" sldId="293"/>
            <ac:picMk id="7" creationId="{7AB7C233-AA72-41C1-0D6D-CAB7DDD3220F}"/>
          </ac:picMkLst>
        </pc:picChg>
        <pc:inkChg chg="add">
          <ac:chgData name="mehmet sait özdemir" userId="dce2c172-62e6-4d50-b888-93ec6715f647" providerId="ADAL" clId="{993BF48E-877A-491B-B5E1-C33CF0086985}" dt="2023-07-12T11:45:30.174" v="1111" actId="9405"/>
          <ac:inkMkLst>
            <pc:docMk/>
            <pc:sldMk cId="2692297077" sldId="293"/>
            <ac:inkMk id="2" creationId="{00772FBC-AC6E-5D73-C032-808C23A19445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3" creationId="{C4809051-8180-936F-0108-88A58A942EE7}"/>
          </ac:inkMkLst>
        </pc:inkChg>
        <pc:inkChg chg="add">
          <ac:chgData name="mehmet sait özdemir" userId="dce2c172-62e6-4d50-b888-93ec6715f647" providerId="ADAL" clId="{993BF48E-877A-491B-B5E1-C33CF0086985}" dt="2023-07-12T11:45:32.308" v="1113" actId="9405"/>
          <ac:inkMkLst>
            <pc:docMk/>
            <pc:sldMk cId="2692297077" sldId="293"/>
            <ac:inkMk id="4" creationId="{FE147024-2824-AD99-2181-3C5A63ABD03A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5" creationId="{8B1AA4E8-036B-AD00-583E-99B9EC8D6BFF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6" creationId="{52789102-7B59-A94D-426B-72FD3E898F36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8" creationId="{2D885B19-227F-5BF4-35C6-700BCE9DFDA0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9" creationId="{0C262538-1E22-B197-3024-C0130A83919D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12" creationId="{317F574E-B48D-D13E-159C-8339DDF9F955}"/>
          </ac:inkMkLst>
        </pc:inkChg>
        <pc:inkChg chg="add mod">
          <ac:chgData name="mehmet sait özdemir" userId="dce2c172-62e6-4d50-b888-93ec6715f647" providerId="ADAL" clId="{993BF48E-877A-491B-B5E1-C33CF0086985}" dt="2023-07-12T11:45:35.630" v="1120"/>
          <ac:inkMkLst>
            <pc:docMk/>
            <pc:sldMk cId="2692297077" sldId="293"/>
            <ac:inkMk id="13" creationId="{85EADBB2-CB99-622B-640C-1D5BB2390970}"/>
          </ac:inkMkLst>
        </pc:inkChg>
        <pc:inkChg chg="add">
          <ac:chgData name="mehmet sait özdemir" userId="dce2c172-62e6-4d50-b888-93ec6715f647" providerId="ADAL" clId="{993BF48E-877A-491B-B5E1-C33CF0086985}" dt="2023-07-12T11:45:44.016" v="1121" actId="9405"/>
          <ac:inkMkLst>
            <pc:docMk/>
            <pc:sldMk cId="2692297077" sldId="293"/>
            <ac:inkMk id="16" creationId="{691FD50C-620D-3D29-577A-5F904EB6DD8E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17" creationId="{E826A4C1-B263-DDF1-DA31-E5DCE6FCAD95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18" creationId="{146808B6-9E1D-1922-2528-972141C67446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0" creationId="{E0BAAC2F-E573-2D13-4D68-974C7837CC09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1" creationId="{EE4C4835-29DA-F15B-3CA9-1078DB4EAF49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2" creationId="{7B478DE1-42BA-A22D-9801-E7967ACE2BC2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3" creationId="{4996B045-B992-0BAD-8839-FEC0808C0CB8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4" creationId="{3A1F6629-019B-F7F6-41C1-29039CEBCA80}"/>
          </ac:inkMkLst>
        </pc:inkChg>
        <pc:inkChg chg="add mod">
          <ac:chgData name="mehmet sait özdemir" userId="dce2c172-62e6-4d50-b888-93ec6715f647" providerId="ADAL" clId="{993BF48E-877A-491B-B5E1-C33CF0086985}" dt="2023-07-12T11:46:09.189" v="1133"/>
          <ac:inkMkLst>
            <pc:docMk/>
            <pc:sldMk cId="2692297077" sldId="293"/>
            <ac:inkMk id="26" creationId="{33A6A112-0351-8827-0A4D-F5B6986924EB}"/>
          </ac:inkMkLst>
        </pc:inkChg>
        <pc:inkChg chg="add mod">
          <ac:chgData name="mehmet sait özdemir" userId="dce2c172-62e6-4d50-b888-93ec6715f647" providerId="ADAL" clId="{993BF48E-877A-491B-B5E1-C33CF0086985}" dt="2023-07-12T11:46:09.189" v="1133"/>
          <ac:inkMkLst>
            <pc:docMk/>
            <pc:sldMk cId="2692297077" sldId="293"/>
            <ac:inkMk id="27" creationId="{12216CB5-024D-DD0D-E844-6A813F37A352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29" creationId="{63AD5831-181D-F2B7-FFEE-837BC72C73A6}"/>
          </ac:inkMkLst>
        </pc:inkChg>
        <pc:inkChg chg="add mod">
          <ac:chgData name="mehmet sait özdemir" userId="dce2c172-62e6-4d50-b888-93ec6715f647" providerId="ADAL" clId="{993BF48E-877A-491B-B5E1-C33CF0086985}" dt="2023-07-12T11:46:12.356" v="1136"/>
          <ac:inkMkLst>
            <pc:docMk/>
            <pc:sldMk cId="2692297077" sldId="293"/>
            <ac:inkMk id="30" creationId="{1DAF88F2-F7D2-046D-5A7D-0765722F3307}"/>
          </ac:inkMkLst>
        </pc:inkChg>
        <pc:inkChg chg="add mod">
          <ac:chgData name="mehmet sait özdemir" userId="dce2c172-62e6-4d50-b888-93ec6715f647" providerId="ADAL" clId="{993BF48E-877A-491B-B5E1-C33CF0086985}" dt="2023-07-12T11:46:23.083" v="1142"/>
          <ac:inkMkLst>
            <pc:docMk/>
            <pc:sldMk cId="2692297077" sldId="293"/>
            <ac:inkMk id="32" creationId="{EE2952F5-3213-E545-4D66-E79632FD494B}"/>
          </ac:inkMkLst>
        </pc:inkChg>
        <pc:inkChg chg="add mod">
          <ac:chgData name="mehmet sait özdemir" userId="dce2c172-62e6-4d50-b888-93ec6715f647" providerId="ADAL" clId="{993BF48E-877A-491B-B5E1-C33CF0086985}" dt="2023-07-12T11:46:23.083" v="1142"/>
          <ac:inkMkLst>
            <pc:docMk/>
            <pc:sldMk cId="2692297077" sldId="293"/>
            <ac:inkMk id="33" creationId="{0026BD89-53F6-9C7B-BE6C-8126AE4F75CE}"/>
          </ac:inkMkLst>
        </pc:inkChg>
        <pc:inkChg chg="add mod">
          <ac:chgData name="mehmet sait özdemir" userId="dce2c172-62e6-4d50-b888-93ec6715f647" providerId="ADAL" clId="{993BF48E-877A-491B-B5E1-C33CF0086985}" dt="2023-07-12T11:46:23.083" v="1142"/>
          <ac:inkMkLst>
            <pc:docMk/>
            <pc:sldMk cId="2692297077" sldId="293"/>
            <ac:inkMk id="35" creationId="{EC724DE5-0A2C-466A-307C-8E8A5D26F6C3}"/>
          </ac:inkMkLst>
        </pc:inkChg>
        <pc:inkChg chg="add mod">
          <ac:chgData name="mehmet sait özdemir" userId="dce2c172-62e6-4d50-b888-93ec6715f647" providerId="ADAL" clId="{993BF48E-877A-491B-B5E1-C33CF0086985}" dt="2023-07-12T11:46:23.083" v="1142"/>
          <ac:inkMkLst>
            <pc:docMk/>
            <pc:sldMk cId="2692297077" sldId="293"/>
            <ac:inkMk id="36" creationId="{CBEF87DF-93A2-9432-4AFC-8148F5D4FEDF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38" creationId="{90278941-944C-F80B-5EF1-C25CC6E512CB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39" creationId="{3BB6021D-CEF2-AE07-9C08-5747BF83C787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0" creationId="{6218821A-1A46-C41E-D7FC-8A70DDBB7E85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1" creationId="{FAAD6F14-BDE6-E48F-5FAB-F11B30648F59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2" creationId="{8196ACB9-12A6-8694-A570-B78EF2489F55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3" creationId="{EEFEA9CA-CDB7-9933-8136-82310DE4AD8D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6" creationId="{E96F9A63-040E-AC43-3A07-6BFF5E923CB1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7" creationId="{26E7B87A-124A-62CB-F7E9-1528927B1610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49" creationId="{25CB32B4-CBBC-67CB-2619-0A149472D77C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50" creationId="{D5165DF8-D5DF-B1AA-AD2B-F28584DC654B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51" creationId="{E5E72D39-76AB-96DE-A5E0-5F8C3C02E1E8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52" creationId="{ED2048BB-9462-E62C-55A4-8F2498F8EFA8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53" creationId="{18790401-F816-D192-2E87-441FE16AB4E5}"/>
          </ac:inkMkLst>
        </pc:inkChg>
        <pc:inkChg chg="add mod">
          <ac:chgData name="mehmet sait özdemir" userId="dce2c172-62e6-4d50-b888-93ec6715f647" providerId="ADAL" clId="{993BF48E-877A-491B-B5E1-C33CF0086985}" dt="2023-07-12T11:46:34.514" v="1160"/>
          <ac:inkMkLst>
            <pc:docMk/>
            <pc:sldMk cId="2692297077" sldId="293"/>
            <ac:inkMk id="54" creationId="{7A3CB26D-20F3-D7CE-31FB-408FDE3F7AE0}"/>
          </ac:inkMkLst>
        </pc:inkChg>
        <pc:inkChg chg="add">
          <ac:chgData name="mehmet sait özdemir" userId="dce2c172-62e6-4d50-b888-93ec6715f647" providerId="ADAL" clId="{993BF48E-877A-491B-B5E1-C33CF0086985}" dt="2023-07-12T11:46:33.586" v="1159" actId="9405"/>
          <ac:inkMkLst>
            <pc:docMk/>
            <pc:sldMk cId="2692297077" sldId="293"/>
            <ac:inkMk id="55" creationId="{B83D545E-08A7-2B7A-3EF9-4B1D5E8DC454}"/>
          </ac:inkMkLst>
        </pc:inkChg>
        <pc:inkChg chg="add">
          <ac:chgData name="mehmet sait özdemir" userId="dce2c172-62e6-4d50-b888-93ec6715f647" providerId="ADAL" clId="{993BF48E-877A-491B-B5E1-C33CF0086985}" dt="2023-07-12T11:46:35.476" v="1161" actId="9405"/>
          <ac:inkMkLst>
            <pc:docMk/>
            <pc:sldMk cId="2692297077" sldId="293"/>
            <ac:inkMk id="58" creationId="{D51CD304-D201-173A-5777-C5D2032DF330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47:23.791" v="1181"/>
        <pc:sldMkLst>
          <pc:docMk/>
          <pc:sldMk cId="1747180536" sldId="294"/>
        </pc:sldMkLst>
        <pc:grpChg chg="del mod">
          <ac:chgData name="mehmet sait özdemir" userId="dce2c172-62e6-4d50-b888-93ec6715f647" providerId="ADAL" clId="{993BF48E-877A-491B-B5E1-C33CF0086985}" dt="2023-07-12T11:47:23.791" v="1181"/>
          <ac:grpSpMkLst>
            <pc:docMk/>
            <pc:sldMk cId="1747180536" sldId="294"/>
            <ac:grpSpMk id="6" creationId="{7FB3B7E5-93FD-DFC9-D620-98CDAA3404C6}"/>
          </ac:grpSpMkLst>
        </pc:grpChg>
        <pc:grpChg chg="mod">
          <ac:chgData name="mehmet sait özdemir" userId="dce2c172-62e6-4d50-b888-93ec6715f647" providerId="ADAL" clId="{993BF48E-877A-491B-B5E1-C33CF0086985}" dt="2023-07-12T11:47:01.912" v="1168"/>
          <ac:grpSpMkLst>
            <pc:docMk/>
            <pc:sldMk cId="1747180536" sldId="294"/>
            <ac:grpSpMk id="9" creationId="{1F271E45-8EA3-0BEE-B048-1F8524BC4D3A}"/>
          </ac:grpSpMkLst>
        </pc:grpChg>
        <pc:grpChg chg="del mod">
          <ac:chgData name="mehmet sait özdemir" userId="dce2c172-62e6-4d50-b888-93ec6715f647" providerId="ADAL" clId="{993BF48E-877A-491B-B5E1-C33CF0086985}" dt="2023-07-12T11:47:11.738" v="1173"/>
          <ac:grpSpMkLst>
            <pc:docMk/>
            <pc:sldMk cId="1747180536" sldId="294"/>
            <ac:grpSpMk id="14" creationId="{939DB1A1-41B6-4FCB-6067-C41D745F2BA3}"/>
          </ac:grpSpMkLst>
        </pc:grpChg>
        <pc:grpChg chg="mod">
          <ac:chgData name="mehmet sait özdemir" userId="dce2c172-62e6-4d50-b888-93ec6715f647" providerId="ADAL" clId="{993BF48E-877A-491B-B5E1-C33CF0086985}" dt="2023-07-12T11:47:11.738" v="1173"/>
          <ac:grpSpMkLst>
            <pc:docMk/>
            <pc:sldMk cId="1747180536" sldId="294"/>
            <ac:grpSpMk id="16" creationId="{349E569E-A37E-669A-7FFE-EC81C97ABDAC}"/>
          </ac:grpSpMkLst>
        </pc:grpChg>
        <pc:grpChg chg="mod">
          <ac:chgData name="mehmet sait özdemir" userId="dce2c172-62e6-4d50-b888-93ec6715f647" providerId="ADAL" clId="{993BF48E-877A-491B-B5E1-C33CF0086985}" dt="2023-07-12T11:47:15.687" v="1177"/>
          <ac:grpSpMkLst>
            <pc:docMk/>
            <pc:sldMk cId="1747180536" sldId="294"/>
            <ac:grpSpMk id="20" creationId="{59FEFE4E-E36D-8DE5-C26A-A91F6BCF8DF4}"/>
          </ac:grpSpMkLst>
        </pc:grpChg>
        <pc:grpChg chg="mod">
          <ac:chgData name="mehmet sait özdemir" userId="dce2c172-62e6-4d50-b888-93ec6715f647" providerId="ADAL" clId="{993BF48E-877A-491B-B5E1-C33CF0086985}" dt="2023-07-12T11:47:23.791" v="1181"/>
          <ac:grpSpMkLst>
            <pc:docMk/>
            <pc:sldMk cId="1747180536" sldId="294"/>
            <ac:grpSpMk id="24" creationId="{BA7FAB52-23B0-ABFA-68C5-4F9DEEF8E1C0}"/>
          </ac:grpSpMkLst>
        </pc:grpChg>
        <pc:picChg chg="del">
          <ac:chgData name="mehmet sait özdemir" userId="dce2c172-62e6-4d50-b888-93ec6715f647" providerId="ADAL" clId="{993BF48E-877A-491B-B5E1-C33CF0086985}" dt="2023-07-12T07:26:17.560" v="27" actId="478"/>
          <ac:picMkLst>
            <pc:docMk/>
            <pc:sldMk cId="1747180536" sldId="294"/>
            <ac:picMk id="3" creationId="{8CC08F6C-2A2B-4F86-BAF2-8C6709289FDC}"/>
          </ac:picMkLst>
        </pc:picChg>
        <pc:picChg chg="add mod">
          <ac:chgData name="mehmet sait özdemir" userId="dce2c172-62e6-4d50-b888-93ec6715f647" providerId="ADAL" clId="{993BF48E-877A-491B-B5E1-C33CF0086985}" dt="2023-07-12T07:31:03.095" v="92" actId="1076"/>
          <ac:picMkLst>
            <pc:docMk/>
            <pc:sldMk cId="1747180536" sldId="294"/>
            <ac:picMk id="5" creationId="{14B8DBC4-34F7-EB5C-A798-538FA4AFB9D9}"/>
          </ac:picMkLst>
        </pc:picChg>
        <pc:inkChg chg="add">
          <ac:chgData name="mehmet sait özdemir" userId="dce2c172-62e6-4d50-b888-93ec6715f647" providerId="ADAL" clId="{993BF48E-877A-491B-B5E1-C33CF0086985}" dt="2023-07-12T11:46:50.945" v="1162" actId="9405"/>
          <ac:inkMkLst>
            <pc:docMk/>
            <pc:sldMk cId="1747180536" sldId="294"/>
            <ac:inkMk id="2" creationId="{B71C6104-01DB-7AAB-24AA-42FACF987E71}"/>
          </ac:inkMkLst>
        </pc:inkChg>
        <pc:inkChg chg="add mod">
          <ac:chgData name="mehmet sait özdemir" userId="dce2c172-62e6-4d50-b888-93ec6715f647" providerId="ADAL" clId="{993BF48E-877A-491B-B5E1-C33CF0086985}" dt="2023-07-12T11:47:23.791" v="1181"/>
          <ac:inkMkLst>
            <pc:docMk/>
            <pc:sldMk cId="1747180536" sldId="294"/>
            <ac:inkMk id="3" creationId="{45E55061-0E38-0D9C-324D-50DF5A78F8C3}"/>
          </ac:inkMkLst>
        </pc:inkChg>
        <pc:inkChg chg="add mod">
          <ac:chgData name="mehmet sait özdemir" userId="dce2c172-62e6-4d50-b888-93ec6715f647" providerId="ADAL" clId="{993BF48E-877A-491B-B5E1-C33CF0086985}" dt="2023-07-12T11:47:23.791" v="1181"/>
          <ac:inkMkLst>
            <pc:docMk/>
            <pc:sldMk cId="1747180536" sldId="294"/>
            <ac:inkMk id="4" creationId="{95AAF6D3-CD37-FC02-F5B9-EF3DF151E4DB}"/>
          </ac:inkMkLst>
        </pc:inkChg>
        <pc:inkChg chg="add mod">
          <ac:chgData name="mehmet sait özdemir" userId="dce2c172-62e6-4d50-b888-93ec6715f647" providerId="ADAL" clId="{993BF48E-877A-491B-B5E1-C33CF0086985}" dt="2023-07-12T11:47:01.912" v="1168"/>
          <ac:inkMkLst>
            <pc:docMk/>
            <pc:sldMk cId="1747180536" sldId="294"/>
            <ac:inkMk id="7" creationId="{DD0BF4A4-A5B3-44A8-E16A-72C7F98BCE86}"/>
          </ac:inkMkLst>
        </pc:inkChg>
        <pc:inkChg chg="add mod">
          <ac:chgData name="mehmet sait özdemir" userId="dce2c172-62e6-4d50-b888-93ec6715f647" providerId="ADAL" clId="{993BF48E-877A-491B-B5E1-C33CF0086985}" dt="2023-07-12T11:47:01.912" v="1168"/>
          <ac:inkMkLst>
            <pc:docMk/>
            <pc:sldMk cId="1747180536" sldId="294"/>
            <ac:inkMk id="8" creationId="{464AFA1D-39D4-5A8C-3209-BB3C323AF789}"/>
          </ac:inkMkLst>
        </pc:inkChg>
        <pc:inkChg chg="add mod">
          <ac:chgData name="mehmet sait özdemir" userId="dce2c172-62e6-4d50-b888-93ec6715f647" providerId="ADAL" clId="{993BF48E-877A-491B-B5E1-C33CF0086985}" dt="2023-07-12T11:47:11.738" v="1173"/>
          <ac:inkMkLst>
            <pc:docMk/>
            <pc:sldMk cId="1747180536" sldId="294"/>
            <ac:inkMk id="12" creationId="{0B57E866-A43C-5466-FE81-139BD72B78A5}"/>
          </ac:inkMkLst>
        </pc:inkChg>
        <pc:inkChg chg="add mod">
          <ac:chgData name="mehmet sait özdemir" userId="dce2c172-62e6-4d50-b888-93ec6715f647" providerId="ADAL" clId="{993BF48E-877A-491B-B5E1-C33CF0086985}" dt="2023-07-12T11:47:11.738" v="1173"/>
          <ac:inkMkLst>
            <pc:docMk/>
            <pc:sldMk cId="1747180536" sldId="294"/>
            <ac:inkMk id="13" creationId="{E0228D70-169B-F70B-AB83-9F9AFB353518}"/>
          </ac:inkMkLst>
        </pc:inkChg>
        <pc:inkChg chg="add mod">
          <ac:chgData name="mehmet sait özdemir" userId="dce2c172-62e6-4d50-b888-93ec6715f647" providerId="ADAL" clId="{993BF48E-877A-491B-B5E1-C33CF0086985}" dt="2023-07-12T11:47:11.738" v="1173"/>
          <ac:inkMkLst>
            <pc:docMk/>
            <pc:sldMk cId="1747180536" sldId="294"/>
            <ac:inkMk id="15" creationId="{51DB0DAD-7015-5460-F36D-AF1BCE2956AD}"/>
          </ac:inkMkLst>
        </pc:inkChg>
        <pc:inkChg chg="add">
          <ac:chgData name="mehmet sait özdemir" userId="dce2c172-62e6-4d50-b888-93ec6715f647" providerId="ADAL" clId="{993BF48E-877A-491B-B5E1-C33CF0086985}" dt="2023-07-12T11:47:13.725" v="1174" actId="9405"/>
          <ac:inkMkLst>
            <pc:docMk/>
            <pc:sldMk cId="1747180536" sldId="294"/>
            <ac:inkMk id="17" creationId="{88845B3B-C914-DF7B-0C97-7F6E99D07F87}"/>
          </ac:inkMkLst>
        </pc:inkChg>
        <pc:inkChg chg="add mod">
          <ac:chgData name="mehmet sait özdemir" userId="dce2c172-62e6-4d50-b888-93ec6715f647" providerId="ADAL" clId="{993BF48E-877A-491B-B5E1-C33CF0086985}" dt="2023-07-12T11:47:15.687" v="1177"/>
          <ac:inkMkLst>
            <pc:docMk/>
            <pc:sldMk cId="1747180536" sldId="294"/>
            <ac:inkMk id="18" creationId="{56C1BDB3-CB82-825A-ABB4-9D03F8C62A2A}"/>
          </ac:inkMkLst>
        </pc:inkChg>
        <pc:inkChg chg="add mod">
          <ac:chgData name="mehmet sait özdemir" userId="dce2c172-62e6-4d50-b888-93ec6715f647" providerId="ADAL" clId="{993BF48E-877A-491B-B5E1-C33CF0086985}" dt="2023-07-12T11:47:15.687" v="1177"/>
          <ac:inkMkLst>
            <pc:docMk/>
            <pc:sldMk cId="1747180536" sldId="294"/>
            <ac:inkMk id="19" creationId="{6312853F-64E7-6166-CB34-BACFB13601B2}"/>
          </ac:inkMkLst>
        </pc:inkChg>
        <pc:inkChg chg="add">
          <ac:chgData name="mehmet sait özdemir" userId="dce2c172-62e6-4d50-b888-93ec6715f647" providerId="ADAL" clId="{993BF48E-877A-491B-B5E1-C33CF0086985}" dt="2023-07-12T11:47:17.358" v="1178" actId="9405"/>
          <ac:inkMkLst>
            <pc:docMk/>
            <pc:sldMk cId="1747180536" sldId="294"/>
            <ac:inkMk id="21" creationId="{3DCFAD11-2A1C-8F92-34BD-8DF98425B300}"/>
          </ac:inkMkLst>
        </pc:inkChg>
        <pc:inkChg chg="add mod">
          <ac:chgData name="mehmet sait özdemir" userId="dce2c172-62e6-4d50-b888-93ec6715f647" providerId="ADAL" clId="{993BF48E-877A-491B-B5E1-C33CF0086985}" dt="2023-07-12T11:47:23.791" v="1181"/>
          <ac:inkMkLst>
            <pc:docMk/>
            <pc:sldMk cId="1747180536" sldId="294"/>
            <ac:inkMk id="22" creationId="{995C804C-4D04-F5EB-4A86-C18D51043848}"/>
          </ac:inkMkLst>
        </pc:inkChg>
        <pc:inkChg chg="add mod">
          <ac:chgData name="mehmet sait özdemir" userId="dce2c172-62e6-4d50-b888-93ec6715f647" providerId="ADAL" clId="{993BF48E-877A-491B-B5E1-C33CF0086985}" dt="2023-07-12T11:47:23.791" v="1181"/>
          <ac:inkMkLst>
            <pc:docMk/>
            <pc:sldMk cId="1747180536" sldId="294"/>
            <ac:inkMk id="23" creationId="{E99E1D2F-0D11-B7ED-4F5F-5DCE1DCD1AD4}"/>
          </ac:inkMkLst>
        </pc:inkChg>
      </pc:sldChg>
      <pc:sldChg chg="delSp del mod">
        <pc:chgData name="mehmet sait özdemir" userId="dce2c172-62e6-4d50-b888-93ec6715f647" providerId="ADAL" clId="{993BF48E-877A-491B-B5E1-C33CF0086985}" dt="2023-07-12T07:31:13.039" v="93" actId="2696"/>
        <pc:sldMkLst>
          <pc:docMk/>
          <pc:sldMk cId="3506783586" sldId="295"/>
        </pc:sldMkLst>
        <pc:picChg chg="del">
          <ac:chgData name="mehmet sait özdemir" userId="dce2c172-62e6-4d50-b888-93ec6715f647" providerId="ADAL" clId="{993BF48E-877A-491B-B5E1-C33CF0086985}" dt="2023-07-12T07:26:18.694" v="28" actId="478"/>
          <ac:picMkLst>
            <pc:docMk/>
            <pc:sldMk cId="3506783586" sldId="295"/>
            <ac:picMk id="3" creationId="{09621869-B049-74CA-85FB-74321891D868}"/>
          </ac:picMkLst>
        </pc:picChg>
      </pc:sldChg>
      <pc:sldChg chg="addSp delSp modSp mod">
        <pc:chgData name="mehmet sait özdemir" userId="dce2c172-62e6-4d50-b888-93ec6715f647" providerId="ADAL" clId="{993BF48E-877A-491B-B5E1-C33CF0086985}" dt="2023-07-12T11:49:18.675" v="1220" actId="9405"/>
        <pc:sldMkLst>
          <pc:docMk/>
          <pc:sldMk cId="1739972950" sldId="296"/>
        </pc:sldMkLst>
        <pc:grpChg chg="del mod">
          <ac:chgData name="mehmet sait özdemir" userId="dce2c172-62e6-4d50-b888-93ec6715f647" providerId="ADAL" clId="{993BF48E-877A-491B-B5E1-C33CF0086985}" dt="2023-07-12T11:47:55.226" v="1191"/>
          <ac:grpSpMkLst>
            <pc:docMk/>
            <pc:sldMk cId="1739972950" sldId="296"/>
            <ac:grpSpMk id="14" creationId="{725117B5-8E15-0693-93D8-95D2EDBE9187}"/>
          </ac:grpSpMkLst>
        </pc:grpChg>
        <pc:grpChg chg="del mod">
          <ac:chgData name="mehmet sait özdemir" userId="dce2c172-62e6-4d50-b888-93ec6715f647" providerId="ADAL" clId="{993BF48E-877A-491B-B5E1-C33CF0086985}" dt="2023-07-12T11:47:58.397" v="1195"/>
          <ac:grpSpMkLst>
            <pc:docMk/>
            <pc:sldMk cId="1739972950" sldId="296"/>
            <ac:grpSpMk id="15" creationId="{47D32CF2-4C46-09C7-AEBE-64BA9AEB240F}"/>
          </ac:grpSpMkLst>
        </pc:grpChg>
        <pc:grpChg chg="del mod">
          <ac:chgData name="mehmet sait özdemir" userId="dce2c172-62e6-4d50-b888-93ec6715f647" providerId="ADAL" clId="{993BF48E-877A-491B-B5E1-C33CF0086985}" dt="2023-07-12T11:47:58.397" v="1195"/>
          <ac:grpSpMkLst>
            <pc:docMk/>
            <pc:sldMk cId="1739972950" sldId="296"/>
            <ac:grpSpMk id="19" creationId="{E3F9F38F-B289-5030-95B0-3B9B2D2ABEA2}"/>
          </ac:grpSpMkLst>
        </pc:grpChg>
        <pc:grpChg chg="mod">
          <ac:chgData name="mehmet sait özdemir" userId="dce2c172-62e6-4d50-b888-93ec6715f647" providerId="ADAL" clId="{993BF48E-877A-491B-B5E1-C33CF0086985}" dt="2023-07-12T11:47:58.397" v="1195"/>
          <ac:grpSpMkLst>
            <pc:docMk/>
            <pc:sldMk cId="1739972950" sldId="296"/>
            <ac:grpSpMk id="20" creationId="{840CDACF-291B-78F5-A1E6-6630474215E1}"/>
          </ac:grpSpMkLst>
        </pc:grpChg>
        <pc:grpChg chg="mod">
          <ac:chgData name="mehmet sait özdemir" userId="dce2c172-62e6-4d50-b888-93ec6715f647" providerId="ADAL" clId="{993BF48E-877A-491B-B5E1-C33CF0086985}" dt="2023-07-12T11:48:01.624" v="1199"/>
          <ac:grpSpMkLst>
            <pc:docMk/>
            <pc:sldMk cId="1739972950" sldId="296"/>
            <ac:grpSpMk id="24" creationId="{CB791326-1008-6F96-08D9-341A88E11729}"/>
          </ac:grpSpMkLst>
        </pc:grpChg>
        <pc:grpChg chg="mod">
          <ac:chgData name="mehmet sait özdemir" userId="dce2c172-62e6-4d50-b888-93ec6715f647" providerId="ADAL" clId="{993BF48E-877A-491B-B5E1-C33CF0086985}" dt="2023-07-12T11:48:20.898" v="1204"/>
          <ac:grpSpMkLst>
            <pc:docMk/>
            <pc:sldMk cId="1739972950" sldId="296"/>
            <ac:grpSpMk id="29" creationId="{36541159-2035-4BEB-A0FF-E4C2D036033F}"/>
          </ac:grpSpMkLst>
        </pc:grpChg>
        <pc:grpChg chg="del mod">
          <ac:chgData name="mehmet sait özdemir" userId="dce2c172-62e6-4d50-b888-93ec6715f647" providerId="ADAL" clId="{993BF48E-877A-491B-B5E1-C33CF0086985}" dt="2023-07-12T11:48:44.967" v="1213"/>
          <ac:grpSpMkLst>
            <pc:docMk/>
            <pc:sldMk cId="1739972950" sldId="296"/>
            <ac:grpSpMk id="35" creationId="{ED5349D5-4C25-541B-232E-8AB23F1A1F31}"/>
          </ac:grpSpMkLst>
        </pc:grpChg>
        <pc:grpChg chg="mod">
          <ac:chgData name="mehmet sait özdemir" userId="dce2c172-62e6-4d50-b888-93ec6715f647" providerId="ADAL" clId="{993BF48E-877A-491B-B5E1-C33CF0086985}" dt="2023-07-12T11:48:44.967" v="1213"/>
          <ac:grpSpMkLst>
            <pc:docMk/>
            <pc:sldMk cId="1739972950" sldId="296"/>
            <ac:grpSpMk id="38" creationId="{BF1644AD-862B-D937-C86B-CF5DD41E8F46}"/>
          </ac:grpSpMkLst>
        </pc:grpChg>
        <pc:grpChg chg="mod">
          <ac:chgData name="mehmet sait özdemir" userId="dce2c172-62e6-4d50-b888-93ec6715f647" providerId="ADAL" clId="{993BF48E-877A-491B-B5E1-C33CF0086985}" dt="2023-07-12T11:49:08.538" v="1218"/>
          <ac:grpSpMkLst>
            <pc:docMk/>
            <pc:sldMk cId="1739972950" sldId="296"/>
            <ac:grpSpMk id="43" creationId="{0EBEC63C-4087-6EB4-F6F7-CFDD0D399133}"/>
          </ac:grpSpMkLst>
        </pc:grp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2" creationId="{895C13AA-394A-BB12-DD0C-47E37FED7705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4" creationId="{75958DA4-BA0D-4D2B-AD3B-2E543124E75A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5" creationId="{D08A83AA-3078-46EB-2471-D537471C4297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6" creationId="{3A144C8B-721A-E048-F2C4-907DF849F949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7" creationId="{F3CC9F42-9FF9-1D93-8284-7DB82892A88E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8" creationId="{FE215386-F741-DB3E-0F7A-8A79BE8A33B9}"/>
          </ac:inkMkLst>
        </pc:inkChg>
        <pc:inkChg chg="add">
          <ac:chgData name="mehmet sait özdemir" userId="dce2c172-62e6-4d50-b888-93ec6715f647" providerId="ADAL" clId="{993BF48E-877A-491B-B5E1-C33CF0086985}" dt="2023-07-12T11:47:49.339" v="1188" actId="9405"/>
          <ac:inkMkLst>
            <pc:docMk/>
            <pc:sldMk cId="1739972950" sldId="296"/>
            <ac:inkMk id="9" creationId="{FB707BB6-29C2-1577-9D48-D2FB78A41F02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12" creationId="{D88F8C98-8389-9B09-ADA3-5CA341C85CC4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13" creationId="{340409A3-C51B-4A32-4889-7A72F78E075D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16" creationId="{BCAE3B7C-ACCB-61D4-55A6-3AA394F41798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17" creationId="{5EE12D22-59C9-CEF6-008B-42AB79A36712}"/>
          </ac:inkMkLst>
        </pc:inkChg>
        <pc:inkChg chg="add mod">
          <ac:chgData name="mehmet sait özdemir" userId="dce2c172-62e6-4d50-b888-93ec6715f647" providerId="ADAL" clId="{993BF48E-877A-491B-B5E1-C33CF0086985}" dt="2023-07-12T11:47:58.397" v="1195"/>
          <ac:inkMkLst>
            <pc:docMk/>
            <pc:sldMk cId="1739972950" sldId="296"/>
            <ac:inkMk id="18" creationId="{51085D69-FEA8-8D42-E31A-595169E1CCE0}"/>
          </ac:inkMkLst>
        </pc:inkChg>
        <pc:inkChg chg="add mod">
          <ac:chgData name="mehmet sait özdemir" userId="dce2c172-62e6-4d50-b888-93ec6715f647" providerId="ADAL" clId="{993BF48E-877A-491B-B5E1-C33CF0086985}" dt="2023-07-12T11:48:01.624" v="1199"/>
          <ac:inkMkLst>
            <pc:docMk/>
            <pc:sldMk cId="1739972950" sldId="296"/>
            <ac:inkMk id="21" creationId="{F4961B2B-88A2-AA44-2B03-12F15E89AA4C}"/>
          </ac:inkMkLst>
        </pc:inkChg>
        <pc:inkChg chg="add mod">
          <ac:chgData name="mehmet sait özdemir" userId="dce2c172-62e6-4d50-b888-93ec6715f647" providerId="ADAL" clId="{993BF48E-877A-491B-B5E1-C33CF0086985}" dt="2023-07-12T11:48:01.624" v="1199"/>
          <ac:inkMkLst>
            <pc:docMk/>
            <pc:sldMk cId="1739972950" sldId="296"/>
            <ac:inkMk id="22" creationId="{2DE3F041-8FAB-CD96-D54D-E5A0E3AA723F}"/>
          </ac:inkMkLst>
        </pc:inkChg>
        <pc:inkChg chg="add mod">
          <ac:chgData name="mehmet sait özdemir" userId="dce2c172-62e6-4d50-b888-93ec6715f647" providerId="ADAL" clId="{993BF48E-877A-491B-B5E1-C33CF0086985}" dt="2023-07-12T11:48:01.624" v="1199"/>
          <ac:inkMkLst>
            <pc:docMk/>
            <pc:sldMk cId="1739972950" sldId="296"/>
            <ac:inkMk id="23" creationId="{9E62475D-94DD-BC77-F0E1-82CE430F133D}"/>
          </ac:inkMkLst>
        </pc:inkChg>
        <pc:inkChg chg="add">
          <ac:chgData name="mehmet sait özdemir" userId="dce2c172-62e6-4d50-b888-93ec6715f647" providerId="ADAL" clId="{993BF48E-877A-491B-B5E1-C33CF0086985}" dt="2023-07-12T11:48:02.075" v="1200" actId="9405"/>
          <ac:inkMkLst>
            <pc:docMk/>
            <pc:sldMk cId="1739972950" sldId="296"/>
            <ac:inkMk id="25" creationId="{038082D6-C716-F174-4F58-D58F57E50719}"/>
          </ac:inkMkLst>
        </pc:inkChg>
        <pc:inkChg chg="add">
          <ac:chgData name="mehmet sait özdemir" userId="dce2c172-62e6-4d50-b888-93ec6715f647" providerId="ADAL" clId="{993BF48E-877A-491B-B5E1-C33CF0086985}" dt="2023-07-12T11:48:17.352" v="1201" actId="9405"/>
          <ac:inkMkLst>
            <pc:docMk/>
            <pc:sldMk cId="1739972950" sldId="296"/>
            <ac:inkMk id="26" creationId="{E5835D0B-7F4C-B62A-0AF9-1A9F3AF883CA}"/>
          </ac:inkMkLst>
        </pc:inkChg>
        <pc:inkChg chg="add mod">
          <ac:chgData name="mehmet sait özdemir" userId="dce2c172-62e6-4d50-b888-93ec6715f647" providerId="ADAL" clId="{993BF48E-877A-491B-B5E1-C33CF0086985}" dt="2023-07-12T11:48:20.898" v="1204"/>
          <ac:inkMkLst>
            <pc:docMk/>
            <pc:sldMk cId="1739972950" sldId="296"/>
            <ac:inkMk id="27" creationId="{89A83D12-F26E-D5B9-DDA8-0A9CB215046E}"/>
          </ac:inkMkLst>
        </pc:inkChg>
        <pc:inkChg chg="add mod">
          <ac:chgData name="mehmet sait özdemir" userId="dce2c172-62e6-4d50-b888-93ec6715f647" providerId="ADAL" clId="{993BF48E-877A-491B-B5E1-C33CF0086985}" dt="2023-07-12T11:48:20.898" v="1204"/>
          <ac:inkMkLst>
            <pc:docMk/>
            <pc:sldMk cId="1739972950" sldId="296"/>
            <ac:inkMk id="28" creationId="{BDC993D8-3738-3D88-DA48-C2DE4ED86F6D}"/>
          </ac:inkMkLst>
        </pc:inkChg>
        <pc:inkChg chg="add">
          <ac:chgData name="mehmet sait özdemir" userId="dce2c172-62e6-4d50-b888-93ec6715f647" providerId="ADAL" clId="{993BF48E-877A-491B-B5E1-C33CF0086985}" dt="2023-07-12T11:48:25.517" v="1205" actId="9405"/>
          <ac:inkMkLst>
            <pc:docMk/>
            <pc:sldMk cId="1739972950" sldId="296"/>
            <ac:inkMk id="30" creationId="{7384F800-897B-3A4B-8DD5-E6D95D84F373}"/>
          </ac:inkMkLst>
        </pc:inkChg>
        <pc:inkChg chg="add">
          <ac:chgData name="mehmet sait özdemir" userId="dce2c172-62e6-4d50-b888-93ec6715f647" providerId="ADAL" clId="{993BF48E-877A-491B-B5E1-C33CF0086985}" dt="2023-07-12T11:48:26.093" v="1206" actId="9405"/>
          <ac:inkMkLst>
            <pc:docMk/>
            <pc:sldMk cId="1739972950" sldId="296"/>
            <ac:inkMk id="31" creationId="{C36E97A5-1356-5B48-3A2F-7DDA61DD7F27}"/>
          </ac:inkMkLst>
        </pc:inkChg>
        <pc:inkChg chg="add">
          <ac:chgData name="mehmet sait özdemir" userId="dce2c172-62e6-4d50-b888-93ec6715f647" providerId="ADAL" clId="{993BF48E-877A-491B-B5E1-C33CF0086985}" dt="2023-07-12T11:48:31.311" v="1207" actId="9405"/>
          <ac:inkMkLst>
            <pc:docMk/>
            <pc:sldMk cId="1739972950" sldId="296"/>
            <ac:inkMk id="32" creationId="{67CE93E3-2D48-15A9-C9BF-48347B1BE821}"/>
          </ac:inkMkLst>
        </pc:inkChg>
        <pc:inkChg chg="add mod">
          <ac:chgData name="mehmet sait özdemir" userId="dce2c172-62e6-4d50-b888-93ec6715f647" providerId="ADAL" clId="{993BF48E-877A-491B-B5E1-C33CF0086985}" dt="2023-07-12T11:48:44.967" v="1213"/>
          <ac:inkMkLst>
            <pc:docMk/>
            <pc:sldMk cId="1739972950" sldId="296"/>
            <ac:inkMk id="33" creationId="{3C4C5074-983E-203D-5CA2-B0A150F664B2}"/>
          </ac:inkMkLst>
        </pc:inkChg>
        <pc:inkChg chg="add mod">
          <ac:chgData name="mehmet sait özdemir" userId="dce2c172-62e6-4d50-b888-93ec6715f647" providerId="ADAL" clId="{993BF48E-877A-491B-B5E1-C33CF0086985}" dt="2023-07-12T11:48:44.967" v="1213"/>
          <ac:inkMkLst>
            <pc:docMk/>
            <pc:sldMk cId="1739972950" sldId="296"/>
            <ac:inkMk id="34" creationId="{B319BBF7-E8F2-4624-A8C0-8BAED505C6B4}"/>
          </ac:inkMkLst>
        </pc:inkChg>
        <pc:inkChg chg="add mod">
          <ac:chgData name="mehmet sait özdemir" userId="dce2c172-62e6-4d50-b888-93ec6715f647" providerId="ADAL" clId="{993BF48E-877A-491B-B5E1-C33CF0086985}" dt="2023-07-12T11:48:44.967" v="1213"/>
          <ac:inkMkLst>
            <pc:docMk/>
            <pc:sldMk cId="1739972950" sldId="296"/>
            <ac:inkMk id="36" creationId="{DE516CF7-2F20-428C-9271-1A8EAFC58905}"/>
          </ac:inkMkLst>
        </pc:inkChg>
        <pc:inkChg chg="add">
          <ac:chgData name="mehmet sait özdemir" userId="dce2c172-62e6-4d50-b888-93ec6715f647" providerId="ADAL" clId="{993BF48E-877A-491B-B5E1-C33CF0086985}" dt="2023-07-12T11:48:44.078" v="1212" actId="9405"/>
          <ac:inkMkLst>
            <pc:docMk/>
            <pc:sldMk cId="1739972950" sldId="296"/>
            <ac:inkMk id="37" creationId="{7E90BD08-1EA7-66AB-B57E-F79072F9CB06}"/>
          </ac:inkMkLst>
        </pc:inkChg>
        <pc:inkChg chg="add">
          <ac:chgData name="mehmet sait özdemir" userId="dce2c172-62e6-4d50-b888-93ec6715f647" providerId="ADAL" clId="{993BF48E-877A-491B-B5E1-C33CF0086985}" dt="2023-07-12T11:48:45.402" v="1214" actId="9405"/>
          <ac:inkMkLst>
            <pc:docMk/>
            <pc:sldMk cId="1739972950" sldId="296"/>
            <ac:inkMk id="39" creationId="{82F8B205-2BAE-E2BE-52C1-9D22C2C057EF}"/>
          </ac:inkMkLst>
        </pc:inkChg>
        <pc:inkChg chg="add">
          <ac:chgData name="mehmet sait özdemir" userId="dce2c172-62e6-4d50-b888-93ec6715f647" providerId="ADAL" clId="{993BF48E-877A-491B-B5E1-C33CF0086985}" dt="2023-07-12T11:48:52.989" v="1215" actId="9405"/>
          <ac:inkMkLst>
            <pc:docMk/>
            <pc:sldMk cId="1739972950" sldId="296"/>
            <ac:inkMk id="40" creationId="{4DF0E25A-6D5B-3E21-64C1-D90B3E055B1F}"/>
          </ac:inkMkLst>
        </pc:inkChg>
        <pc:inkChg chg="add mod">
          <ac:chgData name="mehmet sait özdemir" userId="dce2c172-62e6-4d50-b888-93ec6715f647" providerId="ADAL" clId="{993BF48E-877A-491B-B5E1-C33CF0086985}" dt="2023-07-12T11:49:08.538" v="1218"/>
          <ac:inkMkLst>
            <pc:docMk/>
            <pc:sldMk cId="1739972950" sldId="296"/>
            <ac:inkMk id="41" creationId="{5F064A95-944D-AA2B-5C2F-F7A76FB5A712}"/>
          </ac:inkMkLst>
        </pc:inkChg>
        <pc:inkChg chg="add mod">
          <ac:chgData name="mehmet sait özdemir" userId="dce2c172-62e6-4d50-b888-93ec6715f647" providerId="ADAL" clId="{993BF48E-877A-491B-B5E1-C33CF0086985}" dt="2023-07-12T11:49:08.538" v="1218"/>
          <ac:inkMkLst>
            <pc:docMk/>
            <pc:sldMk cId="1739972950" sldId="296"/>
            <ac:inkMk id="42" creationId="{2814FB9F-7EA8-B8E2-31FA-54D95A439667}"/>
          </ac:inkMkLst>
        </pc:inkChg>
        <pc:inkChg chg="add">
          <ac:chgData name="mehmet sait özdemir" userId="dce2c172-62e6-4d50-b888-93ec6715f647" providerId="ADAL" clId="{993BF48E-877A-491B-B5E1-C33CF0086985}" dt="2023-07-12T11:49:12.297" v="1219" actId="9405"/>
          <ac:inkMkLst>
            <pc:docMk/>
            <pc:sldMk cId="1739972950" sldId="296"/>
            <ac:inkMk id="44" creationId="{0A87187A-B41A-E087-06E3-4B7B4F797F04}"/>
          </ac:inkMkLst>
        </pc:inkChg>
        <pc:inkChg chg="add">
          <ac:chgData name="mehmet sait özdemir" userId="dce2c172-62e6-4d50-b888-93ec6715f647" providerId="ADAL" clId="{993BF48E-877A-491B-B5E1-C33CF0086985}" dt="2023-07-12T11:49:18.675" v="1220" actId="9405"/>
          <ac:inkMkLst>
            <pc:docMk/>
            <pc:sldMk cId="1739972950" sldId="296"/>
            <ac:inkMk id="45" creationId="{66E78471-CF59-9F60-83E6-D599840FE6D4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1:49:45.973" v="1230" actId="9405"/>
        <pc:sldMkLst>
          <pc:docMk/>
          <pc:sldMk cId="3494428267" sldId="297"/>
        </pc:sldMkLst>
        <pc:grpChg chg="mod">
          <ac:chgData name="mehmet sait özdemir" userId="dce2c172-62e6-4d50-b888-93ec6715f647" providerId="ADAL" clId="{993BF48E-877A-491B-B5E1-C33CF0086985}" dt="2023-07-12T11:49:42.846" v="1225"/>
          <ac:grpSpMkLst>
            <pc:docMk/>
            <pc:sldMk cId="3494428267" sldId="297"/>
            <ac:grpSpMk id="7" creationId="{B240B797-0AE9-2AAE-3447-FB6F5CA84149}"/>
          </ac:grpSpMkLst>
        </pc:grpChg>
        <pc:grpChg chg="mod">
          <ac:chgData name="mehmet sait özdemir" userId="dce2c172-62e6-4d50-b888-93ec6715f647" providerId="ADAL" clId="{993BF48E-877A-491B-B5E1-C33CF0086985}" dt="2023-07-12T11:49:45.445" v="1229"/>
          <ac:grpSpMkLst>
            <pc:docMk/>
            <pc:sldMk cId="3494428267" sldId="297"/>
            <ac:grpSpMk id="13" creationId="{2681C450-1C1E-1D47-AB13-08F4A8A90D9F}"/>
          </ac:grpSpMkLst>
        </pc:grpChg>
        <pc:inkChg chg="add">
          <ac:chgData name="mehmet sait özdemir" userId="dce2c172-62e6-4d50-b888-93ec6715f647" providerId="ADAL" clId="{993BF48E-877A-491B-B5E1-C33CF0086985}" dt="2023-07-12T11:49:36.053" v="1221" actId="9405"/>
          <ac:inkMkLst>
            <pc:docMk/>
            <pc:sldMk cId="3494428267" sldId="297"/>
            <ac:inkMk id="2" creationId="{713B1615-883D-EC46-5AC2-B091E8E560CA}"/>
          </ac:inkMkLst>
        </pc:inkChg>
        <pc:inkChg chg="add">
          <ac:chgData name="mehmet sait özdemir" userId="dce2c172-62e6-4d50-b888-93ec6715f647" providerId="ADAL" clId="{993BF48E-877A-491B-B5E1-C33CF0086985}" dt="2023-07-12T11:49:37.517" v="1222" actId="9405"/>
          <ac:inkMkLst>
            <pc:docMk/>
            <pc:sldMk cId="3494428267" sldId="297"/>
            <ac:inkMk id="4" creationId="{3B7A416D-F3E9-0AC1-CE1F-37F648CD5288}"/>
          </ac:inkMkLst>
        </pc:inkChg>
        <pc:inkChg chg="add mod">
          <ac:chgData name="mehmet sait özdemir" userId="dce2c172-62e6-4d50-b888-93ec6715f647" providerId="ADAL" clId="{993BF48E-877A-491B-B5E1-C33CF0086985}" dt="2023-07-12T11:49:42.846" v="1225"/>
          <ac:inkMkLst>
            <pc:docMk/>
            <pc:sldMk cId="3494428267" sldId="297"/>
            <ac:inkMk id="5" creationId="{63F86B3F-3F71-230B-29E2-A6D65C673DB5}"/>
          </ac:inkMkLst>
        </pc:inkChg>
        <pc:inkChg chg="add mod">
          <ac:chgData name="mehmet sait özdemir" userId="dce2c172-62e6-4d50-b888-93ec6715f647" providerId="ADAL" clId="{993BF48E-877A-491B-B5E1-C33CF0086985}" dt="2023-07-12T11:49:42.846" v="1225"/>
          <ac:inkMkLst>
            <pc:docMk/>
            <pc:sldMk cId="3494428267" sldId="297"/>
            <ac:inkMk id="6" creationId="{793A1EA3-BB5C-0414-4098-A2CD39707B57}"/>
          </ac:inkMkLst>
        </pc:inkChg>
        <pc:inkChg chg="add mod">
          <ac:chgData name="mehmet sait özdemir" userId="dce2c172-62e6-4d50-b888-93ec6715f647" providerId="ADAL" clId="{993BF48E-877A-491B-B5E1-C33CF0086985}" dt="2023-07-12T11:49:45.445" v="1229"/>
          <ac:inkMkLst>
            <pc:docMk/>
            <pc:sldMk cId="3494428267" sldId="297"/>
            <ac:inkMk id="8" creationId="{59B784A9-9A52-CFF5-17B1-FF70B44EED16}"/>
          </ac:inkMkLst>
        </pc:inkChg>
        <pc:inkChg chg="add mod">
          <ac:chgData name="mehmet sait özdemir" userId="dce2c172-62e6-4d50-b888-93ec6715f647" providerId="ADAL" clId="{993BF48E-877A-491B-B5E1-C33CF0086985}" dt="2023-07-12T11:49:45.445" v="1229"/>
          <ac:inkMkLst>
            <pc:docMk/>
            <pc:sldMk cId="3494428267" sldId="297"/>
            <ac:inkMk id="9" creationId="{7A702132-01E2-A759-32FF-7E2F92E8061E}"/>
          </ac:inkMkLst>
        </pc:inkChg>
        <pc:inkChg chg="add mod">
          <ac:chgData name="mehmet sait özdemir" userId="dce2c172-62e6-4d50-b888-93ec6715f647" providerId="ADAL" clId="{993BF48E-877A-491B-B5E1-C33CF0086985}" dt="2023-07-12T11:49:45.445" v="1229"/>
          <ac:inkMkLst>
            <pc:docMk/>
            <pc:sldMk cId="3494428267" sldId="297"/>
            <ac:inkMk id="12" creationId="{8F898ACB-42DA-244F-1D50-2A8AC23A6344}"/>
          </ac:inkMkLst>
        </pc:inkChg>
        <pc:inkChg chg="add">
          <ac:chgData name="mehmet sait özdemir" userId="dce2c172-62e6-4d50-b888-93ec6715f647" providerId="ADAL" clId="{993BF48E-877A-491B-B5E1-C33CF0086985}" dt="2023-07-12T11:49:45.973" v="1230" actId="9405"/>
          <ac:inkMkLst>
            <pc:docMk/>
            <pc:sldMk cId="3494428267" sldId="297"/>
            <ac:inkMk id="14" creationId="{F997DCDE-2DA5-8B67-25C9-84B8014F7149}"/>
          </ac:inkMkLst>
        </pc:inkChg>
      </pc:sldChg>
      <pc:sldChg chg="addSp mod">
        <pc:chgData name="mehmet sait özdemir" userId="dce2c172-62e6-4d50-b888-93ec6715f647" providerId="ADAL" clId="{993BF48E-877A-491B-B5E1-C33CF0086985}" dt="2023-07-12T11:50:42.386" v="1234" actId="9405"/>
        <pc:sldMkLst>
          <pc:docMk/>
          <pc:sldMk cId="3218640863" sldId="298"/>
        </pc:sldMkLst>
        <pc:inkChg chg="add">
          <ac:chgData name="mehmet sait özdemir" userId="dce2c172-62e6-4d50-b888-93ec6715f647" providerId="ADAL" clId="{993BF48E-877A-491B-B5E1-C33CF0086985}" dt="2023-07-12T11:50:31.423" v="1231" actId="9405"/>
          <ac:inkMkLst>
            <pc:docMk/>
            <pc:sldMk cId="3218640863" sldId="298"/>
            <ac:inkMk id="2" creationId="{24929C4E-ED2B-C690-3606-F2FD6094FA0F}"/>
          </ac:inkMkLst>
        </pc:inkChg>
        <pc:inkChg chg="add">
          <ac:chgData name="mehmet sait özdemir" userId="dce2c172-62e6-4d50-b888-93ec6715f647" providerId="ADAL" clId="{993BF48E-877A-491B-B5E1-C33CF0086985}" dt="2023-07-12T11:50:33.704" v="1232" actId="9405"/>
          <ac:inkMkLst>
            <pc:docMk/>
            <pc:sldMk cId="3218640863" sldId="298"/>
            <ac:inkMk id="4" creationId="{2B9BE1A3-CDF8-B9DA-A04B-D14DB2D6891A}"/>
          </ac:inkMkLst>
        </pc:inkChg>
        <pc:inkChg chg="add">
          <ac:chgData name="mehmet sait özdemir" userId="dce2c172-62e6-4d50-b888-93ec6715f647" providerId="ADAL" clId="{993BF48E-877A-491B-B5E1-C33CF0086985}" dt="2023-07-12T11:50:39.252" v="1233" actId="9405"/>
          <ac:inkMkLst>
            <pc:docMk/>
            <pc:sldMk cId="3218640863" sldId="298"/>
            <ac:inkMk id="5" creationId="{E28EF298-E4A7-7891-014B-F2EEB382AE70}"/>
          </ac:inkMkLst>
        </pc:inkChg>
        <pc:inkChg chg="add">
          <ac:chgData name="mehmet sait özdemir" userId="dce2c172-62e6-4d50-b888-93ec6715f647" providerId="ADAL" clId="{993BF48E-877A-491B-B5E1-C33CF0086985}" dt="2023-07-12T11:50:42.386" v="1234" actId="9405"/>
          <ac:inkMkLst>
            <pc:docMk/>
            <pc:sldMk cId="3218640863" sldId="298"/>
            <ac:inkMk id="6" creationId="{9AC8B203-7FCB-70B1-E28F-DF8F647973FC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52:29.188" v="1276"/>
        <pc:sldMkLst>
          <pc:docMk/>
          <pc:sldMk cId="234743219" sldId="299"/>
        </pc:sldMkLst>
        <pc:grpChg chg="del mod">
          <ac:chgData name="mehmet sait özdemir" userId="dce2c172-62e6-4d50-b888-93ec6715f647" providerId="ADAL" clId="{993BF48E-877A-491B-B5E1-C33CF0086985}" dt="2023-07-12T11:51:38.493" v="1245"/>
          <ac:grpSpMkLst>
            <pc:docMk/>
            <pc:sldMk cId="234743219" sldId="299"/>
            <ac:grpSpMk id="7" creationId="{9F2A1DF1-C77A-D989-E97A-3DCC493B601A}"/>
          </ac:grpSpMkLst>
        </pc:grpChg>
        <pc:grpChg chg="mod">
          <ac:chgData name="mehmet sait özdemir" userId="dce2c172-62e6-4d50-b888-93ec6715f647" providerId="ADAL" clId="{993BF48E-877A-491B-B5E1-C33CF0086985}" dt="2023-07-12T11:51:38.493" v="1245"/>
          <ac:grpSpMkLst>
            <pc:docMk/>
            <pc:sldMk cId="234743219" sldId="299"/>
            <ac:grpSpMk id="15" creationId="{9C3F1F18-E2B8-A878-419D-C3D820E7807F}"/>
          </ac:grpSpMkLst>
        </pc:grpChg>
        <pc:grpChg chg="del mod">
          <ac:chgData name="mehmet sait özdemir" userId="dce2c172-62e6-4d50-b888-93ec6715f647" providerId="ADAL" clId="{993BF48E-877A-491B-B5E1-C33CF0086985}" dt="2023-07-12T11:51:56.487" v="1256"/>
          <ac:grpSpMkLst>
            <pc:docMk/>
            <pc:sldMk cId="234743219" sldId="299"/>
            <ac:grpSpMk id="21" creationId="{A610E53B-69F5-8E20-3149-295EA0D176A5}"/>
          </ac:grpSpMkLst>
        </pc:grpChg>
        <pc:grpChg chg="del mod">
          <ac:chgData name="mehmet sait özdemir" userId="dce2c172-62e6-4d50-b888-93ec6715f647" providerId="ADAL" clId="{993BF48E-877A-491B-B5E1-C33CF0086985}" dt="2023-07-12T11:51:57.469" v="1259"/>
          <ac:grpSpMkLst>
            <pc:docMk/>
            <pc:sldMk cId="234743219" sldId="299"/>
            <ac:grpSpMk id="26" creationId="{B6DE0029-861A-C85E-041A-AF2CCDD24BBB}"/>
          </ac:grpSpMkLst>
        </pc:grpChg>
        <pc:grpChg chg="mod">
          <ac:chgData name="mehmet sait özdemir" userId="dce2c172-62e6-4d50-b888-93ec6715f647" providerId="ADAL" clId="{993BF48E-877A-491B-B5E1-C33CF0086985}" dt="2023-07-12T11:51:57.469" v="1259"/>
          <ac:grpSpMkLst>
            <pc:docMk/>
            <pc:sldMk cId="234743219" sldId="299"/>
            <ac:grpSpMk id="29" creationId="{F5B01C43-78FD-3A8F-6B4C-EFDD6DF2A2E0}"/>
          </ac:grpSpMkLst>
        </pc:grpChg>
        <pc:grpChg chg="mod">
          <ac:chgData name="mehmet sait özdemir" userId="dce2c172-62e6-4d50-b888-93ec6715f647" providerId="ADAL" clId="{993BF48E-877A-491B-B5E1-C33CF0086985}" dt="2023-07-12T11:51:59.666" v="1262"/>
          <ac:grpSpMkLst>
            <pc:docMk/>
            <pc:sldMk cId="234743219" sldId="299"/>
            <ac:grpSpMk id="32" creationId="{37A2A235-B573-9360-9E2A-2C496F6012BC}"/>
          </ac:grpSpMkLst>
        </pc:grpChg>
        <pc:grpChg chg="mod">
          <ac:chgData name="mehmet sait özdemir" userId="dce2c172-62e6-4d50-b888-93ec6715f647" providerId="ADAL" clId="{993BF48E-877A-491B-B5E1-C33CF0086985}" dt="2023-07-12T11:52:04.964" v="1268"/>
          <ac:grpSpMkLst>
            <pc:docMk/>
            <pc:sldMk cId="234743219" sldId="299"/>
            <ac:grpSpMk id="38" creationId="{07E207FB-C1B0-00F2-F82C-6F5048BFF46A}"/>
          </ac:grpSpMkLst>
        </pc:grpChg>
        <pc:grpChg chg="mod">
          <ac:chgData name="mehmet sait özdemir" userId="dce2c172-62e6-4d50-b888-93ec6715f647" providerId="ADAL" clId="{993BF48E-877A-491B-B5E1-C33CF0086985}" dt="2023-07-12T11:52:24.840" v="1273"/>
          <ac:grpSpMkLst>
            <pc:docMk/>
            <pc:sldMk cId="234743219" sldId="299"/>
            <ac:grpSpMk id="43" creationId="{60E5D14F-CBA0-F549-7D1E-E878F8597298}"/>
          </ac:grpSpMkLst>
        </pc:grpChg>
        <pc:grpChg chg="mod">
          <ac:chgData name="mehmet sait özdemir" userId="dce2c172-62e6-4d50-b888-93ec6715f647" providerId="ADAL" clId="{993BF48E-877A-491B-B5E1-C33CF0086985}" dt="2023-07-12T11:52:29.188" v="1276"/>
          <ac:grpSpMkLst>
            <pc:docMk/>
            <pc:sldMk cId="234743219" sldId="299"/>
            <ac:grpSpMk id="46" creationId="{186C39B2-78EE-2E72-AB14-A975EA6C49B5}"/>
          </ac:grpSpMkLst>
        </pc:grpChg>
        <pc:inkChg chg="add">
          <ac:chgData name="mehmet sait özdemir" userId="dce2c172-62e6-4d50-b888-93ec6715f647" providerId="ADAL" clId="{993BF48E-877A-491B-B5E1-C33CF0086985}" dt="2023-07-12T11:51:24.290" v="1235" actId="9405"/>
          <ac:inkMkLst>
            <pc:docMk/>
            <pc:sldMk cId="234743219" sldId="299"/>
            <ac:inkMk id="2" creationId="{FFBDCC85-42EC-8A21-B1FD-3595EB2A16D5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4" creationId="{DF447E91-BE0C-7D88-2AB4-111986168027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5" creationId="{8609993B-3665-3819-C521-23B4009AC8B3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6" creationId="{A12B5BD7-0F02-0D0D-6A53-AA5B618E521A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8" creationId="{D6F82050-705F-6B36-3703-6EFE010F69B2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9" creationId="{44B9ED2D-CF25-354C-19EA-43BF32019037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12" creationId="{08BC8A9F-DC7B-B046-80F8-403507ACFBF5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13" creationId="{A3A8500E-5B54-1EC6-F2AB-323DDBDF685F}"/>
          </ac:inkMkLst>
        </pc:inkChg>
        <pc:inkChg chg="add mod">
          <ac:chgData name="mehmet sait özdemir" userId="dce2c172-62e6-4d50-b888-93ec6715f647" providerId="ADAL" clId="{993BF48E-877A-491B-B5E1-C33CF0086985}" dt="2023-07-12T11:51:38.493" v="1245"/>
          <ac:inkMkLst>
            <pc:docMk/>
            <pc:sldMk cId="234743219" sldId="299"/>
            <ac:inkMk id="14" creationId="{AC255978-8434-5D82-A2E7-93E00582CEC4}"/>
          </ac:inkMkLst>
        </pc:inkChg>
        <pc:inkChg chg="add mod">
          <ac:chgData name="mehmet sait özdemir" userId="dce2c172-62e6-4d50-b888-93ec6715f647" providerId="ADAL" clId="{993BF48E-877A-491B-B5E1-C33CF0086985}" dt="2023-07-12T11:52:24.840" v="1273"/>
          <ac:inkMkLst>
            <pc:docMk/>
            <pc:sldMk cId="234743219" sldId="299"/>
            <ac:inkMk id="16" creationId="{B14DBA21-D7B2-5A2D-3663-5D3BEA6C6755}"/>
          </ac:inkMkLst>
        </pc:inkChg>
        <pc:inkChg chg="add mod">
          <ac:chgData name="mehmet sait özdemir" userId="dce2c172-62e6-4d50-b888-93ec6715f647" providerId="ADAL" clId="{993BF48E-877A-491B-B5E1-C33CF0086985}" dt="2023-07-12T11:52:24.840" v="1273"/>
          <ac:inkMkLst>
            <pc:docMk/>
            <pc:sldMk cId="234743219" sldId="299"/>
            <ac:inkMk id="17" creationId="{6DB40563-E1EC-2245-6B21-B878F82CA3C3}"/>
          </ac:inkMkLst>
        </pc:inkChg>
        <pc:inkChg chg="add">
          <ac:chgData name="mehmet sait özdemir" userId="dce2c172-62e6-4d50-b888-93ec6715f647" providerId="ADAL" clId="{993BF48E-877A-491B-B5E1-C33CF0086985}" dt="2023-07-12T11:51:40.108" v="1248" actId="9405"/>
          <ac:inkMkLst>
            <pc:docMk/>
            <pc:sldMk cId="234743219" sldId="299"/>
            <ac:inkMk id="18" creationId="{5241D32A-C987-AB0A-1D10-F8B4AD5EACBA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19" creationId="{BBA5C4A6-61F8-5FF4-225D-F6D4C741FADF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0" creationId="{99F84CAB-F5AB-2863-5547-A8F8BA90D0D7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2" creationId="{11130309-6E93-BEF4-CDBB-D3E0224307E0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3" creationId="{108AFA7E-6DA5-E24C-E3A6-7F4F72997221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4" creationId="{742A68C6-0C0C-2CA3-0CA2-B72E306FEEEC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5" creationId="{84618294-4D18-6162-5881-35489C7952B0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7" creationId="{B7AF9D46-CF0A-8453-C271-91E37F9C25C5}"/>
          </ac:inkMkLst>
        </pc:inkChg>
        <pc:inkChg chg="add mod">
          <ac:chgData name="mehmet sait özdemir" userId="dce2c172-62e6-4d50-b888-93ec6715f647" providerId="ADAL" clId="{993BF48E-877A-491B-B5E1-C33CF0086985}" dt="2023-07-12T11:51:57.469" v="1259"/>
          <ac:inkMkLst>
            <pc:docMk/>
            <pc:sldMk cId="234743219" sldId="299"/>
            <ac:inkMk id="28" creationId="{2FF309F8-5EAD-B5A9-8BC2-8D3CD09CA910}"/>
          </ac:inkMkLst>
        </pc:inkChg>
        <pc:inkChg chg="add mod">
          <ac:chgData name="mehmet sait özdemir" userId="dce2c172-62e6-4d50-b888-93ec6715f647" providerId="ADAL" clId="{993BF48E-877A-491B-B5E1-C33CF0086985}" dt="2023-07-12T11:51:59.666" v="1262"/>
          <ac:inkMkLst>
            <pc:docMk/>
            <pc:sldMk cId="234743219" sldId="299"/>
            <ac:inkMk id="30" creationId="{5158C58C-847B-14CD-E2C1-0AFB1BC1217B}"/>
          </ac:inkMkLst>
        </pc:inkChg>
        <pc:inkChg chg="add mod">
          <ac:chgData name="mehmet sait özdemir" userId="dce2c172-62e6-4d50-b888-93ec6715f647" providerId="ADAL" clId="{993BF48E-877A-491B-B5E1-C33CF0086985}" dt="2023-07-12T11:51:59.666" v="1262"/>
          <ac:inkMkLst>
            <pc:docMk/>
            <pc:sldMk cId="234743219" sldId="299"/>
            <ac:inkMk id="31" creationId="{9B4A8BE0-71B0-E06F-A315-AA9B6465B8AF}"/>
          </ac:inkMkLst>
        </pc:inkChg>
        <pc:inkChg chg="add mod">
          <ac:chgData name="mehmet sait özdemir" userId="dce2c172-62e6-4d50-b888-93ec6715f647" providerId="ADAL" clId="{993BF48E-877A-491B-B5E1-C33CF0086985}" dt="2023-07-12T11:52:04.964" v="1268"/>
          <ac:inkMkLst>
            <pc:docMk/>
            <pc:sldMk cId="234743219" sldId="299"/>
            <ac:inkMk id="33" creationId="{97232929-EF7E-7434-7AED-B9FC324B43ED}"/>
          </ac:inkMkLst>
        </pc:inkChg>
        <pc:inkChg chg="add mod">
          <ac:chgData name="mehmet sait özdemir" userId="dce2c172-62e6-4d50-b888-93ec6715f647" providerId="ADAL" clId="{993BF48E-877A-491B-B5E1-C33CF0086985}" dt="2023-07-12T11:52:04.964" v="1268"/>
          <ac:inkMkLst>
            <pc:docMk/>
            <pc:sldMk cId="234743219" sldId="299"/>
            <ac:inkMk id="34" creationId="{CDADC37E-55E2-1AD6-A8BF-4A54DCAB71A9}"/>
          </ac:inkMkLst>
        </pc:inkChg>
        <pc:inkChg chg="add mod">
          <ac:chgData name="mehmet sait özdemir" userId="dce2c172-62e6-4d50-b888-93ec6715f647" providerId="ADAL" clId="{993BF48E-877A-491B-B5E1-C33CF0086985}" dt="2023-07-12T11:52:04.964" v="1268"/>
          <ac:inkMkLst>
            <pc:docMk/>
            <pc:sldMk cId="234743219" sldId="299"/>
            <ac:inkMk id="35" creationId="{445705ED-AC80-C744-EEEC-913580BE97F2}"/>
          </ac:inkMkLst>
        </pc:inkChg>
        <pc:inkChg chg="add mod">
          <ac:chgData name="mehmet sait özdemir" userId="dce2c172-62e6-4d50-b888-93ec6715f647" providerId="ADAL" clId="{993BF48E-877A-491B-B5E1-C33CF0086985}" dt="2023-07-12T11:52:04.964" v="1268"/>
          <ac:inkMkLst>
            <pc:docMk/>
            <pc:sldMk cId="234743219" sldId="299"/>
            <ac:inkMk id="36" creationId="{4F3EBF54-7CAD-8A2B-15D5-60C26CAA691B}"/>
          </ac:inkMkLst>
        </pc:inkChg>
        <pc:inkChg chg="add">
          <ac:chgData name="mehmet sait özdemir" userId="dce2c172-62e6-4d50-b888-93ec6715f647" providerId="ADAL" clId="{993BF48E-877A-491B-B5E1-C33CF0086985}" dt="2023-07-12T11:52:04.059" v="1267" actId="9405"/>
          <ac:inkMkLst>
            <pc:docMk/>
            <pc:sldMk cId="234743219" sldId="299"/>
            <ac:inkMk id="37" creationId="{52F1C88C-D20E-1F0C-4995-150B7A4635B5}"/>
          </ac:inkMkLst>
        </pc:inkChg>
        <pc:inkChg chg="add">
          <ac:chgData name="mehmet sait özdemir" userId="dce2c172-62e6-4d50-b888-93ec6715f647" providerId="ADAL" clId="{993BF48E-877A-491B-B5E1-C33CF0086985}" dt="2023-07-12T11:52:19.343" v="1269" actId="9405"/>
          <ac:inkMkLst>
            <pc:docMk/>
            <pc:sldMk cId="234743219" sldId="299"/>
            <ac:inkMk id="39" creationId="{BDA329FD-074F-39FE-C98C-694155FA4C6B}"/>
          </ac:inkMkLst>
        </pc:inkChg>
        <pc:inkChg chg="add">
          <ac:chgData name="mehmet sait özdemir" userId="dce2c172-62e6-4d50-b888-93ec6715f647" providerId="ADAL" clId="{993BF48E-877A-491B-B5E1-C33CF0086985}" dt="2023-07-12T11:52:20.452" v="1270" actId="9405"/>
          <ac:inkMkLst>
            <pc:docMk/>
            <pc:sldMk cId="234743219" sldId="299"/>
            <ac:inkMk id="40" creationId="{252BFBC8-D05E-EA19-99AA-C04D9D08214E}"/>
          </ac:inkMkLst>
        </pc:inkChg>
        <pc:inkChg chg="add mod">
          <ac:chgData name="mehmet sait özdemir" userId="dce2c172-62e6-4d50-b888-93ec6715f647" providerId="ADAL" clId="{993BF48E-877A-491B-B5E1-C33CF0086985}" dt="2023-07-12T11:52:24.840" v="1273"/>
          <ac:inkMkLst>
            <pc:docMk/>
            <pc:sldMk cId="234743219" sldId="299"/>
            <ac:inkMk id="41" creationId="{EDD65470-D9F9-E742-A923-55E6126A4ECA}"/>
          </ac:inkMkLst>
        </pc:inkChg>
        <pc:inkChg chg="add mod">
          <ac:chgData name="mehmet sait özdemir" userId="dce2c172-62e6-4d50-b888-93ec6715f647" providerId="ADAL" clId="{993BF48E-877A-491B-B5E1-C33CF0086985}" dt="2023-07-12T11:52:24.840" v="1273"/>
          <ac:inkMkLst>
            <pc:docMk/>
            <pc:sldMk cId="234743219" sldId="299"/>
            <ac:inkMk id="42" creationId="{8D8C9133-0375-3F43-BE8E-B8254CBD2BC7}"/>
          </ac:inkMkLst>
        </pc:inkChg>
        <pc:inkChg chg="add mod">
          <ac:chgData name="mehmet sait özdemir" userId="dce2c172-62e6-4d50-b888-93ec6715f647" providerId="ADAL" clId="{993BF48E-877A-491B-B5E1-C33CF0086985}" dt="2023-07-12T11:52:29.188" v="1276"/>
          <ac:inkMkLst>
            <pc:docMk/>
            <pc:sldMk cId="234743219" sldId="299"/>
            <ac:inkMk id="44" creationId="{74E8D862-05E0-6C33-AE4C-FF02E501AEE4}"/>
          </ac:inkMkLst>
        </pc:inkChg>
        <pc:inkChg chg="add mod">
          <ac:chgData name="mehmet sait özdemir" userId="dce2c172-62e6-4d50-b888-93ec6715f647" providerId="ADAL" clId="{993BF48E-877A-491B-B5E1-C33CF0086985}" dt="2023-07-12T11:52:29.188" v="1276"/>
          <ac:inkMkLst>
            <pc:docMk/>
            <pc:sldMk cId="234743219" sldId="299"/>
            <ac:inkMk id="45" creationId="{6DAF26AB-5E3B-CBAE-44ED-38DA36387BEC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1:53:24.683" v="1323"/>
        <pc:sldMkLst>
          <pc:docMk/>
          <pc:sldMk cId="1414344069" sldId="300"/>
        </pc:sldMkLst>
        <pc:grpChg chg="mod">
          <ac:chgData name="mehmet sait özdemir" userId="dce2c172-62e6-4d50-b888-93ec6715f647" providerId="ADAL" clId="{993BF48E-877A-491B-B5E1-C33CF0086985}" dt="2023-07-12T11:53:07.489" v="1295"/>
          <ac:grpSpMkLst>
            <pc:docMk/>
            <pc:sldMk cId="1414344069" sldId="300"/>
            <ac:grpSpMk id="23" creationId="{15003FCC-3D15-C4CA-434A-91D54227A49D}"/>
          </ac:grpSpMkLst>
        </pc:grpChg>
        <pc:grpChg chg="mod">
          <ac:chgData name="mehmet sait özdemir" userId="dce2c172-62e6-4d50-b888-93ec6715f647" providerId="ADAL" clId="{993BF48E-877A-491B-B5E1-C33CF0086985}" dt="2023-07-12T11:53:07.489" v="1295"/>
          <ac:grpSpMkLst>
            <pc:docMk/>
            <pc:sldMk cId="1414344069" sldId="300"/>
            <ac:grpSpMk id="24" creationId="{2C5BB77B-A1F6-1139-B250-BB5DAA98AF3B}"/>
          </ac:grpSpMkLst>
        </pc:grpChg>
        <pc:grpChg chg="mod">
          <ac:chgData name="mehmet sait özdemir" userId="dce2c172-62e6-4d50-b888-93ec6715f647" providerId="ADAL" clId="{993BF48E-877A-491B-B5E1-C33CF0086985}" dt="2023-07-12T11:53:07.489" v="1295"/>
          <ac:grpSpMkLst>
            <pc:docMk/>
            <pc:sldMk cId="1414344069" sldId="300"/>
            <ac:grpSpMk id="25" creationId="{1225DFD4-1193-ECED-916E-38E2AF3080F9}"/>
          </ac:grpSpMkLst>
        </pc:grpChg>
        <pc:grpChg chg="mod">
          <ac:chgData name="mehmet sait özdemir" userId="dce2c172-62e6-4d50-b888-93ec6715f647" providerId="ADAL" clId="{993BF48E-877A-491B-B5E1-C33CF0086985}" dt="2023-07-12T11:53:07.489" v="1295"/>
          <ac:grpSpMkLst>
            <pc:docMk/>
            <pc:sldMk cId="1414344069" sldId="300"/>
            <ac:grpSpMk id="26" creationId="{9AD01AE0-4F40-7B33-E524-3E025AFFD2DD}"/>
          </ac:grpSpMkLst>
        </pc:grpChg>
        <pc:grpChg chg="mod">
          <ac:chgData name="mehmet sait özdemir" userId="dce2c172-62e6-4d50-b888-93ec6715f647" providerId="ADAL" clId="{993BF48E-877A-491B-B5E1-C33CF0086985}" dt="2023-07-12T11:53:07.489" v="1295"/>
          <ac:grpSpMkLst>
            <pc:docMk/>
            <pc:sldMk cId="1414344069" sldId="300"/>
            <ac:grpSpMk id="27" creationId="{822319AE-6BFD-FD59-E30F-3637F20ACF2D}"/>
          </ac:grpSpMkLst>
        </pc:grpChg>
        <pc:grpChg chg="mod">
          <ac:chgData name="mehmet sait özdemir" userId="dce2c172-62e6-4d50-b888-93ec6715f647" providerId="ADAL" clId="{993BF48E-877A-491B-B5E1-C33CF0086985}" dt="2023-07-12T11:53:24.683" v="1323"/>
          <ac:grpSpMkLst>
            <pc:docMk/>
            <pc:sldMk cId="1414344069" sldId="300"/>
            <ac:grpSpMk id="55" creationId="{9A1471F9-7C1B-29D4-D8FE-4387660D90AE}"/>
          </ac:grpSpMkLst>
        </pc:grpChg>
        <pc:grpChg chg="mod">
          <ac:chgData name="mehmet sait özdemir" userId="dce2c172-62e6-4d50-b888-93ec6715f647" providerId="ADAL" clId="{993BF48E-877A-491B-B5E1-C33CF0086985}" dt="2023-07-12T11:53:24.683" v="1323"/>
          <ac:grpSpMkLst>
            <pc:docMk/>
            <pc:sldMk cId="1414344069" sldId="300"/>
            <ac:grpSpMk id="56" creationId="{D72068C6-3CD7-FE00-63E5-79A72616A168}"/>
          </ac:grpSpMkLst>
        </pc:grpChg>
        <pc:grpChg chg="mod">
          <ac:chgData name="mehmet sait özdemir" userId="dce2c172-62e6-4d50-b888-93ec6715f647" providerId="ADAL" clId="{993BF48E-877A-491B-B5E1-C33CF0086985}" dt="2023-07-12T11:53:24.683" v="1323"/>
          <ac:grpSpMkLst>
            <pc:docMk/>
            <pc:sldMk cId="1414344069" sldId="300"/>
            <ac:grpSpMk id="57" creationId="{B51FCA96-3B3A-7C88-229C-68DFC171453C}"/>
          </ac:grpSpMkLst>
        </pc:grp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2" creationId="{4EDBD3C3-68D5-6CE6-D1DA-F3B390742B92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4" creationId="{E4DD9A1A-8456-B504-8B19-8F347A4A6B99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5" creationId="{1A03F57B-D658-A9BE-A40F-08C1A184FC9D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6" creationId="{890ED93E-6E6F-18BC-456E-8441E83B47F7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7" creationId="{9F335DE0-6D31-D2BE-E9E4-85A0C60EE185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8" creationId="{8BFAF9FF-0044-B2BD-89F5-004D347AA412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9" creationId="{96F5F280-661F-F2BE-13A8-882D386EC495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2" creationId="{4BC11FDE-98B2-4C97-ECA5-358CD76CF987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3" creationId="{5653D287-9320-23BC-DE5A-6441B87240E8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4" creationId="{3ADF0CAE-473C-9B76-0657-459160CB8413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5" creationId="{3353553B-9406-E931-6C9A-84ED2A104AA8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6" creationId="{E2EE2455-AD16-8163-EFD8-8A08F64D9C10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7" creationId="{13BFE4BB-7477-9CBC-708A-D44027470CDE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8" creationId="{852989EF-CE72-93CE-DDA8-01BB8B342013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19" creationId="{FD82FA3B-0264-BBB4-86F6-E152AB18E991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20" creationId="{D8A042DB-0CFC-2B56-37FE-6C514FA1D5FD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21" creationId="{65F36FCD-887C-42C2-756E-730377D5B1EE}"/>
          </ac:inkMkLst>
        </pc:inkChg>
        <pc:inkChg chg="add mod">
          <ac:chgData name="mehmet sait özdemir" userId="dce2c172-62e6-4d50-b888-93ec6715f647" providerId="ADAL" clId="{993BF48E-877A-491B-B5E1-C33CF0086985}" dt="2023-07-12T11:53:07.489" v="1295"/>
          <ac:inkMkLst>
            <pc:docMk/>
            <pc:sldMk cId="1414344069" sldId="300"/>
            <ac:inkMk id="22" creationId="{4D41C6D4-0B9C-44A7-6959-EDAB8F2651B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28" creationId="{33043A39-E9E9-FD52-196D-EE3BA5AF23D5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29" creationId="{4C6A4CA7-15AC-EFAF-F8CC-FB8759199DC1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0" creationId="{DD2FBC90-AB65-874C-53AA-AD4C45CCEAC1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1" creationId="{79447413-63D6-6F34-A021-06D836C6E7F4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2" creationId="{16559890-95BC-0C71-1F21-5856C45A6A43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3" creationId="{C3E223F3-4E1F-7170-2093-2ED5026DC0D5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4" creationId="{21D325C3-2153-3C9E-B7EF-85F5C0FDCB9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5" creationId="{C3485CFA-DF1F-FAAB-4E0F-3D4761570B2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6" creationId="{25E1ECA2-E83D-2920-EB3C-E20586342ACB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7" creationId="{BBCFD34E-FD64-A304-6F67-E5F6821939DE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8" creationId="{9AB43BCD-8752-728B-F6AF-2A385E6DCA51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39" creationId="{B6A16C4E-4847-D319-7D37-6405921E8009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0" creationId="{3EAA09F9-CB6E-5CEC-BE8A-11F78D5014FA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1" creationId="{D858A6FC-5E7F-484E-7A77-C8AFD9A1DB99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2" creationId="{DE086BE1-BD5D-B35B-05BE-91003773C63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3" creationId="{B555E0BF-F750-08F6-6890-6E64705A0F15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4" creationId="{CFE3E27A-B266-73D7-E66E-737D415CFB84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5" creationId="{5E41E386-E906-9FC0-6FFF-9755344A5543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6" creationId="{17FCBE17-103A-8571-C65A-586C3F29054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7" creationId="{CC0B340A-3F14-3000-A154-CDBB321CBC95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8" creationId="{CFEC1145-7B87-C24C-1CBC-9097340C8A06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49" creationId="{DD4C72A2-21B8-3F22-96A8-E137796A6307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50" creationId="{76BE3482-5933-811C-3DD2-56138620DF6E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51" creationId="{3ADA5376-D8BD-EDC6-E33A-241E49D34C32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52" creationId="{30C63EDD-2169-B144-D313-D2CECF200721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53" creationId="{71A52E28-AFF1-45C3-1AF2-678E62EAD454}"/>
          </ac:inkMkLst>
        </pc:inkChg>
        <pc:inkChg chg="add mod">
          <ac:chgData name="mehmet sait özdemir" userId="dce2c172-62e6-4d50-b888-93ec6715f647" providerId="ADAL" clId="{993BF48E-877A-491B-B5E1-C33CF0086985}" dt="2023-07-12T11:53:24.683" v="1323"/>
          <ac:inkMkLst>
            <pc:docMk/>
            <pc:sldMk cId="1414344069" sldId="300"/>
            <ac:inkMk id="54" creationId="{26019A6C-1661-B3B6-8369-68B111FF9226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54:20.467" v="1373" actId="9405"/>
        <pc:sldMkLst>
          <pc:docMk/>
          <pc:sldMk cId="1267084182" sldId="301"/>
        </pc:sldMkLst>
        <pc:grpChg chg="mod">
          <ac:chgData name="mehmet sait özdemir" userId="dce2c172-62e6-4d50-b888-93ec6715f647" providerId="ADAL" clId="{993BF48E-877A-491B-B5E1-C33CF0086985}" dt="2023-07-12T11:53:48.317" v="1331"/>
          <ac:grpSpMkLst>
            <pc:docMk/>
            <pc:sldMk cId="1267084182" sldId="301"/>
            <ac:grpSpMk id="12" creationId="{08178C18-F6B2-2B6B-8470-9D326E95BFB2}"/>
          </ac:grpSpMkLst>
        </pc:grpChg>
        <pc:grpChg chg="mod">
          <ac:chgData name="mehmet sait özdemir" userId="dce2c172-62e6-4d50-b888-93ec6715f647" providerId="ADAL" clId="{993BF48E-877A-491B-B5E1-C33CF0086985}" dt="2023-07-12T11:53:48.317" v="1331"/>
          <ac:grpSpMkLst>
            <pc:docMk/>
            <pc:sldMk cId="1267084182" sldId="301"/>
            <ac:grpSpMk id="13" creationId="{B2AE83E9-1C8B-25FE-C493-7B1F0DC0B3AC}"/>
          </ac:grpSpMkLst>
        </pc:grpChg>
        <pc:grpChg chg="mod">
          <ac:chgData name="mehmet sait özdemir" userId="dce2c172-62e6-4d50-b888-93ec6715f647" providerId="ADAL" clId="{993BF48E-877A-491B-B5E1-C33CF0086985}" dt="2023-07-12T11:53:54.760" v="1342"/>
          <ac:grpSpMkLst>
            <pc:docMk/>
            <pc:sldMk cId="1267084182" sldId="301"/>
            <ac:grpSpMk id="24" creationId="{D527A9D8-F633-3845-504C-B769D717737B}"/>
          </ac:grpSpMkLst>
        </pc:grpChg>
        <pc:grpChg chg="mod">
          <ac:chgData name="mehmet sait özdemir" userId="dce2c172-62e6-4d50-b888-93ec6715f647" providerId="ADAL" clId="{993BF48E-877A-491B-B5E1-C33CF0086985}" dt="2023-07-12T11:53:54.760" v="1342"/>
          <ac:grpSpMkLst>
            <pc:docMk/>
            <pc:sldMk cId="1267084182" sldId="301"/>
            <ac:grpSpMk id="25" creationId="{C544C4B9-B439-31C4-8A33-B23D4DFA9BCF}"/>
          </ac:grpSpMkLst>
        </pc:grpChg>
        <pc:grpChg chg="mod">
          <ac:chgData name="mehmet sait özdemir" userId="dce2c172-62e6-4d50-b888-93ec6715f647" providerId="ADAL" clId="{993BF48E-877A-491B-B5E1-C33CF0086985}" dt="2023-07-12T11:54:08.578" v="1356"/>
          <ac:grpSpMkLst>
            <pc:docMk/>
            <pc:sldMk cId="1267084182" sldId="301"/>
            <ac:grpSpMk id="39" creationId="{C62FFA64-FBC7-74F0-BD49-45A337EAC1FC}"/>
          </ac:grpSpMkLst>
        </pc:grpChg>
        <pc:grpChg chg="mod">
          <ac:chgData name="mehmet sait özdemir" userId="dce2c172-62e6-4d50-b888-93ec6715f647" providerId="ADAL" clId="{993BF48E-877A-491B-B5E1-C33CF0086985}" dt="2023-07-12T11:54:08.578" v="1356"/>
          <ac:grpSpMkLst>
            <pc:docMk/>
            <pc:sldMk cId="1267084182" sldId="301"/>
            <ac:grpSpMk id="40" creationId="{E2552C95-3025-4929-033F-6B129C2D8494}"/>
          </ac:grpSpMkLst>
        </pc:grpChg>
        <pc:grpChg chg="mod">
          <ac:chgData name="mehmet sait özdemir" userId="dce2c172-62e6-4d50-b888-93ec6715f647" providerId="ADAL" clId="{993BF48E-877A-491B-B5E1-C33CF0086985}" dt="2023-07-12T11:54:19.125" v="1372"/>
          <ac:grpSpMkLst>
            <pc:docMk/>
            <pc:sldMk cId="1267084182" sldId="301"/>
            <ac:grpSpMk id="56" creationId="{B37D2FD7-20D7-E342-5B7A-605D5D70C46A}"/>
          </ac:grpSpMkLst>
        </pc:grpChg>
        <pc:picChg chg="del">
          <ac:chgData name="mehmet sait özdemir" userId="dce2c172-62e6-4d50-b888-93ec6715f647" providerId="ADAL" clId="{993BF48E-877A-491B-B5E1-C33CF0086985}" dt="2023-07-12T07:26:23.023" v="29" actId="478"/>
          <ac:picMkLst>
            <pc:docMk/>
            <pc:sldMk cId="1267084182" sldId="301"/>
            <ac:picMk id="3" creationId="{9FEBB50C-E4BE-ED69-D387-75ACEDE6ADAA}"/>
          </ac:picMkLst>
        </pc:picChg>
        <pc:picChg chg="add mod">
          <ac:chgData name="mehmet sait özdemir" userId="dce2c172-62e6-4d50-b888-93ec6715f647" providerId="ADAL" clId="{993BF48E-877A-491B-B5E1-C33CF0086985}" dt="2023-07-12T07:31:30.642" v="96" actId="1076"/>
          <ac:picMkLst>
            <pc:docMk/>
            <pc:sldMk cId="1267084182" sldId="301"/>
            <ac:picMk id="5" creationId="{407A6AEF-E8FA-7DA0-0925-40EEDB31FAE4}"/>
          </ac:picMkLst>
        </pc:picChg>
        <pc:inkChg chg="add">
          <ac:chgData name="mehmet sait özdemir" userId="dce2c172-62e6-4d50-b888-93ec6715f647" providerId="ADAL" clId="{993BF48E-877A-491B-B5E1-C33CF0086985}" dt="2023-07-12T11:53:43.256" v="1324" actId="9405"/>
          <ac:inkMkLst>
            <pc:docMk/>
            <pc:sldMk cId="1267084182" sldId="301"/>
            <ac:inkMk id="2" creationId="{19EEA8BF-AE96-40E1-10DB-CAC77F5FDDDE}"/>
          </ac:inkMkLst>
        </pc:inkChg>
        <pc:inkChg chg="add">
          <ac:chgData name="mehmet sait özdemir" userId="dce2c172-62e6-4d50-b888-93ec6715f647" providerId="ADAL" clId="{993BF48E-877A-491B-B5E1-C33CF0086985}" dt="2023-07-12T11:53:44.285" v="1325" actId="9405"/>
          <ac:inkMkLst>
            <pc:docMk/>
            <pc:sldMk cId="1267084182" sldId="301"/>
            <ac:inkMk id="3" creationId="{C55B2ECD-1052-515D-0A9B-86C3EA522B6D}"/>
          </ac:inkMkLst>
        </pc:inkChg>
        <pc:inkChg chg="add mod">
          <ac:chgData name="mehmet sait özdemir" userId="dce2c172-62e6-4d50-b888-93ec6715f647" providerId="ADAL" clId="{993BF48E-877A-491B-B5E1-C33CF0086985}" dt="2023-07-12T11:53:48.317" v="1331"/>
          <ac:inkMkLst>
            <pc:docMk/>
            <pc:sldMk cId="1267084182" sldId="301"/>
            <ac:inkMk id="4" creationId="{6F95BF0E-7237-5A91-7D29-AEF4893E8285}"/>
          </ac:inkMkLst>
        </pc:inkChg>
        <pc:inkChg chg="add mod">
          <ac:chgData name="mehmet sait özdemir" userId="dce2c172-62e6-4d50-b888-93ec6715f647" providerId="ADAL" clId="{993BF48E-877A-491B-B5E1-C33CF0086985}" dt="2023-07-12T11:53:48.317" v="1331"/>
          <ac:inkMkLst>
            <pc:docMk/>
            <pc:sldMk cId="1267084182" sldId="301"/>
            <ac:inkMk id="6" creationId="{6162842D-CB0F-37AC-C8ED-474945C44F77}"/>
          </ac:inkMkLst>
        </pc:inkChg>
        <pc:inkChg chg="add mod">
          <ac:chgData name="mehmet sait özdemir" userId="dce2c172-62e6-4d50-b888-93ec6715f647" providerId="ADAL" clId="{993BF48E-877A-491B-B5E1-C33CF0086985}" dt="2023-07-12T11:53:48.317" v="1331"/>
          <ac:inkMkLst>
            <pc:docMk/>
            <pc:sldMk cId="1267084182" sldId="301"/>
            <ac:inkMk id="7" creationId="{90DD79A0-CC60-B01C-F862-7FC21A8660BC}"/>
          </ac:inkMkLst>
        </pc:inkChg>
        <pc:inkChg chg="add mod">
          <ac:chgData name="mehmet sait özdemir" userId="dce2c172-62e6-4d50-b888-93ec6715f647" providerId="ADAL" clId="{993BF48E-877A-491B-B5E1-C33CF0086985}" dt="2023-07-12T11:53:48.317" v="1331"/>
          <ac:inkMkLst>
            <pc:docMk/>
            <pc:sldMk cId="1267084182" sldId="301"/>
            <ac:inkMk id="8" creationId="{718035FA-1729-9D0B-77A8-661712879BD0}"/>
          </ac:inkMkLst>
        </pc:inkChg>
        <pc:inkChg chg="add">
          <ac:chgData name="mehmet sait özdemir" userId="dce2c172-62e6-4d50-b888-93ec6715f647" providerId="ADAL" clId="{993BF48E-877A-491B-B5E1-C33CF0086985}" dt="2023-07-12T11:53:47.318" v="1330" actId="9405"/>
          <ac:inkMkLst>
            <pc:docMk/>
            <pc:sldMk cId="1267084182" sldId="301"/>
            <ac:inkMk id="9" creationId="{8444A4ED-82FB-D265-5997-E88628519349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4" creationId="{DEE89ED1-5E8F-0CC4-1927-05A5AE2D6049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5" creationId="{B4E92986-CA9A-922D-C1A3-887BC337807D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6" creationId="{9CF200D1-C6DF-7422-02B8-D20A5D31F668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7" creationId="{34B3921E-61F3-FAB8-FD5C-798267020299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8" creationId="{902421FD-30CC-A83C-BCD6-FD3E52B53663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19" creationId="{508CBF2F-3166-2ADF-8D62-C640D9B29A35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20" creationId="{AF71FD47-45E8-B8E5-61BB-D5E211420278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21" creationId="{A7457DDC-E439-AA7F-786C-27DD349A79D3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22" creationId="{9F4489F1-9765-F120-A539-ED289C588BF3}"/>
          </ac:inkMkLst>
        </pc:inkChg>
        <pc:inkChg chg="add mod">
          <ac:chgData name="mehmet sait özdemir" userId="dce2c172-62e6-4d50-b888-93ec6715f647" providerId="ADAL" clId="{993BF48E-877A-491B-B5E1-C33CF0086985}" dt="2023-07-12T11:53:54.760" v="1342"/>
          <ac:inkMkLst>
            <pc:docMk/>
            <pc:sldMk cId="1267084182" sldId="301"/>
            <ac:inkMk id="23" creationId="{B1CEA210-DD95-EFDA-379E-EBDDB567FC57}"/>
          </ac:inkMkLst>
        </pc:inkChg>
        <pc:inkChg chg="add">
          <ac:chgData name="mehmet sait özdemir" userId="dce2c172-62e6-4d50-b888-93ec6715f647" providerId="ADAL" clId="{993BF48E-877A-491B-B5E1-C33CF0086985}" dt="2023-07-12T11:53:59.320" v="1343" actId="9405"/>
          <ac:inkMkLst>
            <pc:docMk/>
            <pc:sldMk cId="1267084182" sldId="301"/>
            <ac:inkMk id="26" creationId="{7B76B16D-667C-B5EE-C21A-6E51827B1037}"/>
          </ac:inkMkLst>
        </pc:inkChg>
        <pc:inkChg chg="add">
          <ac:chgData name="mehmet sait özdemir" userId="dce2c172-62e6-4d50-b888-93ec6715f647" providerId="ADAL" clId="{993BF48E-877A-491B-B5E1-C33CF0086985}" dt="2023-07-12T11:53:59.971" v="1344" actId="9405"/>
          <ac:inkMkLst>
            <pc:docMk/>
            <pc:sldMk cId="1267084182" sldId="301"/>
            <ac:inkMk id="27" creationId="{FB19705A-9D07-9FDB-7221-0F9AB3F226E1}"/>
          </ac:inkMkLst>
        </pc:inkChg>
        <pc:inkChg chg="add">
          <ac:chgData name="mehmet sait özdemir" userId="dce2c172-62e6-4d50-b888-93ec6715f647" providerId="ADAL" clId="{993BF48E-877A-491B-B5E1-C33CF0086985}" dt="2023-07-12T11:54:01.435" v="1345" actId="9405"/>
          <ac:inkMkLst>
            <pc:docMk/>
            <pc:sldMk cId="1267084182" sldId="301"/>
            <ac:inkMk id="28" creationId="{F6344CDE-57F8-21A8-9B1E-1E4F79C771A0}"/>
          </ac:inkMkLst>
        </pc:inkChg>
        <pc:inkChg chg="add">
          <ac:chgData name="mehmet sait özdemir" userId="dce2c172-62e6-4d50-b888-93ec6715f647" providerId="ADAL" clId="{993BF48E-877A-491B-B5E1-C33CF0086985}" dt="2023-07-12T11:54:02.137" v="1346" actId="9405"/>
          <ac:inkMkLst>
            <pc:docMk/>
            <pc:sldMk cId="1267084182" sldId="301"/>
            <ac:inkMk id="29" creationId="{50A894A9-4FB6-0827-B959-5857462242AD}"/>
          </ac:inkMkLst>
        </pc:inkChg>
        <pc:inkChg chg="add">
          <ac:chgData name="mehmet sait özdemir" userId="dce2c172-62e6-4d50-b888-93ec6715f647" providerId="ADAL" clId="{993BF48E-877A-491B-B5E1-C33CF0086985}" dt="2023-07-12T11:54:03.292" v="1347" actId="9405"/>
          <ac:inkMkLst>
            <pc:docMk/>
            <pc:sldMk cId="1267084182" sldId="301"/>
            <ac:inkMk id="30" creationId="{7C2281FA-D6DD-C3D4-7467-87AF3B055467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1" creationId="{16AE8AFD-7E8D-AE35-B63D-84A3278AD4BB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2" creationId="{CE01B35C-8FF2-52A0-2233-00C8122CA778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3" creationId="{7F684C22-7928-FB6B-9D01-1830A0D75983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4" creationId="{50B91E14-5E39-D9FD-5FD9-FBB7FC6C4664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5" creationId="{C5A8CFA9-4622-92E5-21F8-9470F96882AB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6" creationId="{D2B310C6-6063-4E7C-D59B-E914A4FC8C5B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7" creationId="{0C7AD3FE-B27C-DF68-F732-99D880C0CB98}"/>
          </ac:inkMkLst>
        </pc:inkChg>
        <pc:inkChg chg="add mod">
          <ac:chgData name="mehmet sait özdemir" userId="dce2c172-62e6-4d50-b888-93ec6715f647" providerId="ADAL" clId="{993BF48E-877A-491B-B5E1-C33CF0086985}" dt="2023-07-12T11:54:08.578" v="1356"/>
          <ac:inkMkLst>
            <pc:docMk/>
            <pc:sldMk cId="1267084182" sldId="301"/>
            <ac:inkMk id="38" creationId="{5CF762EE-5FAD-D702-9308-69F46F1F8025}"/>
          </ac:inkMkLst>
        </pc:inkChg>
        <pc:inkChg chg="add">
          <ac:chgData name="mehmet sait özdemir" userId="dce2c172-62e6-4d50-b888-93ec6715f647" providerId="ADAL" clId="{993BF48E-877A-491B-B5E1-C33CF0086985}" dt="2023-07-12T11:54:09.931" v="1357" actId="9405"/>
          <ac:inkMkLst>
            <pc:docMk/>
            <pc:sldMk cId="1267084182" sldId="301"/>
            <ac:inkMk id="41" creationId="{4115D509-5B13-60FC-8034-611C1537064D}"/>
          </ac:inkMkLst>
        </pc:inkChg>
        <pc:inkChg chg="add">
          <ac:chgData name="mehmet sait özdemir" userId="dce2c172-62e6-4d50-b888-93ec6715f647" providerId="ADAL" clId="{993BF48E-877A-491B-B5E1-C33CF0086985}" dt="2023-07-12T11:54:10.365" v="1358" actId="9405"/>
          <ac:inkMkLst>
            <pc:docMk/>
            <pc:sldMk cId="1267084182" sldId="301"/>
            <ac:inkMk id="42" creationId="{F9313F02-C50F-6539-21C3-3B7C33B2417A}"/>
          </ac:inkMkLst>
        </pc:inkChg>
        <pc:inkChg chg="add">
          <ac:chgData name="mehmet sait özdemir" userId="dce2c172-62e6-4d50-b888-93ec6715f647" providerId="ADAL" clId="{993BF48E-877A-491B-B5E1-C33CF0086985}" dt="2023-07-12T11:54:11.521" v="1359" actId="9405"/>
          <ac:inkMkLst>
            <pc:docMk/>
            <pc:sldMk cId="1267084182" sldId="301"/>
            <ac:inkMk id="43" creationId="{BC5A5898-24B5-68ED-D37C-B1D02897AF10}"/>
          </ac:inkMkLst>
        </pc:inkChg>
        <pc:inkChg chg="add">
          <ac:chgData name="mehmet sait özdemir" userId="dce2c172-62e6-4d50-b888-93ec6715f647" providerId="ADAL" clId="{993BF48E-877A-491B-B5E1-C33CF0086985}" dt="2023-07-12T11:54:12.330" v="1360" actId="9405"/>
          <ac:inkMkLst>
            <pc:docMk/>
            <pc:sldMk cId="1267084182" sldId="301"/>
            <ac:inkMk id="44" creationId="{D2522F01-D6CE-7BE1-9CB5-AFF459489CD9}"/>
          </ac:inkMkLst>
        </pc:inkChg>
        <pc:inkChg chg="add">
          <ac:chgData name="mehmet sait özdemir" userId="dce2c172-62e6-4d50-b888-93ec6715f647" providerId="ADAL" clId="{993BF48E-877A-491B-B5E1-C33CF0086985}" dt="2023-07-12T11:54:13.100" v="1361" actId="9405"/>
          <ac:inkMkLst>
            <pc:docMk/>
            <pc:sldMk cId="1267084182" sldId="301"/>
            <ac:inkMk id="45" creationId="{59CD6CE4-1602-04AF-AE9F-2777374D4BD3}"/>
          </ac:inkMkLst>
        </pc:inkChg>
        <pc:inkChg chg="add">
          <ac:chgData name="mehmet sait özdemir" userId="dce2c172-62e6-4d50-b888-93ec6715f647" providerId="ADAL" clId="{993BF48E-877A-491B-B5E1-C33CF0086985}" dt="2023-07-12T11:54:13.897" v="1362" actId="9405"/>
          <ac:inkMkLst>
            <pc:docMk/>
            <pc:sldMk cId="1267084182" sldId="301"/>
            <ac:inkMk id="46" creationId="{85A5C6C2-6A0C-15BC-4B1D-33517D572B47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47" creationId="{F9C1209F-800E-875A-91FE-0FB0544206E1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48" creationId="{CE04EC01-CEC7-B7F7-14A3-33CDDEE0DABC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49" creationId="{C02DE850-D7AE-883B-599E-9FE8A80E4C13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0" creationId="{E7EC114F-D267-48D8-0ECD-A3F6EC17A314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1" creationId="{64407338-D770-CED7-DB64-5353D589C9B4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2" creationId="{E6073D31-06BB-761B-8601-F0A4308BF95E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3" creationId="{6E0DA8DD-5A23-37D9-5146-C7793595A63F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4" creationId="{FED0DB24-4C66-15C2-E54D-4FAEB02F5063}"/>
          </ac:inkMkLst>
        </pc:inkChg>
        <pc:inkChg chg="add mod">
          <ac:chgData name="mehmet sait özdemir" userId="dce2c172-62e6-4d50-b888-93ec6715f647" providerId="ADAL" clId="{993BF48E-877A-491B-B5E1-C33CF0086985}" dt="2023-07-12T11:54:19.125" v="1372"/>
          <ac:inkMkLst>
            <pc:docMk/>
            <pc:sldMk cId="1267084182" sldId="301"/>
            <ac:inkMk id="55" creationId="{4C12991B-E1D1-F299-2086-F118F896F947}"/>
          </ac:inkMkLst>
        </pc:inkChg>
        <pc:inkChg chg="add">
          <ac:chgData name="mehmet sait özdemir" userId="dce2c172-62e6-4d50-b888-93ec6715f647" providerId="ADAL" clId="{993BF48E-877A-491B-B5E1-C33CF0086985}" dt="2023-07-12T11:54:20.467" v="1373" actId="9405"/>
          <ac:inkMkLst>
            <pc:docMk/>
            <pc:sldMk cId="1267084182" sldId="301"/>
            <ac:inkMk id="57" creationId="{1C1468C1-060B-2680-7312-319A4D887E94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55:28.640" v="1435"/>
        <pc:sldMkLst>
          <pc:docMk/>
          <pc:sldMk cId="1686724530" sldId="302"/>
        </pc:sldMkLst>
        <pc:grpChg chg="mod">
          <ac:chgData name="mehmet sait özdemir" userId="dce2c172-62e6-4d50-b888-93ec6715f647" providerId="ADAL" clId="{993BF48E-877A-491B-B5E1-C33CF0086985}" dt="2023-07-12T11:54:33.588" v="1381"/>
          <ac:grpSpMkLst>
            <pc:docMk/>
            <pc:sldMk cId="1686724530" sldId="302"/>
            <ac:grpSpMk id="12" creationId="{305DA94E-CBA2-1B46-94FD-71DC25E4B91B}"/>
          </ac:grpSpMkLst>
        </pc:grpChg>
        <pc:grpChg chg="mod">
          <ac:chgData name="mehmet sait özdemir" userId="dce2c172-62e6-4d50-b888-93ec6715f647" providerId="ADAL" clId="{993BF48E-877A-491B-B5E1-C33CF0086985}" dt="2023-07-12T11:54:33.588" v="1381"/>
          <ac:grpSpMkLst>
            <pc:docMk/>
            <pc:sldMk cId="1686724530" sldId="302"/>
            <ac:grpSpMk id="13" creationId="{1D8AA13C-2DBA-DFB8-732A-4D12EFE5234E}"/>
          </ac:grpSpMkLst>
        </pc:grpChg>
        <pc:grpChg chg="mod">
          <ac:chgData name="mehmet sait özdemir" userId="dce2c172-62e6-4d50-b888-93ec6715f647" providerId="ADAL" clId="{993BF48E-877A-491B-B5E1-C33CF0086985}" dt="2023-07-12T11:54:39.809" v="1386"/>
          <ac:grpSpMkLst>
            <pc:docMk/>
            <pc:sldMk cId="1686724530" sldId="302"/>
            <ac:grpSpMk id="18" creationId="{52528775-BCF6-4E4C-3B3C-D89CDD148E21}"/>
          </ac:grpSpMkLst>
        </pc:grpChg>
        <pc:grpChg chg="del mod">
          <ac:chgData name="mehmet sait özdemir" userId="dce2c172-62e6-4d50-b888-93ec6715f647" providerId="ADAL" clId="{993BF48E-877A-491B-B5E1-C33CF0086985}" dt="2023-07-12T11:54:44.152" v="1394"/>
          <ac:grpSpMkLst>
            <pc:docMk/>
            <pc:sldMk cId="1686724530" sldId="302"/>
            <ac:grpSpMk id="21" creationId="{F835D6F0-9DE0-394F-9A26-A7B58B3F8C1C}"/>
          </ac:grpSpMkLst>
        </pc:grpChg>
        <pc:grpChg chg="mod">
          <ac:chgData name="mehmet sait özdemir" userId="dce2c172-62e6-4d50-b888-93ec6715f647" providerId="ADAL" clId="{993BF48E-877A-491B-B5E1-C33CF0086985}" dt="2023-07-12T11:54:44.152" v="1394"/>
          <ac:grpSpMkLst>
            <pc:docMk/>
            <pc:sldMk cId="1686724530" sldId="302"/>
            <ac:grpSpMk id="26" creationId="{B3D23EA5-E856-3588-530C-92D8C6AB6B28}"/>
          </ac:grpSpMkLst>
        </pc:grpChg>
        <pc:grpChg chg="del mod">
          <ac:chgData name="mehmet sait özdemir" userId="dce2c172-62e6-4d50-b888-93ec6715f647" providerId="ADAL" clId="{993BF48E-877A-491B-B5E1-C33CF0086985}" dt="2023-07-12T11:54:48.211" v="1402"/>
          <ac:grpSpMkLst>
            <pc:docMk/>
            <pc:sldMk cId="1686724530" sldId="302"/>
            <ac:grpSpMk id="29" creationId="{14DD7C43-0AB8-E18C-FB26-94165BBA8506}"/>
          </ac:grpSpMkLst>
        </pc:grpChg>
        <pc:grpChg chg="del mod">
          <ac:chgData name="mehmet sait özdemir" userId="dce2c172-62e6-4d50-b888-93ec6715f647" providerId="ADAL" clId="{993BF48E-877A-491B-B5E1-C33CF0086985}" dt="2023-07-12T11:54:49.193" v="1404"/>
          <ac:grpSpMkLst>
            <pc:docMk/>
            <pc:sldMk cId="1686724530" sldId="302"/>
            <ac:grpSpMk id="34" creationId="{0986CFC9-9761-467D-80A7-154A97CC11B4}"/>
          </ac:grpSpMkLst>
        </pc:grpChg>
        <pc:grpChg chg="mod">
          <ac:chgData name="mehmet sait özdemir" userId="dce2c172-62e6-4d50-b888-93ec6715f647" providerId="ADAL" clId="{993BF48E-877A-491B-B5E1-C33CF0086985}" dt="2023-07-12T11:54:49.193" v="1404"/>
          <ac:grpSpMkLst>
            <pc:docMk/>
            <pc:sldMk cId="1686724530" sldId="302"/>
            <ac:grpSpMk id="36" creationId="{C611800B-9453-C5D5-6699-2C1A99B71066}"/>
          </ac:grpSpMkLst>
        </pc:grpChg>
        <pc:grpChg chg="del mod">
          <ac:chgData name="mehmet sait özdemir" userId="dce2c172-62e6-4d50-b888-93ec6715f647" providerId="ADAL" clId="{993BF48E-877A-491B-B5E1-C33CF0086985}" dt="2023-07-12T11:55:23.640" v="1432"/>
          <ac:grpSpMkLst>
            <pc:docMk/>
            <pc:sldMk cId="1686724530" sldId="302"/>
            <ac:grpSpMk id="48" creationId="{07A279B4-DF1C-7FE9-4850-6DC9ADB1BC36}"/>
          </ac:grpSpMkLst>
        </pc:grpChg>
        <pc:grpChg chg="del mod">
          <ac:chgData name="mehmet sait özdemir" userId="dce2c172-62e6-4d50-b888-93ec6715f647" providerId="ADAL" clId="{993BF48E-877A-491B-B5E1-C33CF0086985}" dt="2023-07-12T11:55:23.640" v="1432"/>
          <ac:grpSpMkLst>
            <pc:docMk/>
            <pc:sldMk cId="1686724530" sldId="302"/>
            <ac:grpSpMk id="49" creationId="{4F463922-E20C-1D6D-A5CD-71DE2E3E9E1F}"/>
          </ac:grpSpMkLst>
        </pc:grpChg>
        <pc:grpChg chg="mod">
          <ac:chgData name="mehmet sait özdemir" userId="dce2c172-62e6-4d50-b888-93ec6715f647" providerId="ADAL" clId="{993BF48E-877A-491B-B5E1-C33CF0086985}" dt="2023-07-12T11:54:59.963" v="1419"/>
          <ac:grpSpMkLst>
            <pc:docMk/>
            <pc:sldMk cId="1686724530" sldId="302"/>
            <ac:grpSpMk id="52" creationId="{365DC455-2CF3-58C1-40C0-C02ADC385458}"/>
          </ac:grpSpMkLst>
        </pc:grpChg>
        <pc:grpChg chg="del mod">
          <ac:chgData name="mehmet sait özdemir" userId="dce2c172-62e6-4d50-b888-93ec6715f647" providerId="ADAL" clId="{993BF48E-877A-491B-B5E1-C33CF0086985}" dt="2023-07-12T11:55:28.640" v="1435"/>
          <ac:grpSpMkLst>
            <pc:docMk/>
            <pc:sldMk cId="1686724530" sldId="302"/>
            <ac:grpSpMk id="61" creationId="{46FB8932-8D92-7ADD-0F79-AF18C5F8AB03}"/>
          </ac:grpSpMkLst>
        </pc:grpChg>
        <pc:grpChg chg="mod">
          <ac:chgData name="mehmet sait özdemir" userId="dce2c172-62e6-4d50-b888-93ec6715f647" providerId="ADAL" clId="{993BF48E-877A-491B-B5E1-C33CF0086985}" dt="2023-07-12T11:55:05.686" v="1428"/>
          <ac:grpSpMkLst>
            <pc:docMk/>
            <pc:sldMk cId="1686724530" sldId="302"/>
            <ac:grpSpMk id="62" creationId="{2C993DAD-355E-F68B-73FD-978C7FE3D7FC}"/>
          </ac:grpSpMkLst>
        </pc:grpChg>
        <pc:grpChg chg="mod">
          <ac:chgData name="mehmet sait özdemir" userId="dce2c172-62e6-4d50-b888-93ec6715f647" providerId="ADAL" clId="{993BF48E-877A-491B-B5E1-C33CF0086985}" dt="2023-07-12T11:55:23.640" v="1432"/>
          <ac:grpSpMkLst>
            <pc:docMk/>
            <pc:sldMk cId="1686724530" sldId="302"/>
            <ac:grpSpMk id="66" creationId="{EBDCE878-7792-BC0F-D869-64FEE5488B7C}"/>
          </ac:grpSpMkLst>
        </pc:grpChg>
        <pc:grpChg chg="mod">
          <ac:chgData name="mehmet sait özdemir" userId="dce2c172-62e6-4d50-b888-93ec6715f647" providerId="ADAL" clId="{993BF48E-877A-491B-B5E1-C33CF0086985}" dt="2023-07-12T11:55:28.640" v="1435"/>
          <ac:grpSpMkLst>
            <pc:docMk/>
            <pc:sldMk cId="1686724530" sldId="302"/>
            <ac:grpSpMk id="69" creationId="{4BA341DA-B22D-4462-69B2-92A153B216AA}"/>
          </ac:grpSpMkLst>
        </pc:grpChg>
        <pc:picChg chg="del">
          <ac:chgData name="mehmet sait özdemir" userId="dce2c172-62e6-4d50-b888-93ec6715f647" providerId="ADAL" clId="{993BF48E-877A-491B-B5E1-C33CF0086985}" dt="2023-07-12T07:26:24.205" v="30" actId="478"/>
          <ac:picMkLst>
            <pc:docMk/>
            <pc:sldMk cId="1686724530" sldId="302"/>
            <ac:picMk id="3" creationId="{3BD167AE-4147-86CE-68A0-14103E9B68D3}"/>
          </ac:picMkLst>
        </pc:picChg>
        <pc:picChg chg="add mod">
          <ac:chgData name="mehmet sait özdemir" userId="dce2c172-62e6-4d50-b888-93ec6715f647" providerId="ADAL" clId="{993BF48E-877A-491B-B5E1-C33CF0086985}" dt="2023-07-12T07:31:42.261" v="99" actId="1076"/>
          <ac:picMkLst>
            <pc:docMk/>
            <pc:sldMk cId="1686724530" sldId="302"/>
            <ac:picMk id="5" creationId="{C6EC3FF8-A25E-C348-C21E-CBDF059CDA74}"/>
          </ac:picMkLst>
        </pc:pic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2" creationId="{D1BB24ED-61D2-17E8-F5ED-CF78751BC2DF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3" creationId="{6417479D-E9C9-8A69-4E8E-E0774DD3889E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4" creationId="{663C0A2B-9EDD-01E1-0B02-59C867BF07C0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6" creationId="{5F7B4C39-0355-0EE4-2011-91878BB13756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7" creationId="{AF996F4C-0AB8-0D0C-4F28-FD18BD2A372E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8" creationId="{F9796889-7B5B-9C99-D0A4-9082E40B4552}"/>
          </ac:inkMkLst>
        </pc:inkChg>
        <pc:inkChg chg="add mod">
          <ac:chgData name="mehmet sait özdemir" userId="dce2c172-62e6-4d50-b888-93ec6715f647" providerId="ADAL" clId="{993BF48E-877A-491B-B5E1-C33CF0086985}" dt="2023-07-12T11:54:33.588" v="1381"/>
          <ac:inkMkLst>
            <pc:docMk/>
            <pc:sldMk cId="1686724530" sldId="302"/>
            <ac:inkMk id="9" creationId="{B2F78859-B5BC-4B04-8D93-130493619BF8}"/>
          </ac:inkMkLst>
        </pc:inkChg>
        <pc:inkChg chg="add mod">
          <ac:chgData name="mehmet sait özdemir" userId="dce2c172-62e6-4d50-b888-93ec6715f647" providerId="ADAL" clId="{993BF48E-877A-491B-B5E1-C33CF0086985}" dt="2023-07-12T11:54:39.809" v="1386"/>
          <ac:inkMkLst>
            <pc:docMk/>
            <pc:sldMk cId="1686724530" sldId="302"/>
            <ac:inkMk id="14" creationId="{02B21EDC-B3D8-3FC9-9A28-ECD847E64B1C}"/>
          </ac:inkMkLst>
        </pc:inkChg>
        <pc:inkChg chg="add mod">
          <ac:chgData name="mehmet sait özdemir" userId="dce2c172-62e6-4d50-b888-93ec6715f647" providerId="ADAL" clId="{993BF48E-877A-491B-B5E1-C33CF0086985}" dt="2023-07-12T11:54:39.809" v="1386"/>
          <ac:inkMkLst>
            <pc:docMk/>
            <pc:sldMk cId="1686724530" sldId="302"/>
            <ac:inkMk id="15" creationId="{FDA74E68-ACDC-76A6-30C4-2CC789CBC91B}"/>
          </ac:inkMkLst>
        </pc:inkChg>
        <pc:inkChg chg="add mod">
          <ac:chgData name="mehmet sait özdemir" userId="dce2c172-62e6-4d50-b888-93ec6715f647" providerId="ADAL" clId="{993BF48E-877A-491B-B5E1-C33CF0086985}" dt="2023-07-12T11:54:39.809" v="1386"/>
          <ac:inkMkLst>
            <pc:docMk/>
            <pc:sldMk cId="1686724530" sldId="302"/>
            <ac:inkMk id="16" creationId="{F69EBAAD-484F-78B2-D35C-6ED66E6EE7E5}"/>
          </ac:inkMkLst>
        </pc:inkChg>
        <pc:inkChg chg="add mod">
          <ac:chgData name="mehmet sait özdemir" userId="dce2c172-62e6-4d50-b888-93ec6715f647" providerId="ADAL" clId="{993BF48E-877A-491B-B5E1-C33CF0086985}" dt="2023-07-12T11:54:39.809" v="1386"/>
          <ac:inkMkLst>
            <pc:docMk/>
            <pc:sldMk cId="1686724530" sldId="302"/>
            <ac:inkMk id="17" creationId="{9626DF6F-C504-C851-F1FA-7CCFF57108D9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19" creationId="{8D77AF3B-CF46-EE51-3AD2-151F1D31A22F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20" creationId="{ECF45A61-96C8-51C8-7969-B2BBD3FC1606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22" creationId="{F7024492-0F9E-712C-B235-E160EAEF3DC1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23" creationId="{A96D2AD1-0168-71A8-F94F-F17CA58F84E4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24" creationId="{7A000732-BA97-4232-06B4-193F5DD252C7}"/>
          </ac:inkMkLst>
        </pc:inkChg>
        <pc:inkChg chg="add mod">
          <ac:chgData name="mehmet sait özdemir" userId="dce2c172-62e6-4d50-b888-93ec6715f647" providerId="ADAL" clId="{993BF48E-877A-491B-B5E1-C33CF0086985}" dt="2023-07-12T11:54:44.152" v="1394"/>
          <ac:inkMkLst>
            <pc:docMk/>
            <pc:sldMk cId="1686724530" sldId="302"/>
            <ac:inkMk id="25" creationId="{064CFB60-1BCC-9633-1BF5-8068B7321987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27" creationId="{1D1B1BA2-B052-E909-7AB9-4FD6E2D45FE0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28" creationId="{7138C5AE-EF7B-38F0-432D-608D86E4A260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30" creationId="{843C0CD2-B24B-898B-1D74-74C83602C36C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31" creationId="{7D29E275-CFB6-313E-4FEE-1745AD5E16A3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32" creationId="{685F47E4-F0D7-592B-68F4-6DDD8DFC2415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33" creationId="{912BA496-5280-74CA-A2B0-E9A050E50F3B}"/>
          </ac:inkMkLst>
        </pc:inkChg>
        <pc:inkChg chg="add mod">
          <ac:chgData name="mehmet sait özdemir" userId="dce2c172-62e6-4d50-b888-93ec6715f647" providerId="ADAL" clId="{993BF48E-877A-491B-B5E1-C33CF0086985}" dt="2023-07-12T11:54:49.193" v="1404"/>
          <ac:inkMkLst>
            <pc:docMk/>
            <pc:sldMk cId="1686724530" sldId="302"/>
            <ac:inkMk id="35" creationId="{8DC2163D-7C80-4D38-525F-B07D5017B02A}"/>
          </ac:inkMkLst>
        </pc:inkChg>
        <pc:inkChg chg="add">
          <ac:chgData name="mehmet sait özdemir" userId="dce2c172-62e6-4d50-b888-93ec6715f647" providerId="ADAL" clId="{993BF48E-877A-491B-B5E1-C33CF0086985}" dt="2023-07-12T11:54:50.255" v="1405" actId="9405"/>
          <ac:inkMkLst>
            <pc:docMk/>
            <pc:sldMk cId="1686724530" sldId="302"/>
            <ac:inkMk id="37" creationId="{D864AFE9-B800-6E93-93CA-729E4F203CFE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38" creationId="{040574AE-0A1F-66E7-0AAA-5B5F924A5591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39" creationId="{3FA85BC7-99B8-7E3E-863E-9E364CC45B2C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0" creationId="{CB8AA384-0747-F455-5128-DEE85C3BFE3B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1" creationId="{3BB4DF9E-6F86-0A5B-E6AD-2E7EE0082CFA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2" creationId="{F033667D-49F7-2071-83AF-5A3F89B8FB05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3" creationId="{72B48AD3-4682-D27F-6D38-C206CC291F08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4" creationId="{6125DF49-2A5F-3D39-F182-C0A7361CB98F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5" creationId="{E366DF57-CD0D-E04D-3D8A-6C42805E062F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6" creationId="{D4AC3A53-2533-76B7-BBAD-764C4926DCCC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47" creationId="{73F1D2C7-743C-9255-F3DC-17B2140A56BC}"/>
          </ac:inkMkLst>
        </pc:inkChg>
        <pc:inkChg chg="add mod">
          <ac:chgData name="mehmet sait özdemir" userId="dce2c172-62e6-4d50-b888-93ec6715f647" providerId="ADAL" clId="{993BF48E-877A-491B-B5E1-C33CF0086985}" dt="2023-07-12T11:54:59.963" v="1419"/>
          <ac:inkMkLst>
            <pc:docMk/>
            <pc:sldMk cId="1686724530" sldId="302"/>
            <ac:inkMk id="50" creationId="{E3612365-5030-A053-EE6F-AE650628C686}"/>
          </ac:inkMkLst>
        </pc:inkChg>
        <pc:inkChg chg="add mod">
          <ac:chgData name="mehmet sait özdemir" userId="dce2c172-62e6-4d50-b888-93ec6715f647" providerId="ADAL" clId="{993BF48E-877A-491B-B5E1-C33CF0086985}" dt="2023-07-12T11:54:59.963" v="1419"/>
          <ac:inkMkLst>
            <pc:docMk/>
            <pc:sldMk cId="1686724530" sldId="302"/>
            <ac:inkMk id="51" creationId="{09967AA8-A24E-D10E-6D15-B98AA4FB8EEF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3" creationId="{1AD9D7C1-D7A9-D812-4519-D300BC735CF6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4" creationId="{8BE489AD-3805-AC84-4CEE-18AB871FA0BA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5" creationId="{BD34AADC-5C14-0DB5-E301-9BD2DD3C0539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6" creationId="{C0F3F69F-DA6C-71A3-0977-1456D47F8CF2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7" creationId="{DA131DCF-26D0-97C6-1237-CC9AC928969C}"/>
          </ac:inkMkLst>
        </pc:inkChg>
        <pc:inkChg chg="add mod">
          <ac:chgData name="mehmet sait özdemir" userId="dce2c172-62e6-4d50-b888-93ec6715f647" providerId="ADAL" clId="{993BF48E-877A-491B-B5E1-C33CF0086985}" dt="2023-07-12T11:55:05.686" v="1428"/>
          <ac:inkMkLst>
            <pc:docMk/>
            <pc:sldMk cId="1686724530" sldId="302"/>
            <ac:inkMk id="58" creationId="{04024CD5-EE9C-21BA-1DC8-73F772B7FB26}"/>
          </ac:inkMkLst>
        </pc:inkChg>
        <pc:inkChg chg="add mod">
          <ac:chgData name="mehmet sait özdemir" userId="dce2c172-62e6-4d50-b888-93ec6715f647" providerId="ADAL" clId="{993BF48E-877A-491B-B5E1-C33CF0086985}" dt="2023-07-12T11:55:28.640" v="1435"/>
          <ac:inkMkLst>
            <pc:docMk/>
            <pc:sldMk cId="1686724530" sldId="302"/>
            <ac:inkMk id="59" creationId="{FCBA18B1-5430-A764-2813-B9E75F455B3D}"/>
          </ac:inkMkLst>
        </pc:inkChg>
        <pc:inkChg chg="add mod">
          <ac:chgData name="mehmet sait özdemir" userId="dce2c172-62e6-4d50-b888-93ec6715f647" providerId="ADAL" clId="{993BF48E-877A-491B-B5E1-C33CF0086985}" dt="2023-07-12T11:55:28.640" v="1435"/>
          <ac:inkMkLst>
            <pc:docMk/>
            <pc:sldMk cId="1686724530" sldId="302"/>
            <ac:inkMk id="60" creationId="{A001BC98-DB0F-D77B-11DF-ADB46D25D824}"/>
          </ac:inkMkLst>
        </pc:inkChg>
        <pc:inkChg chg="add">
          <ac:chgData name="mehmet sait özdemir" userId="dce2c172-62e6-4d50-b888-93ec6715f647" providerId="ADAL" clId="{993BF48E-877A-491B-B5E1-C33CF0086985}" dt="2023-07-12T11:55:20.062" v="1429" actId="9405"/>
          <ac:inkMkLst>
            <pc:docMk/>
            <pc:sldMk cId="1686724530" sldId="302"/>
            <ac:inkMk id="63" creationId="{DBFE1E71-1744-389F-D634-B932018AE529}"/>
          </ac:inkMkLst>
        </pc:inkChg>
        <pc:inkChg chg="add">
          <ac:chgData name="mehmet sait özdemir" userId="dce2c172-62e6-4d50-b888-93ec6715f647" providerId="ADAL" clId="{993BF48E-877A-491B-B5E1-C33CF0086985}" dt="2023-07-12T11:55:20.468" v="1430" actId="9405"/>
          <ac:inkMkLst>
            <pc:docMk/>
            <pc:sldMk cId="1686724530" sldId="302"/>
            <ac:inkMk id="64" creationId="{C886CF7A-A93F-97D7-2DB7-1B1C5113A916}"/>
          </ac:inkMkLst>
        </pc:inkChg>
        <pc:inkChg chg="add mod">
          <ac:chgData name="mehmet sait özdemir" userId="dce2c172-62e6-4d50-b888-93ec6715f647" providerId="ADAL" clId="{993BF48E-877A-491B-B5E1-C33CF0086985}" dt="2023-07-12T11:55:23.640" v="1432"/>
          <ac:inkMkLst>
            <pc:docMk/>
            <pc:sldMk cId="1686724530" sldId="302"/>
            <ac:inkMk id="65" creationId="{492CB1C4-130F-7F36-C4DD-26EC136D8CBF}"/>
          </ac:inkMkLst>
        </pc:inkChg>
        <pc:inkChg chg="add mod">
          <ac:chgData name="mehmet sait özdemir" userId="dce2c172-62e6-4d50-b888-93ec6715f647" providerId="ADAL" clId="{993BF48E-877A-491B-B5E1-C33CF0086985}" dt="2023-07-12T11:55:28.640" v="1435"/>
          <ac:inkMkLst>
            <pc:docMk/>
            <pc:sldMk cId="1686724530" sldId="302"/>
            <ac:inkMk id="67" creationId="{79A6BA06-BD50-4274-5F15-2B455FA38C18}"/>
          </ac:inkMkLst>
        </pc:inkChg>
        <pc:inkChg chg="add">
          <ac:chgData name="mehmet sait özdemir" userId="dce2c172-62e6-4d50-b888-93ec6715f647" providerId="ADAL" clId="{993BF48E-877A-491B-B5E1-C33CF0086985}" dt="2023-07-12T11:55:28.075" v="1434" actId="9405"/>
          <ac:inkMkLst>
            <pc:docMk/>
            <pc:sldMk cId="1686724530" sldId="302"/>
            <ac:inkMk id="68" creationId="{156CB295-CFAE-643A-550D-00F05F0C7C9B}"/>
          </ac:inkMkLst>
        </pc:inkChg>
      </pc:sldChg>
      <pc:sldChg chg="delSp del mod">
        <pc:chgData name="mehmet sait özdemir" userId="dce2c172-62e6-4d50-b888-93ec6715f647" providerId="ADAL" clId="{993BF48E-877A-491B-B5E1-C33CF0086985}" dt="2023-07-12T07:32:09.087" v="100" actId="2696"/>
        <pc:sldMkLst>
          <pc:docMk/>
          <pc:sldMk cId="601918868" sldId="303"/>
        </pc:sldMkLst>
        <pc:picChg chg="del">
          <ac:chgData name="mehmet sait özdemir" userId="dce2c172-62e6-4d50-b888-93ec6715f647" providerId="ADAL" clId="{993BF48E-877A-491B-B5E1-C33CF0086985}" dt="2023-07-12T07:26:25.280" v="31" actId="478"/>
          <ac:picMkLst>
            <pc:docMk/>
            <pc:sldMk cId="601918868" sldId="303"/>
            <ac:picMk id="3" creationId="{738D5631-2B58-6E3C-19F0-49E109500E65}"/>
          </ac:picMkLst>
        </pc:picChg>
      </pc:sldChg>
      <pc:sldChg chg="addSp modSp mod">
        <pc:chgData name="mehmet sait özdemir" userId="dce2c172-62e6-4d50-b888-93ec6715f647" providerId="ADAL" clId="{993BF48E-877A-491B-B5E1-C33CF0086985}" dt="2023-07-12T11:55:52.593" v="1454"/>
        <pc:sldMkLst>
          <pc:docMk/>
          <pc:sldMk cId="4256362666" sldId="304"/>
        </pc:sldMkLst>
        <pc:grpChg chg="mod">
          <ac:chgData name="mehmet sait özdemir" userId="dce2c172-62e6-4d50-b888-93ec6715f647" providerId="ADAL" clId="{993BF48E-877A-491B-B5E1-C33CF0086985}" dt="2023-07-12T11:55:43.503" v="1440"/>
          <ac:grpSpMkLst>
            <pc:docMk/>
            <pc:sldMk cId="4256362666" sldId="304"/>
            <ac:grpSpMk id="7" creationId="{0F42480F-545D-4C00-ED38-0511CA3B3F58}"/>
          </ac:grpSpMkLst>
        </pc:grpChg>
        <pc:grpChg chg="mod">
          <ac:chgData name="mehmet sait özdemir" userId="dce2c172-62e6-4d50-b888-93ec6715f647" providerId="ADAL" clId="{993BF48E-877A-491B-B5E1-C33CF0086985}" dt="2023-07-12T11:55:48.885" v="1449"/>
          <ac:grpSpMkLst>
            <pc:docMk/>
            <pc:sldMk cId="4256362666" sldId="304"/>
            <ac:grpSpMk id="18" creationId="{7AC44961-AA05-8DCA-DA62-56C8577BC8B0}"/>
          </ac:grpSpMkLst>
        </pc:grpChg>
        <pc:grpChg chg="mod">
          <ac:chgData name="mehmet sait özdemir" userId="dce2c172-62e6-4d50-b888-93ec6715f647" providerId="ADAL" clId="{993BF48E-877A-491B-B5E1-C33CF0086985}" dt="2023-07-12T11:55:48.885" v="1449"/>
          <ac:grpSpMkLst>
            <pc:docMk/>
            <pc:sldMk cId="4256362666" sldId="304"/>
            <ac:grpSpMk id="19" creationId="{2E73B790-97D6-B0A2-93B5-E1BC50E0771C}"/>
          </ac:grpSpMkLst>
        </pc:grpChg>
        <pc:grpChg chg="mod">
          <ac:chgData name="mehmet sait özdemir" userId="dce2c172-62e6-4d50-b888-93ec6715f647" providerId="ADAL" clId="{993BF48E-877A-491B-B5E1-C33CF0086985}" dt="2023-07-12T11:55:52.593" v="1454"/>
          <ac:grpSpMkLst>
            <pc:docMk/>
            <pc:sldMk cId="4256362666" sldId="304"/>
            <ac:grpSpMk id="24" creationId="{0A2A5017-617D-7411-89AA-B484722F0D3C}"/>
          </ac:grpSpMkLst>
        </pc:grpChg>
        <pc:grpChg chg="mod">
          <ac:chgData name="mehmet sait özdemir" userId="dce2c172-62e6-4d50-b888-93ec6715f647" providerId="ADAL" clId="{993BF48E-877A-491B-B5E1-C33CF0086985}" dt="2023-07-12T11:55:52.593" v="1454"/>
          <ac:grpSpMkLst>
            <pc:docMk/>
            <pc:sldMk cId="4256362666" sldId="304"/>
            <ac:grpSpMk id="25" creationId="{147C504E-FC15-065B-CFAA-117B24B3D259}"/>
          </ac:grpSpMkLst>
        </pc:grpChg>
        <pc:inkChg chg="add mod">
          <ac:chgData name="mehmet sait özdemir" userId="dce2c172-62e6-4d50-b888-93ec6715f647" providerId="ADAL" clId="{993BF48E-877A-491B-B5E1-C33CF0086985}" dt="2023-07-12T11:55:43.503" v="1440"/>
          <ac:inkMkLst>
            <pc:docMk/>
            <pc:sldMk cId="4256362666" sldId="304"/>
            <ac:inkMk id="2" creationId="{4FBCA1AC-DB46-7AD5-309B-B741AE4E5A2B}"/>
          </ac:inkMkLst>
        </pc:inkChg>
        <pc:inkChg chg="add mod">
          <ac:chgData name="mehmet sait özdemir" userId="dce2c172-62e6-4d50-b888-93ec6715f647" providerId="ADAL" clId="{993BF48E-877A-491B-B5E1-C33CF0086985}" dt="2023-07-12T11:55:43.503" v="1440"/>
          <ac:inkMkLst>
            <pc:docMk/>
            <pc:sldMk cId="4256362666" sldId="304"/>
            <ac:inkMk id="4" creationId="{3E0F6DD2-171D-7341-8E52-DA0EC75A427E}"/>
          </ac:inkMkLst>
        </pc:inkChg>
        <pc:inkChg chg="add mod">
          <ac:chgData name="mehmet sait özdemir" userId="dce2c172-62e6-4d50-b888-93ec6715f647" providerId="ADAL" clId="{993BF48E-877A-491B-B5E1-C33CF0086985}" dt="2023-07-12T11:55:43.503" v="1440"/>
          <ac:inkMkLst>
            <pc:docMk/>
            <pc:sldMk cId="4256362666" sldId="304"/>
            <ac:inkMk id="5" creationId="{E01989E1-4933-88AF-7726-62B5FB12A553}"/>
          </ac:inkMkLst>
        </pc:inkChg>
        <pc:inkChg chg="add mod">
          <ac:chgData name="mehmet sait özdemir" userId="dce2c172-62e6-4d50-b888-93ec6715f647" providerId="ADAL" clId="{993BF48E-877A-491B-B5E1-C33CF0086985}" dt="2023-07-12T11:55:43.503" v="1440"/>
          <ac:inkMkLst>
            <pc:docMk/>
            <pc:sldMk cId="4256362666" sldId="304"/>
            <ac:inkMk id="6" creationId="{74E0196A-F449-4884-3451-96833EBBD2E4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8" creationId="{8C65C29D-2972-0707-7600-332153287E00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9" creationId="{F8CCFB16-B7BD-19E1-DD35-96146B65005E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2" creationId="{477DD8F7-5CA5-3B19-72AB-FA3E4DC19C14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3" creationId="{2C987BFF-624F-F791-92BF-EAD1735B5022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4" creationId="{17874B52-DC4C-2CF0-D55E-D7D449508040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5" creationId="{B0761956-7238-B9C2-DD0C-42CBB8EC5C21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6" creationId="{22061880-C8C5-A8FA-80D3-BE65330B6F60}"/>
          </ac:inkMkLst>
        </pc:inkChg>
        <pc:inkChg chg="add mod">
          <ac:chgData name="mehmet sait özdemir" userId="dce2c172-62e6-4d50-b888-93ec6715f647" providerId="ADAL" clId="{993BF48E-877A-491B-B5E1-C33CF0086985}" dt="2023-07-12T11:55:48.885" v="1449"/>
          <ac:inkMkLst>
            <pc:docMk/>
            <pc:sldMk cId="4256362666" sldId="304"/>
            <ac:inkMk id="17" creationId="{171BAEE8-88E4-FEA1-4776-BD338EE62644}"/>
          </ac:inkMkLst>
        </pc:inkChg>
        <pc:inkChg chg="add mod">
          <ac:chgData name="mehmet sait özdemir" userId="dce2c172-62e6-4d50-b888-93ec6715f647" providerId="ADAL" clId="{993BF48E-877A-491B-B5E1-C33CF0086985}" dt="2023-07-12T11:55:52.593" v="1454"/>
          <ac:inkMkLst>
            <pc:docMk/>
            <pc:sldMk cId="4256362666" sldId="304"/>
            <ac:inkMk id="20" creationId="{A9340380-7FD3-24AE-2912-A33DD2101AE6}"/>
          </ac:inkMkLst>
        </pc:inkChg>
        <pc:inkChg chg="add mod">
          <ac:chgData name="mehmet sait özdemir" userId="dce2c172-62e6-4d50-b888-93ec6715f647" providerId="ADAL" clId="{993BF48E-877A-491B-B5E1-C33CF0086985}" dt="2023-07-12T11:55:52.593" v="1454"/>
          <ac:inkMkLst>
            <pc:docMk/>
            <pc:sldMk cId="4256362666" sldId="304"/>
            <ac:inkMk id="21" creationId="{5FD554BC-FC95-E72B-B4F0-4727D218C5D1}"/>
          </ac:inkMkLst>
        </pc:inkChg>
        <pc:inkChg chg="add mod">
          <ac:chgData name="mehmet sait özdemir" userId="dce2c172-62e6-4d50-b888-93ec6715f647" providerId="ADAL" clId="{993BF48E-877A-491B-B5E1-C33CF0086985}" dt="2023-07-12T11:55:52.593" v="1454"/>
          <ac:inkMkLst>
            <pc:docMk/>
            <pc:sldMk cId="4256362666" sldId="304"/>
            <ac:inkMk id="22" creationId="{8667C483-D6BD-C386-CAC3-F1DC2AD87167}"/>
          </ac:inkMkLst>
        </pc:inkChg>
        <pc:inkChg chg="add mod">
          <ac:chgData name="mehmet sait özdemir" userId="dce2c172-62e6-4d50-b888-93ec6715f647" providerId="ADAL" clId="{993BF48E-877A-491B-B5E1-C33CF0086985}" dt="2023-07-12T11:55:52.593" v="1454"/>
          <ac:inkMkLst>
            <pc:docMk/>
            <pc:sldMk cId="4256362666" sldId="304"/>
            <ac:inkMk id="23" creationId="{3D34748E-C732-A647-E0AF-8A7E93E46EDE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56:59.782" v="1479"/>
        <pc:sldMkLst>
          <pc:docMk/>
          <pc:sldMk cId="2219320239" sldId="305"/>
        </pc:sldMkLst>
        <pc:grpChg chg="mod">
          <ac:chgData name="mehmet sait özdemir" userId="dce2c172-62e6-4d50-b888-93ec6715f647" providerId="ADAL" clId="{993BF48E-877A-491B-B5E1-C33CF0086985}" dt="2023-07-12T11:56:29.836" v="1459"/>
          <ac:grpSpMkLst>
            <pc:docMk/>
            <pc:sldMk cId="2219320239" sldId="305"/>
            <ac:grpSpMk id="6" creationId="{E76ED376-B7C9-0027-68C4-C4E1F8B8FD88}"/>
          </ac:grpSpMkLst>
        </pc:grpChg>
        <pc:grpChg chg="del mod">
          <ac:chgData name="mehmet sait özdemir" userId="dce2c172-62e6-4d50-b888-93ec6715f647" providerId="ADAL" clId="{993BF48E-877A-491B-B5E1-C33CF0086985}" dt="2023-07-12T11:56:38.523" v="1473"/>
          <ac:grpSpMkLst>
            <pc:docMk/>
            <pc:sldMk cId="2219320239" sldId="305"/>
            <ac:grpSpMk id="12" creationId="{050E63E5-03BB-55A7-0C3B-6E61115D1054}"/>
          </ac:grpSpMkLst>
        </pc:grpChg>
        <pc:grpChg chg="del mod">
          <ac:chgData name="mehmet sait özdemir" userId="dce2c172-62e6-4d50-b888-93ec6715f647" providerId="ADAL" clId="{993BF48E-877A-491B-B5E1-C33CF0086985}" dt="2023-07-12T11:56:38.523" v="1473"/>
          <ac:grpSpMkLst>
            <pc:docMk/>
            <pc:sldMk cId="2219320239" sldId="305"/>
            <ac:grpSpMk id="15" creationId="{CFFE76DB-20E0-4A47-865E-80076AD4BBA3}"/>
          </ac:grpSpMkLst>
        </pc:grpChg>
        <pc:grpChg chg="mod">
          <ac:chgData name="mehmet sait özdemir" userId="dce2c172-62e6-4d50-b888-93ec6715f647" providerId="ADAL" clId="{993BF48E-877A-491B-B5E1-C33CF0086985}" dt="2023-07-12T11:56:38.523" v="1473"/>
          <ac:grpSpMkLst>
            <pc:docMk/>
            <pc:sldMk cId="2219320239" sldId="305"/>
            <ac:grpSpMk id="22" creationId="{75628303-ED4B-292C-7582-59F0FE803267}"/>
          </ac:grpSpMkLst>
        </pc:grpChg>
        <pc:grpChg chg="mod">
          <ac:chgData name="mehmet sait özdemir" userId="dce2c172-62e6-4d50-b888-93ec6715f647" providerId="ADAL" clId="{993BF48E-877A-491B-B5E1-C33CF0086985}" dt="2023-07-12T11:56:59.782" v="1479"/>
          <ac:grpSpMkLst>
            <pc:docMk/>
            <pc:sldMk cId="2219320239" sldId="305"/>
            <ac:grpSpMk id="28" creationId="{13D2AB8D-AFE0-C068-D89F-A5D81A819178}"/>
          </ac:grpSpMkLst>
        </pc:grpChg>
        <pc:grpChg chg="mod">
          <ac:chgData name="mehmet sait özdemir" userId="dce2c172-62e6-4d50-b888-93ec6715f647" providerId="ADAL" clId="{993BF48E-877A-491B-B5E1-C33CF0086985}" dt="2023-07-12T11:56:59.782" v="1479"/>
          <ac:grpSpMkLst>
            <pc:docMk/>
            <pc:sldMk cId="2219320239" sldId="305"/>
            <ac:grpSpMk id="29" creationId="{564839C5-6D79-423E-BC24-288B3F2614AD}"/>
          </ac:grpSpMkLst>
        </pc:grpChg>
        <pc:inkChg chg="add mod">
          <ac:chgData name="mehmet sait özdemir" userId="dce2c172-62e6-4d50-b888-93ec6715f647" providerId="ADAL" clId="{993BF48E-877A-491B-B5E1-C33CF0086985}" dt="2023-07-12T11:56:29.836" v="1459"/>
          <ac:inkMkLst>
            <pc:docMk/>
            <pc:sldMk cId="2219320239" sldId="305"/>
            <ac:inkMk id="2" creationId="{B77EC514-A644-7458-8817-69360A8F7759}"/>
          </ac:inkMkLst>
        </pc:inkChg>
        <pc:inkChg chg="add mod">
          <ac:chgData name="mehmet sait özdemir" userId="dce2c172-62e6-4d50-b888-93ec6715f647" providerId="ADAL" clId="{993BF48E-877A-491B-B5E1-C33CF0086985}" dt="2023-07-12T11:56:29.836" v="1459"/>
          <ac:inkMkLst>
            <pc:docMk/>
            <pc:sldMk cId="2219320239" sldId="305"/>
            <ac:inkMk id="4" creationId="{D683B087-E2EF-D6D7-F8EB-65E4ECE217B7}"/>
          </ac:inkMkLst>
        </pc:inkChg>
        <pc:inkChg chg="add mod">
          <ac:chgData name="mehmet sait özdemir" userId="dce2c172-62e6-4d50-b888-93ec6715f647" providerId="ADAL" clId="{993BF48E-877A-491B-B5E1-C33CF0086985}" dt="2023-07-12T11:56:29.836" v="1459"/>
          <ac:inkMkLst>
            <pc:docMk/>
            <pc:sldMk cId="2219320239" sldId="305"/>
            <ac:inkMk id="5" creationId="{86E4371F-5BA8-45A1-C81D-8F0D6F35A3DF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7" creationId="{E41DBABB-B315-08A7-8660-9DC493BBD57A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8" creationId="{66879938-EE00-0FBE-DFF0-A4675DEA4807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9" creationId="{CB73FAA7-7ED6-3BDD-D652-1A6079DEDA21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3" creationId="{B5AB63F2-5261-8899-762D-E11282E27A9D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4" creationId="{C057AF4C-5374-6E2D-E2B5-0E8B40B142F6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6" creationId="{119B37CF-8B8A-181E-6C97-17C69B945C30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7" creationId="{7FA043D3-E1E0-4F79-24A0-35EBFC635C14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8" creationId="{2E62E406-2159-008E-7806-FC1A67EF98AE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19" creationId="{2142E5B8-D170-27BB-90AE-E4FAA25F81F2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20" creationId="{995E8C4E-96D0-D9F4-A118-91FDF86E8318}"/>
          </ac:inkMkLst>
        </pc:inkChg>
        <pc:inkChg chg="add mod">
          <ac:chgData name="mehmet sait özdemir" userId="dce2c172-62e6-4d50-b888-93ec6715f647" providerId="ADAL" clId="{993BF48E-877A-491B-B5E1-C33CF0086985}" dt="2023-07-12T11:56:38.523" v="1473"/>
          <ac:inkMkLst>
            <pc:docMk/>
            <pc:sldMk cId="2219320239" sldId="305"/>
            <ac:inkMk id="21" creationId="{CE5CA588-484F-F8F2-0B58-4C6DB3FD1D38}"/>
          </ac:inkMkLst>
        </pc:inkChg>
        <pc:inkChg chg="add mod">
          <ac:chgData name="mehmet sait özdemir" userId="dce2c172-62e6-4d50-b888-93ec6715f647" providerId="ADAL" clId="{993BF48E-877A-491B-B5E1-C33CF0086985}" dt="2023-07-12T11:56:59.782" v="1479"/>
          <ac:inkMkLst>
            <pc:docMk/>
            <pc:sldMk cId="2219320239" sldId="305"/>
            <ac:inkMk id="23" creationId="{DD6C98EC-4B11-12C1-62B4-1E377DC3F534}"/>
          </ac:inkMkLst>
        </pc:inkChg>
        <pc:inkChg chg="add mod">
          <ac:chgData name="mehmet sait özdemir" userId="dce2c172-62e6-4d50-b888-93ec6715f647" providerId="ADAL" clId="{993BF48E-877A-491B-B5E1-C33CF0086985}" dt="2023-07-12T11:56:59.782" v="1479"/>
          <ac:inkMkLst>
            <pc:docMk/>
            <pc:sldMk cId="2219320239" sldId="305"/>
            <ac:inkMk id="24" creationId="{53B49BBF-E7D8-4797-B5E0-25E68F04055C}"/>
          </ac:inkMkLst>
        </pc:inkChg>
        <pc:inkChg chg="add mod">
          <ac:chgData name="mehmet sait özdemir" userId="dce2c172-62e6-4d50-b888-93ec6715f647" providerId="ADAL" clId="{993BF48E-877A-491B-B5E1-C33CF0086985}" dt="2023-07-12T11:56:59.782" v="1479"/>
          <ac:inkMkLst>
            <pc:docMk/>
            <pc:sldMk cId="2219320239" sldId="305"/>
            <ac:inkMk id="25" creationId="{229BC69D-1977-8661-372D-8EED0CEE2829}"/>
          </ac:inkMkLst>
        </pc:inkChg>
        <pc:inkChg chg="add mod">
          <ac:chgData name="mehmet sait özdemir" userId="dce2c172-62e6-4d50-b888-93ec6715f647" providerId="ADAL" clId="{993BF48E-877A-491B-B5E1-C33CF0086985}" dt="2023-07-12T11:56:59.782" v="1479"/>
          <ac:inkMkLst>
            <pc:docMk/>
            <pc:sldMk cId="2219320239" sldId="305"/>
            <ac:inkMk id="26" creationId="{DFF2CC2B-B5E0-C4F3-2272-9E473B01D129}"/>
          </ac:inkMkLst>
        </pc:inkChg>
        <pc:inkChg chg="add">
          <ac:chgData name="mehmet sait özdemir" userId="dce2c172-62e6-4d50-b888-93ec6715f647" providerId="ADAL" clId="{993BF48E-877A-491B-B5E1-C33CF0086985}" dt="2023-07-12T11:56:59.220" v="1478" actId="9405"/>
          <ac:inkMkLst>
            <pc:docMk/>
            <pc:sldMk cId="2219320239" sldId="305"/>
            <ac:inkMk id="27" creationId="{2E4EC822-2541-F79C-EE2C-3943847C7E5F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1:58:00.149" v="1490" actId="9405"/>
        <pc:sldMkLst>
          <pc:docMk/>
          <pc:sldMk cId="2633074799" sldId="306"/>
        </pc:sldMkLst>
        <pc:grpChg chg="mod">
          <ac:chgData name="mehmet sait özdemir" userId="dce2c172-62e6-4d50-b888-93ec6715f647" providerId="ADAL" clId="{993BF48E-877A-491B-B5E1-C33CF0086985}" dt="2023-07-12T11:57:42.316" v="1483"/>
          <ac:grpSpMkLst>
            <pc:docMk/>
            <pc:sldMk cId="2633074799" sldId="306"/>
            <ac:grpSpMk id="7" creationId="{C40D6B7E-DC6A-2F7C-7579-0062796A772D}"/>
          </ac:grpSpMkLst>
        </pc:grpChg>
        <pc:grpChg chg="mod">
          <ac:chgData name="mehmet sait özdemir" userId="dce2c172-62e6-4d50-b888-93ec6715f647" providerId="ADAL" clId="{993BF48E-877A-491B-B5E1-C33CF0086985}" dt="2023-07-12T11:57:45.403" v="1488"/>
          <ac:grpSpMkLst>
            <pc:docMk/>
            <pc:sldMk cId="2633074799" sldId="306"/>
            <ac:grpSpMk id="14" creationId="{F6DD0166-6BEF-3D31-C547-62ACCAF9678E}"/>
          </ac:grpSpMkLst>
        </pc:grpChg>
        <pc:grpChg chg="mod">
          <ac:chgData name="mehmet sait özdemir" userId="dce2c172-62e6-4d50-b888-93ec6715f647" providerId="ADAL" clId="{993BF48E-877A-491B-B5E1-C33CF0086985}" dt="2023-07-12T11:57:45.403" v="1488"/>
          <ac:grpSpMkLst>
            <pc:docMk/>
            <pc:sldMk cId="2633074799" sldId="306"/>
            <ac:grpSpMk id="15" creationId="{34AEF09D-B563-ACED-1C62-14016CDA5574}"/>
          </ac:grpSpMkLst>
        </pc:grpChg>
        <pc:inkChg chg="add">
          <ac:chgData name="mehmet sait özdemir" userId="dce2c172-62e6-4d50-b888-93ec6715f647" providerId="ADAL" clId="{993BF48E-877A-491B-B5E1-C33CF0086985}" dt="2023-07-12T11:56:20.697" v="1455" actId="9405"/>
          <ac:inkMkLst>
            <pc:docMk/>
            <pc:sldMk cId="2633074799" sldId="306"/>
            <ac:inkMk id="2" creationId="{876CF31F-8A8C-E26B-C80A-D1AFDB928CAC}"/>
          </ac:inkMkLst>
        </pc:inkChg>
        <pc:inkChg chg="add">
          <ac:chgData name="mehmet sait özdemir" userId="dce2c172-62e6-4d50-b888-93ec6715f647" providerId="ADAL" clId="{993BF48E-877A-491B-B5E1-C33CF0086985}" dt="2023-07-12T11:57:35.712" v="1480" actId="9405"/>
          <ac:inkMkLst>
            <pc:docMk/>
            <pc:sldMk cId="2633074799" sldId="306"/>
            <ac:inkMk id="4" creationId="{A899C3C0-78E9-D7D9-F26A-9AEDB2793720}"/>
          </ac:inkMkLst>
        </pc:inkChg>
        <pc:inkChg chg="add mod">
          <ac:chgData name="mehmet sait özdemir" userId="dce2c172-62e6-4d50-b888-93ec6715f647" providerId="ADAL" clId="{993BF48E-877A-491B-B5E1-C33CF0086985}" dt="2023-07-12T11:57:42.316" v="1483"/>
          <ac:inkMkLst>
            <pc:docMk/>
            <pc:sldMk cId="2633074799" sldId="306"/>
            <ac:inkMk id="5" creationId="{6D4AB8FD-B847-4D5B-A041-AD6B412DAB0C}"/>
          </ac:inkMkLst>
        </pc:inkChg>
        <pc:inkChg chg="add mod">
          <ac:chgData name="mehmet sait özdemir" userId="dce2c172-62e6-4d50-b888-93ec6715f647" providerId="ADAL" clId="{993BF48E-877A-491B-B5E1-C33CF0086985}" dt="2023-07-12T11:57:42.316" v="1483"/>
          <ac:inkMkLst>
            <pc:docMk/>
            <pc:sldMk cId="2633074799" sldId="306"/>
            <ac:inkMk id="6" creationId="{F0B94F9F-33D5-C56C-649E-3A9A3EDCA43B}"/>
          </ac:inkMkLst>
        </pc:inkChg>
        <pc:inkChg chg="add mod">
          <ac:chgData name="mehmet sait özdemir" userId="dce2c172-62e6-4d50-b888-93ec6715f647" providerId="ADAL" clId="{993BF48E-877A-491B-B5E1-C33CF0086985}" dt="2023-07-12T11:57:45.403" v="1488"/>
          <ac:inkMkLst>
            <pc:docMk/>
            <pc:sldMk cId="2633074799" sldId="306"/>
            <ac:inkMk id="8" creationId="{075B86B0-8F5C-4C51-60CD-DE72881E37B1}"/>
          </ac:inkMkLst>
        </pc:inkChg>
        <pc:inkChg chg="add mod">
          <ac:chgData name="mehmet sait özdemir" userId="dce2c172-62e6-4d50-b888-93ec6715f647" providerId="ADAL" clId="{993BF48E-877A-491B-B5E1-C33CF0086985}" dt="2023-07-12T11:57:45.403" v="1488"/>
          <ac:inkMkLst>
            <pc:docMk/>
            <pc:sldMk cId="2633074799" sldId="306"/>
            <ac:inkMk id="9" creationId="{B04ED38D-36D6-9753-0173-510489B48D06}"/>
          </ac:inkMkLst>
        </pc:inkChg>
        <pc:inkChg chg="add mod">
          <ac:chgData name="mehmet sait özdemir" userId="dce2c172-62e6-4d50-b888-93ec6715f647" providerId="ADAL" clId="{993BF48E-877A-491B-B5E1-C33CF0086985}" dt="2023-07-12T11:57:45.403" v="1488"/>
          <ac:inkMkLst>
            <pc:docMk/>
            <pc:sldMk cId="2633074799" sldId="306"/>
            <ac:inkMk id="12" creationId="{A3B90D8E-F11A-2DB7-B1CF-B19134FC8C50}"/>
          </ac:inkMkLst>
        </pc:inkChg>
        <pc:inkChg chg="add mod">
          <ac:chgData name="mehmet sait özdemir" userId="dce2c172-62e6-4d50-b888-93ec6715f647" providerId="ADAL" clId="{993BF48E-877A-491B-B5E1-C33CF0086985}" dt="2023-07-12T11:57:45.403" v="1488"/>
          <ac:inkMkLst>
            <pc:docMk/>
            <pc:sldMk cId="2633074799" sldId="306"/>
            <ac:inkMk id="13" creationId="{5C1C106E-62B7-C2B1-2C8B-ADABC8515F28}"/>
          </ac:inkMkLst>
        </pc:inkChg>
        <pc:inkChg chg="add">
          <ac:chgData name="mehmet sait özdemir" userId="dce2c172-62e6-4d50-b888-93ec6715f647" providerId="ADAL" clId="{993BF48E-877A-491B-B5E1-C33CF0086985}" dt="2023-07-12T11:57:59.159" v="1489" actId="9405"/>
          <ac:inkMkLst>
            <pc:docMk/>
            <pc:sldMk cId="2633074799" sldId="306"/>
            <ac:inkMk id="16" creationId="{F76F4B8F-B209-BA40-995A-7865536AE211}"/>
          </ac:inkMkLst>
        </pc:inkChg>
        <pc:inkChg chg="add">
          <ac:chgData name="mehmet sait özdemir" userId="dce2c172-62e6-4d50-b888-93ec6715f647" providerId="ADAL" clId="{993BF48E-877A-491B-B5E1-C33CF0086985}" dt="2023-07-12T11:58:00.149" v="1490" actId="9405"/>
          <ac:inkMkLst>
            <pc:docMk/>
            <pc:sldMk cId="2633074799" sldId="306"/>
            <ac:inkMk id="17" creationId="{06ED53B7-B8A0-20EF-F345-CF0B058022E6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1:58:56.588" v="1531"/>
        <pc:sldMkLst>
          <pc:docMk/>
          <pc:sldMk cId="635989516" sldId="307"/>
        </pc:sldMkLst>
        <pc:grpChg chg="del mod">
          <ac:chgData name="mehmet sait özdemir" userId="dce2c172-62e6-4d50-b888-93ec6715f647" providerId="ADAL" clId="{993BF48E-877A-491B-B5E1-C33CF0086985}" dt="2023-07-12T11:58:39.901" v="1503"/>
          <ac:grpSpMkLst>
            <pc:docMk/>
            <pc:sldMk cId="635989516" sldId="307"/>
            <ac:grpSpMk id="4" creationId="{59B3CB90-0583-20BC-DD6A-70EF391C2614}"/>
          </ac:grpSpMkLst>
        </pc:grpChg>
        <pc:grpChg chg="del mod">
          <ac:chgData name="mehmet sait özdemir" userId="dce2c172-62e6-4d50-b888-93ec6715f647" providerId="ADAL" clId="{993BF48E-877A-491B-B5E1-C33CF0086985}" dt="2023-07-12T11:58:39.901" v="1503"/>
          <ac:grpSpMkLst>
            <pc:docMk/>
            <pc:sldMk cId="635989516" sldId="307"/>
            <ac:grpSpMk id="8" creationId="{6991C7D0-D383-CFC8-D2BD-7408C707B11C}"/>
          </ac:grpSpMkLst>
        </pc:grpChg>
        <pc:grpChg chg="del mod">
          <ac:chgData name="mehmet sait özdemir" userId="dce2c172-62e6-4d50-b888-93ec6715f647" providerId="ADAL" clId="{993BF48E-877A-491B-B5E1-C33CF0086985}" dt="2023-07-12T11:58:44.021" v="1512"/>
          <ac:grpSpMkLst>
            <pc:docMk/>
            <pc:sldMk cId="635989516" sldId="307"/>
            <ac:grpSpMk id="17" creationId="{E6BC297D-A205-05B8-EBE4-231C3A913A2D}"/>
          </ac:grpSpMkLst>
        </pc:grpChg>
        <pc:grpChg chg="del mod">
          <ac:chgData name="mehmet sait özdemir" userId="dce2c172-62e6-4d50-b888-93ec6715f647" providerId="ADAL" clId="{993BF48E-877A-491B-B5E1-C33CF0086985}" dt="2023-07-12T11:58:56.588" v="1531"/>
          <ac:grpSpMkLst>
            <pc:docMk/>
            <pc:sldMk cId="635989516" sldId="307"/>
            <ac:grpSpMk id="20" creationId="{18A0020D-3D6A-F74F-856F-A2BAFDF22A78}"/>
          </ac:grpSpMkLst>
        </pc:grpChg>
        <pc:grpChg chg="del mod">
          <ac:chgData name="mehmet sait özdemir" userId="dce2c172-62e6-4d50-b888-93ec6715f647" providerId="ADAL" clId="{993BF48E-877A-491B-B5E1-C33CF0086985}" dt="2023-07-12T11:58:53.640" v="1524"/>
          <ac:grpSpMkLst>
            <pc:docMk/>
            <pc:sldMk cId="635989516" sldId="307"/>
            <ac:grpSpMk id="24" creationId="{E29677A9-7A32-F7D5-B4FF-BF34108914DE}"/>
          </ac:grpSpMkLst>
        </pc:grpChg>
        <pc:grpChg chg="del mod">
          <ac:chgData name="mehmet sait özdemir" userId="dce2c172-62e6-4d50-b888-93ec6715f647" providerId="ADAL" clId="{993BF48E-877A-491B-B5E1-C33CF0086985}" dt="2023-07-12T11:58:56.588" v="1531"/>
          <ac:grpSpMkLst>
            <pc:docMk/>
            <pc:sldMk cId="635989516" sldId="307"/>
            <ac:grpSpMk id="28" creationId="{7FCB3CB7-65F8-04C7-99E9-027DFD098948}"/>
          </ac:grpSpMkLst>
        </pc:grpChg>
        <pc:grpChg chg="mod">
          <ac:chgData name="mehmet sait özdemir" userId="dce2c172-62e6-4d50-b888-93ec6715f647" providerId="ADAL" clId="{993BF48E-877A-491B-B5E1-C33CF0086985}" dt="2023-07-12T11:58:56.588" v="1531"/>
          <ac:grpSpMkLst>
            <pc:docMk/>
            <pc:sldMk cId="635989516" sldId="307"/>
            <ac:grpSpMk id="35" creationId="{0ECA692D-D83C-4A29-FA46-6B4298D65ABC}"/>
          </ac:grpSpMkLst>
        </pc:grpChg>
        <pc:picChg chg="del">
          <ac:chgData name="mehmet sait özdemir" userId="dce2c172-62e6-4d50-b888-93ec6715f647" providerId="ADAL" clId="{993BF48E-877A-491B-B5E1-C33CF0086985}" dt="2023-07-12T07:26:28.124" v="32" actId="478"/>
          <ac:picMkLst>
            <pc:docMk/>
            <pc:sldMk cId="635989516" sldId="307"/>
            <ac:picMk id="3" creationId="{D380C9F2-EAB1-8873-DA07-59DA1526784B}"/>
          </ac:picMkLst>
        </pc:picChg>
        <pc:picChg chg="add mod">
          <ac:chgData name="mehmet sait özdemir" userId="dce2c172-62e6-4d50-b888-93ec6715f647" providerId="ADAL" clId="{993BF48E-877A-491B-B5E1-C33CF0086985}" dt="2023-07-12T07:32:20.922" v="103" actId="1076"/>
          <ac:picMkLst>
            <pc:docMk/>
            <pc:sldMk cId="635989516" sldId="307"/>
            <ac:picMk id="5" creationId="{DCA54860-6775-6B6D-2BE5-C36EF0A05A3F}"/>
          </ac:picMkLst>
        </pc:picChg>
        <pc:inkChg chg="add del mod">
          <ac:chgData name="mehmet sait özdemir" userId="dce2c172-62e6-4d50-b888-93ec6715f647" providerId="ADAL" clId="{993BF48E-877A-491B-B5E1-C33CF0086985}" dt="2023-07-12T11:58:44.021" v="1513"/>
          <ac:inkMkLst>
            <pc:docMk/>
            <pc:sldMk cId="635989516" sldId="307"/>
            <ac:inkMk id="2" creationId="{43D675EE-ADCD-F3A1-6D89-F298FBF2D922}"/>
          </ac:inkMkLst>
        </pc:inkChg>
        <pc:inkChg chg="add del mod">
          <ac:chgData name="mehmet sait özdemir" userId="dce2c172-62e6-4d50-b888-93ec6715f647" providerId="ADAL" clId="{993BF48E-877A-491B-B5E1-C33CF0086985}" dt="2023-07-12T11:58:44.020" v="1510"/>
          <ac:inkMkLst>
            <pc:docMk/>
            <pc:sldMk cId="635989516" sldId="307"/>
            <ac:inkMk id="3" creationId="{EC26FE16-115F-AE35-FDE1-6D59073FBFE4}"/>
          </ac:inkMkLst>
        </pc:inkChg>
        <pc:inkChg chg="add del mod">
          <ac:chgData name="mehmet sait özdemir" userId="dce2c172-62e6-4d50-b888-93ec6715f647" providerId="ADAL" clId="{993BF48E-877A-491B-B5E1-C33CF0086985}" dt="2023-07-12T11:58:44.018" v="1506"/>
          <ac:inkMkLst>
            <pc:docMk/>
            <pc:sldMk cId="635989516" sldId="307"/>
            <ac:inkMk id="6" creationId="{3CDB2B77-969B-1491-2046-C44CFFE45C27}"/>
          </ac:inkMkLst>
        </pc:inkChg>
        <pc:inkChg chg="add del mod">
          <ac:chgData name="mehmet sait özdemir" userId="dce2c172-62e6-4d50-b888-93ec6715f647" providerId="ADAL" clId="{993BF48E-877A-491B-B5E1-C33CF0086985}" dt="2023-07-12T11:58:44.021" v="1511"/>
          <ac:inkMkLst>
            <pc:docMk/>
            <pc:sldMk cId="635989516" sldId="307"/>
            <ac:inkMk id="7" creationId="{69B971F1-CE57-A714-5EC6-FC1683AF1CA9}"/>
          </ac:inkMkLst>
        </pc:inkChg>
        <pc:inkChg chg="add del mod">
          <ac:chgData name="mehmet sait özdemir" userId="dce2c172-62e6-4d50-b888-93ec6715f647" providerId="ADAL" clId="{993BF48E-877A-491B-B5E1-C33CF0086985}" dt="2023-07-12T11:58:44.016" v="1504"/>
          <ac:inkMkLst>
            <pc:docMk/>
            <pc:sldMk cId="635989516" sldId="307"/>
            <ac:inkMk id="9" creationId="{EC0F727B-F964-1B78-A1FD-24A6F914F40B}"/>
          </ac:inkMkLst>
        </pc:inkChg>
        <pc:inkChg chg="add del mod">
          <ac:chgData name="mehmet sait özdemir" userId="dce2c172-62e6-4d50-b888-93ec6715f647" providerId="ADAL" clId="{993BF48E-877A-491B-B5E1-C33CF0086985}" dt="2023-07-12T11:58:44.017" v="1505"/>
          <ac:inkMkLst>
            <pc:docMk/>
            <pc:sldMk cId="635989516" sldId="307"/>
            <ac:inkMk id="12" creationId="{4E480529-2243-9904-6816-4D0028919B5C}"/>
          </ac:inkMkLst>
        </pc:inkChg>
        <pc:inkChg chg="add del mod">
          <ac:chgData name="mehmet sait özdemir" userId="dce2c172-62e6-4d50-b888-93ec6715f647" providerId="ADAL" clId="{993BF48E-877A-491B-B5E1-C33CF0086985}" dt="2023-07-12T11:58:44.021" v="1512"/>
          <ac:inkMkLst>
            <pc:docMk/>
            <pc:sldMk cId="635989516" sldId="307"/>
            <ac:inkMk id="13" creationId="{951D6409-AAF1-2F79-14F4-139FEBDF69A9}"/>
          </ac:inkMkLst>
        </pc:inkChg>
        <pc:inkChg chg="add del mod">
          <ac:chgData name="mehmet sait özdemir" userId="dce2c172-62e6-4d50-b888-93ec6715f647" providerId="ADAL" clId="{993BF48E-877A-491B-B5E1-C33CF0086985}" dt="2023-07-12T11:58:44.019" v="1507"/>
          <ac:inkMkLst>
            <pc:docMk/>
            <pc:sldMk cId="635989516" sldId="307"/>
            <ac:inkMk id="14" creationId="{CBED4BB9-F26F-827E-4852-1B753851A835}"/>
          </ac:inkMkLst>
        </pc:inkChg>
        <pc:inkChg chg="add del mod">
          <ac:chgData name="mehmet sait özdemir" userId="dce2c172-62e6-4d50-b888-93ec6715f647" providerId="ADAL" clId="{993BF48E-877A-491B-B5E1-C33CF0086985}" dt="2023-07-12T11:58:44.020" v="1509"/>
          <ac:inkMkLst>
            <pc:docMk/>
            <pc:sldMk cId="635989516" sldId="307"/>
            <ac:inkMk id="15" creationId="{CA1BDBF8-C124-26E1-2546-EC97C45231CD}"/>
          </ac:inkMkLst>
        </pc:inkChg>
        <pc:inkChg chg="add del">
          <ac:chgData name="mehmet sait özdemir" userId="dce2c172-62e6-4d50-b888-93ec6715f647" providerId="ADAL" clId="{993BF48E-877A-491B-B5E1-C33CF0086985}" dt="2023-07-12T11:58:44.020" v="1508"/>
          <ac:inkMkLst>
            <pc:docMk/>
            <pc:sldMk cId="635989516" sldId="307"/>
            <ac:inkMk id="16" creationId="{62BE36A6-8299-9CAF-DF60-E9C1ECAC6CBB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18" creationId="{A8F8F690-B72A-22DF-C035-9FC3252B7C7E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19" creationId="{BB7A3F91-A91A-C102-5447-E7B506A2EF14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1" creationId="{5E165475-6D46-1E0A-25DB-B3A037C4C36C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2" creationId="{7D32608B-F3F1-D319-2EC3-C917866B7AC4}"/>
          </ac:inkMkLst>
        </pc:inkChg>
        <pc:inkChg chg="add">
          <ac:chgData name="mehmet sait özdemir" userId="dce2c172-62e6-4d50-b888-93ec6715f647" providerId="ADAL" clId="{993BF48E-877A-491B-B5E1-C33CF0086985}" dt="2023-07-12T11:58:50.003" v="1519" actId="9405"/>
          <ac:inkMkLst>
            <pc:docMk/>
            <pc:sldMk cId="635989516" sldId="307"/>
            <ac:inkMk id="23" creationId="{E96FD132-CC5B-2117-FF88-42121855544D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5" creationId="{095EB26D-C9A0-2CC9-9698-B62E2B5F4608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6" creationId="{876F1DE1-7B39-B6F7-F218-2530A1F359B7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7" creationId="{D448AEB8-12ED-B0E3-6F9B-751FEB8EA0AD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29" creationId="{8B16BB21-CC80-FBD9-8F4C-73FC7D17EF7B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30" creationId="{48669630-A729-C2A8-FF80-37F320E5656E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31" creationId="{9E168BAF-DCA2-2338-30F1-452EE0618363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32" creationId="{2AE5DEDB-08C0-6FD9-D623-83229AFAF7FC}"/>
          </ac:inkMkLst>
        </pc:inkChg>
        <pc:inkChg chg="add mod">
          <ac:chgData name="mehmet sait özdemir" userId="dce2c172-62e6-4d50-b888-93ec6715f647" providerId="ADAL" clId="{993BF48E-877A-491B-B5E1-C33CF0086985}" dt="2023-07-12T11:58:56.588" v="1531"/>
          <ac:inkMkLst>
            <pc:docMk/>
            <pc:sldMk cId="635989516" sldId="307"/>
            <ac:inkMk id="33" creationId="{257243C7-4A56-0370-1005-771FB29C2068}"/>
          </ac:inkMkLst>
        </pc:inkChg>
        <pc:inkChg chg="add">
          <ac:chgData name="mehmet sait özdemir" userId="dce2c172-62e6-4d50-b888-93ec6715f647" providerId="ADAL" clId="{993BF48E-877A-491B-B5E1-C33CF0086985}" dt="2023-07-12T11:58:55.945" v="1530" actId="9405"/>
          <ac:inkMkLst>
            <pc:docMk/>
            <pc:sldMk cId="635989516" sldId="307"/>
            <ac:inkMk id="34" creationId="{FD1D1B4F-E6EC-3D93-4167-8DC82EFF9F3C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0:04.691" v="1559" actId="9405"/>
        <pc:sldMkLst>
          <pc:docMk/>
          <pc:sldMk cId="1171958439" sldId="308"/>
        </pc:sldMkLst>
        <pc:grpChg chg="del mod">
          <ac:chgData name="mehmet sait özdemir" userId="dce2c172-62e6-4d50-b888-93ec6715f647" providerId="ADAL" clId="{993BF48E-877A-491B-B5E1-C33CF0086985}" dt="2023-07-12T11:59:48.861" v="1552"/>
          <ac:grpSpMkLst>
            <pc:docMk/>
            <pc:sldMk cId="1171958439" sldId="308"/>
            <ac:grpSpMk id="4" creationId="{3CCBDCFE-690D-37BA-03FE-902542CD66B7}"/>
          </ac:grpSpMkLst>
        </pc:grpChg>
        <pc:grpChg chg="del mod">
          <ac:chgData name="mehmet sait özdemir" userId="dce2c172-62e6-4d50-b888-93ec6715f647" providerId="ADAL" clId="{993BF48E-877A-491B-B5E1-C33CF0086985}" dt="2023-07-12T11:59:41.694" v="1547"/>
          <ac:grpSpMkLst>
            <pc:docMk/>
            <pc:sldMk cId="1171958439" sldId="308"/>
            <ac:grpSpMk id="8" creationId="{7324CD2B-8765-EDC9-7EF0-F5205522668A}"/>
          </ac:grpSpMkLst>
        </pc:grpChg>
        <pc:grpChg chg="mod">
          <ac:chgData name="mehmet sait özdemir" userId="dce2c172-62e6-4d50-b888-93ec6715f647" providerId="ADAL" clId="{993BF48E-877A-491B-B5E1-C33CF0086985}" dt="2023-07-12T11:59:37.030" v="1545"/>
          <ac:grpSpMkLst>
            <pc:docMk/>
            <pc:sldMk cId="1171958439" sldId="308"/>
            <ac:grpSpMk id="18" creationId="{A86FA711-9211-37E0-7EC2-B763419B39F0}"/>
          </ac:grpSpMkLst>
        </pc:grpChg>
        <pc:grpChg chg="mod">
          <ac:chgData name="mehmet sait özdemir" userId="dce2c172-62e6-4d50-b888-93ec6715f647" providerId="ADAL" clId="{993BF48E-877A-491B-B5E1-C33CF0086985}" dt="2023-07-12T11:59:37.030" v="1545"/>
          <ac:grpSpMkLst>
            <pc:docMk/>
            <pc:sldMk cId="1171958439" sldId="308"/>
            <ac:grpSpMk id="19" creationId="{B3938E9D-1E63-C648-B66B-338AA0684250}"/>
          </ac:grpSpMkLst>
        </pc:grpChg>
        <pc:grpChg chg="mod">
          <ac:chgData name="mehmet sait özdemir" userId="dce2c172-62e6-4d50-b888-93ec6715f647" providerId="ADAL" clId="{993BF48E-877A-491B-B5E1-C33CF0086985}" dt="2023-07-12T11:59:41.694" v="1547"/>
          <ac:grpSpMkLst>
            <pc:docMk/>
            <pc:sldMk cId="1171958439" sldId="308"/>
            <ac:grpSpMk id="21" creationId="{87DE6293-43BE-5A12-24C6-79CFDF6C333C}"/>
          </ac:grpSpMkLst>
        </pc:grpChg>
        <pc:grpChg chg="del mod">
          <ac:chgData name="mehmet sait özdemir" userId="dce2c172-62e6-4d50-b888-93ec6715f647" providerId="ADAL" clId="{993BF48E-877A-491B-B5E1-C33CF0086985}" dt="2023-07-12T11:59:53.046" v="1554"/>
          <ac:grpSpMkLst>
            <pc:docMk/>
            <pc:sldMk cId="1171958439" sldId="308"/>
            <ac:grpSpMk id="26" creationId="{B8B0C408-14DD-C18C-34B0-BF63B1788FA7}"/>
          </ac:grpSpMkLst>
        </pc:grpChg>
        <pc:grpChg chg="mod">
          <ac:chgData name="mehmet sait özdemir" userId="dce2c172-62e6-4d50-b888-93ec6715f647" providerId="ADAL" clId="{993BF48E-877A-491B-B5E1-C33CF0086985}" dt="2023-07-12T11:59:53.046" v="1554"/>
          <ac:grpSpMkLst>
            <pc:docMk/>
            <pc:sldMk cId="1171958439" sldId="308"/>
            <ac:grpSpMk id="28" creationId="{9C4FE3A3-1167-E472-39BF-9A98FB9EE185}"/>
          </ac:grpSpMkLst>
        </pc:grpChg>
        <pc:grpChg chg="mod">
          <ac:chgData name="mehmet sait özdemir" userId="dce2c172-62e6-4d50-b888-93ec6715f647" providerId="ADAL" clId="{993BF48E-877A-491B-B5E1-C33CF0086985}" dt="2023-07-12T12:00:04.271" v="1558"/>
          <ac:grpSpMkLst>
            <pc:docMk/>
            <pc:sldMk cId="1171958439" sldId="308"/>
            <ac:grpSpMk id="32" creationId="{906725C4-EA8B-BE1F-150E-01F1B8B49AA6}"/>
          </ac:grpSpMkLst>
        </pc:grpChg>
        <pc:picChg chg="del">
          <ac:chgData name="mehmet sait özdemir" userId="dce2c172-62e6-4d50-b888-93ec6715f647" providerId="ADAL" clId="{993BF48E-877A-491B-B5E1-C33CF0086985}" dt="2023-07-12T07:26:29.878" v="33" actId="478"/>
          <ac:picMkLst>
            <pc:docMk/>
            <pc:sldMk cId="1171958439" sldId="308"/>
            <ac:picMk id="3" creationId="{C658D6AC-8A9F-0796-CE30-7ECA436F7B90}"/>
          </ac:picMkLst>
        </pc:picChg>
        <pc:picChg chg="del">
          <ac:chgData name="mehmet sait özdemir" userId="dce2c172-62e6-4d50-b888-93ec6715f647" providerId="ADAL" clId="{993BF48E-877A-491B-B5E1-C33CF0086985}" dt="2023-07-12T07:26:30.415" v="34" actId="478"/>
          <ac:picMkLst>
            <pc:docMk/>
            <pc:sldMk cId="1171958439" sldId="308"/>
            <ac:picMk id="5" creationId="{41EC69B8-D4C4-D8C6-1FF2-241D366C5A18}"/>
          </ac:picMkLst>
        </pc:picChg>
        <pc:picChg chg="add mod">
          <ac:chgData name="mehmet sait özdemir" userId="dce2c172-62e6-4d50-b888-93ec6715f647" providerId="ADAL" clId="{993BF48E-877A-491B-B5E1-C33CF0086985}" dt="2023-07-12T07:32:32.240" v="106" actId="1076"/>
          <ac:picMkLst>
            <pc:docMk/>
            <pc:sldMk cId="1171958439" sldId="308"/>
            <ac:picMk id="7" creationId="{5F2BA01E-9D16-A9ED-504A-072A756F35AB}"/>
          </ac:picMkLst>
        </pc:picChg>
        <pc:inkChg chg="add mod">
          <ac:chgData name="mehmet sait özdemir" userId="dce2c172-62e6-4d50-b888-93ec6715f647" providerId="ADAL" clId="{993BF48E-877A-491B-B5E1-C33CF0086985}" dt="2023-07-12T11:59:53.046" v="1554"/>
          <ac:inkMkLst>
            <pc:docMk/>
            <pc:sldMk cId="1171958439" sldId="308"/>
            <ac:inkMk id="2" creationId="{FB89288F-1C64-31D6-41F9-3DE7D3325A9E}"/>
          </ac:inkMkLst>
        </pc:inkChg>
        <pc:inkChg chg="add mod">
          <ac:chgData name="mehmet sait özdemir" userId="dce2c172-62e6-4d50-b888-93ec6715f647" providerId="ADAL" clId="{993BF48E-877A-491B-B5E1-C33CF0086985}" dt="2023-07-12T11:59:53.046" v="1554"/>
          <ac:inkMkLst>
            <pc:docMk/>
            <pc:sldMk cId="1171958439" sldId="308"/>
            <ac:inkMk id="3" creationId="{722A7E62-47DD-AA5A-FA1D-B7CA576B0101}"/>
          </ac:inkMkLst>
        </pc:inkChg>
        <pc:inkChg chg="add mod">
          <ac:chgData name="mehmet sait özdemir" userId="dce2c172-62e6-4d50-b888-93ec6715f647" providerId="ADAL" clId="{993BF48E-877A-491B-B5E1-C33CF0086985}" dt="2023-07-12T11:59:41.694" v="1547"/>
          <ac:inkMkLst>
            <pc:docMk/>
            <pc:sldMk cId="1171958439" sldId="308"/>
            <ac:inkMk id="5" creationId="{7A3C3C62-286A-0C9B-C364-B5CB10B87C1E}"/>
          </ac:inkMkLst>
        </pc:inkChg>
        <pc:inkChg chg="add mod">
          <ac:chgData name="mehmet sait özdemir" userId="dce2c172-62e6-4d50-b888-93ec6715f647" providerId="ADAL" clId="{993BF48E-877A-491B-B5E1-C33CF0086985}" dt="2023-07-12T11:59:41.694" v="1547"/>
          <ac:inkMkLst>
            <pc:docMk/>
            <pc:sldMk cId="1171958439" sldId="308"/>
            <ac:inkMk id="6" creationId="{2BC922C3-D801-C8B5-D958-353167C33AA4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9" creationId="{C2583358-B08B-E454-0F41-54DD90E975F1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12" creationId="{1494639B-7677-2283-04A3-B172B9CFBDE3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13" creationId="{D25A3DCB-BFFB-1E33-E20E-32ED64FEF9FD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14" creationId="{B2934A96-67E4-01B2-84FF-D88C7E772564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15" creationId="{E99DDF74-F3E7-4CB2-26A2-99F721A08A5A}"/>
          </ac:inkMkLst>
        </pc:inkChg>
        <pc:inkChg chg="add mod">
          <ac:chgData name="mehmet sait özdemir" userId="dce2c172-62e6-4d50-b888-93ec6715f647" providerId="ADAL" clId="{993BF48E-877A-491B-B5E1-C33CF0086985}" dt="2023-07-12T11:59:37.030" v="1545"/>
          <ac:inkMkLst>
            <pc:docMk/>
            <pc:sldMk cId="1171958439" sldId="308"/>
            <ac:inkMk id="16" creationId="{67005CD5-DE78-F409-DB75-6D352BFDACB4}"/>
          </ac:inkMkLst>
        </pc:inkChg>
        <pc:inkChg chg="add">
          <ac:chgData name="mehmet sait özdemir" userId="dce2c172-62e6-4d50-b888-93ec6715f647" providerId="ADAL" clId="{993BF48E-877A-491B-B5E1-C33CF0086985}" dt="2023-07-12T11:59:36.329" v="1544" actId="9405"/>
          <ac:inkMkLst>
            <pc:docMk/>
            <pc:sldMk cId="1171958439" sldId="308"/>
            <ac:inkMk id="17" creationId="{38917CAF-8196-512B-A883-CC25FCFBBEB8}"/>
          </ac:inkMkLst>
        </pc:inkChg>
        <pc:inkChg chg="add mod">
          <ac:chgData name="mehmet sait özdemir" userId="dce2c172-62e6-4d50-b888-93ec6715f647" providerId="ADAL" clId="{993BF48E-877A-491B-B5E1-C33CF0086985}" dt="2023-07-12T11:59:41.694" v="1547"/>
          <ac:inkMkLst>
            <pc:docMk/>
            <pc:sldMk cId="1171958439" sldId="308"/>
            <ac:inkMk id="20" creationId="{3BF38C35-AA74-15BA-6772-B2CCC9435ADE}"/>
          </ac:inkMkLst>
        </pc:inkChg>
        <pc:inkChg chg="add">
          <ac:chgData name="mehmet sait özdemir" userId="dce2c172-62e6-4d50-b888-93ec6715f647" providerId="ADAL" clId="{993BF48E-877A-491B-B5E1-C33CF0086985}" dt="2023-07-12T11:59:43.599" v="1548" actId="9405"/>
          <ac:inkMkLst>
            <pc:docMk/>
            <pc:sldMk cId="1171958439" sldId="308"/>
            <ac:inkMk id="22" creationId="{1D176C31-3657-1B0E-1382-68838A47F8FA}"/>
          </ac:inkMkLst>
        </pc:inkChg>
        <pc:inkChg chg="add">
          <ac:chgData name="mehmet sait özdemir" userId="dce2c172-62e6-4d50-b888-93ec6715f647" providerId="ADAL" clId="{993BF48E-877A-491B-B5E1-C33CF0086985}" dt="2023-07-12T11:59:44.506" v="1549" actId="9405"/>
          <ac:inkMkLst>
            <pc:docMk/>
            <pc:sldMk cId="1171958439" sldId="308"/>
            <ac:inkMk id="23" creationId="{BD387D1F-1311-FF63-8F03-36EA5BC51A84}"/>
          </ac:inkMkLst>
        </pc:inkChg>
        <pc:inkChg chg="add mod">
          <ac:chgData name="mehmet sait özdemir" userId="dce2c172-62e6-4d50-b888-93ec6715f647" providerId="ADAL" clId="{993BF48E-877A-491B-B5E1-C33CF0086985}" dt="2023-07-12T11:59:53.046" v="1554"/>
          <ac:inkMkLst>
            <pc:docMk/>
            <pc:sldMk cId="1171958439" sldId="308"/>
            <ac:inkMk id="24" creationId="{04F276BF-D3AE-D58C-EBFC-174F954FB08C}"/>
          </ac:inkMkLst>
        </pc:inkChg>
        <pc:inkChg chg="add">
          <ac:chgData name="mehmet sait özdemir" userId="dce2c172-62e6-4d50-b888-93ec6715f647" providerId="ADAL" clId="{993BF48E-877A-491B-B5E1-C33CF0086985}" dt="2023-07-12T11:59:48.190" v="1551" actId="9405"/>
          <ac:inkMkLst>
            <pc:docMk/>
            <pc:sldMk cId="1171958439" sldId="308"/>
            <ac:inkMk id="25" creationId="{38016D8B-164D-0301-E6F9-F064F0B18886}"/>
          </ac:inkMkLst>
        </pc:inkChg>
        <pc:inkChg chg="add mod">
          <ac:chgData name="mehmet sait özdemir" userId="dce2c172-62e6-4d50-b888-93ec6715f647" providerId="ADAL" clId="{993BF48E-877A-491B-B5E1-C33CF0086985}" dt="2023-07-12T11:59:53.046" v="1554"/>
          <ac:inkMkLst>
            <pc:docMk/>
            <pc:sldMk cId="1171958439" sldId="308"/>
            <ac:inkMk id="27" creationId="{A05B0A1E-0C6B-9C82-FCFC-14641F39CF87}"/>
          </ac:inkMkLst>
        </pc:inkChg>
        <pc:inkChg chg="add">
          <ac:chgData name="mehmet sait özdemir" userId="dce2c172-62e6-4d50-b888-93ec6715f647" providerId="ADAL" clId="{993BF48E-877A-491B-B5E1-C33CF0086985}" dt="2023-07-12T11:59:54.600" v="1555" actId="9405"/>
          <ac:inkMkLst>
            <pc:docMk/>
            <pc:sldMk cId="1171958439" sldId="308"/>
            <ac:inkMk id="29" creationId="{04EA83EA-D322-9D6B-B916-0B7AB38DBC80}"/>
          </ac:inkMkLst>
        </pc:inkChg>
        <pc:inkChg chg="add mod">
          <ac:chgData name="mehmet sait özdemir" userId="dce2c172-62e6-4d50-b888-93ec6715f647" providerId="ADAL" clId="{993BF48E-877A-491B-B5E1-C33CF0086985}" dt="2023-07-12T12:00:04.271" v="1558"/>
          <ac:inkMkLst>
            <pc:docMk/>
            <pc:sldMk cId="1171958439" sldId="308"/>
            <ac:inkMk id="30" creationId="{8E39FB79-EC5A-D225-8B75-30B2637D5914}"/>
          </ac:inkMkLst>
        </pc:inkChg>
        <pc:inkChg chg="add mod">
          <ac:chgData name="mehmet sait özdemir" userId="dce2c172-62e6-4d50-b888-93ec6715f647" providerId="ADAL" clId="{993BF48E-877A-491B-B5E1-C33CF0086985}" dt="2023-07-12T12:00:04.271" v="1558"/>
          <ac:inkMkLst>
            <pc:docMk/>
            <pc:sldMk cId="1171958439" sldId="308"/>
            <ac:inkMk id="31" creationId="{7F06753D-74D2-C4ED-98C5-B0110B9AF5DA}"/>
          </ac:inkMkLst>
        </pc:inkChg>
        <pc:inkChg chg="add">
          <ac:chgData name="mehmet sait özdemir" userId="dce2c172-62e6-4d50-b888-93ec6715f647" providerId="ADAL" clId="{993BF48E-877A-491B-B5E1-C33CF0086985}" dt="2023-07-12T12:00:04.691" v="1559" actId="9405"/>
          <ac:inkMkLst>
            <pc:docMk/>
            <pc:sldMk cId="1171958439" sldId="308"/>
            <ac:inkMk id="33" creationId="{11D7F93E-20BF-4462-FB1D-64F469CF0E6D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1:27.606" v="1609" actId="9405"/>
        <pc:sldMkLst>
          <pc:docMk/>
          <pc:sldMk cId="1981841509" sldId="309"/>
        </pc:sldMkLst>
        <pc:grpChg chg="mod">
          <ac:chgData name="mehmet sait özdemir" userId="dce2c172-62e6-4d50-b888-93ec6715f647" providerId="ADAL" clId="{993BF48E-877A-491B-B5E1-C33CF0086985}" dt="2023-07-12T12:00:18.812" v="1564"/>
          <ac:grpSpMkLst>
            <pc:docMk/>
            <pc:sldMk cId="1981841509" sldId="309"/>
            <ac:grpSpMk id="7" creationId="{3D8C7E43-C58D-6435-5B8B-D1668D8E83E4}"/>
          </ac:grpSpMkLst>
        </pc:grpChg>
        <pc:grpChg chg="mod">
          <ac:chgData name="mehmet sait özdemir" userId="dce2c172-62e6-4d50-b888-93ec6715f647" providerId="ADAL" clId="{993BF48E-877A-491B-B5E1-C33CF0086985}" dt="2023-07-12T12:00:25.144" v="1570"/>
          <ac:grpSpMkLst>
            <pc:docMk/>
            <pc:sldMk cId="1981841509" sldId="309"/>
            <ac:grpSpMk id="15" creationId="{12B04205-A695-12E9-104F-D525AB589D09}"/>
          </ac:grpSpMkLst>
        </pc:grpChg>
        <pc:grpChg chg="mod">
          <ac:chgData name="mehmet sait özdemir" userId="dce2c172-62e6-4d50-b888-93ec6715f647" providerId="ADAL" clId="{993BF48E-877A-491B-B5E1-C33CF0086985}" dt="2023-07-12T12:00:28.629" v="1573"/>
          <ac:grpSpMkLst>
            <pc:docMk/>
            <pc:sldMk cId="1981841509" sldId="309"/>
            <ac:grpSpMk id="18" creationId="{FB1DC093-ABBE-AE89-BE0F-880DD321FF73}"/>
          </ac:grpSpMkLst>
        </pc:grpChg>
        <pc:grpChg chg="mod">
          <ac:chgData name="mehmet sait özdemir" userId="dce2c172-62e6-4d50-b888-93ec6715f647" providerId="ADAL" clId="{993BF48E-877A-491B-B5E1-C33CF0086985}" dt="2023-07-12T12:00:31.156" v="1576"/>
          <ac:grpSpMkLst>
            <pc:docMk/>
            <pc:sldMk cId="1981841509" sldId="309"/>
            <ac:grpSpMk id="21" creationId="{7486FBA0-C014-1C0B-D8EB-D94C55A72E60}"/>
          </ac:grpSpMkLst>
        </pc:grpChg>
        <pc:grpChg chg="mod">
          <ac:chgData name="mehmet sait özdemir" userId="dce2c172-62e6-4d50-b888-93ec6715f647" providerId="ADAL" clId="{993BF48E-877A-491B-B5E1-C33CF0086985}" dt="2023-07-12T12:00:33.599" v="1579"/>
          <ac:grpSpMkLst>
            <pc:docMk/>
            <pc:sldMk cId="1981841509" sldId="309"/>
            <ac:grpSpMk id="24" creationId="{6CCFF3F0-D2DD-188F-2657-42A0944A1E0F}"/>
          </ac:grpSpMkLst>
        </pc:grpChg>
        <pc:grpChg chg="del mod">
          <ac:chgData name="mehmet sait özdemir" userId="dce2c172-62e6-4d50-b888-93ec6715f647" providerId="ADAL" clId="{993BF48E-877A-491B-B5E1-C33CF0086985}" dt="2023-07-12T12:00:41.307" v="1585"/>
          <ac:grpSpMkLst>
            <pc:docMk/>
            <pc:sldMk cId="1981841509" sldId="309"/>
            <ac:grpSpMk id="29" creationId="{6C45BCAE-ACD5-EED0-162C-C871751C5B71}"/>
          </ac:grpSpMkLst>
        </pc:grpChg>
        <pc:grpChg chg="mod">
          <ac:chgData name="mehmet sait özdemir" userId="dce2c172-62e6-4d50-b888-93ec6715f647" providerId="ADAL" clId="{993BF48E-877A-491B-B5E1-C33CF0086985}" dt="2023-07-12T12:00:47.011" v="1591"/>
          <ac:grpSpMkLst>
            <pc:docMk/>
            <pc:sldMk cId="1981841509" sldId="309"/>
            <ac:grpSpMk id="34" creationId="{D841399C-8DA2-9AE2-E5F5-27D35051E6B3}"/>
          </ac:grpSpMkLst>
        </pc:grpChg>
        <pc:grpChg chg="del mod">
          <ac:chgData name="mehmet sait özdemir" userId="dce2c172-62e6-4d50-b888-93ec6715f647" providerId="ADAL" clId="{993BF48E-877A-491B-B5E1-C33CF0086985}" dt="2023-07-12T12:01:24.426" v="1607"/>
          <ac:grpSpMkLst>
            <pc:docMk/>
            <pc:sldMk cId="1981841509" sldId="309"/>
            <ac:grpSpMk id="43" creationId="{E9FBD779-5D22-801E-C2CC-B26E025409A4}"/>
          </ac:grpSpMkLst>
        </pc:grpChg>
        <pc:grpChg chg="mod">
          <ac:chgData name="mehmet sait özdemir" userId="dce2c172-62e6-4d50-b888-93ec6715f647" providerId="ADAL" clId="{993BF48E-877A-491B-B5E1-C33CF0086985}" dt="2023-07-12T12:01:24.426" v="1607"/>
          <ac:grpSpMkLst>
            <pc:docMk/>
            <pc:sldMk cId="1981841509" sldId="309"/>
            <ac:grpSpMk id="50" creationId="{82732CA8-0C5A-AE6B-BBB7-7823D96372AF}"/>
          </ac:grpSpMkLst>
        </pc:grpChg>
        <pc:picChg chg="del">
          <ac:chgData name="mehmet sait özdemir" userId="dce2c172-62e6-4d50-b888-93ec6715f647" providerId="ADAL" clId="{993BF48E-877A-491B-B5E1-C33CF0086985}" dt="2023-07-12T07:26:31.523" v="35" actId="478"/>
          <ac:picMkLst>
            <pc:docMk/>
            <pc:sldMk cId="1981841509" sldId="309"/>
            <ac:picMk id="3" creationId="{DE4E0E09-A48A-038C-65C7-7765C1FF5595}"/>
          </ac:picMkLst>
        </pc:picChg>
        <pc:picChg chg="add mod">
          <ac:chgData name="mehmet sait özdemir" userId="dce2c172-62e6-4d50-b888-93ec6715f647" providerId="ADAL" clId="{993BF48E-877A-491B-B5E1-C33CF0086985}" dt="2023-07-12T07:32:48.696" v="110" actId="14100"/>
          <ac:picMkLst>
            <pc:docMk/>
            <pc:sldMk cId="1981841509" sldId="309"/>
            <ac:picMk id="5" creationId="{F9CF915D-6332-BC10-1DEE-3F9B881B1434}"/>
          </ac:picMkLst>
        </pc:picChg>
        <pc:inkChg chg="add mod">
          <ac:chgData name="mehmet sait özdemir" userId="dce2c172-62e6-4d50-b888-93ec6715f647" providerId="ADAL" clId="{993BF48E-877A-491B-B5E1-C33CF0086985}" dt="2023-07-12T12:00:18.812" v="1564"/>
          <ac:inkMkLst>
            <pc:docMk/>
            <pc:sldMk cId="1981841509" sldId="309"/>
            <ac:inkMk id="2" creationId="{DDC894E9-2585-D809-4FFC-E587CECE8C2F}"/>
          </ac:inkMkLst>
        </pc:inkChg>
        <pc:inkChg chg="add mod">
          <ac:chgData name="mehmet sait özdemir" userId="dce2c172-62e6-4d50-b888-93ec6715f647" providerId="ADAL" clId="{993BF48E-877A-491B-B5E1-C33CF0086985}" dt="2023-07-12T12:00:18.812" v="1564"/>
          <ac:inkMkLst>
            <pc:docMk/>
            <pc:sldMk cId="1981841509" sldId="309"/>
            <ac:inkMk id="3" creationId="{9DAE347A-08D7-569B-2162-90B95E29E8E2}"/>
          </ac:inkMkLst>
        </pc:inkChg>
        <pc:inkChg chg="add mod">
          <ac:chgData name="mehmet sait özdemir" userId="dce2c172-62e6-4d50-b888-93ec6715f647" providerId="ADAL" clId="{993BF48E-877A-491B-B5E1-C33CF0086985}" dt="2023-07-12T12:00:18.812" v="1564"/>
          <ac:inkMkLst>
            <pc:docMk/>
            <pc:sldMk cId="1981841509" sldId="309"/>
            <ac:inkMk id="4" creationId="{26C9C55D-4FC8-B6AD-262E-13A95813FEAB}"/>
          </ac:inkMkLst>
        </pc:inkChg>
        <pc:inkChg chg="add mod">
          <ac:chgData name="mehmet sait özdemir" userId="dce2c172-62e6-4d50-b888-93ec6715f647" providerId="ADAL" clId="{993BF48E-877A-491B-B5E1-C33CF0086985}" dt="2023-07-12T12:00:18.812" v="1564"/>
          <ac:inkMkLst>
            <pc:docMk/>
            <pc:sldMk cId="1981841509" sldId="309"/>
            <ac:inkMk id="6" creationId="{56A7E981-0A00-C87B-9161-C7D61CFB3627}"/>
          </ac:inkMkLst>
        </pc:inkChg>
        <pc:inkChg chg="add">
          <ac:chgData name="mehmet sait özdemir" userId="dce2c172-62e6-4d50-b888-93ec6715f647" providerId="ADAL" clId="{993BF48E-877A-491B-B5E1-C33CF0086985}" dt="2023-07-12T12:00:19.031" v="1565" actId="9405"/>
          <ac:inkMkLst>
            <pc:docMk/>
            <pc:sldMk cId="1981841509" sldId="309"/>
            <ac:inkMk id="8" creationId="{B022A20C-8B61-627C-8338-619D84AA8807}"/>
          </ac:inkMkLst>
        </pc:inkChg>
        <pc:inkChg chg="add">
          <ac:chgData name="mehmet sait özdemir" userId="dce2c172-62e6-4d50-b888-93ec6715f647" providerId="ADAL" clId="{993BF48E-877A-491B-B5E1-C33CF0086985}" dt="2023-07-12T12:00:19.869" v="1566" actId="9405"/>
          <ac:inkMkLst>
            <pc:docMk/>
            <pc:sldMk cId="1981841509" sldId="309"/>
            <ac:inkMk id="9" creationId="{8D71E690-CC70-5708-41F4-67C3584FBD76}"/>
          </ac:inkMkLst>
        </pc:inkChg>
        <pc:inkChg chg="add mod">
          <ac:chgData name="mehmet sait özdemir" userId="dce2c172-62e6-4d50-b888-93ec6715f647" providerId="ADAL" clId="{993BF48E-877A-491B-B5E1-C33CF0086985}" dt="2023-07-12T12:00:25.144" v="1570"/>
          <ac:inkMkLst>
            <pc:docMk/>
            <pc:sldMk cId="1981841509" sldId="309"/>
            <ac:inkMk id="12" creationId="{5B9F1844-8AB7-F742-75F0-B7F77B03BD56}"/>
          </ac:inkMkLst>
        </pc:inkChg>
        <pc:inkChg chg="add mod">
          <ac:chgData name="mehmet sait özdemir" userId="dce2c172-62e6-4d50-b888-93ec6715f647" providerId="ADAL" clId="{993BF48E-877A-491B-B5E1-C33CF0086985}" dt="2023-07-12T12:00:25.144" v="1570"/>
          <ac:inkMkLst>
            <pc:docMk/>
            <pc:sldMk cId="1981841509" sldId="309"/>
            <ac:inkMk id="13" creationId="{D3B0E9F3-1AD7-4FE9-A83B-25CE032FA69D}"/>
          </ac:inkMkLst>
        </pc:inkChg>
        <pc:inkChg chg="add">
          <ac:chgData name="mehmet sait özdemir" userId="dce2c172-62e6-4d50-b888-93ec6715f647" providerId="ADAL" clId="{993BF48E-877A-491B-B5E1-C33CF0086985}" dt="2023-07-12T12:00:24.226" v="1569" actId="9405"/>
          <ac:inkMkLst>
            <pc:docMk/>
            <pc:sldMk cId="1981841509" sldId="309"/>
            <ac:inkMk id="14" creationId="{A2F51ADE-031E-F772-E79E-D21802436C07}"/>
          </ac:inkMkLst>
        </pc:inkChg>
        <pc:inkChg chg="add mod">
          <ac:chgData name="mehmet sait özdemir" userId="dce2c172-62e6-4d50-b888-93ec6715f647" providerId="ADAL" clId="{993BF48E-877A-491B-B5E1-C33CF0086985}" dt="2023-07-12T12:00:28.629" v="1573"/>
          <ac:inkMkLst>
            <pc:docMk/>
            <pc:sldMk cId="1981841509" sldId="309"/>
            <ac:inkMk id="16" creationId="{B551F04E-61EE-8E44-C797-93F4018289B4}"/>
          </ac:inkMkLst>
        </pc:inkChg>
        <pc:inkChg chg="add mod">
          <ac:chgData name="mehmet sait özdemir" userId="dce2c172-62e6-4d50-b888-93ec6715f647" providerId="ADAL" clId="{993BF48E-877A-491B-B5E1-C33CF0086985}" dt="2023-07-12T12:00:28.629" v="1573"/>
          <ac:inkMkLst>
            <pc:docMk/>
            <pc:sldMk cId="1981841509" sldId="309"/>
            <ac:inkMk id="17" creationId="{0E018DAD-F4DA-12D8-1963-7DA9ED7C9836}"/>
          </ac:inkMkLst>
        </pc:inkChg>
        <pc:inkChg chg="add mod">
          <ac:chgData name="mehmet sait özdemir" userId="dce2c172-62e6-4d50-b888-93ec6715f647" providerId="ADAL" clId="{993BF48E-877A-491B-B5E1-C33CF0086985}" dt="2023-07-12T12:00:31.156" v="1576"/>
          <ac:inkMkLst>
            <pc:docMk/>
            <pc:sldMk cId="1981841509" sldId="309"/>
            <ac:inkMk id="19" creationId="{5DF1174E-E168-728D-FCD6-1EEEB5D28B3B}"/>
          </ac:inkMkLst>
        </pc:inkChg>
        <pc:inkChg chg="add mod">
          <ac:chgData name="mehmet sait özdemir" userId="dce2c172-62e6-4d50-b888-93ec6715f647" providerId="ADAL" clId="{993BF48E-877A-491B-B5E1-C33CF0086985}" dt="2023-07-12T12:00:31.156" v="1576"/>
          <ac:inkMkLst>
            <pc:docMk/>
            <pc:sldMk cId="1981841509" sldId="309"/>
            <ac:inkMk id="20" creationId="{568DF470-6F98-7906-576E-6B14F8F77E26}"/>
          </ac:inkMkLst>
        </pc:inkChg>
        <pc:inkChg chg="add mod">
          <ac:chgData name="mehmet sait özdemir" userId="dce2c172-62e6-4d50-b888-93ec6715f647" providerId="ADAL" clId="{993BF48E-877A-491B-B5E1-C33CF0086985}" dt="2023-07-12T12:00:33.599" v="1579"/>
          <ac:inkMkLst>
            <pc:docMk/>
            <pc:sldMk cId="1981841509" sldId="309"/>
            <ac:inkMk id="22" creationId="{3D60B8EF-B77D-1669-CD2E-0D38023E32F2}"/>
          </ac:inkMkLst>
        </pc:inkChg>
        <pc:inkChg chg="add mod">
          <ac:chgData name="mehmet sait özdemir" userId="dce2c172-62e6-4d50-b888-93ec6715f647" providerId="ADAL" clId="{993BF48E-877A-491B-B5E1-C33CF0086985}" dt="2023-07-12T12:00:33.599" v="1579"/>
          <ac:inkMkLst>
            <pc:docMk/>
            <pc:sldMk cId="1981841509" sldId="309"/>
            <ac:inkMk id="23" creationId="{567BD971-E2BF-AB26-1210-26FCAAA5A83C}"/>
          </ac:inkMkLst>
        </pc:inkChg>
        <pc:inkChg chg="add">
          <ac:chgData name="mehmet sait özdemir" userId="dce2c172-62e6-4d50-b888-93ec6715f647" providerId="ADAL" clId="{993BF48E-877A-491B-B5E1-C33CF0086985}" dt="2023-07-12T12:00:35.139" v="1580" actId="9405"/>
          <ac:inkMkLst>
            <pc:docMk/>
            <pc:sldMk cId="1981841509" sldId="309"/>
            <ac:inkMk id="25" creationId="{C9E32D99-685E-6599-2865-A17186A1DB5B}"/>
          </ac:inkMkLst>
        </pc:inkChg>
        <pc:inkChg chg="add">
          <ac:chgData name="mehmet sait özdemir" userId="dce2c172-62e6-4d50-b888-93ec6715f647" providerId="ADAL" clId="{993BF48E-877A-491B-B5E1-C33CF0086985}" dt="2023-07-12T12:00:35.790" v="1581" actId="9405"/>
          <ac:inkMkLst>
            <pc:docMk/>
            <pc:sldMk cId="1981841509" sldId="309"/>
            <ac:inkMk id="26" creationId="{22CA2D18-E14B-7BD2-8608-6DF3569FF85B}"/>
          </ac:inkMkLst>
        </pc:inkChg>
        <pc:inkChg chg="add del mod">
          <ac:chgData name="mehmet sait özdemir" userId="dce2c172-62e6-4d50-b888-93ec6715f647" providerId="ADAL" clId="{993BF48E-877A-491B-B5E1-C33CF0086985}" dt="2023-07-12T12:00:41.312" v="1586"/>
          <ac:inkMkLst>
            <pc:docMk/>
            <pc:sldMk cId="1981841509" sldId="309"/>
            <ac:inkMk id="27" creationId="{EBA992CB-F765-D60A-0482-4CEA1E280508}"/>
          </ac:inkMkLst>
        </pc:inkChg>
        <pc:inkChg chg="add del mod">
          <ac:chgData name="mehmet sait özdemir" userId="dce2c172-62e6-4d50-b888-93ec6715f647" providerId="ADAL" clId="{993BF48E-877A-491B-B5E1-C33CF0086985}" dt="2023-07-12T12:00:41.307" v="1585"/>
          <ac:inkMkLst>
            <pc:docMk/>
            <pc:sldMk cId="1981841509" sldId="309"/>
            <ac:inkMk id="28" creationId="{2B561E0B-A9C9-6F9E-7AE0-63ED3D66C2E4}"/>
          </ac:inkMkLst>
        </pc:inkChg>
        <pc:inkChg chg="add">
          <ac:chgData name="mehmet sait özdemir" userId="dce2c172-62e6-4d50-b888-93ec6715f647" providerId="ADAL" clId="{993BF48E-877A-491B-B5E1-C33CF0086985}" dt="2023-07-12T12:00:43.483" v="1587" actId="9405"/>
          <ac:inkMkLst>
            <pc:docMk/>
            <pc:sldMk cId="1981841509" sldId="309"/>
            <ac:inkMk id="30" creationId="{16DE1A67-5006-A96A-A129-87B74241B671}"/>
          </ac:inkMkLst>
        </pc:inkChg>
        <pc:inkChg chg="add">
          <ac:chgData name="mehmet sait özdemir" userId="dce2c172-62e6-4d50-b888-93ec6715f647" providerId="ADAL" clId="{993BF48E-877A-491B-B5E1-C33CF0086985}" dt="2023-07-12T12:00:43.839" v="1588" actId="9405"/>
          <ac:inkMkLst>
            <pc:docMk/>
            <pc:sldMk cId="1981841509" sldId="309"/>
            <ac:inkMk id="31" creationId="{DE77AAD0-191A-B888-1DDB-C7255F52E2F7}"/>
          </ac:inkMkLst>
        </pc:inkChg>
        <pc:inkChg chg="add mod">
          <ac:chgData name="mehmet sait özdemir" userId="dce2c172-62e6-4d50-b888-93ec6715f647" providerId="ADAL" clId="{993BF48E-877A-491B-B5E1-C33CF0086985}" dt="2023-07-12T12:00:47.011" v="1591"/>
          <ac:inkMkLst>
            <pc:docMk/>
            <pc:sldMk cId="1981841509" sldId="309"/>
            <ac:inkMk id="32" creationId="{5172FB48-385E-81E6-A0B3-C175B962F7FA}"/>
          </ac:inkMkLst>
        </pc:inkChg>
        <pc:inkChg chg="add mod">
          <ac:chgData name="mehmet sait özdemir" userId="dce2c172-62e6-4d50-b888-93ec6715f647" providerId="ADAL" clId="{993BF48E-877A-491B-B5E1-C33CF0086985}" dt="2023-07-12T12:00:47.011" v="1591"/>
          <ac:inkMkLst>
            <pc:docMk/>
            <pc:sldMk cId="1981841509" sldId="309"/>
            <ac:inkMk id="33" creationId="{CE9A3182-0B97-C1F8-7824-0F4054729C74}"/>
          </ac:inkMkLst>
        </pc:inkChg>
        <pc:inkChg chg="add">
          <ac:chgData name="mehmet sait özdemir" userId="dce2c172-62e6-4d50-b888-93ec6715f647" providerId="ADAL" clId="{993BF48E-877A-491B-B5E1-C33CF0086985}" dt="2023-07-12T12:00:51.426" v="1592" actId="9405"/>
          <ac:inkMkLst>
            <pc:docMk/>
            <pc:sldMk cId="1981841509" sldId="309"/>
            <ac:inkMk id="35" creationId="{7AF3E612-017C-7997-0ED8-B1D79F4BD19C}"/>
          </ac:inkMkLst>
        </pc:inkChg>
        <pc:inkChg chg="add">
          <ac:chgData name="mehmet sait özdemir" userId="dce2c172-62e6-4d50-b888-93ec6715f647" providerId="ADAL" clId="{993BF48E-877A-491B-B5E1-C33CF0086985}" dt="2023-07-12T12:00:52.432" v="1593" actId="9405"/>
          <ac:inkMkLst>
            <pc:docMk/>
            <pc:sldMk cId="1981841509" sldId="309"/>
            <ac:inkMk id="36" creationId="{FFE1F1AA-DEF1-E640-FBAE-1568D7B975A1}"/>
          </ac:inkMkLst>
        </pc:inkChg>
        <pc:inkChg chg="add">
          <ac:chgData name="mehmet sait özdemir" userId="dce2c172-62e6-4d50-b888-93ec6715f647" providerId="ADAL" clId="{993BF48E-877A-491B-B5E1-C33CF0086985}" dt="2023-07-12T12:00:53.412" v="1594" actId="9405"/>
          <ac:inkMkLst>
            <pc:docMk/>
            <pc:sldMk cId="1981841509" sldId="309"/>
            <ac:inkMk id="37" creationId="{EE19136F-6760-9E94-7F78-51D5B5716752}"/>
          </ac:inkMkLst>
        </pc:inkChg>
        <pc:inkChg chg="add">
          <ac:chgData name="mehmet sait özdemir" userId="dce2c172-62e6-4d50-b888-93ec6715f647" providerId="ADAL" clId="{993BF48E-877A-491B-B5E1-C33CF0086985}" dt="2023-07-12T12:00:56.817" v="1595" actId="9405"/>
          <ac:inkMkLst>
            <pc:docMk/>
            <pc:sldMk cId="1981841509" sldId="309"/>
            <ac:inkMk id="38" creationId="{BAEE27C8-AD5E-13D2-E9EA-2C2EF198F805}"/>
          </ac:inkMkLst>
        </pc:inkChg>
        <pc:inkChg chg="add">
          <ac:chgData name="mehmet sait özdemir" userId="dce2c172-62e6-4d50-b888-93ec6715f647" providerId="ADAL" clId="{993BF48E-877A-491B-B5E1-C33CF0086985}" dt="2023-07-12T12:00:57.269" v="1596" actId="9405"/>
          <ac:inkMkLst>
            <pc:docMk/>
            <pc:sldMk cId="1981841509" sldId="309"/>
            <ac:inkMk id="39" creationId="{1F8BEDAC-F101-72C5-2F55-E24CDD79276E}"/>
          </ac:inkMkLst>
        </pc:inkChg>
        <pc:inkChg chg="add">
          <ac:chgData name="mehmet sait özdemir" userId="dce2c172-62e6-4d50-b888-93ec6715f647" providerId="ADAL" clId="{993BF48E-877A-491B-B5E1-C33CF0086985}" dt="2023-07-12T12:00:59.790" v="1597" actId="9405"/>
          <ac:inkMkLst>
            <pc:docMk/>
            <pc:sldMk cId="1981841509" sldId="309"/>
            <ac:inkMk id="40" creationId="{599A5777-DDB0-5120-FC44-8C3013243C57}"/>
          </ac:inkMkLst>
        </pc:inkChg>
        <pc:inkChg chg="add mod">
          <ac:chgData name="mehmet sait özdemir" userId="dce2c172-62e6-4d50-b888-93ec6715f647" providerId="ADAL" clId="{993BF48E-877A-491B-B5E1-C33CF0086985}" dt="2023-07-12T12:01:24.426" v="1607"/>
          <ac:inkMkLst>
            <pc:docMk/>
            <pc:sldMk cId="1981841509" sldId="309"/>
            <ac:inkMk id="41" creationId="{DAA14897-E92D-2AB4-16F8-D613F19C0EBE}"/>
          </ac:inkMkLst>
        </pc:inkChg>
        <pc:inkChg chg="add mod">
          <ac:chgData name="mehmet sait özdemir" userId="dce2c172-62e6-4d50-b888-93ec6715f647" providerId="ADAL" clId="{993BF48E-877A-491B-B5E1-C33CF0086985}" dt="2023-07-12T12:01:24.426" v="1607"/>
          <ac:inkMkLst>
            <pc:docMk/>
            <pc:sldMk cId="1981841509" sldId="309"/>
            <ac:inkMk id="42" creationId="{5B2FC4DB-855F-B4A4-E107-75A31F7ACB4D}"/>
          </ac:inkMkLst>
        </pc:inkChg>
        <pc:inkChg chg="add">
          <ac:chgData name="mehmet sait özdemir" userId="dce2c172-62e6-4d50-b888-93ec6715f647" providerId="ADAL" clId="{993BF48E-877A-491B-B5E1-C33CF0086985}" dt="2023-07-12T12:01:10.919" v="1601" actId="9405"/>
          <ac:inkMkLst>
            <pc:docMk/>
            <pc:sldMk cId="1981841509" sldId="309"/>
            <ac:inkMk id="44" creationId="{534CD8F0-AD1D-B38B-4811-E0CC6C3F838C}"/>
          </ac:inkMkLst>
        </pc:inkChg>
        <pc:inkChg chg="add">
          <ac:chgData name="mehmet sait özdemir" userId="dce2c172-62e6-4d50-b888-93ec6715f647" providerId="ADAL" clId="{993BF48E-877A-491B-B5E1-C33CF0086985}" dt="2023-07-12T12:01:11.692" v="1602" actId="9405"/>
          <ac:inkMkLst>
            <pc:docMk/>
            <pc:sldMk cId="1981841509" sldId="309"/>
            <ac:inkMk id="45" creationId="{EDEC809F-3FF8-297C-27E4-582666C165C8}"/>
          </ac:inkMkLst>
        </pc:inkChg>
        <pc:inkChg chg="add">
          <ac:chgData name="mehmet sait özdemir" userId="dce2c172-62e6-4d50-b888-93ec6715f647" providerId="ADAL" clId="{993BF48E-877A-491B-B5E1-C33CF0086985}" dt="2023-07-12T12:01:12.676" v="1603" actId="9405"/>
          <ac:inkMkLst>
            <pc:docMk/>
            <pc:sldMk cId="1981841509" sldId="309"/>
            <ac:inkMk id="46" creationId="{442C34B8-C8B7-B3D4-246F-F4681CD6EB48}"/>
          </ac:inkMkLst>
        </pc:inkChg>
        <pc:inkChg chg="add">
          <ac:chgData name="mehmet sait özdemir" userId="dce2c172-62e6-4d50-b888-93ec6715f647" providerId="ADAL" clId="{993BF48E-877A-491B-B5E1-C33CF0086985}" dt="2023-07-12T12:01:14.303" v="1604" actId="9405"/>
          <ac:inkMkLst>
            <pc:docMk/>
            <pc:sldMk cId="1981841509" sldId="309"/>
            <ac:inkMk id="47" creationId="{76AD2E2E-E57F-A106-9EB3-00765DE9C633}"/>
          </ac:inkMkLst>
        </pc:inkChg>
        <pc:inkChg chg="add">
          <ac:chgData name="mehmet sait özdemir" userId="dce2c172-62e6-4d50-b888-93ec6715f647" providerId="ADAL" clId="{993BF48E-877A-491B-B5E1-C33CF0086985}" dt="2023-07-12T12:01:22.462" v="1605" actId="9405"/>
          <ac:inkMkLst>
            <pc:docMk/>
            <pc:sldMk cId="1981841509" sldId="309"/>
            <ac:inkMk id="48" creationId="{9C5A379C-50FF-6B2B-FFB9-3089DBF5A6E9}"/>
          </ac:inkMkLst>
        </pc:inkChg>
        <pc:inkChg chg="add mod">
          <ac:chgData name="mehmet sait özdemir" userId="dce2c172-62e6-4d50-b888-93ec6715f647" providerId="ADAL" clId="{993BF48E-877A-491B-B5E1-C33CF0086985}" dt="2023-07-12T12:01:24.426" v="1607"/>
          <ac:inkMkLst>
            <pc:docMk/>
            <pc:sldMk cId="1981841509" sldId="309"/>
            <ac:inkMk id="49" creationId="{DDEC6CF1-6713-1792-D87C-9ED5BF936649}"/>
          </ac:inkMkLst>
        </pc:inkChg>
        <pc:inkChg chg="add">
          <ac:chgData name="mehmet sait özdemir" userId="dce2c172-62e6-4d50-b888-93ec6715f647" providerId="ADAL" clId="{993BF48E-877A-491B-B5E1-C33CF0086985}" dt="2023-07-12T12:01:25.093" v="1608" actId="9405"/>
          <ac:inkMkLst>
            <pc:docMk/>
            <pc:sldMk cId="1981841509" sldId="309"/>
            <ac:inkMk id="51" creationId="{5F1EFCF7-0954-864C-1F96-EE0C1C19D4D6}"/>
          </ac:inkMkLst>
        </pc:inkChg>
        <pc:inkChg chg="add">
          <ac:chgData name="mehmet sait özdemir" userId="dce2c172-62e6-4d50-b888-93ec6715f647" providerId="ADAL" clId="{993BF48E-877A-491B-B5E1-C33CF0086985}" dt="2023-07-12T12:01:27.606" v="1609" actId="9405"/>
          <ac:inkMkLst>
            <pc:docMk/>
            <pc:sldMk cId="1981841509" sldId="309"/>
            <ac:inkMk id="52" creationId="{7635DAD2-183C-37F4-DC62-DED6A43CAD84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2:18.633" v="1628" actId="9405"/>
        <pc:sldMkLst>
          <pc:docMk/>
          <pc:sldMk cId="1107409052" sldId="310"/>
        </pc:sldMkLst>
        <pc:grpChg chg="mod">
          <ac:chgData name="mehmet sait özdemir" userId="dce2c172-62e6-4d50-b888-93ec6715f647" providerId="ADAL" clId="{993BF48E-877A-491B-B5E1-C33CF0086985}" dt="2023-07-12T12:01:45.735" v="1612"/>
          <ac:grpSpMkLst>
            <pc:docMk/>
            <pc:sldMk cId="1107409052" sldId="310"/>
            <ac:grpSpMk id="4" creationId="{65333979-AD7A-C0B3-67CC-8D1DE81249E8}"/>
          </ac:grpSpMkLst>
        </pc:grpChg>
        <pc:grpChg chg="mod">
          <ac:chgData name="mehmet sait özdemir" userId="dce2c172-62e6-4d50-b888-93ec6715f647" providerId="ADAL" clId="{993BF48E-877A-491B-B5E1-C33CF0086985}" dt="2023-07-12T12:02:00.897" v="1620"/>
          <ac:grpSpMkLst>
            <pc:docMk/>
            <pc:sldMk cId="1107409052" sldId="310"/>
            <ac:grpSpMk id="15" creationId="{EDE176B0-DF68-AAB7-5931-2CFEEC158B1D}"/>
          </ac:grpSpMkLst>
        </pc:grpChg>
        <pc:grpChg chg="mod">
          <ac:chgData name="mehmet sait özdemir" userId="dce2c172-62e6-4d50-b888-93ec6715f647" providerId="ADAL" clId="{993BF48E-877A-491B-B5E1-C33CF0086985}" dt="2023-07-12T12:02:09.319" v="1626"/>
          <ac:grpSpMkLst>
            <pc:docMk/>
            <pc:sldMk cId="1107409052" sldId="310"/>
            <ac:grpSpMk id="21" creationId="{C2D4A98F-38D5-0572-476C-EC6B5C75AF9D}"/>
          </ac:grpSpMkLst>
        </pc:grpChg>
        <pc:picChg chg="del">
          <ac:chgData name="mehmet sait özdemir" userId="dce2c172-62e6-4d50-b888-93ec6715f647" providerId="ADAL" clId="{993BF48E-877A-491B-B5E1-C33CF0086985}" dt="2023-07-12T07:26:32.571" v="36" actId="478"/>
          <ac:picMkLst>
            <pc:docMk/>
            <pc:sldMk cId="1107409052" sldId="310"/>
            <ac:picMk id="3" creationId="{F1BB7FC2-FE6C-AB8B-8F13-ECD0056C33B3}"/>
          </ac:picMkLst>
        </pc:picChg>
        <pc:picChg chg="del">
          <ac:chgData name="mehmet sait özdemir" userId="dce2c172-62e6-4d50-b888-93ec6715f647" providerId="ADAL" clId="{993BF48E-877A-491B-B5E1-C33CF0086985}" dt="2023-07-12T07:26:33.553" v="37" actId="478"/>
          <ac:picMkLst>
            <pc:docMk/>
            <pc:sldMk cId="1107409052" sldId="310"/>
            <ac:picMk id="5" creationId="{FCD5120D-97BE-1B90-919B-451CF0517AE8}"/>
          </ac:picMkLst>
        </pc:picChg>
        <pc:picChg chg="add mod">
          <ac:chgData name="mehmet sait özdemir" userId="dce2c172-62e6-4d50-b888-93ec6715f647" providerId="ADAL" clId="{993BF48E-877A-491B-B5E1-C33CF0086985}" dt="2023-07-12T07:33:04.964" v="114" actId="14100"/>
          <ac:picMkLst>
            <pc:docMk/>
            <pc:sldMk cId="1107409052" sldId="310"/>
            <ac:picMk id="7" creationId="{620B3792-4291-4502-01DD-9D8ED62D9C64}"/>
          </ac:picMkLst>
        </pc:picChg>
        <pc:inkChg chg="add mod">
          <ac:chgData name="mehmet sait özdemir" userId="dce2c172-62e6-4d50-b888-93ec6715f647" providerId="ADAL" clId="{993BF48E-877A-491B-B5E1-C33CF0086985}" dt="2023-07-12T12:01:45.735" v="1612"/>
          <ac:inkMkLst>
            <pc:docMk/>
            <pc:sldMk cId="1107409052" sldId="310"/>
            <ac:inkMk id="2" creationId="{47555ED9-3840-CD03-A594-4D9FD96790C6}"/>
          </ac:inkMkLst>
        </pc:inkChg>
        <pc:inkChg chg="add mod">
          <ac:chgData name="mehmet sait özdemir" userId="dce2c172-62e6-4d50-b888-93ec6715f647" providerId="ADAL" clId="{993BF48E-877A-491B-B5E1-C33CF0086985}" dt="2023-07-12T12:01:45.735" v="1612"/>
          <ac:inkMkLst>
            <pc:docMk/>
            <pc:sldMk cId="1107409052" sldId="310"/>
            <ac:inkMk id="3" creationId="{D3010D7F-1541-51CB-DF7A-1244826C336B}"/>
          </ac:inkMkLst>
        </pc:inkChg>
        <pc:inkChg chg="add">
          <ac:chgData name="mehmet sait özdemir" userId="dce2c172-62e6-4d50-b888-93ec6715f647" providerId="ADAL" clId="{993BF48E-877A-491B-B5E1-C33CF0086985}" dt="2023-07-12T12:01:49.959" v="1613" actId="9405"/>
          <ac:inkMkLst>
            <pc:docMk/>
            <pc:sldMk cId="1107409052" sldId="310"/>
            <ac:inkMk id="5" creationId="{B26F06B8-3FCA-5541-DB51-CCF91BB5457A}"/>
          </ac:inkMkLst>
        </pc:inkChg>
        <pc:inkChg chg="add">
          <ac:chgData name="mehmet sait özdemir" userId="dce2c172-62e6-4d50-b888-93ec6715f647" providerId="ADAL" clId="{993BF48E-877A-491B-B5E1-C33CF0086985}" dt="2023-07-12T12:01:50.939" v="1614" actId="9405"/>
          <ac:inkMkLst>
            <pc:docMk/>
            <pc:sldMk cId="1107409052" sldId="310"/>
            <ac:inkMk id="6" creationId="{2A3ABF6E-5D0D-E703-8F04-CDF8834DD885}"/>
          </ac:inkMkLst>
        </pc:inkChg>
        <pc:inkChg chg="add">
          <ac:chgData name="mehmet sait özdemir" userId="dce2c172-62e6-4d50-b888-93ec6715f647" providerId="ADAL" clId="{993BF48E-877A-491B-B5E1-C33CF0086985}" dt="2023-07-12T12:01:52.047" v="1615" actId="9405"/>
          <ac:inkMkLst>
            <pc:docMk/>
            <pc:sldMk cId="1107409052" sldId="310"/>
            <ac:inkMk id="8" creationId="{6E3292D2-811E-0230-342A-DCF72D8E42A5}"/>
          </ac:inkMkLst>
        </pc:inkChg>
        <pc:inkChg chg="add">
          <ac:chgData name="mehmet sait özdemir" userId="dce2c172-62e6-4d50-b888-93ec6715f647" providerId="ADAL" clId="{993BF48E-877A-491B-B5E1-C33CF0086985}" dt="2023-07-12T12:01:55.660" v="1616" actId="9405"/>
          <ac:inkMkLst>
            <pc:docMk/>
            <pc:sldMk cId="1107409052" sldId="310"/>
            <ac:inkMk id="9" creationId="{1012747A-70C7-6640-A894-2877509C6F6E}"/>
          </ac:inkMkLst>
        </pc:inkChg>
        <pc:inkChg chg="add">
          <ac:chgData name="mehmet sait özdemir" userId="dce2c172-62e6-4d50-b888-93ec6715f647" providerId="ADAL" clId="{993BF48E-877A-491B-B5E1-C33CF0086985}" dt="2023-07-12T12:01:57.194" v="1617" actId="9405"/>
          <ac:inkMkLst>
            <pc:docMk/>
            <pc:sldMk cId="1107409052" sldId="310"/>
            <ac:inkMk id="12" creationId="{9AF1F6E6-5E55-F2C0-EF83-69567904BBBB}"/>
          </ac:inkMkLst>
        </pc:inkChg>
        <pc:inkChg chg="add mod">
          <ac:chgData name="mehmet sait özdemir" userId="dce2c172-62e6-4d50-b888-93ec6715f647" providerId="ADAL" clId="{993BF48E-877A-491B-B5E1-C33CF0086985}" dt="2023-07-12T12:02:00.897" v="1620"/>
          <ac:inkMkLst>
            <pc:docMk/>
            <pc:sldMk cId="1107409052" sldId="310"/>
            <ac:inkMk id="13" creationId="{8A383FBB-1B33-F9C9-3756-1CD18D89E672}"/>
          </ac:inkMkLst>
        </pc:inkChg>
        <pc:inkChg chg="add mod">
          <ac:chgData name="mehmet sait özdemir" userId="dce2c172-62e6-4d50-b888-93ec6715f647" providerId="ADAL" clId="{993BF48E-877A-491B-B5E1-C33CF0086985}" dt="2023-07-12T12:02:00.897" v="1620"/>
          <ac:inkMkLst>
            <pc:docMk/>
            <pc:sldMk cId="1107409052" sldId="310"/>
            <ac:inkMk id="14" creationId="{0AE3B8D2-673B-345F-40E4-8D360E664864}"/>
          </ac:inkMkLst>
        </pc:inkChg>
        <pc:inkChg chg="add">
          <ac:chgData name="mehmet sait özdemir" userId="dce2c172-62e6-4d50-b888-93ec6715f647" providerId="ADAL" clId="{993BF48E-877A-491B-B5E1-C33CF0086985}" dt="2023-07-12T12:02:05.786" v="1621" actId="9405"/>
          <ac:inkMkLst>
            <pc:docMk/>
            <pc:sldMk cId="1107409052" sldId="310"/>
            <ac:inkMk id="16" creationId="{CF29E633-FCF6-E314-9887-FD2A4909A7DC}"/>
          </ac:inkMkLst>
        </pc:inkChg>
        <pc:inkChg chg="add mod">
          <ac:chgData name="mehmet sait özdemir" userId="dce2c172-62e6-4d50-b888-93ec6715f647" providerId="ADAL" clId="{993BF48E-877A-491B-B5E1-C33CF0086985}" dt="2023-07-12T12:02:09.319" v="1626"/>
          <ac:inkMkLst>
            <pc:docMk/>
            <pc:sldMk cId="1107409052" sldId="310"/>
            <ac:inkMk id="17" creationId="{18BDE017-6020-BDC7-A324-4F032E8A7C96}"/>
          </ac:inkMkLst>
        </pc:inkChg>
        <pc:inkChg chg="add mod">
          <ac:chgData name="mehmet sait özdemir" userId="dce2c172-62e6-4d50-b888-93ec6715f647" providerId="ADAL" clId="{993BF48E-877A-491B-B5E1-C33CF0086985}" dt="2023-07-12T12:02:09.319" v="1626"/>
          <ac:inkMkLst>
            <pc:docMk/>
            <pc:sldMk cId="1107409052" sldId="310"/>
            <ac:inkMk id="18" creationId="{4DCD3E95-2B3E-4CFD-764D-ABEF8DD9C64A}"/>
          </ac:inkMkLst>
        </pc:inkChg>
        <pc:inkChg chg="add mod">
          <ac:chgData name="mehmet sait özdemir" userId="dce2c172-62e6-4d50-b888-93ec6715f647" providerId="ADAL" clId="{993BF48E-877A-491B-B5E1-C33CF0086985}" dt="2023-07-12T12:02:09.319" v="1626"/>
          <ac:inkMkLst>
            <pc:docMk/>
            <pc:sldMk cId="1107409052" sldId="310"/>
            <ac:inkMk id="19" creationId="{0BD5451E-81ED-4B55-9DAC-55E3E1A9A3DB}"/>
          </ac:inkMkLst>
        </pc:inkChg>
        <pc:inkChg chg="add">
          <ac:chgData name="mehmet sait özdemir" userId="dce2c172-62e6-4d50-b888-93ec6715f647" providerId="ADAL" clId="{993BF48E-877A-491B-B5E1-C33CF0086985}" dt="2023-07-12T12:02:08.403" v="1625" actId="9405"/>
          <ac:inkMkLst>
            <pc:docMk/>
            <pc:sldMk cId="1107409052" sldId="310"/>
            <ac:inkMk id="20" creationId="{2C103E7F-BC71-0B51-DCC6-5C24C7840243}"/>
          </ac:inkMkLst>
        </pc:inkChg>
        <pc:inkChg chg="add">
          <ac:chgData name="mehmet sait özdemir" userId="dce2c172-62e6-4d50-b888-93ec6715f647" providerId="ADAL" clId="{993BF48E-877A-491B-B5E1-C33CF0086985}" dt="2023-07-12T12:02:11.769" v="1627" actId="9405"/>
          <ac:inkMkLst>
            <pc:docMk/>
            <pc:sldMk cId="1107409052" sldId="310"/>
            <ac:inkMk id="22" creationId="{CD119605-8BA3-BB34-DD71-FC5D54B5A782}"/>
          </ac:inkMkLst>
        </pc:inkChg>
        <pc:inkChg chg="add">
          <ac:chgData name="mehmet sait özdemir" userId="dce2c172-62e6-4d50-b888-93ec6715f647" providerId="ADAL" clId="{993BF48E-877A-491B-B5E1-C33CF0086985}" dt="2023-07-12T12:02:18.633" v="1628" actId="9405"/>
          <ac:inkMkLst>
            <pc:docMk/>
            <pc:sldMk cId="1107409052" sldId="310"/>
            <ac:inkMk id="23" creationId="{D17E9D68-D054-A7BF-C581-975BF7E9C44D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2:02:52.297" v="1638" actId="9405"/>
        <pc:sldMkLst>
          <pc:docMk/>
          <pc:sldMk cId="1764515095" sldId="311"/>
        </pc:sldMkLst>
        <pc:picChg chg="mod">
          <ac:chgData name="mehmet sait özdemir" userId="dce2c172-62e6-4d50-b888-93ec6715f647" providerId="ADAL" clId="{993BF48E-877A-491B-B5E1-C33CF0086985}" dt="2023-07-12T07:26:36.331" v="39" actId="1035"/>
          <ac:picMkLst>
            <pc:docMk/>
            <pc:sldMk cId="1764515095" sldId="311"/>
            <ac:picMk id="5" creationId="{AB6C4144-3965-FBCF-3435-5C7076BD4A79}"/>
          </ac:picMkLst>
        </pc:picChg>
        <pc:inkChg chg="add">
          <ac:chgData name="mehmet sait özdemir" userId="dce2c172-62e6-4d50-b888-93ec6715f647" providerId="ADAL" clId="{993BF48E-877A-491B-B5E1-C33CF0086985}" dt="2023-07-12T12:02:34.287" v="1629" actId="9405"/>
          <ac:inkMkLst>
            <pc:docMk/>
            <pc:sldMk cId="1764515095" sldId="311"/>
            <ac:inkMk id="2" creationId="{BF5D1322-12A8-5467-3B2F-85ADD0B6BBCB}"/>
          </ac:inkMkLst>
        </pc:inkChg>
        <pc:inkChg chg="add">
          <ac:chgData name="mehmet sait özdemir" userId="dce2c172-62e6-4d50-b888-93ec6715f647" providerId="ADAL" clId="{993BF48E-877A-491B-B5E1-C33CF0086985}" dt="2023-07-12T12:02:35.035" v="1630" actId="9405"/>
          <ac:inkMkLst>
            <pc:docMk/>
            <pc:sldMk cId="1764515095" sldId="311"/>
            <ac:inkMk id="3" creationId="{07731027-6B2F-44F9-AC5F-9D8097B3927B}"/>
          </ac:inkMkLst>
        </pc:inkChg>
        <pc:inkChg chg="add">
          <ac:chgData name="mehmet sait özdemir" userId="dce2c172-62e6-4d50-b888-93ec6715f647" providerId="ADAL" clId="{993BF48E-877A-491B-B5E1-C33CF0086985}" dt="2023-07-12T12:02:35.769" v="1631" actId="9405"/>
          <ac:inkMkLst>
            <pc:docMk/>
            <pc:sldMk cId="1764515095" sldId="311"/>
            <ac:inkMk id="4" creationId="{934A12CE-A458-02CE-6FFC-D4272DB86F23}"/>
          </ac:inkMkLst>
        </pc:inkChg>
        <pc:inkChg chg="add">
          <ac:chgData name="mehmet sait özdemir" userId="dce2c172-62e6-4d50-b888-93ec6715f647" providerId="ADAL" clId="{993BF48E-877A-491B-B5E1-C33CF0086985}" dt="2023-07-12T12:02:40.130" v="1632" actId="9405"/>
          <ac:inkMkLst>
            <pc:docMk/>
            <pc:sldMk cId="1764515095" sldId="311"/>
            <ac:inkMk id="6" creationId="{88812420-18BD-A0CC-47A9-FA402106831C}"/>
          </ac:inkMkLst>
        </pc:inkChg>
        <pc:inkChg chg="add">
          <ac:chgData name="mehmet sait özdemir" userId="dce2c172-62e6-4d50-b888-93ec6715f647" providerId="ADAL" clId="{993BF48E-877A-491B-B5E1-C33CF0086985}" dt="2023-07-12T12:02:41.188" v="1633" actId="9405"/>
          <ac:inkMkLst>
            <pc:docMk/>
            <pc:sldMk cId="1764515095" sldId="311"/>
            <ac:inkMk id="7" creationId="{C2034AB2-3D93-2E50-2C68-3CE1AC2B8F64}"/>
          </ac:inkMkLst>
        </pc:inkChg>
        <pc:inkChg chg="add">
          <ac:chgData name="mehmet sait özdemir" userId="dce2c172-62e6-4d50-b888-93ec6715f647" providerId="ADAL" clId="{993BF48E-877A-491B-B5E1-C33CF0086985}" dt="2023-07-12T12:02:42.155" v="1634" actId="9405"/>
          <ac:inkMkLst>
            <pc:docMk/>
            <pc:sldMk cId="1764515095" sldId="311"/>
            <ac:inkMk id="8" creationId="{76D05A84-0220-7E7F-1FA1-375F45E03D9C}"/>
          </ac:inkMkLst>
        </pc:inkChg>
        <pc:inkChg chg="add">
          <ac:chgData name="mehmet sait özdemir" userId="dce2c172-62e6-4d50-b888-93ec6715f647" providerId="ADAL" clId="{993BF48E-877A-491B-B5E1-C33CF0086985}" dt="2023-07-12T12:02:46.653" v="1635" actId="9405"/>
          <ac:inkMkLst>
            <pc:docMk/>
            <pc:sldMk cId="1764515095" sldId="311"/>
            <ac:inkMk id="9" creationId="{839779BC-3CD2-9AC3-79DB-0E86E9506D2A}"/>
          </ac:inkMkLst>
        </pc:inkChg>
        <pc:inkChg chg="add">
          <ac:chgData name="mehmet sait özdemir" userId="dce2c172-62e6-4d50-b888-93ec6715f647" providerId="ADAL" clId="{993BF48E-877A-491B-B5E1-C33CF0086985}" dt="2023-07-12T12:02:47.790" v="1636" actId="9405"/>
          <ac:inkMkLst>
            <pc:docMk/>
            <pc:sldMk cId="1764515095" sldId="311"/>
            <ac:inkMk id="12" creationId="{B09F4A43-6B6D-194D-56A6-F12AC4E2F8EA}"/>
          </ac:inkMkLst>
        </pc:inkChg>
        <pc:inkChg chg="add">
          <ac:chgData name="mehmet sait özdemir" userId="dce2c172-62e6-4d50-b888-93ec6715f647" providerId="ADAL" clId="{993BF48E-877A-491B-B5E1-C33CF0086985}" dt="2023-07-12T12:02:49.976" v="1637" actId="9405"/>
          <ac:inkMkLst>
            <pc:docMk/>
            <pc:sldMk cId="1764515095" sldId="311"/>
            <ac:inkMk id="13" creationId="{41701D6A-8981-1403-4216-33691F80F560}"/>
          </ac:inkMkLst>
        </pc:inkChg>
        <pc:inkChg chg="add">
          <ac:chgData name="mehmet sait özdemir" userId="dce2c172-62e6-4d50-b888-93ec6715f647" providerId="ADAL" clId="{993BF48E-877A-491B-B5E1-C33CF0086985}" dt="2023-07-12T12:02:52.297" v="1638" actId="9405"/>
          <ac:inkMkLst>
            <pc:docMk/>
            <pc:sldMk cId="1764515095" sldId="311"/>
            <ac:inkMk id="14" creationId="{8AA252EF-9014-351C-8810-587484D689F5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4:24.961" v="1684" actId="9405"/>
        <pc:sldMkLst>
          <pc:docMk/>
          <pc:sldMk cId="1160794875" sldId="312"/>
        </pc:sldMkLst>
        <pc:grpChg chg="del mod">
          <ac:chgData name="mehmet sait özdemir" userId="dce2c172-62e6-4d50-b888-93ec6715f647" providerId="ADAL" clId="{993BF48E-877A-491B-B5E1-C33CF0086985}" dt="2023-07-12T12:03:12.335" v="1646"/>
          <ac:grpSpMkLst>
            <pc:docMk/>
            <pc:sldMk cId="1160794875" sldId="312"/>
            <ac:grpSpMk id="7" creationId="{8C051443-39E5-56D4-171F-740385220AAB}"/>
          </ac:grpSpMkLst>
        </pc:grpChg>
        <pc:grpChg chg="del mod">
          <ac:chgData name="mehmet sait özdemir" userId="dce2c172-62e6-4d50-b888-93ec6715f647" providerId="ADAL" clId="{993BF48E-877A-491B-B5E1-C33CF0086985}" dt="2023-07-12T12:03:12.335" v="1646"/>
          <ac:grpSpMkLst>
            <pc:docMk/>
            <pc:sldMk cId="1160794875" sldId="312"/>
            <ac:grpSpMk id="8" creationId="{AFBCF49D-91FB-6AEE-1479-33FD42F74529}"/>
          </ac:grpSpMkLst>
        </pc:grpChg>
        <pc:grpChg chg="del mod">
          <ac:chgData name="mehmet sait özdemir" userId="dce2c172-62e6-4d50-b888-93ec6715f647" providerId="ADAL" clId="{993BF48E-877A-491B-B5E1-C33CF0086985}" dt="2023-07-12T12:03:15.781" v="1649"/>
          <ac:grpSpMkLst>
            <pc:docMk/>
            <pc:sldMk cId="1160794875" sldId="312"/>
            <ac:grpSpMk id="13" creationId="{981F0ECE-DF72-671C-FFBB-E60D30862E63}"/>
          </ac:grpSpMkLst>
        </pc:grpChg>
        <pc:grpChg chg="del mod">
          <ac:chgData name="mehmet sait özdemir" userId="dce2c172-62e6-4d50-b888-93ec6715f647" providerId="ADAL" clId="{993BF48E-877A-491B-B5E1-C33CF0086985}" dt="2023-07-12T12:03:15.781" v="1649"/>
          <ac:grpSpMkLst>
            <pc:docMk/>
            <pc:sldMk cId="1160794875" sldId="312"/>
            <ac:grpSpMk id="14" creationId="{44EFF16E-3E66-0D17-3F71-AB271878A1B6}"/>
          </ac:grpSpMkLst>
        </pc:grpChg>
        <pc:grpChg chg="del mod">
          <ac:chgData name="mehmet sait özdemir" userId="dce2c172-62e6-4d50-b888-93ec6715f647" providerId="ADAL" clId="{993BF48E-877A-491B-B5E1-C33CF0086985}" dt="2023-07-12T12:03:48.131" v="1661"/>
          <ac:grpSpMkLst>
            <pc:docMk/>
            <pc:sldMk cId="1160794875" sldId="312"/>
            <ac:grpSpMk id="17" creationId="{9A46099E-3480-88F8-2741-2D4E9F5D8DE0}"/>
          </ac:grpSpMkLst>
        </pc:grpChg>
        <pc:grpChg chg="del mod">
          <ac:chgData name="mehmet sait özdemir" userId="dce2c172-62e6-4d50-b888-93ec6715f647" providerId="ADAL" clId="{993BF48E-877A-491B-B5E1-C33CF0086985}" dt="2023-07-12T12:03:48.131" v="1661"/>
          <ac:grpSpMkLst>
            <pc:docMk/>
            <pc:sldMk cId="1160794875" sldId="312"/>
            <ac:grpSpMk id="18" creationId="{C28BAB14-37AC-DC39-4FB8-BC2C4875E802}"/>
          </ac:grpSpMkLst>
        </pc:grpChg>
        <pc:grpChg chg="mod">
          <ac:chgData name="mehmet sait özdemir" userId="dce2c172-62e6-4d50-b888-93ec6715f647" providerId="ADAL" clId="{993BF48E-877A-491B-B5E1-C33CF0086985}" dt="2023-07-12T12:03:23.555" v="1657"/>
          <ac:grpSpMkLst>
            <pc:docMk/>
            <pc:sldMk cId="1160794875" sldId="312"/>
            <ac:grpSpMk id="26" creationId="{F1418FCC-7D23-01F5-677E-81533604E333}"/>
          </ac:grpSpMkLst>
        </pc:grpChg>
        <pc:grpChg chg="mod">
          <ac:chgData name="mehmet sait özdemir" userId="dce2c172-62e6-4d50-b888-93ec6715f647" providerId="ADAL" clId="{993BF48E-877A-491B-B5E1-C33CF0086985}" dt="2023-07-12T12:03:23.555" v="1657"/>
          <ac:grpSpMkLst>
            <pc:docMk/>
            <pc:sldMk cId="1160794875" sldId="312"/>
            <ac:grpSpMk id="27" creationId="{299E6420-D5D4-0456-7D0B-D73B7C6D9A3E}"/>
          </ac:grpSpMkLst>
        </pc:grpChg>
        <pc:grpChg chg="del mod">
          <ac:chgData name="mehmet sait özdemir" userId="dce2c172-62e6-4d50-b888-93ec6715f647" providerId="ADAL" clId="{993BF48E-877A-491B-B5E1-C33CF0086985}" dt="2023-07-12T12:03:51.097" v="1665"/>
          <ac:grpSpMkLst>
            <pc:docMk/>
            <pc:sldMk cId="1160794875" sldId="312"/>
            <ac:grpSpMk id="31" creationId="{C4CC8313-68DB-7DC7-44A7-BE3B82E87135}"/>
          </ac:grpSpMkLst>
        </pc:grpChg>
        <pc:grpChg chg="del mod">
          <ac:chgData name="mehmet sait özdemir" userId="dce2c172-62e6-4d50-b888-93ec6715f647" providerId="ADAL" clId="{993BF48E-877A-491B-B5E1-C33CF0086985}" dt="2023-07-12T12:03:51.097" v="1665"/>
          <ac:grpSpMkLst>
            <pc:docMk/>
            <pc:sldMk cId="1160794875" sldId="312"/>
            <ac:grpSpMk id="32" creationId="{73467182-7E47-1F36-F450-AA041BF465FC}"/>
          </ac:grpSpMkLst>
        </pc:grpChg>
        <pc:grpChg chg="mod">
          <ac:chgData name="mehmet sait özdemir" userId="dce2c172-62e6-4d50-b888-93ec6715f647" providerId="ADAL" clId="{993BF48E-877A-491B-B5E1-C33CF0086985}" dt="2023-07-12T12:03:51.097" v="1665"/>
          <ac:grpSpMkLst>
            <pc:docMk/>
            <pc:sldMk cId="1160794875" sldId="312"/>
            <ac:grpSpMk id="36" creationId="{7FEDBD9C-F8D4-240B-368C-D2833B337DDE}"/>
          </ac:grpSpMkLst>
        </pc:grpChg>
        <pc:grpChg chg="mod">
          <ac:chgData name="mehmet sait özdemir" userId="dce2c172-62e6-4d50-b888-93ec6715f647" providerId="ADAL" clId="{993BF48E-877A-491B-B5E1-C33CF0086985}" dt="2023-07-12T12:03:51.097" v="1665"/>
          <ac:grpSpMkLst>
            <pc:docMk/>
            <pc:sldMk cId="1160794875" sldId="312"/>
            <ac:grpSpMk id="37" creationId="{7A9FBEA3-62F6-8EC8-017B-5659ED431F68}"/>
          </ac:grpSpMkLst>
        </pc:grpChg>
        <pc:grpChg chg="mod">
          <ac:chgData name="mehmet sait özdemir" userId="dce2c172-62e6-4d50-b888-93ec6715f647" providerId="ADAL" clId="{993BF48E-877A-491B-B5E1-C33CF0086985}" dt="2023-07-12T12:03:54.660" v="1669"/>
          <ac:grpSpMkLst>
            <pc:docMk/>
            <pc:sldMk cId="1160794875" sldId="312"/>
            <ac:grpSpMk id="41" creationId="{38CB6F01-0754-F7C2-4F1A-4BFE1ECEE99E}"/>
          </ac:grpSpMkLst>
        </pc:grpChg>
        <pc:grpChg chg="mod">
          <ac:chgData name="mehmet sait özdemir" userId="dce2c172-62e6-4d50-b888-93ec6715f647" providerId="ADAL" clId="{993BF48E-877A-491B-B5E1-C33CF0086985}" dt="2023-07-12T12:04:04.351" v="1674"/>
          <ac:grpSpMkLst>
            <pc:docMk/>
            <pc:sldMk cId="1160794875" sldId="312"/>
            <ac:grpSpMk id="46" creationId="{32283C69-2FE7-0C81-4927-5A9DCDDA6B3A}"/>
          </ac:grpSpMkLst>
        </pc:grpChg>
        <pc:grpChg chg="mod">
          <ac:chgData name="mehmet sait özdemir" userId="dce2c172-62e6-4d50-b888-93ec6715f647" providerId="ADAL" clId="{993BF48E-877A-491B-B5E1-C33CF0086985}" dt="2023-07-12T12:04:17.437" v="1683"/>
          <ac:grpSpMkLst>
            <pc:docMk/>
            <pc:sldMk cId="1160794875" sldId="312"/>
            <ac:grpSpMk id="55" creationId="{A7153D8E-4CDE-988D-18B7-66E2EF8DA1DD}"/>
          </ac:grpSpMkLst>
        </pc:grpChg>
        <pc:picChg chg="del">
          <ac:chgData name="mehmet sait özdemir" userId="dce2c172-62e6-4d50-b888-93ec6715f647" providerId="ADAL" clId="{993BF48E-877A-491B-B5E1-C33CF0086985}" dt="2023-07-12T07:26:38.166" v="40" actId="478"/>
          <ac:picMkLst>
            <pc:docMk/>
            <pc:sldMk cId="1160794875" sldId="312"/>
            <ac:picMk id="3" creationId="{6B766035-B6FF-3807-EC65-CD688C7CDD33}"/>
          </ac:picMkLst>
        </pc:picChg>
        <pc:picChg chg="add mod">
          <ac:chgData name="mehmet sait özdemir" userId="dce2c172-62e6-4d50-b888-93ec6715f647" providerId="ADAL" clId="{993BF48E-877A-491B-B5E1-C33CF0086985}" dt="2023-07-12T07:33:21.980" v="118" actId="14100"/>
          <ac:picMkLst>
            <pc:docMk/>
            <pc:sldMk cId="1160794875" sldId="312"/>
            <ac:picMk id="5" creationId="{48F0A45B-39DD-4CCF-3E16-2B5103A9B2AC}"/>
          </ac:picMkLst>
        </pc:pic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2" creationId="{CB621091-3569-A501-D03D-56B6BD57EC39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3" creationId="{C4D4CF2B-91D2-469C-FB17-C3BF64267BCA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4" creationId="{333AAE8B-93FD-E72A-EA3B-4C59F7F7ADA4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6" creationId="{4764D376-994F-F96C-D5BB-8B8A5FB5401D}"/>
          </ac:inkMkLst>
        </pc:inkChg>
        <pc:inkChg chg="add mod">
          <ac:chgData name="mehmet sait özdemir" userId="dce2c172-62e6-4d50-b888-93ec6715f647" providerId="ADAL" clId="{993BF48E-877A-491B-B5E1-C33CF0086985}" dt="2023-07-12T12:03:15.781" v="1649"/>
          <ac:inkMkLst>
            <pc:docMk/>
            <pc:sldMk cId="1160794875" sldId="312"/>
            <ac:inkMk id="9" creationId="{9D8D0A64-6512-5F81-3BFC-3088A4008438}"/>
          </ac:inkMkLst>
        </pc:inkChg>
        <pc:inkChg chg="add mod">
          <ac:chgData name="mehmet sait özdemir" userId="dce2c172-62e6-4d50-b888-93ec6715f647" providerId="ADAL" clId="{993BF48E-877A-491B-B5E1-C33CF0086985}" dt="2023-07-12T12:03:15.781" v="1649"/>
          <ac:inkMkLst>
            <pc:docMk/>
            <pc:sldMk cId="1160794875" sldId="312"/>
            <ac:inkMk id="12" creationId="{3E30AEED-114D-5DAD-67F3-A6F22A209666}"/>
          </ac:inkMkLst>
        </pc:inkChg>
        <pc:inkChg chg="add mod">
          <ac:chgData name="mehmet sait özdemir" userId="dce2c172-62e6-4d50-b888-93ec6715f647" providerId="ADAL" clId="{993BF48E-877A-491B-B5E1-C33CF0086985}" dt="2023-07-12T12:03:48.131" v="1661"/>
          <ac:inkMkLst>
            <pc:docMk/>
            <pc:sldMk cId="1160794875" sldId="312"/>
            <ac:inkMk id="15" creationId="{FD78BB8C-1F8F-9EA2-8C23-127ED72F7D51}"/>
          </ac:inkMkLst>
        </pc:inkChg>
        <pc:inkChg chg="add mod">
          <ac:chgData name="mehmet sait özdemir" userId="dce2c172-62e6-4d50-b888-93ec6715f647" providerId="ADAL" clId="{993BF48E-877A-491B-B5E1-C33CF0086985}" dt="2023-07-12T12:03:48.131" v="1661"/>
          <ac:inkMkLst>
            <pc:docMk/>
            <pc:sldMk cId="1160794875" sldId="312"/>
            <ac:inkMk id="16" creationId="{CCE66B98-D6D1-1C48-0B35-917C6F3C1828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19" creationId="{D6E6742F-C1F6-ADC7-3797-BF9AAFD762D5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0" creationId="{FC94D43E-D72E-9A60-10A5-BCA9A3B5FD0C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1" creationId="{EA423FF4-9C53-3887-6FF1-DE6059BEE097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2" creationId="{51FCF3D1-85D3-B273-D518-AA67C999FFDD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3" creationId="{70B25E83-2947-47E5-A6BC-22671C8EDE7A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4" creationId="{27D7153C-5425-B6B7-55C4-4F9611F6C7A3}"/>
          </ac:inkMkLst>
        </pc:inkChg>
        <pc:inkChg chg="add mod">
          <ac:chgData name="mehmet sait özdemir" userId="dce2c172-62e6-4d50-b888-93ec6715f647" providerId="ADAL" clId="{993BF48E-877A-491B-B5E1-C33CF0086985}" dt="2023-07-12T12:03:23.555" v="1657"/>
          <ac:inkMkLst>
            <pc:docMk/>
            <pc:sldMk cId="1160794875" sldId="312"/>
            <ac:inkMk id="25" creationId="{AFDF50BB-5340-6941-91DC-C66F826B9F10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28" creationId="{6D97F623-1B15-3C73-91F7-EFD294D0C303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29" creationId="{6B569DBE-C072-0027-64EA-A0761A45D984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30" creationId="{9843F6E3-B787-8E0E-9058-2F5DAB851448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33" creationId="{11C41E97-3E44-B720-3E79-764A068F6032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34" creationId="{3B0FC4A4-888C-87C2-B259-C6DF31761A07}"/>
          </ac:inkMkLst>
        </pc:inkChg>
        <pc:inkChg chg="add mod">
          <ac:chgData name="mehmet sait özdemir" userId="dce2c172-62e6-4d50-b888-93ec6715f647" providerId="ADAL" clId="{993BF48E-877A-491B-B5E1-C33CF0086985}" dt="2023-07-12T12:03:51.097" v="1665"/>
          <ac:inkMkLst>
            <pc:docMk/>
            <pc:sldMk cId="1160794875" sldId="312"/>
            <ac:inkMk id="35" creationId="{9A5B7353-328F-7D8B-6419-64574B58CB14}"/>
          </ac:inkMkLst>
        </pc:inkChg>
        <pc:inkChg chg="add mod">
          <ac:chgData name="mehmet sait özdemir" userId="dce2c172-62e6-4d50-b888-93ec6715f647" providerId="ADAL" clId="{993BF48E-877A-491B-B5E1-C33CF0086985}" dt="2023-07-12T12:03:54.660" v="1669"/>
          <ac:inkMkLst>
            <pc:docMk/>
            <pc:sldMk cId="1160794875" sldId="312"/>
            <ac:inkMk id="38" creationId="{01A0E716-6E79-E123-2091-DE3E423D0352}"/>
          </ac:inkMkLst>
        </pc:inkChg>
        <pc:inkChg chg="add mod">
          <ac:chgData name="mehmet sait özdemir" userId="dce2c172-62e6-4d50-b888-93ec6715f647" providerId="ADAL" clId="{993BF48E-877A-491B-B5E1-C33CF0086985}" dt="2023-07-12T12:03:54.660" v="1669"/>
          <ac:inkMkLst>
            <pc:docMk/>
            <pc:sldMk cId="1160794875" sldId="312"/>
            <ac:inkMk id="39" creationId="{6DD0FDCE-3BC5-2A69-3309-9322671D5B1D}"/>
          </ac:inkMkLst>
        </pc:inkChg>
        <pc:inkChg chg="add">
          <ac:chgData name="mehmet sait özdemir" userId="dce2c172-62e6-4d50-b888-93ec6715f647" providerId="ADAL" clId="{993BF48E-877A-491B-B5E1-C33CF0086985}" dt="2023-07-12T12:03:53.726" v="1668" actId="9405"/>
          <ac:inkMkLst>
            <pc:docMk/>
            <pc:sldMk cId="1160794875" sldId="312"/>
            <ac:inkMk id="40" creationId="{BB88198E-2831-2C0A-4909-57C8193073B8}"/>
          </ac:inkMkLst>
        </pc:inkChg>
        <pc:inkChg chg="add">
          <ac:chgData name="mehmet sait özdemir" userId="dce2c172-62e6-4d50-b888-93ec6715f647" providerId="ADAL" clId="{993BF48E-877A-491B-B5E1-C33CF0086985}" dt="2023-07-12T12:03:57.820" v="1670" actId="9405"/>
          <ac:inkMkLst>
            <pc:docMk/>
            <pc:sldMk cId="1160794875" sldId="312"/>
            <ac:inkMk id="42" creationId="{43EE2772-DF2E-5FFD-96AA-D8014ED0427E}"/>
          </ac:inkMkLst>
        </pc:inkChg>
        <pc:inkChg chg="add mod">
          <ac:chgData name="mehmet sait özdemir" userId="dce2c172-62e6-4d50-b888-93ec6715f647" providerId="ADAL" clId="{993BF48E-877A-491B-B5E1-C33CF0086985}" dt="2023-07-12T12:04:04.351" v="1674"/>
          <ac:inkMkLst>
            <pc:docMk/>
            <pc:sldMk cId="1160794875" sldId="312"/>
            <ac:inkMk id="43" creationId="{5CC874D8-C339-4776-B8A6-C76D446BFA03}"/>
          </ac:inkMkLst>
        </pc:inkChg>
        <pc:inkChg chg="add mod">
          <ac:chgData name="mehmet sait özdemir" userId="dce2c172-62e6-4d50-b888-93ec6715f647" providerId="ADAL" clId="{993BF48E-877A-491B-B5E1-C33CF0086985}" dt="2023-07-12T12:04:04.351" v="1674"/>
          <ac:inkMkLst>
            <pc:docMk/>
            <pc:sldMk cId="1160794875" sldId="312"/>
            <ac:inkMk id="44" creationId="{47B3CFC9-AEC9-0E44-67AD-60851C6EBF14}"/>
          </ac:inkMkLst>
        </pc:inkChg>
        <pc:inkChg chg="add">
          <ac:chgData name="mehmet sait özdemir" userId="dce2c172-62e6-4d50-b888-93ec6715f647" providerId="ADAL" clId="{993BF48E-877A-491B-B5E1-C33CF0086985}" dt="2023-07-12T12:04:03.433" v="1673" actId="9405"/>
          <ac:inkMkLst>
            <pc:docMk/>
            <pc:sldMk cId="1160794875" sldId="312"/>
            <ac:inkMk id="45" creationId="{398591A3-EA2C-2BAC-D512-BA5F5228ADC5}"/>
          </ac:inkMkLst>
        </pc:inkChg>
        <pc:inkChg chg="add">
          <ac:chgData name="mehmet sait özdemir" userId="dce2c172-62e6-4d50-b888-93ec6715f647" providerId="ADAL" clId="{993BF48E-877A-491B-B5E1-C33CF0086985}" dt="2023-07-12T12:04:05.518" v="1675" actId="9405"/>
          <ac:inkMkLst>
            <pc:docMk/>
            <pc:sldMk cId="1160794875" sldId="312"/>
            <ac:inkMk id="47" creationId="{D42B2CC1-2871-53E0-475D-4AE5C610710C}"/>
          </ac:inkMkLst>
        </pc:inkChg>
        <pc:inkChg chg="add">
          <ac:chgData name="mehmet sait özdemir" userId="dce2c172-62e6-4d50-b888-93ec6715f647" providerId="ADAL" clId="{993BF48E-877A-491B-B5E1-C33CF0086985}" dt="2023-07-12T12:04:06.512" v="1676" actId="9405"/>
          <ac:inkMkLst>
            <pc:docMk/>
            <pc:sldMk cId="1160794875" sldId="312"/>
            <ac:inkMk id="48" creationId="{3D0F9E60-FAA8-F987-6EC4-64A3D4D08E82}"/>
          </ac:inkMkLst>
        </pc:inkChg>
        <pc:inkChg chg="add">
          <ac:chgData name="mehmet sait özdemir" userId="dce2c172-62e6-4d50-b888-93ec6715f647" providerId="ADAL" clId="{993BF48E-877A-491B-B5E1-C33CF0086985}" dt="2023-07-12T12:04:09.407" v="1677" actId="9405"/>
          <ac:inkMkLst>
            <pc:docMk/>
            <pc:sldMk cId="1160794875" sldId="312"/>
            <ac:inkMk id="49" creationId="{CE1437AB-B3D5-E9E0-7620-C8DC4075D312}"/>
          </ac:inkMkLst>
        </pc:inkChg>
        <pc:inkChg chg="add">
          <ac:chgData name="mehmet sait özdemir" userId="dce2c172-62e6-4d50-b888-93ec6715f647" providerId="ADAL" clId="{993BF48E-877A-491B-B5E1-C33CF0086985}" dt="2023-07-12T12:04:10.342" v="1678" actId="9405"/>
          <ac:inkMkLst>
            <pc:docMk/>
            <pc:sldMk cId="1160794875" sldId="312"/>
            <ac:inkMk id="50" creationId="{91AABAAE-E872-B089-7503-0A6EE77950F7}"/>
          </ac:inkMkLst>
        </pc:inkChg>
        <pc:inkChg chg="add mod">
          <ac:chgData name="mehmet sait özdemir" userId="dce2c172-62e6-4d50-b888-93ec6715f647" providerId="ADAL" clId="{993BF48E-877A-491B-B5E1-C33CF0086985}" dt="2023-07-12T12:04:17.437" v="1683"/>
          <ac:inkMkLst>
            <pc:docMk/>
            <pc:sldMk cId="1160794875" sldId="312"/>
            <ac:inkMk id="51" creationId="{2BA10E3D-706D-6967-84C7-FBBF06F01373}"/>
          </ac:inkMkLst>
        </pc:inkChg>
        <pc:inkChg chg="add mod">
          <ac:chgData name="mehmet sait özdemir" userId="dce2c172-62e6-4d50-b888-93ec6715f647" providerId="ADAL" clId="{993BF48E-877A-491B-B5E1-C33CF0086985}" dt="2023-07-12T12:04:17.437" v="1683"/>
          <ac:inkMkLst>
            <pc:docMk/>
            <pc:sldMk cId="1160794875" sldId="312"/>
            <ac:inkMk id="52" creationId="{B1F84D71-FA98-A4C9-1162-99A09472D561}"/>
          </ac:inkMkLst>
        </pc:inkChg>
        <pc:inkChg chg="add mod">
          <ac:chgData name="mehmet sait özdemir" userId="dce2c172-62e6-4d50-b888-93ec6715f647" providerId="ADAL" clId="{993BF48E-877A-491B-B5E1-C33CF0086985}" dt="2023-07-12T12:04:17.437" v="1683"/>
          <ac:inkMkLst>
            <pc:docMk/>
            <pc:sldMk cId="1160794875" sldId="312"/>
            <ac:inkMk id="53" creationId="{692B2748-8561-F71C-D922-31849F874436}"/>
          </ac:inkMkLst>
        </pc:inkChg>
        <pc:inkChg chg="add">
          <ac:chgData name="mehmet sait özdemir" userId="dce2c172-62e6-4d50-b888-93ec6715f647" providerId="ADAL" clId="{993BF48E-877A-491B-B5E1-C33CF0086985}" dt="2023-07-12T12:04:16.841" v="1682" actId="9405"/>
          <ac:inkMkLst>
            <pc:docMk/>
            <pc:sldMk cId="1160794875" sldId="312"/>
            <ac:inkMk id="54" creationId="{53B8A114-DD70-0488-8AA2-4D0881B89224}"/>
          </ac:inkMkLst>
        </pc:inkChg>
        <pc:inkChg chg="add">
          <ac:chgData name="mehmet sait özdemir" userId="dce2c172-62e6-4d50-b888-93ec6715f647" providerId="ADAL" clId="{993BF48E-877A-491B-B5E1-C33CF0086985}" dt="2023-07-12T12:04:24.961" v="1684" actId="9405"/>
          <ac:inkMkLst>
            <pc:docMk/>
            <pc:sldMk cId="1160794875" sldId="312"/>
            <ac:inkMk id="56" creationId="{B78E1C70-C27F-93BB-FFA7-89AA7348125E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5:03.432" v="1727"/>
        <pc:sldMkLst>
          <pc:docMk/>
          <pc:sldMk cId="3312392748" sldId="313"/>
        </pc:sldMkLst>
        <pc:grpChg chg="del mod">
          <ac:chgData name="mehmet sait özdemir" userId="dce2c172-62e6-4d50-b888-93ec6715f647" providerId="ADAL" clId="{993BF48E-877A-491B-B5E1-C33CF0086985}" dt="2023-07-12T12:04:50.182" v="1710"/>
          <ac:grpSpMkLst>
            <pc:docMk/>
            <pc:sldMk cId="3312392748" sldId="313"/>
            <ac:grpSpMk id="26" creationId="{359161D2-F8DD-833A-254F-000C19626E75}"/>
          </ac:grpSpMkLst>
        </pc:grpChg>
        <pc:grpChg chg="mod">
          <ac:chgData name="mehmet sait özdemir" userId="dce2c172-62e6-4d50-b888-93ec6715f647" providerId="ADAL" clId="{993BF48E-877A-491B-B5E1-C33CF0086985}" dt="2023-07-12T12:04:47.443" v="1706"/>
          <ac:grpSpMkLst>
            <pc:docMk/>
            <pc:sldMk cId="3312392748" sldId="313"/>
            <ac:grpSpMk id="27" creationId="{1088BE3A-4980-CAE2-FE25-3A1A9C84968B}"/>
          </ac:grpSpMkLst>
        </pc:grpChg>
        <pc:grpChg chg="mod">
          <ac:chgData name="mehmet sait özdemir" userId="dce2c172-62e6-4d50-b888-93ec6715f647" providerId="ADAL" clId="{993BF48E-877A-491B-B5E1-C33CF0086985}" dt="2023-07-12T12:04:47.443" v="1706"/>
          <ac:grpSpMkLst>
            <pc:docMk/>
            <pc:sldMk cId="3312392748" sldId="313"/>
            <ac:grpSpMk id="28" creationId="{7B8D3B43-B889-A925-B64F-2BF7C0E7F9FA}"/>
          </ac:grpSpMkLst>
        </pc:grpChg>
        <pc:grpChg chg="del mod">
          <ac:chgData name="mehmet sait özdemir" userId="dce2c172-62e6-4d50-b888-93ec6715f647" providerId="ADAL" clId="{993BF48E-877A-491B-B5E1-C33CF0086985}" dt="2023-07-12T12:04:59.052" v="1717"/>
          <ac:grpSpMkLst>
            <pc:docMk/>
            <pc:sldMk cId="3312392748" sldId="313"/>
            <ac:grpSpMk id="32" creationId="{E8298641-F66D-1FA9-DCCB-71DC145CEADD}"/>
          </ac:grpSpMkLst>
        </pc:grpChg>
        <pc:grpChg chg="mod">
          <ac:chgData name="mehmet sait özdemir" userId="dce2c172-62e6-4d50-b888-93ec6715f647" providerId="ADAL" clId="{993BF48E-877A-491B-B5E1-C33CF0086985}" dt="2023-07-12T12:04:59.052" v="1717"/>
          <ac:grpSpMkLst>
            <pc:docMk/>
            <pc:sldMk cId="3312392748" sldId="313"/>
            <ac:grpSpMk id="38" creationId="{B14B3439-07B9-5ED0-93A9-5A10E9A8B1E6}"/>
          </ac:grpSpMkLst>
        </pc:grpChg>
        <pc:grpChg chg="mod">
          <ac:chgData name="mehmet sait özdemir" userId="dce2c172-62e6-4d50-b888-93ec6715f647" providerId="ADAL" clId="{993BF48E-877A-491B-B5E1-C33CF0086985}" dt="2023-07-12T12:05:03.432" v="1727"/>
          <ac:grpSpMkLst>
            <pc:docMk/>
            <pc:sldMk cId="3312392748" sldId="313"/>
            <ac:grpSpMk id="48" creationId="{97640808-A561-6D6A-00A7-7A4E0D3E3A9F}"/>
          </ac:grpSpMkLst>
        </pc:grpChg>
        <pc:inkChg chg="add">
          <ac:chgData name="mehmet sait özdemir" userId="dce2c172-62e6-4d50-b888-93ec6715f647" providerId="ADAL" clId="{993BF48E-877A-491B-B5E1-C33CF0086985}" dt="2023-07-12T12:04:31.292" v="1685" actId="9405"/>
          <ac:inkMkLst>
            <pc:docMk/>
            <pc:sldMk cId="3312392748" sldId="313"/>
            <ac:inkMk id="2" creationId="{DAD4809F-E261-BAE3-DCF1-4E501505152E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4" creationId="{AA4030E5-6386-FEF4-5D49-3102D3B70650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5" creationId="{C4E96D27-8A0D-2683-EAD9-664FC24A2ED6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6" creationId="{CCC18183-4353-8539-DB81-3BEC4E99A471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7" creationId="{C11F4D3C-B2D4-0390-FD6F-95278A0B53AE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8" creationId="{E0C5F3D2-13F2-2397-B719-FC76AB5B2C1B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9" creationId="{40D0278E-57F8-160C-D46C-3B4D9305A303}"/>
          </ac:inkMkLst>
        </pc:inkChg>
        <pc:inkChg chg="add">
          <ac:chgData name="mehmet sait özdemir" userId="dce2c172-62e6-4d50-b888-93ec6715f647" providerId="ADAL" clId="{993BF48E-877A-491B-B5E1-C33CF0086985}" dt="2023-07-12T12:04:40.077" v="1692" actId="9405"/>
          <ac:inkMkLst>
            <pc:docMk/>
            <pc:sldMk cId="3312392748" sldId="313"/>
            <ac:inkMk id="12" creationId="{90D726F1-85DF-9FCB-01C9-24CC07231E06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3" creationId="{FB1EFB42-5316-596B-E8C7-971A68479B91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4" creationId="{0902DAE4-77DE-C8C8-FA01-76C6837E77E6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5" creationId="{8AA5E383-913F-E2AB-D8BA-14076E8275C5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6" creationId="{481E6EF2-7D23-16F7-9B29-43964355034F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7" creationId="{246C301F-A3BE-0E95-4CF2-9643FC31DB38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8" creationId="{2F0A32E1-C9EA-1E52-88CA-80E2466072CD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19" creationId="{9F4298B5-CA3C-0E7D-7775-F88AE8C2668B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20" creationId="{5886E2D3-CF44-8E30-8386-3F2CBCDC2D09}"/>
          </ac:inkMkLst>
        </pc:inkChg>
        <pc:inkChg chg="add mod">
          <ac:chgData name="mehmet sait özdemir" userId="dce2c172-62e6-4d50-b888-93ec6715f647" providerId="ADAL" clId="{993BF48E-877A-491B-B5E1-C33CF0086985}" dt="2023-07-12T12:04:47.443" v="1706"/>
          <ac:inkMkLst>
            <pc:docMk/>
            <pc:sldMk cId="3312392748" sldId="313"/>
            <ac:inkMk id="21" creationId="{A7E8D4E4-2808-2A56-4402-7B29DAE6DD0D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22" creationId="{C4B4D67D-9193-4E55-7C66-07B5FC54636F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23" creationId="{C7C5988A-FE59-76AD-B2A8-78AF95AC1B80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24" creationId="{B088BCC6-F19E-01E4-F720-0B65CB236CCB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25" creationId="{4D198FE5-5DF0-26FC-927B-984974003693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29" creationId="{A141BD0B-529C-9A7A-4ACA-0F2B570A94F0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30" creationId="{58B8AEDF-BDAB-1A8E-DAA5-B947D4C86E3D}"/>
          </ac:inkMkLst>
        </pc:inkChg>
        <pc:inkChg chg="add del mod">
          <ac:chgData name="mehmet sait özdemir" userId="dce2c172-62e6-4d50-b888-93ec6715f647" providerId="ADAL" clId="{993BF48E-877A-491B-B5E1-C33CF0086985}" dt="2023-07-12T12:04:55.341" v="1713"/>
          <ac:inkMkLst>
            <pc:docMk/>
            <pc:sldMk cId="3312392748" sldId="313"/>
            <ac:inkMk id="31" creationId="{441D3D90-E758-27A7-E346-604BBFED662E}"/>
          </ac:inkMkLst>
        </pc:inkChg>
        <pc:inkChg chg="add">
          <ac:chgData name="mehmet sait özdemir" userId="dce2c172-62e6-4d50-b888-93ec6715f647" providerId="ADAL" clId="{993BF48E-877A-491B-B5E1-C33CF0086985}" dt="2023-07-12T12:04:50.947" v="1711" actId="9405"/>
          <ac:inkMkLst>
            <pc:docMk/>
            <pc:sldMk cId="3312392748" sldId="313"/>
            <ac:inkMk id="33" creationId="{A3FB2D07-CB51-17DA-D7D4-6366170F513D}"/>
          </ac:inkMkLst>
        </pc:inkChg>
        <pc:inkChg chg="add">
          <ac:chgData name="mehmet sait özdemir" userId="dce2c172-62e6-4d50-b888-93ec6715f647" providerId="ADAL" clId="{993BF48E-877A-491B-B5E1-C33CF0086985}" dt="2023-07-12T12:04:51.786" v="1712" actId="9405"/>
          <ac:inkMkLst>
            <pc:docMk/>
            <pc:sldMk cId="3312392748" sldId="313"/>
            <ac:inkMk id="34" creationId="{4B09E76D-4BDE-CC1B-B26A-FA2363229710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35" creationId="{E5B6C145-6EE9-5118-1DC6-AD701FFEDD6A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36" creationId="{6AFCBC01-E498-3FA7-842B-56B6B40F44BA}"/>
          </ac:inkMkLst>
        </pc:inkChg>
        <pc:inkChg chg="add mod">
          <ac:chgData name="mehmet sait özdemir" userId="dce2c172-62e6-4d50-b888-93ec6715f647" providerId="ADAL" clId="{993BF48E-877A-491B-B5E1-C33CF0086985}" dt="2023-07-12T12:04:59.052" v="1717"/>
          <ac:inkMkLst>
            <pc:docMk/>
            <pc:sldMk cId="3312392748" sldId="313"/>
            <ac:inkMk id="37" creationId="{AD1F47BB-2304-7D11-48C7-07B1657B5336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39" creationId="{5C4E8D9B-1332-71C9-42A0-3216024D9C94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0" creationId="{F13BF361-4990-AF27-EF6A-DC6F6B316DFE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1" creationId="{287C471B-BA5D-4AD7-10B7-F9FE1F986154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2" creationId="{34507117-07F4-B17F-E33F-0BE648719E0E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3" creationId="{475C987C-DBCE-49D2-A09D-940D19BC9F47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4" creationId="{E1CC3FA4-324D-361B-6D38-C5A1561E6C44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5" creationId="{D0930C41-DC86-72A7-BA7C-03C003832BFF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6" creationId="{AC9C2C60-F779-8ACE-91F5-64A73536176D}"/>
          </ac:inkMkLst>
        </pc:inkChg>
        <pc:inkChg chg="add mod">
          <ac:chgData name="mehmet sait özdemir" userId="dce2c172-62e6-4d50-b888-93ec6715f647" providerId="ADAL" clId="{993BF48E-877A-491B-B5E1-C33CF0086985}" dt="2023-07-12T12:05:03.432" v="1727"/>
          <ac:inkMkLst>
            <pc:docMk/>
            <pc:sldMk cId="3312392748" sldId="313"/>
            <ac:inkMk id="47" creationId="{B154B824-56F3-8BC3-3BDB-2B1E24221BE7}"/>
          </ac:inkMkLst>
        </pc:inkChg>
      </pc:sldChg>
      <pc:sldChg chg="addSp mod">
        <pc:chgData name="mehmet sait özdemir" userId="dce2c172-62e6-4d50-b888-93ec6715f647" providerId="ADAL" clId="{993BF48E-877A-491B-B5E1-C33CF0086985}" dt="2023-07-12T12:05:17.005" v="1736" actId="9405"/>
        <pc:sldMkLst>
          <pc:docMk/>
          <pc:sldMk cId="3183945069" sldId="314"/>
        </pc:sldMkLst>
        <pc:inkChg chg="add">
          <ac:chgData name="mehmet sait özdemir" userId="dce2c172-62e6-4d50-b888-93ec6715f647" providerId="ADAL" clId="{993BF48E-877A-491B-B5E1-C33CF0086985}" dt="2023-07-12T12:05:12.464" v="1728" actId="9405"/>
          <ac:inkMkLst>
            <pc:docMk/>
            <pc:sldMk cId="3183945069" sldId="314"/>
            <ac:inkMk id="2" creationId="{3DBA0A11-20FD-63A8-A7AD-1D35E1C4BB54}"/>
          </ac:inkMkLst>
        </pc:inkChg>
        <pc:inkChg chg="add">
          <ac:chgData name="mehmet sait özdemir" userId="dce2c172-62e6-4d50-b888-93ec6715f647" providerId="ADAL" clId="{993BF48E-877A-491B-B5E1-C33CF0086985}" dt="2023-07-12T12:05:12.902" v="1729" actId="9405"/>
          <ac:inkMkLst>
            <pc:docMk/>
            <pc:sldMk cId="3183945069" sldId="314"/>
            <ac:inkMk id="4" creationId="{D028C230-E9E5-F523-7CBA-0CC261932A2F}"/>
          </ac:inkMkLst>
        </pc:inkChg>
        <pc:inkChg chg="add">
          <ac:chgData name="mehmet sait özdemir" userId="dce2c172-62e6-4d50-b888-93ec6715f647" providerId="ADAL" clId="{993BF48E-877A-491B-B5E1-C33CF0086985}" dt="2023-07-12T12:05:13.351" v="1730" actId="9405"/>
          <ac:inkMkLst>
            <pc:docMk/>
            <pc:sldMk cId="3183945069" sldId="314"/>
            <ac:inkMk id="5" creationId="{50BE9FB0-3AC5-8F62-A443-F7601B4F8F6E}"/>
          </ac:inkMkLst>
        </pc:inkChg>
        <pc:inkChg chg="add">
          <ac:chgData name="mehmet sait özdemir" userId="dce2c172-62e6-4d50-b888-93ec6715f647" providerId="ADAL" clId="{993BF48E-877A-491B-B5E1-C33CF0086985}" dt="2023-07-12T12:05:13.759" v="1731" actId="9405"/>
          <ac:inkMkLst>
            <pc:docMk/>
            <pc:sldMk cId="3183945069" sldId="314"/>
            <ac:inkMk id="6" creationId="{1A662FFA-50BC-CF28-EA52-332D065C70BD}"/>
          </ac:inkMkLst>
        </pc:inkChg>
        <pc:inkChg chg="add">
          <ac:chgData name="mehmet sait özdemir" userId="dce2c172-62e6-4d50-b888-93ec6715f647" providerId="ADAL" clId="{993BF48E-877A-491B-B5E1-C33CF0086985}" dt="2023-07-12T12:05:14.196" v="1732" actId="9405"/>
          <ac:inkMkLst>
            <pc:docMk/>
            <pc:sldMk cId="3183945069" sldId="314"/>
            <ac:inkMk id="7" creationId="{A54F449A-91C3-743F-8992-64D4ECF12915}"/>
          </ac:inkMkLst>
        </pc:inkChg>
        <pc:inkChg chg="add">
          <ac:chgData name="mehmet sait özdemir" userId="dce2c172-62e6-4d50-b888-93ec6715f647" providerId="ADAL" clId="{993BF48E-877A-491B-B5E1-C33CF0086985}" dt="2023-07-12T12:05:15.026" v="1733" actId="9405"/>
          <ac:inkMkLst>
            <pc:docMk/>
            <pc:sldMk cId="3183945069" sldId="314"/>
            <ac:inkMk id="8" creationId="{79DDFDB5-C05E-C04E-7833-08BC51B404A9}"/>
          </ac:inkMkLst>
        </pc:inkChg>
        <pc:inkChg chg="add">
          <ac:chgData name="mehmet sait özdemir" userId="dce2c172-62e6-4d50-b888-93ec6715f647" providerId="ADAL" clId="{993BF48E-877A-491B-B5E1-C33CF0086985}" dt="2023-07-12T12:05:15.667" v="1734" actId="9405"/>
          <ac:inkMkLst>
            <pc:docMk/>
            <pc:sldMk cId="3183945069" sldId="314"/>
            <ac:inkMk id="9" creationId="{3879AE9F-5C79-9F64-8FEB-0D34BD9BCF50}"/>
          </ac:inkMkLst>
        </pc:inkChg>
        <pc:inkChg chg="add">
          <ac:chgData name="mehmet sait özdemir" userId="dce2c172-62e6-4d50-b888-93ec6715f647" providerId="ADAL" clId="{993BF48E-877A-491B-B5E1-C33CF0086985}" dt="2023-07-12T12:05:16.337" v="1735" actId="9405"/>
          <ac:inkMkLst>
            <pc:docMk/>
            <pc:sldMk cId="3183945069" sldId="314"/>
            <ac:inkMk id="12" creationId="{1F911522-8662-3013-8D73-556753EB0C77}"/>
          </ac:inkMkLst>
        </pc:inkChg>
        <pc:inkChg chg="add">
          <ac:chgData name="mehmet sait özdemir" userId="dce2c172-62e6-4d50-b888-93ec6715f647" providerId="ADAL" clId="{993BF48E-877A-491B-B5E1-C33CF0086985}" dt="2023-07-12T12:05:17.005" v="1736" actId="9405"/>
          <ac:inkMkLst>
            <pc:docMk/>
            <pc:sldMk cId="3183945069" sldId="314"/>
            <ac:inkMk id="13" creationId="{4631BB20-5E3C-8928-091D-40BC97D66226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6:42.258" v="1783"/>
        <pc:sldMkLst>
          <pc:docMk/>
          <pc:sldMk cId="3204725634" sldId="315"/>
        </pc:sldMkLst>
        <pc:grpChg chg="mod">
          <ac:chgData name="mehmet sait özdemir" userId="dce2c172-62e6-4d50-b888-93ec6715f647" providerId="ADAL" clId="{993BF48E-877A-491B-B5E1-C33CF0086985}" dt="2023-07-12T12:05:26.875" v="1742"/>
          <ac:grpSpMkLst>
            <pc:docMk/>
            <pc:sldMk cId="3204725634" sldId="315"/>
            <ac:grpSpMk id="8" creationId="{DC0EDC5D-FE24-763B-C853-79B67D9EEE01}"/>
          </ac:grpSpMkLst>
        </pc:grpChg>
        <pc:grpChg chg="del mod">
          <ac:chgData name="mehmet sait özdemir" userId="dce2c172-62e6-4d50-b888-93ec6715f647" providerId="ADAL" clId="{993BF48E-877A-491B-B5E1-C33CF0086985}" dt="2023-07-12T12:06:09.684" v="1753"/>
          <ac:grpSpMkLst>
            <pc:docMk/>
            <pc:sldMk cId="3204725634" sldId="315"/>
            <ac:grpSpMk id="15" creationId="{D824A2EC-335D-BB90-E5B3-8B5D0D35F4B2}"/>
          </ac:grpSpMkLst>
        </pc:grpChg>
        <pc:grpChg chg="del mod">
          <ac:chgData name="mehmet sait özdemir" userId="dce2c172-62e6-4d50-b888-93ec6715f647" providerId="ADAL" clId="{993BF48E-877A-491B-B5E1-C33CF0086985}" dt="2023-07-12T12:06:11.431" v="1755"/>
          <ac:grpSpMkLst>
            <pc:docMk/>
            <pc:sldMk cId="3204725634" sldId="315"/>
            <ac:grpSpMk id="21" creationId="{E2936AFF-54A0-6A66-8760-57697F4F2F0D}"/>
          </ac:grpSpMkLst>
        </pc:grpChg>
        <pc:grpChg chg="del mod">
          <ac:chgData name="mehmet sait özdemir" userId="dce2c172-62e6-4d50-b888-93ec6715f647" providerId="ADAL" clId="{993BF48E-877A-491B-B5E1-C33CF0086985}" dt="2023-07-12T12:06:13.222" v="1757"/>
          <ac:grpSpMkLst>
            <pc:docMk/>
            <pc:sldMk cId="3204725634" sldId="315"/>
            <ac:grpSpMk id="23" creationId="{02A09B47-0F91-3DDD-CC3F-E4AA268D9703}"/>
          </ac:grpSpMkLst>
        </pc:grpChg>
        <pc:grpChg chg="del mod">
          <ac:chgData name="mehmet sait özdemir" userId="dce2c172-62e6-4d50-b888-93ec6715f647" providerId="ADAL" clId="{993BF48E-877A-491B-B5E1-C33CF0086985}" dt="2023-07-12T12:06:17.356" v="1760"/>
          <ac:grpSpMkLst>
            <pc:docMk/>
            <pc:sldMk cId="3204725634" sldId="315"/>
            <ac:grpSpMk id="25" creationId="{70CFFFD0-2381-39AD-4080-5F06A741F34A}"/>
          </ac:grpSpMkLst>
        </pc:grpChg>
        <pc:grpChg chg="mod">
          <ac:chgData name="mehmet sait özdemir" userId="dce2c172-62e6-4d50-b888-93ec6715f647" providerId="ADAL" clId="{993BF48E-877A-491B-B5E1-C33CF0086985}" dt="2023-07-12T12:06:17.356" v="1760"/>
          <ac:grpSpMkLst>
            <pc:docMk/>
            <pc:sldMk cId="3204725634" sldId="315"/>
            <ac:grpSpMk id="28" creationId="{AA4FD642-D08C-FBF1-B84E-6DDA61A642B8}"/>
          </ac:grpSpMkLst>
        </pc:grpChg>
        <pc:grpChg chg="mod">
          <ac:chgData name="mehmet sait özdemir" userId="dce2c172-62e6-4d50-b888-93ec6715f647" providerId="ADAL" clId="{993BF48E-877A-491B-B5E1-C33CF0086985}" dt="2023-07-12T12:06:32.721" v="1766"/>
          <ac:grpSpMkLst>
            <pc:docMk/>
            <pc:sldMk cId="3204725634" sldId="315"/>
            <ac:grpSpMk id="33" creationId="{5599CAA6-4033-BC88-01F3-DB2CB911805C}"/>
          </ac:grpSpMkLst>
        </pc:grpChg>
        <pc:grpChg chg="del mod">
          <ac:chgData name="mehmet sait özdemir" userId="dce2c172-62e6-4d50-b888-93ec6715f647" providerId="ADAL" clId="{993BF48E-877A-491B-B5E1-C33CF0086985}" dt="2023-07-12T12:06:42.258" v="1783"/>
          <ac:grpSpMkLst>
            <pc:docMk/>
            <pc:sldMk cId="3204725634" sldId="315"/>
            <ac:grpSpMk id="37" creationId="{9F957C83-B781-56D2-1550-CBCC18AD267E}"/>
          </ac:grpSpMkLst>
        </pc:grpChg>
        <pc:grpChg chg="mod">
          <ac:chgData name="mehmet sait özdemir" userId="dce2c172-62e6-4d50-b888-93ec6715f647" providerId="ADAL" clId="{993BF48E-877A-491B-B5E1-C33CF0086985}" dt="2023-07-12T12:06:42.258" v="1783"/>
          <ac:grpSpMkLst>
            <pc:docMk/>
            <pc:sldMk cId="3204725634" sldId="315"/>
            <ac:grpSpMk id="50" creationId="{2E3178BC-0CF2-1268-1255-CD35DE064A49}"/>
          </ac:grpSpMkLst>
        </pc:grpChg>
        <pc:grpChg chg="mod">
          <ac:chgData name="mehmet sait özdemir" userId="dce2c172-62e6-4d50-b888-93ec6715f647" providerId="ADAL" clId="{993BF48E-877A-491B-B5E1-C33CF0086985}" dt="2023-07-12T12:06:42.258" v="1783"/>
          <ac:grpSpMkLst>
            <pc:docMk/>
            <pc:sldMk cId="3204725634" sldId="315"/>
            <ac:grpSpMk id="51" creationId="{EAD245E1-CD16-E524-61F8-E41DCC5B38BD}"/>
          </ac:grpSpMkLst>
        </pc:grpChg>
        <pc:inkChg chg="add mod">
          <ac:chgData name="mehmet sait özdemir" userId="dce2c172-62e6-4d50-b888-93ec6715f647" providerId="ADAL" clId="{993BF48E-877A-491B-B5E1-C33CF0086985}" dt="2023-07-12T12:05:26.875" v="1742"/>
          <ac:inkMkLst>
            <pc:docMk/>
            <pc:sldMk cId="3204725634" sldId="315"/>
            <ac:inkMk id="2" creationId="{76261569-6E94-4CA4-229B-3B4F7A28E23D}"/>
          </ac:inkMkLst>
        </pc:inkChg>
        <pc:inkChg chg="add mod">
          <ac:chgData name="mehmet sait özdemir" userId="dce2c172-62e6-4d50-b888-93ec6715f647" providerId="ADAL" clId="{993BF48E-877A-491B-B5E1-C33CF0086985}" dt="2023-07-12T12:05:26.875" v="1742"/>
          <ac:inkMkLst>
            <pc:docMk/>
            <pc:sldMk cId="3204725634" sldId="315"/>
            <ac:inkMk id="4" creationId="{98F2FB74-CD17-839C-062C-366F4EB41A47}"/>
          </ac:inkMkLst>
        </pc:inkChg>
        <pc:inkChg chg="add mod">
          <ac:chgData name="mehmet sait özdemir" userId="dce2c172-62e6-4d50-b888-93ec6715f647" providerId="ADAL" clId="{993BF48E-877A-491B-B5E1-C33CF0086985}" dt="2023-07-12T12:05:26.875" v="1742"/>
          <ac:inkMkLst>
            <pc:docMk/>
            <pc:sldMk cId="3204725634" sldId="315"/>
            <ac:inkMk id="5" creationId="{64A2524D-F1C8-7378-79DE-06BEC064D7B2}"/>
          </ac:inkMkLst>
        </pc:inkChg>
        <pc:inkChg chg="add mod">
          <ac:chgData name="mehmet sait özdemir" userId="dce2c172-62e6-4d50-b888-93ec6715f647" providerId="ADAL" clId="{993BF48E-877A-491B-B5E1-C33CF0086985}" dt="2023-07-12T12:05:26.875" v="1742"/>
          <ac:inkMkLst>
            <pc:docMk/>
            <pc:sldMk cId="3204725634" sldId="315"/>
            <ac:inkMk id="6" creationId="{4E3539AF-7A83-3C2C-070C-311B8C7A8963}"/>
          </ac:inkMkLst>
        </pc:inkChg>
        <pc:inkChg chg="add mod">
          <ac:chgData name="mehmet sait özdemir" userId="dce2c172-62e6-4d50-b888-93ec6715f647" providerId="ADAL" clId="{993BF48E-877A-491B-B5E1-C33CF0086985}" dt="2023-07-12T12:05:26.875" v="1742"/>
          <ac:inkMkLst>
            <pc:docMk/>
            <pc:sldMk cId="3204725634" sldId="315"/>
            <ac:inkMk id="7" creationId="{C1B7295B-3E98-542B-CC42-917A3AEBA87A}"/>
          </ac:inkMkLst>
        </pc:inkChg>
        <pc:inkChg chg="add">
          <ac:chgData name="mehmet sait özdemir" userId="dce2c172-62e6-4d50-b888-93ec6715f647" providerId="ADAL" clId="{993BF48E-877A-491B-B5E1-C33CF0086985}" dt="2023-07-12T12:05:39.671" v="1743" actId="9405"/>
          <ac:inkMkLst>
            <pc:docMk/>
            <pc:sldMk cId="3204725634" sldId="315"/>
            <ac:inkMk id="9" creationId="{809F9095-54AE-0A16-3677-05AD63CFF5A4}"/>
          </ac:inkMkLst>
        </pc:inkChg>
        <pc:inkChg chg="add">
          <ac:chgData name="mehmet sait özdemir" userId="dce2c172-62e6-4d50-b888-93ec6715f647" providerId="ADAL" clId="{993BF48E-877A-491B-B5E1-C33CF0086985}" dt="2023-07-12T12:05:40.652" v="1744" actId="9405"/>
          <ac:inkMkLst>
            <pc:docMk/>
            <pc:sldMk cId="3204725634" sldId="315"/>
            <ac:inkMk id="12" creationId="{46244786-41D7-E14C-D000-CDEF33C55A14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13" creationId="{F8A563FF-1772-9722-20C9-0BBD6E41D50D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14" creationId="{D971BBDD-E1FB-4170-E142-EBBB268AD512}"/>
          </ac:inkMkLst>
        </pc:inkChg>
        <pc:inkChg chg="add">
          <ac:chgData name="mehmet sait özdemir" userId="dce2c172-62e6-4d50-b888-93ec6715f647" providerId="ADAL" clId="{993BF48E-877A-491B-B5E1-C33CF0086985}" dt="2023-07-12T12:06:06.237" v="1748" actId="9405"/>
          <ac:inkMkLst>
            <pc:docMk/>
            <pc:sldMk cId="3204725634" sldId="315"/>
            <ac:inkMk id="16" creationId="{297A3A65-288E-6978-5B78-A50E6E4E100A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17" creationId="{39961DD4-AEDA-15BD-8FF3-CEA4475919AA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18" creationId="{F3B17912-FCB3-584E-C252-452F8E5F3D6D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19" creationId="{C4912C64-665F-B4BD-B361-95DA1B3B28D0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20" creationId="{EB259849-8AAE-7944-877D-0B38D4F41E18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22" creationId="{3B5C8F02-C2D0-6FCA-0D97-9160D8093645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24" creationId="{26DAD4BF-4076-4EBD-41BD-82D324550701}"/>
          </ac:inkMkLst>
        </pc:inkChg>
        <pc:inkChg chg="add">
          <ac:chgData name="mehmet sait özdemir" userId="dce2c172-62e6-4d50-b888-93ec6715f647" providerId="ADAL" clId="{993BF48E-877A-491B-B5E1-C33CF0086985}" dt="2023-07-12T12:06:14.610" v="1758" actId="9405"/>
          <ac:inkMkLst>
            <pc:docMk/>
            <pc:sldMk cId="3204725634" sldId="315"/>
            <ac:inkMk id="26" creationId="{03224876-1599-3E9B-E4FA-7BC0355382F3}"/>
          </ac:inkMkLst>
        </pc:inkChg>
        <pc:inkChg chg="add mod">
          <ac:chgData name="mehmet sait özdemir" userId="dce2c172-62e6-4d50-b888-93ec6715f647" providerId="ADAL" clId="{993BF48E-877A-491B-B5E1-C33CF0086985}" dt="2023-07-12T12:06:17.356" v="1760"/>
          <ac:inkMkLst>
            <pc:docMk/>
            <pc:sldMk cId="3204725634" sldId="315"/>
            <ac:inkMk id="27" creationId="{C3F325C6-2FB8-922A-2059-4D93113FCCBF}"/>
          </ac:inkMkLst>
        </pc:inkChg>
        <pc:inkChg chg="add del">
          <ac:chgData name="mehmet sait özdemir" userId="dce2c172-62e6-4d50-b888-93ec6715f647" providerId="ADAL" clId="{993BF48E-877A-491B-B5E1-C33CF0086985}" dt="2023-07-12T12:06:22.613" v="1762"/>
          <ac:inkMkLst>
            <pc:docMk/>
            <pc:sldMk cId="3204725634" sldId="315"/>
            <ac:inkMk id="29" creationId="{8554239F-C5AD-63C7-46D4-01D20601F94B}"/>
          </ac:inkMkLst>
        </pc:inkChg>
        <pc:inkChg chg="add">
          <ac:chgData name="mehmet sait özdemir" userId="dce2c172-62e6-4d50-b888-93ec6715f647" providerId="ADAL" clId="{993BF48E-877A-491B-B5E1-C33CF0086985}" dt="2023-07-12T12:06:24.333" v="1763" actId="9405"/>
          <ac:inkMkLst>
            <pc:docMk/>
            <pc:sldMk cId="3204725634" sldId="315"/>
            <ac:inkMk id="30" creationId="{51F19943-F84D-5110-3B4B-5E8C4896CDBA}"/>
          </ac:inkMkLst>
        </pc:inkChg>
        <pc:inkChg chg="add mod">
          <ac:chgData name="mehmet sait özdemir" userId="dce2c172-62e6-4d50-b888-93ec6715f647" providerId="ADAL" clId="{993BF48E-877A-491B-B5E1-C33CF0086985}" dt="2023-07-12T12:06:32.721" v="1766"/>
          <ac:inkMkLst>
            <pc:docMk/>
            <pc:sldMk cId="3204725634" sldId="315"/>
            <ac:inkMk id="31" creationId="{AC48C129-6B52-3932-B625-D845FD1AE911}"/>
          </ac:inkMkLst>
        </pc:inkChg>
        <pc:inkChg chg="add mod">
          <ac:chgData name="mehmet sait özdemir" userId="dce2c172-62e6-4d50-b888-93ec6715f647" providerId="ADAL" clId="{993BF48E-877A-491B-B5E1-C33CF0086985}" dt="2023-07-12T12:06:32.721" v="1766"/>
          <ac:inkMkLst>
            <pc:docMk/>
            <pc:sldMk cId="3204725634" sldId="315"/>
            <ac:inkMk id="32" creationId="{E4E316F6-3C01-C669-A6C3-A5480901DC6F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34" creationId="{74B1110C-2068-A48D-AD02-3AC573FE1BC9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35" creationId="{7ABDBFD4-5A33-6609-4062-1C3680777A7F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36" creationId="{5B7F0AEA-3E91-A0F0-B765-5601137DDA68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38" creationId="{EB5D164E-652D-A403-1453-8E184726DCD3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39" creationId="{F6914CB0-73D4-B9F4-0643-D9F3D0CD5CED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0" creationId="{6945B80A-05D5-50A1-FC65-40A1283E0409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1" creationId="{A39EA4C6-FCBC-1D79-D5EE-F411021E6E85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2" creationId="{2DC7EFE2-D74E-1A08-F3C3-EE97E1D5A4F3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3" creationId="{4E1B2352-12BA-3444-1823-93B4FB70140F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4" creationId="{29C5F1DD-7CFF-45BA-DB78-F8389DD0CA65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5" creationId="{50F3325E-56C3-C286-8C01-441E1CEC1226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6" creationId="{219E0DA1-DC81-9033-02B0-E685967ABE05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7" creationId="{48035BA7-278E-7EE9-B0E0-FC0729E25CFF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8" creationId="{A364674F-F0FD-F35B-B88A-9EF940457607}"/>
          </ac:inkMkLst>
        </pc:inkChg>
        <pc:inkChg chg="add mod">
          <ac:chgData name="mehmet sait özdemir" userId="dce2c172-62e6-4d50-b888-93ec6715f647" providerId="ADAL" clId="{993BF48E-877A-491B-B5E1-C33CF0086985}" dt="2023-07-12T12:06:42.258" v="1783"/>
          <ac:inkMkLst>
            <pc:docMk/>
            <pc:sldMk cId="3204725634" sldId="315"/>
            <ac:inkMk id="49" creationId="{357769DD-5525-BF5D-F225-1AA2D0DB2F69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9:14.712" v="1886" actId="9405"/>
        <pc:sldMkLst>
          <pc:docMk/>
          <pc:sldMk cId="3576483427" sldId="316"/>
        </pc:sldMkLst>
        <pc:grpChg chg="del mod">
          <ac:chgData name="mehmet sait özdemir" userId="dce2c172-62e6-4d50-b888-93ec6715f647" providerId="ADAL" clId="{993BF48E-877A-491B-B5E1-C33CF0086985}" dt="2023-07-12T12:07:25.463" v="1802"/>
          <ac:grpSpMkLst>
            <pc:docMk/>
            <pc:sldMk cId="3576483427" sldId="316"/>
            <ac:grpSpMk id="6" creationId="{18B47D6E-A92E-243A-3D5B-4DB598A366DB}"/>
          </ac:grpSpMkLst>
        </pc:grpChg>
        <pc:grpChg chg="del mod">
          <ac:chgData name="mehmet sait özdemir" userId="dce2c172-62e6-4d50-b888-93ec6715f647" providerId="ADAL" clId="{993BF48E-877A-491B-B5E1-C33CF0086985}" dt="2023-07-12T12:07:08.769" v="1796"/>
          <ac:grpSpMkLst>
            <pc:docMk/>
            <pc:sldMk cId="3576483427" sldId="316"/>
            <ac:grpSpMk id="9" creationId="{EE0F4CDC-124F-6C0D-A854-526593128D52}"/>
          </ac:grpSpMkLst>
        </pc:grpChg>
        <pc:grpChg chg="del mod">
          <ac:chgData name="mehmet sait özdemir" userId="dce2c172-62e6-4d50-b888-93ec6715f647" providerId="ADAL" clId="{993BF48E-877A-491B-B5E1-C33CF0086985}" dt="2023-07-12T12:07:14.129" v="1798"/>
          <ac:grpSpMkLst>
            <pc:docMk/>
            <pc:sldMk cId="3576483427" sldId="316"/>
            <ac:grpSpMk id="17" creationId="{AE1D7EA4-81A0-C8A9-92E5-D73D0880B302}"/>
          </ac:grpSpMkLst>
        </pc:grpChg>
        <pc:grpChg chg="del mod">
          <ac:chgData name="mehmet sait özdemir" userId="dce2c172-62e6-4d50-b888-93ec6715f647" providerId="ADAL" clId="{993BF48E-877A-491B-B5E1-C33CF0086985}" dt="2023-07-12T12:07:14.129" v="1798"/>
          <ac:grpSpMkLst>
            <pc:docMk/>
            <pc:sldMk cId="3576483427" sldId="316"/>
            <ac:grpSpMk id="18" creationId="{3BD7FEA5-1C22-D97E-2AB6-CA9562446210}"/>
          </ac:grpSpMkLst>
        </pc:grpChg>
        <pc:grpChg chg="mod">
          <ac:chgData name="mehmet sait özdemir" userId="dce2c172-62e6-4d50-b888-93ec6715f647" providerId="ADAL" clId="{993BF48E-877A-491B-B5E1-C33CF0086985}" dt="2023-07-12T12:07:14.129" v="1798"/>
          <ac:grpSpMkLst>
            <pc:docMk/>
            <pc:sldMk cId="3576483427" sldId="316"/>
            <ac:grpSpMk id="20" creationId="{E7E69D2D-8766-82E8-383C-FF4C84DB7E16}"/>
          </ac:grpSpMkLst>
        </pc:grpChg>
        <pc:grpChg chg="mod">
          <ac:chgData name="mehmet sait özdemir" userId="dce2c172-62e6-4d50-b888-93ec6715f647" providerId="ADAL" clId="{993BF48E-877A-491B-B5E1-C33CF0086985}" dt="2023-07-12T12:07:25.463" v="1802"/>
          <ac:grpSpMkLst>
            <pc:docMk/>
            <pc:sldMk cId="3576483427" sldId="316"/>
            <ac:grpSpMk id="24" creationId="{C1A797CA-FBFE-FFF7-8CBC-8CDD475B30EE}"/>
          </ac:grpSpMkLst>
        </pc:grpChg>
        <pc:grpChg chg="del mod">
          <ac:chgData name="mehmet sait özdemir" userId="dce2c172-62e6-4d50-b888-93ec6715f647" providerId="ADAL" clId="{993BF48E-877A-491B-B5E1-C33CF0086985}" dt="2023-07-12T12:07:30.541" v="1809"/>
          <ac:grpSpMkLst>
            <pc:docMk/>
            <pc:sldMk cId="3576483427" sldId="316"/>
            <ac:grpSpMk id="28" creationId="{73AEB0F6-6D93-7F0E-B28C-3BB504FA4B88}"/>
          </ac:grpSpMkLst>
        </pc:grpChg>
        <pc:grpChg chg="del mod">
          <ac:chgData name="mehmet sait özdemir" userId="dce2c172-62e6-4d50-b888-93ec6715f647" providerId="ADAL" clId="{993BF48E-877A-491B-B5E1-C33CF0086985}" dt="2023-07-12T12:07:33.068" v="1812"/>
          <ac:grpSpMkLst>
            <pc:docMk/>
            <pc:sldMk cId="3576483427" sldId="316"/>
            <ac:grpSpMk id="31" creationId="{1AB38DDB-471F-9FB9-AF96-AA439F9D8F76}"/>
          </ac:grpSpMkLst>
        </pc:grpChg>
        <pc:grpChg chg="del mod">
          <ac:chgData name="mehmet sait özdemir" userId="dce2c172-62e6-4d50-b888-93ec6715f647" providerId="ADAL" clId="{993BF48E-877A-491B-B5E1-C33CF0086985}" dt="2023-07-12T12:07:34.701" v="1815"/>
          <ac:grpSpMkLst>
            <pc:docMk/>
            <pc:sldMk cId="3576483427" sldId="316"/>
            <ac:grpSpMk id="34" creationId="{C4FA4BC7-7093-EF6D-2AA8-3B8B0535E19C}"/>
          </ac:grpSpMkLst>
        </pc:grpChg>
        <pc:grpChg chg="del mod">
          <ac:chgData name="mehmet sait özdemir" userId="dce2c172-62e6-4d50-b888-93ec6715f647" providerId="ADAL" clId="{993BF48E-877A-491B-B5E1-C33CF0086985}" dt="2023-07-12T12:07:36.339" v="1817"/>
          <ac:grpSpMkLst>
            <pc:docMk/>
            <pc:sldMk cId="3576483427" sldId="316"/>
            <ac:grpSpMk id="37" creationId="{6F317821-F8CF-1115-B2BF-5EF019B6ECA5}"/>
          </ac:grpSpMkLst>
        </pc:grpChg>
        <pc:grpChg chg="del mod">
          <ac:chgData name="mehmet sait özdemir" userId="dce2c172-62e6-4d50-b888-93ec6715f647" providerId="ADAL" clId="{993BF48E-877A-491B-B5E1-C33CF0086985}" dt="2023-07-12T12:07:39.317" v="1823"/>
          <ac:grpSpMkLst>
            <pc:docMk/>
            <pc:sldMk cId="3576483427" sldId="316"/>
            <ac:grpSpMk id="39" creationId="{0142E35E-E9A4-6692-1496-36A684C5A69A}"/>
          </ac:grpSpMkLst>
        </pc:grpChg>
        <pc:grpChg chg="mod">
          <ac:chgData name="mehmet sait özdemir" userId="dce2c172-62e6-4d50-b888-93ec6715f647" providerId="ADAL" clId="{993BF48E-877A-491B-B5E1-C33CF0086985}" dt="2023-07-12T12:07:39.317" v="1823"/>
          <ac:grpSpMkLst>
            <pc:docMk/>
            <pc:sldMk cId="3576483427" sldId="316"/>
            <ac:grpSpMk id="45" creationId="{36B77779-86A4-D8C2-57A7-EE730FA0B314}"/>
          </ac:grpSpMkLst>
        </pc:grpChg>
        <pc:grpChg chg="mod">
          <ac:chgData name="mehmet sait özdemir" userId="dce2c172-62e6-4d50-b888-93ec6715f647" providerId="ADAL" clId="{993BF48E-877A-491B-B5E1-C33CF0086985}" dt="2023-07-12T12:07:46.016" v="1829"/>
          <ac:grpSpMkLst>
            <pc:docMk/>
            <pc:sldMk cId="3576483427" sldId="316"/>
            <ac:grpSpMk id="51" creationId="{62EEAD31-E89B-4159-6D65-3B9B8BAAC469}"/>
          </ac:grpSpMkLst>
        </pc:grpChg>
        <pc:grpChg chg="mod">
          <ac:chgData name="mehmet sait özdemir" userId="dce2c172-62e6-4d50-b888-93ec6715f647" providerId="ADAL" clId="{993BF48E-877A-491B-B5E1-C33CF0086985}" dt="2023-07-12T12:07:51.526" v="1834"/>
          <ac:grpSpMkLst>
            <pc:docMk/>
            <pc:sldMk cId="3576483427" sldId="316"/>
            <ac:grpSpMk id="56" creationId="{FCECA918-24F9-CAC8-892E-E8FB01D37E8D}"/>
          </ac:grpSpMkLst>
        </pc:grpChg>
        <pc:grpChg chg="mod">
          <ac:chgData name="mehmet sait özdemir" userId="dce2c172-62e6-4d50-b888-93ec6715f647" providerId="ADAL" clId="{993BF48E-877A-491B-B5E1-C33CF0086985}" dt="2023-07-12T12:07:58.566" v="1837"/>
          <ac:grpSpMkLst>
            <pc:docMk/>
            <pc:sldMk cId="3576483427" sldId="316"/>
            <ac:grpSpMk id="59" creationId="{76D7622B-D764-D431-4A83-1AF1F1988C41}"/>
          </ac:grpSpMkLst>
        </pc:grpChg>
        <pc:grpChg chg="mod">
          <ac:chgData name="mehmet sait özdemir" userId="dce2c172-62e6-4d50-b888-93ec6715f647" providerId="ADAL" clId="{993BF48E-877A-491B-B5E1-C33CF0086985}" dt="2023-07-12T12:08:05.145" v="1840"/>
          <ac:grpSpMkLst>
            <pc:docMk/>
            <pc:sldMk cId="3576483427" sldId="316"/>
            <ac:grpSpMk id="62" creationId="{859E675D-1E09-34C0-8BFC-B41F5452ADC1}"/>
          </ac:grpSpMkLst>
        </pc:grpChg>
        <pc:grpChg chg="del mod">
          <ac:chgData name="mehmet sait özdemir" userId="dce2c172-62e6-4d50-b888-93ec6715f647" providerId="ADAL" clId="{993BF48E-877A-491B-B5E1-C33CF0086985}" dt="2023-07-12T12:08:55.558" v="1859"/>
          <ac:grpSpMkLst>
            <pc:docMk/>
            <pc:sldMk cId="3576483427" sldId="316"/>
            <ac:grpSpMk id="66" creationId="{8822131B-8AF8-0854-C925-1C57913483EE}"/>
          </ac:grpSpMkLst>
        </pc:grpChg>
        <pc:grpChg chg="del mod">
          <ac:chgData name="mehmet sait özdemir" userId="dce2c172-62e6-4d50-b888-93ec6715f647" providerId="ADAL" clId="{993BF48E-877A-491B-B5E1-C33CF0086985}" dt="2023-07-12T12:08:59.787" v="1871"/>
          <ac:grpSpMkLst>
            <pc:docMk/>
            <pc:sldMk cId="3576483427" sldId="316"/>
            <ac:grpSpMk id="80" creationId="{84BDC6D8-997E-51F5-FDDB-C974E481339F}"/>
          </ac:grpSpMkLst>
        </pc:grpChg>
        <pc:grpChg chg="del mod">
          <ac:chgData name="mehmet sait özdemir" userId="dce2c172-62e6-4d50-b888-93ec6715f647" providerId="ADAL" clId="{993BF48E-877A-491B-B5E1-C33CF0086985}" dt="2023-07-12T12:09:10.068" v="1879"/>
          <ac:grpSpMkLst>
            <pc:docMk/>
            <pc:sldMk cId="3576483427" sldId="316"/>
            <ac:grpSpMk id="83" creationId="{C0C6F2D2-071A-2847-7965-53BD7578264B}"/>
          </ac:grpSpMkLst>
        </pc:grpChg>
        <pc:grpChg chg="del mod">
          <ac:chgData name="mehmet sait özdemir" userId="dce2c172-62e6-4d50-b888-93ec6715f647" providerId="ADAL" clId="{993BF48E-877A-491B-B5E1-C33CF0086985}" dt="2023-07-12T12:09:13.970" v="1885"/>
          <ac:grpSpMkLst>
            <pc:docMk/>
            <pc:sldMk cId="3576483427" sldId="316"/>
            <ac:grpSpMk id="87" creationId="{987C0963-08E2-C393-DA2E-46824129B2D1}"/>
          </ac:grpSpMkLst>
        </pc:grpChg>
        <pc:grpChg chg="mod">
          <ac:chgData name="mehmet sait özdemir" userId="dce2c172-62e6-4d50-b888-93ec6715f647" providerId="ADAL" clId="{993BF48E-877A-491B-B5E1-C33CF0086985}" dt="2023-07-12T12:09:13.970" v="1885"/>
          <ac:grpSpMkLst>
            <pc:docMk/>
            <pc:sldMk cId="3576483427" sldId="316"/>
            <ac:grpSpMk id="93" creationId="{969B1BEB-CC99-D7CE-A48A-5F892F7C3A66}"/>
          </ac:grpSpMkLst>
        </pc:grpChg>
        <pc:picChg chg="del">
          <ac:chgData name="mehmet sait özdemir" userId="dce2c172-62e6-4d50-b888-93ec6715f647" providerId="ADAL" clId="{993BF48E-877A-491B-B5E1-C33CF0086985}" dt="2023-07-12T07:26:42.252" v="41" actId="478"/>
          <ac:picMkLst>
            <pc:docMk/>
            <pc:sldMk cId="3576483427" sldId="316"/>
            <ac:picMk id="3" creationId="{33D97209-4E96-8255-AE61-11EFAD831AAE}"/>
          </ac:picMkLst>
        </pc:picChg>
        <pc:picChg chg="add mod">
          <ac:chgData name="mehmet sait özdemir" userId="dce2c172-62e6-4d50-b888-93ec6715f647" providerId="ADAL" clId="{993BF48E-877A-491B-B5E1-C33CF0086985}" dt="2023-07-12T07:33:37.558" v="121" actId="1076"/>
          <ac:picMkLst>
            <pc:docMk/>
            <pc:sldMk cId="3576483427" sldId="316"/>
            <ac:picMk id="5" creationId="{0B0B5B57-6B49-92E5-045A-C26672AD9590}"/>
          </ac:picMkLst>
        </pc:picChg>
        <pc:inkChg chg="add">
          <ac:chgData name="mehmet sait özdemir" userId="dce2c172-62e6-4d50-b888-93ec6715f647" providerId="ADAL" clId="{993BF48E-877A-491B-B5E1-C33CF0086985}" dt="2023-07-12T12:07:00.930" v="1784" actId="9405"/>
          <ac:inkMkLst>
            <pc:docMk/>
            <pc:sldMk cId="3576483427" sldId="316"/>
            <ac:inkMk id="2" creationId="{0A382608-765A-77C5-1175-6CBCEFEAF973}"/>
          </ac:inkMkLst>
        </pc:inkChg>
        <pc:inkChg chg="add mod">
          <ac:chgData name="mehmet sait özdemir" userId="dce2c172-62e6-4d50-b888-93ec6715f647" providerId="ADAL" clId="{993BF48E-877A-491B-B5E1-C33CF0086985}" dt="2023-07-12T12:07:25.463" v="1802"/>
          <ac:inkMkLst>
            <pc:docMk/>
            <pc:sldMk cId="3576483427" sldId="316"/>
            <ac:inkMk id="3" creationId="{D122D728-F7DC-7F7B-1756-BB6DF4564B67}"/>
          </ac:inkMkLst>
        </pc:inkChg>
        <pc:inkChg chg="add mod">
          <ac:chgData name="mehmet sait özdemir" userId="dce2c172-62e6-4d50-b888-93ec6715f647" providerId="ADAL" clId="{993BF48E-877A-491B-B5E1-C33CF0086985}" dt="2023-07-12T12:07:25.463" v="1802"/>
          <ac:inkMkLst>
            <pc:docMk/>
            <pc:sldMk cId="3576483427" sldId="316"/>
            <ac:inkMk id="4" creationId="{4BC8637B-8697-2B20-0483-CD7FFF650797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7" creationId="{610028EB-6153-0A45-15B5-706116353CD2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8" creationId="{C12A1768-7FA8-B2AA-7FA9-07DDCC1BE66B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2" creationId="{D8955541-EC47-3ECC-6B10-8AFDEC52C667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3" creationId="{71AD7DB4-4ED2-68D1-9778-70162D7C11E1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4" creationId="{767B99CE-C794-6A45-BD20-8381D33227E2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5" creationId="{2C522C71-51DB-2F7E-1204-FE9D62C285B4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6" creationId="{AB87EB31-A745-7ECF-A512-71A77DF03C89}"/>
          </ac:inkMkLst>
        </pc:inkChg>
        <pc:inkChg chg="add mod">
          <ac:chgData name="mehmet sait özdemir" userId="dce2c172-62e6-4d50-b888-93ec6715f647" providerId="ADAL" clId="{993BF48E-877A-491B-B5E1-C33CF0086985}" dt="2023-07-12T12:07:14.129" v="1798"/>
          <ac:inkMkLst>
            <pc:docMk/>
            <pc:sldMk cId="3576483427" sldId="316"/>
            <ac:inkMk id="19" creationId="{324CC91E-6A10-1FA3-49DE-55E75AEEEABF}"/>
          </ac:inkMkLst>
        </pc:inkChg>
        <pc:inkChg chg="add">
          <ac:chgData name="mehmet sait özdemir" userId="dce2c172-62e6-4d50-b888-93ec6715f647" providerId="ADAL" clId="{993BF48E-877A-491B-B5E1-C33CF0086985}" dt="2023-07-12T12:07:21.266" v="1799" actId="9405"/>
          <ac:inkMkLst>
            <pc:docMk/>
            <pc:sldMk cId="3576483427" sldId="316"/>
            <ac:inkMk id="21" creationId="{45DF314B-508B-E4A1-04C8-0EED32230627}"/>
          </ac:inkMkLst>
        </pc:inkChg>
        <pc:inkChg chg="add mod">
          <ac:chgData name="mehmet sait özdemir" userId="dce2c172-62e6-4d50-b888-93ec6715f647" providerId="ADAL" clId="{993BF48E-877A-491B-B5E1-C33CF0086985}" dt="2023-07-12T12:07:25.463" v="1802"/>
          <ac:inkMkLst>
            <pc:docMk/>
            <pc:sldMk cId="3576483427" sldId="316"/>
            <ac:inkMk id="22" creationId="{E5B2D251-206D-2971-DEA1-B684542AC9B5}"/>
          </ac:inkMkLst>
        </pc:inkChg>
        <pc:inkChg chg="add mod">
          <ac:chgData name="mehmet sait özdemir" userId="dce2c172-62e6-4d50-b888-93ec6715f647" providerId="ADAL" clId="{993BF48E-877A-491B-B5E1-C33CF0086985}" dt="2023-07-12T12:07:25.463" v="1802"/>
          <ac:inkMkLst>
            <pc:docMk/>
            <pc:sldMk cId="3576483427" sldId="316"/>
            <ac:inkMk id="23" creationId="{16D81E60-C894-25F1-DDB9-5C3D5CB79E31}"/>
          </ac:inkMkLst>
        </pc:inkChg>
        <pc:inkChg chg="add">
          <ac:chgData name="mehmet sait özdemir" userId="dce2c172-62e6-4d50-b888-93ec6715f647" providerId="ADAL" clId="{993BF48E-877A-491B-B5E1-C33CF0086985}" dt="2023-07-12T12:07:26.054" v="1803" actId="9405"/>
          <ac:inkMkLst>
            <pc:docMk/>
            <pc:sldMk cId="3576483427" sldId="316"/>
            <ac:inkMk id="25" creationId="{C3BA7527-49A5-AFD4-CD23-A6FDAC7DC078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26" creationId="{E4A88475-AF26-4E7C-6CCD-BD82EF6CFBFD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27" creationId="{73D56ADD-B7BE-96F0-5A64-E8EA41345B27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29" creationId="{859AA0D8-B853-7D02-2545-53CB6C43E2BE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0" creationId="{B8B809F1-3ED5-4B84-5C4E-21D6D5AEEEE1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2" creationId="{94029D53-C33B-AC3D-5F03-0DECD5F8B0FE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3" creationId="{7D78E234-0001-B624-EC0D-8CA3C7308B93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5" creationId="{6C7849F1-FBE7-69C2-2D3C-5740E7E40D56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6" creationId="{E3E6ADA4-FED2-39E4-6130-34A2181E69D3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38" creationId="{A659828D-A93A-690D-24C1-0328A205C6F5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40" creationId="{46A519A7-070A-A348-2C65-55A54E0A6CB8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41" creationId="{7A2C3C39-01DC-4A49-ED5B-33FD3C375A70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42" creationId="{36D46B4B-AABB-BF22-7550-8EBA51E75570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43" creationId="{017D21F9-B791-0059-3D34-ADD4F8281121}"/>
          </ac:inkMkLst>
        </pc:inkChg>
        <pc:inkChg chg="add mod">
          <ac:chgData name="mehmet sait özdemir" userId="dce2c172-62e6-4d50-b888-93ec6715f647" providerId="ADAL" clId="{993BF48E-877A-491B-B5E1-C33CF0086985}" dt="2023-07-12T12:07:39.317" v="1823"/>
          <ac:inkMkLst>
            <pc:docMk/>
            <pc:sldMk cId="3576483427" sldId="316"/>
            <ac:inkMk id="44" creationId="{7CCE5882-F6F3-FF27-D08E-641BE18C472B}"/>
          </ac:inkMkLst>
        </pc:inkChg>
        <pc:inkChg chg="add mod">
          <ac:chgData name="mehmet sait özdemir" userId="dce2c172-62e6-4d50-b888-93ec6715f647" providerId="ADAL" clId="{993BF48E-877A-491B-B5E1-C33CF0086985}" dt="2023-07-12T12:07:46.016" v="1829"/>
          <ac:inkMkLst>
            <pc:docMk/>
            <pc:sldMk cId="3576483427" sldId="316"/>
            <ac:inkMk id="46" creationId="{517E0D2C-3EAA-87D0-5C00-DD3D7C014A82}"/>
          </ac:inkMkLst>
        </pc:inkChg>
        <pc:inkChg chg="add mod">
          <ac:chgData name="mehmet sait özdemir" userId="dce2c172-62e6-4d50-b888-93ec6715f647" providerId="ADAL" clId="{993BF48E-877A-491B-B5E1-C33CF0086985}" dt="2023-07-12T12:07:46.016" v="1829"/>
          <ac:inkMkLst>
            <pc:docMk/>
            <pc:sldMk cId="3576483427" sldId="316"/>
            <ac:inkMk id="47" creationId="{E65D8899-5DF3-8223-8B3E-BE7787B9E134}"/>
          </ac:inkMkLst>
        </pc:inkChg>
        <pc:inkChg chg="add mod">
          <ac:chgData name="mehmet sait özdemir" userId="dce2c172-62e6-4d50-b888-93ec6715f647" providerId="ADAL" clId="{993BF48E-877A-491B-B5E1-C33CF0086985}" dt="2023-07-12T12:07:46.016" v="1829"/>
          <ac:inkMkLst>
            <pc:docMk/>
            <pc:sldMk cId="3576483427" sldId="316"/>
            <ac:inkMk id="48" creationId="{0071560C-8C61-6F65-77AE-720C33D0D631}"/>
          </ac:inkMkLst>
        </pc:inkChg>
        <pc:inkChg chg="add mod">
          <ac:chgData name="mehmet sait özdemir" userId="dce2c172-62e6-4d50-b888-93ec6715f647" providerId="ADAL" clId="{993BF48E-877A-491B-B5E1-C33CF0086985}" dt="2023-07-12T12:07:46.016" v="1829"/>
          <ac:inkMkLst>
            <pc:docMk/>
            <pc:sldMk cId="3576483427" sldId="316"/>
            <ac:inkMk id="49" creationId="{0A9E1145-2C5C-DBBB-FBD0-906DAEB5B938}"/>
          </ac:inkMkLst>
        </pc:inkChg>
        <pc:inkChg chg="add mod">
          <ac:chgData name="mehmet sait özdemir" userId="dce2c172-62e6-4d50-b888-93ec6715f647" providerId="ADAL" clId="{993BF48E-877A-491B-B5E1-C33CF0086985}" dt="2023-07-12T12:07:46.016" v="1829"/>
          <ac:inkMkLst>
            <pc:docMk/>
            <pc:sldMk cId="3576483427" sldId="316"/>
            <ac:inkMk id="50" creationId="{81D94C9D-5406-5C7F-7A67-E29EBEC3A3AB}"/>
          </ac:inkMkLst>
        </pc:inkChg>
        <pc:inkChg chg="add mod">
          <ac:chgData name="mehmet sait özdemir" userId="dce2c172-62e6-4d50-b888-93ec6715f647" providerId="ADAL" clId="{993BF48E-877A-491B-B5E1-C33CF0086985}" dt="2023-07-12T12:07:51.526" v="1834"/>
          <ac:inkMkLst>
            <pc:docMk/>
            <pc:sldMk cId="3576483427" sldId="316"/>
            <ac:inkMk id="52" creationId="{3D5E8189-B5BA-BC78-52BC-882F03411ADC}"/>
          </ac:inkMkLst>
        </pc:inkChg>
        <pc:inkChg chg="add mod">
          <ac:chgData name="mehmet sait özdemir" userId="dce2c172-62e6-4d50-b888-93ec6715f647" providerId="ADAL" clId="{993BF48E-877A-491B-B5E1-C33CF0086985}" dt="2023-07-12T12:07:51.526" v="1834"/>
          <ac:inkMkLst>
            <pc:docMk/>
            <pc:sldMk cId="3576483427" sldId="316"/>
            <ac:inkMk id="53" creationId="{CB974274-6C7F-2225-9821-F73F6689A815}"/>
          </ac:inkMkLst>
        </pc:inkChg>
        <pc:inkChg chg="add mod">
          <ac:chgData name="mehmet sait özdemir" userId="dce2c172-62e6-4d50-b888-93ec6715f647" providerId="ADAL" clId="{993BF48E-877A-491B-B5E1-C33CF0086985}" dt="2023-07-12T12:07:51.526" v="1834"/>
          <ac:inkMkLst>
            <pc:docMk/>
            <pc:sldMk cId="3576483427" sldId="316"/>
            <ac:inkMk id="54" creationId="{1BB09C8A-F03B-0787-DB0A-1D78C01DC444}"/>
          </ac:inkMkLst>
        </pc:inkChg>
        <pc:inkChg chg="add">
          <ac:chgData name="mehmet sait özdemir" userId="dce2c172-62e6-4d50-b888-93ec6715f647" providerId="ADAL" clId="{993BF48E-877A-491B-B5E1-C33CF0086985}" dt="2023-07-12T12:07:50.607" v="1833" actId="9405"/>
          <ac:inkMkLst>
            <pc:docMk/>
            <pc:sldMk cId="3576483427" sldId="316"/>
            <ac:inkMk id="55" creationId="{90DB5003-E058-486F-168D-6D6AD3D53E5B}"/>
          </ac:inkMkLst>
        </pc:inkChg>
        <pc:inkChg chg="add mod">
          <ac:chgData name="mehmet sait özdemir" userId="dce2c172-62e6-4d50-b888-93ec6715f647" providerId="ADAL" clId="{993BF48E-877A-491B-B5E1-C33CF0086985}" dt="2023-07-12T12:07:58.566" v="1837"/>
          <ac:inkMkLst>
            <pc:docMk/>
            <pc:sldMk cId="3576483427" sldId="316"/>
            <ac:inkMk id="57" creationId="{906D1671-D52E-4144-A68B-48BD2B4EB555}"/>
          </ac:inkMkLst>
        </pc:inkChg>
        <pc:inkChg chg="add mod">
          <ac:chgData name="mehmet sait özdemir" userId="dce2c172-62e6-4d50-b888-93ec6715f647" providerId="ADAL" clId="{993BF48E-877A-491B-B5E1-C33CF0086985}" dt="2023-07-12T12:07:58.566" v="1837"/>
          <ac:inkMkLst>
            <pc:docMk/>
            <pc:sldMk cId="3576483427" sldId="316"/>
            <ac:inkMk id="58" creationId="{D6A25A3C-EB1A-680E-79D2-C27397C0CA4C}"/>
          </ac:inkMkLst>
        </pc:inkChg>
        <pc:inkChg chg="add mod">
          <ac:chgData name="mehmet sait özdemir" userId="dce2c172-62e6-4d50-b888-93ec6715f647" providerId="ADAL" clId="{993BF48E-877A-491B-B5E1-C33CF0086985}" dt="2023-07-12T12:08:05.145" v="1840"/>
          <ac:inkMkLst>
            <pc:docMk/>
            <pc:sldMk cId="3576483427" sldId="316"/>
            <ac:inkMk id="60" creationId="{BA9FB6E5-3AFF-E42D-89D6-F546802A17C3}"/>
          </ac:inkMkLst>
        </pc:inkChg>
        <pc:inkChg chg="add mod">
          <ac:chgData name="mehmet sait özdemir" userId="dce2c172-62e6-4d50-b888-93ec6715f647" providerId="ADAL" clId="{993BF48E-877A-491B-B5E1-C33CF0086985}" dt="2023-07-12T12:08:05.145" v="1840"/>
          <ac:inkMkLst>
            <pc:docMk/>
            <pc:sldMk cId="3576483427" sldId="316"/>
            <ac:inkMk id="61" creationId="{A8CC55CD-F223-441B-DD2A-763C19C5D1E2}"/>
          </ac:inkMkLst>
        </pc:inkChg>
        <pc:inkChg chg="add">
          <ac:chgData name="mehmet sait özdemir" userId="dce2c172-62e6-4d50-b888-93ec6715f647" providerId="ADAL" clId="{993BF48E-877A-491B-B5E1-C33CF0086985}" dt="2023-07-12T12:08:07.168" v="1841" actId="9405"/>
          <ac:inkMkLst>
            <pc:docMk/>
            <pc:sldMk cId="3576483427" sldId="316"/>
            <ac:inkMk id="63" creationId="{D4CF71B8-5AA7-5F68-E690-F9C5CBA7CDF8}"/>
          </ac:inkMkLst>
        </pc:inkChg>
        <pc:inkChg chg="add del mod">
          <ac:chgData name="mehmet sait özdemir" userId="dce2c172-62e6-4d50-b888-93ec6715f647" providerId="ADAL" clId="{993BF48E-877A-491B-B5E1-C33CF0086985}" dt="2023-07-12T12:08:55.558" v="1859"/>
          <ac:inkMkLst>
            <pc:docMk/>
            <pc:sldMk cId="3576483427" sldId="316"/>
            <ac:inkMk id="64" creationId="{8BD01FC7-37D1-6532-486C-7E7D17BC9EF6}"/>
          </ac:inkMkLst>
        </pc:inkChg>
        <pc:inkChg chg="add del mod">
          <ac:chgData name="mehmet sait özdemir" userId="dce2c172-62e6-4d50-b888-93ec6715f647" providerId="ADAL" clId="{993BF48E-877A-491B-B5E1-C33CF0086985}" dt="2023-07-12T12:08:55.565" v="1862"/>
          <ac:inkMkLst>
            <pc:docMk/>
            <pc:sldMk cId="3576483427" sldId="316"/>
            <ac:inkMk id="65" creationId="{DA13BB14-B97C-9903-FEE3-6DCB19674F01}"/>
          </ac:inkMkLst>
        </pc:inkChg>
        <pc:inkChg chg="add">
          <ac:chgData name="mehmet sait özdemir" userId="dce2c172-62e6-4d50-b888-93ec6715f647" providerId="ADAL" clId="{993BF48E-877A-491B-B5E1-C33CF0086985}" dt="2023-07-12T12:08:10.225" v="1845" actId="9405"/>
          <ac:inkMkLst>
            <pc:docMk/>
            <pc:sldMk cId="3576483427" sldId="316"/>
            <ac:inkMk id="67" creationId="{FA7A2A13-3A5A-EEAC-DA63-30E378285658}"/>
          </ac:inkMkLst>
        </pc:inkChg>
        <pc:inkChg chg="add del">
          <ac:chgData name="mehmet sait özdemir" userId="dce2c172-62e6-4d50-b888-93ec6715f647" providerId="ADAL" clId="{993BF48E-877A-491B-B5E1-C33CF0086985}" dt="2023-07-12T12:08:55.563" v="1861"/>
          <ac:inkMkLst>
            <pc:docMk/>
            <pc:sldMk cId="3576483427" sldId="316"/>
            <ac:inkMk id="68" creationId="{508DC4C6-49C7-3AE3-3E88-D1D1EE4A4A69}"/>
          </ac:inkMkLst>
        </pc:inkChg>
        <pc:inkChg chg="add del mod">
          <ac:chgData name="mehmet sait özdemir" userId="dce2c172-62e6-4d50-b888-93ec6715f647" providerId="ADAL" clId="{993BF48E-877A-491B-B5E1-C33CF0086985}" dt="2023-07-12T12:08:59.778" v="1865"/>
          <ac:inkMkLst>
            <pc:docMk/>
            <pc:sldMk cId="3576483427" sldId="316"/>
            <ac:inkMk id="69" creationId="{900877D7-EE76-5368-16A8-E05EF7058366}"/>
          </ac:inkMkLst>
        </pc:inkChg>
        <pc:inkChg chg="add del mod">
          <ac:chgData name="mehmet sait özdemir" userId="dce2c172-62e6-4d50-b888-93ec6715f647" providerId="ADAL" clId="{993BF48E-877A-491B-B5E1-C33CF0086985}" dt="2023-07-12T12:08:59.771" v="1863"/>
          <ac:inkMkLst>
            <pc:docMk/>
            <pc:sldMk cId="3576483427" sldId="316"/>
            <ac:inkMk id="70" creationId="{5671D8E2-6B99-D2F2-24FB-D4EFE1199F02}"/>
          </ac:inkMkLst>
        </pc:inkChg>
        <pc:inkChg chg="add del mod">
          <ac:chgData name="mehmet sait özdemir" userId="dce2c172-62e6-4d50-b888-93ec6715f647" providerId="ADAL" clId="{993BF48E-877A-491B-B5E1-C33CF0086985}" dt="2023-07-12T12:08:59.785" v="1869"/>
          <ac:inkMkLst>
            <pc:docMk/>
            <pc:sldMk cId="3576483427" sldId="316"/>
            <ac:inkMk id="71" creationId="{16EAFA1F-1CEC-2C61-3DAE-9B4896203D25}"/>
          </ac:inkMkLst>
        </pc:inkChg>
        <pc:inkChg chg="add del mod">
          <ac:chgData name="mehmet sait özdemir" userId="dce2c172-62e6-4d50-b888-93ec6715f647" providerId="ADAL" clId="{993BF48E-877A-491B-B5E1-C33CF0086985}" dt="2023-07-12T12:08:59.779" v="1866"/>
          <ac:inkMkLst>
            <pc:docMk/>
            <pc:sldMk cId="3576483427" sldId="316"/>
            <ac:inkMk id="72" creationId="{AFCFDF19-F456-E87B-AEEC-D33B83502B78}"/>
          </ac:inkMkLst>
        </pc:inkChg>
        <pc:inkChg chg="add del mod">
          <ac:chgData name="mehmet sait özdemir" userId="dce2c172-62e6-4d50-b888-93ec6715f647" providerId="ADAL" clId="{993BF48E-877A-491B-B5E1-C33CF0086985}" dt="2023-07-12T12:08:59.773" v="1864"/>
          <ac:inkMkLst>
            <pc:docMk/>
            <pc:sldMk cId="3576483427" sldId="316"/>
            <ac:inkMk id="73" creationId="{9DE5A202-8B17-BB41-9AA9-5021948B7530}"/>
          </ac:inkMkLst>
        </pc:inkChg>
        <pc:inkChg chg="add del mod">
          <ac:chgData name="mehmet sait özdemir" userId="dce2c172-62e6-4d50-b888-93ec6715f647" providerId="ADAL" clId="{993BF48E-877A-491B-B5E1-C33CF0086985}" dt="2023-07-12T12:08:59.787" v="1871"/>
          <ac:inkMkLst>
            <pc:docMk/>
            <pc:sldMk cId="3576483427" sldId="316"/>
            <ac:inkMk id="74" creationId="{B4069505-0227-F098-5680-68E91F4B77A5}"/>
          </ac:inkMkLst>
        </pc:inkChg>
        <pc:inkChg chg="add del mod">
          <ac:chgData name="mehmet sait özdemir" userId="dce2c172-62e6-4d50-b888-93ec6715f647" providerId="ADAL" clId="{993BF48E-877A-491B-B5E1-C33CF0086985}" dt="2023-07-12T12:08:59.781" v="1867"/>
          <ac:inkMkLst>
            <pc:docMk/>
            <pc:sldMk cId="3576483427" sldId="316"/>
            <ac:inkMk id="75" creationId="{688F7815-286A-B5E5-8479-61203387C2A5}"/>
          </ac:inkMkLst>
        </pc:inkChg>
        <pc:inkChg chg="add del mod">
          <ac:chgData name="mehmet sait özdemir" userId="dce2c172-62e6-4d50-b888-93ec6715f647" providerId="ADAL" clId="{993BF48E-877A-491B-B5E1-C33CF0086985}" dt="2023-07-12T12:08:59.786" v="1870"/>
          <ac:inkMkLst>
            <pc:docMk/>
            <pc:sldMk cId="3576483427" sldId="316"/>
            <ac:inkMk id="76" creationId="{2A0DE7D9-210C-FA52-0BAA-77896D3841DC}"/>
          </ac:inkMkLst>
        </pc:inkChg>
        <pc:inkChg chg="add del mod">
          <ac:chgData name="mehmet sait özdemir" userId="dce2c172-62e6-4d50-b888-93ec6715f647" providerId="ADAL" clId="{993BF48E-877A-491B-B5E1-C33CF0086985}" dt="2023-07-12T12:08:59.789" v="1872"/>
          <ac:inkMkLst>
            <pc:docMk/>
            <pc:sldMk cId="3576483427" sldId="316"/>
            <ac:inkMk id="77" creationId="{A9555B03-0E2A-85B5-A8B3-698078B73389}"/>
          </ac:inkMkLst>
        </pc:inkChg>
        <pc:inkChg chg="add del mod">
          <ac:chgData name="mehmet sait özdemir" userId="dce2c172-62e6-4d50-b888-93ec6715f647" providerId="ADAL" clId="{993BF48E-877A-491B-B5E1-C33CF0086985}" dt="2023-07-12T12:08:59.783" v="1868"/>
          <ac:inkMkLst>
            <pc:docMk/>
            <pc:sldMk cId="3576483427" sldId="316"/>
            <ac:inkMk id="78" creationId="{4FA028E7-5640-2E5A-376B-17E593CA22E0}"/>
          </ac:inkMkLst>
        </pc:inkChg>
        <pc:inkChg chg="add del">
          <ac:chgData name="mehmet sait özdemir" userId="dce2c172-62e6-4d50-b888-93ec6715f647" providerId="ADAL" clId="{993BF48E-877A-491B-B5E1-C33CF0086985}" dt="2023-07-12T12:08:55.561" v="1860"/>
          <ac:inkMkLst>
            <pc:docMk/>
            <pc:sldMk cId="3576483427" sldId="316"/>
            <ac:inkMk id="79" creationId="{A6DC4E85-1FF1-1E01-198C-E165CA04B978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81" creationId="{7918AD61-7709-3398-208B-7D9663415B72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82" creationId="{A1FF8514-3428-6AD1-B753-B136B9A441EB}"/>
          </ac:inkMkLst>
        </pc:inkChg>
        <pc:inkChg chg="add">
          <ac:chgData name="mehmet sait özdemir" userId="dce2c172-62e6-4d50-b888-93ec6715f647" providerId="ADAL" clId="{993BF48E-877A-491B-B5E1-C33CF0086985}" dt="2023-07-12T12:09:08.106" v="1876" actId="9405"/>
          <ac:inkMkLst>
            <pc:docMk/>
            <pc:sldMk cId="3576483427" sldId="316"/>
            <ac:inkMk id="84" creationId="{E11C32F0-007D-6473-8702-5E1AC97AF57D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85" creationId="{7814403E-3D94-B7EA-F04C-E33F3EA2CD1A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86" creationId="{5714B723-85B0-32CB-7ACB-12AE46DC0133}"/>
          </ac:inkMkLst>
        </pc:inkChg>
        <pc:inkChg chg="add">
          <ac:chgData name="mehmet sait özdemir" userId="dce2c172-62e6-4d50-b888-93ec6715f647" providerId="ADAL" clId="{993BF48E-877A-491B-B5E1-C33CF0086985}" dt="2023-07-12T12:09:11.019" v="1880" actId="9405"/>
          <ac:inkMkLst>
            <pc:docMk/>
            <pc:sldMk cId="3576483427" sldId="316"/>
            <ac:inkMk id="88" creationId="{22A0837D-B44C-4244-46B1-6420FA607EAC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89" creationId="{59EE1F61-2D83-1D01-D593-5B5FE6A65407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90" creationId="{DA1EF160-E608-6866-BC0E-3C83E1150377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91" creationId="{D4B494E5-D23A-886C-56D1-B54D0CB9EFF9}"/>
          </ac:inkMkLst>
        </pc:inkChg>
        <pc:inkChg chg="add mod">
          <ac:chgData name="mehmet sait özdemir" userId="dce2c172-62e6-4d50-b888-93ec6715f647" providerId="ADAL" clId="{993BF48E-877A-491B-B5E1-C33CF0086985}" dt="2023-07-12T12:09:13.970" v="1885"/>
          <ac:inkMkLst>
            <pc:docMk/>
            <pc:sldMk cId="3576483427" sldId="316"/>
            <ac:inkMk id="92" creationId="{D39F0A22-5288-D707-F522-A6B860296A79}"/>
          </ac:inkMkLst>
        </pc:inkChg>
        <pc:inkChg chg="add">
          <ac:chgData name="mehmet sait özdemir" userId="dce2c172-62e6-4d50-b888-93ec6715f647" providerId="ADAL" clId="{993BF48E-877A-491B-B5E1-C33CF0086985}" dt="2023-07-12T12:09:14.712" v="1886" actId="9405"/>
          <ac:inkMkLst>
            <pc:docMk/>
            <pc:sldMk cId="3576483427" sldId="316"/>
            <ac:inkMk id="94" creationId="{648E8574-78A1-F1DC-AD04-29553F9BCA86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09:53.236" v="1923"/>
        <pc:sldMkLst>
          <pc:docMk/>
          <pc:sldMk cId="3479671865" sldId="317"/>
        </pc:sldMkLst>
        <pc:grpChg chg="del mod">
          <ac:chgData name="mehmet sait özdemir" userId="dce2c172-62e6-4d50-b888-93ec6715f647" providerId="ADAL" clId="{993BF48E-877A-491B-B5E1-C33CF0086985}" dt="2023-07-12T12:09:34.354" v="1902"/>
          <ac:grpSpMkLst>
            <pc:docMk/>
            <pc:sldMk cId="3479671865" sldId="317"/>
            <ac:grpSpMk id="14" creationId="{79CBB7A7-EEE5-5881-2819-3C610AA58DA8}"/>
          </ac:grpSpMkLst>
        </pc:grpChg>
        <pc:grpChg chg="del mod">
          <ac:chgData name="mehmet sait özdemir" userId="dce2c172-62e6-4d50-b888-93ec6715f647" providerId="ADAL" clId="{993BF48E-877A-491B-B5E1-C33CF0086985}" dt="2023-07-12T12:09:38.898" v="1905"/>
          <ac:grpSpMkLst>
            <pc:docMk/>
            <pc:sldMk cId="3479671865" sldId="317"/>
            <ac:grpSpMk id="20" creationId="{0AE383CE-C62F-3A5D-34A7-E5D9425A8CE8}"/>
          </ac:grpSpMkLst>
        </pc:grpChg>
        <pc:grpChg chg="mod">
          <ac:chgData name="mehmet sait özdemir" userId="dce2c172-62e6-4d50-b888-93ec6715f647" providerId="ADAL" clId="{993BF48E-877A-491B-B5E1-C33CF0086985}" dt="2023-07-12T12:09:38.898" v="1905"/>
          <ac:grpSpMkLst>
            <pc:docMk/>
            <pc:sldMk cId="3479671865" sldId="317"/>
            <ac:grpSpMk id="23" creationId="{8C6BBB51-F089-8588-9BCE-2D318F907212}"/>
          </ac:grpSpMkLst>
        </pc:grpChg>
        <pc:grpChg chg="del mod">
          <ac:chgData name="mehmet sait özdemir" userId="dce2c172-62e6-4d50-b888-93ec6715f647" providerId="ADAL" clId="{993BF48E-877A-491B-B5E1-C33CF0086985}" dt="2023-07-12T12:09:44.761" v="1912"/>
          <ac:grpSpMkLst>
            <pc:docMk/>
            <pc:sldMk cId="3479671865" sldId="317"/>
            <ac:grpSpMk id="26" creationId="{60B2FBD6-D209-F0E5-4CD6-6DDED5490585}"/>
          </ac:grpSpMkLst>
        </pc:grpChg>
        <pc:grpChg chg="del mod">
          <ac:chgData name="mehmet sait özdemir" userId="dce2c172-62e6-4d50-b888-93ec6715f647" providerId="ADAL" clId="{993BF48E-877A-491B-B5E1-C33CF0086985}" dt="2023-07-12T12:09:44.761" v="1912"/>
          <ac:grpSpMkLst>
            <pc:docMk/>
            <pc:sldMk cId="3479671865" sldId="317"/>
            <ac:grpSpMk id="30" creationId="{C0B6280E-05F6-6DAF-4D0E-6FF87344AB93}"/>
          </ac:grpSpMkLst>
        </pc:grpChg>
        <pc:grpChg chg="del mod">
          <ac:chgData name="mehmet sait özdemir" userId="dce2c172-62e6-4d50-b888-93ec6715f647" providerId="ADAL" clId="{993BF48E-877A-491B-B5E1-C33CF0086985}" dt="2023-07-12T12:09:51.585" v="1919"/>
          <ac:grpSpMkLst>
            <pc:docMk/>
            <pc:sldMk cId="3479671865" sldId="317"/>
            <ac:grpSpMk id="31" creationId="{4A600703-6F8C-6405-957E-03F3BDC7B3EB}"/>
          </ac:grpSpMkLst>
        </pc:grpChg>
        <pc:grpChg chg="del mod">
          <ac:chgData name="mehmet sait özdemir" userId="dce2c172-62e6-4d50-b888-93ec6715f647" providerId="ADAL" clId="{993BF48E-877A-491B-B5E1-C33CF0086985}" dt="2023-07-12T12:09:51.585" v="1919"/>
          <ac:grpSpMkLst>
            <pc:docMk/>
            <pc:sldMk cId="3479671865" sldId="317"/>
            <ac:grpSpMk id="35" creationId="{5EA6809A-0A5E-216B-39F0-BCF05221329E}"/>
          </ac:grpSpMkLst>
        </pc:grpChg>
        <pc:grpChg chg="mod">
          <ac:chgData name="mehmet sait özdemir" userId="dce2c172-62e6-4d50-b888-93ec6715f647" providerId="ADAL" clId="{993BF48E-877A-491B-B5E1-C33CF0086985}" dt="2023-07-12T12:09:51.585" v="1919"/>
          <ac:grpSpMkLst>
            <pc:docMk/>
            <pc:sldMk cId="3479671865" sldId="317"/>
            <ac:grpSpMk id="38" creationId="{275ACE3F-B114-AF1C-E9F8-AE2EBDBC931F}"/>
          </ac:grpSpMkLst>
        </pc:grpChg>
        <pc:grpChg chg="mod">
          <ac:chgData name="mehmet sait özdemir" userId="dce2c172-62e6-4d50-b888-93ec6715f647" providerId="ADAL" clId="{993BF48E-877A-491B-B5E1-C33CF0086985}" dt="2023-07-12T12:09:53.236" v="1923"/>
          <ac:grpSpMkLst>
            <pc:docMk/>
            <pc:sldMk cId="3479671865" sldId="317"/>
            <ac:grpSpMk id="42" creationId="{174B2366-7B19-5E63-8320-B1545D994987}"/>
          </ac:grpSpMkLst>
        </pc:grpChg>
        <pc:picChg chg="add del">
          <ac:chgData name="mehmet sait özdemir" userId="dce2c172-62e6-4d50-b888-93ec6715f647" providerId="ADAL" clId="{993BF48E-877A-491B-B5E1-C33CF0086985}" dt="2023-07-12T07:26:44.820" v="43" actId="478"/>
          <ac:picMkLst>
            <pc:docMk/>
            <pc:sldMk cId="3479671865" sldId="317"/>
            <ac:picMk id="3" creationId="{686FFD86-E44A-4F40-A1D4-522635A26F9C}"/>
          </ac:picMkLst>
        </pc:pic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2" creationId="{1FA09AFD-49F4-8410-EE06-136406F5D641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4" creationId="{C6460D89-4FC2-AD3F-59ED-359691E803D4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5" creationId="{AE5FA852-0FB0-3B8B-CEC9-B826422607AD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6" creationId="{864B41F5-321A-7E6F-4E7F-BC3BCC46C381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7" creationId="{5419A338-8573-FA9A-2CD0-8AA86B5A3291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8" creationId="{AF39A265-5FD8-149E-0A10-0FF906D176FC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9" creationId="{546F1475-DEB5-B21D-4915-BB32E4B1AA0B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2" creationId="{94C3872C-CCA8-3F59-5A1F-9332B799F204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3" creationId="{D4787F84-9E6D-A6F5-2477-FBF30FAA3341}"/>
          </ac:inkMkLst>
        </pc:inkChg>
        <pc:inkChg chg="add">
          <ac:chgData name="mehmet sait özdemir" userId="dce2c172-62e6-4d50-b888-93ec6715f647" providerId="ADAL" clId="{993BF48E-877A-491B-B5E1-C33CF0086985}" dt="2023-07-12T12:09:30.253" v="1897" actId="9405"/>
          <ac:inkMkLst>
            <pc:docMk/>
            <pc:sldMk cId="3479671865" sldId="317"/>
            <ac:inkMk id="15" creationId="{156B9221-62C8-9FBD-A7AC-5EC04D6FCFAF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6" creationId="{6A2E6AAB-8895-E156-4D53-2F35F9ABCDA5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7" creationId="{1E483D08-EECD-F1BA-3ACF-AE43E89D5B9B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8" creationId="{2EBB4868-04C1-C07B-A7E0-FAE0A54C7239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19" creationId="{36167A91-AA15-A44C-4A82-B5E6B9383D6B}"/>
          </ac:inkMkLst>
        </pc:inkChg>
        <pc:inkChg chg="add">
          <ac:chgData name="mehmet sait özdemir" userId="dce2c172-62e6-4d50-b888-93ec6715f647" providerId="ADAL" clId="{993BF48E-877A-491B-B5E1-C33CF0086985}" dt="2023-07-12T12:09:35.886" v="1903" actId="9405"/>
          <ac:inkMkLst>
            <pc:docMk/>
            <pc:sldMk cId="3479671865" sldId="317"/>
            <ac:inkMk id="21" creationId="{1F4315CE-E6A4-62B7-604F-A5D1A9764440}"/>
          </ac:inkMkLst>
        </pc:inkChg>
        <pc:inkChg chg="add mod">
          <ac:chgData name="mehmet sait özdemir" userId="dce2c172-62e6-4d50-b888-93ec6715f647" providerId="ADAL" clId="{993BF48E-877A-491B-B5E1-C33CF0086985}" dt="2023-07-12T12:09:38.898" v="1905"/>
          <ac:inkMkLst>
            <pc:docMk/>
            <pc:sldMk cId="3479671865" sldId="317"/>
            <ac:inkMk id="22" creationId="{F1EE42DA-A7FF-9CD0-ABB2-557FB31439C0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24" creationId="{2688FB15-30E9-C59A-C17C-E71AF71481A1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25" creationId="{C6493DAC-15CA-7458-9A63-F030FA9BC3D7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27" creationId="{2E52EEB1-6A8E-4C75-7E5B-98E094E52959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28" creationId="{794EF2E6-2CDA-163A-160E-B60FB920590C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29" creationId="{B5325813-373D-237C-EA02-1E1D262145C2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32" creationId="{B64C0223-3639-CA5F-8B66-130C4C018774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33" creationId="{FDDEBA56-6BB2-33DD-96ED-3F240A7524C7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34" creationId="{BC379E26-F0E6-8CDF-18B9-26A351321B9E}"/>
          </ac:inkMkLst>
        </pc:inkChg>
        <pc:inkChg chg="add">
          <ac:chgData name="mehmet sait özdemir" userId="dce2c172-62e6-4d50-b888-93ec6715f647" providerId="ADAL" clId="{993BF48E-877A-491B-B5E1-C33CF0086985}" dt="2023-07-12T12:09:47.255" v="1917" actId="9405"/>
          <ac:inkMkLst>
            <pc:docMk/>
            <pc:sldMk cId="3479671865" sldId="317"/>
            <ac:inkMk id="36" creationId="{E2850585-154F-86DA-0503-DABB0F070CD7}"/>
          </ac:inkMkLst>
        </pc:inkChg>
        <pc:inkChg chg="add mod">
          <ac:chgData name="mehmet sait özdemir" userId="dce2c172-62e6-4d50-b888-93ec6715f647" providerId="ADAL" clId="{993BF48E-877A-491B-B5E1-C33CF0086985}" dt="2023-07-12T12:09:51.585" v="1919"/>
          <ac:inkMkLst>
            <pc:docMk/>
            <pc:sldMk cId="3479671865" sldId="317"/>
            <ac:inkMk id="37" creationId="{F3D7E90B-4150-4CE0-27A9-B7F734BD3EA7}"/>
          </ac:inkMkLst>
        </pc:inkChg>
        <pc:inkChg chg="add mod">
          <ac:chgData name="mehmet sait özdemir" userId="dce2c172-62e6-4d50-b888-93ec6715f647" providerId="ADAL" clId="{993BF48E-877A-491B-B5E1-C33CF0086985}" dt="2023-07-12T12:09:53.236" v="1923"/>
          <ac:inkMkLst>
            <pc:docMk/>
            <pc:sldMk cId="3479671865" sldId="317"/>
            <ac:inkMk id="39" creationId="{DCE1B04A-F68F-EEA1-385F-B5FCD06AB225}"/>
          </ac:inkMkLst>
        </pc:inkChg>
        <pc:inkChg chg="add mod">
          <ac:chgData name="mehmet sait özdemir" userId="dce2c172-62e6-4d50-b888-93ec6715f647" providerId="ADAL" clId="{993BF48E-877A-491B-B5E1-C33CF0086985}" dt="2023-07-12T12:09:53.236" v="1923"/>
          <ac:inkMkLst>
            <pc:docMk/>
            <pc:sldMk cId="3479671865" sldId="317"/>
            <ac:inkMk id="40" creationId="{2603C63D-4F1B-B93C-7E29-1C791D6FC484}"/>
          </ac:inkMkLst>
        </pc:inkChg>
        <pc:inkChg chg="add mod">
          <ac:chgData name="mehmet sait özdemir" userId="dce2c172-62e6-4d50-b888-93ec6715f647" providerId="ADAL" clId="{993BF48E-877A-491B-B5E1-C33CF0086985}" dt="2023-07-12T12:09:53.236" v="1923"/>
          <ac:inkMkLst>
            <pc:docMk/>
            <pc:sldMk cId="3479671865" sldId="317"/>
            <ac:inkMk id="41" creationId="{D033423D-6B54-6D8A-F4A1-6CC25B145F45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10:39.274" v="1943"/>
        <pc:sldMkLst>
          <pc:docMk/>
          <pc:sldMk cId="3442889347" sldId="318"/>
        </pc:sldMkLst>
        <pc:grpChg chg="del mod">
          <ac:chgData name="mehmet sait özdemir" userId="dce2c172-62e6-4d50-b888-93ec6715f647" providerId="ADAL" clId="{993BF48E-877A-491B-B5E1-C33CF0086985}" dt="2023-07-12T12:10:39.274" v="1943"/>
          <ac:grpSpMkLst>
            <pc:docMk/>
            <pc:sldMk cId="3442889347" sldId="318"/>
            <ac:grpSpMk id="12" creationId="{FC9EFEB7-C098-E550-756D-F56A784B5A63}"/>
          </ac:grpSpMkLst>
        </pc:grpChg>
        <pc:grpChg chg="mod">
          <ac:chgData name="mehmet sait özdemir" userId="dce2c172-62e6-4d50-b888-93ec6715f647" providerId="ADAL" clId="{993BF48E-877A-491B-B5E1-C33CF0086985}" dt="2023-07-12T12:10:39.274" v="1943"/>
          <ac:grpSpMkLst>
            <pc:docMk/>
            <pc:sldMk cId="3442889347" sldId="318"/>
            <ac:grpSpMk id="22" creationId="{E6F29023-567D-24E5-8BD2-40F0C2F5CDE8}"/>
          </ac:grpSpMkLst>
        </pc:grpChg>
        <pc:inkChg chg="add">
          <ac:chgData name="mehmet sait özdemir" userId="dce2c172-62e6-4d50-b888-93ec6715f647" providerId="ADAL" clId="{993BF48E-877A-491B-B5E1-C33CF0086985}" dt="2023-07-12T12:10:03.970" v="1924" actId="9405"/>
          <ac:inkMkLst>
            <pc:docMk/>
            <pc:sldMk cId="3442889347" sldId="318"/>
            <ac:inkMk id="2" creationId="{65583EDA-216E-CADC-4EB8-759941008A7A}"/>
          </ac:inkMkLst>
        </pc:inkChg>
        <pc:inkChg chg="add">
          <ac:chgData name="mehmet sait özdemir" userId="dce2c172-62e6-4d50-b888-93ec6715f647" providerId="ADAL" clId="{993BF48E-877A-491B-B5E1-C33CF0086985}" dt="2023-07-12T12:10:05.108" v="1925" actId="9405"/>
          <ac:inkMkLst>
            <pc:docMk/>
            <pc:sldMk cId="3442889347" sldId="318"/>
            <ac:inkMk id="4" creationId="{9727159E-9FA6-90FE-7030-A658582F0999}"/>
          </ac:inkMkLst>
        </pc:inkChg>
        <pc:inkChg chg="add del">
          <ac:chgData name="mehmet sait özdemir" userId="dce2c172-62e6-4d50-b888-93ec6715f647" providerId="ADAL" clId="{993BF48E-877A-491B-B5E1-C33CF0086985}" dt="2023-07-12T12:10:17.392" v="1929"/>
          <ac:inkMkLst>
            <pc:docMk/>
            <pc:sldMk cId="3442889347" sldId="318"/>
            <ac:inkMk id="5" creationId="{374A5B86-8722-B217-FB5C-2A372BD18041}"/>
          </ac:inkMkLst>
        </pc:inkChg>
        <pc:inkChg chg="add del">
          <ac:chgData name="mehmet sait özdemir" userId="dce2c172-62e6-4d50-b888-93ec6715f647" providerId="ADAL" clId="{993BF48E-877A-491B-B5E1-C33CF0086985}" dt="2023-07-12T12:10:17.390" v="1928"/>
          <ac:inkMkLst>
            <pc:docMk/>
            <pc:sldMk cId="3442889347" sldId="318"/>
            <ac:inkMk id="6" creationId="{161316A6-280C-66F1-FAF6-873E3F54BDB5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7" creationId="{A8D8FF98-A8C2-8EC0-76C9-43443AAFE6DA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8" creationId="{8E89AFAC-08A9-272B-1D17-B4A6A1E9D63C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9" creationId="{E7E0DDCD-5F8C-66DA-E620-C765C4D40A28}"/>
          </ac:inkMkLst>
        </pc:inkChg>
        <pc:inkChg chg="add">
          <ac:chgData name="mehmet sait özdemir" userId="dce2c172-62e6-4d50-b888-93ec6715f647" providerId="ADAL" clId="{993BF48E-877A-491B-B5E1-C33CF0086985}" dt="2023-07-12T12:10:21.580" v="1934" actId="9405"/>
          <ac:inkMkLst>
            <pc:docMk/>
            <pc:sldMk cId="3442889347" sldId="318"/>
            <ac:inkMk id="13" creationId="{94F7D280-DCA4-646E-E5A5-BCC12E686C38}"/>
          </ac:inkMkLst>
        </pc:inkChg>
        <pc:inkChg chg="add">
          <ac:chgData name="mehmet sait özdemir" userId="dce2c172-62e6-4d50-b888-93ec6715f647" providerId="ADAL" clId="{993BF48E-877A-491B-B5E1-C33CF0086985}" dt="2023-07-12T12:10:26.636" v="1935" actId="9405"/>
          <ac:inkMkLst>
            <pc:docMk/>
            <pc:sldMk cId="3442889347" sldId="318"/>
            <ac:inkMk id="14" creationId="{8FC16B77-1803-2135-7C24-4ADBAEFBC464}"/>
          </ac:inkMkLst>
        </pc:inkChg>
        <pc:inkChg chg="add">
          <ac:chgData name="mehmet sait özdemir" userId="dce2c172-62e6-4d50-b888-93ec6715f647" providerId="ADAL" clId="{993BF48E-877A-491B-B5E1-C33CF0086985}" dt="2023-07-12T12:10:28.154" v="1936" actId="9405"/>
          <ac:inkMkLst>
            <pc:docMk/>
            <pc:sldMk cId="3442889347" sldId="318"/>
            <ac:inkMk id="15" creationId="{4ED5FD76-74B9-C256-054F-6FC3218AEB80}"/>
          </ac:inkMkLst>
        </pc:inkChg>
        <pc:inkChg chg="add">
          <ac:chgData name="mehmet sait özdemir" userId="dce2c172-62e6-4d50-b888-93ec6715f647" providerId="ADAL" clId="{993BF48E-877A-491B-B5E1-C33CF0086985}" dt="2023-07-12T12:10:30.676" v="1937" actId="9405"/>
          <ac:inkMkLst>
            <pc:docMk/>
            <pc:sldMk cId="3442889347" sldId="318"/>
            <ac:inkMk id="16" creationId="{6428E2FD-8DB7-6ED9-6A4B-A36F681D965B}"/>
          </ac:inkMkLst>
        </pc:inkChg>
        <pc:inkChg chg="add">
          <ac:chgData name="mehmet sait özdemir" userId="dce2c172-62e6-4d50-b888-93ec6715f647" providerId="ADAL" clId="{993BF48E-877A-491B-B5E1-C33CF0086985}" dt="2023-07-12T12:10:31.629" v="1938" actId="9405"/>
          <ac:inkMkLst>
            <pc:docMk/>
            <pc:sldMk cId="3442889347" sldId="318"/>
            <ac:inkMk id="17" creationId="{A5233325-0C6A-05B9-2453-6B73BEB41B18}"/>
          </ac:inkMkLst>
        </pc:inkChg>
        <pc:inkChg chg="add">
          <ac:chgData name="mehmet sait özdemir" userId="dce2c172-62e6-4d50-b888-93ec6715f647" providerId="ADAL" clId="{993BF48E-877A-491B-B5E1-C33CF0086985}" dt="2023-07-12T12:10:34.312" v="1939" actId="9405"/>
          <ac:inkMkLst>
            <pc:docMk/>
            <pc:sldMk cId="3442889347" sldId="318"/>
            <ac:inkMk id="18" creationId="{24416BC8-57F3-3DBE-C45E-87BE0168BC7F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19" creationId="{13B20CB2-FC21-3205-FCF0-E9BD72BD9537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20" creationId="{1D34B5B2-1A97-1677-938E-5EFAF6D47086}"/>
          </ac:inkMkLst>
        </pc:inkChg>
        <pc:inkChg chg="add mod">
          <ac:chgData name="mehmet sait özdemir" userId="dce2c172-62e6-4d50-b888-93ec6715f647" providerId="ADAL" clId="{993BF48E-877A-491B-B5E1-C33CF0086985}" dt="2023-07-12T12:10:39.274" v="1943"/>
          <ac:inkMkLst>
            <pc:docMk/>
            <pc:sldMk cId="3442889347" sldId="318"/>
            <ac:inkMk id="21" creationId="{6B9125D5-FFDE-6A50-A2B1-F96AEC300E5A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2:11:14.082" v="1982"/>
        <pc:sldMkLst>
          <pc:docMk/>
          <pc:sldMk cId="1825386975" sldId="319"/>
        </pc:sldMkLst>
        <pc:grpChg chg="mod">
          <ac:chgData name="mehmet sait özdemir" userId="dce2c172-62e6-4d50-b888-93ec6715f647" providerId="ADAL" clId="{993BF48E-877A-491B-B5E1-C33CF0086985}" dt="2023-07-12T12:11:01.265" v="1953"/>
          <ac:grpSpMkLst>
            <pc:docMk/>
            <pc:sldMk cId="1825386975" sldId="319"/>
            <ac:grpSpMk id="14" creationId="{2FCC3F97-57C6-861C-14E8-2FDAB336313C}"/>
          </ac:grpSpMkLst>
        </pc:grpChg>
        <pc:grpChg chg="mod">
          <ac:chgData name="mehmet sait özdemir" userId="dce2c172-62e6-4d50-b888-93ec6715f647" providerId="ADAL" clId="{993BF48E-877A-491B-B5E1-C33CF0086985}" dt="2023-07-12T12:11:01.265" v="1953"/>
          <ac:grpSpMkLst>
            <pc:docMk/>
            <pc:sldMk cId="1825386975" sldId="319"/>
            <ac:grpSpMk id="15" creationId="{E0CF77BA-81AF-F291-0F18-8F39CDD15907}"/>
          </ac:grpSpMkLst>
        </pc:grpChg>
        <pc:grpChg chg="mod">
          <ac:chgData name="mehmet sait özdemir" userId="dce2c172-62e6-4d50-b888-93ec6715f647" providerId="ADAL" clId="{993BF48E-877A-491B-B5E1-C33CF0086985}" dt="2023-07-12T12:11:04.026" v="1960"/>
          <ac:grpSpMkLst>
            <pc:docMk/>
            <pc:sldMk cId="1825386975" sldId="319"/>
            <ac:grpSpMk id="22" creationId="{31B19995-562F-B8C3-D000-6963A6455C79}"/>
          </ac:grpSpMkLst>
        </pc:grpChg>
        <pc:grpChg chg="mod">
          <ac:chgData name="mehmet sait özdemir" userId="dce2c172-62e6-4d50-b888-93ec6715f647" providerId="ADAL" clId="{993BF48E-877A-491B-B5E1-C33CF0086985}" dt="2023-07-12T12:11:04.026" v="1960"/>
          <ac:grpSpMkLst>
            <pc:docMk/>
            <pc:sldMk cId="1825386975" sldId="319"/>
            <ac:grpSpMk id="23" creationId="{0836733A-B5B4-5EC5-1207-C606E2CABA80}"/>
          </ac:grpSpMkLst>
        </pc:grpChg>
        <pc:grpChg chg="mod">
          <ac:chgData name="mehmet sait özdemir" userId="dce2c172-62e6-4d50-b888-93ec6715f647" providerId="ADAL" clId="{993BF48E-877A-491B-B5E1-C33CF0086985}" dt="2023-07-12T12:11:06.781" v="1967"/>
          <ac:grpSpMkLst>
            <pc:docMk/>
            <pc:sldMk cId="1825386975" sldId="319"/>
            <ac:grpSpMk id="30" creationId="{74469D23-3B64-7AD1-50E7-AD7C9220F2A1}"/>
          </ac:grpSpMkLst>
        </pc:grpChg>
        <pc:grpChg chg="mod">
          <ac:chgData name="mehmet sait özdemir" userId="dce2c172-62e6-4d50-b888-93ec6715f647" providerId="ADAL" clId="{993BF48E-877A-491B-B5E1-C33CF0086985}" dt="2023-07-12T12:11:06.781" v="1967"/>
          <ac:grpSpMkLst>
            <pc:docMk/>
            <pc:sldMk cId="1825386975" sldId="319"/>
            <ac:grpSpMk id="31" creationId="{9DC846A1-275C-C6F7-C184-BF580E5FBA0C}"/>
          </ac:grpSpMkLst>
        </pc:grpChg>
        <pc:grpChg chg="mod">
          <ac:chgData name="mehmet sait özdemir" userId="dce2c172-62e6-4d50-b888-93ec6715f647" providerId="ADAL" clId="{993BF48E-877A-491B-B5E1-C33CF0086985}" dt="2023-07-12T12:11:14.082" v="1982"/>
          <ac:grpSpMkLst>
            <pc:docMk/>
            <pc:sldMk cId="1825386975" sldId="319"/>
            <ac:grpSpMk id="46" creationId="{2F044F4C-EA33-2DE3-F018-1A0ECBC58EEB}"/>
          </ac:grpSpMkLst>
        </pc:grpChg>
        <pc:grpChg chg="mod">
          <ac:chgData name="mehmet sait özdemir" userId="dce2c172-62e6-4d50-b888-93ec6715f647" providerId="ADAL" clId="{993BF48E-877A-491B-B5E1-C33CF0086985}" dt="2023-07-12T12:11:14.082" v="1982"/>
          <ac:grpSpMkLst>
            <pc:docMk/>
            <pc:sldMk cId="1825386975" sldId="319"/>
            <ac:grpSpMk id="47" creationId="{E143A19E-8C83-E9AE-84CE-DB26DEC40177}"/>
          </ac:grpSpMkLst>
        </pc:grpChg>
        <pc:grpChg chg="mod">
          <ac:chgData name="mehmet sait özdemir" userId="dce2c172-62e6-4d50-b888-93ec6715f647" providerId="ADAL" clId="{993BF48E-877A-491B-B5E1-C33CF0086985}" dt="2023-07-12T12:11:14.082" v="1982"/>
          <ac:grpSpMkLst>
            <pc:docMk/>
            <pc:sldMk cId="1825386975" sldId="319"/>
            <ac:grpSpMk id="48" creationId="{CF964182-018F-43C4-9D6D-616B8C004FA4}"/>
          </ac:grpSpMkLst>
        </pc:grpChg>
        <pc:grpChg chg="mod">
          <ac:chgData name="mehmet sait özdemir" userId="dce2c172-62e6-4d50-b888-93ec6715f647" providerId="ADAL" clId="{993BF48E-877A-491B-B5E1-C33CF0086985}" dt="2023-07-12T12:11:14.082" v="1982"/>
          <ac:grpSpMkLst>
            <pc:docMk/>
            <pc:sldMk cId="1825386975" sldId="319"/>
            <ac:grpSpMk id="49" creationId="{315A42D9-5D08-D968-3041-DC3B2C90D0BD}"/>
          </ac:grpSpMkLst>
        </pc:grpChg>
        <pc:inkChg chg="add">
          <ac:chgData name="mehmet sait özdemir" userId="dce2c172-62e6-4d50-b888-93ec6715f647" providerId="ADAL" clId="{993BF48E-877A-491B-B5E1-C33CF0086985}" dt="2023-07-12T12:10:53.526" v="1944" actId="9405"/>
          <ac:inkMkLst>
            <pc:docMk/>
            <pc:sldMk cId="1825386975" sldId="319"/>
            <ac:inkMk id="2" creationId="{51BDA04F-BCA5-0490-921E-200C124A6DB1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4" creationId="{7238392D-1B5B-CB53-314E-7D3A57D8C253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5" creationId="{A463BDC0-6AB5-FCDE-AD49-3D838E7E330D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6" creationId="{47D566D1-DCF6-3827-2DED-1B9EB0E63E30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7" creationId="{25B61455-DACF-73DB-E9B0-AA406F675A5B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8" creationId="{1CDD346D-2282-45C7-9758-3C5795D0DD6E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9" creationId="{80064CBD-5D64-D203-AD09-2866BC7D4DE3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12" creationId="{934E24C8-F95D-4470-A333-5A556A484247}"/>
          </ac:inkMkLst>
        </pc:inkChg>
        <pc:inkChg chg="add mod">
          <ac:chgData name="mehmet sait özdemir" userId="dce2c172-62e6-4d50-b888-93ec6715f647" providerId="ADAL" clId="{993BF48E-877A-491B-B5E1-C33CF0086985}" dt="2023-07-12T12:11:01.265" v="1953"/>
          <ac:inkMkLst>
            <pc:docMk/>
            <pc:sldMk cId="1825386975" sldId="319"/>
            <ac:inkMk id="13" creationId="{B7499291-8842-0C69-B7BB-0AA495B83CC8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16" creationId="{C48E78FC-6AFA-ED4F-C512-D257AD121AFD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17" creationId="{9008D887-EB50-9BAB-8153-E80CED321E10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18" creationId="{708BEB91-525F-985F-45B0-1D3669D61F68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19" creationId="{181877D9-0968-DEE2-6CF8-322AAEC0885F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20" creationId="{72812F32-0344-5405-671C-5825E210E502}"/>
          </ac:inkMkLst>
        </pc:inkChg>
        <pc:inkChg chg="add mod">
          <ac:chgData name="mehmet sait özdemir" userId="dce2c172-62e6-4d50-b888-93ec6715f647" providerId="ADAL" clId="{993BF48E-877A-491B-B5E1-C33CF0086985}" dt="2023-07-12T12:11:04.026" v="1960"/>
          <ac:inkMkLst>
            <pc:docMk/>
            <pc:sldMk cId="1825386975" sldId="319"/>
            <ac:inkMk id="21" creationId="{9895DDD5-C9F8-A338-5FBB-66EC8088C237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4" creationId="{806F244B-B610-8FD9-7821-94B920453A03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5" creationId="{B36E09C9-2E7B-8324-43FC-80FD261C8E2B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6" creationId="{2C377F50-5FED-2AA9-DF02-0AAD21EEE074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7" creationId="{9526A344-163C-0667-4E9B-7729EB2AC179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8" creationId="{AD88D17D-B3D3-1503-125D-DD502730D28B}"/>
          </ac:inkMkLst>
        </pc:inkChg>
        <pc:inkChg chg="add mod">
          <ac:chgData name="mehmet sait özdemir" userId="dce2c172-62e6-4d50-b888-93ec6715f647" providerId="ADAL" clId="{993BF48E-877A-491B-B5E1-C33CF0086985}" dt="2023-07-12T12:11:06.781" v="1967"/>
          <ac:inkMkLst>
            <pc:docMk/>
            <pc:sldMk cId="1825386975" sldId="319"/>
            <ac:inkMk id="29" creationId="{807FE7FC-494D-FF62-8D2E-4BFDC022E68E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2" creationId="{5F6ADCE3-6D7B-6F6C-BB87-DFC76A9EE0AA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3" creationId="{799579EC-A2BE-6935-6580-42BB1FC2C428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4" creationId="{4D65666E-243D-864A-57F8-641F67AD7275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5" creationId="{6FCAFCC5-4A2B-32C8-2497-F56D8FBED0AB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6" creationId="{1B657C93-D2E8-3115-02DD-3E1DAC7705C9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7" creationId="{E6771DA2-FCFB-B590-97C0-459BCD8C7D53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8" creationId="{4684EE7F-E330-06BA-0265-357D9C007CB6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39" creationId="{BFB96EF2-34B7-CD7F-A243-C0A9CFE72EB2}"/>
          </ac:inkMkLst>
        </pc:inkChg>
        <pc:inkChg chg="add">
          <ac:chgData name="mehmet sait özdemir" userId="dce2c172-62e6-4d50-b888-93ec6715f647" providerId="ADAL" clId="{993BF48E-877A-491B-B5E1-C33CF0086985}" dt="2023-07-12T12:11:10.736" v="1976" actId="9405"/>
          <ac:inkMkLst>
            <pc:docMk/>
            <pc:sldMk cId="1825386975" sldId="319"/>
            <ac:inkMk id="40" creationId="{372B9278-8830-8697-D5DE-B31D94FFCF9F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41" creationId="{8F9F2929-D2CC-4495-882D-EC7A8636417C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42" creationId="{6A47C745-0EE9-5A02-BF06-B402AFC85FAC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43" creationId="{42FB8C0E-9CE3-C3CD-E946-C7C434EF65E4}"/>
          </ac:inkMkLst>
        </pc:inkChg>
        <pc:inkChg chg="add mod">
          <ac:chgData name="mehmet sait özdemir" userId="dce2c172-62e6-4d50-b888-93ec6715f647" providerId="ADAL" clId="{993BF48E-877A-491B-B5E1-C33CF0086985}" dt="2023-07-12T12:11:14.082" v="1982"/>
          <ac:inkMkLst>
            <pc:docMk/>
            <pc:sldMk cId="1825386975" sldId="319"/>
            <ac:inkMk id="44" creationId="{2F88F958-B1B5-9A93-420B-3A456730975F}"/>
          </ac:inkMkLst>
        </pc:inkChg>
        <pc:inkChg chg="add">
          <ac:chgData name="mehmet sait özdemir" userId="dce2c172-62e6-4d50-b888-93ec6715f647" providerId="ADAL" clId="{993BF48E-877A-491B-B5E1-C33CF0086985}" dt="2023-07-12T12:11:13.154" v="1981" actId="9405"/>
          <ac:inkMkLst>
            <pc:docMk/>
            <pc:sldMk cId="1825386975" sldId="319"/>
            <ac:inkMk id="45" creationId="{94844048-4A6A-A2E4-0BD2-F4AD683BA590}"/>
          </ac:inkMkLst>
        </pc:inkChg>
      </pc:sldChg>
      <pc:sldChg chg="addSp modSp mod">
        <pc:chgData name="mehmet sait özdemir" userId="dce2c172-62e6-4d50-b888-93ec6715f647" providerId="ADAL" clId="{993BF48E-877A-491B-B5E1-C33CF0086985}" dt="2023-07-12T12:11:46.785" v="2002" actId="9405"/>
        <pc:sldMkLst>
          <pc:docMk/>
          <pc:sldMk cId="3819652398" sldId="320"/>
        </pc:sldMkLst>
        <pc:grpChg chg="mod">
          <ac:chgData name="mehmet sait özdemir" userId="dce2c172-62e6-4d50-b888-93ec6715f647" providerId="ADAL" clId="{993BF48E-877A-491B-B5E1-C33CF0086985}" dt="2023-07-12T12:11:26.584" v="1989"/>
          <ac:grpSpMkLst>
            <pc:docMk/>
            <pc:sldMk cId="3819652398" sldId="320"/>
            <ac:grpSpMk id="9" creationId="{D6B3DD41-D903-0298-5D4B-E3C5A573C2DA}"/>
          </ac:grpSpMkLst>
        </pc:grpChg>
        <pc:grpChg chg="mod">
          <ac:chgData name="mehmet sait özdemir" userId="dce2c172-62e6-4d50-b888-93ec6715f647" providerId="ADAL" clId="{993BF48E-877A-491B-B5E1-C33CF0086985}" dt="2023-07-12T12:11:30.952" v="1994"/>
          <ac:grpSpMkLst>
            <pc:docMk/>
            <pc:sldMk cId="3819652398" sldId="320"/>
            <ac:grpSpMk id="16" creationId="{192F01A1-107D-CF8F-7103-EE46695F1256}"/>
          </ac:grpSpMkLst>
        </pc:grpChg>
        <pc:grpChg chg="mod">
          <ac:chgData name="mehmet sait özdemir" userId="dce2c172-62e6-4d50-b888-93ec6715f647" providerId="ADAL" clId="{993BF48E-877A-491B-B5E1-C33CF0086985}" dt="2023-07-12T12:11:36.555" v="1998"/>
          <ac:grpSpMkLst>
            <pc:docMk/>
            <pc:sldMk cId="3819652398" sldId="320"/>
            <ac:grpSpMk id="20" creationId="{ADEFB249-F47A-25C2-2603-7578A2EA8823}"/>
          </ac:grpSpMkLst>
        </pc:grp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2" creationId="{64006C28-8A0D-FA4E-0CCD-F195665F04D9}"/>
          </ac:inkMkLst>
        </pc:ink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4" creationId="{227AA69C-805E-8727-96F0-209A641B4A2E}"/>
          </ac:inkMkLst>
        </pc:ink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5" creationId="{41166EE1-FA30-1649-A613-2858CAB37D33}"/>
          </ac:inkMkLst>
        </pc:ink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6" creationId="{934024F6-48A6-426B-9C99-6BC15E54AB14}"/>
          </ac:inkMkLst>
        </pc:ink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7" creationId="{714882DB-C797-5DE9-BC78-FAE5A6CB179F}"/>
          </ac:inkMkLst>
        </pc:inkChg>
        <pc:inkChg chg="add mod">
          <ac:chgData name="mehmet sait özdemir" userId="dce2c172-62e6-4d50-b888-93ec6715f647" providerId="ADAL" clId="{993BF48E-877A-491B-B5E1-C33CF0086985}" dt="2023-07-12T12:11:26.584" v="1989"/>
          <ac:inkMkLst>
            <pc:docMk/>
            <pc:sldMk cId="3819652398" sldId="320"/>
            <ac:inkMk id="8" creationId="{8F3D143B-34F4-F956-5D22-F73D1982872B}"/>
          </ac:inkMkLst>
        </pc:inkChg>
        <pc:inkChg chg="add mod">
          <ac:chgData name="mehmet sait özdemir" userId="dce2c172-62e6-4d50-b888-93ec6715f647" providerId="ADAL" clId="{993BF48E-877A-491B-B5E1-C33CF0086985}" dt="2023-07-12T12:11:30.952" v="1994"/>
          <ac:inkMkLst>
            <pc:docMk/>
            <pc:sldMk cId="3819652398" sldId="320"/>
            <ac:inkMk id="12" creationId="{EC72C97B-6972-7564-BB21-09A640BD80A9}"/>
          </ac:inkMkLst>
        </pc:inkChg>
        <pc:inkChg chg="add">
          <ac:chgData name="mehmet sait özdemir" userId="dce2c172-62e6-4d50-b888-93ec6715f647" providerId="ADAL" clId="{993BF48E-877A-491B-B5E1-C33CF0086985}" dt="2023-07-12T12:11:28.750" v="1991" actId="9405"/>
          <ac:inkMkLst>
            <pc:docMk/>
            <pc:sldMk cId="3819652398" sldId="320"/>
            <ac:inkMk id="13" creationId="{7C072D83-3303-66AA-FA1F-1C6F42DA05E8}"/>
          </ac:inkMkLst>
        </pc:inkChg>
        <pc:inkChg chg="add mod">
          <ac:chgData name="mehmet sait özdemir" userId="dce2c172-62e6-4d50-b888-93ec6715f647" providerId="ADAL" clId="{993BF48E-877A-491B-B5E1-C33CF0086985}" dt="2023-07-12T12:11:30.952" v="1994"/>
          <ac:inkMkLst>
            <pc:docMk/>
            <pc:sldMk cId="3819652398" sldId="320"/>
            <ac:inkMk id="14" creationId="{6D2C8525-3F59-3837-672E-BC8C14AA6D9F}"/>
          </ac:inkMkLst>
        </pc:inkChg>
        <pc:inkChg chg="add mod">
          <ac:chgData name="mehmet sait özdemir" userId="dce2c172-62e6-4d50-b888-93ec6715f647" providerId="ADAL" clId="{993BF48E-877A-491B-B5E1-C33CF0086985}" dt="2023-07-12T12:11:30.952" v="1994"/>
          <ac:inkMkLst>
            <pc:docMk/>
            <pc:sldMk cId="3819652398" sldId="320"/>
            <ac:inkMk id="15" creationId="{D34A7EE3-1BAD-D62D-7F7A-7030CCEA56F9}"/>
          </ac:inkMkLst>
        </pc:inkChg>
        <pc:inkChg chg="add">
          <ac:chgData name="mehmet sait özdemir" userId="dce2c172-62e6-4d50-b888-93ec6715f647" providerId="ADAL" clId="{993BF48E-877A-491B-B5E1-C33CF0086985}" dt="2023-07-12T12:11:31.558" v="1995" actId="9405"/>
          <ac:inkMkLst>
            <pc:docMk/>
            <pc:sldMk cId="3819652398" sldId="320"/>
            <ac:inkMk id="17" creationId="{84CC7347-5C7B-3002-841A-A49C491CDBF7}"/>
          </ac:inkMkLst>
        </pc:inkChg>
        <pc:inkChg chg="add mod">
          <ac:chgData name="mehmet sait özdemir" userId="dce2c172-62e6-4d50-b888-93ec6715f647" providerId="ADAL" clId="{993BF48E-877A-491B-B5E1-C33CF0086985}" dt="2023-07-12T12:11:36.555" v="1998"/>
          <ac:inkMkLst>
            <pc:docMk/>
            <pc:sldMk cId="3819652398" sldId="320"/>
            <ac:inkMk id="18" creationId="{5B4F716D-F1BC-537A-DDAB-8CF74E9B52C5}"/>
          </ac:inkMkLst>
        </pc:inkChg>
        <pc:inkChg chg="add mod">
          <ac:chgData name="mehmet sait özdemir" userId="dce2c172-62e6-4d50-b888-93ec6715f647" providerId="ADAL" clId="{993BF48E-877A-491B-B5E1-C33CF0086985}" dt="2023-07-12T12:11:36.555" v="1998"/>
          <ac:inkMkLst>
            <pc:docMk/>
            <pc:sldMk cId="3819652398" sldId="320"/>
            <ac:inkMk id="19" creationId="{6CD3581E-1BB1-EA92-1CBB-84705F139A63}"/>
          </ac:inkMkLst>
        </pc:inkChg>
        <pc:inkChg chg="add">
          <ac:chgData name="mehmet sait özdemir" userId="dce2c172-62e6-4d50-b888-93ec6715f647" providerId="ADAL" clId="{993BF48E-877A-491B-B5E1-C33CF0086985}" dt="2023-07-12T12:11:37.772" v="1999" actId="9405"/>
          <ac:inkMkLst>
            <pc:docMk/>
            <pc:sldMk cId="3819652398" sldId="320"/>
            <ac:inkMk id="21" creationId="{2C33845D-FF42-F5CE-49CB-1C82965E43CA}"/>
          </ac:inkMkLst>
        </pc:inkChg>
        <pc:inkChg chg="add">
          <ac:chgData name="mehmet sait özdemir" userId="dce2c172-62e6-4d50-b888-93ec6715f647" providerId="ADAL" clId="{993BF48E-877A-491B-B5E1-C33CF0086985}" dt="2023-07-12T12:11:45.962" v="2000" actId="9405"/>
          <ac:inkMkLst>
            <pc:docMk/>
            <pc:sldMk cId="3819652398" sldId="320"/>
            <ac:inkMk id="22" creationId="{50C01A77-E3AF-DBF3-888C-94B9EB34FDF3}"/>
          </ac:inkMkLst>
        </pc:inkChg>
        <pc:inkChg chg="add">
          <ac:chgData name="mehmet sait özdemir" userId="dce2c172-62e6-4d50-b888-93ec6715f647" providerId="ADAL" clId="{993BF48E-877A-491B-B5E1-C33CF0086985}" dt="2023-07-12T12:11:46.376" v="2001" actId="9405"/>
          <ac:inkMkLst>
            <pc:docMk/>
            <pc:sldMk cId="3819652398" sldId="320"/>
            <ac:inkMk id="23" creationId="{08C4755B-8F86-500D-E63A-4DCE00C04A12}"/>
          </ac:inkMkLst>
        </pc:inkChg>
        <pc:inkChg chg="add">
          <ac:chgData name="mehmet sait özdemir" userId="dce2c172-62e6-4d50-b888-93ec6715f647" providerId="ADAL" clId="{993BF48E-877A-491B-B5E1-C33CF0086985}" dt="2023-07-12T12:11:46.785" v="2002" actId="9405"/>
          <ac:inkMkLst>
            <pc:docMk/>
            <pc:sldMk cId="3819652398" sldId="320"/>
            <ac:inkMk id="24" creationId="{8E92515D-9CD3-9BF5-C96D-865661FDB49A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12:24.328" v="2034"/>
        <pc:sldMkLst>
          <pc:docMk/>
          <pc:sldMk cId="913112823" sldId="321"/>
        </pc:sldMkLst>
        <pc:grpChg chg="del mod">
          <ac:chgData name="mehmet sait özdemir" userId="dce2c172-62e6-4d50-b888-93ec6715f647" providerId="ADAL" clId="{993BF48E-877A-491B-B5E1-C33CF0086985}" dt="2023-07-12T12:12:07.775" v="2022"/>
          <ac:grpSpMkLst>
            <pc:docMk/>
            <pc:sldMk cId="913112823" sldId="321"/>
            <ac:grpSpMk id="18" creationId="{A922E47F-E52B-6489-0FFB-E48D0574E9BA}"/>
          </ac:grpSpMkLst>
        </pc:grpChg>
        <pc:grpChg chg="del mod">
          <ac:chgData name="mehmet sait özdemir" userId="dce2c172-62e6-4d50-b888-93ec6715f647" providerId="ADAL" clId="{993BF48E-877A-491B-B5E1-C33CF0086985}" dt="2023-07-12T12:12:05.495" v="2020"/>
          <ac:grpSpMkLst>
            <pc:docMk/>
            <pc:sldMk cId="913112823" sldId="321"/>
            <ac:grpSpMk id="19" creationId="{ECD493B6-8D12-BD1B-A013-A007B5CCFC18}"/>
          </ac:grpSpMkLst>
        </pc:grpChg>
        <pc:grpChg chg="mod">
          <ac:chgData name="mehmet sait özdemir" userId="dce2c172-62e6-4d50-b888-93ec6715f647" providerId="ADAL" clId="{993BF48E-877A-491B-B5E1-C33CF0086985}" dt="2023-07-12T12:12:05.495" v="2020"/>
          <ac:grpSpMkLst>
            <pc:docMk/>
            <pc:sldMk cId="913112823" sldId="321"/>
            <ac:grpSpMk id="23" creationId="{387FDDFF-BD7B-6A8D-604C-923822356FF5}"/>
          </ac:grpSpMkLst>
        </pc:grpChg>
        <pc:grpChg chg="mod">
          <ac:chgData name="mehmet sait özdemir" userId="dce2c172-62e6-4d50-b888-93ec6715f647" providerId="ADAL" clId="{993BF48E-877A-491B-B5E1-C33CF0086985}" dt="2023-07-12T12:12:05.495" v="2020"/>
          <ac:grpSpMkLst>
            <pc:docMk/>
            <pc:sldMk cId="913112823" sldId="321"/>
            <ac:grpSpMk id="24" creationId="{75F76DCA-F6C4-539D-E55E-CEE5EB315843}"/>
          </ac:grpSpMkLst>
        </pc:grpChg>
        <pc:grpChg chg="mod">
          <ac:chgData name="mehmet sait özdemir" userId="dce2c172-62e6-4d50-b888-93ec6715f647" providerId="ADAL" clId="{993BF48E-877A-491B-B5E1-C33CF0086985}" dt="2023-07-12T12:12:07.775" v="2022"/>
          <ac:grpSpMkLst>
            <pc:docMk/>
            <pc:sldMk cId="913112823" sldId="321"/>
            <ac:grpSpMk id="26" creationId="{95036663-7BCC-AE2B-B1CD-EA12DE10318B}"/>
          </ac:grpSpMkLst>
        </pc:grpChg>
        <pc:grpChg chg="mod">
          <ac:chgData name="mehmet sait özdemir" userId="dce2c172-62e6-4d50-b888-93ec6715f647" providerId="ADAL" clId="{993BF48E-877A-491B-B5E1-C33CF0086985}" dt="2023-07-12T12:12:10.421" v="2025"/>
          <ac:grpSpMkLst>
            <pc:docMk/>
            <pc:sldMk cId="913112823" sldId="321"/>
            <ac:grpSpMk id="29" creationId="{DBB01BC9-C408-10FC-AEC2-189FA7FE12D0}"/>
          </ac:grpSpMkLst>
        </pc:grpChg>
        <pc:grpChg chg="mod">
          <ac:chgData name="mehmet sait özdemir" userId="dce2c172-62e6-4d50-b888-93ec6715f647" providerId="ADAL" clId="{993BF48E-877A-491B-B5E1-C33CF0086985}" dt="2023-07-12T12:12:13.559" v="2028"/>
          <ac:grpSpMkLst>
            <pc:docMk/>
            <pc:sldMk cId="913112823" sldId="321"/>
            <ac:grpSpMk id="32" creationId="{331D00FB-8333-E8AE-36E0-AF7384502797}"/>
          </ac:grpSpMkLst>
        </pc:grpChg>
        <pc:grpChg chg="mod">
          <ac:chgData name="mehmet sait özdemir" userId="dce2c172-62e6-4d50-b888-93ec6715f647" providerId="ADAL" clId="{993BF48E-877A-491B-B5E1-C33CF0086985}" dt="2023-07-12T12:12:24.328" v="2034"/>
          <ac:grpSpMkLst>
            <pc:docMk/>
            <pc:sldMk cId="913112823" sldId="321"/>
            <ac:grpSpMk id="38" creationId="{4E3B3009-247F-1CD3-0A69-8B34EBBB99E5}"/>
          </ac:grpSpMkLst>
        </pc:grpChg>
        <pc:picChg chg="del">
          <ac:chgData name="mehmet sait özdemir" userId="dce2c172-62e6-4d50-b888-93ec6715f647" providerId="ADAL" clId="{993BF48E-877A-491B-B5E1-C33CF0086985}" dt="2023-07-12T07:26:53.259" v="44" actId="478"/>
          <ac:picMkLst>
            <pc:docMk/>
            <pc:sldMk cId="913112823" sldId="321"/>
            <ac:picMk id="3" creationId="{BF894F0F-50CC-C0E2-1BF4-E4AA1CAEBA19}"/>
          </ac:picMkLst>
        </pc:picChg>
        <pc:picChg chg="add mod">
          <ac:chgData name="mehmet sait özdemir" userId="dce2c172-62e6-4d50-b888-93ec6715f647" providerId="ADAL" clId="{993BF48E-877A-491B-B5E1-C33CF0086985}" dt="2023-07-12T07:34:19.799" v="126" actId="14100"/>
          <ac:picMkLst>
            <pc:docMk/>
            <pc:sldMk cId="913112823" sldId="321"/>
            <ac:picMk id="5" creationId="{4774DCAE-595A-8327-8F34-7BEB883382F3}"/>
          </ac:picMkLst>
        </pc:pic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2" creationId="{806E206E-7760-3D3C-1C6A-BC04219911D8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3" creationId="{85E302A8-A6A4-B3E3-52B4-2445FB1F2934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4" creationId="{25AAE41F-D38C-922F-6985-AB2C19DEAE82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6" creationId="{EC96EC53-E95B-D650-DAA6-0B19D5BC5034}"/>
          </ac:inkMkLst>
        </pc:inkChg>
        <pc:inkChg chg="add">
          <ac:chgData name="mehmet sait özdemir" userId="dce2c172-62e6-4d50-b888-93ec6715f647" providerId="ADAL" clId="{993BF48E-877A-491B-B5E1-C33CF0086985}" dt="2023-07-12T12:11:56.656" v="2007" actId="9405"/>
          <ac:inkMkLst>
            <pc:docMk/>
            <pc:sldMk cId="913112823" sldId="321"/>
            <ac:inkMk id="7" creationId="{139E86D0-213C-9DEF-A287-AB22449DBB3F}"/>
          </ac:inkMkLst>
        </pc:inkChg>
        <pc:inkChg chg="add">
          <ac:chgData name="mehmet sait özdemir" userId="dce2c172-62e6-4d50-b888-93ec6715f647" providerId="ADAL" clId="{993BF48E-877A-491B-B5E1-C33CF0086985}" dt="2023-07-12T12:11:57.136" v="2008" actId="9405"/>
          <ac:inkMkLst>
            <pc:docMk/>
            <pc:sldMk cId="913112823" sldId="321"/>
            <ac:inkMk id="8" creationId="{14042FE9-1EC5-3C6C-0F02-2A93FCF626BD}"/>
          </ac:inkMkLst>
        </pc:inkChg>
        <pc:inkChg chg="add">
          <ac:chgData name="mehmet sait özdemir" userId="dce2c172-62e6-4d50-b888-93ec6715f647" providerId="ADAL" clId="{993BF48E-877A-491B-B5E1-C33CF0086985}" dt="2023-07-12T12:11:57.589" v="2009" actId="9405"/>
          <ac:inkMkLst>
            <pc:docMk/>
            <pc:sldMk cId="913112823" sldId="321"/>
            <ac:inkMk id="9" creationId="{0B2C7C68-0322-4E05-1F28-8951CD6BBB9B}"/>
          </ac:inkMkLst>
        </pc:inkChg>
        <pc:inkChg chg="add mod">
          <ac:chgData name="mehmet sait özdemir" userId="dce2c172-62e6-4d50-b888-93ec6715f647" providerId="ADAL" clId="{993BF48E-877A-491B-B5E1-C33CF0086985}" dt="2023-07-12T12:12:07.775" v="2022"/>
          <ac:inkMkLst>
            <pc:docMk/>
            <pc:sldMk cId="913112823" sldId="321"/>
            <ac:inkMk id="12" creationId="{796006B4-C8A6-B07A-698E-5BF72AA6BEB0}"/>
          </ac:inkMkLst>
        </pc:inkChg>
        <pc:inkChg chg="add">
          <ac:chgData name="mehmet sait özdemir" userId="dce2c172-62e6-4d50-b888-93ec6715f647" providerId="ADAL" clId="{993BF48E-877A-491B-B5E1-C33CF0086985}" dt="2023-07-12T12:11:58.525" v="2011" actId="9405"/>
          <ac:inkMkLst>
            <pc:docMk/>
            <pc:sldMk cId="913112823" sldId="321"/>
            <ac:inkMk id="13" creationId="{80ED0C56-5485-51C5-0F3E-A9874E663018}"/>
          </ac:inkMkLst>
        </pc:inkChg>
        <pc:inkChg chg="add">
          <ac:chgData name="mehmet sait özdemir" userId="dce2c172-62e6-4d50-b888-93ec6715f647" providerId="ADAL" clId="{993BF48E-877A-491B-B5E1-C33CF0086985}" dt="2023-07-12T12:11:58.948" v="2012" actId="9405"/>
          <ac:inkMkLst>
            <pc:docMk/>
            <pc:sldMk cId="913112823" sldId="321"/>
            <ac:inkMk id="14" creationId="{2094DC41-C501-2CA7-1D5D-C90A90673A46}"/>
          </ac:inkMkLst>
        </pc:inkChg>
        <pc:inkChg chg="add mod">
          <ac:chgData name="mehmet sait özdemir" userId="dce2c172-62e6-4d50-b888-93ec6715f647" providerId="ADAL" clId="{993BF48E-877A-491B-B5E1-C33CF0086985}" dt="2023-07-12T12:12:07.775" v="2022"/>
          <ac:inkMkLst>
            <pc:docMk/>
            <pc:sldMk cId="913112823" sldId="321"/>
            <ac:inkMk id="15" creationId="{07108395-A614-E2DD-1FC8-F7789886E267}"/>
          </ac:inkMkLst>
        </pc:inkChg>
        <pc:inkChg chg="add mod">
          <ac:chgData name="mehmet sait özdemir" userId="dce2c172-62e6-4d50-b888-93ec6715f647" providerId="ADAL" clId="{993BF48E-877A-491B-B5E1-C33CF0086985}" dt="2023-07-12T12:12:07.775" v="2022"/>
          <ac:inkMkLst>
            <pc:docMk/>
            <pc:sldMk cId="913112823" sldId="321"/>
            <ac:inkMk id="16" creationId="{06BA48DE-8954-F9A0-4978-ACDFB5B5A425}"/>
          </ac:inkMkLst>
        </pc:inkChg>
        <pc:inkChg chg="add mod">
          <ac:chgData name="mehmet sait özdemir" userId="dce2c172-62e6-4d50-b888-93ec6715f647" providerId="ADAL" clId="{993BF48E-877A-491B-B5E1-C33CF0086985}" dt="2023-07-12T12:12:07.775" v="2022"/>
          <ac:inkMkLst>
            <pc:docMk/>
            <pc:sldMk cId="913112823" sldId="321"/>
            <ac:inkMk id="17" creationId="{302FFFA2-830D-9D74-0491-2C80CCEA6017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20" creationId="{B1B9287F-A54B-3466-14D4-4CB0120F71B8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21" creationId="{6851F1E5-1B7D-C089-F955-F2BF56912FEB}"/>
          </ac:inkMkLst>
        </pc:inkChg>
        <pc:inkChg chg="add mod">
          <ac:chgData name="mehmet sait özdemir" userId="dce2c172-62e6-4d50-b888-93ec6715f647" providerId="ADAL" clId="{993BF48E-877A-491B-B5E1-C33CF0086985}" dt="2023-07-12T12:12:05.495" v="2020"/>
          <ac:inkMkLst>
            <pc:docMk/>
            <pc:sldMk cId="913112823" sldId="321"/>
            <ac:inkMk id="22" creationId="{3344C516-EC0D-E1DB-95EE-19EBCF72EC55}"/>
          </ac:inkMkLst>
        </pc:inkChg>
        <pc:inkChg chg="add mod">
          <ac:chgData name="mehmet sait özdemir" userId="dce2c172-62e6-4d50-b888-93ec6715f647" providerId="ADAL" clId="{993BF48E-877A-491B-B5E1-C33CF0086985}" dt="2023-07-12T12:12:07.775" v="2022"/>
          <ac:inkMkLst>
            <pc:docMk/>
            <pc:sldMk cId="913112823" sldId="321"/>
            <ac:inkMk id="25" creationId="{BD4A40CE-8C3A-AD23-C855-750450FD1C6A}"/>
          </ac:inkMkLst>
        </pc:inkChg>
        <pc:inkChg chg="add mod">
          <ac:chgData name="mehmet sait özdemir" userId="dce2c172-62e6-4d50-b888-93ec6715f647" providerId="ADAL" clId="{993BF48E-877A-491B-B5E1-C33CF0086985}" dt="2023-07-12T12:12:10.421" v="2025"/>
          <ac:inkMkLst>
            <pc:docMk/>
            <pc:sldMk cId="913112823" sldId="321"/>
            <ac:inkMk id="27" creationId="{F3AECE97-99E9-D595-C5BE-5373991C0546}"/>
          </ac:inkMkLst>
        </pc:inkChg>
        <pc:inkChg chg="add mod">
          <ac:chgData name="mehmet sait özdemir" userId="dce2c172-62e6-4d50-b888-93ec6715f647" providerId="ADAL" clId="{993BF48E-877A-491B-B5E1-C33CF0086985}" dt="2023-07-12T12:12:10.421" v="2025"/>
          <ac:inkMkLst>
            <pc:docMk/>
            <pc:sldMk cId="913112823" sldId="321"/>
            <ac:inkMk id="28" creationId="{BED8A388-EFF7-A53F-272F-CD880BF1FE53}"/>
          </ac:inkMkLst>
        </pc:inkChg>
        <pc:inkChg chg="add mod">
          <ac:chgData name="mehmet sait özdemir" userId="dce2c172-62e6-4d50-b888-93ec6715f647" providerId="ADAL" clId="{993BF48E-877A-491B-B5E1-C33CF0086985}" dt="2023-07-12T12:12:13.559" v="2028"/>
          <ac:inkMkLst>
            <pc:docMk/>
            <pc:sldMk cId="913112823" sldId="321"/>
            <ac:inkMk id="30" creationId="{5892428A-C82C-9CEB-0ADD-5E51E01CF110}"/>
          </ac:inkMkLst>
        </pc:inkChg>
        <pc:inkChg chg="add mod">
          <ac:chgData name="mehmet sait özdemir" userId="dce2c172-62e6-4d50-b888-93ec6715f647" providerId="ADAL" clId="{993BF48E-877A-491B-B5E1-C33CF0086985}" dt="2023-07-12T12:12:13.559" v="2028"/>
          <ac:inkMkLst>
            <pc:docMk/>
            <pc:sldMk cId="913112823" sldId="321"/>
            <ac:inkMk id="31" creationId="{DB8AFA2F-A97F-5D74-8160-05BE897BC1DC}"/>
          </ac:inkMkLst>
        </pc:inkChg>
        <pc:inkChg chg="add">
          <ac:chgData name="mehmet sait özdemir" userId="dce2c172-62e6-4d50-b888-93ec6715f647" providerId="ADAL" clId="{993BF48E-877A-491B-B5E1-C33CF0086985}" dt="2023-07-12T12:12:16.119" v="2029" actId="9405"/>
          <ac:inkMkLst>
            <pc:docMk/>
            <pc:sldMk cId="913112823" sldId="321"/>
            <ac:inkMk id="33" creationId="{104354F0-8FE7-6365-00C2-F1EBD34FD78B}"/>
          </ac:inkMkLst>
        </pc:inkChg>
        <pc:inkChg chg="add">
          <ac:chgData name="mehmet sait özdemir" userId="dce2c172-62e6-4d50-b888-93ec6715f647" providerId="ADAL" clId="{993BF48E-877A-491B-B5E1-C33CF0086985}" dt="2023-07-12T12:12:17.959" v="2030" actId="9405"/>
          <ac:inkMkLst>
            <pc:docMk/>
            <pc:sldMk cId="913112823" sldId="321"/>
            <ac:inkMk id="34" creationId="{C6717573-D4F1-C31B-88B7-E9E6FF1B3458}"/>
          </ac:inkMkLst>
        </pc:inkChg>
        <pc:inkChg chg="add">
          <ac:chgData name="mehmet sait özdemir" userId="dce2c172-62e6-4d50-b888-93ec6715f647" providerId="ADAL" clId="{993BF48E-877A-491B-B5E1-C33CF0086985}" dt="2023-07-12T12:12:22.323" v="2031" actId="9405"/>
          <ac:inkMkLst>
            <pc:docMk/>
            <pc:sldMk cId="913112823" sldId="321"/>
            <ac:inkMk id="35" creationId="{59F7576F-AFA2-777B-7707-A1A7966DF58D}"/>
          </ac:inkMkLst>
        </pc:inkChg>
        <pc:inkChg chg="add mod">
          <ac:chgData name="mehmet sait özdemir" userId="dce2c172-62e6-4d50-b888-93ec6715f647" providerId="ADAL" clId="{993BF48E-877A-491B-B5E1-C33CF0086985}" dt="2023-07-12T12:12:24.328" v="2034"/>
          <ac:inkMkLst>
            <pc:docMk/>
            <pc:sldMk cId="913112823" sldId="321"/>
            <ac:inkMk id="36" creationId="{3DAF1A77-922B-1688-BC39-877F5CA6D264}"/>
          </ac:inkMkLst>
        </pc:inkChg>
        <pc:inkChg chg="add mod">
          <ac:chgData name="mehmet sait özdemir" userId="dce2c172-62e6-4d50-b888-93ec6715f647" providerId="ADAL" clId="{993BF48E-877A-491B-B5E1-C33CF0086985}" dt="2023-07-12T12:12:24.328" v="2034"/>
          <ac:inkMkLst>
            <pc:docMk/>
            <pc:sldMk cId="913112823" sldId="321"/>
            <ac:inkMk id="37" creationId="{8A55D5E0-CCCA-44A3-E954-7E0C75AD24DE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13:50.758" v="2134"/>
        <pc:sldMkLst>
          <pc:docMk/>
          <pc:sldMk cId="348174842" sldId="322"/>
        </pc:sldMkLst>
        <pc:grpChg chg="mod">
          <ac:chgData name="mehmet sait özdemir" userId="dce2c172-62e6-4d50-b888-93ec6715f647" providerId="ADAL" clId="{993BF48E-877A-491B-B5E1-C33CF0086985}" dt="2023-07-12T12:12:41.954" v="2047"/>
          <ac:grpSpMkLst>
            <pc:docMk/>
            <pc:sldMk cId="348174842" sldId="322"/>
            <ac:grpSpMk id="17" creationId="{3CC25F41-87F7-7551-8BF4-4E7938FD7AC1}"/>
          </ac:grpSpMkLst>
        </pc:grpChg>
        <pc:grpChg chg="mod">
          <ac:chgData name="mehmet sait özdemir" userId="dce2c172-62e6-4d50-b888-93ec6715f647" providerId="ADAL" clId="{993BF48E-877A-491B-B5E1-C33CF0086985}" dt="2023-07-12T12:12:41.954" v="2047"/>
          <ac:grpSpMkLst>
            <pc:docMk/>
            <pc:sldMk cId="348174842" sldId="322"/>
            <ac:grpSpMk id="18" creationId="{3FC87879-EBD8-D729-86FC-B367413D93BC}"/>
          </ac:grpSpMkLst>
        </pc:grpChg>
        <pc:grpChg chg="mod">
          <ac:chgData name="mehmet sait özdemir" userId="dce2c172-62e6-4d50-b888-93ec6715f647" providerId="ADAL" clId="{993BF48E-877A-491B-B5E1-C33CF0086985}" dt="2023-07-12T12:12:50.077" v="2055"/>
          <ac:grpSpMkLst>
            <pc:docMk/>
            <pc:sldMk cId="348174842" sldId="322"/>
            <ac:grpSpMk id="26" creationId="{5C320175-6039-CCEB-5759-C0C82D1985D4}"/>
          </ac:grpSpMkLst>
        </pc:grpChg>
        <pc:grpChg chg="del mod">
          <ac:chgData name="mehmet sait özdemir" userId="dce2c172-62e6-4d50-b888-93ec6715f647" providerId="ADAL" clId="{993BF48E-877A-491B-B5E1-C33CF0086985}" dt="2023-07-12T12:12:56.831" v="2067"/>
          <ac:grpSpMkLst>
            <pc:docMk/>
            <pc:sldMk cId="348174842" sldId="322"/>
            <ac:grpSpMk id="29" creationId="{B5ACFF66-A437-A840-0FA3-311661651313}"/>
          </ac:grpSpMkLst>
        </pc:grpChg>
        <pc:grpChg chg="mod">
          <ac:chgData name="mehmet sait özdemir" userId="dce2c172-62e6-4d50-b888-93ec6715f647" providerId="ADAL" clId="{993BF48E-877A-491B-B5E1-C33CF0086985}" dt="2023-07-12T12:12:56.831" v="2067"/>
          <ac:grpSpMkLst>
            <pc:docMk/>
            <pc:sldMk cId="348174842" sldId="322"/>
            <ac:grpSpMk id="38" creationId="{F1A19B35-338D-F44F-3DC9-991219A98589}"/>
          </ac:grpSpMkLst>
        </pc:grpChg>
        <pc:grpChg chg="del mod">
          <ac:chgData name="mehmet sait özdemir" userId="dce2c172-62e6-4d50-b888-93ec6715f647" providerId="ADAL" clId="{993BF48E-877A-491B-B5E1-C33CF0086985}" dt="2023-07-12T12:13:05.069" v="2081"/>
          <ac:grpSpMkLst>
            <pc:docMk/>
            <pc:sldMk cId="348174842" sldId="322"/>
            <ac:grpSpMk id="43" creationId="{70DF8F51-4D48-4625-B6D9-428A993C2093}"/>
          </ac:grpSpMkLst>
        </pc:grpChg>
        <pc:grpChg chg="mod">
          <ac:chgData name="mehmet sait özdemir" userId="dce2c172-62e6-4d50-b888-93ec6715f647" providerId="ADAL" clId="{993BF48E-877A-491B-B5E1-C33CF0086985}" dt="2023-07-12T12:13:05.069" v="2081"/>
          <ac:grpSpMkLst>
            <pc:docMk/>
            <pc:sldMk cId="348174842" sldId="322"/>
            <ac:grpSpMk id="52" creationId="{A86AFBB2-9D55-E333-95EF-1CB2D59C0CC1}"/>
          </ac:grpSpMkLst>
        </pc:grpChg>
        <pc:grpChg chg="mod">
          <ac:chgData name="mehmet sait özdemir" userId="dce2c172-62e6-4d50-b888-93ec6715f647" providerId="ADAL" clId="{993BF48E-877A-491B-B5E1-C33CF0086985}" dt="2023-07-12T12:13:05.069" v="2081"/>
          <ac:grpSpMkLst>
            <pc:docMk/>
            <pc:sldMk cId="348174842" sldId="322"/>
            <ac:grpSpMk id="53" creationId="{F04862D3-7FD5-AA56-94E1-719627B04F96}"/>
          </ac:grpSpMkLst>
        </pc:grpChg>
        <pc:grpChg chg="mod">
          <ac:chgData name="mehmet sait özdemir" userId="dce2c172-62e6-4d50-b888-93ec6715f647" providerId="ADAL" clId="{993BF48E-877A-491B-B5E1-C33CF0086985}" dt="2023-07-12T12:13:11.929" v="2087"/>
          <ac:grpSpMkLst>
            <pc:docMk/>
            <pc:sldMk cId="348174842" sldId="322"/>
            <ac:grpSpMk id="59" creationId="{24969C99-9C2D-92E5-C048-64AECF072219}"/>
          </ac:grpSpMkLst>
        </pc:grpChg>
        <pc:grpChg chg="mod">
          <ac:chgData name="mehmet sait özdemir" userId="dce2c172-62e6-4d50-b888-93ec6715f647" providerId="ADAL" clId="{993BF48E-877A-491B-B5E1-C33CF0086985}" dt="2023-07-12T12:13:17.678" v="2095"/>
          <ac:grpSpMkLst>
            <pc:docMk/>
            <pc:sldMk cId="348174842" sldId="322"/>
            <ac:grpSpMk id="67" creationId="{CE840C05-0C51-8338-8833-69B862BD88D4}"/>
          </ac:grpSpMkLst>
        </pc:grpChg>
        <pc:grpChg chg="mod">
          <ac:chgData name="mehmet sait özdemir" userId="dce2c172-62e6-4d50-b888-93ec6715f647" providerId="ADAL" clId="{993BF48E-877A-491B-B5E1-C33CF0086985}" dt="2023-07-12T12:13:17.678" v="2095"/>
          <ac:grpSpMkLst>
            <pc:docMk/>
            <pc:sldMk cId="348174842" sldId="322"/>
            <ac:grpSpMk id="68" creationId="{99A73156-F3A9-8759-DA5D-298E8820DAA5}"/>
          </ac:grpSpMkLst>
        </pc:grpChg>
        <pc:grpChg chg="del mod">
          <ac:chgData name="mehmet sait özdemir" userId="dce2c172-62e6-4d50-b888-93ec6715f647" providerId="ADAL" clId="{993BF48E-877A-491B-B5E1-C33CF0086985}" dt="2023-07-12T12:13:25.959" v="2110"/>
          <ac:grpSpMkLst>
            <pc:docMk/>
            <pc:sldMk cId="348174842" sldId="322"/>
            <ac:grpSpMk id="71" creationId="{AFC0BD2D-A896-4F0D-F210-B99ADA8A9A4E}"/>
          </ac:grpSpMkLst>
        </pc:grpChg>
        <pc:grpChg chg="mod">
          <ac:chgData name="mehmet sait özdemir" userId="dce2c172-62e6-4d50-b888-93ec6715f647" providerId="ADAL" clId="{993BF48E-877A-491B-B5E1-C33CF0086985}" dt="2023-07-12T12:13:25.959" v="2110"/>
          <ac:grpSpMkLst>
            <pc:docMk/>
            <pc:sldMk cId="348174842" sldId="322"/>
            <ac:grpSpMk id="83" creationId="{03722756-4F9A-2077-AB99-16118FC28119}"/>
          </ac:grpSpMkLst>
        </pc:grpChg>
        <pc:grpChg chg="mod">
          <ac:chgData name="mehmet sait özdemir" userId="dce2c172-62e6-4d50-b888-93ec6715f647" providerId="ADAL" clId="{993BF48E-877A-491B-B5E1-C33CF0086985}" dt="2023-07-12T12:13:25.959" v="2110"/>
          <ac:grpSpMkLst>
            <pc:docMk/>
            <pc:sldMk cId="348174842" sldId="322"/>
            <ac:grpSpMk id="84" creationId="{3944C87B-7335-6EF6-D07E-980C039A79C1}"/>
          </ac:grpSpMkLst>
        </pc:grpChg>
        <pc:grpChg chg="mod">
          <ac:chgData name="mehmet sait özdemir" userId="dce2c172-62e6-4d50-b888-93ec6715f647" providerId="ADAL" clId="{993BF48E-877A-491B-B5E1-C33CF0086985}" dt="2023-07-12T12:13:25.959" v="2110"/>
          <ac:grpSpMkLst>
            <pc:docMk/>
            <pc:sldMk cId="348174842" sldId="322"/>
            <ac:grpSpMk id="85" creationId="{CD243E4E-9411-91D1-AF42-BFA03B177B15}"/>
          </ac:grpSpMkLst>
        </pc:grpChg>
        <pc:grpChg chg="mod">
          <ac:chgData name="mehmet sait özdemir" userId="dce2c172-62e6-4d50-b888-93ec6715f647" providerId="ADAL" clId="{993BF48E-877A-491B-B5E1-C33CF0086985}" dt="2023-07-12T12:13:37.029" v="2115"/>
          <ac:grpSpMkLst>
            <pc:docMk/>
            <pc:sldMk cId="348174842" sldId="322"/>
            <ac:grpSpMk id="90" creationId="{4DBAD3A8-4141-BB1F-C815-9ABD52E6148E}"/>
          </ac:grpSpMkLst>
        </pc:grpChg>
        <pc:grpChg chg="mod">
          <ac:chgData name="mehmet sait özdemir" userId="dce2c172-62e6-4d50-b888-93ec6715f647" providerId="ADAL" clId="{993BF48E-877A-491B-B5E1-C33CF0086985}" dt="2023-07-12T12:13:37.029" v="2115"/>
          <ac:grpSpMkLst>
            <pc:docMk/>
            <pc:sldMk cId="348174842" sldId="322"/>
            <ac:grpSpMk id="91" creationId="{43140108-99A5-EB6D-7C5C-C21BD83488DE}"/>
          </ac:grpSpMkLst>
        </pc:grpChg>
        <pc:grpChg chg="mod">
          <ac:chgData name="mehmet sait özdemir" userId="dce2c172-62e6-4d50-b888-93ec6715f647" providerId="ADAL" clId="{993BF48E-877A-491B-B5E1-C33CF0086985}" dt="2023-07-12T12:13:44.941" v="2124"/>
          <ac:grpSpMkLst>
            <pc:docMk/>
            <pc:sldMk cId="348174842" sldId="322"/>
            <ac:grpSpMk id="100" creationId="{DCD99F4F-808B-66CC-B8E9-CC27BF644B91}"/>
          </ac:grpSpMkLst>
        </pc:grpChg>
        <pc:grpChg chg="mod">
          <ac:chgData name="mehmet sait özdemir" userId="dce2c172-62e6-4d50-b888-93ec6715f647" providerId="ADAL" clId="{993BF48E-877A-491B-B5E1-C33CF0086985}" dt="2023-07-12T12:13:44.941" v="2124"/>
          <ac:grpSpMkLst>
            <pc:docMk/>
            <pc:sldMk cId="348174842" sldId="322"/>
            <ac:grpSpMk id="101" creationId="{736D81F8-7486-C7E4-3050-9CD280DBDE40}"/>
          </ac:grpSpMkLst>
        </pc:grpChg>
        <pc:grpChg chg="mod">
          <ac:chgData name="mehmet sait özdemir" userId="dce2c172-62e6-4d50-b888-93ec6715f647" providerId="ADAL" clId="{993BF48E-877A-491B-B5E1-C33CF0086985}" dt="2023-07-12T12:13:48.274" v="2128"/>
          <ac:grpSpMkLst>
            <pc:docMk/>
            <pc:sldMk cId="348174842" sldId="322"/>
            <ac:grpSpMk id="105" creationId="{7AE28687-5E12-D022-992E-D6335BCF0EE6}"/>
          </ac:grpSpMkLst>
        </pc:grpChg>
        <pc:grpChg chg="mod">
          <ac:chgData name="mehmet sait özdemir" userId="dce2c172-62e6-4d50-b888-93ec6715f647" providerId="ADAL" clId="{993BF48E-877A-491B-B5E1-C33CF0086985}" dt="2023-07-12T12:13:50.758" v="2134"/>
          <ac:grpSpMkLst>
            <pc:docMk/>
            <pc:sldMk cId="348174842" sldId="322"/>
            <ac:grpSpMk id="111" creationId="{8A024AFD-C93F-40B3-9CF4-8FEBF7DEFCD1}"/>
          </ac:grpSpMkLst>
        </pc:grpChg>
        <pc:grpChg chg="mod">
          <ac:chgData name="mehmet sait özdemir" userId="dce2c172-62e6-4d50-b888-93ec6715f647" providerId="ADAL" clId="{993BF48E-877A-491B-B5E1-C33CF0086985}" dt="2023-07-12T12:13:50.758" v="2134"/>
          <ac:grpSpMkLst>
            <pc:docMk/>
            <pc:sldMk cId="348174842" sldId="322"/>
            <ac:grpSpMk id="112" creationId="{3C68930C-8E7C-E0AE-721B-820888F15C18}"/>
          </ac:grpSpMkLst>
        </pc:grpChg>
        <pc:grpChg chg="mod">
          <ac:chgData name="mehmet sait özdemir" userId="dce2c172-62e6-4d50-b888-93ec6715f647" providerId="ADAL" clId="{993BF48E-877A-491B-B5E1-C33CF0086985}" dt="2023-07-12T12:13:50.758" v="2134"/>
          <ac:grpSpMkLst>
            <pc:docMk/>
            <pc:sldMk cId="348174842" sldId="322"/>
            <ac:grpSpMk id="113" creationId="{BE75C3F1-52FD-ABF7-02F0-7F8EFFDEF01E}"/>
          </ac:grpSpMkLst>
        </pc:grp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2" creationId="{0F770E17-FF34-28C6-3B10-DD3A73EF1C13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4" creationId="{871CD55D-652F-1298-A06B-01CF85231448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5" creationId="{F16D5AB5-CDF4-ADE9-EEB5-DA71961F8CF4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6" creationId="{BBD1804C-12F6-A7B9-B326-9104562860F9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7" creationId="{68F23A56-119D-15E2-C527-73E8AAD0F39D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8" creationId="{6375ABD4-F99E-5519-54DA-485386ED25F0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9" creationId="{337D5D2E-71BF-E085-083C-74E693AD6CF8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12" creationId="{EA71266E-C7ED-4D2B-B5CE-5BA282E85323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13" creationId="{F7E274D3-2FE5-E15E-23C8-7742878E1B5B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14" creationId="{8D8DD72E-C18D-9DE0-639D-FDD33E8F0CA6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15" creationId="{759A99C5-D946-068D-FA96-261C4822316D}"/>
          </ac:inkMkLst>
        </pc:inkChg>
        <pc:inkChg chg="add mod">
          <ac:chgData name="mehmet sait özdemir" userId="dce2c172-62e6-4d50-b888-93ec6715f647" providerId="ADAL" clId="{993BF48E-877A-491B-B5E1-C33CF0086985}" dt="2023-07-12T12:12:41.954" v="2047"/>
          <ac:inkMkLst>
            <pc:docMk/>
            <pc:sldMk cId="348174842" sldId="322"/>
            <ac:inkMk id="16" creationId="{027E5718-929F-EF3C-F450-FD2CDCE79F90}"/>
          </ac:inkMkLst>
        </pc:inkChg>
        <pc:inkChg chg="add">
          <ac:chgData name="mehmet sait özdemir" userId="dce2c172-62e6-4d50-b888-93ec6715f647" providerId="ADAL" clId="{993BF48E-877A-491B-B5E1-C33CF0086985}" dt="2023-07-12T12:12:45.119" v="2048" actId="9405"/>
          <ac:inkMkLst>
            <pc:docMk/>
            <pc:sldMk cId="348174842" sldId="322"/>
            <ac:inkMk id="19" creationId="{97995DAA-C54F-C73D-9BFF-519525002942}"/>
          </ac:inkMkLst>
        </pc:inkChg>
        <pc:inkChg chg="add">
          <ac:chgData name="mehmet sait özdemir" userId="dce2c172-62e6-4d50-b888-93ec6715f647" providerId="ADAL" clId="{993BF48E-877A-491B-B5E1-C33CF0086985}" dt="2023-07-12T12:12:46.164" v="2049" actId="9405"/>
          <ac:inkMkLst>
            <pc:docMk/>
            <pc:sldMk cId="348174842" sldId="322"/>
            <ac:inkMk id="20" creationId="{2B317E50-7DE0-9EBF-1418-B6AC08DCDC12}"/>
          </ac:inkMkLst>
        </pc:inkChg>
        <pc:inkChg chg="add mod">
          <ac:chgData name="mehmet sait özdemir" userId="dce2c172-62e6-4d50-b888-93ec6715f647" providerId="ADAL" clId="{993BF48E-877A-491B-B5E1-C33CF0086985}" dt="2023-07-12T12:12:50.077" v="2055"/>
          <ac:inkMkLst>
            <pc:docMk/>
            <pc:sldMk cId="348174842" sldId="322"/>
            <ac:inkMk id="21" creationId="{5DE6DF2F-9791-6790-9BAE-4BE04618E36B}"/>
          </ac:inkMkLst>
        </pc:inkChg>
        <pc:inkChg chg="add mod">
          <ac:chgData name="mehmet sait özdemir" userId="dce2c172-62e6-4d50-b888-93ec6715f647" providerId="ADAL" clId="{993BF48E-877A-491B-B5E1-C33CF0086985}" dt="2023-07-12T12:12:50.077" v="2055"/>
          <ac:inkMkLst>
            <pc:docMk/>
            <pc:sldMk cId="348174842" sldId="322"/>
            <ac:inkMk id="22" creationId="{4D5B2EF6-15CD-0634-E0BF-C5E98C98B330}"/>
          </ac:inkMkLst>
        </pc:inkChg>
        <pc:inkChg chg="add mod">
          <ac:chgData name="mehmet sait özdemir" userId="dce2c172-62e6-4d50-b888-93ec6715f647" providerId="ADAL" clId="{993BF48E-877A-491B-B5E1-C33CF0086985}" dt="2023-07-12T12:12:50.077" v="2055"/>
          <ac:inkMkLst>
            <pc:docMk/>
            <pc:sldMk cId="348174842" sldId="322"/>
            <ac:inkMk id="23" creationId="{2B6C4CFC-F703-BEFB-420F-CDB16CF0C250}"/>
          </ac:inkMkLst>
        </pc:inkChg>
        <pc:inkChg chg="add mod">
          <ac:chgData name="mehmet sait özdemir" userId="dce2c172-62e6-4d50-b888-93ec6715f647" providerId="ADAL" clId="{993BF48E-877A-491B-B5E1-C33CF0086985}" dt="2023-07-12T12:12:50.077" v="2055"/>
          <ac:inkMkLst>
            <pc:docMk/>
            <pc:sldMk cId="348174842" sldId="322"/>
            <ac:inkMk id="24" creationId="{4A8855AE-CE27-7D42-A642-45FD666620B4}"/>
          </ac:inkMkLst>
        </pc:inkChg>
        <pc:inkChg chg="add">
          <ac:chgData name="mehmet sait özdemir" userId="dce2c172-62e6-4d50-b888-93ec6715f647" providerId="ADAL" clId="{993BF48E-877A-491B-B5E1-C33CF0086985}" dt="2023-07-12T12:12:49.174" v="2054" actId="9405"/>
          <ac:inkMkLst>
            <pc:docMk/>
            <pc:sldMk cId="348174842" sldId="322"/>
            <ac:inkMk id="25" creationId="{222D4B28-057F-9B77-22F1-A90A1544BB67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27" creationId="{9550B308-6826-37E7-6C90-A280CE2E897D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28" creationId="{35D3A439-0CB4-F5EE-90B9-EBEE619DDD16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0" creationId="{2CE87BD6-4BF2-957C-A552-84C0F187710B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1" creationId="{4B3E8231-8297-9A1A-2C3F-1BE297457185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2" creationId="{C9EB00A5-26AB-AB35-C8CF-6E622D1650F7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3" creationId="{36C6A538-FFA7-8197-4637-CA94A7E1BE55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4" creationId="{0CB5AC7E-B9B8-9F26-C0CA-EE981C9E428B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5" creationId="{7AE2DD2B-4218-1BCC-EDF3-8197CF8EEBC4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6" creationId="{1A5B44A3-70A4-B68B-E8EA-F7053C77832E}"/>
          </ac:inkMkLst>
        </pc:inkChg>
        <pc:inkChg chg="add mod">
          <ac:chgData name="mehmet sait özdemir" userId="dce2c172-62e6-4d50-b888-93ec6715f647" providerId="ADAL" clId="{993BF48E-877A-491B-B5E1-C33CF0086985}" dt="2023-07-12T12:12:56.831" v="2067"/>
          <ac:inkMkLst>
            <pc:docMk/>
            <pc:sldMk cId="348174842" sldId="322"/>
            <ac:inkMk id="37" creationId="{33DD35E5-EC8B-951F-1D29-00B8915A0277}"/>
          </ac:inkMkLst>
        </pc:inkChg>
        <pc:inkChg chg="add">
          <ac:chgData name="mehmet sait özdemir" userId="dce2c172-62e6-4d50-b888-93ec6715f647" providerId="ADAL" clId="{993BF48E-877A-491B-B5E1-C33CF0086985}" dt="2023-07-12T12:12:56.852" v="2068" actId="9405"/>
          <ac:inkMkLst>
            <pc:docMk/>
            <pc:sldMk cId="348174842" sldId="322"/>
            <ac:inkMk id="39" creationId="{74204619-AF18-DF87-8B62-6E12917D4B70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0" creationId="{0374FB39-08CB-E8EA-F544-3E002F2AD309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1" creationId="{B58CC441-A23B-48D3-B181-9CF8C44D6454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2" creationId="{2E3B3A73-F550-C782-8045-45F2D243CA98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4" creationId="{BF71AC2F-2E71-EBC1-048D-96EA99E6C3C5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5" creationId="{3E187256-BA5A-CBAF-F90C-D1CE8074A504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6" creationId="{89E09A69-E6E4-D8F7-DE4A-0F50A08DC853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7" creationId="{94365CCE-4A53-1FCE-97D5-B58956721A73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8" creationId="{5A9CA64B-A2C8-7B8B-1816-BD96D404F28A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49" creationId="{D52C3B31-4714-B463-1C37-7550E57595E8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50" creationId="{7A8A9CC0-3404-85AF-EB3B-8B9CBF6EF18B}"/>
          </ac:inkMkLst>
        </pc:inkChg>
        <pc:inkChg chg="add mod">
          <ac:chgData name="mehmet sait özdemir" userId="dce2c172-62e6-4d50-b888-93ec6715f647" providerId="ADAL" clId="{993BF48E-877A-491B-B5E1-C33CF0086985}" dt="2023-07-12T12:13:05.069" v="2081"/>
          <ac:inkMkLst>
            <pc:docMk/>
            <pc:sldMk cId="348174842" sldId="322"/>
            <ac:inkMk id="51" creationId="{83B6DF19-665A-F03E-3E2F-1EFC046D4D96}"/>
          </ac:inkMkLst>
        </pc:inkChg>
        <pc:inkChg chg="add">
          <ac:chgData name="mehmet sait özdemir" userId="dce2c172-62e6-4d50-b888-93ec6715f647" providerId="ADAL" clId="{993BF48E-877A-491B-B5E1-C33CF0086985}" dt="2023-07-12T12:13:07.940" v="2082" actId="9405"/>
          <ac:inkMkLst>
            <pc:docMk/>
            <pc:sldMk cId="348174842" sldId="322"/>
            <ac:inkMk id="54" creationId="{A2A320F4-B4E6-753D-B94D-BB81DDBE0F1E}"/>
          </ac:inkMkLst>
        </pc:inkChg>
        <pc:inkChg chg="add mod">
          <ac:chgData name="mehmet sait özdemir" userId="dce2c172-62e6-4d50-b888-93ec6715f647" providerId="ADAL" clId="{993BF48E-877A-491B-B5E1-C33CF0086985}" dt="2023-07-12T12:13:11.929" v="2087"/>
          <ac:inkMkLst>
            <pc:docMk/>
            <pc:sldMk cId="348174842" sldId="322"/>
            <ac:inkMk id="55" creationId="{D19FE8B2-A007-68D4-5ACE-A4301A85F53A}"/>
          </ac:inkMkLst>
        </pc:inkChg>
        <pc:inkChg chg="add mod">
          <ac:chgData name="mehmet sait özdemir" userId="dce2c172-62e6-4d50-b888-93ec6715f647" providerId="ADAL" clId="{993BF48E-877A-491B-B5E1-C33CF0086985}" dt="2023-07-12T12:13:11.929" v="2087"/>
          <ac:inkMkLst>
            <pc:docMk/>
            <pc:sldMk cId="348174842" sldId="322"/>
            <ac:inkMk id="56" creationId="{75CFC773-BCDC-0AC0-8041-084A08550FD5}"/>
          </ac:inkMkLst>
        </pc:inkChg>
        <pc:inkChg chg="add mod">
          <ac:chgData name="mehmet sait özdemir" userId="dce2c172-62e6-4d50-b888-93ec6715f647" providerId="ADAL" clId="{993BF48E-877A-491B-B5E1-C33CF0086985}" dt="2023-07-12T12:13:11.929" v="2087"/>
          <ac:inkMkLst>
            <pc:docMk/>
            <pc:sldMk cId="348174842" sldId="322"/>
            <ac:inkMk id="57" creationId="{06FA74A4-DB78-549A-520D-6EB0DE8D8CE8}"/>
          </ac:inkMkLst>
        </pc:inkChg>
        <pc:inkChg chg="add mod">
          <ac:chgData name="mehmet sait özdemir" userId="dce2c172-62e6-4d50-b888-93ec6715f647" providerId="ADAL" clId="{993BF48E-877A-491B-B5E1-C33CF0086985}" dt="2023-07-12T12:13:11.929" v="2087"/>
          <ac:inkMkLst>
            <pc:docMk/>
            <pc:sldMk cId="348174842" sldId="322"/>
            <ac:inkMk id="58" creationId="{ABD5750C-AFD2-4799-309F-323603974CAB}"/>
          </ac:inkMkLst>
        </pc:inkChg>
        <pc:inkChg chg="add">
          <ac:chgData name="mehmet sait özdemir" userId="dce2c172-62e6-4d50-b888-93ec6715f647" providerId="ADAL" clId="{993BF48E-877A-491B-B5E1-C33CF0086985}" dt="2023-07-12T12:13:13.030" v="2088" actId="9405"/>
          <ac:inkMkLst>
            <pc:docMk/>
            <pc:sldMk cId="348174842" sldId="322"/>
            <ac:inkMk id="60" creationId="{7434C968-ED2E-8BC4-1244-87189C389B0D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1" creationId="{EED33354-F4AE-3482-D769-B589D3EC4930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2" creationId="{469909E9-3F2D-855B-D5ED-594240C03843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3" creationId="{C4CB6DA8-E1A3-3441-3F7B-BE5A0A8EC81E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4" creationId="{5A61E7CE-0F56-3003-B360-0CF6BDF21EE7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5" creationId="{6E1E2E95-13BE-F141-CA23-90CED2A0BE59}"/>
          </ac:inkMkLst>
        </pc:inkChg>
        <pc:inkChg chg="add mod">
          <ac:chgData name="mehmet sait özdemir" userId="dce2c172-62e6-4d50-b888-93ec6715f647" providerId="ADAL" clId="{993BF48E-877A-491B-B5E1-C33CF0086985}" dt="2023-07-12T12:13:17.678" v="2095"/>
          <ac:inkMkLst>
            <pc:docMk/>
            <pc:sldMk cId="348174842" sldId="322"/>
            <ac:inkMk id="66" creationId="{7C7A5086-2A34-B7D1-6A2A-0BB40BF5A757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69" creationId="{4C235A1B-52DB-7692-5E22-75687442F577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0" creationId="{38EB7B1C-9818-5C7D-6AE8-4975B9639607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2" creationId="{3EFC6F95-D9B8-74A2-BFD6-C670ECF26AE0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3" creationId="{275352C9-FB72-79B8-C73E-AB4B457F9217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4" creationId="{BDA5C09B-DD15-A67A-4F57-A3D7C6609129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5" creationId="{DF98D1A7-94CD-479F-09D0-95B54E9FD308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6" creationId="{25861A86-AE4A-9C62-4974-4D4555DAB62F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7" creationId="{89D310CF-5BC9-0A61-C19C-6A0BE68B735F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8" creationId="{1BB7E6D0-80E9-BBB1-1DE2-34EE0B3814A2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79" creationId="{69B3DC27-FD5D-2F6B-48C3-59DB250F73D8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80" creationId="{A9901500-9286-2329-D4F5-2C2463AA5773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81" creationId="{AFA42A6E-139E-D3CE-A550-F0505C08575E}"/>
          </ac:inkMkLst>
        </pc:inkChg>
        <pc:inkChg chg="add mod">
          <ac:chgData name="mehmet sait özdemir" userId="dce2c172-62e6-4d50-b888-93ec6715f647" providerId="ADAL" clId="{993BF48E-877A-491B-B5E1-C33CF0086985}" dt="2023-07-12T12:13:25.959" v="2110"/>
          <ac:inkMkLst>
            <pc:docMk/>
            <pc:sldMk cId="348174842" sldId="322"/>
            <ac:inkMk id="82" creationId="{42F52770-AA7F-1DA0-6FDF-1E8B5BB27D35}"/>
          </ac:inkMkLst>
        </pc:inkChg>
        <pc:inkChg chg="add mod">
          <ac:chgData name="mehmet sait özdemir" userId="dce2c172-62e6-4d50-b888-93ec6715f647" providerId="ADAL" clId="{993BF48E-877A-491B-B5E1-C33CF0086985}" dt="2023-07-12T12:13:37.029" v="2115"/>
          <ac:inkMkLst>
            <pc:docMk/>
            <pc:sldMk cId="348174842" sldId="322"/>
            <ac:inkMk id="86" creationId="{497BE7C4-094E-B1F5-2B66-CA8497961E63}"/>
          </ac:inkMkLst>
        </pc:inkChg>
        <pc:inkChg chg="add mod">
          <ac:chgData name="mehmet sait özdemir" userId="dce2c172-62e6-4d50-b888-93ec6715f647" providerId="ADAL" clId="{993BF48E-877A-491B-B5E1-C33CF0086985}" dt="2023-07-12T12:13:37.029" v="2115"/>
          <ac:inkMkLst>
            <pc:docMk/>
            <pc:sldMk cId="348174842" sldId="322"/>
            <ac:inkMk id="87" creationId="{296620B5-BAD2-269E-98EE-02E0C2A8A153}"/>
          </ac:inkMkLst>
        </pc:inkChg>
        <pc:inkChg chg="add mod">
          <ac:chgData name="mehmet sait özdemir" userId="dce2c172-62e6-4d50-b888-93ec6715f647" providerId="ADAL" clId="{993BF48E-877A-491B-B5E1-C33CF0086985}" dt="2023-07-12T12:13:37.029" v="2115"/>
          <ac:inkMkLst>
            <pc:docMk/>
            <pc:sldMk cId="348174842" sldId="322"/>
            <ac:inkMk id="88" creationId="{1A074607-AF0B-9675-58FF-7F98B7CBE012}"/>
          </ac:inkMkLst>
        </pc:inkChg>
        <pc:inkChg chg="add mod">
          <ac:chgData name="mehmet sait özdemir" userId="dce2c172-62e6-4d50-b888-93ec6715f647" providerId="ADAL" clId="{993BF48E-877A-491B-B5E1-C33CF0086985}" dt="2023-07-12T12:13:37.029" v="2115"/>
          <ac:inkMkLst>
            <pc:docMk/>
            <pc:sldMk cId="348174842" sldId="322"/>
            <ac:inkMk id="89" creationId="{512030F7-D861-035B-833A-1FE4571D31D3}"/>
          </ac:inkMkLst>
        </pc:inkChg>
        <pc:inkChg chg="add">
          <ac:chgData name="mehmet sait özdemir" userId="dce2c172-62e6-4d50-b888-93ec6715f647" providerId="ADAL" clId="{993BF48E-877A-491B-B5E1-C33CF0086985}" dt="2023-07-12T12:13:37.848" v="2116" actId="9405"/>
          <ac:inkMkLst>
            <pc:docMk/>
            <pc:sldMk cId="348174842" sldId="322"/>
            <ac:inkMk id="92" creationId="{17238A4D-96E7-5F76-5F32-F6D31BE01C80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3" creationId="{33446559-25D6-53FF-B2F9-5D1006D86273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4" creationId="{9FB9504B-E469-A73A-3DE7-4AC37433F3B6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5" creationId="{262B0484-24F6-A43C-2B11-E590BACB8C75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6" creationId="{5232A165-342A-5887-4D78-190E8D4D74E5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7" creationId="{90F478A2-91A7-B026-F3C4-D7913153283E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8" creationId="{67CBBD81-767E-C592-F44C-100E39C62089}"/>
          </ac:inkMkLst>
        </pc:inkChg>
        <pc:inkChg chg="add mod">
          <ac:chgData name="mehmet sait özdemir" userId="dce2c172-62e6-4d50-b888-93ec6715f647" providerId="ADAL" clId="{993BF48E-877A-491B-B5E1-C33CF0086985}" dt="2023-07-12T12:13:44.941" v="2124"/>
          <ac:inkMkLst>
            <pc:docMk/>
            <pc:sldMk cId="348174842" sldId="322"/>
            <ac:inkMk id="99" creationId="{B3DE8B38-2330-9076-F1BE-89C3AA567C57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02" creationId="{9B1203E8-0796-B89E-506F-BFE95193E386}"/>
          </ac:inkMkLst>
        </pc:inkChg>
        <pc:inkChg chg="add mod">
          <ac:chgData name="mehmet sait özdemir" userId="dce2c172-62e6-4d50-b888-93ec6715f647" providerId="ADAL" clId="{993BF48E-877A-491B-B5E1-C33CF0086985}" dt="2023-07-12T12:13:48.274" v="2128"/>
          <ac:inkMkLst>
            <pc:docMk/>
            <pc:sldMk cId="348174842" sldId="322"/>
            <ac:inkMk id="103" creationId="{AEFB7041-1A2D-81A1-0949-E313BCCD6845}"/>
          </ac:inkMkLst>
        </pc:inkChg>
        <pc:inkChg chg="add mod">
          <ac:chgData name="mehmet sait özdemir" userId="dce2c172-62e6-4d50-b888-93ec6715f647" providerId="ADAL" clId="{993BF48E-877A-491B-B5E1-C33CF0086985}" dt="2023-07-12T12:13:48.274" v="2128"/>
          <ac:inkMkLst>
            <pc:docMk/>
            <pc:sldMk cId="348174842" sldId="322"/>
            <ac:inkMk id="104" creationId="{699A3083-30E1-35B5-C54B-75740DDD3A91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06" creationId="{1DBFD245-0A15-5D8D-ABD5-A1A772727AD4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07" creationId="{297FF5EE-D109-8338-77AC-2258E0D294B7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08" creationId="{7D05A39D-FAD1-FC80-52FE-58DE534D9F38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09" creationId="{A0EFA3DB-E79B-CE2A-E38E-95478E1A53B7}"/>
          </ac:inkMkLst>
        </pc:inkChg>
        <pc:inkChg chg="add mod">
          <ac:chgData name="mehmet sait özdemir" userId="dce2c172-62e6-4d50-b888-93ec6715f647" providerId="ADAL" clId="{993BF48E-877A-491B-B5E1-C33CF0086985}" dt="2023-07-12T12:13:50.758" v="2134"/>
          <ac:inkMkLst>
            <pc:docMk/>
            <pc:sldMk cId="348174842" sldId="322"/>
            <ac:inkMk id="110" creationId="{B8F901D1-91DB-5C51-5D67-DEDD893C7659}"/>
          </ac:inkMkLst>
        </pc:inkChg>
      </pc:sldChg>
      <pc:sldChg chg="addSp delSp modSp mod">
        <pc:chgData name="mehmet sait özdemir" userId="dce2c172-62e6-4d50-b888-93ec6715f647" providerId="ADAL" clId="{993BF48E-877A-491B-B5E1-C33CF0086985}" dt="2023-07-12T12:15:02.598" v="2183" actId="9405"/>
        <pc:sldMkLst>
          <pc:docMk/>
          <pc:sldMk cId="650451804" sldId="323"/>
        </pc:sldMkLst>
        <pc:grpChg chg="del mod">
          <ac:chgData name="mehmet sait özdemir" userId="dce2c172-62e6-4d50-b888-93ec6715f647" providerId="ADAL" clId="{993BF48E-877A-491B-B5E1-C33CF0086985}" dt="2023-07-12T12:14:12.157" v="2142"/>
          <ac:grpSpMkLst>
            <pc:docMk/>
            <pc:sldMk cId="650451804" sldId="323"/>
            <ac:grpSpMk id="7" creationId="{E1618F5D-521D-6144-07AA-D778182FA8DD}"/>
          </ac:grpSpMkLst>
        </pc:grpChg>
        <pc:grpChg chg="del mod">
          <ac:chgData name="mehmet sait özdemir" userId="dce2c172-62e6-4d50-b888-93ec6715f647" providerId="ADAL" clId="{993BF48E-877A-491B-B5E1-C33CF0086985}" dt="2023-07-12T12:14:23.190" v="2152"/>
          <ac:grpSpMkLst>
            <pc:docMk/>
            <pc:sldMk cId="650451804" sldId="323"/>
            <ac:grpSpMk id="12" creationId="{66E019B8-A041-B346-A6FA-F63DD2159A0B}"/>
          </ac:grpSpMkLst>
        </pc:grpChg>
        <pc:grpChg chg="del mod">
          <ac:chgData name="mehmet sait özdemir" userId="dce2c172-62e6-4d50-b888-93ec6715f647" providerId="ADAL" clId="{993BF48E-877A-491B-B5E1-C33CF0086985}" dt="2023-07-12T12:14:19.866" v="2150"/>
          <ac:grpSpMkLst>
            <pc:docMk/>
            <pc:sldMk cId="650451804" sldId="323"/>
            <ac:grpSpMk id="17" creationId="{F01902CD-BD07-39FA-E0DE-39709978DDC9}"/>
          </ac:grpSpMkLst>
        </pc:grpChg>
        <pc:grpChg chg="mod">
          <ac:chgData name="mehmet sait özdemir" userId="dce2c172-62e6-4d50-b888-93ec6715f647" providerId="ADAL" clId="{993BF48E-877A-491B-B5E1-C33CF0086985}" dt="2023-07-12T12:14:19.866" v="2150"/>
          <ac:grpSpMkLst>
            <pc:docMk/>
            <pc:sldMk cId="650451804" sldId="323"/>
            <ac:grpSpMk id="20" creationId="{60969130-8709-AF0A-2ABE-E5E84D4FADD6}"/>
          </ac:grpSpMkLst>
        </pc:grpChg>
        <pc:grpChg chg="mod">
          <ac:chgData name="mehmet sait özdemir" userId="dce2c172-62e6-4d50-b888-93ec6715f647" providerId="ADAL" clId="{993BF48E-877A-491B-B5E1-C33CF0086985}" dt="2023-07-12T12:14:23.190" v="2152"/>
          <ac:grpSpMkLst>
            <pc:docMk/>
            <pc:sldMk cId="650451804" sldId="323"/>
            <ac:grpSpMk id="22" creationId="{A551E9B9-BE63-6A2C-D00B-5646A80AB83A}"/>
          </ac:grpSpMkLst>
        </pc:grpChg>
        <pc:grpChg chg="del mod">
          <ac:chgData name="mehmet sait özdemir" userId="dce2c172-62e6-4d50-b888-93ec6715f647" providerId="ADAL" clId="{993BF48E-877A-491B-B5E1-C33CF0086985}" dt="2023-07-12T12:14:32.299" v="2159"/>
          <ac:grpSpMkLst>
            <pc:docMk/>
            <pc:sldMk cId="650451804" sldId="323"/>
            <ac:grpSpMk id="26" creationId="{B5C452DF-5412-514A-8FB5-3886784741D6}"/>
          </ac:grpSpMkLst>
        </pc:grpChg>
        <pc:grpChg chg="mod">
          <ac:chgData name="mehmet sait özdemir" userId="dce2c172-62e6-4d50-b888-93ec6715f647" providerId="ADAL" clId="{993BF48E-877A-491B-B5E1-C33CF0086985}" dt="2023-07-12T12:14:32.299" v="2159"/>
          <ac:grpSpMkLst>
            <pc:docMk/>
            <pc:sldMk cId="650451804" sldId="323"/>
            <ac:grpSpMk id="29" creationId="{F8DC9BCB-10A1-9D77-6FA2-995D1547CFEF}"/>
          </ac:grpSpMkLst>
        </pc:grpChg>
        <pc:grpChg chg="del mod">
          <ac:chgData name="mehmet sait özdemir" userId="dce2c172-62e6-4d50-b888-93ec6715f647" providerId="ADAL" clId="{993BF48E-877A-491B-B5E1-C33CF0086985}" dt="2023-07-12T12:14:39.032" v="2170"/>
          <ac:grpSpMkLst>
            <pc:docMk/>
            <pc:sldMk cId="650451804" sldId="323"/>
            <ac:grpSpMk id="33" creationId="{4FE936E5-BF69-7CEC-8170-B1431C5A0152}"/>
          </ac:grpSpMkLst>
        </pc:grpChg>
        <pc:grpChg chg="mod">
          <ac:chgData name="mehmet sait özdemir" userId="dce2c172-62e6-4d50-b888-93ec6715f647" providerId="ADAL" clId="{993BF48E-877A-491B-B5E1-C33CF0086985}" dt="2023-07-12T12:14:39.032" v="2170"/>
          <ac:grpSpMkLst>
            <pc:docMk/>
            <pc:sldMk cId="650451804" sldId="323"/>
            <ac:grpSpMk id="40" creationId="{D2851DD3-033D-8D4C-7031-9515FBD56B39}"/>
          </ac:grpSpMkLst>
        </pc:grpChg>
        <pc:grpChg chg="mod">
          <ac:chgData name="mehmet sait özdemir" userId="dce2c172-62e6-4d50-b888-93ec6715f647" providerId="ADAL" clId="{993BF48E-877A-491B-B5E1-C33CF0086985}" dt="2023-07-12T12:14:54.716" v="2173"/>
          <ac:grpSpMkLst>
            <pc:docMk/>
            <pc:sldMk cId="650451804" sldId="323"/>
            <ac:grpSpMk id="43" creationId="{E78B44B8-09A4-00D8-6018-F122E6B8E063}"/>
          </ac:grpSpMkLst>
        </pc:grpChg>
        <pc:grpChg chg="del mod">
          <ac:chgData name="mehmet sait özdemir" userId="dce2c172-62e6-4d50-b888-93ec6715f647" providerId="ADAL" clId="{993BF48E-877A-491B-B5E1-C33CF0086985}" dt="2023-07-12T12:15:01.602" v="2182"/>
          <ac:grpSpMkLst>
            <pc:docMk/>
            <pc:sldMk cId="650451804" sldId="323"/>
            <ac:grpSpMk id="48" creationId="{123FA659-8989-CB6C-574C-E08027BF4130}"/>
          </ac:grpSpMkLst>
        </pc:grpChg>
        <pc:grpChg chg="mod">
          <ac:chgData name="mehmet sait özdemir" userId="dce2c172-62e6-4d50-b888-93ec6715f647" providerId="ADAL" clId="{993BF48E-877A-491B-B5E1-C33CF0086985}" dt="2023-07-12T12:15:01.602" v="2182"/>
          <ac:grpSpMkLst>
            <pc:docMk/>
            <pc:sldMk cId="650451804" sldId="323"/>
            <ac:grpSpMk id="52" creationId="{067BB70F-57F4-64AF-8E7F-93D7DC0103EA}"/>
          </ac:grpSpMkLst>
        </pc:grpChg>
        <pc:picChg chg="del">
          <ac:chgData name="mehmet sait özdemir" userId="dce2c172-62e6-4d50-b888-93ec6715f647" providerId="ADAL" clId="{993BF48E-877A-491B-B5E1-C33CF0086985}" dt="2023-07-12T07:26:55.404" v="45" actId="478"/>
          <ac:picMkLst>
            <pc:docMk/>
            <pc:sldMk cId="650451804" sldId="323"/>
            <ac:picMk id="3" creationId="{AA058E64-FFC2-D16E-F6FC-75F6ECAAAD43}"/>
          </ac:picMkLst>
        </pc:picChg>
        <pc:picChg chg="add mod">
          <ac:chgData name="mehmet sait özdemir" userId="dce2c172-62e6-4d50-b888-93ec6715f647" providerId="ADAL" clId="{993BF48E-877A-491B-B5E1-C33CF0086985}" dt="2023-07-12T07:34:34.220" v="129" actId="1076"/>
          <ac:picMkLst>
            <pc:docMk/>
            <pc:sldMk cId="650451804" sldId="323"/>
            <ac:picMk id="5" creationId="{5E8DA4AF-E132-1BDC-9BE4-CEF0BBC81ED7}"/>
          </ac:picMkLst>
        </pc:pic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2" creationId="{3CB61DA1-515F-1E57-E4F5-4F33B028E75A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3" creationId="{45BEF417-5AF8-3F10-120C-DBD9FE83A417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4" creationId="{888D95E7-F69D-1F06-A9EE-A96B40A16F81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6" creationId="{3DFC54D1-CBB5-E737-6CBB-70B913B74634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8" creationId="{BB952984-483E-DFD7-2AD7-DA0F7D7BB944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9" creationId="{C0C6978E-8430-7291-60EF-5FA01299F0BD}"/>
          </ac:inkMkLst>
        </pc:inkChg>
        <pc:inkChg chg="add">
          <ac:chgData name="mehmet sait özdemir" userId="dce2c172-62e6-4d50-b888-93ec6715f647" providerId="ADAL" clId="{993BF48E-877A-491B-B5E1-C33CF0086985}" dt="2023-07-12T12:14:14.205" v="2143" actId="9405"/>
          <ac:inkMkLst>
            <pc:docMk/>
            <pc:sldMk cId="650451804" sldId="323"/>
            <ac:inkMk id="13" creationId="{B2C536FF-77C9-9E83-0208-C69086EFDFBE}"/>
          </ac:inkMkLst>
        </pc:inkChg>
        <pc:inkChg chg="add mod">
          <ac:chgData name="mehmet sait özdemir" userId="dce2c172-62e6-4d50-b888-93ec6715f647" providerId="ADAL" clId="{993BF48E-877A-491B-B5E1-C33CF0086985}" dt="2023-07-12T12:14:19.866" v="2150"/>
          <ac:inkMkLst>
            <pc:docMk/>
            <pc:sldMk cId="650451804" sldId="323"/>
            <ac:inkMk id="14" creationId="{956DB95C-9336-0F6F-D472-3E0C71A9D89B}"/>
          </ac:inkMkLst>
        </pc:inkChg>
        <pc:inkChg chg="add mod">
          <ac:chgData name="mehmet sait özdemir" userId="dce2c172-62e6-4d50-b888-93ec6715f647" providerId="ADAL" clId="{993BF48E-877A-491B-B5E1-C33CF0086985}" dt="2023-07-12T12:14:19.866" v="2150"/>
          <ac:inkMkLst>
            <pc:docMk/>
            <pc:sldMk cId="650451804" sldId="323"/>
            <ac:inkMk id="15" creationId="{B4BFDCF9-101C-2B83-410E-EE066DF48845}"/>
          </ac:inkMkLst>
        </pc:inkChg>
        <pc:inkChg chg="add mod">
          <ac:chgData name="mehmet sait özdemir" userId="dce2c172-62e6-4d50-b888-93ec6715f647" providerId="ADAL" clId="{993BF48E-877A-491B-B5E1-C33CF0086985}" dt="2023-07-12T12:14:19.866" v="2150"/>
          <ac:inkMkLst>
            <pc:docMk/>
            <pc:sldMk cId="650451804" sldId="323"/>
            <ac:inkMk id="16" creationId="{A367976E-A773-EB97-9585-02EEAA037630}"/>
          </ac:inkMkLst>
        </pc:inkChg>
        <pc:inkChg chg="add mod">
          <ac:chgData name="mehmet sait özdemir" userId="dce2c172-62e6-4d50-b888-93ec6715f647" providerId="ADAL" clId="{993BF48E-877A-491B-B5E1-C33CF0086985}" dt="2023-07-12T12:14:19.866" v="2150"/>
          <ac:inkMkLst>
            <pc:docMk/>
            <pc:sldMk cId="650451804" sldId="323"/>
            <ac:inkMk id="18" creationId="{98DF8DBA-FE4F-04DB-0C2D-D4CA851C66D4}"/>
          </ac:inkMkLst>
        </pc:inkChg>
        <pc:inkChg chg="add mod">
          <ac:chgData name="mehmet sait özdemir" userId="dce2c172-62e6-4d50-b888-93ec6715f647" providerId="ADAL" clId="{993BF48E-877A-491B-B5E1-C33CF0086985}" dt="2023-07-12T12:14:19.866" v="2150"/>
          <ac:inkMkLst>
            <pc:docMk/>
            <pc:sldMk cId="650451804" sldId="323"/>
            <ac:inkMk id="19" creationId="{32115B32-55AC-D96B-C6DD-624A0AD7101D}"/>
          </ac:inkMkLst>
        </pc:inkChg>
        <pc:inkChg chg="add mod">
          <ac:chgData name="mehmet sait özdemir" userId="dce2c172-62e6-4d50-b888-93ec6715f647" providerId="ADAL" clId="{993BF48E-877A-491B-B5E1-C33CF0086985}" dt="2023-07-12T12:14:23.190" v="2152"/>
          <ac:inkMkLst>
            <pc:docMk/>
            <pc:sldMk cId="650451804" sldId="323"/>
            <ac:inkMk id="21" creationId="{1AD84B0D-D2B2-BDC0-2319-8A1FC1656220}"/>
          </ac:inkMkLst>
        </pc:inkChg>
        <pc:inkChg chg="add">
          <ac:chgData name="mehmet sait özdemir" userId="dce2c172-62e6-4d50-b888-93ec6715f647" providerId="ADAL" clId="{993BF48E-877A-491B-B5E1-C33CF0086985}" dt="2023-07-12T12:14:25.225" v="2153" actId="9405"/>
          <ac:inkMkLst>
            <pc:docMk/>
            <pc:sldMk cId="650451804" sldId="323"/>
            <ac:inkMk id="23" creationId="{6DB24DC4-7E2D-4F05-B530-C3574656D4F4}"/>
          </ac:inkMkLst>
        </pc:inkChg>
        <pc:inkChg chg="add mod">
          <ac:chgData name="mehmet sait özdemir" userId="dce2c172-62e6-4d50-b888-93ec6715f647" providerId="ADAL" clId="{993BF48E-877A-491B-B5E1-C33CF0086985}" dt="2023-07-12T12:14:32.299" v="2159"/>
          <ac:inkMkLst>
            <pc:docMk/>
            <pc:sldMk cId="650451804" sldId="323"/>
            <ac:inkMk id="24" creationId="{DF0995C8-3424-AABC-B45C-E414BC74ADF7}"/>
          </ac:inkMkLst>
        </pc:inkChg>
        <pc:inkChg chg="add mod">
          <ac:chgData name="mehmet sait özdemir" userId="dce2c172-62e6-4d50-b888-93ec6715f647" providerId="ADAL" clId="{993BF48E-877A-491B-B5E1-C33CF0086985}" dt="2023-07-12T12:14:32.299" v="2159"/>
          <ac:inkMkLst>
            <pc:docMk/>
            <pc:sldMk cId="650451804" sldId="323"/>
            <ac:inkMk id="25" creationId="{0794BC39-BAD8-B968-FD79-7DA02C047AB4}"/>
          </ac:inkMkLst>
        </pc:inkChg>
        <pc:inkChg chg="add mod">
          <ac:chgData name="mehmet sait özdemir" userId="dce2c172-62e6-4d50-b888-93ec6715f647" providerId="ADAL" clId="{993BF48E-877A-491B-B5E1-C33CF0086985}" dt="2023-07-12T12:14:32.299" v="2159"/>
          <ac:inkMkLst>
            <pc:docMk/>
            <pc:sldMk cId="650451804" sldId="323"/>
            <ac:inkMk id="27" creationId="{41E1716E-08A3-A3B7-6BE3-327FD75312C9}"/>
          </ac:inkMkLst>
        </pc:inkChg>
        <pc:inkChg chg="add mod">
          <ac:chgData name="mehmet sait özdemir" userId="dce2c172-62e6-4d50-b888-93ec6715f647" providerId="ADAL" clId="{993BF48E-877A-491B-B5E1-C33CF0086985}" dt="2023-07-12T12:14:32.299" v="2159"/>
          <ac:inkMkLst>
            <pc:docMk/>
            <pc:sldMk cId="650451804" sldId="323"/>
            <ac:inkMk id="28" creationId="{C9F760CC-6952-7DB9-6693-03ED1F535D59}"/>
          </ac:inkMkLst>
        </pc:inkChg>
        <pc:inkChg chg="add">
          <ac:chgData name="mehmet sait özdemir" userId="dce2c172-62e6-4d50-b888-93ec6715f647" providerId="ADAL" clId="{993BF48E-877A-491B-B5E1-C33CF0086985}" dt="2023-07-12T12:14:33.159" v="2160" actId="9405"/>
          <ac:inkMkLst>
            <pc:docMk/>
            <pc:sldMk cId="650451804" sldId="323"/>
            <ac:inkMk id="30" creationId="{E52C9B7F-2CC8-824E-7697-720A97D67824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1" creationId="{662844CF-73BC-70E3-9ADC-AAF290EB401D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2" creationId="{117C81CB-2FA9-12D3-6509-44E2D2238173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4" creationId="{7CE928FD-B09C-8ED6-9E5D-0FAE4553A55F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5" creationId="{89C43193-3960-56B7-8803-A8D4E6AEDD3D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6" creationId="{0BE03CC0-E6CB-420F-E03B-5433E3648DEF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7" creationId="{B5091A3E-B270-8E43-77AF-0615415CE156}"/>
          </ac:inkMkLst>
        </pc:inkChg>
        <pc:inkChg chg="add mod">
          <ac:chgData name="mehmet sait özdemir" userId="dce2c172-62e6-4d50-b888-93ec6715f647" providerId="ADAL" clId="{993BF48E-877A-491B-B5E1-C33CF0086985}" dt="2023-07-12T12:14:39.032" v="2170"/>
          <ac:inkMkLst>
            <pc:docMk/>
            <pc:sldMk cId="650451804" sldId="323"/>
            <ac:inkMk id="38" creationId="{BA73DBF6-E376-2344-CCEA-B69C24AA3123}"/>
          </ac:inkMkLst>
        </pc:inkChg>
        <pc:inkChg chg="add">
          <ac:chgData name="mehmet sait özdemir" userId="dce2c172-62e6-4d50-b888-93ec6715f647" providerId="ADAL" clId="{993BF48E-877A-491B-B5E1-C33CF0086985}" dt="2023-07-12T12:14:38.345" v="2169" actId="9405"/>
          <ac:inkMkLst>
            <pc:docMk/>
            <pc:sldMk cId="650451804" sldId="323"/>
            <ac:inkMk id="39" creationId="{D36D8B39-043B-DBF5-4981-59496F7729BE}"/>
          </ac:inkMkLst>
        </pc:inkChg>
        <pc:inkChg chg="add mod">
          <ac:chgData name="mehmet sait özdemir" userId="dce2c172-62e6-4d50-b888-93ec6715f647" providerId="ADAL" clId="{993BF48E-877A-491B-B5E1-C33CF0086985}" dt="2023-07-12T12:14:54.716" v="2173"/>
          <ac:inkMkLst>
            <pc:docMk/>
            <pc:sldMk cId="650451804" sldId="323"/>
            <ac:inkMk id="41" creationId="{AFFC6D1A-80CD-5EAC-5AA8-3E93864FBBDB}"/>
          </ac:inkMkLst>
        </pc:inkChg>
        <pc:inkChg chg="add mod">
          <ac:chgData name="mehmet sait özdemir" userId="dce2c172-62e6-4d50-b888-93ec6715f647" providerId="ADAL" clId="{993BF48E-877A-491B-B5E1-C33CF0086985}" dt="2023-07-12T12:14:54.716" v="2173"/>
          <ac:inkMkLst>
            <pc:docMk/>
            <pc:sldMk cId="650451804" sldId="323"/>
            <ac:inkMk id="42" creationId="{7D1DB3EC-CCDF-42B1-772C-63FBC969BB75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44" creationId="{04856BDB-F479-FAB6-F723-3FCAC1E6233C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45" creationId="{EDC0527B-5DCD-6E64-6411-C2EB9F417825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46" creationId="{88D5DA77-5CAB-3C43-1001-515AC60C85E7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47" creationId="{86FAE246-495F-3F97-2ACB-F1D5D07B06EC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49" creationId="{AC0C4B2E-84AE-0800-EAFA-87FCC53F5AF4}"/>
          </ac:inkMkLst>
        </pc:inkChg>
        <pc:inkChg chg="add mod">
          <ac:chgData name="mehmet sait özdemir" userId="dce2c172-62e6-4d50-b888-93ec6715f647" providerId="ADAL" clId="{993BF48E-877A-491B-B5E1-C33CF0086985}" dt="2023-07-12T12:15:01.602" v="2182"/>
          <ac:inkMkLst>
            <pc:docMk/>
            <pc:sldMk cId="650451804" sldId="323"/>
            <ac:inkMk id="50" creationId="{8D3DEE85-5A77-E909-5ED0-F4C7102582A0}"/>
          </ac:inkMkLst>
        </pc:inkChg>
        <pc:inkChg chg="add">
          <ac:chgData name="mehmet sait özdemir" userId="dce2c172-62e6-4d50-b888-93ec6715f647" providerId="ADAL" clId="{993BF48E-877A-491B-B5E1-C33CF0086985}" dt="2023-07-12T12:15:00.647" v="2181" actId="9405"/>
          <ac:inkMkLst>
            <pc:docMk/>
            <pc:sldMk cId="650451804" sldId="323"/>
            <ac:inkMk id="51" creationId="{4CBFA72C-BEC4-491B-7D0D-19EC1B0B7905}"/>
          </ac:inkMkLst>
        </pc:inkChg>
        <pc:inkChg chg="add">
          <ac:chgData name="mehmet sait özdemir" userId="dce2c172-62e6-4d50-b888-93ec6715f647" providerId="ADAL" clId="{993BF48E-877A-491B-B5E1-C33CF0086985}" dt="2023-07-12T12:15:02.598" v="2183" actId="9405"/>
          <ac:inkMkLst>
            <pc:docMk/>
            <pc:sldMk cId="650451804" sldId="323"/>
            <ac:inkMk id="53" creationId="{031F8664-1B95-FCD9-B5F9-EF3EB045CFE8}"/>
          </ac:inkMkLst>
        </pc:inkChg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87868200" sldId="324"/>
        </pc:sldMkLst>
      </pc:sldChg>
      <pc:sldChg chg="new del">
        <pc:chgData name="mehmet sait özdemir" userId="dce2c172-62e6-4d50-b888-93ec6715f647" providerId="ADAL" clId="{993BF48E-877A-491B-B5E1-C33CF0086985}" dt="2023-07-12T07:44:03.529" v="132" actId="680"/>
        <pc:sldMkLst>
          <pc:docMk/>
          <pc:sldMk cId="3122901701" sldId="324"/>
        </pc:sldMkLst>
      </pc:sldChg>
      <pc:sldChg chg="addSp delSp modSp add mod">
        <pc:chgData name="mehmet sait özdemir" userId="dce2c172-62e6-4d50-b888-93ec6715f647" providerId="ADAL" clId="{993BF48E-877A-491B-B5E1-C33CF0086985}" dt="2023-07-12T07:45:39.466" v="142" actId="1076"/>
        <pc:sldMkLst>
          <pc:docMk/>
          <pc:sldMk cId="3560199495" sldId="324"/>
        </pc:sldMkLst>
        <pc:picChg chg="del">
          <ac:chgData name="mehmet sait özdemir" userId="dce2c172-62e6-4d50-b888-93ec6715f647" providerId="ADAL" clId="{993BF48E-877A-491B-B5E1-C33CF0086985}" dt="2023-07-12T07:44:07.256" v="134" actId="478"/>
          <ac:picMkLst>
            <pc:docMk/>
            <pc:sldMk cId="3560199495" sldId="324"/>
            <ac:picMk id="3" creationId="{C2A66DF9-BA4E-3713-5AFE-A12B9C874E85}"/>
          </ac:picMkLst>
        </pc:picChg>
        <pc:picChg chg="add mod">
          <ac:chgData name="mehmet sait özdemir" userId="dce2c172-62e6-4d50-b888-93ec6715f647" providerId="ADAL" clId="{993BF48E-877A-491B-B5E1-C33CF0086985}" dt="2023-07-12T07:45:30.837" v="139" actId="1076"/>
          <ac:picMkLst>
            <pc:docMk/>
            <pc:sldMk cId="3560199495" sldId="324"/>
            <ac:picMk id="4" creationId="{609F7EBB-24C2-1858-DC4C-0A0609D00924}"/>
          </ac:picMkLst>
        </pc:picChg>
        <pc:picChg chg="add mod">
          <ac:chgData name="mehmet sait özdemir" userId="dce2c172-62e6-4d50-b888-93ec6715f647" providerId="ADAL" clId="{993BF48E-877A-491B-B5E1-C33CF0086985}" dt="2023-07-12T07:45:39.466" v="142" actId="1076"/>
          <ac:picMkLst>
            <pc:docMk/>
            <pc:sldMk cId="3560199495" sldId="324"/>
            <ac:picMk id="1026" creationId="{B05B3A69-6496-EB17-198C-D3B8F3719157}"/>
          </ac:picMkLst>
        </pc:picChg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698830582" sldId="325"/>
        </pc:sldMkLst>
      </pc:sldChg>
      <pc:sldChg chg="new del">
        <pc:chgData name="mehmet sait özdemir" userId="dce2c172-62e6-4d50-b888-93ec6715f647" providerId="ADAL" clId="{993BF48E-877A-491B-B5E1-C33CF0086985}" dt="2023-07-12T07:50:16.735" v="144" actId="680"/>
        <pc:sldMkLst>
          <pc:docMk/>
          <pc:sldMk cId="1807578754" sldId="325"/>
        </pc:sldMkLst>
      </pc:sldChg>
      <pc:sldChg chg="addSp delSp modSp add mod">
        <pc:chgData name="mehmet sait özdemir" userId="dce2c172-62e6-4d50-b888-93ec6715f647" providerId="ADAL" clId="{993BF48E-877A-491B-B5E1-C33CF0086985}" dt="2023-07-12T07:52:05.200" v="152" actId="1076"/>
        <pc:sldMkLst>
          <pc:docMk/>
          <pc:sldMk cId="2137336044" sldId="325"/>
        </pc:sldMkLst>
        <pc:picChg chg="del">
          <ac:chgData name="mehmet sait özdemir" userId="dce2c172-62e6-4d50-b888-93ec6715f647" providerId="ADAL" clId="{993BF48E-877A-491B-B5E1-C33CF0086985}" dt="2023-07-12T07:50:20.869" v="146" actId="478"/>
          <ac:picMkLst>
            <pc:docMk/>
            <pc:sldMk cId="2137336044" sldId="325"/>
            <ac:picMk id="3" creationId="{CEA12A4C-DA03-03FF-EFB3-9AFD9E8BBD22}"/>
          </ac:picMkLst>
        </pc:picChg>
        <pc:picChg chg="add mod">
          <ac:chgData name="mehmet sait özdemir" userId="dce2c172-62e6-4d50-b888-93ec6715f647" providerId="ADAL" clId="{993BF48E-877A-491B-B5E1-C33CF0086985}" dt="2023-07-12T07:50:26.357" v="150" actId="1076"/>
          <ac:picMkLst>
            <pc:docMk/>
            <pc:sldMk cId="2137336044" sldId="325"/>
            <ac:picMk id="4" creationId="{0E59D96C-5FD7-D97F-E5AD-C7CA2496A741}"/>
          </ac:picMkLst>
        </pc:picChg>
        <pc:picChg chg="add mod">
          <ac:chgData name="mehmet sait özdemir" userId="dce2c172-62e6-4d50-b888-93ec6715f647" providerId="ADAL" clId="{993BF48E-877A-491B-B5E1-C33CF0086985}" dt="2023-07-12T07:52:05.200" v="152" actId="1076"/>
          <ac:picMkLst>
            <pc:docMk/>
            <pc:sldMk cId="2137336044" sldId="325"/>
            <ac:picMk id="6" creationId="{6E8055E2-1C78-0B24-CE85-4BCF4941F483}"/>
          </ac:picMkLst>
        </pc:picChg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539537822" sldId="326"/>
        </pc:sldMkLst>
      </pc:sldChg>
      <pc:sldChg chg="addSp delSp modSp add mod">
        <pc:chgData name="mehmet sait özdemir" userId="dce2c172-62e6-4d50-b888-93ec6715f647" providerId="ADAL" clId="{993BF48E-877A-491B-B5E1-C33CF0086985}" dt="2023-07-12T11:45:13.985" v="1110" actId="9405"/>
        <pc:sldMkLst>
          <pc:docMk/>
          <pc:sldMk cId="2580082346" sldId="326"/>
        </pc:sldMkLst>
        <pc:grpChg chg="del mod">
          <ac:chgData name="mehmet sait özdemir" userId="dce2c172-62e6-4d50-b888-93ec6715f647" providerId="ADAL" clId="{993BF48E-877A-491B-B5E1-C33CF0086985}" dt="2023-07-12T11:43:53.223" v="1005"/>
          <ac:grpSpMkLst>
            <pc:docMk/>
            <pc:sldMk cId="2580082346" sldId="326"/>
            <ac:grpSpMk id="9" creationId="{39D7393C-1679-D431-3774-5E177053AEAF}"/>
          </ac:grpSpMkLst>
        </pc:grpChg>
        <pc:grpChg chg="del mod">
          <ac:chgData name="mehmet sait özdemir" userId="dce2c172-62e6-4d50-b888-93ec6715f647" providerId="ADAL" clId="{993BF48E-877A-491B-B5E1-C33CF0086985}" dt="2023-07-12T11:43:53.205" v="996"/>
          <ac:grpSpMkLst>
            <pc:docMk/>
            <pc:sldMk cId="2580082346" sldId="326"/>
            <ac:grpSpMk id="12" creationId="{38D120A8-5243-6C08-C2C1-D0338E6F6375}"/>
          </ac:grpSpMkLst>
        </pc:grpChg>
        <pc:grpChg chg="del mod">
          <ac:chgData name="mehmet sait özdemir" userId="dce2c172-62e6-4d50-b888-93ec6715f647" providerId="ADAL" clId="{993BF48E-877A-491B-B5E1-C33CF0086985}" dt="2023-07-12T11:43:53.164" v="978"/>
          <ac:grpSpMkLst>
            <pc:docMk/>
            <pc:sldMk cId="2580082346" sldId="326"/>
            <ac:grpSpMk id="13" creationId="{DAF1C99E-A2DA-C1ED-29C8-0F35689376D7}"/>
          </ac:grpSpMkLst>
        </pc:grpChg>
        <pc:grpChg chg="del mod">
          <ac:chgData name="mehmet sait özdemir" userId="dce2c172-62e6-4d50-b888-93ec6715f647" providerId="ADAL" clId="{993BF48E-877A-491B-B5E1-C33CF0086985}" dt="2023-07-12T11:43:53.180" v="984"/>
          <ac:grpSpMkLst>
            <pc:docMk/>
            <pc:sldMk cId="2580082346" sldId="326"/>
            <ac:grpSpMk id="19" creationId="{717CCD9D-4C46-D680-ED2A-55426CFE8681}"/>
          </ac:grpSpMkLst>
        </pc:grpChg>
        <pc:grpChg chg="del mod">
          <ac:chgData name="mehmet sait özdemir" userId="dce2c172-62e6-4d50-b888-93ec6715f647" providerId="ADAL" clId="{993BF48E-877A-491B-B5E1-C33CF0086985}" dt="2023-07-12T11:43:53.189" v="989"/>
          <ac:grpSpMkLst>
            <pc:docMk/>
            <pc:sldMk cId="2580082346" sldId="326"/>
            <ac:grpSpMk id="20" creationId="{9D75760D-130D-34F0-FAF6-F092A91001FE}"/>
          </ac:grpSpMkLst>
        </pc:grpChg>
        <pc:grpChg chg="del mod">
          <ac:chgData name="mehmet sait özdemir" userId="dce2c172-62e6-4d50-b888-93ec6715f647" providerId="ADAL" clId="{993BF48E-877A-491B-B5E1-C33CF0086985}" dt="2023-07-12T11:43:53.231" v="1009"/>
          <ac:grpSpMkLst>
            <pc:docMk/>
            <pc:sldMk cId="2580082346" sldId="326"/>
            <ac:grpSpMk id="43" creationId="{61B2B86E-0F87-B48B-B0D1-46344BD73825}"/>
          </ac:grpSpMkLst>
        </pc:grpChg>
        <pc:grpChg chg="del mod">
          <ac:chgData name="mehmet sait özdemir" userId="dce2c172-62e6-4d50-b888-93ec6715f647" providerId="ADAL" clId="{993BF48E-877A-491B-B5E1-C33CF0086985}" dt="2023-07-12T11:43:53.230" v="1008"/>
          <ac:grpSpMkLst>
            <pc:docMk/>
            <pc:sldMk cId="2580082346" sldId="326"/>
            <ac:grpSpMk id="48" creationId="{D6DC5A82-8750-01D6-D073-98D0F3366FE0}"/>
          </ac:grpSpMkLst>
        </pc:grpChg>
        <pc:grpChg chg="del mod">
          <ac:chgData name="mehmet sait özdemir" userId="dce2c172-62e6-4d50-b888-93ec6715f647" providerId="ADAL" clId="{993BF48E-877A-491B-B5E1-C33CF0086985}" dt="2023-07-12T11:44:06.012" v="1030"/>
          <ac:grpSpMkLst>
            <pc:docMk/>
            <pc:sldMk cId="2580082346" sldId="326"/>
            <ac:grpSpMk id="55" creationId="{35AD06CF-ED09-A5B5-6B06-4C5040AF27EA}"/>
          </ac:grpSpMkLst>
        </pc:grpChg>
        <pc:grpChg chg="del mod">
          <ac:chgData name="mehmet sait özdemir" userId="dce2c172-62e6-4d50-b888-93ec6715f647" providerId="ADAL" clId="{993BF48E-877A-491B-B5E1-C33CF0086985}" dt="2023-07-12T11:44:06.012" v="1030"/>
          <ac:grpSpMkLst>
            <pc:docMk/>
            <pc:sldMk cId="2580082346" sldId="326"/>
            <ac:grpSpMk id="62" creationId="{495B48FF-BF3B-5322-7260-4E4B52D8C993}"/>
          </ac:grpSpMkLst>
        </pc:grpChg>
        <pc:grpChg chg="mod">
          <ac:chgData name="mehmet sait özdemir" userId="dce2c172-62e6-4d50-b888-93ec6715f647" providerId="ADAL" clId="{993BF48E-877A-491B-B5E1-C33CF0086985}" dt="2023-07-12T11:44:06.012" v="1030"/>
          <ac:grpSpMkLst>
            <pc:docMk/>
            <pc:sldMk cId="2580082346" sldId="326"/>
            <ac:grpSpMk id="64" creationId="{AEB95606-EFF1-9AE3-BAE7-26501499099C}"/>
          </ac:grpSpMkLst>
        </pc:grpChg>
        <pc:grpChg chg="mod">
          <ac:chgData name="mehmet sait özdemir" userId="dce2c172-62e6-4d50-b888-93ec6715f647" providerId="ADAL" clId="{993BF48E-877A-491B-B5E1-C33CF0086985}" dt="2023-07-12T11:44:16.822" v="1045"/>
          <ac:grpSpMkLst>
            <pc:docMk/>
            <pc:sldMk cId="2580082346" sldId="326"/>
            <ac:grpSpMk id="79" creationId="{84E08105-26D7-02BA-A63E-85A248B5F504}"/>
          </ac:grpSpMkLst>
        </pc:grpChg>
        <pc:grpChg chg="mod">
          <ac:chgData name="mehmet sait özdemir" userId="dce2c172-62e6-4d50-b888-93ec6715f647" providerId="ADAL" clId="{993BF48E-877A-491B-B5E1-C33CF0086985}" dt="2023-07-12T11:44:16.822" v="1045"/>
          <ac:grpSpMkLst>
            <pc:docMk/>
            <pc:sldMk cId="2580082346" sldId="326"/>
            <ac:grpSpMk id="80" creationId="{D62BD00C-E1EA-A47F-77BF-464E87C780D5}"/>
          </ac:grpSpMkLst>
        </pc:grpChg>
        <pc:grpChg chg="del mod">
          <ac:chgData name="mehmet sait özdemir" userId="dce2c172-62e6-4d50-b888-93ec6715f647" providerId="ADAL" clId="{993BF48E-877A-491B-B5E1-C33CF0086985}" dt="2023-07-12T11:44:33.596" v="1070"/>
          <ac:grpSpMkLst>
            <pc:docMk/>
            <pc:sldMk cId="2580082346" sldId="326"/>
            <ac:grpSpMk id="101" creationId="{C9F9C1B4-2ABE-E04B-B619-85B7BECA96D3}"/>
          </ac:grpSpMkLst>
        </pc:grpChg>
        <pc:grpChg chg="del mod">
          <ac:chgData name="mehmet sait özdemir" userId="dce2c172-62e6-4d50-b888-93ec6715f647" providerId="ADAL" clId="{993BF48E-877A-491B-B5E1-C33CF0086985}" dt="2023-07-12T11:44:33.596" v="1070"/>
          <ac:grpSpMkLst>
            <pc:docMk/>
            <pc:sldMk cId="2580082346" sldId="326"/>
            <ac:grpSpMk id="102" creationId="{DF556EC7-0C6F-FA87-D3C6-F25271122FCF}"/>
          </ac:grpSpMkLst>
        </pc:grpChg>
        <pc:grpChg chg="del mod">
          <ac:chgData name="mehmet sait özdemir" userId="dce2c172-62e6-4d50-b888-93ec6715f647" providerId="ADAL" clId="{993BF48E-877A-491B-B5E1-C33CF0086985}" dt="2023-07-12T11:44:33.596" v="1070"/>
          <ac:grpSpMkLst>
            <pc:docMk/>
            <pc:sldMk cId="2580082346" sldId="326"/>
            <ac:grpSpMk id="103" creationId="{F9AFF145-33DD-18AF-3696-358F11C0F0F1}"/>
          </ac:grpSpMkLst>
        </pc:grpChg>
        <pc:grpChg chg="del mod">
          <ac:chgData name="mehmet sait özdemir" userId="dce2c172-62e6-4d50-b888-93ec6715f647" providerId="ADAL" clId="{993BF48E-877A-491B-B5E1-C33CF0086985}" dt="2023-07-12T11:44:33.596" v="1070"/>
          <ac:grpSpMkLst>
            <pc:docMk/>
            <pc:sldMk cId="2580082346" sldId="326"/>
            <ac:grpSpMk id="104" creationId="{9E40BE45-BF5A-3229-4534-5726121BD353}"/>
          </ac:grpSpMkLst>
        </pc:grpChg>
        <pc:grpChg chg="del mod">
          <ac:chgData name="mehmet sait özdemir" userId="dce2c172-62e6-4d50-b888-93ec6715f647" providerId="ADAL" clId="{993BF48E-877A-491B-B5E1-C33CF0086985}" dt="2023-07-12T11:44:36.190" v="1072"/>
          <ac:grpSpMkLst>
            <pc:docMk/>
            <pc:sldMk cId="2580082346" sldId="326"/>
            <ac:grpSpMk id="108" creationId="{4EBB1782-3ABA-4DC6-D936-AF53A06F1B66}"/>
          </ac:grpSpMkLst>
        </pc:grpChg>
        <pc:grpChg chg="mod">
          <ac:chgData name="mehmet sait özdemir" userId="dce2c172-62e6-4d50-b888-93ec6715f647" providerId="ADAL" clId="{993BF48E-877A-491B-B5E1-C33CF0086985}" dt="2023-07-12T11:44:36.190" v="1072"/>
          <ac:grpSpMkLst>
            <pc:docMk/>
            <pc:sldMk cId="2580082346" sldId="326"/>
            <ac:grpSpMk id="110" creationId="{11CEBB2A-BB20-BE3F-82DC-839F1D40735F}"/>
          </ac:grpSpMkLst>
        </pc:grpChg>
        <pc:grpChg chg="del mod">
          <ac:chgData name="mehmet sait özdemir" userId="dce2c172-62e6-4d50-b888-93ec6715f647" providerId="ADAL" clId="{993BF48E-877A-491B-B5E1-C33CF0086985}" dt="2023-07-12T11:44:48.457" v="1086"/>
          <ac:grpSpMkLst>
            <pc:docMk/>
            <pc:sldMk cId="2580082346" sldId="326"/>
            <ac:grpSpMk id="121" creationId="{032261BB-3221-7FE0-83D9-60015B24C592}"/>
          </ac:grpSpMkLst>
        </pc:grpChg>
        <pc:grpChg chg="mod">
          <ac:chgData name="mehmet sait özdemir" userId="dce2c172-62e6-4d50-b888-93ec6715f647" providerId="ADAL" clId="{993BF48E-877A-491B-B5E1-C33CF0086985}" dt="2023-07-12T11:44:47.123" v="1083"/>
          <ac:grpSpMkLst>
            <pc:docMk/>
            <pc:sldMk cId="2580082346" sldId="326"/>
            <ac:grpSpMk id="122" creationId="{5A21543D-9756-D758-E8FB-358100AF86D5}"/>
          </ac:grpSpMkLst>
        </pc:grpChg>
        <pc:grpChg chg="del mod">
          <ac:chgData name="mehmet sait özdemir" userId="dce2c172-62e6-4d50-b888-93ec6715f647" providerId="ADAL" clId="{993BF48E-877A-491B-B5E1-C33CF0086985}" dt="2023-07-12T11:44:48.973" v="1088"/>
          <ac:grpSpMkLst>
            <pc:docMk/>
            <pc:sldMk cId="2580082346" sldId="326"/>
            <ac:grpSpMk id="125" creationId="{2FC513D1-D405-9D96-B20A-32BAD60D1FC8}"/>
          </ac:grpSpMkLst>
        </pc:grpChg>
        <pc:grpChg chg="mod">
          <ac:chgData name="mehmet sait özdemir" userId="dce2c172-62e6-4d50-b888-93ec6715f647" providerId="ADAL" clId="{993BF48E-877A-491B-B5E1-C33CF0086985}" dt="2023-07-12T11:44:48.973" v="1088"/>
          <ac:grpSpMkLst>
            <pc:docMk/>
            <pc:sldMk cId="2580082346" sldId="326"/>
            <ac:grpSpMk id="127" creationId="{5B6BBC3E-ED2D-1615-96BC-339A15233484}"/>
          </ac:grpSpMkLst>
        </pc:grpChg>
        <pc:grpChg chg="mod">
          <ac:chgData name="mehmet sait özdemir" userId="dce2c172-62e6-4d50-b888-93ec6715f647" providerId="ADAL" clId="{993BF48E-877A-491B-B5E1-C33CF0086985}" dt="2023-07-12T11:44:55.477" v="1095"/>
          <ac:grpSpMkLst>
            <pc:docMk/>
            <pc:sldMk cId="2580082346" sldId="326"/>
            <ac:grpSpMk id="134" creationId="{6D001F67-033F-8D27-B0C3-621F5CF00EAD}"/>
          </ac:grpSpMkLst>
        </pc:grpChg>
        <pc:grpChg chg="del mod">
          <ac:chgData name="mehmet sait özdemir" userId="dce2c172-62e6-4d50-b888-93ec6715f647" providerId="ADAL" clId="{993BF48E-877A-491B-B5E1-C33CF0086985}" dt="2023-07-12T11:45:06.717" v="1108"/>
          <ac:grpSpMkLst>
            <pc:docMk/>
            <pc:sldMk cId="2580082346" sldId="326"/>
            <ac:grpSpMk id="143" creationId="{9727320E-A356-0B3C-C28E-519899161F23}"/>
          </ac:grpSpMkLst>
        </pc:grpChg>
        <pc:grpChg chg="mod">
          <ac:chgData name="mehmet sait özdemir" userId="dce2c172-62e6-4d50-b888-93ec6715f647" providerId="ADAL" clId="{993BF48E-877A-491B-B5E1-C33CF0086985}" dt="2023-07-12T11:45:06.717" v="1108"/>
          <ac:grpSpMkLst>
            <pc:docMk/>
            <pc:sldMk cId="2580082346" sldId="326"/>
            <ac:grpSpMk id="147" creationId="{C14CD74E-8C12-5399-90F7-CF286D59C91B}"/>
          </ac:grpSpMkLst>
        </pc:grpChg>
        <pc:picChg chg="del">
          <ac:chgData name="mehmet sait özdemir" userId="dce2c172-62e6-4d50-b888-93ec6715f647" providerId="ADAL" clId="{993BF48E-877A-491B-B5E1-C33CF0086985}" dt="2023-07-12T11:43:44.171" v="977" actId="478"/>
          <ac:picMkLst>
            <pc:docMk/>
            <pc:sldMk cId="2580082346" sldId="326"/>
            <ac:picMk id="3" creationId="{42B694A3-B462-4E87-6E13-26CAEF3E5976}"/>
          </ac:picMkLst>
        </pc:picChg>
        <pc:inkChg chg="del">
          <ac:chgData name="mehmet sait özdemir" userId="dce2c172-62e6-4d50-b888-93ec6715f647" providerId="ADAL" clId="{993BF48E-877A-491B-B5E1-C33CF0086985}" dt="2023-07-12T11:43:53.164" v="978"/>
          <ac:inkMkLst>
            <pc:docMk/>
            <pc:sldMk cId="2580082346" sldId="326"/>
            <ac:inkMk id="2" creationId="{4387CFE9-8CD9-9545-F12B-039F9FD378EE}"/>
          </ac:inkMkLst>
        </pc:inkChg>
        <pc:inkChg chg="del mod">
          <ac:chgData name="mehmet sait özdemir" userId="dce2c172-62e6-4d50-b888-93ec6715f647" providerId="ADAL" clId="{993BF48E-877A-491B-B5E1-C33CF0086985}" dt="2023-07-12T11:43:53.214" v="1000"/>
          <ac:inkMkLst>
            <pc:docMk/>
            <pc:sldMk cId="2580082346" sldId="326"/>
            <ac:inkMk id="4" creationId="{D6F76D3F-73CF-892F-4FBE-B1484A80006B}"/>
          </ac:inkMkLst>
        </pc:inkChg>
        <pc:inkChg chg="del mod">
          <ac:chgData name="mehmet sait özdemir" userId="dce2c172-62e6-4d50-b888-93ec6715f647" providerId="ADAL" clId="{993BF48E-877A-491B-B5E1-C33CF0086985}" dt="2023-07-12T11:43:53.232" v="1010"/>
          <ac:inkMkLst>
            <pc:docMk/>
            <pc:sldMk cId="2580082346" sldId="326"/>
            <ac:inkMk id="5" creationId="{0E578D65-9D34-9321-FADA-90A458211D54}"/>
          </ac:inkMkLst>
        </pc:inkChg>
        <pc:inkChg chg="del">
          <ac:chgData name="mehmet sait özdemir" userId="dce2c172-62e6-4d50-b888-93ec6715f647" providerId="ADAL" clId="{993BF48E-877A-491B-B5E1-C33CF0086985}" dt="2023-07-12T11:43:53.205" v="996"/>
          <ac:inkMkLst>
            <pc:docMk/>
            <pc:sldMk cId="2580082346" sldId="326"/>
            <ac:inkMk id="6" creationId="{065B67A9-EE00-D213-D445-EFDACB0E4E16}"/>
          </ac:inkMkLst>
        </pc:inkChg>
        <pc:inkChg chg="del">
          <ac:chgData name="mehmet sait özdemir" userId="dce2c172-62e6-4d50-b888-93ec6715f647" providerId="ADAL" clId="{993BF48E-877A-491B-B5E1-C33CF0086985}" dt="2023-07-12T11:43:53.223" v="1005"/>
          <ac:inkMkLst>
            <pc:docMk/>
            <pc:sldMk cId="2580082346" sldId="326"/>
            <ac:inkMk id="7" creationId="{DB5A6981-CE01-B6ED-30EC-8C5A41D6AAA8}"/>
          </ac:inkMkLst>
        </pc:inkChg>
        <pc:inkChg chg="del mod">
          <ac:chgData name="mehmet sait özdemir" userId="dce2c172-62e6-4d50-b888-93ec6715f647" providerId="ADAL" clId="{993BF48E-877A-491B-B5E1-C33CF0086985}" dt="2023-07-12T11:43:53.224" v="1006"/>
          <ac:inkMkLst>
            <pc:docMk/>
            <pc:sldMk cId="2580082346" sldId="326"/>
            <ac:inkMk id="8" creationId="{C9421DE6-B573-5150-4346-31FD507F18A7}"/>
          </ac:inkMkLst>
        </pc:inkChg>
        <pc:inkChg chg="del mod">
          <ac:chgData name="mehmet sait özdemir" userId="dce2c172-62e6-4d50-b888-93ec6715f647" providerId="ADAL" clId="{993BF48E-877A-491B-B5E1-C33CF0086985}" dt="2023-07-12T11:43:53.213" v="999"/>
          <ac:inkMkLst>
            <pc:docMk/>
            <pc:sldMk cId="2580082346" sldId="326"/>
            <ac:inkMk id="14" creationId="{DEE249E5-E797-7774-116C-583B174812F1}"/>
          </ac:inkMkLst>
        </pc:inkChg>
        <pc:inkChg chg="del">
          <ac:chgData name="mehmet sait özdemir" userId="dce2c172-62e6-4d50-b888-93ec6715f647" providerId="ADAL" clId="{993BF48E-877A-491B-B5E1-C33CF0086985}" dt="2023-07-12T11:43:53.189" v="989"/>
          <ac:inkMkLst>
            <pc:docMk/>
            <pc:sldMk cId="2580082346" sldId="326"/>
            <ac:inkMk id="15" creationId="{317B44ED-B924-C21C-AF1F-5C281D2A1497}"/>
          </ac:inkMkLst>
        </pc:inkChg>
        <pc:inkChg chg="del">
          <ac:chgData name="mehmet sait özdemir" userId="dce2c172-62e6-4d50-b888-93ec6715f647" providerId="ADAL" clId="{993BF48E-877A-491B-B5E1-C33CF0086985}" dt="2023-07-12T11:43:53.180" v="984"/>
          <ac:inkMkLst>
            <pc:docMk/>
            <pc:sldMk cId="2580082346" sldId="326"/>
            <ac:inkMk id="16" creationId="{F17634A8-BC8C-72C7-3243-3C5D04170861}"/>
          </ac:inkMkLst>
        </pc:inkChg>
        <pc:inkChg chg="del mod">
          <ac:chgData name="mehmet sait özdemir" userId="dce2c172-62e6-4d50-b888-93ec6715f647" providerId="ADAL" clId="{993BF48E-877A-491B-B5E1-C33CF0086985}" dt="2023-07-12T11:43:53.184" v="986"/>
          <ac:inkMkLst>
            <pc:docMk/>
            <pc:sldMk cId="2580082346" sldId="326"/>
            <ac:inkMk id="17" creationId="{6D6324E4-140F-9A41-3D35-9F8050C70B5A}"/>
          </ac:inkMkLst>
        </pc:inkChg>
        <pc:inkChg chg="del">
          <ac:chgData name="mehmet sait özdemir" userId="dce2c172-62e6-4d50-b888-93ec6715f647" providerId="ADAL" clId="{993BF48E-877A-491B-B5E1-C33CF0086985}" dt="2023-07-12T11:43:53.226" v="1007"/>
          <ac:inkMkLst>
            <pc:docMk/>
            <pc:sldMk cId="2580082346" sldId="326"/>
            <ac:inkMk id="18" creationId="{EAF7E081-FECC-15A2-6A29-6ACED48F773D}"/>
          </ac:inkMkLst>
        </pc:inkChg>
        <pc:inkChg chg="del mod">
          <ac:chgData name="mehmet sait özdemir" userId="dce2c172-62e6-4d50-b888-93ec6715f647" providerId="ADAL" clId="{993BF48E-877A-491B-B5E1-C33CF0086985}" dt="2023-07-12T11:43:53.208" v="997"/>
          <ac:inkMkLst>
            <pc:docMk/>
            <pc:sldMk cId="2580082346" sldId="326"/>
            <ac:inkMk id="21" creationId="{558A3C2E-8073-4A5C-50A2-65D8BB2ADDB1}"/>
          </ac:inkMkLst>
        </pc:inkChg>
        <pc:inkChg chg="del">
          <ac:chgData name="mehmet sait özdemir" userId="dce2c172-62e6-4d50-b888-93ec6715f647" providerId="ADAL" clId="{993BF48E-877A-491B-B5E1-C33CF0086985}" dt="2023-07-12T11:43:53.167" v="979"/>
          <ac:inkMkLst>
            <pc:docMk/>
            <pc:sldMk cId="2580082346" sldId="326"/>
            <ac:inkMk id="22" creationId="{388DAE28-DB54-CD11-91B5-5E2AA9CF7504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23" creationId="{1FA7D84C-D676-D7F9-F138-67DBD89ACBE8}"/>
          </ac:inkMkLst>
        </pc:inkChg>
        <pc:inkChg chg="del">
          <ac:chgData name="mehmet sait özdemir" userId="dce2c172-62e6-4d50-b888-93ec6715f647" providerId="ADAL" clId="{993BF48E-877A-491B-B5E1-C33CF0086985}" dt="2023-07-12T11:43:53.212" v="998"/>
          <ac:inkMkLst>
            <pc:docMk/>
            <pc:sldMk cId="2580082346" sldId="326"/>
            <ac:inkMk id="24" creationId="{0344548B-7CAD-DD5B-7FA1-BD88A47E3C15}"/>
          </ac:inkMkLst>
        </pc:inkChg>
        <pc:inkChg chg="del">
          <ac:chgData name="mehmet sait özdemir" userId="dce2c172-62e6-4d50-b888-93ec6715f647" providerId="ADAL" clId="{993BF48E-877A-491B-B5E1-C33CF0086985}" dt="2023-07-12T11:43:53.236" v="1013"/>
          <ac:inkMkLst>
            <pc:docMk/>
            <pc:sldMk cId="2580082346" sldId="326"/>
            <ac:inkMk id="25" creationId="{6A5D43E4-8585-F63C-4E54-DFE7898C1A8C}"/>
          </ac:inkMkLst>
        </pc:inkChg>
        <pc:inkChg chg="del mod">
          <ac:chgData name="mehmet sait özdemir" userId="dce2c172-62e6-4d50-b888-93ec6715f647" providerId="ADAL" clId="{993BF48E-877A-491B-B5E1-C33CF0086985}" dt="2023-07-12T11:43:53.188" v="988"/>
          <ac:inkMkLst>
            <pc:docMk/>
            <pc:sldMk cId="2580082346" sldId="326"/>
            <ac:inkMk id="26" creationId="{108F7D11-D342-7B59-E26D-3F926F337B12}"/>
          </ac:inkMkLst>
        </pc:inkChg>
        <pc:inkChg chg="del mod">
          <ac:chgData name="mehmet sait özdemir" userId="dce2c172-62e6-4d50-b888-93ec6715f647" providerId="ADAL" clId="{993BF48E-877A-491B-B5E1-C33CF0086985}" dt="2023-07-12T11:43:53.231" v="1009"/>
          <ac:inkMkLst>
            <pc:docMk/>
            <pc:sldMk cId="2580082346" sldId="326"/>
            <ac:inkMk id="27" creationId="{B4031449-EE64-675D-05CD-94AF4DED5A73}"/>
          </ac:inkMkLst>
        </pc:inkChg>
        <pc:inkChg chg="del mod">
          <ac:chgData name="mehmet sait özdemir" userId="dce2c172-62e6-4d50-b888-93ec6715f647" providerId="ADAL" clId="{993BF48E-877A-491B-B5E1-C33CF0086985}" dt="2023-07-12T11:43:53.179" v="983"/>
          <ac:inkMkLst>
            <pc:docMk/>
            <pc:sldMk cId="2580082346" sldId="326"/>
            <ac:inkMk id="28" creationId="{5FE92560-F4E3-F7E6-04F4-63673CEFEA26}"/>
          </ac:inkMkLst>
        </pc:inkChg>
        <pc:inkChg chg="del mod">
          <ac:chgData name="mehmet sait özdemir" userId="dce2c172-62e6-4d50-b888-93ec6715f647" providerId="ADAL" clId="{993BF48E-877A-491B-B5E1-C33CF0086985}" dt="2023-07-12T11:43:53.195" v="990"/>
          <ac:inkMkLst>
            <pc:docMk/>
            <pc:sldMk cId="2580082346" sldId="326"/>
            <ac:inkMk id="29" creationId="{1A9B74EA-D8F5-0F26-D472-8ED1675E543A}"/>
          </ac:inkMkLst>
        </pc:inkChg>
        <pc:inkChg chg="del mod">
          <ac:chgData name="mehmet sait özdemir" userId="dce2c172-62e6-4d50-b888-93ec6715f647" providerId="ADAL" clId="{993BF48E-877A-491B-B5E1-C33CF0086985}" dt="2023-07-12T11:43:53.173" v="981"/>
          <ac:inkMkLst>
            <pc:docMk/>
            <pc:sldMk cId="2580082346" sldId="326"/>
            <ac:inkMk id="30" creationId="{F6A936EE-088B-984E-780F-FD1CDBF8CE78}"/>
          </ac:inkMkLst>
        </pc:inkChg>
        <pc:inkChg chg="del mod">
          <ac:chgData name="mehmet sait özdemir" userId="dce2c172-62e6-4d50-b888-93ec6715f647" providerId="ADAL" clId="{993BF48E-877A-491B-B5E1-C33CF0086985}" dt="2023-07-12T11:43:53.202" v="994"/>
          <ac:inkMkLst>
            <pc:docMk/>
            <pc:sldMk cId="2580082346" sldId="326"/>
            <ac:inkMk id="31" creationId="{0EB54DA3-BA0B-0972-277F-456F078C923F}"/>
          </ac:inkMkLst>
        </pc:inkChg>
        <pc:inkChg chg="del mod">
          <ac:chgData name="mehmet sait özdemir" userId="dce2c172-62e6-4d50-b888-93ec6715f647" providerId="ADAL" clId="{993BF48E-877A-491B-B5E1-C33CF0086985}" dt="2023-07-12T11:43:53.219" v="1003"/>
          <ac:inkMkLst>
            <pc:docMk/>
            <pc:sldMk cId="2580082346" sldId="326"/>
            <ac:inkMk id="32" creationId="{30F33F29-03B3-097F-FE0F-C9C1D48C4CF3}"/>
          </ac:inkMkLst>
        </pc:inkChg>
        <pc:inkChg chg="del mod">
          <ac:chgData name="mehmet sait özdemir" userId="dce2c172-62e6-4d50-b888-93ec6715f647" providerId="ADAL" clId="{993BF48E-877A-491B-B5E1-C33CF0086985}" dt="2023-07-12T11:43:53.215" v="1001"/>
          <ac:inkMkLst>
            <pc:docMk/>
            <pc:sldMk cId="2580082346" sldId="326"/>
            <ac:inkMk id="33" creationId="{2DFA3BB7-1456-3FBC-6BF6-11D1F013FC5C}"/>
          </ac:inkMkLst>
        </pc:inkChg>
        <pc:inkChg chg="del mod">
          <ac:chgData name="mehmet sait özdemir" userId="dce2c172-62e6-4d50-b888-93ec6715f647" providerId="ADAL" clId="{993BF48E-877A-491B-B5E1-C33CF0086985}" dt="2023-07-12T11:43:53.169" v="980"/>
          <ac:inkMkLst>
            <pc:docMk/>
            <pc:sldMk cId="2580082346" sldId="326"/>
            <ac:inkMk id="34" creationId="{EA1EE1D4-26F7-83DA-1C61-6AEFA161F386}"/>
          </ac:inkMkLst>
        </pc:inkChg>
        <pc:inkChg chg="del mod">
          <ac:chgData name="mehmet sait özdemir" userId="dce2c172-62e6-4d50-b888-93ec6715f647" providerId="ADAL" clId="{993BF48E-877A-491B-B5E1-C33CF0086985}" dt="2023-07-12T11:43:53.200" v="993"/>
          <ac:inkMkLst>
            <pc:docMk/>
            <pc:sldMk cId="2580082346" sldId="326"/>
            <ac:inkMk id="35" creationId="{4BCEEBA8-303E-1B43-6998-C213F8CFA9E0}"/>
          </ac:inkMkLst>
        </pc:inkChg>
        <pc:inkChg chg="del mod">
          <ac:chgData name="mehmet sait özdemir" userId="dce2c172-62e6-4d50-b888-93ec6715f647" providerId="ADAL" clId="{993BF48E-877A-491B-B5E1-C33CF0086985}" dt="2023-07-12T11:43:53.186" v="987"/>
          <ac:inkMkLst>
            <pc:docMk/>
            <pc:sldMk cId="2580082346" sldId="326"/>
            <ac:inkMk id="36" creationId="{40E49164-3880-F443-3666-B4351C38C7F8}"/>
          </ac:inkMkLst>
        </pc:inkChg>
        <pc:inkChg chg="del mod">
          <ac:chgData name="mehmet sait özdemir" userId="dce2c172-62e6-4d50-b888-93ec6715f647" providerId="ADAL" clId="{993BF48E-877A-491B-B5E1-C33CF0086985}" dt="2023-07-12T11:43:53.221" v="1004"/>
          <ac:inkMkLst>
            <pc:docMk/>
            <pc:sldMk cId="2580082346" sldId="326"/>
            <ac:inkMk id="37" creationId="{0739027C-FDA4-7120-DED5-8F0B0CFA72AE}"/>
          </ac:inkMkLst>
        </pc:inkChg>
        <pc:inkChg chg="del mod">
          <ac:chgData name="mehmet sait özdemir" userId="dce2c172-62e6-4d50-b888-93ec6715f647" providerId="ADAL" clId="{993BF48E-877A-491B-B5E1-C33CF0086985}" dt="2023-07-12T11:43:53.182" v="985"/>
          <ac:inkMkLst>
            <pc:docMk/>
            <pc:sldMk cId="2580082346" sldId="326"/>
            <ac:inkMk id="38" creationId="{25147190-06BF-790B-55E2-EE3F0CF1B6F7}"/>
          </ac:inkMkLst>
        </pc:inkChg>
        <pc:inkChg chg="del mod">
          <ac:chgData name="mehmet sait özdemir" userId="dce2c172-62e6-4d50-b888-93ec6715f647" providerId="ADAL" clId="{993BF48E-877A-491B-B5E1-C33CF0086985}" dt="2023-07-12T11:43:53.217" v="1002"/>
          <ac:inkMkLst>
            <pc:docMk/>
            <pc:sldMk cId="2580082346" sldId="326"/>
            <ac:inkMk id="39" creationId="{C26C3D84-FB5C-685B-0BB8-EDE56AF7B9A0}"/>
          </ac:inkMkLst>
        </pc:inkChg>
        <pc:inkChg chg="del mod">
          <ac:chgData name="mehmet sait özdemir" userId="dce2c172-62e6-4d50-b888-93ec6715f647" providerId="ADAL" clId="{993BF48E-877A-491B-B5E1-C33CF0086985}" dt="2023-07-12T11:43:53.198" v="992"/>
          <ac:inkMkLst>
            <pc:docMk/>
            <pc:sldMk cId="2580082346" sldId="326"/>
            <ac:inkMk id="40" creationId="{2DB76948-119A-0528-39E5-789B37776F47}"/>
          </ac:inkMkLst>
        </pc:inkChg>
        <pc:inkChg chg="del mod">
          <ac:chgData name="mehmet sait özdemir" userId="dce2c172-62e6-4d50-b888-93ec6715f647" providerId="ADAL" clId="{993BF48E-877A-491B-B5E1-C33CF0086985}" dt="2023-07-12T11:43:53.204" v="995"/>
          <ac:inkMkLst>
            <pc:docMk/>
            <pc:sldMk cId="2580082346" sldId="326"/>
            <ac:inkMk id="41" creationId="{279A626E-C855-55BB-6891-BE683AA3C5DE}"/>
          </ac:inkMkLst>
        </pc:inkChg>
        <pc:inkChg chg="del mod">
          <ac:chgData name="mehmet sait özdemir" userId="dce2c172-62e6-4d50-b888-93ec6715f647" providerId="ADAL" clId="{993BF48E-877A-491B-B5E1-C33CF0086985}" dt="2023-07-12T11:43:53.234" v="1012"/>
          <ac:inkMkLst>
            <pc:docMk/>
            <pc:sldMk cId="2580082346" sldId="326"/>
            <ac:inkMk id="42" creationId="{20E8D6AC-EA31-A9B3-CEB7-48BA1BCD6105}"/>
          </ac:inkMkLst>
        </pc:inkChg>
        <pc:inkChg chg="del mod">
          <ac:chgData name="mehmet sait özdemir" userId="dce2c172-62e6-4d50-b888-93ec6715f647" providerId="ADAL" clId="{993BF48E-877A-491B-B5E1-C33CF0086985}" dt="2023-07-12T11:43:53.197" v="991"/>
          <ac:inkMkLst>
            <pc:docMk/>
            <pc:sldMk cId="2580082346" sldId="326"/>
            <ac:inkMk id="44" creationId="{C53CAFB8-4600-4839-60EA-00EC84C2C07F}"/>
          </ac:inkMkLst>
        </pc:inkChg>
        <pc:inkChg chg="del">
          <ac:chgData name="mehmet sait özdemir" userId="dce2c172-62e6-4d50-b888-93ec6715f647" providerId="ADAL" clId="{993BF48E-877A-491B-B5E1-C33CF0086985}" dt="2023-07-12T11:43:53.177" v="982"/>
          <ac:inkMkLst>
            <pc:docMk/>
            <pc:sldMk cId="2580082346" sldId="326"/>
            <ac:inkMk id="45" creationId="{E95E4B45-C6E5-4113-BC9F-66EFC40F30EA}"/>
          </ac:inkMkLst>
        </pc:inkChg>
        <pc:inkChg chg="del mod">
          <ac:chgData name="mehmet sait özdemir" userId="dce2c172-62e6-4d50-b888-93ec6715f647" providerId="ADAL" clId="{993BF48E-877A-491B-B5E1-C33CF0086985}" dt="2023-07-12T11:43:53.230" v="1008"/>
          <ac:inkMkLst>
            <pc:docMk/>
            <pc:sldMk cId="2580082346" sldId="326"/>
            <ac:inkMk id="46" creationId="{99796EE2-8C76-9B6C-D074-1ABF51224610}"/>
          </ac:inkMkLst>
        </pc:inkChg>
        <pc:inkChg chg="del mod">
          <ac:chgData name="mehmet sait özdemir" userId="dce2c172-62e6-4d50-b888-93ec6715f647" providerId="ADAL" clId="{993BF48E-877A-491B-B5E1-C33CF0086985}" dt="2023-07-12T11:43:53.233" v="1011"/>
          <ac:inkMkLst>
            <pc:docMk/>
            <pc:sldMk cId="2580082346" sldId="326"/>
            <ac:inkMk id="47" creationId="{BC83A22D-4648-B8D3-2CC7-CCADEEDB2F7C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49" creationId="{27772090-2506-B50A-EF11-237CD07FB9AB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0" creationId="{525D6FFE-D001-7555-D734-DEAD1FC0A9C2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1" creationId="{1E698A32-5496-9603-1B9A-E16D60363916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2" creationId="{BF5D603B-D1D5-D34C-AE1F-439B91755CD2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3" creationId="{BFE9B2F9-44F1-3C54-7B3D-D4AA8F3E5871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4" creationId="{8F4C7AF3-CBBB-DD22-3723-00950C08D5BD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6" creationId="{0C3BA54E-51C5-6F89-196D-6EC50A826595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7" creationId="{0C973E83-98BA-AFF4-B85C-CB5B196FD3CF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8" creationId="{A9D04CC4-6287-0484-882E-AC111571E363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59" creationId="{AF829482-9725-0FC1-A29A-EB97259FFCDD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60" creationId="{40363CC4-45B2-A469-2BA0-15E1FA6E6A48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61" creationId="{B05E9962-0AF9-F179-8955-8CF51600AB44}"/>
          </ac:inkMkLst>
        </pc:inkChg>
        <pc:inkChg chg="add mod">
          <ac:chgData name="mehmet sait özdemir" userId="dce2c172-62e6-4d50-b888-93ec6715f647" providerId="ADAL" clId="{993BF48E-877A-491B-B5E1-C33CF0086985}" dt="2023-07-12T11:44:06.012" v="1030"/>
          <ac:inkMkLst>
            <pc:docMk/>
            <pc:sldMk cId="2580082346" sldId="326"/>
            <ac:inkMk id="63" creationId="{4B593534-76C5-19EF-D953-37F4F2162132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65" creationId="{8685FEA9-5F89-0C4C-7913-AD034E320B4E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66" creationId="{A168C900-F790-F744-E09F-788EEBCE2B83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67" creationId="{762249C4-BC43-7443-F0AC-DA21936DEF08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68" creationId="{E124D839-0084-80A7-7B7F-5FF17C58748E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69" creationId="{5DA6D125-579F-BF62-868D-BC837479D6BE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0" creationId="{6CD1F99A-75C9-5854-E943-1ABEE4B3B323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1" creationId="{8CA7283D-C406-43D0-858F-047A68F297C9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2" creationId="{8D863BA2-5F7C-C9E5-9872-AD6DB80A06EE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3" creationId="{A9D864BD-1DE9-8FE2-84C9-A772939305DD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4" creationId="{D6ABB7A4-FBC4-B27B-B3C8-6332880BE8E7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5" creationId="{DADEB476-0C8C-0666-FA90-5181CEBA17C6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6" creationId="{09A28862-9AC0-49B8-51A6-D221DFE83AA8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7" creationId="{B9EE57AD-EF0F-62F6-B73C-1287DD6F6F6D}"/>
          </ac:inkMkLst>
        </pc:inkChg>
        <pc:inkChg chg="add mod">
          <ac:chgData name="mehmet sait özdemir" userId="dce2c172-62e6-4d50-b888-93ec6715f647" providerId="ADAL" clId="{993BF48E-877A-491B-B5E1-C33CF0086985}" dt="2023-07-12T11:44:16.822" v="1045"/>
          <ac:inkMkLst>
            <pc:docMk/>
            <pc:sldMk cId="2580082346" sldId="326"/>
            <ac:inkMk id="78" creationId="{70D38744-F9BA-DECD-F4EF-022701C4D21F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1" creationId="{9A4AF150-119B-D71B-F4D8-69FD2CDB79B7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2" creationId="{FC0CF913-5D4D-8DE6-6428-9D61A3159B33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3" creationId="{A59F3073-ACAA-27B2-6DA7-83D8C792272D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4" creationId="{E259C91A-5718-57CC-3C14-2ED21E983A3E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5" creationId="{1BE8E892-59E0-9D51-A5F3-C7DC37CC6A51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6" creationId="{2CF4DD08-FBFD-81FD-FC77-3C12188FA481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7" creationId="{5D7622B2-E4E9-D345-E6CA-E3D93D348818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8" creationId="{28A7CEBE-CD82-8F42-CDC2-E47C98B01205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89" creationId="{81561645-1DBA-F974-2A1E-962949C37091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0" creationId="{2B96DEFB-FFC8-F85A-20EC-4CB581274DE1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1" creationId="{85279657-62F4-9556-CFD3-C393B3068A42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2" creationId="{6AB06BDB-39F4-5E42-1251-51E4155D95F3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3" creationId="{4F30D995-C18F-54CF-684C-B837CF8600B2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4" creationId="{9D6CFD79-2C38-B6F4-150D-27D451D3EB42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5" creationId="{BB901D3A-FA61-1863-9D8B-2630507C7785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6" creationId="{7FDFE4B9-E070-3A3A-FCAC-2137FB75F55F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7" creationId="{321A610E-3B24-9A7E-FEED-49097E01288E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8" creationId="{B7D2BE0E-2986-0188-8725-FBE041C92475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99" creationId="{FFD5A699-41E6-6F8D-11FE-A763F308DCFD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100" creationId="{E5B3161B-4BF7-3127-F92B-9E84BBD8AE61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105" creationId="{F57B7F8F-B2B9-D9EF-7C0B-1D927CBDD248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106" creationId="{196AA2B0-5789-31D5-90F9-B0E19A79D666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107" creationId="{451439FF-967A-8128-6629-43969EB59DAE}"/>
          </ac:inkMkLst>
        </pc:inkChg>
        <pc:inkChg chg="add mod">
          <ac:chgData name="mehmet sait özdemir" userId="dce2c172-62e6-4d50-b888-93ec6715f647" providerId="ADAL" clId="{993BF48E-877A-491B-B5E1-C33CF0086985}" dt="2023-07-12T11:44:36.190" v="1072"/>
          <ac:inkMkLst>
            <pc:docMk/>
            <pc:sldMk cId="2580082346" sldId="326"/>
            <ac:inkMk id="109" creationId="{61EB3B84-140F-6E95-2C95-7E28955AA33C}"/>
          </ac:inkMkLst>
        </pc:inkChg>
        <pc:inkChg chg="add mod">
          <ac:chgData name="mehmet sait özdemir" userId="dce2c172-62e6-4d50-b888-93ec6715f647" providerId="ADAL" clId="{993BF48E-877A-491B-B5E1-C33CF0086985}" dt="2023-07-12T11:44:47.123" v="1083"/>
          <ac:inkMkLst>
            <pc:docMk/>
            <pc:sldMk cId="2580082346" sldId="326"/>
            <ac:inkMk id="111" creationId="{8A3CF5DB-D73C-3D3F-F705-9AB4BDFBD54C}"/>
          </ac:inkMkLst>
        </pc:inkChg>
        <pc:inkChg chg="add mod">
          <ac:chgData name="mehmet sait özdemir" userId="dce2c172-62e6-4d50-b888-93ec6715f647" providerId="ADAL" clId="{993BF48E-877A-491B-B5E1-C33CF0086985}" dt="2023-07-12T11:44:47.123" v="1083"/>
          <ac:inkMkLst>
            <pc:docMk/>
            <pc:sldMk cId="2580082346" sldId="326"/>
            <ac:inkMk id="112" creationId="{6A045B44-0050-8C80-AB81-5DF73E3D033F}"/>
          </ac:inkMkLst>
        </pc:inkChg>
        <pc:inkChg chg="add mod">
          <ac:chgData name="mehmet sait özdemir" userId="dce2c172-62e6-4d50-b888-93ec6715f647" providerId="ADAL" clId="{993BF48E-877A-491B-B5E1-C33CF0086985}" dt="2023-07-12T11:44:47.123" v="1083"/>
          <ac:inkMkLst>
            <pc:docMk/>
            <pc:sldMk cId="2580082346" sldId="326"/>
            <ac:inkMk id="113" creationId="{31700C27-0BA0-AE9D-FE7E-537B7F6EDFC2}"/>
          </ac:inkMkLst>
        </pc:inkChg>
        <pc:inkChg chg="add mod">
          <ac:chgData name="mehmet sait özdemir" userId="dce2c172-62e6-4d50-b888-93ec6715f647" providerId="ADAL" clId="{993BF48E-877A-491B-B5E1-C33CF0086985}" dt="2023-07-12T11:44:47.123" v="1083"/>
          <ac:inkMkLst>
            <pc:docMk/>
            <pc:sldMk cId="2580082346" sldId="326"/>
            <ac:inkMk id="114" creationId="{53AA88BA-F974-8F83-4C0D-1AD8E4820424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15" creationId="{2453CF8C-3355-C447-93D3-AC2CAC2E807A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16" creationId="{77EBD849-CF2C-8DBF-6449-3653FB896486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17" creationId="{C8C4E098-FC0F-0D7D-68CD-19B6A8ACC418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18" creationId="{6E35D66F-1613-EF3A-66BD-A41C9D01866A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19" creationId="{76E0E87C-C6CC-30C3-F08D-56355EC00298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20" creationId="{9427002E-1E28-9616-4566-6D905BAE2300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23" creationId="{54B29720-4991-87FD-1B96-F65EB7D4880B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24" creationId="{8B468AF7-D64E-DB56-FF8B-6948070D7A7E}"/>
          </ac:inkMkLst>
        </pc:inkChg>
        <pc:inkChg chg="add mod">
          <ac:chgData name="mehmet sait özdemir" userId="dce2c172-62e6-4d50-b888-93ec6715f647" providerId="ADAL" clId="{993BF48E-877A-491B-B5E1-C33CF0086985}" dt="2023-07-12T11:44:48.973" v="1088"/>
          <ac:inkMkLst>
            <pc:docMk/>
            <pc:sldMk cId="2580082346" sldId="326"/>
            <ac:inkMk id="126" creationId="{5E826740-14EE-0971-2A58-299335BCE83B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28" creationId="{A828BA86-8860-8883-A489-5AB581A66DDF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29" creationId="{64656EEE-7CB1-F270-BEB4-2C48C23FD830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30" creationId="{11327E8F-3168-4F30-384A-1019EC1C0226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31" creationId="{D2408A2B-C5C9-ADD3-8DF1-882549BCDD93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32" creationId="{A6187612-1E8D-0808-5B2F-AC97D6D484B8}"/>
          </ac:inkMkLst>
        </pc:inkChg>
        <pc:inkChg chg="add mod">
          <ac:chgData name="mehmet sait özdemir" userId="dce2c172-62e6-4d50-b888-93ec6715f647" providerId="ADAL" clId="{993BF48E-877A-491B-B5E1-C33CF0086985}" dt="2023-07-12T11:44:55.477" v="1095"/>
          <ac:inkMkLst>
            <pc:docMk/>
            <pc:sldMk cId="2580082346" sldId="326"/>
            <ac:inkMk id="133" creationId="{119C0CDA-854F-552B-7FDC-3E626D15394A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35" creationId="{0D7B99A7-C50A-F8A4-6915-CEA930E8860D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36" creationId="{9591B54E-E69A-1309-FD8C-623A0C8C4827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37" creationId="{7B693E5E-A240-B40E-8C38-1B54B7BFECC9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38" creationId="{19F63A8D-C728-7A0F-A317-6DF21C37D716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39" creationId="{7E81E055-E2C9-71D3-F240-DBADE908F258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0" creationId="{21E831C2-A165-0823-DC1D-C0EC22AC26C5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1" creationId="{BDF86BC6-3F06-A517-4109-A84658E6F285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2" creationId="{3D1008D3-9A1F-7A46-AC75-C6E54BCE25F8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4" creationId="{ED366BA6-2CC3-CC76-DCA2-689A61EAFBCD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5" creationId="{05AEA5A1-26D7-D608-9B46-C83D6E8F398A}"/>
          </ac:inkMkLst>
        </pc:inkChg>
        <pc:inkChg chg="add mod">
          <ac:chgData name="mehmet sait özdemir" userId="dce2c172-62e6-4d50-b888-93ec6715f647" providerId="ADAL" clId="{993BF48E-877A-491B-B5E1-C33CF0086985}" dt="2023-07-12T11:45:06.717" v="1108"/>
          <ac:inkMkLst>
            <pc:docMk/>
            <pc:sldMk cId="2580082346" sldId="326"/>
            <ac:inkMk id="146" creationId="{28B0C9F8-B1F1-A6C3-998F-B2C6B2634AEE}"/>
          </ac:inkMkLst>
        </pc:inkChg>
        <pc:inkChg chg="add">
          <ac:chgData name="mehmet sait özdemir" userId="dce2c172-62e6-4d50-b888-93ec6715f647" providerId="ADAL" clId="{993BF48E-877A-491B-B5E1-C33CF0086985}" dt="2023-07-12T11:45:12.380" v="1109" actId="9405"/>
          <ac:inkMkLst>
            <pc:docMk/>
            <pc:sldMk cId="2580082346" sldId="326"/>
            <ac:inkMk id="148" creationId="{5BC4B32C-4C2E-C8E8-1BFC-48003B7BE821}"/>
          </ac:inkMkLst>
        </pc:inkChg>
        <pc:inkChg chg="add">
          <ac:chgData name="mehmet sait özdemir" userId="dce2c172-62e6-4d50-b888-93ec6715f647" providerId="ADAL" clId="{993BF48E-877A-491B-B5E1-C33CF0086985}" dt="2023-07-12T11:45:13.985" v="1110" actId="9405"/>
          <ac:inkMkLst>
            <pc:docMk/>
            <pc:sldMk cId="2580082346" sldId="326"/>
            <ac:inkMk id="149" creationId="{4DADD9EA-03B2-4F4D-8A05-848D423AB0A2}"/>
          </ac:inkMkLst>
        </pc:inkChg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281820366" sldId="32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412956213" sldId="32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690180383" sldId="32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421257152" sldId="33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088529837" sldId="33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942788847" sldId="33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282044346" sldId="33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438675454" sldId="334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4257366111" sldId="335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070875352" sldId="336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726498534" sldId="33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24327908" sldId="33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645501645" sldId="33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836295992" sldId="34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554634185" sldId="34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182303652" sldId="34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242056641" sldId="34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57604864" sldId="344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4138199131" sldId="345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690417807" sldId="346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941323654" sldId="34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673001250" sldId="34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868460821" sldId="34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726764536" sldId="35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425962149" sldId="35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921695067" sldId="35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403553338" sldId="35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18738869" sldId="354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1525138" sldId="355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10198584" sldId="356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692906451" sldId="35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794151338" sldId="35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213212296" sldId="35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589257961" sldId="36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409700450" sldId="36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989509796" sldId="36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86306579" sldId="36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090629289" sldId="364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60842652" sldId="365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926914685" sldId="366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4155187631" sldId="36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876873120" sldId="36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229194607" sldId="36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65886391" sldId="37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597167960" sldId="37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3319157162" sldId="37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571201702" sldId="37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520017542" sldId="374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4264292352" sldId="375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595144779" sldId="376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211289106" sldId="377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771641210" sldId="378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557277705" sldId="379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482086768" sldId="380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779501693" sldId="381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2191132563" sldId="382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972020097" sldId="383"/>
        </pc:sldMkLst>
      </pc:sldChg>
      <pc:sldChg chg="del">
        <pc:chgData name="mehmet sait özdemir" userId="dce2c172-62e6-4d50-b888-93ec6715f647" providerId="ADAL" clId="{993BF48E-877A-491B-B5E1-C33CF0086985}" dt="2023-07-12T07:34:38.986" v="130" actId="2696"/>
        <pc:sldMkLst>
          <pc:docMk/>
          <pc:sldMk cId="1980804176" sldId="384"/>
        </pc:sldMkLst>
      </pc:sldChg>
    </pc:docChg>
  </pc:docChgLst>
  <pc:docChgLst>
    <pc:chgData name="mehmet sait özdemir" userId="dce2c172-62e6-4d50-b888-93ec6715f647" providerId="ADAL" clId="{95ACD9DA-E4B6-43C5-B669-552A026FCE05}"/>
    <pc:docChg chg="undo custSel delSld modSld">
      <pc:chgData name="mehmet sait özdemir" userId="dce2c172-62e6-4d50-b888-93ec6715f647" providerId="ADAL" clId="{95ACD9DA-E4B6-43C5-B669-552A026FCE05}" dt="2023-10-10T19:21:10.160" v="132" actId="478"/>
      <pc:docMkLst>
        <pc:docMk/>
      </pc:docMkLst>
      <pc:sldChg chg="delSp mod">
        <pc:chgData name="mehmet sait özdemir" userId="dce2c172-62e6-4d50-b888-93ec6715f647" providerId="ADAL" clId="{95ACD9DA-E4B6-43C5-B669-552A026FCE05}" dt="2023-10-10T19:15:21.540" v="0" actId="478"/>
        <pc:sldMkLst>
          <pc:docMk/>
          <pc:sldMk cId="1965311177" sldId="256"/>
        </pc:sldMkLst>
        <pc:inkChg chg="del">
          <ac:chgData name="mehmet sait özdemir" userId="dce2c172-62e6-4d50-b888-93ec6715f647" providerId="ADAL" clId="{95ACD9DA-E4B6-43C5-B669-552A026FCE05}" dt="2023-10-10T19:15:21.540" v="0" actId="478"/>
          <ac:inkMkLst>
            <pc:docMk/>
            <pc:sldMk cId="1965311177" sldId="256"/>
            <ac:inkMk id="2" creationId="{CDE4253A-AD9C-DF51-AE4D-0BE07ADF9670}"/>
          </ac:inkMkLst>
        </pc:inkChg>
        <pc:inkChg chg="del">
          <ac:chgData name="mehmet sait özdemir" userId="dce2c172-62e6-4d50-b888-93ec6715f647" providerId="ADAL" clId="{95ACD9DA-E4B6-43C5-B669-552A026FCE05}" dt="2023-10-10T19:15:21.540" v="0" actId="478"/>
          <ac:inkMkLst>
            <pc:docMk/>
            <pc:sldMk cId="1965311177" sldId="256"/>
            <ac:inkMk id="4" creationId="{134156A9-BDB3-35CC-55DE-945042B14838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5:33.107" v="1" actId="478"/>
        <pc:sldMkLst>
          <pc:docMk/>
          <pc:sldMk cId="311997798" sldId="258"/>
        </pc:sldMkLst>
        <pc:grpChg chg="del">
          <ac:chgData name="mehmet sait özdemir" userId="dce2c172-62e6-4d50-b888-93ec6715f647" providerId="ADAL" clId="{95ACD9DA-E4B6-43C5-B669-552A026FCE05}" dt="2023-10-10T19:15:33.107" v="1" actId="478"/>
          <ac:grpSpMkLst>
            <pc:docMk/>
            <pc:sldMk cId="311997798" sldId="258"/>
            <ac:grpSpMk id="7" creationId="{90B4F88C-612A-7824-18A6-86C4A0054EEA}"/>
          </ac:grpSpMkLst>
        </pc:grp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2" creationId="{16ABDA25-732F-D6B4-67DC-174103306016}"/>
          </ac:inkMkLst>
        </pc:ink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4" creationId="{10E7D601-8457-6ECD-9612-0F7535568C37}"/>
          </ac:inkMkLst>
        </pc:ink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8" creationId="{3B99B2F4-3E93-B9B1-BBF1-7052DBEB8F33}"/>
          </ac:inkMkLst>
        </pc:ink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9" creationId="{810215C1-B6BE-A923-A49F-7916CDCBF155}"/>
          </ac:inkMkLst>
        </pc:ink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12" creationId="{4672B75F-B879-2DA9-0408-105A51AF2878}"/>
          </ac:inkMkLst>
        </pc:inkChg>
        <pc:inkChg chg="del">
          <ac:chgData name="mehmet sait özdemir" userId="dce2c172-62e6-4d50-b888-93ec6715f647" providerId="ADAL" clId="{95ACD9DA-E4B6-43C5-B669-552A026FCE05}" dt="2023-10-10T19:15:33.107" v="1" actId="478"/>
          <ac:inkMkLst>
            <pc:docMk/>
            <pc:sldMk cId="311997798" sldId="258"/>
            <ac:inkMk id="13" creationId="{49B07D04-DC2B-8948-28B5-841F0D11EC45}"/>
          </ac:inkMkLst>
        </pc:inkChg>
      </pc:sldChg>
      <pc:sldChg chg="addSp delSp mod">
        <pc:chgData name="mehmet sait özdemir" userId="dce2c172-62e6-4d50-b888-93ec6715f647" providerId="ADAL" clId="{95ACD9DA-E4B6-43C5-B669-552A026FCE05}" dt="2023-10-10T19:15:48.500" v="8" actId="478"/>
        <pc:sldMkLst>
          <pc:docMk/>
          <pc:sldMk cId="3224148420" sldId="263"/>
        </pc:sldMkLst>
        <pc:grpChg chg="add del">
          <ac:chgData name="mehmet sait özdemir" userId="dce2c172-62e6-4d50-b888-93ec6715f647" providerId="ADAL" clId="{95ACD9DA-E4B6-43C5-B669-552A026FCE05}" dt="2023-10-10T19:15:48.500" v="8" actId="478"/>
          <ac:grpSpMkLst>
            <pc:docMk/>
            <pc:sldMk cId="3224148420" sldId="263"/>
            <ac:grpSpMk id="23" creationId="{F6510A0D-DAD6-531D-D45C-CC3A2AFE6376}"/>
          </ac:grpSpMkLst>
        </pc:grpChg>
        <pc:grpChg chg="add del">
          <ac:chgData name="mehmet sait özdemir" userId="dce2c172-62e6-4d50-b888-93ec6715f647" providerId="ADAL" clId="{95ACD9DA-E4B6-43C5-B669-552A026FCE05}" dt="2023-10-10T19:15:47.940" v="7" actId="478"/>
          <ac:grpSpMkLst>
            <pc:docMk/>
            <pc:sldMk cId="3224148420" sldId="263"/>
            <ac:grpSpMk id="34" creationId="{A2779088-C2F1-B2B3-A8B4-34C22B3EF51A}"/>
          </ac:grpSpMkLst>
        </pc:grpChg>
        <pc:grpChg chg="add del">
          <ac:chgData name="mehmet sait özdemir" userId="dce2c172-62e6-4d50-b888-93ec6715f647" providerId="ADAL" clId="{95ACD9DA-E4B6-43C5-B669-552A026FCE05}" dt="2023-10-10T19:15:46.863" v="6" actId="478"/>
          <ac:grpSpMkLst>
            <pc:docMk/>
            <pc:sldMk cId="3224148420" sldId="263"/>
            <ac:grpSpMk id="37" creationId="{9C3BBFF6-39E4-9CDB-2AF7-08CE5E34127C}"/>
          </ac:grpSpMkLst>
        </pc:grpChg>
        <pc:picChg chg="add del">
          <ac:chgData name="mehmet sait özdemir" userId="dce2c172-62e6-4d50-b888-93ec6715f647" providerId="ADAL" clId="{95ACD9DA-E4B6-43C5-B669-552A026FCE05}" dt="2023-10-10T19:15:44.632" v="4" actId="478"/>
          <ac:picMkLst>
            <pc:docMk/>
            <pc:sldMk cId="3224148420" sldId="263"/>
            <ac:picMk id="3" creationId="{57A23361-C38E-D506-C105-98BE976984B8}"/>
          </ac:picMkLst>
        </pc:picChg>
        <pc:inkChg chg="add del">
          <ac:chgData name="mehmet sait özdemir" userId="dce2c172-62e6-4d50-b888-93ec6715f647" providerId="ADAL" clId="{95ACD9DA-E4B6-43C5-B669-552A026FCE05}" dt="2023-10-10T19:15:46.247" v="5" actId="478"/>
          <ac:inkMkLst>
            <pc:docMk/>
            <pc:sldMk cId="3224148420" sldId="263"/>
            <ac:inkMk id="24" creationId="{72F00B77-DEDF-275D-804B-BF1C0C1307A3}"/>
          </ac:inkMkLst>
        </pc:inkChg>
        <pc:inkChg chg="add del">
          <ac:chgData name="mehmet sait özdemir" userId="dce2c172-62e6-4d50-b888-93ec6715f647" providerId="ADAL" clId="{95ACD9DA-E4B6-43C5-B669-552A026FCE05}" dt="2023-10-10T19:15:44.632" v="4" actId="478"/>
          <ac:inkMkLst>
            <pc:docMk/>
            <pc:sldMk cId="3224148420" sldId="263"/>
            <ac:inkMk id="25" creationId="{8FD0C538-1233-7303-45E5-8486D937DD49}"/>
          </ac:inkMkLst>
        </pc:inkChg>
        <pc:inkChg chg="add del">
          <ac:chgData name="mehmet sait özdemir" userId="dce2c172-62e6-4d50-b888-93ec6715f647" providerId="ADAL" clId="{95ACD9DA-E4B6-43C5-B669-552A026FCE05}" dt="2023-10-10T19:15:44.632" v="4" actId="478"/>
          <ac:inkMkLst>
            <pc:docMk/>
            <pc:sldMk cId="3224148420" sldId="263"/>
            <ac:inkMk id="26" creationId="{4FBAA058-53FC-6F72-44FF-1D935F0137F2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5:52.035" v="9" actId="478"/>
        <pc:sldMkLst>
          <pc:docMk/>
          <pc:sldMk cId="545156852" sldId="264"/>
        </pc:sldMkLst>
        <pc:grpChg chg="del">
          <ac:chgData name="mehmet sait özdemir" userId="dce2c172-62e6-4d50-b888-93ec6715f647" providerId="ADAL" clId="{95ACD9DA-E4B6-43C5-B669-552A026FCE05}" dt="2023-10-10T19:15:52.035" v="9" actId="478"/>
          <ac:grpSpMkLst>
            <pc:docMk/>
            <pc:sldMk cId="545156852" sldId="264"/>
            <ac:grpSpMk id="13" creationId="{793037EB-2FA0-0CC8-575A-FEA42FEDC13C}"/>
          </ac:grpSpMkLst>
        </pc:grpChg>
        <pc:inkChg chg="del">
          <ac:chgData name="mehmet sait özdemir" userId="dce2c172-62e6-4d50-b888-93ec6715f647" providerId="ADAL" clId="{95ACD9DA-E4B6-43C5-B669-552A026FCE05}" dt="2023-10-10T19:15:52.035" v="9" actId="478"/>
          <ac:inkMkLst>
            <pc:docMk/>
            <pc:sldMk cId="545156852" sldId="264"/>
            <ac:inkMk id="12" creationId="{DE944D06-3E9B-2DFC-ABAC-3AF6B1E68F48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6:30.316" v="12" actId="478"/>
        <pc:sldMkLst>
          <pc:docMk/>
          <pc:sldMk cId="1079395404" sldId="266"/>
        </pc:sldMkLst>
        <pc:grpChg chg="del">
          <ac:chgData name="mehmet sait özdemir" userId="dce2c172-62e6-4d50-b888-93ec6715f647" providerId="ADAL" clId="{95ACD9DA-E4B6-43C5-B669-552A026FCE05}" dt="2023-10-10T19:16:30.316" v="12" actId="478"/>
          <ac:grpSpMkLst>
            <pc:docMk/>
            <pc:sldMk cId="1079395404" sldId="266"/>
            <ac:grpSpMk id="34" creationId="{51B423AC-2E99-1BD1-9674-9032B8654B1A}"/>
          </ac:grpSpMkLst>
        </pc:grpChg>
        <pc:grpChg chg="del">
          <ac:chgData name="mehmet sait özdemir" userId="dce2c172-62e6-4d50-b888-93ec6715f647" providerId="ADAL" clId="{95ACD9DA-E4B6-43C5-B669-552A026FCE05}" dt="2023-10-10T19:16:26.580" v="10" actId="478"/>
          <ac:grpSpMkLst>
            <pc:docMk/>
            <pc:sldMk cId="1079395404" sldId="266"/>
            <ac:grpSpMk id="35" creationId="{6AAA5DF4-7136-0797-04CD-A9E8E083C7A5}"/>
          </ac:grpSpMkLst>
        </pc:grpChg>
        <pc:grpChg chg="del">
          <ac:chgData name="mehmet sait özdemir" userId="dce2c172-62e6-4d50-b888-93ec6715f647" providerId="ADAL" clId="{95ACD9DA-E4B6-43C5-B669-552A026FCE05}" dt="2023-10-10T19:16:30.316" v="12" actId="478"/>
          <ac:grpSpMkLst>
            <pc:docMk/>
            <pc:sldMk cId="1079395404" sldId="266"/>
            <ac:grpSpMk id="48" creationId="{88184635-DAF6-4621-780F-4DEDE0DB631E}"/>
          </ac:grpSpMkLst>
        </pc:grpChg>
        <pc:grpChg chg="del">
          <ac:chgData name="mehmet sait özdemir" userId="dce2c172-62e6-4d50-b888-93ec6715f647" providerId="ADAL" clId="{95ACD9DA-E4B6-43C5-B669-552A026FCE05}" dt="2023-10-10T19:16:30.316" v="12" actId="478"/>
          <ac:grpSpMkLst>
            <pc:docMk/>
            <pc:sldMk cId="1079395404" sldId="266"/>
            <ac:grpSpMk id="61" creationId="{8FD86B2C-570B-BAE1-2315-CE5F0BC4B640}"/>
          </ac:grpSpMkLst>
        </pc:grpChg>
        <pc:grpChg chg="del">
          <ac:chgData name="mehmet sait özdemir" userId="dce2c172-62e6-4d50-b888-93ec6715f647" providerId="ADAL" clId="{95ACD9DA-E4B6-43C5-B669-552A026FCE05}" dt="2023-10-10T19:16:30.316" v="12" actId="478"/>
          <ac:grpSpMkLst>
            <pc:docMk/>
            <pc:sldMk cId="1079395404" sldId="266"/>
            <ac:grpSpMk id="66" creationId="{A9A07A01-3897-6D24-4B4D-7FA3911DD17F}"/>
          </ac:grpSpMkLst>
        </pc:grpChg>
        <pc:inkChg chg="del">
          <ac:chgData name="mehmet sait özdemir" userId="dce2c172-62e6-4d50-b888-93ec6715f647" providerId="ADAL" clId="{95ACD9DA-E4B6-43C5-B669-552A026FCE05}" dt="2023-10-10T19:16:26.580" v="10" actId="478"/>
          <ac:inkMkLst>
            <pc:docMk/>
            <pc:sldMk cId="1079395404" sldId="266"/>
            <ac:inkMk id="27" creationId="{86CE8F36-1301-001D-2DC3-DC15B6EFEC97}"/>
          </ac:inkMkLst>
        </pc:inkChg>
        <pc:inkChg chg="del">
          <ac:chgData name="mehmet sait özdemir" userId="dce2c172-62e6-4d50-b888-93ec6715f647" providerId="ADAL" clId="{95ACD9DA-E4B6-43C5-B669-552A026FCE05}" dt="2023-10-10T19:16:26.580" v="10" actId="478"/>
          <ac:inkMkLst>
            <pc:docMk/>
            <pc:sldMk cId="1079395404" sldId="266"/>
            <ac:inkMk id="31" creationId="{16184EBE-6CC1-2B3A-27F8-BD2EA2A9BA2C}"/>
          </ac:inkMkLst>
        </pc:inkChg>
        <pc:inkChg chg="del">
          <ac:chgData name="mehmet sait özdemir" userId="dce2c172-62e6-4d50-b888-93ec6715f647" providerId="ADAL" clId="{95ACD9DA-E4B6-43C5-B669-552A026FCE05}" dt="2023-10-10T19:16:26.580" v="10" actId="478"/>
          <ac:inkMkLst>
            <pc:docMk/>
            <pc:sldMk cId="1079395404" sldId="266"/>
            <ac:inkMk id="32" creationId="{47949C91-642F-3D42-4C9D-AAAB57483685}"/>
          </ac:inkMkLst>
        </pc:inkChg>
        <pc:inkChg chg="del">
          <ac:chgData name="mehmet sait özdemir" userId="dce2c172-62e6-4d50-b888-93ec6715f647" providerId="ADAL" clId="{95ACD9DA-E4B6-43C5-B669-552A026FCE05}" dt="2023-10-10T19:16:27.289" v="11" actId="478"/>
          <ac:inkMkLst>
            <pc:docMk/>
            <pc:sldMk cId="1079395404" sldId="266"/>
            <ac:inkMk id="36" creationId="{84FADC53-B565-DF2D-FE90-2DE700728194}"/>
          </ac:inkMkLst>
        </pc:inkChg>
        <pc:inkChg chg="del">
          <ac:chgData name="mehmet sait özdemir" userId="dce2c172-62e6-4d50-b888-93ec6715f647" providerId="ADAL" clId="{95ACD9DA-E4B6-43C5-B669-552A026FCE05}" dt="2023-10-10T19:16:26.580" v="10" actId="478"/>
          <ac:inkMkLst>
            <pc:docMk/>
            <pc:sldMk cId="1079395404" sldId="266"/>
            <ac:inkMk id="60" creationId="{6872C512-732B-AA8B-704D-6464496C471A}"/>
          </ac:inkMkLst>
        </pc:inkChg>
        <pc:inkChg chg="del">
          <ac:chgData name="mehmet sait özdemir" userId="dce2c172-62e6-4d50-b888-93ec6715f647" providerId="ADAL" clId="{95ACD9DA-E4B6-43C5-B669-552A026FCE05}" dt="2023-10-10T19:16:30.316" v="12" actId="478"/>
          <ac:inkMkLst>
            <pc:docMk/>
            <pc:sldMk cId="1079395404" sldId="266"/>
            <ac:inkMk id="64" creationId="{AA445C0D-2005-4F6E-0423-B58CCC2B6137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6:33.117" v="13" actId="478"/>
        <pc:sldMkLst>
          <pc:docMk/>
          <pc:sldMk cId="801883748" sldId="267"/>
        </pc:sldMkLst>
        <pc:inkChg chg="del">
          <ac:chgData name="mehmet sait özdemir" userId="dce2c172-62e6-4d50-b888-93ec6715f647" providerId="ADAL" clId="{95ACD9DA-E4B6-43C5-B669-552A026FCE05}" dt="2023-10-10T19:16:33.117" v="13" actId="478"/>
          <ac:inkMkLst>
            <pc:docMk/>
            <pc:sldMk cId="801883748" sldId="267"/>
            <ac:inkMk id="7" creationId="{68F52A5A-65B8-5862-A356-7777ED54E08F}"/>
          </ac:inkMkLst>
        </pc:inkChg>
      </pc:sldChg>
      <pc:sldChg chg="delSp modSp mod">
        <pc:chgData name="mehmet sait özdemir" userId="dce2c172-62e6-4d50-b888-93ec6715f647" providerId="ADAL" clId="{95ACD9DA-E4B6-43C5-B669-552A026FCE05}" dt="2023-10-10T19:16:45.541" v="18" actId="478"/>
        <pc:sldMkLst>
          <pc:docMk/>
          <pc:sldMk cId="3387812565" sldId="268"/>
        </pc:sldMkLst>
        <pc:grpChg chg="del">
          <ac:chgData name="mehmet sait özdemir" userId="dce2c172-62e6-4d50-b888-93ec6715f647" providerId="ADAL" clId="{95ACD9DA-E4B6-43C5-B669-552A026FCE05}" dt="2023-10-10T19:16:43.798" v="17" actId="478"/>
          <ac:grpSpMkLst>
            <pc:docMk/>
            <pc:sldMk cId="3387812565" sldId="268"/>
            <ac:grpSpMk id="6" creationId="{AE39AC2E-F318-DABB-6E2C-77E454916190}"/>
          </ac:grpSpMkLst>
        </pc:grpChg>
        <pc:inkChg chg="del">
          <ac:chgData name="mehmet sait özdemir" userId="dce2c172-62e6-4d50-b888-93ec6715f647" providerId="ADAL" clId="{95ACD9DA-E4B6-43C5-B669-552A026FCE05}" dt="2023-10-10T19:16:45.541" v="18" actId="478"/>
          <ac:inkMkLst>
            <pc:docMk/>
            <pc:sldMk cId="3387812565" sldId="268"/>
            <ac:inkMk id="7" creationId="{480178B2-C162-ED63-8884-125D657A1CFD}"/>
          </ac:inkMkLst>
        </pc:inkChg>
        <pc:inkChg chg="del mod">
          <ac:chgData name="mehmet sait özdemir" userId="dce2c172-62e6-4d50-b888-93ec6715f647" providerId="ADAL" clId="{95ACD9DA-E4B6-43C5-B669-552A026FCE05}" dt="2023-10-10T19:16:43.091" v="16" actId="478"/>
          <ac:inkMkLst>
            <pc:docMk/>
            <pc:sldMk cId="3387812565" sldId="268"/>
            <ac:inkMk id="8" creationId="{ACC5C8AF-9731-8C04-BDBD-E8112091E45B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6:50.324" v="19" actId="478"/>
        <pc:sldMkLst>
          <pc:docMk/>
          <pc:sldMk cId="2016950386" sldId="270"/>
        </pc:sldMkLst>
        <pc:grpChg chg="del">
          <ac:chgData name="mehmet sait özdemir" userId="dce2c172-62e6-4d50-b888-93ec6715f647" providerId="ADAL" clId="{95ACD9DA-E4B6-43C5-B669-552A026FCE05}" dt="2023-10-10T19:16:50.324" v="19" actId="478"/>
          <ac:grpSpMkLst>
            <pc:docMk/>
            <pc:sldMk cId="2016950386" sldId="270"/>
            <ac:grpSpMk id="8" creationId="{68A7E0B6-45EF-9EB7-6879-DAED142FF1BB}"/>
          </ac:grpSpMkLst>
        </pc:grpChg>
        <pc:grpChg chg="del">
          <ac:chgData name="mehmet sait özdemir" userId="dce2c172-62e6-4d50-b888-93ec6715f647" providerId="ADAL" clId="{95ACD9DA-E4B6-43C5-B669-552A026FCE05}" dt="2023-10-10T19:16:50.324" v="19" actId="478"/>
          <ac:grpSpMkLst>
            <pc:docMk/>
            <pc:sldMk cId="2016950386" sldId="270"/>
            <ac:grpSpMk id="14" creationId="{6C3041D5-74BF-6699-301F-2A5ADA10AB46}"/>
          </ac:grpSpMkLst>
        </pc:grpChg>
        <pc:inkChg chg="del">
          <ac:chgData name="mehmet sait özdemir" userId="dce2c172-62e6-4d50-b888-93ec6715f647" providerId="ADAL" clId="{95ACD9DA-E4B6-43C5-B669-552A026FCE05}" dt="2023-10-10T19:16:50.324" v="19" actId="478"/>
          <ac:inkMkLst>
            <pc:docMk/>
            <pc:sldMk cId="2016950386" sldId="270"/>
            <ac:inkMk id="3" creationId="{6B4C3990-E81E-FDBE-76AE-0AB36CC572A9}"/>
          </ac:inkMkLst>
        </pc:inkChg>
        <pc:inkChg chg="del">
          <ac:chgData name="mehmet sait özdemir" userId="dce2c172-62e6-4d50-b888-93ec6715f647" providerId="ADAL" clId="{95ACD9DA-E4B6-43C5-B669-552A026FCE05}" dt="2023-10-10T19:16:50.324" v="19" actId="478"/>
          <ac:inkMkLst>
            <pc:docMk/>
            <pc:sldMk cId="2016950386" sldId="270"/>
            <ac:inkMk id="4" creationId="{5E4F7B49-7970-0ACC-0758-924460E2A742}"/>
          </ac:inkMkLst>
        </pc:inkChg>
        <pc:inkChg chg="del">
          <ac:chgData name="mehmet sait özdemir" userId="dce2c172-62e6-4d50-b888-93ec6715f647" providerId="ADAL" clId="{95ACD9DA-E4B6-43C5-B669-552A026FCE05}" dt="2023-10-10T19:16:50.324" v="19" actId="478"/>
          <ac:inkMkLst>
            <pc:docMk/>
            <pc:sldMk cId="2016950386" sldId="270"/>
            <ac:inkMk id="9" creationId="{49B673DF-ABCF-C4DD-33C5-88EEEB92F60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6:53.306" v="20" actId="478"/>
        <pc:sldMkLst>
          <pc:docMk/>
          <pc:sldMk cId="2522728583" sldId="271"/>
        </pc:sldMkLst>
        <pc:grpChg chg="del">
          <ac:chgData name="mehmet sait özdemir" userId="dce2c172-62e6-4d50-b888-93ec6715f647" providerId="ADAL" clId="{95ACD9DA-E4B6-43C5-B669-552A026FCE05}" dt="2023-10-10T19:16:53.306" v="20" actId="478"/>
          <ac:grpSpMkLst>
            <pc:docMk/>
            <pc:sldMk cId="2522728583" sldId="271"/>
            <ac:grpSpMk id="19" creationId="{BC61F568-F98D-7CA1-FE3C-40B1FB091B6B}"/>
          </ac:grpSpMkLst>
        </pc:grp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2" creationId="{73E9C4A5-FB68-A751-9A4E-0DFD2B288E35}"/>
          </ac:inkMkLst>
        </pc:ink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3" creationId="{B034E663-249D-58B4-F55E-788075A09008}"/>
          </ac:inkMkLst>
        </pc:ink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5" creationId="{3A70B129-8B74-07D0-DD13-A734DF4307F4}"/>
          </ac:inkMkLst>
        </pc:ink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6" creationId="{911581F9-5A88-3473-41E6-271B42BC638F}"/>
          </ac:inkMkLst>
        </pc:ink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18" creationId="{9CE2DCA6-3FB9-05BB-4615-F9E0172E64B1}"/>
          </ac:inkMkLst>
        </pc:inkChg>
        <pc:inkChg chg="del">
          <ac:chgData name="mehmet sait özdemir" userId="dce2c172-62e6-4d50-b888-93ec6715f647" providerId="ADAL" clId="{95ACD9DA-E4B6-43C5-B669-552A026FCE05}" dt="2023-10-10T19:16:53.306" v="20" actId="478"/>
          <ac:inkMkLst>
            <pc:docMk/>
            <pc:sldMk cId="2522728583" sldId="271"/>
            <ac:inkMk id="20" creationId="{9A519127-AA09-BEAB-8517-C631DBEB88A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6:57.621" v="21" actId="478"/>
        <pc:sldMkLst>
          <pc:docMk/>
          <pc:sldMk cId="737151595" sldId="272"/>
        </pc:sldMkLst>
        <pc:grpChg chg="del">
          <ac:chgData name="mehmet sait özdemir" userId="dce2c172-62e6-4d50-b888-93ec6715f647" providerId="ADAL" clId="{95ACD9DA-E4B6-43C5-B669-552A026FCE05}" dt="2023-10-10T19:16:57.621" v="21" actId="478"/>
          <ac:grpSpMkLst>
            <pc:docMk/>
            <pc:sldMk cId="737151595" sldId="272"/>
            <ac:grpSpMk id="16" creationId="{484E1377-8C6B-2C7C-B950-B6D9E659D641}"/>
          </ac:grpSpMkLst>
        </pc:grp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2" creationId="{2C102AA5-17F2-85C3-502D-2898FA82D900}"/>
          </ac:inkMkLst>
        </pc:ink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3" creationId="{579C6E16-F74C-818A-3D65-40763AB8B51C}"/>
          </ac:inkMkLst>
        </pc:ink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6" creationId="{DD86885D-64A4-10C5-C785-C10DF200FF6C}"/>
          </ac:inkMkLst>
        </pc:ink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15" creationId="{9394C5B9-D44A-844E-746D-BF20851B1B74}"/>
          </ac:inkMkLst>
        </pc:ink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17" creationId="{D2459A87-2979-04EB-C755-DD19B118957F}"/>
          </ac:inkMkLst>
        </pc:inkChg>
        <pc:inkChg chg="del">
          <ac:chgData name="mehmet sait özdemir" userId="dce2c172-62e6-4d50-b888-93ec6715f647" providerId="ADAL" clId="{95ACD9DA-E4B6-43C5-B669-552A026FCE05}" dt="2023-10-10T19:16:57.621" v="21" actId="478"/>
          <ac:inkMkLst>
            <pc:docMk/>
            <pc:sldMk cId="737151595" sldId="272"/>
            <ac:inkMk id="18" creationId="{EFF73B9B-DEB3-C0F1-3ABF-E8B606CB0733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00.705" v="22" actId="478"/>
        <pc:sldMkLst>
          <pc:docMk/>
          <pc:sldMk cId="4127740819" sldId="273"/>
        </pc:sldMkLst>
        <pc:grpChg chg="del">
          <ac:chgData name="mehmet sait özdemir" userId="dce2c172-62e6-4d50-b888-93ec6715f647" providerId="ADAL" clId="{95ACD9DA-E4B6-43C5-B669-552A026FCE05}" dt="2023-10-10T19:17:00.705" v="22" actId="478"/>
          <ac:grpSpMkLst>
            <pc:docMk/>
            <pc:sldMk cId="4127740819" sldId="273"/>
            <ac:grpSpMk id="7" creationId="{62B7717F-1254-F70E-57C9-594A72710820}"/>
          </ac:grpSpMkLst>
        </pc:grpChg>
        <pc:grpChg chg="del">
          <ac:chgData name="mehmet sait özdemir" userId="dce2c172-62e6-4d50-b888-93ec6715f647" providerId="ADAL" clId="{95ACD9DA-E4B6-43C5-B669-552A026FCE05}" dt="2023-10-10T19:17:00.705" v="22" actId="478"/>
          <ac:grpSpMkLst>
            <pc:docMk/>
            <pc:sldMk cId="4127740819" sldId="273"/>
            <ac:grpSpMk id="14" creationId="{4812EA42-9B52-CF59-BBC3-FB53C6B0C39C}"/>
          </ac:grpSpMkLst>
        </pc:grpChg>
        <pc:inkChg chg="del">
          <ac:chgData name="mehmet sait özdemir" userId="dce2c172-62e6-4d50-b888-93ec6715f647" providerId="ADAL" clId="{95ACD9DA-E4B6-43C5-B669-552A026FCE05}" dt="2023-10-10T19:17:00.705" v="22" actId="478"/>
          <ac:inkMkLst>
            <pc:docMk/>
            <pc:sldMk cId="4127740819" sldId="273"/>
            <ac:inkMk id="2" creationId="{09E52CCC-ECE6-91E7-4413-3497CC212DA7}"/>
          </ac:inkMkLst>
        </pc:inkChg>
        <pc:inkChg chg="del">
          <ac:chgData name="mehmet sait özdemir" userId="dce2c172-62e6-4d50-b888-93ec6715f647" providerId="ADAL" clId="{95ACD9DA-E4B6-43C5-B669-552A026FCE05}" dt="2023-10-10T19:17:00.705" v="22" actId="478"/>
          <ac:inkMkLst>
            <pc:docMk/>
            <pc:sldMk cId="4127740819" sldId="273"/>
            <ac:inkMk id="4" creationId="{ED71F536-E4FE-824A-E76B-4C62D48B4F42}"/>
          </ac:inkMkLst>
        </pc:inkChg>
        <pc:inkChg chg="del">
          <ac:chgData name="mehmet sait özdemir" userId="dce2c172-62e6-4d50-b888-93ec6715f647" providerId="ADAL" clId="{95ACD9DA-E4B6-43C5-B669-552A026FCE05}" dt="2023-10-10T19:17:00.705" v="22" actId="478"/>
          <ac:inkMkLst>
            <pc:docMk/>
            <pc:sldMk cId="4127740819" sldId="273"/>
            <ac:inkMk id="8" creationId="{FA103F66-3893-775A-AD81-072E6169C56A}"/>
          </ac:inkMkLst>
        </pc:inkChg>
        <pc:inkChg chg="del">
          <ac:chgData name="mehmet sait özdemir" userId="dce2c172-62e6-4d50-b888-93ec6715f647" providerId="ADAL" clId="{95ACD9DA-E4B6-43C5-B669-552A026FCE05}" dt="2023-10-10T19:17:00.705" v="22" actId="478"/>
          <ac:inkMkLst>
            <pc:docMk/>
            <pc:sldMk cId="4127740819" sldId="273"/>
            <ac:inkMk id="13" creationId="{DF6699B4-3A82-9EFC-2E75-4B31192354A1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04.541" v="23" actId="478"/>
        <pc:sldMkLst>
          <pc:docMk/>
          <pc:sldMk cId="2765407756" sldId="274"/>
        </pc:sldMkLst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6" creationId="{B3317BE2-B6C5-C60F-0388-CB29F0BC0AC3}"/>
          </ac:grpSpMkLst>
        </pc:grpChg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12" creationId="{D3EE16BF-3BE9-929A-7E13-A0F21D651AF0}"/>
          </ac:grpSpMkLst>
        </pc:grpChg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18" creationId="{043767C9-3C32-9332-F7C0-6187DDD114B8}"/>
          </ac:grpSpMkLst>
        </pc:grpChg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23" creationId="{0C5BEC7F-8446-6666-2EF0-243F611B83BA}"/>
          </ac:grpSpMkLst>
        </pc:grpChg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41" creationId="{DD832F2A-DE10-6503-DBBE-6C595855BD8B}"/>
          </ac:grpSpMkLst>
        </pc:grpChg>
        <pc:grpChg chg="del">
          <ac:chgData name="mehmet sait özdemir" userId="dce2c172-62e6-4d50-b888-93ec6715f647" providerId="ADAL" clId="{95ACD9DA-E4B6-43C5-B669-552A026FCE05}" dt="2023-10-10T19:17:04.541" v="23" actId="478"/>
          <ac:grpSpMkLst>
            <pc:docMk/>
            <pc:sldMk cId="2765407756" sldId="274"/>
            <ac:grpSpMk id="42" creationId="{5DB806E5-4A02-9A85-29E6-C13A942A08CA}"/>
          </ac:grpSpMkLst>
        </pc:grpChg>
        <pc:inkChg chg="del">
          <ac:chgData name="mehmet sait özdemir" userId="dce2c172-62e6-4d50-b888-93ec6715f647" providerId="ADAL" clId="{95ACD9DA-E4B6-43C5-B669-552A026FCE05}" dt="2023-10-10T19:17:04.541" v="23" actId="478"/>
          <ac:inkMkLst>
            <pc:docMk/>
            <pc:sldMk cId="2765407756" sldId="274"/>
            <ac:inkMk id="43" creationId="{01C6AB3B-53D6-FD72-7D3E-97F706403F59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07.662" v="24" actId="478"/>
        <pc:sldMkLst>
          <pc:docMk/>
          <pc:sldMk cId="2887124843" sldId="275"/>
        </pc:sldMkLst>
        <pc:inkChg chg="del">
          <ac:chgData name="mehmet sait özdemir" userId="dce2c172-62e6-4d50-b888-93ec6715f647" providerId="ADAL" clId="{95ACD9DA-E4B6-43C5-B669-552A026FCE05}" dt="2023-10-10T19:17:07.662" v="24" actId="478"/>
          <ac:inkMkLst>
            <pc:docMk/>
            <pc:sldMk cId="2887124843" sldId="275"/>
            <ac:inkMk id="2" creationId="{62CFBA60-AB29-A9AC-0688-CE1E872958F1}"/>
          </ac:inkMkLst>
        </pc:inkChg>
        <pc:inkChg chg="del">
          <ac:chgData name="mehmet sait özdemir" userId="dce2c172-62e6-4d50-b888-93ec6715f647" providerId="ADAL" clId="{95ACD9DA-E4B6-43C5-B669-552A026FCE05}" dt="2023-10-10T19:17:07.662" v="24" actId="478"/>
          <ac:inkMkLst>
            <pc:docMk/>
            <pc:sldMk cId="2887124843" sldId="275"/>
            <ac:inkMk id="3" creationId="{A6E81736-F73F-F273-3C97-0A0EFCBB3A20}"/>
          </ac:inkMkLst>
        </pc:inkChg>
        <pc:inkChg chg="del">
          <ac:chgData name="mehmet sait özdemir" userId="dce2c172-62e6-4d50-b888-93ec6715f647" providerId="ADAL" clId="{95ACD9DA-E4B6-43C5-B669-552A026FCE05}" dt="2023-10-10T19:17:07.662" v="24" actId="478"/>
          <ac:inkMkLst>
            <pc:docMk/>
            <pc:sldMk cId="2887124843" sldId="275"/>
            <ac:inkMk id="4" creationId="{7896A19D-6292-02BE-90BA-16F85144279C}"/>
          </ac:inkMkLst>
        </pc:inkChg>
        <pc:inkChg chg="del">
          <ac:chgData name="mehmet sait özdemir" userId="dce2c172-62e6-4d50-b888-93ec6715f647" providerId="ADAL" clId="{95ACD9DA-E4B6-43C5-B669-552A026FCE05}" dt="2023-10-10T19:17:07.662" v="24" actId="478"/>
          <ac:inkMkLst>
            <pc:docMk/>
            <pc:sldMk cId="2887124843" sldId="275"/>
            <ac:inkMk id="6" creationId="{A2E54F24-92B6-738C-CF12-61812DB06B9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10.874" v="25" actId="478"/>
        <pc:sldMkLst>
          <pc:docMk/>
          <pc:sldMk cId="3202162463" sldId="276"/>
        </pc:sldMkLst>
        <pc:inkChg chg="del">
          <ac:chgData name="mehmet sait özdemir" userId="dce2c172-62e6-4d50-b888-93ec6715f647" providerId="ADAL" clId="{95ACD9DA-E4B6-43C5-B669-552A026FCE05}" dt="2023-10-10T19:17:10.874" v="25" actId="478"/>
          <ac:inkMkLst>
            <pc:docMk/>
            <pc:sldMk cId="3202162463" sldId="276"/>
            <ac:inkMk id="2" creationId="{DD5F5734-A6C0-F1EE-ECEE-F09C4283B7E9}"/>
          </ac:inkMkLst>
        </pc:inkChg>
        <pc:inkChg chg="del">
          <ac:chgData name="mehmet sait özdemir" userId="dce2c172-62e6-4d50-b888-93ec6715f647" providerId="ADAL" clId="{95ACD9DA-E4B6-43C5-B669-552A026FCE05}" dt="2023-10-10T19:17:10.874" v="25" actId="478"/>
          <ac:inkMkLst>
            <pc:docMk/>
            <pc:sldMk cId="3202162463" sldId="276"/>
            <ac:inkMk id="3" creationId="{803CF94A-FFFF-747C-9D1A-6A1ACDEA16A4}"/>
          </ac:inkMkLst>
        </pc:inkChg>
        <pc:inkChg chg="del">
          <ac:chgData name="mehmet sait özdemir" userId="dce2c172-62e6-4d50-b888-93ec6715f647" providerId="ADAL" clId="{95ACD9DA-E4B6-43C5-B669-552A026FCE05}" dt="2023-10-10T19:17:10.874" v="25" actId="478"/>
          <ac:inkMkLst>
            <pc:docMk/>
            <pc:sldMk cId="3202162463" sldId="276"/>
            <ac:inkMk id="4" creationId="{9A0D4185-55AD-D91D-6010-9041B13580B0}"/>
          </ac:inkMkLst>
        </pc:inkChg>
        <pc:inkChg chg="del">
          <ac:chgData name="mehmet sait özdemir" userId="dce2c172-62e6-4d50-b888-93ec6715f647" providerId="ADAL" clId="{95ACD9DA-E4B6-43C5-B669-552A026FCE05}" dt="2023-10-10T19:17:10.874" v="25" actId="478"/>
          <ac:inkMkLst>
            <pc:docMk/>
            <pc:sldMk cId="3202162463" sldId="276"/>
            <ac:inkMk id="6" creationId="{1B88653B-A283-C98A-9749-BE6F5F61759F}"/>
          </ac:inkMkLst>
        </pc:inkChg>
        <pc:inkChg chg="del">
          <ac:chgData name="mehmet sait özdemir" userId="dce2c172-62e6-4d50-b888-93ec6715f647" providerId="ADAL" clId="{95ACD9DA-E4B6-43C5-B669-552A026FCE05}" dt="2023-10-10T19:17:10.874" v="25" actId="478"/>
          <ac:inkMkLst>
            <pc:docMk/>
            <pc:sldMk cId="3202162463" sldId="276"/>
            <ac:inkMk id="7" creationId="{A50AE341-1A7A-6C83-0454-2FA113FD481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20.729" v="30" actId="478"/>
        <pc:sldMkLst>
          <pc:docMk/>
          <pc:sldMk cId="1534135421" sldId="277"/>
        </pc:sldMkLst>
        <pc:grpChg chg="del">
          <ac:chgData name="mehmet sait özdemir" userId="dce2c172-62e6-4d50-b888-93ec6715f647" providerId="ADAL" clId="{95ACD9DA-E4B6-43C5-B669-552A026FCE05}" dt="2023-10-10T19:17:14.306" v="26" actId="478"/>
          <ac:grpSpMkLst>
            <pc:docMk/>
            <pc:sldMk cId="1534135421" sldId="277"/>
            <ac:grpSpMk id="21" creationId="{3B55C7AF-7C93-1C72-B946-8CF3ED940218}"/>
          </ac:grpSpMkLst>
        </pc:grpChg>
        <pc:inkChg chg="del">
          <ac:chgData name="mehmet sait özdemir" userId="dce2c172-62e6-4d50-b888-93ec6715f647" providerId="ADAL" clId="{95ACD9DA-E4B6-43C5-B669-552A026FCE05}" dt="2023-10-10T19:17:15.121" v="27" actId="478"/>
          <ac:inkMkLst>
            <pc:docMk/>
            <pc:sldMk cId="1534135421" sldId="277"/>
            <ac:inkMk id="2" creationId="{9AF29F3F-2BBD-15C3-86A8-98A0CFD00231}"/>
          </ac:inkMkLst>
        </pc:inkChg>
        <pc:inkChg chg="del">
          <ac:chgData name="mehmet sait özdemir" userId="dce2c172-62e6-4d50-b888-93ec6715f647" providerId="ADAL" clId="{95ACD9DA-E4B6-43C5-B669-552A026FCE05}" dt="2023-10-10T19:17:14.306" v="26" actId="478"/>
          <ac:inkMkLst>
            <pc:docMk/>
            <pc:sldMk cId="1534135421" sldId="277"/>
            <ac:inkMk id="4" creationId="{BB65A413-74D7-BB73-10C7-15AF0DCF39B4}"/>
          </ac:inkMkLst>
        </pc:inkChg>
        <pc:inkChg chg="del">
          <ac:chgData name="mehmet sait özdemir" userId="dce2c172-62e6-4d50-b888-93ec6715f647" providerId="ADAL" clId="{95ACD9DA-E4B6-43C5-B669-552A026FCE05}" dt="2023-10-10T19:17:15.934" v="28" actId="478"/>
          <ac:inkMkLst>
            <pc:docMk/>
            <pc:sldMk cId="1534135421" sldId="277"/>
            <ac:inkMk id="6" creationId="{BCFAFA4C-CA13-52A8-04BC-1F06074F9D8F}"/>
          </ac:inkMkLst>
        </pc:inkChg>
        <pc:inkChg chg="del">
          <ac:chgData name="mehmet sait özdemir" userId="dce2c172-62e6-4d50-b888-93ec6715f647" providerId="ADAL" clId="{95ACD9DA-E4B6-43C5-B669-552A026FCE05}" dt="2023-10-10T19:17:14.306" v="26" actId="478"/>
          <ac:inkMkLst>
            <pc:docMk/>
            <pc:sldMk cId="1534135421" sldId="277"/>
            <ac:inkMk id="7" creationId="{A389C2FD-2B4C-23A7-EEB0-15510B343049}"/>
          </ac:inkMkLst>
        </pc:inkChg>
        <pc:inkChg chg="del">
          <ac:chgData name="mehmet sait özdemir" userId="dce2c172-62e6-4d50-b888-93ec6715f647" providerId="ADAL" clId="{95ACD9DA-E4B6-43C5-B669-552A026FCE05}" dt="2023-10-10T19:17:14.306" v="26" actId="478"/>
          <ac:inkMkLst>
            <pc:docMk/>
            <pc:sldMk cId="1534135421" sldId="277"/>
            <ac:inkMk id="8" creationId="{C016C8A6-7140-900D-FDB7-6F2BC80ABFD5}"/>
          </ac:inkMkLst>
        </pc:inkChg>
        <pc:inkChg chg="del">
          <ac:chgData name="mehmet sait özdemir" userId="dce2c172-62e6-4d50-b888-93ec6715f647" providerId="ADAL" clId="{95ACD9DA-E4B6-43C5-B669-552A026FCE05}" dt="2023-10-10T19:17:14.306" v="26" actId="478"/>
          <ac:inkMkLst>
            <pc:docMk/>
            <pc:sldMk cId="1534135421" sldId="277"/>
            <ac:inkMk id="9" creationId="{8849A687-6A57-8BBB-1241-C05D7F5BC698}"/>
          </ac:inkMkLst>
        </pc:inkChg>
        <pc:inkChg chg="del">
          <ac:chgData name="mehmet sait özdemir" userId="dce2c172-62e6-4d50-b888-93ec6715f647" providerId="ADAL" clId="{95ACD9DA-E4B6-43C5-B669-552A026FCE05}" dt="2023-10-10T19:17:18.659" v="29" actId="478"/>
          <ac:inkMkLst>
            <pc:docMk/>
            <pc:sldMk cId="1534135421" sldId="277"/>
            <ac:inkMk id="22" creationId="{91A8A42D-50CB-EFA9-0CCD-D94763E7B3E4}"/>
          </ac:inkMkLst>
        </pc:inkChg>
        <pc:inkChg chg="del">
          <ac:chgData name="mehmet sait özdemir" userId="dce2c172-62e6-4d50-b888-93ec6715f647" providerId="ADAL" clId="{95ACD9DA-E4B6-43C5-B669-552A026FCE05}" dt="2023-10-10T19:17:20.729" v="30" actId="478"/>
          <ac:inkMkLst>
            <pc:docMk/>
            <pc:sldMk cId="1534135421" sldId="277"/>
            <ac:inkMk id="23" creationId="{70A594DB-5411-461C-A8AC-4C020B45179B}"/>
          </ac:inkMkLst>
        </pc:inkChg>
        <pc:inkChg chg="del">
          <ac:chgData name="mehmet sait özdemir" userId="dce2c172-62e6-4d50-b888-93ec6715f647" providerId="ADAL" clId="{95ACD9DA-E4B6-43C5-B669-552A026FCE05}" dt="2023-10-10T19:17:18.659" v="29" actId="478"/>
          <ac:inkMkLst>
            <pc:docMk/>
            <pc:sldMk cId="1534135421" sldId="277"/>
            <ac:inkMk id="24" creationId="{36AE6C10-C437-463D-B752-52D07481C18E}"/>
          </ac:inkMkLst>
        </pc:inkChg>
        <pc:inkChg chg="del">
          <ac:chgData name="mehmet sait özdemir" userId="dce2c172-62e6-4d50-b888-93ec6715f647" providerId="ADAL" clId="{95ACD9DA-E4B6-43C5-B669-552A026FCE05}" dt="2023-10-10T19:17:18.659" v="29" actId="478"/>
          <ac:inkMkLst>
            <pc:docMk/>
            <pc:sldMk cId="1534135421" sldId="277"/>
            <ac:inkMk id="25" creationId="{A575DFE1-90AD-5F22-4AEE-5C6C0E9C7B81}"/>
          </ac:inkMkLst>
        </pc:inkChg>
        <pc:inkChg chg="del">
          <ac:chgData name="mehmet sait özdemir" userId="dce2c172-62e6-4d50-b888-93ec6715f647" providerId="ADAL" clId="{95ACD9DA-E4B6-43C5-B669-552A026FCE05}" dt="2023-10-10T19:17:20.729" v="30" actId="478"/>
          <ac:inkMkLst>
            <pc:docMk/>
            <pc:sldMk cId="1534135421" sldId="277"/>
            <ac:inkMk id="26" creationId="{8C0AAC52-BE77-F0F2-C74B-84F3FAB88AFA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27.694" v="33" actId="478"/>
        <pc:sldMkLst>
          <pc:docMk/>
          <pc:sldMk cId="184922324" sldId="278"/>
        </pc:sldMkLst>
        <pc:grpChg chg="del">
          <ac:chgData name="mehmet sait özdemir" userId="dce2c172-62e6-4d50-b888-93ec6715f647" providerId="ADAL" clId="{95ACD9DA-E4B6-43C5-B669-552A026FCE05}" dt="2023-10-10T19:17:25.627" v="31" actId="478"/>
          <ac:grpSpMkLst>
            <pc:docMk/>
            <pc:sldMk cId="184922324" sldId="278"/>
            <ac:grpSpMk id="17" creationId="{765212C0-860C-D1CB-1B32-46734FA77A3A}"/>
          </ac:grpSpMkLst>
        </pc:grpChg>
        <pc:grpChg chg="del">
          <ac:chgData name="mehmet sait özdemir" userId="dce2c172-62e6-4d50-b888-93ec6715f647" providerId="ADAL" clId="{95ACD9DA-E4B6-43C5-B669-552A026FCE05}" dt="2023-10-10T19:17:25.627" v="31" actId="478"/>
          <ac:grpSpMkLst>
            <pc:docMk/>
            <pc:sldMk cId="184922324" sldId="278"/>
            <ac:grpSpMk id="21" creationId="{F3F38EEE-6A54-6745-75A2-8DFC3B35952B}"/>
          </ac:grpSpMkLst>
        </pc:grpChg>
        <pc:grpChg chg="del">
          <ac:chgData name="mehmet sait özdemir" userId="dce2c172-62e6-4d50-b888-93ec6715f647" providerId="ADAL" clId="{95ACD9DA-E4B6-43C5-B669-552A026FCE05}" dt="2023-10-10T19:17:27.694" v="33" actId="478"/>
          <ac:grpSpMkLst>
            <pc:docMk/>
            <pc:sldMk cId="184922324" sldId="278"/>
            <ac:grpSpMk id="25" creationId="{45AAB073-2E53-E692-8ACE-CF62C4AEB689}"/>
          </ac:grpSpMkLst>
        </pc:grpChg>
        <pc:inkChg chg="del">
          <ac:chgData name="mehmet sait özdemir" userId="dce2c172-62e6-4d50-b888-93ec6715f647" providerId="ADAL" clId="{95ACD9DA-E4B6-43C5-B669-552A026FCE05}" dt="2023-10-10T19:17:25.627" v="31" actId="478"/>
          <ac:inkMkLst>
            <pc:docMk/>
            <pc:sldMk cId="184922324" sldId="278"/>
            <ac:inkMk id="2" creationId="{A3B514D4-F8BA-E26B-F97F-57D93FFFE2CF}"/>
          </ac:inkMkLst>
        </pc:inkChg>
        <pc:inkChg chg="del">
          <ac:chgData name="mehmet sait özdemir" userId="dce2c172-62e6-4d50-b888-93ec6715f647" providerId="ADAL" clId="{95ACD9DA-E4B6-43C5-B669-552A026FCE05}" dt="2023-10-10T19:17:26.860" v="32" actId="478"/>
          <ac:inkMkLst>
            <pc:docMk/>
            <pc:sldMk cId="184922324" sldId="278"/>
            <ac:inkMk id="4" creationId="{50D40C4B-E121-0014-3AF2-6A9B8A22BB7D}"/>
          </ac:inkMkLst>
        </pc:inkChg>
      </pc:sldChg>
      <pc:sldChg chg="addSp delSp mod">
        <pc:chgData name="mehmet sait özdemir" userId="dce2c172-62e6-4d50-b888-93ec6715f647" providerId="ADAL" clId="{95ACD9DA-E4B6-43C5-B669-552A026FCE05}" dt="2023-10-10T19:17:36.872" v="37" actId="478"/>
        <pc:sldMkLst>
          <pc:docMk/>
          <pc:sldMk cId="3911861522" sldId="279"/>
        </pc:sldMkLst>
        <pc:grpChg chg="del">
          <ac:chgData name="mehmet sait özdemir" userId="dce2c172-62e6-4d50-b888-93ec6715f647" providerId="ADAL" clId="{95ACD9DA-E4B6-43C5-B669-552A026FCE05}" dt="2023-10-10T19:17:35.501" v="36" actId="478"/>
          <ac:grpSpMkLst>
            <pc:docMk/>
            <pc:sldMk cId="3911861522" sldId="279"/>
            <ac:grpSpMk id="12" creationId="{90A7A4C9-A995-2BBA-F8A4-02A6BDE6465D}"/>
          </ac:grpSpMkLst>
        </pc:grpChg>
        <pc:grpChg chg="add del">
          <ac:chgData name="mehmet sait özdemir" userId="dce2c172-62e6-4d50-b888-93ec6715f647" providerId="ADAL" clId="{95ACD9DA-E4B6-43C5-B669-552A026FCE05}" dt="2023-10-10T19:17:35.501" v="36" actId="478"/>
          <ac:grpSpMkLst>
            <pc:docMk/>
            <pc:sldMk cId="3911861522" sldId="279"/>
            <ac:grpSpMk id="17" creationId="{E804E88B-E3D6-F1D3-7F6D-1B4088097EE6}"/>
          </ac:grpSpMkLst>
        </pc:grpChg>
        <pc:picChg chg="add del">
          <ac:chgData name="mehmet sait özdemir" userId="dce2c172-62e6-4d50-b888-93ec6715f647" providerId="ADAL" clId="{95ACD9DA-E4B6-43C5-B669-552A026FCE05}" dt="2023-10-10T19:17:33.535" v="35" actId="478"/>
          <ac:picMkLst>
            <pc:docMk/>
            <pc:sldMk cId="3911861522" sldId="279"/>
            <ac:picMk id="3" creationId="{14EB95AA-4F0E-1B33-DDE1-69E4D83F0D82}"/>
          </ac:picMkLst>
        </pc:picChg>
        <pc:inkChg chg="add del">
          <ac:chgData name="mehmet sait özdemir" userId="dce2c172-62e6-4d50-b888-93ec6715f647" providerId="ADAL" clId="{95ACD9DA-E4B6-43C5-B669-552A026FCE05}" dt="2023-10-10T19:17:35.501" v="36" actId="478"/>
          <ac:inkMkLst>
            <pc:docMk/>
            <pc:sldMk cId="3911861522" sldId="279"/>
            <ac:inkMk id="9" creationId="{38B216CC-DFAE-2CAA-A927-C8B304EA7F5A}"/>
          </ac:inkMkLst>
        </pc:inkChg>
        <pc:inkChg chg="add del">
          <ac:chgData name="mehmet sait özdemir" userId="dce2c172-62e6-4d50-b888-93ec6715f647" providerId="ADAL" clId="{95ACD9DA-E4B6-43C5-B669-552A026FCE05}" dt="2023-10-10T19:17:35.501" v="36" actId="478"/>
          <ac:inkMkLst>
            <pc:docMk/>
            <pc:sldMk cId="3911861522" sldId="279"/>
            <ac:inkMk id="13" creationId="{9D2F6335-739A-8746-ABCE-A4446C22B09C}"/>
          </ac:inkMkLst>
        </pc:inkChg>
        <pc:inkChg chg="add del">
          <ac:chgData name="mehmet sait özdemir" userId="dce2c172-62e6-4d50-b888-93ec6715f647" providerId="ADAL" clId="{95ACD9DA-E4B6-43C5-B669-552A026FCE05}" dt="2023-10-10T19:17:36.872" v="37" actId="478"/>
          <ac:inkMkLst>
            <pc:docMk/>
            <pc:sldMk cId="3911861522" sldId="279"/>
            <ac:inkMk id="18" creationId="{7598D2AC-0E4B-5F2D-2E90-C9759854FA79}"/>
          </ac:inkMkLst>
        </pc:inkChg>
        <pc:inkChg chg="add del">
          <ac:chgData name="mehmet sait özdemir" userId="dce2c172-62e6-4d50-b888-93ec6715f647" providerId="ADAL" clId="{95ACD9DA-E4B6-43C5-B669-552A026FCE05}" dt="2023-10-10T19:17:36.872" v="37" actId="478"/>
          <ac:inkMkLst>
            <pc:docMk/>
            <pc:sldMk cId="3911861522" sldId="279"/>
            <ac:inkMk id="19" creationId="{97641C20-FDC7-9467-6569-65BD57EE0B59}"/>
          </ac:inkMkLst>
        </pc:inkChg>
        <pc:inkChg chg="add del">
          <ac:chgData name="mehmet sait özdemir" userId="dce2c172-62e6-4d50-b888-93ec6715f647" providerId="ADAL" clId="{95ACD9DA-E4B6-43C5-B669-552A026FCE05}" dt="2023-10-10T19:17:36.872" v="37" actId="478"/>
          <ac:inkMkLst>
            <pc:docMk/>
            <pc:sldMk cId="3911861522" sldId="279"/>
            <ac:inkMk id="20" creationId="{DD83C3DC-4649-63AE-4608-53641C7A0BD2}"/>
          </ac:inkMkLst>
        </pc:inkChg>
        <pc:inkChg chg="add del">
          <ac:chgData name="mehmet sait özdemir" userId="dce2c172-62e6-4d50-b888-93ec6715f647" providerId="ADAL" clId="{95ACD9DA-E4B6-43C5-B669-552A026FCE05}" dt="2023-10-10T19:17:36.872" v="37" actId="478"/>
          <ac:inkMkLst>
            <pc:docMk/>
            <pc:sldMk cId="3911861522" sldId="279"/>
            <ac:inkMk id="21" creationId="{6EB6C09C-B46F-4BDA-D510-9E1A75F3A928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7:42.572" v="38" actId="478"/>
        <pc:sldMkLst>
          <pc:docMk/>
          <pc:sldMk cId="1296694446" sldId="280"/>
        </pc:sldMkLst>
        <pc:grpChg chg="del">
          <ac:chgData name="mehmet sait özdemir" userId="dce2c172-62e6-4d50-b888-93ec6715f647" providerId="ADAL" clId="{95ACD9DA-E4B6-43C5-B669-552A026FCE05}" dt="2023-10-10T19:17:42.572" v="38" actId="478"/>
          <ac:grpSpMkLst>
            <pc:docMk/>
            <pc:sldMk cId="1296694446" sldId="280"/>
            <ac:grpSpMk id="31" creationId="{AD5AD6B2-8620-8350-2185-B56E4C34FDC3}"/>
          </ac:grpSpMkLst>
        </pc:grpChg>
      </pc:sldChg>
      <pc:sldChg chg="delSp mod">
        <pc:chgData name="mehmet sait özdemir" userId="dce2c172-62e6-4d50-b888-93ec6715f647" providerId="ADAL" clId="{95ACD9DA-E4B6-43C5-B669-552A026FCE05}" dt="2023-10-10T19:17:47.477" v="40" actId="478"/>
        <pc:sldMkLst>
          <pc:docMk/>
          <pc:sldMk cId="4231623046" sldId="281"/>
        </pc:sldMkLst>
        <pc:grpChg chg="del">
          <ac:chgData name="mehmet sait özdemir" userId="dce2c172-62e6-4d50-b888-93ec6715f647" providerId="ADAL" clId="{95ACD9DA-E4B6-43C5-B669-552A026FCE05}" dt="2023-10-10T19:17:47.477" v="40" actId="478"/>
          <ac:grpSpMkLst>
            <pc:docMk/>
            <pc:sldMk cId="4231623046" sldId="281"/>
            <ac:grpSpMk id="15" creationId="{4129DC1C-B341-950D-18A6-C460EDD7C49D}"/>
          </ac:grpSpMkLst>
        </pc:grpChg>
        <pc:grpChg chg="del">
          <ac:chgData name="mehmet sait özdemir" userId="dce2c172-62e6-4d50-b888-93ec6715f647" providerId="ADAL" clId="{95ACD9DA-E4B6-43C5-B669-552A026FCE05}" dt="2023-10-10T19:17:45.610" v="39" actId="478"/>
          <ac:grpSpMkLst>
            <pc:docMk/>
            <pc:sldMk cId="4231623046" sldId="281"/>
            <ac:grpSpMk id="23" creationId="{4023CE38-3DE0-71F9-6D14-28EAD1D0EB00}"/>
          </ac:grpSpMkLst>
        </pc:grpChg>
      </pc:sldChg>
      <pc:sldChg chg="delSp mod">
        <pc:chgData name="mehmet sait özdemir" userId="dce2c172-62e6-4d50-b888-93ec6715f647" providerId="ADAL" clId="{95ACD9DA-E4B6-43C5-B669-552A026FCE05}" dt="2023-10-10T19:17:54.878" v="42" actId="478"/>
        <pc:sldMkLst>
          <pc:docMk/>
          <pc:sldMk cId="247465837" sldId="282"/>
        </pc:sldMkLst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19" creationId="{A97E02D2-BB6F-0FCC-3BD8-78C59EAA767A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22" creationId="{D5EDB085-4021-1FAE-C773-55E8B49A6630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26" creationId="{90828DA7-D7F8-AC46-1560-5890CB805687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35" creationId="{B64217C7-E1F3-2869-8334-356CFB8015C4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36" creationId="{CB945661-DD53-CCB2-ED9A-34B7B094FD02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39" creationId="{51924120-A483-DF25-4259-F41584E229AC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44" creationId="{C59C07ED-8C5B-E5C1-C93C-4FF6CB3D1576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52" creationId="{54D73424-BBD4-3557-A679-DFEAE5059DC8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53" creationId="{658AB241-8AF1-F10A-90D4-D0734433666C}"/>
          </ac:grpSpMkLst>
        </pc:grpChg>
        <pc:grpChg chg="del">
          <ac:chgData name="mehmet sait özdemir" userId="dce2c172-62e6-4d50-b888-93ec6715f647" providerId="ADAL" clId="{95ACD9DA-E4B6-43C5-B669-552A026FCE05}" dt="2023-10-10T19:17:54.878" v="42" actId="478"/>
          <ac:grpSpMkLst>
            <pc:docMk/>
            <pc:sldMk cId="247465837" sldId="282"/>
            <ac:grpSpMk id="56" creationId="{09210E42-DFFA-1779-A920-5F6310D9C1BE}"/>
          </ac:grpSpMkLst>
        </pc:grpChg>
        <pc:grpChg chg="del">
          <ac:chgData name="mehmet sait özdemir" userId="dce2c172-62e6-4d50-b888-93ec6715f647" providerId="ADAL" clId="{95ACD9DA-E4B6-43C5-B669-552A026FCE05}" dt="2023-10-10T19:17:52.573" v="41" actId="478"/>
          <ac:grpSpMkLst>
            <pc:docMk/>
            <pc:sldMk cId="247465837" sldId="282"/>
            <ac:grpSpMk id="71" creationId="{D5D0E87F-3B41-6C6C-E7D3-C05E2E921293}"/>
          </ac:grpSpMkLst>
        </pc:grpChg>
        <pc:inkChg chg="del">
          <ac:chgData name="mehmet sait özdemir" userId="dce2c172-62e6-4d50-b888-93ec6715f647" providerId="ADAL" clId="{95ACD9DA-E4B6-43C5-B669-552A026FCE05}" dt="2023-10-10T19:17:54.878" v="42" actId="478"/>
          <ac:inkMkLst>
            <pc:docMk/>
            <pc:sldMk cId="247465837" sldId="282"/>
            <ac:inkMk id="23" creationId="{F8B1C676-61F5-DF50-088C-104E71F17E1F}"/>
          </ac:inkMkLst>
        </pc:inkChg>
        <pc:inkChg chg="del">
          <ac:chgData name="mehmet sait özdemir" userId="dce2c172-62e6-4d50-b888-93ec6715f647" providerId="ADAL" clId="{95ACD9DA-E4B6-43C5-B669-552A026FCE05}" dt="2023-10-10T19:17:54.878" v="42" actId="478"/>
          <ac:inkMkLst>
            <pc:docMk/>
            <pc:sldMk cId="247465837" sldId="282"/>
            <ac:inkMk id="31" creationId="{9F27258D-6AF9-C682-1B93-95E0A7BE52A2}"/>
          </ac:inkMkLst>
        </pc:inkChg>
        <pc:inkChg chg="del">
          <ac:chgData name="mehmet sait özdemir" userId="dce2c172-62e6-4d50-b888-93ec6715f647" providerId="ADAL" clId="{95ACD9DA-E4B6-43C5-B669-552A026FCE05}" dt="2023-10-10T19:17:54.878" v="42" actId="478"/>
          <ac:inkMkLst>
            <pc:docMk/>
            <pc:sldMk cId="247465837" sldId="282"/>
            <ac:inkMk id="40" creationId="{60F3DA7A-5512-BF53-03A3-E1E73C55F9CF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01.451" v="47" actId="478"/>
        <pc:sldMkLst>
          <pc:docMk/>
          <pc:sldMk cId="998843049" sldId="283"/>
        </pc:sldMkLst>
        <pc:grpChg chg="del">
          <ac:chgData name="mehmet sait özdemir" userId="dce2c172-62e6-4d50-b888-93ec6715f647" providerId="ADAL" clId="{95ACD9DA-E4B6-43C5-B669-552A026FCE05}" dt="2023-10-10T19:17:57.491" v="43" actId="478"/>
          <ac:grpSpMkLst>
            <pc:docMk/>
            <pc:sldMk cId="998843049" sldId="283"/>
            <ac:grpSpMk id="72" creationId="{0F617255-8AD3-BB94-B442-61707C0D5D34}"/>
          </ac:grpSpMkLst>
        </pc:grpChg>
        <pc:grpChg chg="del">
          <ac:chgData name="mehmet sait özdemir" userId="dce2c172-62e6-4d50-b888-93ec6715f647" providerId="ADAL" clId="{95ACD9DA-E4B6-43C5-B669-552A026FCE05}" dt="2023-10-10T19:17:58.599" v="44" actId="478"/>
          <ac:grpSpMkLst>
            <pc:docMk/>
            <pc:sldMk cId="998843049" sldId="283"/>
            <ac:grpSpMk id="82" creationId="{C0C8B63F-C7F1-0456-2839-268E11664BF3}"/>
          </ac:grpSpMkLst>
        </pc:grpChg>
        <pc:inkChg chg="del">
          <ac:chgData name="mehmet sait özdemir" userId="dce2c172-62e6-4d50-b888-93ec6715f647" providerId="ADAL" clId="{95ACD9DA-E4B6-43C5-B669-552A026FCE05}" dt="2023-10-10T19:17:59.806" v="45" actId="478"/>
          <ac:inkMkLst>
            <pc:docMk/>
            <pc:sldMk cId="998843049" sldId="283"/>
            <ac:inkMk id="71" creationId="{C3A9209A-FCAA-6724-B667-3ABA1F65E549}"/>
          </ac:inkMkLst>
        </pc:inkChg>
        <pc:inkChg chg="del">
          <ac:chgData name="mehmet sait özdemir" userId="dce2c172-62e6-4d50-b888-93ec6715f647" providerId="ADAL" clId="{95ACD9DA-E4B6-43C5-B669-552A026FCE05}" dt="2023-10-10T19:18:00.445" v="46" actId="478"/>
          <ac:inkMkLst>
            <pc:docMk/>
            <pc:sldMk cId="998843049" sldId="283"/>
            <ac:inkMk id="73" creationId="{81F668E6-3464-0F8E-4405-998F597CC747}"/>
          </ac:inkMkLst>
        </pc:inkChg>
        <pc:inkChg chg="del">
          <ac:chgData name="mehmet sait özdemir" userId="dce2c172-62e6-4d50-b888-93ec6715f647" providerId="ADAL" clId="{95ACD9DA-E4B6-43C5-B669-552A026FCE05}" dt="2023-10-10T19:18:01.451" v="47" actId="478"/>
          <ac:inkMkLst>
            <pc:docMk/>
            <pc:sldMk cId="998843049" sldId="283"/>
            <ac:inkMk id="83" creationId="{7D890849-0C44-D64E-B927-E0C7B1A63BA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07.120" v="49" actId="478"/>
        <pc:sldMkLst>
          <pc:docMk/>
          <pc:sldMk cId="1581610962" sldId="284"/>
        </pc:sldMkLst>
        <pc:grpChg chg="del">
          <ac:chgData name="mehmet sait özdemir" userId="dce2c172-62e6-4d50-b888-93ec6715f647" providerId="ADAL" clId="{95ACD9DA-E4B6-43C5-B669-552A026FCE05}" dt="2023-10-10T19:18:05.705" v="48" actId="478"/>
          <ac:grpSpMkLst>
            <pc:docMk/>
            <pc:sldMk cId="1581610962" sldId="284"/>
            <ac:grpSpMk id="9" creationId="{55DDA56A-A5B6-ACE1-0524-BB6BC8C43E92}"/>
          </ac:grpSpMkLst>
        </pc:grpChg>
        <pc:grpChg chg="del">
          <ac:chgData name="mehmet sait özdemir" userId="dce2c172-62e6-4d50-b888-93ec6715f647" providerId="ADAL" clId="{95ACD9DA-E4B6-43C5-B669-552A026FCE05}" dt="2023-10-10T19:18:07.120" v="49" actId="478"/>
          <ac:grpSpMkLst>
            <pc:docMk/>
            <pc:sldMk cId="1581610962" sldId="284"/>
            <ac:grpSpMk id="16" creationId="{CF836C75-CB4E-6CD2-29FA-0D7B3A969E04}"/>
          </ac:grpSpMkLst>
        </pc:grpChg>
        <pc:inkChg chg="del">
          <ac:chgData name="mehmet sait özdemir" userId="dce2c172-62e6-4d50-b888-93ec6715f647" providerId="ADAL" clId="{95ACD9DA-E4B6-43C5-B669-552A026FCE05}" dt="2023-10-10T19:18:05.705" v="48" actId="478"/>
          <ac:inkMkLst>
            <pc:docMk/>
            <pc:sldMk cId="1581610962" sldId="284"/>
            <ac:inkMk id="2" creationId="{59E255AE-CD43-F253-B5F9-5736E2026338}"/>
          </ac:inkMkLst>
        </pc:inkChg>
        <pc:inkChg chg="del">
          <ac:chgData name="mehmet sait özdemir" userId="dce2c172-62e6-4d50-b888-93ec6715f647" providerId="ADAL" clId="{95ACD9DA-E4B6-43C5-B669-552A026FCE05}" dt="2023-10-10T19:18:05.705" v="48" actId="478"/>
          <ac:inkMkLst>
            <pc:docMk/>
            <pc:sldMk cId="1581610962" sldId="284"/>
            <ac:inkMk id="3" creationId="{59BA97AB-BC96-3881-A11F-781BDDDDFCFF}"/>
          </ac:inkMkLst>
        </pc:inkChg>
        <pc:inkChg chg="del">
          <ac:chgData name="mehmet sait özdemir" userId="dce2c172-62e6-4d50-b888-93ec6715f647" providerId="ADAL" clId="{95ACD9DA-E4B6-43C5-B669-552A026FCE05}" dt="2023-10-10T19:18:05.705" v="48" actId="478"/>
          <ac:inkMkLst>
            <pc:docMk/>
            <pc:sldMk cId="1581610962" sldId="284"/>
            <ac:inkMk id="4" creationId="{AA451650-61D0-7829-9B65-522CB44EF0DC}"/>
          </ac:inkMkLst>
        </pc:inkChg>
        <pc:inkChg chg="del">
          <ac:chgData name="mehmet sait özdemir" userId="dce2c172-62e6-4d50-b888-93ec6715f647" providerId="ADAL" clId="{95ACD9DA-E4B6-43C5-B669-552A026FCE05}" dt="2023-10-10T19:18:05.705" v="48" actId="478"/>
          <ac:inkMkLst>
            <pc:docMk/>
            <pc:sldMk cId="1581610962" sldId="284"/>
            <ac:inkMk id="6" creationId="{C0AB0921-371B-2396-C76C-2DA6AECB52A6}"/>
          </ac:inkMkLst>
        </pc:inkChg>
        <pc:inkChg chg="del">
          <ac:chgData name="mehmet sait özdemir" userId="dce2c172-62e6-4d50-b888-93ec6715f647" providerId="ADAL" clId="{95ACD9DA-E4B6-43C5-B669-552A026FCE05}" dt="2023-10-10T19:18:07.120" v="49" actId="478"/>
          <ac:inkMkLst>
            <pc:docMk/>
            <pc:sldMk cId="1581610962" sldId="284"/>
            <ac:inkMk id="12" creationId="{CD4DF4D8-4781-B3E8-739C-3CFC74C626AF}"/>
          </ac:inkMkLst>
        </pc:inkChg>
        <pc:inkChg chg="del">
          <ac:chgData name="mehmet sait özdemir" userId="dce2c172-62e6-4d50-b888-93ec6715f647" providerId="ADAL" clId="{95ACD9DA-E4B6-43C5-B669-552A026FCE05}" dt="2023-10-10T19:18:07.120" v="49" actId="478"/>
          <ac:inkMkLst>
            <pc:docMk/>
            <pc:sldMk cId="1581610962" sldId="284"/>
            <ac:inkMk id="15" creationId="{BE0F24BF-D09D-B1B6-BC8B-3C33A05562EB}"/>
          </ac:inkMkLst>
        </pc:inkChg>
        <pc:inkChg chg="del">
          <ac:chgData name="mehmet sait özdemir" userId="dce2c172-62e6-4d50-b888-93ec6715f647" providerId="ADAL" clId="{95ACD9DA-E4B6-43C5-B669-552A026FCE05}" dt="2023-10-10T19:18:07.120" v="49" actId="478"/>
          <ac:inkMkLst>
            <pc:docMk/>
            <pc:sldMk cId="1581610962" sldId="284"/>
            <ac:inkMk id="17" creationId="{509D6263-EC8D-7BDD-DDF1-5301B02A33F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12.951" v="52" actId="478"/>
        <pc:sldMkLst>
          <pc:docMk/>
          <pc:sldMk cId="1087572282" sldId="285"/>
        </pc:sldMkLst>
        <pc:grpChg chg="del">
          <ac:chgData name="mehmet sait özdemir" userId="dce2c172-62e6-4d50-b888-93ec6715f647" providerId="ADAL" clId="{95ACD9DA-E4B6-43C5-B669-552A026FCE05}" dt="2023-10-10T19:18:09.372" v="50" actId="478"/>
          <ac:grpSpMkLst>
            <pc:docMk/>
            <pc:sldMk cId="1087572282" sldId="285"/>
            <ac:grpSpMk id="18" creationId="{E1D9020A-F6DE-E42E-F7A4-6ADDDEF0C019}"/>
          </ac:grpSpMkLst>
        </pc:grpChg>
        <pc:grpChg chg="del">
          <ac:chgData name="mehmet sait özdemir" userId="dce2c172-62e6-4d50-b888-93ec6715f647" providerId="ADAL" clId="{95ACD9DA-E4B6-43C5-B669-552A026FCE05}" dt="2023-10-10T19:18:09.372" v="50" actId="478"/>
          <ac:grpSpMkLst>
            <pc:docMk/>
            <pc:sldMk cId="1087572282" sldId="285"/>
            <ac:grpSpMk id="26" creationId="{EE35953B-C6BB-62C1-2452-AFDFFDCA54F9}"/>
          </ac:grpSpMkLst>
        </pc:grpChg>
        <pc:grpChg chg="del">
          <ac:chgData name="mehmet sait özdemir" userId="dce2c172-62e6-4d50-b888-93ec6715f647" providerId="ADAL" clId="{95ACD9DA-E4B6-43C5-B669-552A026FCE05}" dt="2023-10-10T19:18:09.372" v="50" actId="478"/>
          <ac:grpSpMkLst>
            <pc:docMk/>
            <pc:sldMk cId="1087572282" sldId="285"/>
            <ac:grpSpMk id="32" creationId="{3104E6D6-9359-AD18-AA47-E2F71B4D1443}"/>
          </ac:grpSpMkLst>
        </pc:grpChg>
        <pc:grpChg chg="del">
          <ac:chgData name="mehmet sait özdemir" userId="dce2c172-62e6-4d50-b888-93ec6715f647" providerId="ADAL" clId="{95ACD9DA-E4B6-43C5-B669-552A026FCE05}" dt="2023-10-10T19:18:11.573" v="51" actId="478"/>
          <ac:grpSpMkLst>
            <pc:docMk/>
            <pc:sldMk cId="1087572282" sldId="285"/>
            <ac:grpSpMk id="56" creationId="{EEF0F4DD-F37A-7722-FE5E-B6350E9678B1}"/>
          </ac:grpSpMkLst>
        </pc:grpChg>
        <pc:grpChg chg="del">
          <ac:chgData name="mehmet sait özdemir" userId="dce2c172-62e6-4d50-b888-93ec6715f647" providerId="ADAL" clId="{95ACD9DA-E4B6-43C5-B669-552A026FCE05}" dt="2023-10-10T19:18:12.951" v="52" actId="478"/>
          <ac:grpSpMkLst>
            <pc:docMk/>
            <pc:sldMk cId="1087572282" sldId="285"/>
            <ac:grpSpMk id="61" creationId="{699D486E-B3E5-FB94-E80C-3D782D9206DE}"/>
          </ac:grpSpMkLst>
        </pc:grpChg>
        <pc:inkChg chg="del">
          <ac:chgData name="mehmet sait özdemir" userId="dce2c172-62e6-4d50-b888-93ec6715f647" providerId="ADAL" clId="{95ACD9DA-E4B6-43C5-B669-552A026FCE05}" dt="2023-10-10T19:18:09.372" v="50" actId="478"/>
          <ac:inkMkLst>
            <pc:docMk/>
            <pc:sldMk cId="1087572282" sldId="285"/>
            <ac:inkMk id="16" creationId="{99D16CE5-B47A-DD36-4845-A6AEAB887BBD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50" creationId="{72A6A654-A30C-F707-4315-AE1814EAC751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51" creationId="{8EEC28A4-93CA-4417-4460-9133A26F0DBD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52" creationId="{E218FB3F-C215-E750-E27C-2F92C399B853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53" creationId="{15893337-361F-60EA-DDE5-E7843C58F0E6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57" creationId="{8D725398-2D08-20A8-96B5-B8D2430E07CB}"/>
          </ac:inkMkLst>
        </pc:inkChg>
        <pc:inkChg chg="del">
          <ac:chgData name="mehmet sait özdemir" userId="dce2c172-62e6-4d50-b888-93ec6715f647" providerId="ADAL" clId="{95ACD9DA-E4B6-43C5-B669-552A026FCE05}" dt="2023-10-10T19:18:12.951" v="52" actId="478"/>
          <ac:inkMkLst>
            <pc:docMk/>
            <pc:sldMk cId="1087572282" sldId="285"/>
            <ac:inkMk id="60" creationId="{B4F0858B-84C7-558B-43DE-C26F8E0F1456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17.190" v="54" actId="478"/>
        <pc:sldMkLst>
          <pc:docMk/>
          <pc:sldMk cId="1188203883" sldId="286"/>
        </pc:sldMkLst>
        <pc:grpChg chg="del">
          <ac:chgData name="mehmet sait özdemir" userId="dce2c172-62e6-4d50-b888-93ec6715f647" providerId="ADAL" clId="{95ACD9DA-E4B6-43C5-B669-552A026FCE05}" dt="2023-10-10T19:18:15.723" v="53" actId="478"/>
          <ac:grpSpMkLst>
            <pc:docMk/>
            <pc:sldMk cId="1188203883" sldId="286"/>
            <ac:grpSpMk id="9" creationId="{2CD67933-9760-7D45-FAC4-1525FF3678AB}"/>
          </ac:grpSpMkLst>
        </pc:grpChg>
        <pc:grpChg chg="del">
          <ac:chgData name="mehmet sait özdemir" userId="dce2c172-62e6-4d50-b888-93ec6715f647" providerId="ADAL" clId="{95ACD9DA-E4B6-43C5-B669-552A026FCE05}" dt="2023-10-10T19:18:15.723" v="53" actId="478"/>
          <ac:grpSpMkLst>
            <pc:docMk/>
            <pc:sldMk cId="1188203883" sldId="286"/>
            <ac:grpSpMk id="12" creationId="{9DEDDAAE-77A2-3EE2-5E2B-A2C252B8469D}"/>
          </ac:grpSpMkLst>
        </pc:grpChg>
        <pc:grpChg chg="del">
          <ac:chgData name="mehmet sait özdemir" userId="dce2c172-62e6-4d50-b888-93ec6715f647" providerId="ADAL" clId="{95ACD9DA-E4B6-43C5-B669-552A026FCE05}" dt="2023-10-10T19:18:15.723" v="53" actId="478"/>
          <ac:grpSpMkLst>
            <pc:docMk/>
            <pc:sldMk cId="1188203883" sldId="286"/>
            <ac:grpSpMk id="30" creationId="{8639E50D-F4C5-EA3C-1A25-E22EC605741E}"/>
          </ac:grpSpMkLst>
        </pc:grpChg>
        <pc:grpChg chg="del">
          <ac:chgData name="mehmet sait özdemir" userId="dce2c172-62e6-4d50-b888-93ec6715f647" providerId="ADAL" clId="{95ACD9DA-E4B6-43C5-B669-552A026FCE05}" dt="2023-10-10T19:18:17.190" v="54" actId="478"/>
          <ac:grpSpMkLst>
            <pc:docMk/>
            <pc:sldMk cId="1188203883" sldId="286"/>
            <ac:grpSpMk id="41" creationId="{4ECE993F-678F-2A48-1BCB-D31DD2F400ED}"/>
          </ac:grpSpMkLst>
        </pc:grpChg>
        <pc:grpChg chg="del">
          <ac:chgData name="mehmet sait özdemir" userId="dce2c172-62e6-4d50-b888-93ec6715f647" providerId="ADAL" clId="{95ACD9DA-E4B6-43C5-B669-552A026FCE05}" dt="2023-10-10T19:18:17.190" v="54" actId="478"/>
          <ac:grpSpMkLst>
            <pc:docMk/>
            <pc:sldMk cId="1188203883" sldId="286"/>
            <ac:grpSpMk id="44" creationId="{02B9D1BA-6D3D-B42A-91E1-FBD317BDBF09}"/>
          </ac:grpSpMkLst>
        </pc:grpChg>
        <pc:grpChg chg="del">
          <ac:chgData name="mehmet sait özdemir" userId="dce2c172-62e6-4d50-b888-93ec6715f647" providerId="ADAL" clId="{95ACD9DA-E4B6-43C5-B669-552A026FCE05}" dt="2023-10-10T19:18:17.190" v="54" actId="478"/>
          <ac:grpSpMkLst>
            <pc:docMk/>
            <pc:sldMk cId="1188203883" sldId="286"/>
            <ac:grpSpMk id="79" creationId="{356B2484-BF30-A03A-80A6-D6090F6B12D4}"/>
          </ac:grpSpMkLst>
        </pc:grpChg>
        <pc:grpChg chg="del">
          <ac:chgData name="mehmet sait özdemir" userId="dce2c172-62e6-4d50-b888-93ec6715f647" providerId="ADAL" clId="{95ACD9DA-E4B6-43C5-B669-552A026FCE05}" dt="2023-10-10T19:18:17.190" v="54" actId="478"/>
          <ac:grpSpMkLst>
            <pc:docMk/>
            <pc:sldMk cId="1188203883" sldId="286"/>
            <ac:grpSpMk id="90" creationId="{0CD71819-2841-6B7D-0016-826C96C4B0DD}"/>
          </ac:grpSpMkLst>
        </pc:grpChg>
        <pc:inkChg chg="del">
          <ac:chgData name="mehmet sait özdemir" userId="dce2c172-62e6-4d50-b888-93ec6715f647" providerId="ADAL" clId="{95ACD9DA-E4B6-43C5-B669-552A026FCE05}" dt="2023-10-10T19:18:15.723" v="53" actId="478"/>
          <ac:inkMkLst>
            <pc:docMk/>
            <pc:sldMk cId="1188203883" sldId="286"/>
            <ac:inkMk id="31" creationId="{FB7661AC-38E7-C789-7655-15F1B3999320}"/>
          </ac:inkMkLst>
        </pc:inkChg>
        <pc:inkChg chg="del">
          <ac:chgData name="mehmet sait özdemir" userId="dce2c172-62e6-4d50-b888-93ec6715f647" providerId="ADAL" clId="{95ACD9DA-E4B6-43C5-B669-552A026FCE05}" dt="2023-10-10T19:18:15.723" v="53" actId="478"/>
          <ac:inkMkLst>
            <pc:docMk/>
            <pc:sldMk cId="1188203883" sldId="286"/>
            <ac:inkMk id="32" creationId="{17FC9614-82C4-40A9-6BA9-ECC7E683CF41}"/>
          </ac:inkMkLst>
        </pc:inkChg>
        <pc:inkChg chg="del">
          <ac:chgData name="mehmet sait özdemir" userId="dce2c172-62e6-4d50-b888-93ec6715f647" providerId="ADAL" clId="{95ACD9DA-E4B6-43C5-B669-552A026FCE05}" dt="2023-10-10T19:18:17.190" v="54" actId="478"/>
          <ac:inkMkLst>
            <pc:docMk/>
            <pc:sldMk cId="1188203883" sldId="286"/>
            <ac:inkMk id="91" creationId="{57935EB5-F608-2F86-9BC2-D85D8D3A6A25}"/>
          </ac:inkMkLst>
        </pc:inkChg>
        <pc:inkChg chg="del">
          <ac:chgData name="mehmet sait özdemir" userId="dce2c172-62e6-4d50-b888-93ec6715f647" providerId="ADAL" clId="{95ACD9DA-E4B6-43C5-B669-552A026FCE05}" dt="2023-10-10T19:18:15.723" v="53" actId="478"/>
          <ac:inkMkLst>
            <pc:docMk/>
            <pc:sldMk cId="1188203883" sldId="286"/>
            <ac:inkMk id="92" creationId="{E0694B9E-E05D-017E-526A-CA925F30C4DB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24.280" v="56" actId="478"/>
        <pc:sldMkLst>
          <pc:docMk/>
          <pc:sldMk cId="1027701253" sldId="287"/>
        </pc:sldMkLst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9" creationId="{BED3620A-7614-95D4-E0EB-2573FCD3EC9B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21" creationId="{981697AB-C551-F8A4-6B92-84DECE1CE84B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22" creationId="{CA88FAC3-A92A-7B50-64CD-CD70E1D30089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30" creationId="{DDBAC9FB-61AB-CE50-A482-C366F386D0F3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36" creationId="{F025927D-A90B-FBAE-41D9-A364EAF5260D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40" creationId="{66F148D8-D569-55C8-383A-80E5A8ADFF4D}"/>
          </ac:grpSpMkLst>
        </pc:grpChg>
        <pc:grpChg chg="del">
          <ac:chgData name="mehmet sait özdemir" userId="dce2c172-62e6-4d50-b888-93ec6715f647" providerId="ADAL" clId="{95ACD9DA-E4B6-43C5-B669-552A026FCE05}" dt="2023-10-10T19:18:22.356" v="55" actId="478"/>
          <ac:grpSpMkLst>
            <pc:docMk/>
            <pc:sldMk cId="1027701253" sldId="287"/>
            <ac:grpSpMk id="45" creationId="{25DD9E12-8FAD-30F9-3474-F7D893230B27}"/>
          </ac:grpSpMkLst>
        </pc:grpChg>
        <pc:grpChg chg="del">
          <ac:chgData name="mehmet sait özdemir" userId="dce2c172-62e6-4d50-b888-93ec6715f647" providerId="ADAL" clId="{95ACD9DA-E4B6-43C5-B669-552A026FCE05}" dt="2023-10-10T19:18:24.280" v="56" actId="478"/>
          <ac:grpSpMkLst>
            <pc:docMk/>
            <pc:sldMk cId="1027701253" sldId="287"/>
            <ac:grpSpMk id="51" creationId="{E0B2B233-ECAA-9A95-FAE3-BEF993A5360B}"/>
          </ac:grpSpMkLst>
        </pc:grpChg>
        <pc:grpChg chg="del">
          <ac:chgData name="mehmet sait özdemir" userId="dce2c172-62e6-4d50-b888-93ec6715f647" providerId="ADAL" clId="{95ACD9DA-E4B6-43C5-B669-552A026FCE05}" dt="2023-10-10T19:18:24.280" v="56" actId="478"/>
          <ac:grpSpMkLst>
            <pc:docMk/>
            <pc:sldMk cId="1027701253" sldId="287"/>
            <ac:grpSpMk id="57" creationId="{8BDF7D01-FF1C-7482-762E-106D5528E4BA}"/>
          </ac:grpSpMkLst>
        </pc:grp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" creationId="{B8D450A1-4DC4-2360-A2A5-C05673DE3CD3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3" creationId="{D5ED7ACC-94A7-1084-19AE-A9A8D0C39DEC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18" creationId="{C1E73B16-8952-BB1C-9074-A389C74049F9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19" creationId="{2939BD91-2B6C-C24D-76D3-DD57BCB7DF63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0" creationId="{7D5D0784-7A59-2A21-B219-D81905B9583D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3" creationId="{3F98FE52-5B62-D8A0-8907-2A4E5535EA49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6" creationId="{106C73FA-A630-DFD7-BAB8-6EDDB7A95BF4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7" creationId="{2171C3B3-68B9-E3A0-74EB-BA8B7BD72948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8" creationId="{6C269D03-1833-AE0C-E290-7AD231501079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29" creationId="{A6EA7758-FB7B-22EB-927D-1CE5B163AA4C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34" creationId="{863CC27B-75C9-FC2E-B429-854A1D035AEC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35" creationId="{22F35049-E14B-B0D9-0A12-FDB002FCEBFF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41" creationId="{B1D490F7-15FC-D780-7FED-EA9FAD1C9D17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46" creationId="{D3456E7A-82B7-42F9-53D9-70C7F2BD60B7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47" creationId="{9201C29B-DE99-3D70-8F0B-1050862B80AA}"/>
          </ac:inkMkLst>
        </pc:inkChg>
        <pc:inkChg chg="del">
          <ac:chgData name="mehmet sait özdemir" userId="dce2c172-62e6-4d50-b888-93ec6715f647" providerId="ADAL" clId="{95ACD9DA-E4B6-43C5-B669-552A026FCE05}" dt="2023-10-10T19:18:24.280" v="56" actId="478"/>
          <ac:inkMkLst>
            <pc:docMk/>
            <pc:sldMk cId="1027701253" sldId="287"/>
            <ac:inkMk id="48" creationId="{DEC97CC9-4473-6B5E-C37F-06377DFBA21F}"/>
          </ac:inkMkLst>
        </pc:inkChg>
        <pc:inkChg chg="del">
          <ac:chgData name="mehmet sait özdemir" userId="dce2c172-62e6-4d50-b888-93ec6715f647" providerId="ADAL" clId="{95ACD9DA-E4B6-43C5-B669-552A026FCE05}" dt="2023-10-10T19:18:24.280" v="56" actId="478"/>
          <ac:inkMkLst>
            <pc:docMk/>
            <pc:sldMk cId="1027701253" sldId="287"/>
            <ac:inkMk id="56" creationId="{2068A657-08CE-2570-67ED-B4AC191FC2E9}"/>
          </ac:inkMkLst>
        </pc:inkChg>
        <pc:inkChg chg="del">
          <ac:chgData name="mehmet sait özdemir" userId="dce2c172-62e6-4d50-b888-93ec6715f647" providerId="ADAL" clId="{95ACD9DA-E4B6-43C5-B669-552A026FCE05}" dt="2023-10-10T19:18:24.280" v="56" actId="478"/>
          <ac:inkMkLst>
            <pc:docMk/>
            <pc:sldMk cId="1027701253" sldId="287"/>
            <ac:inkMk id="58" creationId="{451A9038-05CA-F486-FF59-0CDD6E8C42BF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59" creationId="{816AACA1-3CF8-8404-2AEE-C199A2DEEB9A}"/>
          </ac:inkMkLst>
        </pc:inkChg>
        <pc:inkChg chg="del">
          <ac:chgData name="mehmet sait özdemir" userId="dce2c172-62e6-4d50-b888-93ec6715f647" providerId="ADAL" clId="{95ACD9DA-E4B6-43C5-B669-552A026FCE05}" dt="2023-10-10T19:18:24.280" v="56" actId="478"/>
          <ac:inkMkLst>
            <pc:docMk/>
            <pc:sldMk cId="1027701253" sldId="287"/>
            <ac:inkMk id="60" creationId="{CF00D915-31C4-4C1D-32C9-497E1ED64E02}"/>
          </ac:inkMkLst>
        </pc:inkChg>
        <pc:inkChg chg="del">
          <ac:chgData name="mehmet sait özdemir" userId="dce2c172-62e6-4d50-b888-93ec6715f647" providerId="ADAL" clId="{95ACD9DA-E4B6-43C5-B669-552A026FCE05}" dt="2023-10-10T19:18:22.356" v="55" actId="478"/>
          <ac:inkMkLst>
            <pc:docMk/>
            <pc:sldMk cId="1027701253" sldId="287"/>
            <ac:inkMk id="61" creationId="{9995E105-A567-557F-2792-F43138B3C411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28.665" v="58" actId="478"/>
        <pc:sldMkLst>
          <pc:docMk/>
          <pc:sldMk cId="2120073815" sldId="289"/>
        </pc:sldMkLst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8" creationId="{D568F83A-ECA4-A40A-7CD5-B4AFAE0BC0D5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18" creationId="{982BEADA-DE70-ED12-91E4-9B2AA420ED3C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21" creationId="{5FEA97A3-51B1-1666-9F49-1C02AAC45BB8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24" creationId="{28395BC3-5D4B-AE58-7009-6EACBA7BB428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29" creationId="{C9C3D817-020C-3C17-EE9A-F68F933D9ED6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30" creationId="{F77C2932-0533-72C6-03D7-7CE4FE64C1A5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33" creationId="{866130B1-E071-A7C0-AD61-AC5F4352980E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39" creationId="{7540A0EE-2EAF-B80A-3A25-2F6A03525793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40" creationId="{F9681C83-E4A9-994F-0121-E05070B9846B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44" creationId="{165D75BD-1B66-3920-2A40-E0F14601FFC6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55" creationId="{C43C7049-BF79-7BE2-C309-49757350FD8C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56" creationId="{DC01B5F1-EE3B-45F3-37BC-E22B69F78B3B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57" creationId="{6E1C7045-3D46-0829-9871-29192BBB4DA4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58" creationId="{BE2A10EF-41F3-89B3-3FCD-C2573549C3B1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59" creationId="{8E696D28-6072-684D-BA9C-96251AB5707A}"/>
          </ac:grpSpMkLst>
        </pc:grpChg>
        <pc:grpChg chg="del">
          <ac:chgData name="mehmet sait özdemir" userId="dce2c172-62e6-4d50-b888-93ec6715f647" providerId="ADAL" clId="{95ACD9DA-E4B6-43C5-B669-552A026FCE05}" dt="2023-10-10T19:18:27.333" v="57" actId="478"/>
          <ac:grpSpMkLst>
            <pc:docMk/>
            <pc:sldMk cId="2120073815" sldId="289"/>
            <ac:grpSpMk id="62" creationId="{867AFC47-FE6B-4B02-3747-6A8D3F4B4E98}"/>
          </ac:grpSpMkLst>
        </pc:grpChg>
        <pc:grpChg chg="del">
          <ac:chgData name="mehmet sait özdemir" userId="dce2c172-62e6-4d50-b888-93ec6715f647" providerId="ADAL" clId="{95ACD9DA-E4B6-43C5-B669-552A026FCE05}" dt="2023-10-10T19:18:28.665" v="58" actId="478"/>
          <ac:grpSpMkLst>
            <pc:docMk/>
            <pc:sldMk cId="2120073815" sldId="289"/>
            <ac:grpSpMk id="73" creationId="{AA3E3C4A-447F-C74E-0A92-56078F5053B0}"/>
          </ac:grpSpMkLst>
        </pc:grp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2" creationId="{6731693C-8F04-603F-A4A5-78818612E9B6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4" creationId="{BB2615A2-FB8A-8124-83AF-B7E750CD99C9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9" creationId="{37F47B67-9921-3D45-85C7-F7ECEEE6FA75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12" creationId="{0763A166-999E-6F98-D902-512C717ECF7B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38" creationId="{F2C90F7D-FEE4-54C7-CEFA-9D9F79590A75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41" creationId="{C897A412-485B-95D8-72F2-C44143BCC7DD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63" creationId="{318B6E90-AFC2-C7ED-8CB0-1AFF72D0B3F6}"/>
          </ac:inkMkLst>
        </pc:inkChg>
        <pc:inkChg chg="del">
          <ac:chgData name="mehmet sait özdemir" userId="dce2c172-62e6-4d50-b888-93ec6715f647" providerId="ADAL" clId="{95ACD9DA-E4B6-43C5-B669-552A026FCE05}" dt="2023-10-10T19:18:28.665" v="58" actId="478"/>
          <ac:inkMkLst>
            <pc:docMk/>
            <pc:sldMk cId="2120073815" sldId="289"/>
            <ac:inkMk id="64" creationId="{C5F9976E-B0E9-A0A0-EE30-D3806B7D3E91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65" creationId="{6CEDED1F-785A-4F9F-037C-3B93365C4160}"/>
          </ac:inkMkLst>
        </pc:inkChg>
        <pc:inkChg chg="del">
          <ac:chgData name="mehmet sait özdemir" userId="dce2c172-62e6-4d50-b888-93ec6715f647" providerId="ADAL" clId="{95ACD9DA-E4B6-43C5-B669-552A026FCE05}" dt="2023-10-10T19:18:28.665" v="58" actId="478"/>
          <ac:inkMkLst>
            <pc:docMk/>
            <pc:sldMk cId="2120073815" sldId="289"/>
            <ac:inkMk id="66" creationId="{AD1FBB03-6400-A47F-317C-E23CC74706DC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67" creationId="{838599F2-758C-905B-B575-99642032433B}"/>
          </ac:inkMkLst>
        </pc:inkChg>
        <pc:inkChg chg="del">
          <ac:chgData name="mehmet sait özdemir" userId="dce2c172-62e6-4d50-b888-93ec6715f647" providerId="ADAL" clId="{95ACD9DA-E4B6-43C5-B669-552A026FCE05}" dt="2023-10-10T19:18:28.665" v="58" actId="478"/>
          <ac:inkMkLst>
            <pc:docMk/>
            <pc:sldMk cId="2120073815" sldId="289"/>
            <ac:inkMk id="68" creationId="{D785DB6A-B46F-A082-00BB-75650531AB50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69" creationId="{5C364272-87ED-D8FB-AF08-958A63C38B74}"/>
          </ac:inkMkLst>
        </pc:inkChg>
        <pc:inkChg chg="del">
          <ac:chgData name="mehmet sait özdemir" userId="dce2c172-62e6-4d50-b888-93ec6715f647" providerId="ADAL" clId="{95ACD9DA-E4B6-43C5-B669-552A026FCE05}" dt="2023-10-10T19:18:27.333" v="57" actId="478"/>
          <ac:inkMkLst>
            <pc:docMk/>
            <pc:sldMk cId="2120073815" sldId="289"/>
            <ac:inkMk id="71" creationId="{C270A074-D1C7-81F1-73CD-105230439CD9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33.310" v="60" actId="478"/>
        <pc:sldMkLst>
          <pc:docMk/>
          <pc:sldMk cId="2922549363" sldId="290"/>
        </pc:sldMkLst>
        <pc:grpChg chg="del">
          <ac:chgData name="mehmet sait özdemir" userId="dce2c172-62e6-4d50-b888-93ec6715f647" providerId="ADAL" clId="{95ACD9DA-E4B6-43C5-B669-552A026FCE05}" dt="2023-10-10T19:18:31.706" v="59" actId="478"/>
          <ac:grpSpMkLst>
            <pc:docMk/>
            <pc:sldMk cId="2922549363" sldId="290"/>
            <ac:grpSpMk id="16" creationId="{4F90B57C-955C-0B2D-9F17-CD79351A5F55}"/>
          </ac:grpSpMkLst>
        </pc:grpChg>
        <pc:inkChg chg="del">
          <ac:chgData name="mehmet sait özdemir" userId="dce2c172-62e6-4d50-b888-93ec6715f647" providerId="ADAL" clId="{95ACD9DA-E4B6-43C5-B669-552A026FCE05}" dt="2023-10-10T19:18:31.706" v="59" actId="478"/>
          <ac:inkMkLst>
            <pc:docMk/>
            <pc:sldMk cId="2922549363" sldId="290"/>
            <ac:inkMk id="13" creationId="{F173786C-0342-7F0B-1BD7-C7E4F0C1C79D}"/>
          </ac:inkMkLst>
        </pc:inkChg>
        <pc:inkChg chg="del">
          <ac:chgData name="mehmet sait özdemir" userId="dce2c172-62e6-4d50-b888-93ec6715f647" providerId="ADAL" clId="{95ACD9DA-E4B6-43C5-B669-552A026FCE05}" dt="2023-10-10T19:18:33.310" v="60" actId="478"/>
          <ac:inkMkLst>
            <pc:docMk/>
            <pc:sldMk cId="2922549363" sldId="290"/>
            <ac:inkMk id="17" creationId="{5A2A8797-C812-7C8E-43A2-73CC2F081B70}"/>
          </ac:inkMkLst>
        </pc:inkChg>
        <pc:inkChg chg="del">
          <ac:chgData name="mehmet sait özdemir" userId="dce2c172-62e6-4d50-b888-93ec6715f647" providerId="ADAL" clId="{95ACD9DA-E4B6-43C5-B669-552A026FCE05}" dt="2023-10-10T19:18:33.310" v="60" actId="478"/>
          <ac:inkMkLst>
            <pc:docMk/>
            <pc:sldMk cId="2922549363" sldId="290"/>
            <ac:inkMk id="18" creationId="{10B1783E-5540-76BF-79CD-1EEA091D76D3}"/>
          </ac:inkMkLst>
        </pc:inkChg>
      </pc:sldChg>
      <pc:sldChg chg="addSp delSp mod">
        <pc:chgData name="mehmet sait özdemir" userId="dce2c172-62e6-4d50-b888-93ec6715f647" providerId="ADAL" clId="{95ACD9DA-E4B6-43C5-B669-552A026FCE05}" dt="2023-10-10T19:18:42.989" v="65" actId="478"/>
        <pc:sldMkLst>
          <pc:docMk/>
          <pc:sldMk cId="181532221" sldId="291"/>
        </pc:sldMkLst>
        <pc:grpChg chg="del">
          <ac:chgData name="mehmet sait özdemir" userId="dce2c172-62e6-4d50-b888-93ec6715f647" providerId="ADAL" clId="{95ACD9DA-E4B6-43C5-B669-552A026FCE05}" dt="2023-10-10T19:18:35.972" v="61" actId="478"/>
          <ac:grpSpMkLst>
            <pc:docMk/>
            <pc:sldMk cId="181532221" sldId="291"/>
            <ac:grpSpMk id="6" creationId="{9E032338-B912-02E2-6121-FBB1D813BB6E}"/>
          </ac:grpSpMkLst>
        </pc:grpChg>
        <pc:grpChg chg="add del">
          <ac:chgData name="mehmet sait özdemir" userId="dce2c172-62e6-4d50-b888-93ec6715f647" providerId="ADAL" clId="{95ACD9DA-E4B6-43C5-B669-552A026FCE05}" dt="2023-10-10T19:18:42.989" v="65" actId="478"/>
          <ac:grpSpMkLst>
            <pc:docMk/>
            <pc:sldMk cId="181532221" sldId="291"/>
            <ac:grpSpMk id="18" creationId="{818A5F8E-4FDB-03EF-8C92-B5BA1A8F5E93}"/>
          </ac:grpSpMkLst>
        </pc:grpChg>
        <pc:picChg chg="add del">
          <ac:chgData name="mehmet sait özdemir" userId="dce2c172-62e6-4d50-b888-93ec6715f647" providerId="ADAL" clId="{95ACD9DA-E4B6-43C5-B669-552A026FCE05}" dt="2023-10-10T19:18:38.743" v="63" actId="478"/>
          <ac:picMkLst>
            <pc:docMk/>
            <pc:sldMk cId="181532221" sldId="291"/>
            <ac:picMk id="7" creationId="{3B4CAF25-7D79-C7CA-EF41-8CC47FDB3AB4}"/>
          </ac:picMkLst>
        </pc:picChg>
        <pc:inkChg chg="del">
          <ac:chgData name="mehmet sait özdemir" userId="dce2c172-62e6-4d50-b888-93ec6715f647" providerId="ADAL" clId="{95ACD9DA-E4B6-43C5-B669-552A026FCE05}" dt="2023-10-10T19:18:35.972" v="61" actId="478"/>
          <ac:inkMkLst>
            <pc:docMk/>
            <pc:sldMk cId="181532221" sldId="291"/>
            <ac:inkMk id="8" creationId="{830BEDE0-470E-B391-D7B4-9A59B980D1BB}"/>
          </ac:inkMkLst>
        </pc:inkChg>
        <pc:inkChg chg="del">
          <ac:chgData name="mehmet sait özdemir" userId="dce2c172-62e6-4d50-b888-93ec6715f647" providerId="ADAL" clId="{95ACD9DA-E4B6-43C5-B669-552A026FCE05}" dt="2023-10-10T19:18:35.972" v="61" actId="478"/>
          <ac:inkMkLst>
            <pc:docMk/>
            <pc:sldMk cId="181532221" sldId="291"/>
            <ac:inkMk id="9" creationId="{F838F6F8-99DB-7CFF-52BF-86C47E4DB05C}"/>
          </ac:inkMkLst>
        </pc:inkChg>
        <pc:inkChg chg="add del">
          <ac:chgData name="mehmet sait özdemir" userId="dce2c172-62e6-4d50-b888-93ec6715f647" providerId="ADAL" clId="{95ACD9DA-E4B6-43C5-B669-552A026FCE05}" dt="2023-10-10T19:18:40.748" v="64" actId="478"/>
          <ac:inkMkLst>
            <pc:docMk/>
            <pc:sldMk cId="181532221" sldId="291"/>
            <ac:inkMk id="12" creationId="{9D7106CE-E895-7D06-82BA-85AC2495DDDB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8:47.852" v="68" actId="478"/>
        <pc:sldMkLst>
          <pc:docMk/>
          <pc:sldMk cId="506586656" sldId="292"/>
        </pc:sldMkLst>
        <pc:grpChg chg="del">
          <ac:chgData name="mehmet sait özdemir" userId="dce2c172-62e6-4d50-b888-93ec6715f647" providerId="ADAL" clId="{95ACD9DA-E4B6-43C5-B669-552A026FCE05}" dt="2023-10-10T19:18:46.094" v="66" actId="478"/>
          <ac:grpSpMkLst>
            <pc:docMk/>
            <pc:sldMk cId="506586656" sldId="292"/>
            <ac:grpSpMk id="9" creationId="{39D7393C-1679-D431-3774-5E177053AEAF}"/>
          </ac:grpSpMkLst>
        </pc:grpChg>
        <pc:grpChg chg="del">
          <ac:chgData name="mehmet sait özdemir" userId="dce2c172-62e6-4d50-b888-93ec6715f647" providerId="ADAL" clId="{95ACD9DA-E4B6-43C5-B669-552A026FCE05}" dt="2023-10-10T19:18:46.094" v="66" actId="478"/>
          <ac:grpSpMkLst>
            <pc:docMk/>
            <pc:sldMk cId="506586656" sldId="292"/>
            <ac:grpSpMk id="12" creationId="{38D120A8-5243-6C08-C2C1-D0338E6F6375}"/>
          </ac:grpSpMkLst>
        </pc:grpChg>
        <pc:grpChg chg="del">
          <ac:chgData name="mehmet sait özdemir" userId="dce2c172-62e6-4d50-b888-93ec6715f647" providerId="ADAL" clId="{95ACD9DA-E4B6-43C5-B669-552A026FCE05}" dt="2023-10-10T19:18:46.094" v="66" actId="478"/>
          <ac:grpSpMkLst>
            <pc:docMk/>
            <pc:sldMk cId="506586656" sldId="292"/>
            <ac:grpSpMk id="13" creationId="{DAF1C99E-A2DA-C1ED-29C8-0F35689376D7}"/>
          </ac:grpSpMkLst>
        </pc:grpChg>
        <pc:grpChg chg="del">
          <ac:chgData name="mehmet sait özdemir" userId="dce2c172-62e6-4d50-b888-93ec6715f647" providerId="ADAL" clId="{95ACD9DA-E4B6-43C5-B669-552A026FCE05}" dt="2023-10-10T19:18:47.852" v="68" actId="478"/>
          <ac:grpSpMkLst>
            <pc:docMk/>
            <pc:sldMk cId="506586656" sldId="292"/>
            <ac:grpSpMk id="19" creationId="{717CCD9D-4C46-D680-ED2A-55426CFE8681}"/>
          </ac:grpSpMkLst>
        </pc:grpChg>
        <pc:grpChg chg="del">
          <ac:chgData name="mehmet sait özdemir" userId="dce2c172-62e6-4d50-b888-93ec6715f647" providerId="ADAL" clId="{95ACD9DA-E4B6-43C5-B669-552A026FCE05}" dt="2023-10-10T19:18:46.094" v="66" actId="478"/>
          <ac:grpSpMkLst>
            <pc:docMk/>
            <pc:sldMk cId="506586656" sldId="292"/>
            <ac:grpSpMk id="20" creationId="{9D75760D-130D-34F0-FAF6-F092A91001FE}"/>
          </ac:grpSpMkLst>
        </pc:grpChg>
        <pc:grpChg chg="del">
          <ac:chgData name="mehmet sait özdemir" userId="dce2c172-62e6-4d50-b888-93ec6715f647" providerId="ADAL" clId="{95ACD9DA-E4B6-43C5-B669-552A026FCE05}" dt="2023-10-10T19:18:46.905" v="67" actId="478"/>
          <ac:grpSpMkLst>
            <pc:docMk/>
            <pc:sldMk cId="506586656" sldId="292"/>
            <ac:grpSpMk id="43" creationId="{61B2B86E-0F87-B48B-B0D1-46344BD73825}"/>
          </ac:grpSpMkLst>
        </pc:grpChg>
        <pc:grpChg chg="del">
          <ac:chgData name="mehmet sait özdemir" userId="dce2c172-62e6-4d50-b888-93ec6715f647" providerId="ADAL" clId="{95ACD9DA-E4B6-43C5-B669-552A026FCE05}" dt="2023-10-10T19:18:46.094" v="66" actId="478"/>
          <ac:grpSpMkLst>
            <pc:docMk/>
            <pc:sldMk cId="506586656" sldId="292"/>
            <ac:grpSpMk id="48" creationId="{D6DC5A82-8750-01D6-D073-98D0F3366FE0}"/>
          </ac:grpSpMkLst>
        </pc:grpChg>
        <pc:inkChg chg="del">
          <ac:chgData name="mehmet sait özdemir" userId="dce2c172-62e6-4d50-b888-93ec6715f647" providerId="ADAL" clId="{95ACD9DA-E4B6-43C5-B669-552A026FCE05}" dt="2023-10-10T19:18:46.094" v="66" actId="478"/>
          <ac:inkMkLst>
            <pc:docMk/>
            <pc:sldMk cId="506586656" sldId="292"/>
            <ac:inkMk id="18" creationId="{EAF7E081-FECC-15A2-6A29-6ACED48F773D}"/>
          </ac:inkMkLst>
        </pc:inkChg>
        <pc:inkChg chg="del">
          <ac:chgData name="mehmet sait özdemir" userId="dce2c172-62e6-4d50-b888-93ec6715f647" providerId="ADAL" clId="{95ACD9DA-E4B6-43C5-B669-552A026FCE05}" dt="2023-10-10T19:18:46.094" v="66" actId="478"/>
          <ac:inkMkLst>
            <pc:docMk/>
            <pc:sldMk cId="506586656" sldId="292"/>
            <ac:inkMk id="24" creationId="{0344548B-7CAD-DD5B-7FA1-BD88A47E3C15}"/>
          </ac:inkMkLst>
        </pc:inkChg>
        <pc:inkChg chg="del">
          <ac:chgData name="mehmet sait özdemir" userId="dce2c172-62e6-4d50-b888-93ec6715f647" providerId="ADAL" clId="{95ACD9DA-E4B6-43C5-B669-552A026FCE05}" dt="2023-10-10T19:18:46.094" v="66" actId="478"/>
          <ac:inkMkLst>
            <pc:docMk/>
            <pc:sldMk cId="506586656" sldId="292"/>
            <ac:inkMk id="25" creationId="{6A5D43E4-8585-F63C-4E54-DFE7898C1A8C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00.278" v="71" actId="478"/>
        <pc:sldMkLst>
          <pc:docMk/>
          <pc:sldMk cId="2692297077" sldId="293"/>
        </pc:sldMkLst>
        <pc:grpChg chg="del">
          <ac:chgData name="mehmet sait özdemir" userId="dce2c172-62e6-4d50-b888-93ec6715f647" providerId="ADAL" clId="{95ACD9DA-E4B6-43C5-B669-552A026FCE05}" dt="2023-10-10T19:18:58.271" v="70" actId="478"/>
          <ac:grpSpMkLst>
            <pc:docMk/>
            <pc:sldMk cId="2692297077" sldId="293"/>
            <ac:grpSpMk id="14" creationId="{D31A3868-454A-D8D3-9F6B-4E8946764CFC}"/>
          </ac:grpSpMkLst>
        </pc:grpChg>
        <pc:grpChg chg="del">
          <ac:chgData name="mehmet sait özdemir" userId="dce2c172-62e6-4d50-b888-93ec6715f647" providerId="ADAL" clId="{95ACD9DA-E4B6-43C5-B669-552A026FCE05}" dt="2023-10-10T19:19:00.278" v="71" actId="478"/>
          <ac:grpSpMkLst>
            <pc:docMk/>
            <pc:sldMk cId="2692297077" sldId="293"/>
            <ac:grpSpMk id="15" creationId="{66453484-B80B-2327-343C-7B623F2B7D40}"/>
          </ac:grpSpMkLst>
        </pc:grpChg>
        <pc:grpChg chg="del">
          <ac:chgData name="mehmet sait özdemir" userId="dce2c172-62e6-4d50-b888-93ec6715f647" providerId="ADAL" clId="{95ACD9DA-E4B6-43C5-B669-552A026FCE05}" dt="2023-10-10T19:18:58.271" v="70" actId="478"/>
          <ac:grpSpMkLst>
            <pc:docMk/>
            <pc:sldMk cId="2692297077" sldId="293"/>
            <ac:grpSpMk id="28" creationId="{5BE1C774-FB2F-53A9-D50E-787C2622BDA4}"/>
          </ac:grpSpMkLst>
        </pc:grpChg>
        <pc:grpChg chg="del">
          <ac:chgData name="mehmet sait özdemir" userId="dce2c172-62e6-4d50-b888-93ec6715f647" providerId="ADAL" clId="{95ACD9DA-E4B6-43C5-B669-552A026FCE05}" dt="2023-10-10T19:19:00.278" v="71" actId="478"/>
          <ac:grpSpMkLst>
            <pc:docMk/>
            <pc:sldMk cId="2692297077" sldId="293"/>
            <ac:grpSpMk id="31" creationId="{A6D8C816-B154-2A34-7C6E-3B6C64FBBE40}"/>
          </ac:grpSpMkLst>
        </pc:grpChg>
        <pc:grpChg chg="del">
          <ac:chgData name="mehmet sait özdemir" userId="dce2c172-62e6-4d50-b888-93ec6715f647" providerId="ADAL" clId="{95ACD9DA-E4B6-43C5-B669-552A026FCE05}" dt="2023-10-10T19:19:00.278" v="71" actId="478"/>
          <ac:grpSpMkLst>
            <pc:docMk/>
            <pc:sldMk cId="2692297077" sldId="293"/>
            <ac:grpSpMk id="37" creationId="{2E923646-5CF5-28BF-D579-614CFBA962F6}"/>
          </ac:grpSpMkLst>
        </pc:grpChg>
        <pc:grpChg chg="del">
          <ac:chgData name="mehmet sait özdemir" userId="dce2c172-62e6-4d50-b888-93ec6715f647" providerId="ADAL" clId="{95ACD9DA-E4B6-43C5-B669-552A026FCE05}" dt="2023-10-10T19:18:58.271" v="70" actId="478"/>
          <ac:grpSpMkLst>
            <pc:docMk/>
            <pc:sldMk cId="2692297077" sldId="293"/>
            <ac:grpSpMk id="56" creationId="{D7C8D708-8342-8C04-6B01-8EE8B7AA80D1}"/>
          </ac:grpSpMkLst>
        </pc:grpChg>
        <pc:grpChg chg="del">
          <ac:chgData name="mehmet sait özdemir" userId="dce2c172-62e6-4d50-b888-93ec6715f647" providerId="ADAL" clId="{95ACD9DA-E4B6-43C5-B669-552A026FCE05}" dt="2023-10-10T19:19:00.278" v="71" actId="478"/>
          <ac:grpSpMkLst>
            <pc:docMk/>
            <pc:sldMk cId="2692297077" sldId="293"/>
            <ac:grpSpMk id="57" creationId="{41A2F04F-363B-70DA-C401-4ABBEDACE9A4}"/>
          </ac:grpSpMkLst>
        </pc:grpChg>
        <pc:inkChg chg="del">
          <ac:chgData name="mehmet sait özdemir" userId="dce2c172-62e6-4d50-b888-93ec6715f647" providerId="ADAL" clId="{95ACD9DA-E4B6-43C5-B669-552A026FCE05}" dt="2023-10-10T19:19:00.278" v="71" actId="478"/>
          <ac:inkMkLst>
            <pc:docMk/>
            <pc:sldMk cId="2692297077" sldId="293"/>
            <ac:inkMk id="2" creationId="{00772FBC-AC6E-5D73-C032-808C23A19445}"/>
          </ac:inkMkLst>
        </pc:inkChg>
        <pc:inkChg chg="del">
          <ac:chgData name="mehmet sait özdemir" userId="dce2c172-62e6-4d50-b888-93ec6715f647" providerId="ADAL" clId="{95ACD9DA-E4B6-43C5-B669-552A026FCE05}" dt="2023-10-10T19:19:00.278" v="71" actId="478"/>
          <ac:inkMkLst>
            <pc:docMk/>
            <pc:sldMk cId="2692297077" sldId="293"/>
            <ac:inkMk id="4" creationId="{FE147024-2824-AD99-2181-3C5A63ABD03A}"/>
          </ac:inkMkLst>
        </pc:inkChg>
        <pc:inkChg chg="del">
          <ac:chgData name="mehmet sait özdemir" userId="dce2c172-62e6-4d50-b888-93ec6715f647" providerId="ADAL" clId="{95ACD9DA-E4B6-43C5-B669-552A026FCE05}" dt="2023-10-10T19:18:58.271" v="70" actId="478"/>
          <ac:inkMkLst>
            <pc:docMk/>
            <pc:sldMk cId="2692297077" sldId="293"/>
            <ac:inkMk id="16" creationId="{691FD50C-620D-3D29-577A-5F904EB6DD8E}"/>
          </ac:inkMkLst>
        </pc:inkChg>
        <pc:inkChg chg="del">
          <ac:chgData name="mehmet sait özdemir" userId="dce2c172-62e6-4d50-b888-93ec6715f647" providerId="ADAL" clId="{95ACD9DA-E4B6-43C5-B669-552A026FCE05}" dt="2023-10-10T19:19:00.278" v="71" actId="478"/>
          <ac:inkMkLst>
            <pc:docMk/>
            <pc:sldMk cId="2692297077" sldId="293"/>
            <ac:inkMk id="55" creationId="{B83D545E-08A7-2B7A-3EF9-4B1D5E8DC454}"/>
          </ac:inkMkLst>
        </pc:inkChg>
        <pc:inkChg chg="del">
          <ac:chgData name="mehmet sait özdemir" userId="dce2c172-62e6-4d50-b888-93ec6715f647" providerId="ADAL" clId="{95ACD9DA-E4B6-43C5-B669-552A026FCE05}" dt="2023-10-10T19:19:00.278" v="71" actId="478"/>
          <ac:inkMkLst>
            <pc:docMk/>
            <pc:sldMk cId="2692297077" sldId="293"/>
            <ac:inkMk id="58" creationId="{D51CD304-D201-173A-5777-C5D2032DF33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04.793" v="73" actId="478"/>
        <pc:sldMkLst>
          <pc:docMk/>
          <pc:sldMk cId="1747180536" sldId="294"/>
        </pc:sldMkLst>
        <pc:grpChg chg="del">
          <ac:chgData name="mehmet sait özdemir" userId="dce2c172-62e6-4d50-b888-93ec6715f647" providerId="ADAL" clId="{95ACD9DA-E4B6-43C5-B669-552A026FCE05}" dt="2023-10-10T19:19:04.793" v="73" actId="478"/>
          <ac:grpSpMkLst>
            <pc:docMk/>
            <pc:sldMk cId="1747180536" sldId="294"/>
            <ac:grpSpMk id="9" creationId="{1F271E45-8EA3-0BEE-B048-1F8524BC4D3A}"/>
          </ac:grpSpMkLst>
        </pc:grpChg>
        <pc:grpChg chg="del">
          <ac:chgData name="mehmet sait özdemir" userId="dce2c172-62e6-4d50-b888-93ec6715f647" providerId="ADAL" clId="{95ACD9DA-E4B6-43C5-B669-552A026FCE05}" dt="2023-10-10T19:19:04.793" v="73" actId="478"/>
          <ac:grpSpMkLst>
            <pc:docMk/>
            <pc:sldMk cId="1747180536" sldId="294"/>
            <ac:grpSpMk id="16" creationId="{349E569E-A37E-669A-7FFE-EC81C97ABDAC}"/>
          </ac:grpSpMkLst>
        </pc:grpChg>
        <pc:grpChg chg="del">
          <ac:chgData name="mehmet sait özdemir" userId="dce2c172-62e6-4d50-b888-93ec6715f647" providerId="ADAL" clId="{95ACD9DA-E4B6-43C5-B669-552A026FCE05}" dt="2023-10-10T19:19:04.793" v="73" actId="478"/>
          <ac:grpSpMkLst>
            <pc:docMk/>
            <pc:sldMk cId="1747180536" sldId="294"/>
            <ac:grpSpMk id="20" creationId="{59FEFE4E-E36D-8DE5-C26A-A91F6BCF8DF4}"/>
          </ac:grpSpMkLst>
        </pc:grpChg>
        <pc:grpChg chg="del">
          <ac:chgData name="mehmet sait özdemir" userId="dce2c172-62e6-4d50-b888-93ec6715f647" providerId="ADAL" clId="{95ACD9DA-E4B6-43C5-B669-552A026FCE05}" dt="2023-10-10T19:19:03.576" v="72" actId="478"/>
          <ac:grpSpMkLst>
            <pc:docMk/>
            <pc:sldMk cId="1747180536" sldId="294"/>
            <ac:grpSpMk id="24" creationId="{BA7FAB52-23B0-ABFA-68C5-4F9DEEF8E1C0}"/>
          </ac:grpSpMkLst>
        </pc:grpChg>
        <pc:inkChg chg="del">
          <ac:chgData name="mehmet sait özdemir" userId="dce2c172-62e6-4d50-b888-93ec6715f647" providerId="ADAL" clId="{95ACD9DA-E4B6-43C5-B669-552A026FCE05}" dt="2023-10-10T19:19:03.576" v="72" actId="478"/>
          <ac:inkMkLst>
            <pc:docMk/>
            <pc:sldMk cId="1747180536" sldId="294"/>
            <ac:inkMk id="2" creationId="{B71C6104-01DB-7AAB-24AA-42FACF987E71}"/>
          </ac:inkMkLst>
        </pc:inkChg>
        <pc:inkChg chg="del">
          <ac:chgData name="mehmet sait özdemir" userId="dce2c172-62e6-4d50-b888-93ec6715f647" providerId="ADAL" clId="{95ACD9DA-E4B6-43C5-B669-552A026FCE05}" dt="2023-10-10T19:19:04.793" v="73" actId="478"/>
          <ac:inkMkLst>
            <pc:docMk/>
            <pc:sldMk cId="1747180536" sldId="294"/>
            <ac:inkMk id="17" creationId="{88845B3B-C914-DF7B-0C97-7F6E99D07F87}"/>
          </ac:inkMkLst>
        </pc:inkChg>
        <pc:inkChg chg="del">
          <ac:chgData name="mehmet sait özdemir" userId="dce2c172-62e6-4d50-b888-93ec6715f647" providerId="ADAL" clId="{95ACD9DA-E4B6-43C5-B669-552A026FCE05}" dt="2023-10-10T19:19:04.793" v="73" actId="478"/>
          <ac:inkMkLst>
            <pc:docMk/>
            <pc:sldMk cId="1747180536" sldId="294"/>
            <ac:inkMk id="21" creationId="{3DCFAD11-2A1C-8F92-34BD-8DF98425B30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09.840" v="75" actId="478"/>
        <pc:sldMkLst>
          <pc:docMk/>
          <pc:sldMk cId="1739972950" sldId="296"/>
        </pc:sldMkLst>
        <pc:grpChg chg="del">
          <ac:chgData name="mehmet sait özdemir" userId="dce2c172-62e6-4d50-b888-93ec6715f647" providerId="ADAL" clId="{95ACD9DA-E4B6-43C5-B669-552A026FCE05}" dt="2023-10-10T19:19:08.481" v="74" actId="478"/>
          <ac:grpSpMkLst>
            <pc:docMk/>
            <pc:sldMk cId="1739972950" sldId="296"/>
            <ac:grpSpMk id="20" creationId="{840CDACF-291B-78F5-A1E6-6630474215E1}"/>
          </ac:grpSpMkLst>
        </pc:grpChg>
        <pc:grpChg chg="del">
          <ac:chgData name="mehmet sait özdemir" userId="dce2c172-62e6-4d50-b888-93ec6715f647" providerId="ADAL" clId="{95ACD9DA-E4B6-43C5-B669-552A026FCE05}" dt="2023-10-10T19:19:08.481" v="74" actId="478"/>
          <ac:grpSpMkLst>
            <pc:docMk/>
            <pc:sldMk cId="1739972950" sldId="296"/>
            <ac:grpSpMk id="24" creationId="{CB791326-1008-6F96-08D9-341A88E11729}"/>
          </ac:grpSpMkLst>
        </pc:grpChg>
        <pc:grpChg chg="del">
          <ac:chgData name="mehmet sait özdemir" userId="dce2c172-62e6-4d50-b888-93ec6715f647" providerId="ADAL" clId="{95ACD9DA-E4B6-43C5-B669-552A026FCE05}" dt="2023-10-10T19:19:08.481" v="74" actId="478"/>
          <ac:grpSpMkLst>
            <pc:docMk/>
            <pc:sldMk cId="1739972950" sldId="296"/>
            <ac:grpSpMk id="29" creationId="{36541159-2035-4BEB-A0FF-E4C2D036033F}"/>
          </ac:grpSpMkLst>
        </pc:grpChg>
        <pc:grpChg chg="del">
          <ac:chgData name="mehmet sait özdemir" userId="dce2c172-62e6-4d50-b888-93ec6715f647" providerId="ADAL" clId="{95ACD9DA-E4B6-43C5-B669-552A026FCE05}" dt="2023-10-10T19:19:08.481" v="74" actId="478"/>
          <ac:grpSpMkLst>
            <pc:docMk/>
            <pc:sldMk cId="1739972950" sldId="296"/>
            <ac:grpSpMk id="38" creationId="{BF1644AD-862B-D937-C86B-CF5DD41E8F46}"/>
          </ac:grpSpMkLst>
        </pc:grpChg>
        <pc:grpChg chg="del">
          <ac:chgData name="mehmet sait özdemir" userId="dce2c172-62e6-4d50-b888-93ec6715f647" providerId="ADAL" clId="{95ACD9DA-E4B6-43C5-B669-552A026FCE05}" dt="2023-10-10T19:19:08.481" v="74" actId="478"/>
          <ac:grpSpMkLst>
            <pc:docMk/>
            <pc:sldMk cId="1739972950" sldId="296"/>
            <ac:grpSpMk id="43" creationId="{0EBEC63C-4087-6EB4-F6F7-CFDD0D399133}"/>
          </ac:grpSpMkLst>
        </pc:grp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9" creationId="{FB707BB6-29C2-1577-9D48-D2FB78A41F02}"/>
          </ac:inkMkLst>
        </pc:inkChg>
        <pc:inkChg chg="del">
          <ac:chgData name="mehmet sait özdemir" userId="dce2c172-62e6-4d50-b888-93ec6715f647" providerId="ADAL" clId="{95ACD9DA-E4B6-43C5-B669-552A026FCE05}" dt="2023-10-10T19:19:08.481" v="74" actId="478"/>
          <ac:inkMkLst>
            <pc:docMk/>
            <pc:sldMk cId="1739972950" sldId="296"/>
            <ac:inkMk id="25" creationId="{038082D6-C716-F174-4F58-D58F57E50719}"/>
          </ac:inkMkLst>
        </pc:inkChg>
        <pc:inkChg chg="del">
          <ac:chgData name="mehmet sait özdemir" userId="dce2c172-62e6-4d50-b888-93ec6715f647" providerId="ADAL" clId="{95ACD9DA-E4B6-43C5-B669-552A026FCE05}" dt="2023-10-10T19:19:08.481" v="74" actId="478"/>
          <ac:inkMkLst>
            <pc:docMk/>
            <pc:sldMk cId="1739972950" sldId="296"/>
            <ac:inkMk id="26" creationId="{E5835D0B-7F4C-B62A-0AF9-1A9F3AF883CA}"/>
          </ac:inkMkLst>
        </pc:ink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30" creationId="{7384F800-897B-3A4B-8DD5-E6D95D84F373}"/>
          </ac:inkMkLst>
        </pc:ink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31" creationId="{C36E97A5-1356-5B48-3A2F-7DDA61DD7F27}"/>
          </ac:inkMkLst>
        </pc:ink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32" creationId="{67CE93E3-2D48-15A9-C9BF-48347B1BE821}"/>
          </ac:inkMkLst>
        </pc:inkChg>
        <pc:inkChg chg="del">
          <ac:chgData name="mehmet sait özdemir" userId="dce2c172-62e6-4d50-b888-93ec6715f647" providerId="ADAL" clId="{95ACD9DA-E4B6-43C5-B669-552A026FCE05}" dt="2023-10-10T19:19:08.481" v="74" actId="478"/>
          <ac:inkMkLst>
            <pc:docMk/>
            <pc:sldMk cId="1739972950" sldId="296"/>
            <ac:inkMk id="37" creationId="{7E90BD08-1EA7-66AB-B57E-F79072F9CB06}"/>
          </ac:inkMkLst>
        </pc:inkChg>
        <pc:inkChg chg="del">
          <ac:chgData name="mehmet sait özdemir" userId="dce2c172-62e6-4d50-b888-93ec6715f647" providerId="ADAL" clId="{95ACD9DA-E4B6-43C5-B669-552A026FCE05}" dt="2023-10-10T19:19:08.481" v="74" actId="478"/>
          <ac:inkMkLst>
            <pc:docMk/>
            <pc:sldMk cId="1739972950" sldId="296"/>
            <ac:inkMk id="39" creationId="{82F8B205-2BAE-E2BE-52C1-9D22C2C057EF}"/>
          </ac:inkMkLst>
        </pc:ink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40" creationId="{4DF0E25A-6D5B-3E21-64C1-D90B3E055B1F}"/>
          </ac:inkMkLst>
        </pc:inkChg>
        <pc:inkChg chg="del">
          <ac:chgData name="mehmet sait özdemir" userId="dce2c172-62e6-4d50-b888-93ec6715f647" providerId="ADAL" clId="{95ACD9DA-E4B6-43C5-B669-552A026FCE05}" dt="2023-10-10T19:19:08.481" v="74" actId="478"/>
          <ac:inkMkLst>
            <pc:docMk/>
            <pc:sldMk cId="1739972950" sldId="296"/>
            <ac:inkMk id="44" creationId="{0A87187A-B41A-E087-06E3-4B7B4F797F04}"/>
          </ac:inkMkLst>
        </pc:inkChg>
        <pc:inkChg chg="del">
          <ac:chgData name="mehmet sait özdemir" userId="dce2c172-62e6-4d50-b888-93ec6715f647" providerId="ADAL" clId="{95ACD9DA-E4B6-43C5-B669-552A026FCE05}" dt="2023-10-10T19:19:09.840" v="75" actId="478"/>
          <ac:inkMkLst>
            <pc:docMk/>
            <pc:sldMk cId="1739972950" sldId="296"/>
            <ac:inkMk id="45" creationId="{66E78471-CF59-9F60-83E6-D599840FE6D4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13.295" v="77" actId="478"/>
        <pc:sldMkLst>
          <pc:docMk/>
          <pc:sldMk cId="3494428267" sldId="297"/>
        </pc:sldMkLst>
        <pc:grpChg chg="del">
          <ac:chgData name="mehmet sait özdemir" userId="dce2c172-62e6-4d50-b888-93ec6715f647" providerId="ADAL" clId="{95ACD9DA-E4B6-43C5-B669-552A026FCE05}" dt="2023-10-10T19:19:11.965" v="76" actId="478"/>
          <ac:grpSpMkLst>
            <pc:docMk/>
            <pc:sldMk cId="3494428267" sldId="297"/>
            <ac:grpSpMk id="7" creationId="{B240B797-0AE9-2AAE-3447-FB6F5CA84149}"/>
          </ac:grpSpMkLst>
        </pc:grpChg>
        <pc:grpChg chg="del">
          <ac:chgData name="mehmet sait özdemir" userId="dce2c172-62e6-4d50-b888-93ec6715f647" providerId="ADAL" clId="{95ACD9DA-E4B6-43C5-B669-552A026FCE05}" dt="2023-10-10T19:19:13.295" v="77" actId="478"/>
          <ac:grpSpMkLst>
            <pc:docMk/>
            <pc:sldMk cId="3494428267" sldId="297"/>
            <ac:grpSpMk id="13" creationId="{2681C450-1C1E-1D47-AB13-08F4A8A90D9F}"/>
          </ac:grpSpMkLst>
        </pc:grpChg>
        <pc:inkChg chg="del">
          <ac:chgData name="mehmet sait özdemir" userId="dce2c172-62e6-4d50-b888-93ec6715f647" providerId="ADAL" clId="{95ACD9DA-E4B6-43C5-B669-552A026FCE05}" dt="2023-10-10T19:19:11.965" v="76" actId="478"/>
          <ac:inkMkLst>
            <pc:docMk/>
            <pc:sldMk cId="3494428267" sldId="297"/>
            <ac:inkMk id="2" creationId="{713B1615-883D-EC46-5AC2-B091E8E560CA}"/>
          </ac:inkMkLst>
        </pc:inkChg>
        <pc:inkChg chg="del">
          <ac:chgData name="mehmet sait özdemir" userId="dce2c172-62e6-4d50-b888-93ec6715f647" providerId="ADAL" clId="{95ACD9DA-E4B6-43C5-B669-552A026FCE05}" dt="2023-10-10T19:19:11.965" v="76" actId="478"/>
          <ac:inkMkLst>
            <pc:docMk/>
            <pc:sldMk cId="3494428267" sldId="297"/>
            <ac:inkMk id="4" creationId="{3B7A416D-F3E9-0AC1-CE1F-37F648CD5288}"/>
          </ac:inkMkLst>
        </pc:inkChg>
        <pc:inkChg chg="del">
          <ac:chgData name="mehmet sait özdemir" userId="dce2c172-62e6-4d50-b888-93ec6715f647" providerId="ADAL" clId="{95ACD9DA-E4B6-43C5-B669-552A026FCE05}" dt="2023-10-10T19:19:13.295" v="77" actId="478"/>
          <ac:inkMkLst>
            <pc:docMk/>
            <pc:sldMk cId="3494428267" sldId="297"/>
            <ac:inkMk id="14" creationId="{F997DCDE-2DA5-8B67-25C9-84B8014F7149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16.163" v="79" actId="478"/>
        <pc:sldMkLst>
          <pc:docMk/>
          <pc:sldMk cId="3218640863" sldId="298"/>
        </pc:sldMkLst>
        <pc:inkChg chg="del">
          <ac:chgData name="mehmet sait özdemir" userId="dce2c172-62e6-4d50-b888-93ec6715f647" providerId="ADAL" clId="{95ACD9DA-E4B6-43C5-B669-552A026FCE05}" dt="2023-10-10T19:19:15.286" v="78" actId="478"/>
          <ac:inkMkLst>
            <pc:docMk/>
            <pc:sldMk cId="3218640863" sldId="298"/>
            <ac:inkMk id="2" creationId="{24929C4E-ED2B-C690-3606-F2FD6094FA0F}"/>
          </ac:inkMkLst>
        </pc:inkChg>
        <pc:inkChg chg="del">
          <ac:chgData name="mehmet sait özdemir" userId="dce2c172-62e6-4d50-b888-93ec6715f647" providerId="ADAL" clId="{95ACD9DA-E4B6-43C5-B669-552A026FCE05}" dt="2023-10-10T19:19:15.286" v="78" actId="478"/>
          <ac:inkMkLst>
            <pc:docMk/>
            <pc:sldMk cId="3218640863" sldId="298"/>
            <ac:inkMk id="4" creationId="{2B9BE1A3-CDF8-B9DA-A04B-D14DB2D6891A}"/>
          </ac:inkMkLst>
        </pc:inkChg>
        <pc:inkChg chg="del">
          <ac:chgData name="mehmet sait özdemir" userId="dce2c172-62e6-4d50-b888-93ec6715f647" providerId="ADAL" clId="{95ACD9DA-E4B6-43C5-B669-552A026FCE05}" dt="2023-10-10T19:19:15.286" v="78" actId="478"/>
          <ac:inkMkLst>
            <pc:docMk/>
            <pc:sldMk cId="3218640863" sldId="298"/>
            <ac:inkMk id="5" creationId="{E28EF298-E4A7-7891-014B-F2EEB382AE70}"/>
          </ac:inkMkLst>
        </pc:inkChg>
        <pc:inkChg chg="del">
          <ac:chgData name="mehmet sait özdemir" userId="dce2c172-62e6-4d50-b888-93ec6715f647" providerId="ADAL" clId="{95ACD9DA-E4B6-43C5-B669-552A026FCE05}" dt="2023-10-10T19:19:16.163" v="79" actId="478"/>
          <ac:inkMkLst>
            <pc:docMk/>
            <pc:sldMk cId="3218640863" sldId="298"/>
            <ac:inkMk id="6" creationId="{9AC8B203-7FCB-70B1-E28F-DF8F647973FC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19.952" v="81" actId="478"/>
        <pc:sldMkLst>
          <pc:docMk/>
          <pc:sldMk cId="234743219" sldId="299"/>
        </pc:sldMkLst>
        <pc:grpChg chg="del">
          <ac:chgData name="mehmet sait özdemir" userId="dce2c172-62e6-4d50-b888-93ec6715f647" providerId="ADAL" clId="{95ACD9DA-E4B6-43C5-B669-552A026FCE05}" dt="2023-10-10T19:19:18.750" v="80" actId="478"/>
          <ac:grpSpMkLst>
            <pc:docMk/>
            <pc:sldMk cId="234743219" sldId="299"/>
            <ac:grpSpMk id="15" creationId="{9C3F1F18-E2B8-A878-419D-C3D820E7807F}"/>
          </ac:grpSpMkLst>
        </pc:grpChg>
        <pc:grpChg chg="del">
          <ac:chgData name="mehmet sait özdemir" userId="dce2c172-62e6-4d50-b888-93ec6715f647" providerId="ADAL" clId="{95ACD9DA-E4B6-43C5-B669-552A026FCE05}" dt="2023-10-10T19:19:19.952" v="81" actId="478"/>
          <ac:grpSpMkLst>
            <pc:docMk/>
            <pc:sldMk cId="234743219" sldId="299"/>
            <ac:grpSpMk id="29" creationId="{F5B01C43-78FD-3A8F-6B4C-EFDD6DF2A2E0}"/>
          </ac:grpSpMkLst>
        </pc:grpChg>
        <pc:grpChg chg="del">
          <ac:chgData name="mehmet sait özdemir" userId="dce2c172-62e6-4d50-b888-93ec6715f647" providerId="ADAL" clId="{95ACD9DA-E4B6-43C5-B669-552A026FCE05}" dt="2023-10-10T19:19:19.952" v="81" actId="478"/>
          <ac:grpSpMkLst>
            <pc:docMk/>
            <pc:sldMk cId="234743219" sldId="299"/>
            <ac:grpSpMk id="32" creationId="{37A2A235-B573-9360-9E2A-2C496F6012BC}"/>
          </ac:grpSpMkLst>
        </pc:grpChg>
        <pc:grpChg chg="del">
          <ac:chgData name="mehmet sait özdemir" userId="dce2c172-62e6-4d50-b888-93ec6715f647" providerId="ADAL" clId="{95ACD9DA-E4B6-43C5-B669-552A026FCE05}" dt="2023-10-10T19:19:19.952" v="81" actId="478"/>
          <ac:grpSpMkLst>
            <pc:docMk/>
            <pc:sldMk cId="234743219" sldId="299"/>
            <ac:grpSpMk id="38" creationId="{07E207FB-C1B0-00F2-F82C-6F5048BFF46A}"/>
          </ac:grpSpMkLst>
        </pc:grpChg>
        <pc:grpChg chg="del">
          <ac:chgData name="mehmet sait özdemir" userId="dce2c172-62e6-4d50-b888-93ec6715f647" providerId="ADAL" clId="{95ACD9DA-E4B6-43C5-B669-552A026FCE05}" dt="2023-10-10T19:19:18.750" v="80" actId="478"/>
          <ac:grpSpMkLst>
            <pc:docMk/>
            <pc:sldMk cId="234743219" sldId="299"/>
            <ac:grpSpMk id="43" creationId="{60E5D14F-CBA0-F549-7D1E-E878F8597298}"/>
          </ac:grpSpMkLst>
        </pc:grpChg>
        <pc:grpChg chg="del">
          <ac:chgData name="mehmet sait özdemir" userId="dce2c172-62e6-4d50-b888-93ec6715f647" providerId="ADAL" clId="{95ACD9DA-E4B6-43C5-B669-552A026FCE05}" dt="2023-10-10T19:19:19.952" v="81" actId="478"/>
          <ac:grpSpMkLst>
            <pc:docMk/>
            <pc:sldMk cId="234743219" sldId="299"/>
            <ac:grpSpMk id="46" creationId="{186C39B2-78EE-2E72-AB14-A975EA6C49B5}"/>
          </ac:grpSpMkLst>
        </pc:grpChg>
        <pc:inkChg chg="del">
          <ac:chgData name="mehmet sait özdemir" userId="dce2c172-62e6-4d50-b888-93ec6715f647" providerId="ADAL" clId="{95ACD9DA-E4B6-43C5-B669-552A026FCE05}" dt="2023-10-10T19:19:18.750" v="80" actId="478"/>
          <ac:inkMkLst>
            <pc:docMk/>
            <pc:sldMk cId="234743219" sldId="299"/>
            <ac:inkMk id="2" creationId="{FFBDCC85-42EC-8A21-B1FD-3595EB2A16D5}"/>
          </ac:inkMkLst>
        </pc:inkChg>
        <pc:inkChg chg="del">
          <ac:chgData name="mehmet sait özdemir" userId="dce2c172-62e6-4d50-b888-93ec6715f647" providerId="ADAL" clId="{95ACD9DA-E4B6-43C5-B669-552A026FCE05}" dt="2023-10-10T19:19:18.750" v="80" actId="478"/>
          <ac:inkMkLst>
            <pc:docMk/>
            <pc:sldMk cId="234743219" sldId="299"/>
            <ac:inkMk id="18" creationId="{5241D32A-C987-AB0A-1D10-F8B4AD5EACBA}"/>
          </ac:inkMkLst>
        </pc:inkChg>
        <pc:inkChg chg="del">
          <ac:chgData name="mehmet sait özdemir" userId="dce2c172-62e6-4d50-b888-93ec6715f647" providerId="ADAL" clId="{95ACD9DA-E4B6-43C5-B669-552A026FCE05}" dt="2023-10-10T19:19:19.952" v="81" actId="478"/>
          <ac:inkMkLst>
            <pc:docMk/>
            <pc:sldMk cId="234743219" sldId="299"/>
            <ac:inkMk id="37" creationId="{52F1C88C-D20E-1F0C-4995-150B7A4635B5}"/>
          </ac:inkMkLst>
        </pc:inkChg>
        <pc:inkChg chg="del">
          <ac:chgData name="mehmet sait özdemir" userId="dce2c172-62e6-4d50-b888-93ec6715f647" providerId="ADAL" clId="{95ACD9DA-E4B6-43C5-B669-552A026FCE05}" dt="2023-10-10T19:19:19.952" v="81" actId="478"/>
          <ac:inkMkLst>
            <pc:docMk/>
            <pc:sldMk cId="234743219" sldId="299"/>
            <ac:inkMk id="39" creationId="{BDA329FD-074F-39FE-C98C-694155FA4C6B}"/>
          </ac:inkMkLst>
        </pc:inkChg>
        <pc:inkChg chg="del">
          <ac:chgData name="mehmet sait özdemir" userId="dce2c172-62e6-4d50-b888-93ec6715f647" providerId="ADAL" clId="{95ACD9DA-E4B6-43C5-B669-552A026FCE05}" dt="2023-10-10T19:19:19.952" v="81" actId="478"/>
          <ac:inkMkLst>
            <pc:docMk/>
            <pc:sldMk cId="234743219" sldId="299"/>
            <ac:inkMk id="40" creationId="{252BFBC8-D05E-EA19-99AA-C04D9D08214E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23.207" v="83" actId="478"/>
        <pc:sldMkLst>
          <pc:docMk/>
          <pc:sldMk cId="1414344069" sldId="300"/>
        </pc:sldMkLst>
        <pc:grpChg chg="del">
          <ac:chgData name="mehmet sait özdemir" userId="dce2c172-62e6-4d50-b888-93ec6715f647" providerId="ADAL" clId="{95ACD9DA-E4B6-43C5-B669-552A026FCE05}" dt="2023-10-10T19:19:23.207" v="83" actId="478"/>
          <ac:grpSpMkLst>
            <pc:docMk/>
            <pc:sldMk cId="1414344069" sldId="300"/>
            <ac:grpSpMk id="23" creationId="{15003FCC-3D15-C4CA-434A-91D54227A49D}"/>
          </ac:grpSpMkLst>
        </pc:grpChg>
        <pc:grpChg chg="del">
          <ac:chgData name="mehmet sait özdemir" userId="dce2c172-62e6-4d50-b888-93ec6715f647" providerId="ADAL" clId="{95ACD9DA-E4B6-43C5-B669-552A026FCE05}" dt="2023-10-10T19:19:21.902" v="82" actId="478"/>
          <ac:grpSpMkLst>
            <pc:docMk/>
            <pc:sldMk cId="1414344069" sldId="300"/>
            <ac:grpSpMk id="24" creationId="{2C5BB77B-A1F6-1139-B250-BB5DAA98AF3B}"/>
          </ac:grpSpMkLst>
        </pc:grpChg>
        <pc:grpChg chg="del">
          <ac:chgData name="mehmet sait özdemir" userId="dce2c172-62e6-4d50-b888-93ec6715f647" providerId="ADAL" clId="{95ACD9DA-E4B6-43C5-B669-552A026FCE05}" dt="2023-10-10T19:19:23.207" v="83" actId="478"/>
          <ac:grpSpMkLst>
            <pc:docMk/>
            <pc:sldMk cId="1414344069" sldId="300"/>
            <ac:grpSpMk id="25" creationId="{1225DFD4-1193-ECED-916E-38E2AF3080F9}"/>
          </ac:grpSpMkLst>
        </pc:grpChg>
        <pc:grpChg chg="del">
          <ac:chgData name="mehmet sait özdemir" userId="dce2c172-62e6-4d50-b888-93ec6715f647" providerId="ADAL" clId="{95ACD9DA-E4B6-43C5-B669-552A026FCE05}" dt="2023-10-10T19:19:21.902" v="82" actId="478"/>
          <ac:grpSpMkLst>
            <pc:docMk/>
            <pc:sldMk cId="1414344069" sldId="300"/>
            <ac:grpSpMk id="26" creationId="{9AD01AE0-4F40-7B33-E524-3E025AFFD2DD}"/>
          </ac:grpSpMkLst>
        </pc:grpChg>
        <pc:grpChg chg="del">
          <ac:chgData name="mehmet sait özdemir" userId="dce2c172-62e6-4d50-b888-93ec6715f647" providerId="ADAL" clId="{95ACD9DA-E4B6-43C5-B669-552A026FCE05}" dt="2023-10-10T19:19:21.902" v="82" actId="478"/>
          <ac:grpSpMkLst>
            <pc:docMk/>
            <pc:sldMk cId="1414344069" sldId="300"/>
            <ac:grpSpMk id="27" creationId="{822319AE-6BFD-FD59-E30F-3637F20ACF2D}"/>
          </ac:grpSpMkLst>
        </pc:grpChg>
        <pc:grpChg chg="del">
          <ac:chgData name="mehmet sait özdemir" userId="dce2c172-62e6-4d50-b888-93ec6715f647" providerId="ADAL" clId="{95ACD9DA-E4B6-43C5-B669-552A026FCE05}" dt="2023-10-10T19:19:23.207" v="83" actId="478"/>
          <ac:grpSpMkLst>
            <pc:docMk/>
            <pc:sldMk cId="1414344069" sldId="300"/>
            <ac:grpSpMk id="55" creationId="{9A1471F9-7C1B-29D4-D8FE-4387660D90AE}"/>
          </ac:grpSpMkLst>
        </pc:grpChg>
        <pc:grpChg chg="del">
          <ac:chgData name="mehmet sait özdemir" userId="dce2c172-62e6-4d50-b888-93ec6715f647" providerId="ADAL" clId="{95ACD9DA-E4B6-43C5-B669-552A026FCE05}" dt="2023-10-10T19:19:21.902" v="82" actId="478"/>
          <ac:grpSpMkLst>
            <pc:docMk/>
            <pc:sldMk cId="1414344069" sldId="300"/>
            <ac:grpSpMk id="56" creationId="{D72068C6-3CD7-FE00-63E5-79A72616A168}"/>
          </ac:grpSpMkLst>
        </pc:grpChg>
        <pc:grpChg chg="del">
          <ac:chgData name="mehmet sait özdemir" userId="dce2c172-62e6-4d50-b888-93ec6715f647" providerId="ADAL" clId="{95ACD9DA-E4B6-43C5-B669-552A026FCE05}" dt="2023-10-10T19:19:21.902" v="82" actId="478"/>
          <ac:grpSpMkLst>
            <pc:docMk/>
            <pc:sldMk cId="1414344069" sldId="300"/>
            <ac:grpSpMk id="57" creationId="{B51FCA96-3B3A-7C88-229C-68DFC171453C}"/>
          </ac:grpSpMkLst>
        </pc:grpChg>
      </pc:sldChg>
      <pc:sldChg chg="delSp mod">
        <pc:chgData name="mehmet sait özdemir" userId="dce2c172-62e6-4d50-b888-93ec6715f647" providerId="ADAL" clId="{95ACD9DA-E4B6-43C5-B669-552A026FCE05}" dt="2023-10-10T19:19:27.053" v="85" actId="478"/>
        <pc:sldMkLst>
          <pc:docMk/>
          <pc:sldMk cId="1267084182" sldId="301"/>
        </pc:sldMkLst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12" creationId="{08178C18-F6B2-2B6B-8470-9D326E95BFB2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13" creationId="{B2AE83E9-1C8B-25FE-C493-7B1F0DC0B3AC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24" creationId="{D527A9D8-F633-3845-504C-B769D717737B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25" creationId="{C544C4B9-B439-31C4-8A33-B23D4DFA9BCF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39" creationId="{C62FFA64-FBC7-74F0-BD49-45A337EAC1FC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40" creationId="{E2552C95-3025-4929-033F-6B129C2D8494}"/>
          </ac:grpSpMkLst>
        </pc:grpChg>
        <pc:grpChg chg="del">
          <ac:chgData name="mehmet sait özdemir" userId="dce2c172-62e6-4d50-b888-93ec6715f647" providerId="ADAL" clId="{95ACD9DA-E4B6-43C5-B669-552A026FCE05}" dt="2023-10-10T19:19:25.864" v="84" actId="478"/>
          <ac:grpSpMkLst>
            <pc:docMk/>
            <pc:sldMk cId="1267084182" sldId="301"/>
            <ac:grpSpMk id="56" creationId="{B37D2FD7-20D7-E342-5B7A-605D5D70C46A}"/>
          </ac:grpSpMkLst>
        </pc:grp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2" creationId="{19EEA8BF-AE96-40E1-10DB-CAC77F5FDDDE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3" creationId="{C55B2ECD-1052-515D-0A9B-86C3EA522B6D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9" creationId="{8444A4ED-82FB-D265-5997-E88628519349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26" creationId="{7B76B16D-667C-B5EE-C21A-6E51827B1037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27" creationId="{FB19705A-9D07-9FDB-7221-0F9AB3F226E1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28" creationId="{F6344CDE-57F8-21A8-9B1E-1E4F79C771A0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29" creationId="{50A894A9-4FB6-0827-B959-5857462242AD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30" creationId="{7C2281FA-D6DD-C3D4-7467-87AF3B055467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41" creationId="{4115D509-5B13-60FC-8034-611C1537064D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42" creationId="{F9313F02-C50F-6539-21C3-3B7C33B2417A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43" creationId="{BC5A5898-24B5-68ED-D37C-B1D02897AF10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44" creationId="{D2522F01-D6CE-7BE1-9CB5-AFF459489CD9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45" creationId="{59CD6CE4-1602-04AF-AE9F-2777374D4BD3}"/>
          </ac:inkMkLst>
        </pc:inkChg>
        <pc:inkChg chg="del">
          <ac:chgData name="mehmet sait özdemir" userId="dce2c172-62e6-4d50-b888-93ec6715f647" providerId="ADAL" clId="{95ACD9DA-E4B6-43C5-B669-552A026FCE05}" dt="2023-10-10T19:19:27.053" v="85" actId="478"/>
          <ac:inkMkLst>
            <pc:docMk/>
            <pc:sldMk cId="1267084182" sldId="301"/>
            <ac:inkMk id="46" creationId="{85A5C6C2-6A0C-15BC-4B1D-33517D572B47}"/>
          </ac:inkMkLst>
        </pc:inkChg>
        <pc:inkChg chg="del">
          <ac:chgData name="mehmet sait özdemir" userId="dce2c172-62e6-4d50-b888-93ec6715f647" providerId="ADAL" clId="{95ACD9DA-E4B6-43C5-B669-552A026FCE05}" dt="2023-10-10T19:19:25.864" v="84" actId="478"/>
          <ac:inkMkLst>
            <pc:docMk/>
            <pc:sldMk cId="1267084182" sldId="301"/>
            <ac:inkMk id="57" creationId="{1C1468C1-060B-2680-7312-319A4D887E94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32.767" v="88" actId="478"/>
        <pc:sldMkLst>
          <pc:docMk/>
          <pc:sldMk cId="1686724530" sldId="302"/>
        </pc:sldMkLst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12" creationId="{305DA94E-CBA2-1B46-94FD-71DC25E4B91B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13" creationId="{1D8AA13C-2DBA-DFB8-732A-4D12EFE5234E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18" creationId="{52528775-BCF6-4E4C-3B3C-D89CDD148E21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26" creationId="{B3D23EA5-E856-3588-530C-92D8C6AB6B28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36" creationId="{C611800B-9453-C5D5-6699-2C1A99B71066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52" creationId="{365DC455-2CF3-58C1-40C0-C02ADC385458}"/>
          </ac:grpSpMkLst>
        </pc:grpChg>
        <pc:grpChg chg="del">
          <ac:chgData name="mehmet sait özdemir" userId="dce2c172-62e6-4d50-b888-93ec6715f647" providerId="ADAL" clId="{95ACD9DA-E4B6-43C5-B669-552A026FCE05}" dt="2023-10-10T19:19:29.557" v="86" actId="478"/>
          <ac:grpSpMkLst>
            <pc:docMk/>
            <pc:sldMk cId="1686724530" sldId="302"/>
            <ac:grpSpMk id="62" creationId="{2C993DAD-355E-F68B-73FD-978C7FE3D7FC}"/>
          </ac:grpSpMkLst>
        </pc:grpChg>
        <pc:grpChg chg="del">
          <ac:chgData name="mehmet sait özdemir" userId="dce2c172-62e6-4d50-b888-93ec6715f647" providerId="ADAL" clId="{95ACD9DA-E4B6-43C5-B669-552A026FCE05}" dt="2023-10-10T19:19:31.358" v="87" actId="478"/>
          <ac:grpSpMkLst>
            <pc:docMk/>
            <pc:sldMk cId="1686724530" sldId="302"/>
            <ac:grpSpMk id="66" creationId="{EBDCE878-7792-BC0F-D869-64FEE5488B7C}"/>
          </ac:grpSpMkLst>
        </pc:grpChg>
        <pc:grpChg chg="del">
          <ac:chgData name="mehmet sait özdemir" userId="dce2c172-62e6-4d50-b888-93ec6715f647" providerId="ADAL" clId="{95ACD9DA-E4B6-43C5-B669-552A026FCE05}" dt="2023-10-10T19:19:31.358" v="87" actId="478"/>
          <ac:grpSpMkLst>
            <pc:docMk/>
            <pc:sldMk cId="1686724530" sldId="302"/>
            <ac:grpSpMk id="69" creationId="{4BA341DA-B22D-4462-69B2-92A153B216AA}"/>
          </ac:grpSpMkLst>
        </pc:grpChg>
        <pc:inkChg chg="del">
          <ac:chgData name="mehmet sait özdemir" userId="dce2c172-62e6-4d50-b888-93ec6715f647" providerId="ADAL" clId="{95ACD9DA-E4B6-43C5-B669-552A026FCE05}" dt="2023-10-10T19:19:29.557" v="86" actId="478"/>
          <ac:inkMkLst>
            <pc:docMk/>
            <pc:sldMk cId="1686724530" sldId="302"/>
            <ac:inkMk id="37" creationId="{D864AFE9-B800-6E93-93CA-729E4F203CFE}"/>
          </ac:inkMkLst>
        </pc:inkChg>
        <pc:inkChg chg="del">
          <ac:chgData name="mehmet sait özdemir" userId="dce2c172-62e6-4d50-b888-93ec6715f647" providerId="ADAL" clId="{95ACD9DA-E4B6-43C5-B669-552A026FCE05}" dt="2023-10-10T19:19:31.358" v="87" actId="478"/>
          <ac:inkMkLst>
            <pc:docMk/>
            <pc:sldMk cId="1686724530" sldId="302"/>
            <ac:inkMk id="63" creationId="{DBFE1E71-1744-389F-D634-B932018AE529}"/>
          </ac:inkMkLst>
        </pc:inkChg>
        <pc:inkChg chg="del">
          <ac:chgData name="mehmet sait özdemir" userId="dce2c172-62e6-4d50-b888-93ec6715f647" providerId="ADAL" clId="{95ACD9DA-E4B6-43C5-B669-552A026FCE05}" dt="2023-10-10T19:19:31.358" v="87" actId="478"/>
          <ac:inkMkLst>
            <pc:docMk/>
            <pc:sldMk cId="1686724530" sldId="302"/>
            <ac:inkMk id="64" creationId="{C886CF7A-A93F-97D7-2DB7-1B1C5113A916}"/>
          </ac:inkMkLst>
        </pc:inkChg>
        <pc:inkChg chg="del">
          <ac:chgData name="mehmet sait özdemir" userId="dce2c172-62e6-4d50-b888-93ec6715f647" providerId="ADAL" clId="{95ACD9DA-E4B6-43C5-B669-552A026FCE05}" dt="2023-10-10T19:19:32.767" v="88" actId="478"/>
          <ac:inkMkLst>
            <pc:docMk/>
            <pc:sldMk cId="1686724530" sldId="302"/>
            <ac:inkMk id="68" creationId="{156CB295-CFAE-643A-550D-00F05F0C7C9B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36.107" v="90" actId="478"/>
        <pc:sldMkLst>
          <pc:docMk/>
          <pc:sldMk cId="4256362666" sldId="304"/>
        </pc:sldMkLst>
        <pc:grpChg chg="del">
          <ac:chgData name="mehmet sait özdemir" userId="dce2c172-62e6-4d50-b888-93ec6715f647" providerId="ADAL" clId="{95ACD9DA-E4B6-43C5-B669-552A026FCE05}" dt="2023-10-10T19:19:34.948" v="89" actId="478"/>
          <ac:grpSpMkLst>
            <pc:docMk/>
            <pc:sldMk cId="4256362666" sldId="304"/>
            <ac:grpSpMk id="7" creationId="{0F42480F-545D-4C00-ED38-0511CA3B3F58}"/>
          </ac:grpSpMkLst>
        </pc:grpChg>
        <pc:grpChg chg="del">
          <ac:chgData name="mehmet sait özdemir" userId="dce2c172-62e6-4d50-b888-93ec6715f647" providerId="ADAL" clId="{95ACD9DA-E4B6-43C5-B669-552A026FCE05}" dt="2023-10-10T19:19:36.107" v="90" actId="478"/>
          <ac:grpSpMkLst>
            <pc:docMk/>
            <pc:sldMk cId="4256362666" sldId="304"/>
            <ac:grpSpMk id="18" creationId="{7AC44961-AA05-8DCA-DA62-56C8577BC8B0}"/>
          </ac:grpSpMkLst>
        </pc:grpChg>
        <pc:grpChg chg="del">
          <ac:chgData name="mehmet sait özdemir" userId="dce2c172-62e6-4d50-b888-93ec6715f647" providerId="ADAL" clId="{95ACD9DA-E4B6-43C5-B669-552A026FCE05}" dt="2023-10-10T19:19:36.107" v="90" actId="478"/>
          <ac:grpSpMkLst>
            <pc:docMk/>
            <pc:sldMk cId="4256362666" sldId="304"/>
            <ac:grpSpMk id="19" creationId="{2E73B790-97D6-B0A2-93B5-E1BC50E0771C}"/>
          </ac:grpSpMkLst>
        </pc:grpChg>
        <pc:grpChg chg="del">
          <ac:chgData name="mehmet sait özdemir" userId="dce2c172-62e6-4d50-b888-93ec6715f647" providerId="ADAL" clId="{95ACD9DA-E4B6-43C5-B669-552A026FCE05}" dt="2023-10-10T19:19:36.107" v="90" actId="478"/>
          <ac:grpSpMkLst>
            <pc:docMk/>
            <pc:sldMk cId="4256362666" sldId="304"/>
            <ac:grpSpMk id="24" creationId="{0A2A5017-617D-7411-89AA-B484722F0D3C}"/>
          </ac:grpSpMkLst>
        </pc:grpChg>
        <pc:grpChg chg="del">
          <ac:chgData name="mehmet sait özdemir" userId="dce2c172-62e6-4d50-b888-93ec6715f647" providerId="ADAL" clId="{95ACD9DA-E4B6-43C5-B669-552A026FCE05}" dt="2023-10-10T19:19:36.107" v="90" actId="478"/>
          <ac:grpSpMkLst>
            <pc:docMk/>
            <pc:sldMk cId="4256362666" sldId="304"/>
            <ac:grpSpMk id="25" creationId="{147C504E-FC15-065B-CFAA-117B24B3D259}"/>
          </ac:grpSpMkLst>
        </pc:grpChg>
      </pc:sldChg>
      <pc:sldChg chg="delSp mod">
        <pc:chgData name="mehmet sait özdemir" userId="dce2c172-62e6-4d50-b888-93ec6715f647" providerId="ADAL" clId="{95ACD9DA-E4B6-43C5-B669-552A026FCE05}" dt="2023-10-10T19:19:40.675" v="92" actId="478"/>
        <pc:sldMkLst>
          <pc:docMk/>
          <pc:sldMk cId="2219320239" sldId="305"/>
        </pc:sldMkLst>
        <pc:grpChg chg="del">
          <ac:chgData name="mehmet sait özdemir" userId="dce2c172-62e6-4d50-b888-93ec6715f647" providerId="ADAL" clId="{95ACD9DA-E4B6-43C5-B669-552A026FCE05}" dt="2023-10-10T19:19:39.432" v="91" actId="478"/>
          <ac:grpSpMkLst>
            <pc:docMk/>
            <pc:sldMk cId="2219320239" sldId="305"/>
            <ac:grpSpMk id="6" creationId="{E76ED376-B7C9-0027-68C4-C4E1F8B8FD88}"/>
          </ac:grpSpMkLst>
        </pc:grpChg>
        <pc:grpChg chg="del">
          <ac:chgData name="mehmet sait özdemir" userId="dce2c172-62e6-4d50-b888-93ec6715f647" providerId="ADAL" clId="{95ACD9DA-E4B6-43C5-B669-552A026FCE05}" dt="2023-10-10T19:19:39.432" v="91" actId="478"/>
          <ac:grpSpMkLst>
            <pc:docMk/>
            <pc:sldMk cId="2219320239" sldId="305"/>
            <ac:grpSpMk id="22" creationId="{75628303-ED4B-292C-7582-59F0FE803267}"/>
          </ac:grpSpMkLst>
        </pc:grpChg>
        <pc:grpChg chg="del">
          <ac:chgData name="mehmet sait özdemir" userId="dce2c172-62e6-4d50-b888-93ec6715f647" providerId="ADAL" clId="{95ACD9DA-E4B6-43C5-B669-552A026FCE05}" dt="2023-10-10T19:19:40.675" v="92" actId="478"/>
          <ac:grpSpMkLst>
            <pc:docMk/>
            <pc:sldMk cId="2219320239" sldId="305"/>
            <ac:grpSpMk id="28" creationId="{13D2AB8D-AFE0-C068-D89F-A5D81A819178}"/>
          </ac:grpSpMkLst>
        </pc:grpChg>
        <pc:grpChg chg="del">
          <ac:chgData name="mehmet sait özdemir" userId="dce2c172-62e6-4d50-b888-93ec6715f647" providerId="ADAL" clId="{95ACD9DA-E4B6-43C5-B669-552A026FCE05}" dt="2023-10-10T19:19:40.675" v="92" actId="478"/>
          <ac:grpSpMkLst>
            <pc:docMk/>
            <pc:sldMk cId="2219320239" sldId="305"/>
            <ac:grpSpMk id="29" creationId="{564839C5-6D79-423E-BC24-288B3F2614AD}"/>
          </ac:grpSpMkLst>
        </pc:grpChg>
        <pc:inkChg chg="del">
          <ac:chgData name="mehmet sait özdemir" userId="dce2c172-62e6-4d50-b888-93ec6715f647" providerId="ADAL" clId="{95ACD9DA-E4B6-43C5-B669-552A026FCE05}" dt="2023-10-10T19:19:40.675" v="92" actId="478"/>
          <ac:inkMkLst>
            <pc:docMk/>
            <pc:sldMk cId="2219320239" sldId="305"/>
            <ac:inkMk id="27" creationId="{2E4EC822-2541-F79C-EE2C-3943847C7E5F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44.250" v="94" actId="478"/>
        <pc:sldMkLst>
          <pc:docMk/>
          <pc:sldMk cId="2633074799" sldId="306"/>
        </pc:sldMkLst>
        <pc:grpChg chg="del">
          <ac:chgData name="mehmet sait özdemir" userId="dce2c172-62e6-4d50-b888-93ec6715f647" providerId="ADAL" clId="{95ACD9DA-E4B6-43C5-B669-552A026FCE05}" dt="2023-10-10T19:19:44.250" v="94" actId="478"/>
          <ac:grpSpMkLst>
            <pc:docMk/>
            <pc:sldMk cId="2633074799" sldId="306"/>
            <ac:grpSpMk id="7" creationId="{C40D6B7E-DC6A-2F7C-7579-0062796A772D}"/>
          </ac:grpSpMkLst>
        </pc:grpChg>
        <pc:grpChg chg="del">
          <ac:chgData name="mehmet sait özdemir" userId="dce2c172-62e6-4d50-b888-93ec6715f647" providerId="ADAL" clId="{95ACD9DA-E4B6-43C5-B669-552A026FCE05}" dt="2023-10-10T19:19:44.250" v="94" actId="478"/>
          <ac:grpSpMkLst>
            <pc:docMk/>
            <pc:sldMk cId="2633074799" sldId="306"/>
            <ac:grpSpMk id="14" creationId="{F6DD0166-6BEF-3D31-C547-62ACCAF9678E}"/>
          </ac:grpSpMkLst>
        </pc:grpChg>
        <pc:grpChg chg="del">
          <ac:chgData name="mehmet sait özdemir" userId="dce2c172-62e6-4d50-b888-93ec6715f647" providerId="ADAL" clId="{95ACD9DA-E4B6-43C5-B669-552A026FCE05}" dt="2023-10-10T19:19:44.250" v="94" actId="478"/>
          <ac:grpSpMkLst>
            <pc:docMk/>
            <pc:sldMk cId="2633074799" sldId="306"/>
            <ac:grpSpMk id="15" creationId="{34AEF09D-B563-ACED-1C62-14016CDA5574}"/>
          </ac:grpSpMkLst>
        </pc:grpChg>
        <pc:inkChg chg="del">
          <ac:chgData name="mehmet sait özdemir" userId="dce2c172-62e6-4d50-b888-93ec6715f647" providerId="ADAL" clId="{95ACD9DA-E4B6-43C5-B669-552A026FCE05}" dt="2023-10-10T19:19:42.761" v="93" actId="478"/>
          <ac:inkMkLst>
            <pc:docMk/>
            <pc:sldMk cId="2633074799" sldId="306"/>
            <ac:inkMk id="2" creationId="{876CF31F-8A8C-E26B-C80A-D1AFDB928CAC}"/>
          </ac:inkMkLst>
        </pc:inkChg>
        <pc:inkChg chg="del">
          <ac:chgData name="mehmet sait özdemir" userId="dce2c172-62e6-4d50-b888-93ec6715f647" providerId="ADAL" clId="{95ACD9DA-E4B6-43C5-B669-552A026FCE05}" dt="2023-10-10T19:19:42.761" v="93" actId="478"/>
          <ac:inkMkLst>
            <pc:docMk/>
            <pc:sldMk cId="2633074799" sldId="306"/>
            <ac:inkMk id="4" creationId="{A899C3C0-78E9-D7D9-F26A-9AEDB2793720}"/>
          </ac:inkMkLst>
        </pc:inkChg>
        <pc:inkChg chg="del">
          <ac:chgData name="mehmet sait özdemir" userId="dce2c172-62e6-4d50-b888-93ec6715f647" providerId="ADAL" clId="{95ACD9DA-E4B6-43C5-B669-552A026FCE05}" dt="2023-10-10T19:19:44.250" v="94" actId="478"/>
          <ac:inkMkLst>
            <pc:docMk/>
            <pc:sldMk cId="2633074799" sldId="306"/>
            <ac:inkMk id="16" creationId="{F76F4B8F-B209-BA40-995A-7865536AE211}"/>
          </ac:inkMkLst>
        </pc:inkChg>
        <pc:inkChg chg="del">
          <ac:chgData name="mehmet sait özdemir" userId="dce2c172-62e6-4d50-b888-93ec6715f647" providerId="ADAL" clId="{95ACD9DA-E4B6-43C5-B669-552A026FCE05}" dt="2023-10-10T19:19:44.250" v="94" actId="478"/>
          <ac:inkMkLst>
            <pc:docMk/>
            <pc:sldMk cId="2633074799" sldId="306"/>
            <ac:inkMk id="17" creationId="{06ED53B7-B8A0-20EF-F345-CF0B058022E6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48.098" v="96" actId="478"/>
        <pc:sldMkLst>
          <pc:docMk/>
          <pc:sldMk cId="635989516" sldId="307"/>
        </pc:sldMkLst>
        <pc:grpChg chg="del">
          <ac:chgData name="mehmet sait özdemir" userId="dce2c172-62e6-4d50-b888-93ec6715f647" providerId="ADAL" clId="{95ACD9DA-E4B6-43C5-B669-552A026FCE05}" dt="2023-10-10T19:19:47.151" v="95" actId="478"/>
          <ac:grpSpMkLst>
            <pc:docMk/>
            <pc:sldMk cId="635989516" sldId="307"/>
            <ac:grpSpMk id="35" creationId="{0ECA692D-D83C-4A29-FA46-6B4298D65ABC}"/>
          </ac:grpSpMkLst>
        </pc:grpChg>
        <pc:inkChg chg="del">
          <ac:chgData name="mehmet sait özdemir" userId="dce2c172-62e6-4d50-b888-93ec6715f647" providerId="ADAL" clId="{95ACD9DA-E4B6-43C5-B669-552A026FCE05}" dt="2023-10-10T19:19:47.151" v="95" actId="478"/>
          <ac:inkMkLst>
            <pc:docMk/>
            <pc:sldMk cId="635989516" sldId="307"/>
            <ac:inkMk id="23" creationId="{E96FD132-CC5B-2117-FF88-42121855544D}"/>
          </ac:inkMkLst>
        </pc:inkChg>
        <pc:inkChg chg="del">
          <ac:chgData name="mehmet sait özdemir" userId="dce2c172-62e6-4d50-b888-93ec6715f647" providerId="ADAL" clId="{95ACD9DA-E4B6-43C5-B669-552A026FCE05}" dt="2023-10-10T19:19:48.098" v="96" actId="478"/>
          <ac:inkMkLst>
            <pc:docMk/>
            <pc:sldMk cId="635989516" sldId="307"/>
            <ac:inkMk id="34" creationId="{FD1D1B4F-E6EC-3D93-4167-8DC82EFF9F3C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19:51.722" v="98" actId="478"/>
        <pc:sldMkLst>
          <pc:docMk/>
          <pc:sldMk cId="1171958439" sldId="308"/>
        </pc:sldMkLst>
        <pc:grpChg chg="del">
          <ac:chgData name="mehmet sait özdemir" userId="dce2c172-62e6-4d50-b888-93ec6715f647" providerId="ADAL" clId="{95ACD9DA-E4B6-43C5-B669-552A026FCE05}" dt="2023-10-10T19:19:51.722" v="98" actId="478"/>
          <ac:grpSpMkLst>
            <pc:docMk/>
            <pc:sldMk cId="1171958439" sldId="308"/>
            <ac:grpSpMk id="18" creationId="{A86FA711-9211-37E0-7EC2-B763419B39F0}"/>
          </ac:grpSpMkLst>
        </pc:grpChg>
        <pc:grpChg chg="del">
          <ac:chgData name="mehmet sait özdemir" userId="dce2c172-62e6-4d50-b888-93ec6715f647" providerId="ADAL" clId="{95ACD9DA-E4B6-43C5-B669-552A026FCE05}" dt="2023-10-10T19:19:51.722" v="98" actId="478"/>
          <ac:grpSpMkLst>
            <pc:docMk/>
            <pc:sldMk cId="1171958439" sldId="308"/>
            <ac:grpSpMk id="19" creationId="{B3938E9D-1E63-C648-B66B-338AA0684250}"/>
          </ac:grpSpMkLst>
        </pc:grpChg>
        <pc:grpChg chg="del">
          <ac:chgData name="mehmet sait özdemir" userId="dce2c172-62e6-4d50-b888-93ec6715f647" providerId="ADAL" clId="{95ACD9DA-E4B6-43C5-B669-552A026FCE05}" dt="2023-10-10T19:19:50.454" v="97" actId="478"/>
          <ac:grpSpMkLst>
            <pc:docMk/>
            <pc:sldMk cId="1171958439" sldId="308"/>
            <ac:grpSpMk id="21" creationId="{87DE6293-43BE-5A12-24C6-79CFDF6C333C}"/>
          </ac:grpSpMkLst>
        </pc:grpChg>
        <pc:grpChg chg="del">
          <ac:chgData name="mehmet sait özdemir" userId="dce2c172-62e6-4d50-b888-93ec6715f647" providerId="ADAL" clId="{95ACD9DA-E4B6-43C5-B669-552A026FCE05}" dt="2023-10-10T19:19:50.454" v="97" actId="478"/>
          <ac:grpSpMkLst>
            <pc:docMk/>
            <pc:sldMk cId="1171958439" sldId="308"/>
            <ac:grpSpMk id="28" creationId="{9C4FE3A3-1167-E472-39BF-9A98FB9EE185}"/>
          </ac:grpSpMkLst>
        </pc:grpChg>
        <pc:grpChg chg="del">
          <ac:chgData name="mehmet sait özdemir" userId="dce2c172-62e6-4d50-b888-93ec6715f647" providerId="ADAL" clId="{95ACD9DA-E4B6-43C5-B669-552A026FCE05}" dt="2023-10-10T19:19:51.722" v="98" actId="478"/>
          <ac:grpSpMkLst>
            <pc:docMk/>
            <pc:sldMk cId="1171958439" sldId="308"/>
            <ac:grpSpMk id="32" creationId="{906725C4-EA8B-BE1F-150E-01F1B8B49AA6}"/>
          </ac:grpSpMkLst>
        </pc:grp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17" creationId="{38917CAF-8196-512B-A883-CC25FCFBBEB8}"/>
          </ac:inkMkLst>
        </pc:ink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22" creationId="{1D176C31-3657-1B0E-1382-68838A47F8FA}"/>
          </ac:inkMkLst>
        </pc:ink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23" creationId="{BD387D1F-1311-FF63-8F03-36EA5BC51A84}"/>
          </ac:inkMkLst>
        </pc:inkChg>
        <pc:inkChg chg="del">
          <ac:chgData name="mehmet sait özdemir" userId="dce2c172-62e6-4d50-b888-93ec6715f647" providerId="ADAL" clId="{95ACD9DA-E4B6-43C5-B669-552A026FCE05}" dt="2023-10-10T19:19:50.454" v="97" actId="478"/>
          <ac:inkMkLst>
            <pc:docMk/>
            <pc:sldMk cId="1171958439" sldId="308"/>
            <ac:inkMk id="24" creationId="{04F276BF-D3AE-D58C-EBFC-174F954FB08C}"/>
          </ac:inkMkLst>
        </pc:ink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25" creationId="{38016D8B-164D-0301-E6F9-F064F0B18886}"/>
          </ac:inkMkLst>
        </pc:ink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29" creationId="{04EA83EA-D322-9D6B-B916-0B7AB38DBC80}"/>
          </ac:inkMkLst>
        </pc:inkChg>
        <pc:inkChg chg="del">
          <ac:chgData name="mehmet sait özdemir" userId="dce2c172-62e6-4d50-b888-93ec6715f647" providerId="ADAL" clId="{95ACD9DA-E4B6-43C5-B669-552A026FCE05}" dt="2023-10-10T19:19:51.722" v="98" actId="478"/>
          <ac:inkMkLst>
            <pc:docMk/>
            <pc:sldMk cId="1171958439" sldId="308"/>
            <ac:inkMk id="33" creationId="{11D7F93E-20BF-4462-FB1D-64F469CF0E6D}"/>
          </ac:inkMkLst>
        </pc:inkChg>
      </pc:sldChg>
      <pc:sldChg chg="delSp modSp mod">
        <pc:chgData name="mehmet sait özdemir" userId="dce2c172-62e6-4d50-b888-93ec6715f647" providerId="ADAL" clId="{95ACD9DA-E4B6-43C5-B669-552A026FCE05}" dt="2023-10-10T19:20:00.629" v="102" actId="478"/>
        <pc:sldMkLst>
          <pc:docMk/>
          <pc:sldMk cId="1981841509" sldId="309"/>
        </pc:sldMkLst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7" creationId="{3D8C7E43-C58D-6435-5B8B-D1668D8E83E4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15" creationId="{12B04205-A695-12E9-104F-D525AB589D09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18" creationId="{FB1DC093-ABBE-AE89-BE0F-880DD321FF73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21" creationId="{7486FBA0-C014-1C0B-D8EB-D94C55A72E60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24" creationId="{6CCFF3F0-D2DD-188F-2657-42A0944A1E0F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34" creationId="{D841399C-8DA2-9AE2-E5F5-27D35051E6B3}"/>
          </ac:grpSpMkLst>
        </pc:grpChg>
        <pc:grpChg chg="del">
          <ac:chgData name="mehmet sait özdemir" userId="dce2c172-62e6-4d50-b888-93ec6715f647" providerId="ADAL" clId="{95ACD9DA-E4B6-43C5-B669-552A026FCE05}" dt="2023-10-10T19:19:58.709" v="101" actId="478"/>
          <ac:grpSpMkLst>
            <pc:docMk/>
            <pc:sldMk cId="1981841509" sldId="309"/>
            <ac:grpSpMk id="50" creationId="{82732CA8-0C5A-AE6B-BBB7-7823D96372AF}"/>
          </ac:grpSpMkLst>
        </pc:grpChg>
        <pc:picChg chg="mod">
          <ac:chgData name="mehmet sait özdemir" userId="dce2c172-62e6-4d50-b888-93ec6715f647" providerId="ADAL" clId="{95ACD9DA-E4B6-43C5-B669-552A026FCE05}" dt="2023-10-10T19:19:56.639" v="100" actId="1076"/>
          <ac:picMkLst>
            <pc:docMk/>
            <pc:sldMk cId="1981841509" sldId="309"/>
            <ac:picMk id="5" creationId="{F9CF915D-6332-BC10-1DEE-3F9B881B1434}"/>
          </ac:picMkLst>
        </pc:pic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8" creationId="{B022A20C-8B61-627C-8338-619D84AA8807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9" creationId="{8D71E690-CC70-5708-41F4-67C3584FBD76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14" creationId="{A2F51ADE-031E-F772-E79E-D21802436C07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25" creationId="{C9E32D99-685E-6599-2865-A17186A1DB5B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26" creationId="{22CA2D18-E14B-7BD2-8608-6DF3569FF85B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0" creationId="{16DE1A67-5006-A96A-A129-87B74241B671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1" creationId="{DE77AAD0-191A-B888-1DDB-C7255F52E2F7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5" creationId="{7AF3E612-017C-7997-0ED8-B1D79F4BD19C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6" creationId="{FFE1F1AA-DEF1-E640-FBAE-1568D7B975A1}"/>
          </ac:inkMkLst>
        </pc:inkChg>
        <pc:inkChg chg="del">
          <ac:chgData name="mehmet sait özdemir" userId="dce2c172-62e6-4d50-b888-93ec6715f647" providerId="ADAL" clId="{95ACD9DA-E4B6-43C5-B669-552A026FCE05}" dt="2023-10-10T19:20:00.629" v="102" actId="478"/>
          <ac:inkMkLst>
            <pc:docMk/>
            <pc:sldMk cId="1981841509" sldId="309"/>
            <ac:inkMk id="37" creationId="{EE19136F-6760-9E94-7F78-51D5B5716752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8" creationId="{BAEE27C8-AD5E-13D2-E9EA-2C2EF198F805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39" creationId="{1F8BEDAC-F101-72C5-2F55-E24CDD79276E}"/>
          </ac:inkMkLst>
        </pc:inkChg>
        <pc:inkChg chg="del">
          <ac:chgData name="mehmet sait özdemir" userId="dce2c172-62e6-4d50-b888-93ec6715f647" providerId="ADAL" clId="{95ACD9DA-E4B6-43C5-B669-552A026FCE05}" dt="2023-10-10T19:20:00.629" v="102" actId="478"/>
          <ac:inkMkLst>
            <pc:docMk/>
            <pc:sldMk cId="1981841509" sldId="309"/>
            <ac:inkMk id="40" creationId="{599A5777-DDB0-5120-FC44-8C3013243C57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44" creationId="{534CD8F0-AD1D-B38B-4811-E0CC6C3F838C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45" creationId="{EDEC809F-3FF8-297C-27E4-582666C165C8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46" creationId="{442C34B8-C8B7-B3D4-246F-F4681CD6EB48}"/>
          </ac:inkMkLst>
        </pc:inkChg>
        <pc:inkChg chg="del">
          <ac:chgData name="mehmet sait özdemir" userId="dce2c172-62e6-4d50-b888-93ec6715f647" providerId="ADAL" clId="{95ACD9DA-E4B6-43C5-B669-552A026FCE05}" dt="2023-10-10T19:20:00.629" v="102" actId="478"/>
          <ac:inkMkLst>
            <pc:docMk/>
            <pc:sldMk cId="1981841509" sldId="309"/>
            <ac:inkMk id="47" creationId="{76AD2E2E-E57F-A106-9EB3-00765DE9C633}"/>
          </ac:inkMkLst>
        </pc:inkChg>
        <pc:inkChg chg="del">
          <ac:chgData name="mehmet sait özdemir" userId="dce2c172-62e6-4d50-b888-93ec6715f647" providerId="ADAL" clId="{95ACD9DA-E4B6-43C5-B669-552A026FCE05}" dt="2023-10-10T19:19:58.709" v="101" actId="478"/>
          <ac:inkMkLst>
            <pc:docMk/>
            <pc:sldMk cId="1981841509" sldId="309"/>
            <ac:inkMk id="48" creationId="{9C5A379C-50FF-6B2B-FFB9-3089DBF5A6E9}"/>
          </ac:inkMkLst>
        </pc:inkChg>
        <pc:inkChg chg="del">
          <ac:chgData name="mehmet sait özdemir" userId="dce2c172-62e6-4d50-b888-93ec6715f647" providerId="ADAL" clId="{95ACD9DA-E4B6-43C5-B669-552A026FCE05}" dt="2023-10-10T19:20:00.629" v="102" actId="478"/>
          <ac:inkMkLst>
            <pc:docMk/>
            <pc:sldMk cId="1981841509" sldId="309"/>
            <ac:inkMk id="51" creationId="{5F1EFCF7-0954-864C-1F96-EE0C1C19D4D6}"/>
          </ac:inkMkLst>
        </pc:inkChg>
        <pc:inkChg chg="del">
          <ac:chgData name="mehmet sait özdemir" userId="dce2c172-62e6-4d50-b888-93ec6715f647" providerId="ADAL" clId="{95ACD9DA-E4B6-43C5-B669-552A026FCE05}" dt="2023-10-10T19:20:00.629" v="102" actId="478"/>
          <ac:inkMkLst>
            <pc:docMk/>
            <pc:sldMk cId="1981841509" sldId="309"/>
            <ac:inkMk id="52" creationId="{7635DAD2-183C-37F4-DC62-DED6A43CAD84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04.502" v="104" actId="478"/>
        <pc:sldMkLst>
          <pc:docMk/>
          <pc:sldMk cId="1107409052" sldId="310"/>
        </pc:sldMkLst>
        <pc:grpChg chg="del">
          <ac:chgData name="mehmet sait özdemir" userId="dce2c172-62e6-4d50-b888-93ec6715f647" providerId="ADAL" clId="{95ACD9DA-E4B6-43C5-B669-552A026FCE05}" dt="2023-10-10T19:20:03.152" v="103" actId="478"/>
          <ac:grpSpMkLst>
            <pc:docMk/>
            <pc:sldMk cId="1107409052" sldId="310"/>
            <ac:grpSpMk id="4" creationId="{65333979-AD7A-C0B3-67CC-8D1DE81249E8}"/>
          </ac:grpSpMkLst>
        </pc:grpChg>
        <pc:grpChg chg="del">
          <ac:chgData name="mehmet sait özdemir" userId="dce2c172-62e6-4d50-b888-93ec6715f647" providerId="ADAL" clId="{95ACD9DA-E4B6-43C5-B669-552A026FCE05}" dt="2023-10-10T19:20:04.502" v="104" actId="478"/>
          <ac:grpSpMkLst>
            <pc:docMk/>
            <pc:sldMk cId="1107409052" sldId="310"/>
            <ac:grpSpMk id="15" creationId="{EDE176B0-DF68-AAB7-5931-2CFEEC158B1D}"/>
          </ac:grpSpMkLst>
        </pc:grpChg>
        <pc:grpChg chg="del">
          <ac:chgData name="mehmet sait özdemir" userId="dce2c172-62e6-4d50-b888-93ec6715f647" providerId="ADAL" clId="{95ACD9DA-E4B6-43C5-B669-552A026FCE05}" dt="2023-10-10T19:20:03.152" v="103" actId="478"/>
          <ac:grpSpMkLst>
            <pc:docMk/>
            <pc:sldMk cId="1107409052" sldId="310"/>
            <ac:grpSpMk id="21" creationId="{C2D4A98F-38D5-0572-476C-EC6B5C75AF9D}"/>
          </ac:grpSpMkLst>
        </pc:grpChg>
        <pc:inkChg chg="del">
          <ac:chgData name="mehmet sait özdemir" userId="dce2c172-62e6-4d50-b888-93ec6715f647" providerId="ADAL" clId="{95ACD9DA-E4B6-43C5-B669-552A026FCE05}" dt="2023-10-10T19:20:03.152" v="103" actId="478"/>
          <ac:inkMkLst>
            <pc:docMk/>
            <pc:sldMk cId="1107409052" sldId="310"/>
            <ac:inkMk id="5" creationId="{B26F06B8-3FCA-5541-DB51-CCF91BB5457A}"/>
          </ac:inkMkLst>
        </pc:inkChg>
        <pc:inkChg chg="del">
          <ac:chgData name="mehmet sait özdemir" userId="dce2c172-62e6-4d50-b888-93ec6715f647" providerId="ADAL" clId="{95ACD9DA-E4B6-43C5-B669-552A026FCE05}" dt="2023-10-10T19:20:03.152" v="103" actId="478"/>
          <ac:inkMkLst>
            <pc:docMk/>
            <pc:sldMk cId="1107409052" sldId="310"/>
            <ac:inkMk id="6" creationId="{2A3ABF6E-5D0D-E703-8F04-CDF8834DD885}"/>
          </ac:inkMkLst>
        </pc:inkChg>
        <pc:inkChg chg="del">
          <ac:chgData name="mehmet sait özdemir" userId="dce2c172-62e6-4d50-b888-93ec6715f647" providerId="ADAL" clId="{95ACD9DA-E4B6-43C5-B669-552A026FCE05}" dt="2023-10-10T19:20:04.502" v="104" actId="478"/>
          <ac:inkMkLst>
            <pc:docMk/>
            <pc:sldMk cId="1107409052" sldId="310"/>
            <ac:inkMk id="8" creationId="{6E3292D2-811E-0230-342A-DCF72D8E42A5}"/>
          </ac:inkMkLst>
        </pc:inkChg>
        <pc:inkChg chg="del">
          <ac:chgData name="mehmet sait özdemir" userId="dce2c172-62e6-4d50-b888-93ec6715f647" providerId="ADAL" clId="{95ACD9DA-E4B6-43C5-B669-552A026FCE05}" dt="2023-10-10T19:20:03.152" v="103" actId="478"/>
          <ac:inkMkLst>
            <pc:docMk/>
            <pc:sldMk cId="1107409052" sldId="310"/>
            <ac:inkMk id="9" creationId="{1012747A-70C7-6640-A894-2877509C6F6E}"/>
          </ac:inkMkLst>
        </pc:inkChg>
        <pc:inkChg chg="del">
          <ac:chgData name="mehmet sait özdemir" userId="dce2c172-62e6-4d50-b888-93ec6715f647" providerId="ADAL" clId="{95ACD9DA-E4B6-43C5-B669-552A026FCE05}" dt="2023-10-10T19:20:04.502" v="104" actId="478"/>
          <ac:inkMkLst>
            <pc:docMk/>
            <pc:sldMk cId="1107409052" sldId="310"/>
            <ac:inkMk id="12" creationId="{9AF1F6E6-5E55-F2C0-EF83-69567904BBBB}"/>
          </ac:inkMkLst>
        </pc:inkChg>
        <pc:inkChg chg="del">
          <ac:chgData name="mehmet sait özdemir" userId="dce2c172-62e6-4d50-b888-93ec6715f647" providerId="ADAL" clId="{95ACD9DA-E4B6-43C5-B669-552A026FCE05}" dt="2023-10-10T19:20:03.152" v="103" actId="478"/>
          <ac:inkMkLst>
            <pc:docMk/>
            <pc:sldMk cId="1107409052" sldId="310"/>
            <ac:inkMk id="16" creationId="{CF29E633-FCF6-E314-9887-FD2A4909A7DC}"/>
          </ac:inkMkLst>
        </pc:inkChg>
        <pc:inkChg chg="del">
          <ac:chgData name="mehmet sait özdemir" userId="dce2c172-62e6-4d50-b888-93ec6715f647" providerId="ADAL" clId="{95ACD9DA-E4B6-43C5-B669-552A026FCE05}" dt="2023-10-10T19:20:04.502" v="104" actId="478"/>
          <ac:inkMkLst>
            <pc:docMk/>
            <pc:sldMk cId="1107409052" sldId="310"/>
            <ac:inkMk id="20" creationId="{2C103E7F-BC71-0B51-DCC6-5C24C7840243}"/>
          </ac:inkMkLst>
        </pc:inkChg>
        <pc:inkChg chg="del">
          <ac:chgData name="mehmet sait özdemir" userId="dce2c172-62e6-4d50-b888-93ec6715f647" providerId="ADAL" clId="{95ACD9DA-E4B6-43C5-B669-552A026FCE05}" dt="2023-10-10T19:20:03.152" v="103" actId="478"/>
          <ac:inkMkLst>
            <pc:docMk/>
            <pc:sldMk cId="1107409052" sldId="310"/>
            <ac:inkMk id="22" creationId="{CD119605-8BA3-BB34-DD71-FC5D54B5A782}"/>
          </ac:inkMkLst>
        </pc:inkChg>
        <pc:inkChg chg="del">
          <ac:chgData name="mehmet sait özdemir" userId="dce2c172-62e6-4d50-b888-93ec6715f647" providerId="ADAL" clId="{95ACD9DA-E4B6-43C5-B669-552A026FCE05}" dt="2023-10-10T19:20:04.502" v="104" actId="478"/>
          <ac:inkMkLst>
            <pc:docMk/>
            <pc:sldMk cId="1107409052" sldId="310"/>
            <ac:inkMk id="23" creationId="{D17E9D68-D054-A7BF-C581-975BF7E9C44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08.347" v="106" actId="478"/>
        <pc:sldMkLst>
          <pc:docMk/>
          <pc:sldMk cId="1764515095" sldId="311"/>
        </pc:sldMkLst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2" creationId="{BF5D1322-12A8-5467-3B2F-85ADD0B6BBCB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3" creationId="{07731027-6B2F-44F9-AC5F-9D8097B3927B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4" creationId="{934A12CE-A458-02CE-6FFC-D4272DB86F23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6" creationId="{88812420-18BD-A0CC-47A9-FA402106831C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7" creationId="{C2034AB2-3D93-2E50-2C68-3CE1AC2B8F64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8" creationId="{76D05A84-0220-7E7F-1FA1-375F45E03D9C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9" creationId="{839779BC-3CD2-9AC3-79DB-0E86E9506D2A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12" creationId="{B09F4A43-6B6D-194D-56A6-F12AC4E2F8EA}"/>
          </ac:inkMkLst>
        </pc:inkChg>
        <pc:inkChg chg="del">
          <ac:chgData name="mehmet sait özdemir" userId="dce2c172-62e6-4d50-b888-93ec6715f647" providerId="ADAL" clId="{95ACD9DA-E4B6-43C5-B669-552A026FCE05}" dt="2023-10-10T19:20:06.992" v="105" actId="478"/>
          <ac:inkMkLst>
            <pc:docMk/>
            <pc:sldMk cId="1764515095" sldId="311"/>
            <ac:inkMk id="13" creationId="{41701D6A-8981-1403-4216-33691F80F560}"/>
          </ac:inkMkLst>
        </pc:inkChg>
        <pc:inkChg chg="del">
          <ac:chgData name="mehmet sait özdemir" userId="dce2c172-62e6-4d50-b888-93ec6715f647" providerId="ADAL" clId="{95ACD9DA-E4B6-43C5-B669-552A026FCE05}" dt="2023-10-10T19:20:08.347" v="106" actId="478"/>
          <ac:inkMkLst>
            <pc:docMk/>
            <pc:sldMk cId="1764515095" sldId="311"/>
            <ac:inkMk id="14" creationId="{8AA252EF-9014-351C-8810-587484D689F5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12.421" v="108" actId="478"/>
        <pc:sldMkLst>
          <pc:docMk/>
          <pc:sldMk cId="1160794875" sldId="312"/>
        </pc:sldMkLst>
        <pc:grpChg chg="del">
          <ac:chgData name="mehmet sait özdemir" userId="dce2c172-62e6-4d50-b888-93ec6715f647" providerId="ADAL" clId="{95ACD9DA-E4B6-43C5-B669-552A026FCE05}" dt="2023-10-10T19:20:10.902" v="107" actId="478"/>
          <ac:grpSpMkLst>
            <pc:docMk/>
            <pc:sldMk cId="1160794875" sldId="312"/>
            <ac:grpSpMk id="26" creationId="{F1418FCC-7D23-01F5-677E-81533604E333}"/>
          </ac:grpSpMkLst>
        </pc:grpChg>
        <pc:grpChg chg="del">
          <ac:chgData name="mehmet sait özdemir" userId="dce2c172-62e6-4d50-b888-93ec6715f647" providerId="ADAL" clId="{95ACD9DA-E4B6-43C5-B669-552A026FCE05}" dt="2023-10-10T19:20:10.902" v="107" actId="478"/>
          <ac:grpSpMkLst>
            <pc:docMk/>
            <pc:sldMk cId="1160794875" sldId="312"/>
            <ac:grpSpMk id="27" creationId="{299E6420-D5D4-0456-7D0B-D73B7C6D9A3E}"/>
          </ac:grpSpMkLst>
        </pc:grpChg>
        <pc:grpChg chg="del">
          <ac:chgData name="mehmet sait özdemir" userId="dce2c172-62e6-4d50-b888-93ec6715f647" providerId="ADAL" clId="{95ACD9DA-E4B6-43C5-B669-552A026FCE05}" dt="2023-10-10T19:20:10.902" v="107" actId="478"/>
          <ac:grpSpMkLst>
            <pc:docMk/>
            <pc:sldMk cId="1160794875" sldId="312"/>
            <ac:grpSpMk id="36" creationId="{7FEDBD9C-F8D4-240B-368C-D2833B337DDE}"/>
          </ac:grpSpMkLst>
        </pc:grpChg>
        <pc:grpChg chg="del">
          <ac:chgData name="mehmet sait özdemir" userId="dce2c172-62e6-4d50-b888-93ec6715f647" providerId="ADAL" clId="{95ACD9DA-E4B6-43C5-B669-552A026FCE05}" dt="2023-10-10T19:20:10.902" v="107" actId="478"/>
          <ac:grpSpMkLst>
            <pc:docMk/>
            <pc:sldMk cId="1160794875" sldId="312"/>
            <ac:grpSpMk id="37" creationId="{7A9FBEA3-62F6-8EC8-017B-5659ED431F68}"/>
          </ac:grpSpMkLst>
        </pc:grpChg>
        <pc:grpChg chg="del">
          <ac:chgData name="mehmet sait özdemir" userId="dce2c172-62e6-4d50-b888-93ec6715f647" providerId="ADAL" clId="{95ACD9DA-E4B6-43C5-B669-552A026FCE05}" dt="2023-10-10T19:20:10.902" v="107" actId="478"/>
          <ac:grpSpMkLst>
            <pc:docMk/>
            <pc:sldMk cId="1160794875" sldId="312"/>
            <ac:grpSpMk id="41" creationId="{38CB6F01-0754-F7C2-4F1A-4BFE1ECEE99E}"/>
          </ac:grpSpMkLst>
        </pc:grpChg>
        <pc:grpChg chg="del">
          <ac:chgData name="mehmet sait özdemir" userId="dce2c172-62e6-4d50-b888-93ec6715f647" providerId="ADAL" clId="{95ACD9DA-E4B6-43C5-B669-552A026FCE05}" dt="2023-10-10T19:20:12.421" v="108" actId="478"/>
          <ac:grpSpMkLst>
            <pc:docMk/>
            <pc:sldMk cId="1160794875" sldId="312"/>
            <ac:grpSpMk id="46" creationId="{32283C69-2FE7-0C81-4927-5A9DCDDA6B3A}"/>
          </ac:grpSpMkLst>
        </pc:grpChg>
        <pc:grpChg chg="del">
          <ac:chgData name="mehmet sait özdemir" userId="dce2c172-62e6-4d50-b888-93ec6715f647" providerId="ADAL" clId="{95ACD9DA-E4B6-43C5-B669-552A026FCE05}" dt="2023-10-10T19:20:12.421" v="108" actId="478"/>
          <ac:grpSpMkLst>
            <pc:docMk/>
            <pc:sldMk cId="1160794875" sldId="312"/>
            <ac:grpSpMk id="55" creationId="{A7153D8E-4CDE-988D-18B7-66E2EF8DA1DD}"/>
          </ac:grpSpMkLst>
        </pc:grp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9" creationId="{9D8D0A64-6512-5F81-3BFC-3088A4008438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12" creationId="{3E30AEED-114D-5DAD-67F3-A6F22A209666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15" creationId="{FD78BB8C-1F8F-9EA2-8C23-127ED72F7D51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16" creationId="{CCE66B98-D6D1-1C48-0B35-917C6F3C1828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40" creationId="{BB88198E-2831-2C0A-4909-57C8193073B8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42" creationId="{43EE2772-DF2E-5FFD-96AA-D8014ED0427E}"/>
          </ac:inkMkLst>
        </pc:inkChg>
        <pc:inkChg chg="del">
          <ac:chgData name="mehmet sait özdemir" userId="dce2c172-62e6-4d50-b888-93ec6715f647" providerId="ADAL" clId="{95ACD9DA-E4B6-43C5-B669-552A026FCE05}" dt="2023-10-10T19:20:12.421" v="108" actId="478"/>
          <ac:inkMkLst>
            <pc:docMk/>
            <pc:sldMk cId="1160794875" sldId="312"/>
            <ac:inkMk id="45" creationId="{398591A3-EA2C-2BAC-D512-BA5F5228ADC5}"/>
          </ac:inkMkLst>
        </pc:inkChg>
        <pc:inkChg chg="del">
          <ac:chgData name="mehmet sait özdemir" userId="dce2c172-62e6-4d50-b888-93ec6715f647" providerId="ADAL" clId="{95ACD9DA-E4B6-43C5-B669-552A026FCE05}" dt="2023-10-10T19:20:12.421" v="108" actId="478"/>
          <ac:inkMkLst>
            <pc:docMk/>
            <pc:sldMk cId="1160794875" sldId="312"/>
            <ac:inkMk id="47" creationId="{D42B2CC1-2871-53E0-475D-4AE5C610710C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48" creationId="{3D0F9E60-FAA8-F987-6EC4-64A3D4D08E82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49" creationId="{CE1437AB-B3D5-E9E0-7620-C8DC4075D312}"/>
          </ac:inkMkLst>
        </pc:inkChg>
        <pc:inkChg chg="del">
          <ac:chgData name="mehmet sait özdemir" userId="dce2c172-62e6-4d50-b888-93ec6715f647" providerId="ADAL" clId="{95ACD9DA-E4B6-43C5-B669-552A026FCE05}" dt="2023-10-10T19:20:10.902" v="107" actId="478"/>
          <ac:inkMkLst>
            <pc:docMk/>
            <pc:sldMk cId="1160794875" sldId="312"/>
            <ac:inkMk id="50" creationId="{91AABAAE-E872-B089-7503-0A6EE77950F7}"/>
          </ac:inkMkLst>
        </pc:inkChg>
        <pc:inkChg chg="del">
          <ac:chgData name="mehmet sait özdemir" userId="dce2c172-62e6-4d50-b888-93ec6715f647" providerId="ADAL" clId="{95ACD9DA-E4B6-43C5-B669-552A026FCE05}" dt="2023-10-10T19:20:12.421" v="108" actId="478"/>
          <ac:inkMkLst>
            <pc:docMk/>
            <pc:sldMk cId="1160794875" sldId="312"/>
            <ac:inkMk id="54" creationId="{53B8A114-DD70-0488-8AA2-4D0881B89224}"/>
          </ac:inkMkLst>
        </pc:inkChg>
        <pc:inkChg chg="del">
          <ac:chgData name="mehmet sait özdemir" userId="dce2c172-62e6-4d50-b888-93ec6715f647" providerId="ADAL" clId="{95ACD9DA-E4B6-43C5-B669-552A026FCE05}" dt="2023-10-10T19:20:12.421" v="108" actId="478"/>
          <ac:inkMkLst>
            <pc:docMk/>
            <pc:sldMk cId="1160794875" sldId="312"/>
            <ac:inkMk id="56" creationId="{B78E1C70-C27F-93BB-FFA7-89AA7348125E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16.812" v="110" actId="478"/>
        <pc:sldMkLst>
          <pc:docMk/>
          <pc:sldMk cId="3312392748" sldId="313"/>
        </pc:sldMkLst>
        <pc:grpChg chg="del">
          <ac:chgData name="mehmet sait özdemir" userId="dce2c172-62e6-4d50-b888-93ec6715f647" providerId="ADAL" clId="{95ACD9DA-E4B6-43C5-B669-552A026FCE05}" dt="2023-10-10T19:20:15.520" v="109" actId="478"/>
          <ac:grpSpMkLst>
            <pc:docMk/>
            <pc:sldMk cId="3312392748" sldId="313"/>
            <ac:grpSpMk id="27" creationId="{1088BE3A-4980-CAE2-FE25-3A1A9C84968B}"/>
          </ac:grpSpMkLst>
        </pc:grpChg>
        <pc:grpChg chg="del">
          <ac:chgData name="mehmet sait özdemir" userId="dce2c172-62e6-4d50-b888-93ec6715f647" providerId="ADAL" clId="{95ACD9DA-E4B6-43C5-B669-552A026FCE05}" dt="2023-10-10T19:20:15.520" v="109" actId="478"/>
          <ac:grpSpMkLst>
            <pc:docMk/>
            <pc:sldMk cId="3312392748" sldId="313"/>
            <ac:grpSpMk id="28" creationId="{7B8D3B43-B889-A925-B64F-2BF7C0E7F9FA}"/>
          </ac:grpSpMkLst>
        </pc:grpChg>
        <pc:grpChg chg="del">
          <ac:chgData name="mehmet sait özdemir" userId="dce2c172-62e6-4d50-b888-93ec6715f647" providerId="ADAL" clId="{95ACD9DA-E4B6-43C5-B669-552A026FCE05}" dt="2023-10-10T19:20:15.520" v="109" actId="478"/>
          <ac:grpSpMkLst>
            <pc:docMk/>
            <pc:sldMk cId="3312392748" sldId="313"/>
            <ac:grpSpMk id="38" creationId="{B14B3439-07B9-5ED0-93A9-5A10E9A8B1E6}"/>
          </ac:grpSpMkLst>
        </pc:grpChg>
        <pc:grpChg chg="del">
          <ac:chgData name="mehmet sait özdemir" userId="dce2c172-62e6-4d50-b888-93ec6715f647" providerId="ADAL" clId="{95ACD9DA-E4B6-43C5-B669-552A026FCE05}" dt="2023-10-10T19:20:15.520" v="109" actId="478"/>
          <ac:grpSpMkLst>
            <pc:docMk/>
            <pc:sldMk cId="3312392748" sldId="313"/>
            <ac:grpSpMk id="48" creationId="{97640808-A561-6D6A-00A7-7A4E0D3E3A9F}"/>
          </ac:grpSpMkLst>
        </pc:grpChg>
        <pc:inkChg chg="del">
          <ac:chgData name="mehmet sait özdemir" userId="dce2c172-62e6-4d50-b888-93ec6715f647" providerId="ADAL" clId="{95ACD9DA-E4B6-43C5-B669-552A026FCE05}" dt="2023-10-10T19:20:15.520" v="109" actId="478"/>
          <ac:inkMkLst>
            <pc:docMk/>
            <pc:sldMk cId="3312392748" sldId="313"/>
            <ac:inkMk id="2" creationId="{DAD4809F-E261-BAE3-DCF1-4E501505152E}"/>
          </ac:inkMkLst>
        </pc:inkChg>
        <pc:inkChg chg="del">
          <ac:chgData name="mehmet sait özdemir" userId="dce2c172-62e6-4d50-b888-93ec6715f647" providerId="ADAL" clId="{95ACD9DA-E4B6-43C5-B669-552A026FCE05}" dt="2023-10-10T19:20:15.520" v="109" actId="478"/>
          <ac:inkMkLst>
            <pc:docMk/>
            <pc:sldMk cId="3312392748" sldId="313"/>
            <ac:inkMk id="12" creationId="{90D726F1-85DF-9FCB-01C9-24CC07231E06}"/>
          </ac:inkMkLst>
        </pc:inkChg>
        <pc:inkChg chg="del">
          <ac:chgData name="mehmet sait özdemir" userId="dce2c172-62e6-4d50-b888-93ec6715f647" providerId="ADAL" clId="{95ACD9DA-E4B6-43C5-B669-552A026FCE05}" dt="2023-10-10T19:20:16.812" v="110" actId="478"/>
          <ac:inkMkLst>
            <pc:docMk/>
            <pc:sldMk cId="3312392748" sldId="313"/>
            <ac:inkMk id="33" creationId="{A3FB2D07-CB51-17DA-D7D4-6366170F513D}"/>
          </ac:inkMkLst>
        </pc:inkChg>
        <pc:inkChg chg="del">
          <ac:chgData name="mehmet sait özdemir" userId="dce2c172-62e6-4d50-b888-93ec6715f647" providerId="ADAL" clId="{95ACD9DA-E4B6-43C5-B669-552A026FCE05}" dt="2023-10-10T19:20:16.812" v="110" actId="478"/>
          <ac:inkMkLst>
            <pc:docMk/>
            <pc:sldMk cId="3312392748" sldId="313"/>
            <ac:inkMk id="34" creationId="{4B09E76D-4BDE-CC1B-B26A-FA236322971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21.601" v="112" actId="478"/>
        <pc:sldMkLst>
          <pc:docMk/>
          <pc:sldMk cId="3183945069" sldId="314"/>
        </pc:sldMkLst>
        <pc:inkChg chg="del">
          <ac:chgData name="mehmet sait özdemir" userId="dce2c172-62e6-4d50-b888-93ec6715f647" providerId="ADAL" clId="{95ACD9DA-E4B6-43C5-B669-552A026FCE05}" dt="2023-10-10T19:20:20.254" v="111" actId="478"/>
          <ac:inkMkLst>
            <pc:docMk/>
            <pc:sldMk cId="3183945069" sldId="314"/>
            <ac:inkMk id="2" creationId="{3DBA0A11-20FD-63A8-A7AD-1D35E1C4BB54}"/>
          </ac:inkMkLst>
        </pc:inkChg>
        <pc:inkChg chg="del">
          <ac:chgData name="mehmet sait özdemir" userId="dce2c172-62e6-4d50-b888-93ec6715f647" providerId="ADAL" clId="{95ACD9DA-E4B6-43C5-B669-552A026FCE05}" dt="2023-10-10T19:20:20.254" v="111" actId="478"/>
          <ac:inkMkLst>
            <pc:docMk/>
            <pc:sldMk cId="3183945069" sldId="314"/>
            <ac:inkMk id="4" creationId="{D028C230-E9E5-F523-7CBA-0CC261932A2F}"/>
          </ac:inkMkLst>
        </pc:inkChg>
        <pc:inkChg chg="del">
          <ac:chgData name="mehmet sait özdemir" userId="dce2c172-62e6-4d50-b888-93ec6715f647" providerId="ADAL" clId="{95ACD9DA-E4B6-43C5-B669-552A026FCE05}" dt="2023-10-10T19:20:20.254" v="111" actId="478"/>
          <ac:inkMkLst>
            <pc:docMk/>
            <pc:sldMk cId="3183945069" sldId="314"/>
            <ac:inkMk id="5" creationId="{50BE9FB0-3AC5-8F62-A443-F7601B4F8F6E}"/>
          </ac:inkMkLst>
        </pc:inkChg>
        <pc:inkChg chg="del">
          <ac:chgData name="mehmet sait özdemir" userId="dce2c172-62e6-4d50-b888-93ec6715f647" providerId="ADAL" clId="{95ACD9DA-E4B6-43C5-B669-552A026FCE05}" dt="2023-10-10T19:20:21.601" v="112" actId="478"/>
          <ac:inkMkLst>
            <pc:docMk/>
            <pc:sldMk cId="3183945069" sldId="314"/>
            <ac:inkMk id="6" creationId="{1A662FFA-50BC-CF28-EA52-332D065C70BD}"/>
          </ac:inkMkLst>
        </pc:inkChg>
        <pc:inkChg chg="del">
          <ac:chgData name="mehmet sait özdemir" userId="dce2c172-62e6-4d50-b888-93ec6715f647" providerId="ADAL" clId="{95ACD9DA-E4B6-43C5-B669-552A026FCE05}" dt="2023-10-10T19:20:21.601" v="112" actId="478"/>
          <ac:inkMkLst>
            <pc:docMk/>
            <pc:sldMk cId="3183945069" sldId="314"/>
            <ac:inkMk id="7" creationId="{A54F449A-91C3-743F-8992-64D4ECF12915}"/>
          </ac:inkMkLst>
        </pc:inkChg>
        <pc:inkChg chg="del">
          <ac:chgData name="mehmet sait özdemir" userId="dce2c172-62e6-4d50-b888-93ec6715f647" providerId="ADAL" clId="{95ACD9DA-E4B6-43C5-B669-552A026FCE05}" dt="2023-10-10T19:20:21.601" v="112" actId="478"/>
          <ac:inkMkLst>
            <pc:docMk/>
            <pc:sldMk cId="3183945069" sldId="314"/>
            <ac:inkMk id="8" creationId="{79DDFDB5-C05E-C04E-7833-08BC51B404A9}"/>
          </ac:inkMkLst>
        </pc:inkChg>
        <pc:inkChg chg="del">
          <ac:chgData name="mehmet sait özdemir" userId="dce2c172-62e6-4d50-b888-93ec6715f647" providerId="ADAL" clId="{95ACD9DA-E4B6-43C5-B669-552A026FCE05}" dt="2023-10-10T19:20:21.601" v="112" actId="478"/>
          <ac:inkMkLst>
            <pc:docMk/>
            <pc:sldMk cId="3183945069" sldId="314"/>
            <ac:inkMk id="9" creationId="{3879AE9F-5C79-9F64-8FEB-0D34BD9BCF50}"/>
          </ac:inkMkLst>
        </pc:inkChg>
        <pc:inkChg chg="del">
          <ac:chgData name="mehmet sait özdemir" userId="dce2c172-62e6-4d50-b888-93ec6715f647" providerId="ADAL" clId="{95ACD9DA-E4B6-43C5-B669-552A026FCE05}" dt="2023-10-10T19:20:20.254" v="111" actId="478"/>
          <ac:inkMkLst>
            <pc:docMk/>
            <pc:sldMk cId="3183945069" sldId="314"/>
            <ac:inkMk id="12" creationId="{1F911522-8662-3013-8D73-556753EB0C77}"/>
          </ac:inkMkLst>
        </pc:inkChg>
        <pc:inkChg chg="del">
          <ac:chgData name="mehmet sait özdemir" userId="dce2c172-62e6-4d50-b888-93ec6715f647" providerId="ADAL" clId="{95ACD9DA-E4B6-43C5-B669-552A026FCE05}" dt="2023-10-10T19:20:20.254" v="111" actId="478"/>
          <ac:inkMkLst>
            <pc:docMk/>
            <pc:sldMk cId="3183945069" sldId="314"/>
            <ac:inkMk id="13" creationId="{4631BB20-5E3C-8928-091D-40BC97D66226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27.301" v="115" actId="478"/>
        <pc:sldMkLst>
          <pc:docMk/>
          <pc:sldMk cId="3204725634" sldId="315"/>
        </pc:sldMkLst>
        <pc:grpChg chg="del">
          <ac:chgData name="mehmet sait özdemir" userId="dce2c172-62e6-4d50-b888-93ec6715f647" providerId="ADAL" clId="{95ACD9DA-E4B6-43C5-B669-552A026FCE05}" dt="2023-10-10T19:20:27.301" v="115" actId="478"/>
          <ac:grpSpMkLst>
            <pc:docMk/>
            <pc:sldMk cId="3204725634" sldId="315"/>
            <ac:grpSpMk id="8" creationId="{DC0EDC5D-FE24-763B-C853-79B67D9EEE01}"/>
          </ac:grpSpMkLst>
        </pc:grpChg>
        <pc:grpChg chg="del">
          <ac:chgData name="mehmet sait özdemir" userId="dce2c172-62e6-4d50-b888-93ec6715f647" providerId="ADAL" clId="{95ACD9DA-E4B6-43C5-B669-552A026FCE05}" dt="2023-10-10T19:20:26.247" v="114" actId="478"/>
          <ac:grpSpMkLst>
            <pc:docMk/>
            <pc:sldMk cId="3204725634" sldId="315"/>
            <ac:grpSpMk id="28" creationId="{AA4FD642-D08C-FBF1-B84E-6DDA61A642B8}"/>
          </ac:grpSpMkLst>
        </pc:grpChg>
        <pc:grpChg chg="del">
          <ac:chgData name="mehmet sait özdemir" userId="dce2c172-62e6-4d50-b888-93ec6715f647" providerId="ADAL" clId="{95ACD9DA-E4B6-43C5-B669-552A026FCE05}" dt="2023-10-10T19:20:24.150" v="113" actId="478"/>
          <ac:grpSpMkLst>
            <pc:docMk/>
            <pc:sldMk cId="3204725634" sldId="315"/>
            <ac:grpSpMk id="33" creationId="{5599CAA6-4033-BC88-01F3-DB2CB911805C}"/>
          </ac:grpSpMkLst>
        </pc:grpChg>
        <pc:grpChg chg="del">
          <ac:chgData name="mehmet sait özdemir" userId="dce2c172-62e6-4d50-b888-93ec6715f647" providerId="ADAL" clId="{95ACD9DA-E4B6-43C5-B669-552A026FCE05}" dt="2023-10-10T19:20:26.247" v="114" actId="478"/>
          <ac:grpSpMkLst>
            <pc:docMk/>
            <pc:sldMk cId="3204725634" sldId="315"/>
            <ac:grpSpMk id="50" creationId="{2E3178BC-0CF2-1268-1255-CD35DE064A49}"/>
          </ac:grpSpMkLst>
        </pc:grpChg>
        <pc:grpChg chg="del">
          <ac:chgData name="mehmet sait özdemir" userId="dce2c172-62e6-4d50-b888-93ec6715f647" providerId="ADAL" clId="{95ACD9DA-E4B6-43C5-B669-552A026FCE05}" dt="2023-10-10T19:20:26.247" v="114" actId="478"/>
          <ac:grpSpMkLst>
            <pc:docMk/>
            <pc:sldMk cId="3204725634" sldId="315"/>
            <ac:grpSpMk id="51" creationId="{EAD245E1-CD16-E524-61F8-E41DCC5B38BD}"/>
          </ac:grpSpMkLst>
        </pc:grpChg>
        <pc:inkChg chg="del">
          <ac:chgData name="mehmet sait özdemir" userId="dce2c172-62e6-4d50-b888-93ec6715f647" providerId="ADAL" clId="{95ACD9DA-E4B6-43C5-B669-552A026FCE05}" dt="2023-10-10T19:20:26.247" v="114" actId="478"/>
          <ac:inkMkLst>
            <pc:docMk/>
            <pc:sldMk cId="3204725634" sldId="315"/>
            <ac:inkMk id="9" creationId="{809F9095-54AE-0A16-3677-05AD63CFF5A4}"/>
          </ac:inkMkLst>
        </pc:inkChg>
        <pc:inkChg chg="del">
          <ac:chgData name="mehmet sait özdemir" userId="dce2c172-62e6-4d50-b888-93ec6715f647" providerId="ADAL" clId="{95ACD9DA-E4B6-43C5-B669-552A026FCE05}" dt="2023-10-10T19:20:24.150" v="113" actId="478"/>
          <ac:inkMkLst>
            <pc:docMk/>
            <pc:sldMk cId="3204725634" sldId="315"/>
            <ac:inkMk id="12" creationId="{46244786-41D7-E14C-D000-CDEF33C55A14}"/>
          </ac:inkMkLst>
        </pc:inkChg>
        <pc:inkChg chg="del">
          <ac:chgData name="mehmet sait özdemir" userId="dce2c172-62e6-4d50-b888-93ec6715f647" providerId="ADAL" clId="{95ACD9DA-E4B6-43C5-B669-552A026FCE05}" dt="2023-10-10T19:20:26.247" v="114" actId="478"/>
          <ac:inkMkLst>
            <pc:docMk/>
            <pc:sldMk cId="3204725634" sldId="315"/>
            <ac:inkMk id="16" creationId="{297A3A65-288E-6978-5B78-A50E6E4E100A}"/>
          </ac:inkMkLst>
        </pc:inkChg>
        <pc:inkChg chg="del">
          <ac:chgData name="mehmet sait özdemir" userId="dce2c172-62e6-4d50-b888-93ec6715f647" providerId="ADAL" clId="{95ACD9DA-E4B6-43C5-B669-552A026FCE05}" dt="2023-10-10T19:20:24.150" v="113" actId="478"/>
          <ac:inkMkLst>
            <pc:docMk/>
            <pc:sldMk cId="3204725634" sldId="315"/>
            <ac:inkMk id="26" creationId="{03224876-1599-3E9B-E4FA-7BC0355382F3}"/>
          </ac:inkMkLst>
        </pc:inkChg>
        <pc:inkChg chg="del">
          <ac:chgData name="mehmet sait özdemir" userId="dce2c172-62e6-4d50-b888-93ec6715f647" providerId="ADAL" clId="{95ACD9DA-E4B6-43C5-B669-552A026FCE05}" dt="2023-10-10T19:20:26.247" v="114" actId="478"/>
          <ac:inkMkLst>
            <pc:docMk/>
            <pc:sldMk cId="3204725634" sldId="315"/>
            <ac:inkMk id="30" creationId="{51F19943-F84D-5110-3B4B-5E8C4896CDBA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33.922" v="118" actId="478"/>
        <pc:sldMkLst>
          <pc:docMk/>
          <pc:sldMk cId="3576483427" sldId="316"/>
        </pc:sldMkLst>
        <pc:grpChg chg="del">
          <ac:chgData name="mehmet sait özdemir" userId="dce2c172-62e6-4d50-b888-93ec6715f647" providerId="ADAL" clId="{95ACD9DA-E4B6-43C5-B669-552A026FCE05}" dt="2023-10-10T19:20:30.861" v="116" actId="478"/>
          <ac:grpSpMkLst>
            <pc:docMk/>
            <pc:sldMk cId="3576483427" sldId="316"/>
            <ac:grpSpMk id="20" creationId="{E7E69D2D-8766-82E8-383C-FF4C84DB7E16}"/>
          </ac:grpSpMkLst>
        </pc:grpChg>
        <pc:grpChg chg="del">
          <ac:chgData name="mehmet sait özdemir" userId="dce2c172-62e6-4d50-b888-93ec6715f647" providerId="ADAL" clId="{95ACD9DA-E4B6-43C5-B669-552A026FCE05}" dt="2023-10-10T19:20:30.861" v="116" actId="478"/>
          <ac:grpSpMkLst>
            <pc:docMk/>
            <pc:sldMk cId="3576483427" sldId="316"/>
            <ac:grpSpMk id="24" creationId="{C1A797CA-FBFE-FFF7-8CBC-8CDD475B30EE}"/>
          </ac:grpSpMkLst>
        </pc:grpChg>
        <pc:grpChg chg="del">
          <ac:chgData name="mehmet sait özdemir" userId="dce2c172-62e6-4d50-b888-93ec6715f647" providerId="ADAL" clId="{95ACD9DA-E4B6-43C5-B669-552A026FCE05}" dt="2023-10-10T19:20:30.861" v="116" actId="478"/>
          <ac:grpSpMkLst>
            <pc:docMk/>
            <pc:sldMk cId="3576483427" sldId="316"/>
            <ac:grpSpMk id="45" creationId="{36B77779-86A4-D8C2-57A7-EE730FA0B314}"/>
          </ac:grpSpMkLst>
        </pc:grpChg>
        <pc:grpChg chg="del">
          <ac:chgData name="mehmet sait özdemir" userId="dce2c172-62e6-4d50-b888-93ec6715f647" providerId="ADAL" clId="{95ACD9DA-E4B6-43C5-B669-552A026FCE05}" dt="2023-10-10T19:20:32.426" v="117" actId="478"/>
          <ac:grpSpMkLst>
            <pc:docMk/>
            <pc:sldMk cId="3576483427" sldId="316"/>
            <ac:grpSpMk id="51" creationId="{62EEAD31-E89B-4159-6D65-3B9B8BAAC469}"/>
          </ac:grpSpMkLst>
        </pc:grpChg>
        <pc:grpChg chg="del">
          <ac:chgData name="mehmet sait özdemir" userId="dce2c172-62e6-4d50-b888-93ec6715f647" providerId="ADAL" clId="{95ACD9DA-E4B6-43C5-B669-552A026FCE05}" dt="2023-10-10T19:20:32.426" v="117" actId="478"/>
          <ac:grpSpMkLst>
            <pc:docMk/>
            <pc:sldMk cId="3576483427" sldId="316"/>
            <ac:grpSpMk id="56" creationId="{FCECA918-24F9-CAC8-892E-E8FB01D37E8D}"/>
          </ac:grpSpMkLst>
        </pc:grpChg>
        <pc:grpChg chg="del">
          <ac:chgData name="mehmet sait özdemir" userId="dce2c172-62e6-4d50-b888-93ec6715f647" providerId="ADAL" clId="{95ACD9DA-E4B6-43C5-B669-552A026FCE05}" dt="2023-10-10T19:20:32.426" v="117" actId="478"/>
          <ac:grpSpMkLst>
            <pc:docMk/>
            <pc:sldMk cId="3576483427" sldId="316"/>
            <ac:grpSpMk id="59" creationId="{76D7622B-D764-D431-4A83-1AF1F1988C41}"/>
          </ac:grpSpMkLst>
        </pc:grpChg>
        <pc:grpChg chg="del">
          <ac:chgData name="mehmet sait özdemir" userId="dce2c172-62e6-4d50-b888-93ec6715f647" providerId="ADAL" clId="{95ACD9DA-E4B6-43C5-B669-552A026FCE05}" dt="2023-10-10T19:20:33.922" v="118" actId="478"/>
          <ac:grpSpMkLst>
            <pc:docMk/>
            <pc:sldMk cId="3576483427" sldId="316"/>
            <ac:grpSpMk id="62" creationId="{859E675D-1E09-34C0-8BFC-B41F5452ADC1}"/>
          </ac:grpSpMkLst>
        </pc:grpChg>
        <pc:grpChg chg="del">
          <ac:chgData name="mehmet sait özdemir" userId="dce2c172-62e6-4d50-b888-93ec6715f647" providerId="ADAL" clId="{95ACD9DA-E4B6-43C5-B669-552A026FCE05}" dt="2023-10-10T19:20:32.426" v="117" actId="478"/>
          <ac:grpSpMkLst>
            <pc:docMk/>
            <pc:sldMk cId="3576483427" sldId="316"/>
            <ac:grpSpMk id="93" creationId="{969B1BEB-CC99-D7CE-A48A-5F892F7C3A66}"/>
          </ac:grpSpMkLst>
        </pc:grp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2" creationId="{0A382608-765A-77C5-1175-6CBCEFEAF973}"/>
          </ac:inkMkLst>
        </pc:ink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21" creationId="{45DF314B-508B-E4A1-04C8-0EED32230627}"/>
          </ac:inkMkLst>
        </pc:ink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25" creationId="{C3BA7527-49A5-AFD4-CD23-A6FDAC7DC078}"/>
          </ac:inkMkLst>
        </pc:ink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55" creationId="{90DB5003-E058-486F-168D-6D6AD3D53E5B}"/>
          </ac:inkMkLst>
        </pc:ink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63" creationId="{D4CF71B8-5AA7-5F68-E690-F9C5CBA7CDF8}"/>
          </ac:inkMkLst>
        </pc:inkChg>
        <pc:inkChg chg="del">
          <ac:chgData name="mehmet sait özdemir" userId="dce2c172-62e6-4d50-b888-93ec6715f647" providerId="ADAL" clId="{95ACD9DA-E4B6-43C5-B669-552A026FCE05}" dt="2023-10-10T19:20:33.922" v="118" actId="478"/>
          <ac:inkMkLst>
            <pc:docMk/>
            <pc:sldMk cId="3576483427" sldId="316"/>
            <ac:inkMk id="67" creationId="{FA7A2A13-3A5A-EEAC-DA63-30E378285658}"/>
          </ac:inkMkLst>
        </pc:inkChg>
        <pc:inkChg chg="del">
          <ac:chgData name="mehmet sait özdemir" userId="dce2c172-62e6-4d50-b888-93ec6715f647" providerId="ADAL" clId="{95ACD9DA-E4B6-43C5-B669-552A026FCE05}" dt="2023-10-10T19:20:30.861" v="116" actId="478"/>
          <ac:inkMkLst>
            <pc:docMk/>
            <pc:sldMk cId="3576483427" sldId="316"/>
            <ac:inkMk id="84" creationId="{E11C32F0-007D-6473-8702-5E1AC97AF57D}"/>
          </ac:inkMkLst>
        </pc:inkChg>
        <pc:inkChg chg="del">
          <ac:chgData name="mehmet sait özdemir" userId="dce2c172-62e6-4d50-b888-93ec6715f647" providerId="ADAL" clId="{95ACD9DA-E4B6-43C5-B669-552A026FCE05}" dt="2023-10-10T19:20:33.922" v="118" actId="478"/>
          <ac:inkMkLst>
            <pc:docMk/>
            <pc:sldMk cId="3576483427" sldId="316"/>
            <ac:inkMk id="88" creationId="{22A0837D-B44C-4244-46B1-6420FA607EAC}"/>
          </ac:inkMkLst>
        </pc:inkChg>
        <pc:inkChg chg="del">
          <ac:chgData name="mehmet sait özdemir" userId="dce2c172-62e6-4d50-b888-93ec6715f647" providerId="ADAL" clId="{95ACD9DA-E4B6-43C5-B669-552A026FCE05}" dt="2023-10-10T19:20:33.922" v="118" actId="478"/>
          <ac:inkMkLst>
            <pc:docMk/>
            <pc:sldMk cId="3576483427" sldId="316"/>
            <ac:inkMk id="94" creationId="{648E8574-78A1-F1DC-AD04-29553F9BCA86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39.492" v="120" actId="478"/>
        <pc:sldMkLst>
          <pc:docMk/>
          <pc:sldMk cId="3479671865" sldId="317"/>
        </pc:sldMkLst>
        <pc:grpChg chg="del">
          <ac:chgData name="mehmet sait özdemir" userId="dce2c172-62e6-4d50-b888-93ec6715f647" providerId="ADAL" clId="{95ACD9DA-E4B6-43C5-B669-552A026FCE05}" dt="2023-10-10T19:20:37.767" v="119" actId="478"/>
          <ac:grpSpMkLst>
            <pc:docMk/>
            <pc:sldMk cId="3479671865" sldId="317"/>
            <ac:grpSpMk id="23" creationId="{8C6BBB51-F089-8588-9BCE-2D318F907212}"/>
          </ac:grpSpMkLst>
        </pc:grpChg>
        <pc:grpChg chg="del">
          <ac:chgData name="mehmet sait özdemir" userId="dce2c172-62e6-4d50-b888-93ec6715f647" providerId="ADAL" clId="{95ACD9DA-E4B6-43C5-B669-552A026FCE05}" dt="2023-10-10T19:20:39.492" v="120" actId="478"/>
          <ac:grpSpMkLst>
            <pc:docMk/>
            <pc:sldMk cId="3479671865" sldId="317"/>
            <ac:grpSpMk id="38" creationId="{275ACE3F-B114-AF1C-E9F8-AE2EBDBC931F}"/>
          </ac:grpSpMkLst>
        </pc:grpChg>
        <pc:grpChg chg="del">
          <ac:chgData name="mehmet sait özdemir" userId="dce2c172-62e6-4d50-b888-93ec6715f647" providerId="ADAL" clId="{95ACD9DA-E4B6-43C5-B669-552A026FCE05}" dt="2023-10-10T19:20:39.492" v="120" actId="478"/>
          <ac:grpSpMkLst>
            <pc:docMk/>
            <pc:sldMk cId="3479671865" sldId="317"/>
            <ac:grpSpMk id="42" creationId="{174B2366-7B19-5E63-8320-B1545D994987}"/>
          </ac:grpSpMkLst>
        </pc:grpChg>
        <pc:inkChg chg="del">
          <ac:chgData name="mehmet sait özdemir" userId="dce2c172-62e6-4d50-b888-93ec6715f647" providerId="ADAL" clId="{95ACD9DA-E4B6-43C5-B669-552A026FCE05}" dt="2023-10-10T19:20:37.767" v="119" actId="478"/>
          <ac:inkMkLst>
            <pc:docMk/>
            <pc:sldMk cId="3479671865" sldId="317"/>
            <ac:inkMk id="15" creationId="{156B9221-62C8-9FBD-A7AC-5EC04D6FCFAF}"/>
          </ac:inkMkLst>
        </pc:inkChg>
        <pc:inkChg chg="del">
          <ac:chgData name="mehmet sait özdemir" userId="dce2c172-62e6-4d50-b888-93ec6715f647" providerId="ADAL" clId="{95ACD9DA-E4B6-43C5-B669-552A026FCE05}" dt="2023-10-10T19:20:37.767" v="119" actId="478"/>
          <ac:inkMkLst>
            <pc:docMk/>
            <pc:sldMk cId="3479671865" sldId="317"/>
            <ac:inkMk id="21" creationId="{1F4315CE-E6A4-62B7-604F-A5D1A9764440}"/>
          </ac:inkMkLst>
        </pc:inkChg>
        <pc:inkChg chg="del">
          <ac:chgData name="mehmet sait özdemir" userId="dce2c172-62e6-4d50-b888-93ec6715f647" providerId="ADAL" clId="{95ACD9DA-E4B6-43C5-B669-552A026FCE05}" dt="2023-10-10T19:20:39.492" v="120" actId="478"/>
          <ac:inkMkLst>
            <pc:docMk/>
            <pc:sldMk cId="3479671865" sldId="317"/>
            <ac:inkMk id="36" creationId="{E2850585-154F-86DA-0503-DABB0F070CD7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43.170" v="122" actId="478"/>
        <pc:sldMkLst>
          <pc:docMk/>
          <pc:sldMk cId="3442889347" sldId="318"/>
        </pc:sldMkLst>
        <pc:grpChg chg="del">
          <ac:chgData name="mehmet sait özdemir" userId="dce2c172-62e6-4d50-b888-93ec6715f647" providerId="ADAL" clId="{95ACD9DA-E4B6-43C5-B669-552A026FCE05}" dt="2023-10-10T19:20:41.906" v="121" actId="478"/>
          <ac:grpSpMkLst>
            <pc:docMk/>
            <pc:sldMk cId="3442889347" sldId="318"/>
            <ac:grpSpMk id="22" creationId="{E6F29023-567D-24E5-8BD2-40F0C2F5CDE8}"/>
          </ac:grpSpMkLst>
        </pc:grpChg>
        <pc:inkChg chg="del">
          <ac:chgData name="mehmet sait özdemir" userId="dce2c172-62e6-4d50-b888-93ec6715f647" providerId="ADAL" clId="{95ACD9DA-E4B6-43C5-B669-552A026FCE05}" dt="2023-10-10T19:20:41.906" v="121" actId="478"/>
          <ac:inkMkLst>
            <pc:docMk/>
            <pc:sldMk cId="3442889347" sldId="318"/>
            <ac:inkMk id="2" creationId="{65583EDA-216E-CADC-4EB8-759941008A7A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4" creationId="{9727159E-9FA6-90FE-7030-A658582F0999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13" creationId="{94F7D280-DCA4-646E-E5A5-BCC12E686C38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14" creationId="{8FC16B77-1803-2135-7C24-4ADBAEFBC464}"/>
          </ac:inkMkLst>
        </pc:inkChg>
        <pc:inkChg chg="del">
          <ac:chgData name="mehmet sait özdemir" userId="dce2c172-62e6-4d50-b888-93ec6715f647" providerId="ADAL" clId="{95ACD9DA-E4B6-43C5-B669-552A026FCE05}" dt="2023-10-10T19:20:41.906" v="121" actId="478"/>
          <ac:inkMkLst>
            <pc:docMk/>
            <pc:sldMk cId="3442889347" sldId="318"/>
            <ac:inkMk id="15" creationId="{4ED5FD76-74B9-C256-054F-6FC3218AEB80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16" creationId="{6428E2FD-8DB7-6ED9-6A4B-A36F681D965B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17" creationId="{A5233325-0C6A-05B9-2453-6B73BEB41B18}"/>
          </ac:inkMkLst>
        </pc:inkChg>
        <pc:inkChg chg="del">
          <ac:chgData name="mehmet sait özdemir" userId="dce2c172-62e6-4d50-b888-93ec6715f647" providerId="ADAL" clId="{95ACD9DA-E4B6-43C5-B669-552A026FCE05}" dt="2023-10-10T19:20:43.170" v="122" actId="478"/>
          <ac:inkMkLst>
            <pc:docMk/>
            <pc:sldMk cId="3442889347" sldId="318"/>
            <ac:inkMk id="18" creationId="{24416BC8-57F3-3DBE-C45E-87BE0168BC7F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49.703" v="124" actId="478"/>
        <pc:sldMkLst>
          <pc:docMk/>
          <pc:sldMk cId="1825386975" sldId="319"/>
        </pc:sldMkLst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14" creationId="{2FCC3F97-57C6-861C-14E8-2FDAB336313C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15" creationId="{E0CF77BA-81AF-F291-0F18-8F39CDD15907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22" creationId="{31B19995-562F-B8C3-D000-6963A6455C79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23" creationId="{0836733A-B5B4-5EC5-1207-C606E2CABA80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30" creationId="{74469D23-3B64-7AD1-50E7-AD7C9220F2A1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31" creationId="{9DC846A1-275C-C6F7-C184-BF580E5FBA0C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46" creationId="{2F044F4C-EA33-2DE3-F018-1A0ECBC58EEB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47" creationId="{E143A19E-8C83-E9AE-84CE-DB26DEC40177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48" creationId="{CF964182-018F-43C4-9D6D-616B8C004FA4}"/>
          </ac:grpSpMkLst>
        </pc:grpChg>
        <pc:grpChg chg="del">
          <ac:chgData name="mehmet sait özdemir" userId="dce2c172-62e6-4d50-b888-93ec6715f647" providerId="ADAL" clId="{95ACD9DA-E4B6-43C5-B669-552A026FCE05}" dt="2023-10-10T19:20:46.335" v="123" actId="478"/>
          <ac:grpSpMkLst>
            <pc:docMk/>
            <pc:sldMk cId="1825386975" sldId="319"/>
            <ac:grpSpMk id="49" creationId="{315A42D9-5D08-D968-3041-DC3B2C90D0BD}"/>
          </ac:grpSpMkLst>
        </pc:grpChg>
        <pc:inkChg chg="del">
          <ac:chgData name="mehmet sait özdemir" userId="dce2c172-62e6-4d50-b888-93ec6715f647" providerId="ADAL" clId="{95ACD9DA-E4B6-43C5-B669-552A026FCE05}" dt="2023-10-10T19:20:49.703" v="124" actId="478"/>
          <ac:inkMkLst>
            <pc:docMk/>
            <pc:sldMk cId="1825386975" sldId="319"/>
            <ac:inkMk id="2" creationId="{51BDA04F-BCA5-0490-921E-200C124A6DB1}"/>
          </ac:inkMkLst>
        </pc:inkChg>
        <pc:inkChg chg="del">
          <ac:chgData name="mehmet sait özdemir" userId="dce2c172-62e6-4d50-b888-93ec6715f647" providerId="ADAL" clId="{95ACD9DA-E4B6-43C5-B669-552A026FCE05}" dt="2023-10-10T19:20:46.335" v="123" actId="478"/>
          <ac:inkMkLst>
            <pc:docMk/>
            <pc:sldMk cId="1825386975" sldId="319"/>
            <ac:inkMk id="40" creationId="{372B9278-8830-8697-D5DE-B31D94FFCF9F}"/>
          </ac:inkMkLst>
        </pc:inkChg>
        <pc:inkChg chg="del">
          <ac:chgData name="mehmet sait özdemir" userId="dce2c172-62e6-4d50-b888-93ec6715f647" providerId="ADAL" clId="{95ACD9DA-E4B6-43C5-B669-552A026FCE05}" dt="2023-10-10T19:20:46.335" v="123" actId="478"/>
          <ac:inkMkLst>
            <pc:docMk/>
            <pc:sldMk cId="1825386975" sldId="319"/>
            <ac:inkMk id="45" creationId="{94844048-4A6A-A2E4-0BD2-F4AD683BA59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56.145" v="126" actId="478"/>
        <pc:sldMkLst>
          <pc:docMk/>
          <pc:sldMk cId="3819652398" sldId="320"/>
        </pc:sldMkLst>
        <pc:grpChg chg="del">
          <ac:chgData name="mehmet sait özdemir" userId="dce2c172-62e6-4d50-b888-93ec6715f647" providerId="ADAL" clId="{95ACD9DA-E4B6-43C5-B669-552A026FCE05}" dt="2023-10-10T19:20:53.964" v="125" actId="478"/>
          <ac:grpSpMkLst>
            <pc:docMk/>
            <pc:sldMk cId="3819652398" sldId="320"/>
            <ac:grpSpMk id="9" creationId="{D6B3DD41-D903-0298-5D4B-E3C5A573C2DA}"/>
          </ac:grpSpMkLst>
        </pc:grpChg>
        <pc:grpChg chg="del">
          <ac:chgData name="mehmet sait özdemir" userId="dce2c172-62e6-4d50-b888-93ec6715f647" providerId="ADAL" clId="{95ACD9DA-E4B6-43C5-B669-552A026FCE05}" dt="2023-10-10T19:20:53.964" v="125" actId="478"/>
          <ac:grpSpMkLst>
            <pc:docMk/>
            <pc:sldMk cId="3819652398" sldId="320"/>
            <ac:grpSpMk id="16" creationId="{192F01A1-107D-CF8F-7103-EE46695F1256}"/>
          </ac:grpSpMkLst>
        </pc:grpChg>
        <pc:grpChg chg="del">
          <ac:chgData name="mehmet sait özdemir" userId="dce2c172-62e6-4d50-b888-93ec6715f647" providerId="ADAL" clId="{95ACD9DA-E4B6-43C5-B669-552A026FCE05}" dt="2023-10-10T19:20:53.964" v="125" actId="478"/>
          <ac:grpSpMkLst>
            <pc:docMk/>
            <pc:sldMk cId="3819652398" sldId="320"/>
            <ac:grpSpMk id="20" creationId="{ADEFB249-F47A-25C2-2603-7578A2EA8823}"/>
          </ac:grpSpMkLst>
        </pc:grpChg>
        <pc:inkChg chg="del">
          <ac:chgData name="mehmet sait özdemir" userId="dce2c172-62e6-4d50-b888-93ec6715f647" providerId="ADAL" clId="{95ACD9DA-E4B6-43C5-B669-552A026FCE05}" dt="2023-10-10T19:20:53.964" v="125" actId="478"/>
          <ac:inkMkLst>
            <pc:docMk/>
            <pc:sldMk cId="3819652398" sldId="320"/>
            <ac:inkMk id="13" creationId="{7C072D83-3303-66AA-FA1F-1C6F42DA05E8}"/>
          </ac:inkMkLst>
        </pc:inkChg>
        <pc:inkChg chg="del">
          <ac:chgData name="mehmet sait özdemir" userId="dce2c172-62e6-4d50-b888-93ec6715f647" providerId="ADAL" clId="{95ACD9DA-E4B6-43C5-B669-552A026FCE05}" dt="2023-10-10T19:20:53.964" v="125" actId="478"/>
          <ac:inkMkLst>
            <pc:docMk/>
            <pc:sldMk cId="3819652398" sldId="320"/>
            <ac:inkMk id="17" creationId="{84CC7347-5C7B-3002-841A-A49C491CDBF7}"/>
          </ac:inkMkLst>
        </pc:inkChg>
        <pc:inkChg chg="del">
          <ac:chgData name="mehmet sait özdemir" userId="dce2c172-62e6-4d50-b888-93ec6715f647" providerId="ADAL" clId="{95ACD9DA-E4B6-43C5-B669-552A026FCE05}" dt="2023-10-10T19:20:56.145" v="126" actId="478"/>
          <ac:inkMkLst>
            <pc:docMk/>
            <pc:sldMk cId="3819652398" sldId="320"/>
            <ac:inkMk id="21" creationId="{2C33845D-FF42-F5CE-49CB-1C82965E43CA}"/>
          </ac:inkMkLst>
        </pc:inkChg>
        <pc:inkChg chg="del">
          <ac:chgData name="mehmet sait özdemir" userId="dce2c172-62e6-4d50-b888-93ec6715f647" providerId="ADAL" clId="{95ACD9DA-E4B6-43C5-B669-552A026FCE05}" dt="2023-10-10T19:20:56.145" v="126" actId="478"/>
          <ac:inkMkLst>
            <pc:docMk/>
            <pc:sldMk cId="3819652398" sldId="320"/>
            <ac:inkMk id="22" creationId="{50C01A77-E3AF-DBF3-888C-94B9EB34FDF3}"/>
          </ac:inkMkLst>
        </pc:inkChg>
        <pc:inkChg chg="del">
          <ac:chgData name="mehmet sait özdemir" userId="dce2c172-62e6-4d50-b888-93ec6715f647" providerId="ADAL" clId="{95ACD9DA-E4B6-43C5-B669-552A026FCE05}" dt="2023-10-10T19:20:56.145" v="126" actId="478"/>
          <ac:inkMkLst>
            <pc:docMk/>
            <pc:sldMk cId="3819652398" sldId="320"/>
            <ac:inkMk id="23" creationId="{08C4755B-8F86-500D-E63A-4DCE00C04A12}"/>
          </ac:inkMkLst>
        </pc:inkChg>
        <pc:inkChg chg="del">
          <ac:chgData name="mehmet sait özdemir" userId="dce2c172-62e6-4d50-b888-93ec6715f647" providerId="ADAL" clId="{95ACD9DA-E4B6-43C5-B669-552A026FCE05}" dt="2023-10-10T19:20:56.145" v="126" actId="478"/>
          <ac:inkMkLst>
            <pc:docMk/>
            <pc:sldMk cId="3819652398" sldId="320"/>
            <ac:inkMk id="24" creationId="{8E92515D-9CD3-9BF5-C96D-865661FDB49A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0:59.879" v="128" actId="478"/>
        <pc:sldMkLst>
          <pc:docMk/>
          <pc:sldMk cId="913112823" sldId="321"/>
        </pc:sldMkLst>
        <pc:grpChg chg="del">
          <ac:chgData name="mehmet sait özdemir" userId="dce2c172-62e6-4d50-b888-93ec6715f647" providerId="ADAL" clId="{95ACD9DA-E4B6-43C5-B669-552A026FCE05}" dt="2023-10-10T19:20:58.583" v="127" actId="478"/>
          <ac:grpSpMkLst>
            <pc:docMk/>
            <pc:sldMk cId="913112823" sldId="321"/>
            <ac:grpSpMk id="23" creationId="{387FDDFF-BD7B-6A8D-604C-923822356FF5}"/>
          </ac:grpSpMkLst>
        </pc:grpChg>
        <pc:grpChg chg="del">
          <ac:chgData name="mehmet sait özdemir" userId="dce2c172-62e6-4d50-b888-93ec6715f647" providerId="ADAL" clId="{95ACD9DA-E4B6-43C5-B669-552A026FCE05}" dt="2023-10-10T19:20:58.583" v="127" actId="478"/>
          <ac:grpSpMkLst>
            <pc:docMk/>
            <pc:sldMk cId="913112823" sldId="321"/>
            <ac:grpSpMk id="24" creationId="{75F76DCA-F6C4-539D-E55E-CEE5EB315843}"/>
          </ac:grpSpMkLst>
        </pc:grpChg>
        <pc:grpChg chg="del">
          <ac:chgData name="mehmet sait özdemir" userId="dce2c172-62e6-4d50-b888-93ec6715f647" providerId="ADAL" clId="{95ACD9DA-E4B6-43C5-B669-552A026FCE05}" dt="2023-10-10T19:20:58.583" v="127" actId="478"/>
          <ac:grpSpMkLst>
            <pc:docMk/>
            <pc:sldMk cId="913112823" sldId="321"/>
            <ac:grpSpMk id="26" creationId="{95036663-7BCC-AE2B-B1CD-EA12DE10318B}"/>
          </ac:grpSpMkLst>
        </pc:grpChg>
        <pc:grpChg chg="del">
          <ac:chgData name="mehmet sait özdemir" userId="dce2c172-62e6-4d50-b888-93ec6715f647" providerId="ADAL" clId="{95ACD9DA-E4B6-43C5-B669-552A026FCE05}" dt="2023-10-10T19:20:59.879" v="128" actId="478"/>
          <ac:grpSpMkLst>
            <pc:docMk/>
            <pc:sldMk cId="913112823" sldId="321"/>
            <ac:grpSpMk id="29" creationId="{DBB01BC9-C408-10FC-AEC2-189FA7FE12D0}"/>
          </ac:grpSpMkLst>
        </pc:grpChg>
        <pc:grpChg chg="del">
          <ac:chgData name="mehmet sait özdemir" userId="dce2c172-62e6-4d50-b888-93ec6715f647" providerId="ADAL" clId="{95ACD9DA-E4B6-43C5-B669-552A026FCE05}" dt="2023-10-10T19:20:59.879" v="128" actId="478"/>
          <ac:grpSpMkLst>
            <pc:docMk/>
            <pc:sldMk cId="913112823" sldId="321"/>
            <ac:grpSpMk id="32" creationId="{331D00FB-8333-E8AE-36E0-AF7384502797}"/>
          </ac:grpSpMkLst>
        </pc:grpChg>
        <pc:grpChg chg="del">
          <ac:chgData name="mehmet sait özdemir" userId="dce2c172-62e6-4d50-b888-93ec6715f647" providerId="ADAL" clId="{95ACD9DA-E4B6-43C5-B669-552A026FCE05}" dt="2023-10-10T19:20:59.879" v="128" actId="478"/>
          <ac:grpSpMkLst>
            <pc:docMk/>
            <pc:sldMk cId="913112823" sldId="321"/>
            <ac:grpSpMk id="38" creationId="{4E3B3009-247F-1CD3-0A69-8B34EBBB99E5}"/>
          </ac:grpSpMkLst>
        </pc:grpChg>
        <pc:inkChg chg="del">
          <ac:chgData name="mehmet sait özdemir" userId="dce2c172-62e6-4d50-b888-93ec6715f647" providerId="ADAL" clId="{95ACD9DA-E4B6-43C5-B669-552A026FCE05}" dt="2023-10-10T19:20:58.583" v="127" actId="478"/>
          <ac:inkMkLst>
            <pc:docMk/>
            <pc:sldMk cId="913112823" sldId="321"/>
            <ac:inkMk id="7" creationId="{139E86D0-213C-9DEF-A287-AB22449DBB3F}"/>
          </ac:inkMkLst>
        </pc:inkChg>
        <pc:inkChg chg="del">
          <ac:chgData name="mehmet sait özdemir" userId="dce2c172-62e6-4d50-b888-93ec6715f647" providerId="ADAL" clId="{95ACD9DA-E4B6-43C5-B669-552A026FCE05}" dt="2023-10-10T19:20:58.583" v="127" actId="478"/>
          <ac:inkMkLst>
            <pc:docMk/>
            <pc:sldMk cId="913112823" sldId="321"/>
            <ac:inkMk id="8" creationId="{14042FE9-1EC5-3C6C-0F02-2A93FCF626BD}"/>
          </ac:inkMkLst>
        </pc:inkChg>
        <pc:inkChg chg="del">
          <ac:chgData name="mehmet sait özdemir" userId="dce2c172-62e6-4d50-b888-93ec6715f647" providerId="ADAL" clId="{95ACD9DA-E4B6-43C5-B669-552A026FCE05}" dt="2023-10-10T19:20:58.583" v="127" actId="478"/>
          <ac:inkMkLst>
            <pc:docMk/>
            <pc:sldMk cId="913112823" sldId="321"/>
            <ac:inkMk id="9" creationId="{0B2C7C68-0322-4E05-1F28-8951CD6BBB9B}"/>
          </ac:inkMkLst>
        </pc:inkChg>
        <pc:inkChg chg="del">
          <ac:chgData name="mehmet sait özdemir" userId="dce2c172-62e6-4d50-b888-93ec6715f647" providerId="ADAL" clId="{95ACD9DA-E4B6-43C5-B669-552A026FCE05}" dt="2023-10-10T19:20:58.583" v="127" actId="478"/>
          <ac:inkMkLst>
            <pc:docMk/>
            <pc:sldMk cId="913112823" sldId="321"/>
            <ac:inkMk id="13" creationId="{80ED0C56-5485-51C5-0F3E-A9874E663018}"/>
          </ac:inkMkLst>
        </pc:inkChg>
        <pc:inkChg chg="del">
          <ac:chgData name="mehmet sait özdemir" userId="dce2c172-62e6-4d50-b888-93ec6715f647" providerId="ADAL" clId="{95ACD9DA-E4B6-43C5-B669-552A026FCE05}" dt="2023-10-10T19:20:58.583" v="127" actId="478"/>
          <ac:inkMkLst>
            <pc:docMk/>
            <pc:sldMk cId="913112823" sldId="321"/>
            <ac:inkMk id="14" creationId="{2094DC41-C501-2CA7-1D5D-C90A90673A46}"/>
          </ac:inkMkLst>
        </pc:inkChg>
        <pc:inkChg chg="del">
          <ac:chgData name="mehmet sait özdemir" userId="dce2c172-62e6-4d50-b888-93ec6715f647" providerId="ADAL" clId="{95ACD9DA-E4B6-43C5-B669-552A026FCE05}" dt="2023-10-10T19:20:59.879" v="128" actId="478"/>
          <ac:inkMkLst>
            <pc:docMk/>
            <pc:sldMk cId="913112823" sldId="321"/>
            <ac:inkMk id="33" creationId="{104354F0-8FE7-6365-00C2-F1EBD34FD78B}"/>
          </ac:inkMkLst>
        </pc:inkChg>
        <pc:inkChg chg="del">
          <ac:chgData name="mehmet sait özdemir" userId="dce2c172-62e6-4d50-b888-93ec6715f647" providerId="ADAL" clId="{95ACD9DA-E4B6-43C5-B669-552A026FCE05}" dt="2023-10-10T19:20:59.879" v="128" actId="478"/>
          <ac:inkMkLst>
            <pc:docMk/>
            <pc:sldMk cId="913112823" sldId="321"/>
            <ac:inkMk id="34" creationId="{C6717573-D4F1-C31B-88B7-E9E6FF1B3458}"/>
          </ac:inkMkLst>
        </pc:inkChg>
        <pc:inkChg chg="del">
          <ac:chgData name="mehmet sait özdemir" userId="dce2c172-62e6-4d50-b888-93ec6715f647" providerId="ADAL" clId="{95ACD9DA-E4B6-43C5-B669-552A026FCE05}" dt="2023-10-10T19:20:59.879" v="128" actId="478"/>
          <ac:inkMkLst>
            <pc:docMk/>
            <pc:sldMk cId="913112823" sldId="321"/>
            <ac:inkMk id="35" creationId="{59F7576F-AFA2-777B-7707-A1A7966DF58D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1:04.329" v="130" actId="478"/>
        <pc:sldMkLst>
          <pc:docMk/>
          <pc:sldMk cId="348174842" sldId="322"/>
        </pc:sldMkLst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17" creationId="{3CC25F41-87F7-7551-8BF4-4E7938FD7AC1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18" creationId="{3FC87879-EBD8-D729-86FC-B367413D93BC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26" creationId="{5C320175-6039-CCEB-5759-C0C82D1985D4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38" creationId="{F1A19B35-338D-F44F-3DC9-991219A98589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52" creationId="{A86AFBB2-9D55-E333-95EF-1CB2D59C0CC1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53" creationId="{F04862D3-7FD5-AA56-94E1-719627B04F96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59" creationId="{24969C99-9C2D-92E5-C048-64AECF072219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67" creationId="{CE840C05-0C51-8338-8833-69B862BD88D4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68" creationId="{99A73156-F3A9-8759-DA5D-298E8820DAA5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83" creationId="{03722756-4F9A-2077-AB99-16118FC28119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84" creationId="{3944C87B-7335-6EF6-D07E-980C039A79C1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85" creationId="{CD243E4E-9411-91D1-AF42-BFA03B177B15}"/>
          </ac:grpSpMkLst>
        </pc:grpChg>
        <pc:grpChg chg="del">
          <ac:chgData name="mehmet sait özdemir" userId="dce2c172-62e6-4d50-b888-93ec6715f647" providerId="ADAL" clId="{95ACD9DA-E4B6-43C5-B669-552A026FCE05}" dt="2023-10-10T19:21:04.329" v="130" actId="478"/>
          <ac:grpSpMkLst>
            <pc:docMk/>
            <pc:sldMk cId="348174842" sldId="322"/>
            <ac:grpSpMk id="90" creationId="{4DBAD3A8-4141-BB1F-C815-9ABD52E6148E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91" creationId="{43140108-99A5-EB6D-7C5C-C21BD83488DE}"/>
          </ac:grpSpMkLst>
        </pc:grpChg>
        <pc:grpChg chg="del">
          <ac:chgData name="mehmet sait özdemir" userId="dce2c172-62e6-4d50-b888-93ec6715f647" providerId="ADAL" clId="{95ACD9DA-E4B6-43C5-B669-552A026FCE05}" dt="2023-10-10T19:21:04.329" v="130" actId="478"/>
          <ac:grpSpMkLst>
            <pc:docMk/>
            <pc:sldMk cId="348174842" sldId="322"/>
            <ac:grpSpMk id="100" creationId="{DCD99F4F-808B-66CC-B8E9-CC27BF644B91}"/>
          </ac:grpSpMkLst>
        </pc:grpChg>
        <pc:grpChg chg="del">
          <ac:chgData name="mehmet sait özdemir" userId="dce2c172-62e6-4d50-b888-93ec6715f647" providerId="ADAL" clId="{95ACD9DA-E4B6-43C5-B669-552A026FCE05}" dt="2023-10-10T19:21:04.329" v="130" actId="478"/>
          <ac:grpSpMkLst>
            <pc:docMk/>
            <pc:sldMk cId="348174842" sldId="322"/>
            <ac:grpSpMk id="101" creationId="{736D81F8-7486-C7E4-3050-9CD280DBDE40}"/>
          </ac:grpSpMkLst>
        </pc:grpChg>
        <pc:grpChg chg="del">
          <ac:chgData name="mehmet sait özdemir" userId="dce2c172-62e6-4d50-b888-93ec6715f647" providerId="ADAL" clId="{95ACD9DA-E4B6-43C5-B669-552A026FCE05}" dt="2023-10-10T19:21:04.329" v="130" actId="478"/>
          <ac:grpSpMkLst>
            <pc:docMk/>
            <pc:sldMk cId="348174842" sldId="322"/>
            <ac:grpSpMk id="105" creationId="{7AE28687-5E12-D022-992E-D6335BCF0EE6}"/>
          </ac:grpSpMkLst>
        </pc:grpChg>
        <pc:grpChg chg="del">
          <ac:chgData name="mehmet sait özdemir" userId="dce2c172-62e6-4d50-b888-93ec6715f647" providerId="ADAL" clId="{95ACD9DA-E4B6-43C5-B669-552A026FCE05}" dt="2023-10-10T19:21:04.329" v="130" actId="478"/>
          <ac:grpSpMkLst>
            <pc:docMk/>
            <pc:sldMk cId="348174842" sldId="322"/>
            <ac:grpSpMk id="111" creationId="{8A024AFD-C93F-40B3-9CF4-8FEBF7DEFCD1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112" creationId="{3C68930C-8E7C-E0AE-721B-820888F15C18}"/>
          </ac:grpSpMkLst>
        </pc:grpChg>
        <pc:grpChg chg="del">
          <ac:chgData name="mehmet sait özdemir" userId="dce2c172-62e6-4d50-b888-93ec6715f647" providerId="ADAL" clId="{95ACD9DA-E4B6-43C5-B669-552A026FCE05}" dt="2023-10-10T19:21:02.745" v="129" actId="478"/>
          <ac:grpSpMkLst>
            <pc:docMk/>
            <pc:sldMk cId="348174842" sldId="322"/>
            <ac:grpSpMk id="113" creationId="{BE75C3F1-52FD-ABF7-02F0-7F8EFFDEF01E}"/>
          </ac:grpSpMkLst>
        </pc:grp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19" creationId="{97995DAA-C54F-C73D-9BFF-519525002942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20" creationId="{2B317E50-7DE0-9EBF-1418-B6AC08DCDC12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25" creationId="{222D4B28-057F-9B77-22F1-A90A1544BB67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39" creationId="{74204619-AF18-DF87-8B62-6E12917D4B70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54" creationId="{A2A320F4-B4E6-753D-B94D-BB81DDBE0F1E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60" creationId="{7434C968-ED2E-8BC4-1244-87189C389B0D}"/>
          </ac:inkMkLst>
        </pc:inkChg>
        <pc:inkChg chg="del">
          <ac:chgData name="mehmet sait özdemir" userId="dce2c172-62e6-4d50-b888-93ec6715f647" providerId="ADAL" clId="{95ACD9DA-E4B6-43C5-B669-552A026FCE05}" dt="2023-10-10T19:21:02.745" v="129" actId="478"/>
          <ac:inkMkLst>
            <pc:docMk/>
            <pc:sldMk cId="348174842" sldId="322"/>
            <ac:inkMk id="92" creationId="{17238A4D-96E7-5F76-5F32-F6D31BE01C80}"/>
          </ac:inkMkLst>
        </pc:inkChg>
      </pc:sldChg>
      <pc:sldChg chg="delSp mod">
        <pc:chgData name="mehmet sait özdemir" userId="dce2c172-62e6-4d50-b888-93ec6715f647" providerId="ADAL" clId="{95ACD9DA-E4B6-43C5-B669-552A026FCE05}" dt="2023-10-10T19:21:10.160" v="132" actId="478"/>
        <pc:sldMkLst>
          <pc:docMk/>
          <pc:sldMk cId="650451804" sldId="323"/>
        </pc:sldMkLst>
        <pc:grpChg chg="del">
          <ac:chgData name="mehmet sait özdemir" userId="dce2c172-62e6-4d50-b888-93ec6715f647" providerId="ADAL" clId="{95ACD9DA-E4B6-43C5-B669-552A026FCE05}" dt="2023-10-10T19:21:10.160" v="132" actId="478"/>
          <ac:grpSpMkLst>
            <pc:docMk/>
            <pc:sldMk cId="650451804" sldId="323"/>
            <ac:grpSpMk id="20" creationId="{60969130-8709-AF0A-2ABE-E5E84D4FADD6}"/>
          </ac:grpSpMkLst>
        </pc:grpChg>
        <pc:grpChg chg="del">
          <ac:chgData name="mehmet sait özdemir" userId="dce2c172-62e6-4d50-b888-93ec6715f647" providerId="ADAL" clId="{95ACD9DA-E4B6-43C5-B669-552A026FCE05}" dt="2023-10-10T19:21:10.160" v="132" actId="478"/>
          <ac:grpSpMkLst>
            <pc:docMk/>
            <pc:sldMk cId="650451804" sldId="323"/>
            <ac:grpSpMk id="22" creationId="{A551E9B9-BE63-6A2C-D00B-5646A80AB83A}"/>
          </ac:grpSpMkLst>
        </pc:grpChg>
        <pc:grpChg chg="del">
          <ac:chgData name="mehmet sait özdemir" userId="dce2c172-62e6-4d50-b888-93ec6715f647" providerId="ADAL" clId="{95ACD9DA-E4B6-43C5-B669-552A026FCE05}" dt="2023-10-10T19:21:10.160" v="132" actId="478"/>
          <ac:grpSpMkLst>
            <pc:docMk/>
            <pc:sldMk cId="650451804" sldId="323"/>
            <ac:grpSpMk id="29" creationId="{F8DC9BCB-10A1-9D77-6FA2-995D1547CFEF}"/>
          </ac:grpSpMkLst>
        </pc:grpChg>
        <pc:grpChg chg="del">
          <ac:chgData name="mehmet sait özdemir" userId="dce2c172-62e6-4d50-b888-93ec6715f647" providerId="ADAL" clId="{95ACD9DA-E4B6-43C5-B669-552A026FCE05}" dt="2023-10-10T19:21:10.160" v="132" actId="478"/>
          <ac:grpSpMkLst>
            <pc:docMk/>
            <pc:sldMk cId="650451804" sldId="323"/>
            <ac:grpSpMk id="40" creationId="{D2851DD3-033D-8D4C-7031-9515FBD56B39}"/>
          </ac:grpSpMkLst>
        </pc:grpChg>
        <pc:grpChg chg="del">
          <ac:chgData name="mehmet sait özdemir" userId="dce2c172-62e6-4d50-b888-93ec6715f647" providerId="ADAL" clId="{95ACD9DA-E4B6-43C5-B669-552A026FCE05}" dt="2023-10-10T19:21:07.636" v="131" actId="478"/>
          <ac:grpSpMkLst>
            <pc:docMk/>
            <pc:sldMk cId="650451804" sldId="323"/>
            <ac:grpSpMk id="43" creationId="{E78B44B8-09A4-00D8-6018-F122E6B8E063}"/>
          </ac:grpSpMkLst>
        </pc:grpChg>
        <pc:grpChg chg="del">
          <ac:chgData name="mehmet sait özdemir" userId="dce2c172-62e6-4d50-b888-93ec6715f647" providerId="ADAL" clId="{95ACD9DA-E4B6-43C5-B669-552A026FCE05}" dt="2023-10-10T19:21:10.160" v="132" actId="478"/>
          <ac:grpSpMkLst>
            <pc:docMk/>
            <pc:sldMk cId="650451804" sldId="323"/>
            <ac:grpSpMk id="52" creationId="{067BB70F-57F4-64AF-8E7F-93D7DC0103EA}"/>
          </ac:grpSpMkLst>
        </pc:grpChg>
        <pc:inkChg chg="del">
          <ac:chgData name="mehmet sait özdemir" userId="dce2c172-62e6-4d50-b888-93ec6715f647" providerId="ADAL" clId="{95ACD9DA-E4B6-43C5-B669-552A026FCE05}" dt="2023-10-10T19:21:07.636" v="131" actId="478"/>
          <ac:inkMkLst>
            <pc:docMk/>
            <pc:sldMk cId="650451804" sldId="323"/>
            <ac:inkMk id="13" creationId="{B2C536FF-77C9-9E83-0208-C69086EFDFBE}"/>
          </ac:inkMkLst>
        </pc:inkChg>
        <pc:inkChg chg="del">
          <ac:chgData name="mehmet sait özdemir" userId="dce2c172-62e6-4d50-b888-93ec6715f647" providerId="ADAL" clId="{95ACD9DA-E4B6-43C5-B669-552A026FCE05}" dt="2023-10-10T19:21:07.636" v="131" actId="478"/>
          <ac:inkMkLst>
            <pc:docMk/>
            <pc:sldMk cId="650451804" sldId="323"/>
            <ac:inkMk id="23" creationId="{6DB24DC4-7E2D-4F05-B530-C3574656D4F4}"/>
          </ac:inkMkLst>
        </pc:inkChg>
        <pc:inkChg chg="del">
          <ac:chgData name="mehmet sait özdemir" userId="dce2c172-62e6-4d50-b888-93ec6715f647" providerId="ADAL" clId="{95ACD9DA-E4B6-43C5-B669-552A026FCE05}" dt="2023-10-10T19:21:10.160" v="132" actId="478"/>
          <ac:inkMkLst>
            <pc:docMk/>
            <pc:sldMk cId="650451804" sldId="323"/>
            <ac:inkMk id="30" creationId="{E52C9B7F-2CC8-824E-7697-720A97D67824}"/>
          </ac:inkMkLst>
        </pc:inkChg>
        <pc:inkChg chg="del">
          <ac:chgData name="mehmet sait özdemir" userId="dce2c172-62e6-4d50-b888-93ec6715f647" providerId="ADAL" clId="{95ACD9DA-E4B6-43C5-B669-552A026FCE05}" dt="2023-10-10T19:21:07.636" v="131" actId="478"/>
          <ac:inkMkLst>
            <pc:docMk/>
            <pc:sldMk cId="650451804" sldId="323"/>
            <ac:inkMk id="39" creationId="{D36D8B39-043B-DBF5-4981-59496F7729BE}"/>
          </ac:inkMkLst>
        </pc:inkChg>
        <pc:inkChg chg="del">
          <ac:chgData name="mehmet sait özdemir" userId="dce2c172-62e6-4d50-b888-93ec6715f647" providerId="ADAL" clId="{95ACD9DA-E4B6-43C5-B669-552A026FCE05}" dt="2023-10-10T19:21:07.636" v="131" actId="478"/>
          <ac:inkMkLst>
            <pc:docMk/>
            <pc:sldMk cId="650451804" sldId="323"/>
            <ac:inkMk id="51" creationId="{4CBFA72C-BEC4-491B-7D0D-19EC1B0B7905}"/>
          </ac:inkMkLst>
        </pc:inkChg>
        <pc:inkChg chg="del">
          <ac:chgData name="mehmet sait özdemir" userId="dce2c172-62e6-4d50-b888-93ec6715f647" providerId="ADAL" clId="{95ACD9DA-E4B6-43C5-B669-552A026FCE05}" dt="2023-10-10T19:21:10.160" v="132" actId="478"/>
          <ac:inkMkLst>
            <pc:docMk/>
            <pc:sldMk cId="650451804" sldId="323"/>
            <ac:inkMk id="53" creationId="{031F8664-1B95-FCD9-B5F9-EF3EB045CFE8}"/>
          </ac:inkMkLst>
        </pc:inkChg>
      </pc:sldChg>
      <pc:sldChg chg="del">
        <pc:chgData name="mehmet sait özdemir" userId="dce2c172-62e6-4d50-b888-93ec6715f647" providerId="ADAL" clId="{95ACD9DA-E4B6-43C5-B669-552A026FCE05}" dt="2023-10-10T19:16:39.671" v="14" actId="2696"/>
        <pc:sldMkLst>
          <pc:docMk/>
          <pc:sldMk cId="3560199495" sldId="324"/>
        </pc:sldMkLst>
      </pc:sldChg>
      <pc:sldChg chg="del">
        <pc:chgData name="mehmet sait özdemir" userId="dce2c172-62e6-4d50-b888-93ec6715f647" providerId="ADAL" clId="{95ACD9DA-E4B6-43C5-B669-552A026FCE05}" dt="2023-10-10T19:15:40.063" v="2" actId="2696"/>
        <pc:sldMkLst>
          <pc:docMk/>
          <pc:sldMk cId="2137336044" sldId="325"/>
        </pc:sldMkLst>
      </pc:sldChg>
      <pc:sldChg chg="del">
        <pc:chgData name="mehmet sait özdemir" userId="dce2c172-62e6-4d50-b888-93ec6715f647" providerId="ADAL" clId="{95ACD9DA-E4B6-43C5-B669-552A026FCE05}" dt="2023-10-10T19:18:55.597" v="69" actId="2696"/>
        <pc:sldMkLst>
          <pc:docMk/>
          <pc:sldMk cId="2580082346" sldId="32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2:00.5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27 11605 0 0,'0'0'13527'0'0,"-5"-5"-13040"0"0,-13-16-241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2:01.7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3524 0 0,'0'0'14374'0'0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29.8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61 0 7137 0 0,'0'0'8588'0'0,"-27"8"-7165"0"0,21 27-1008 0 0,7-20-244 0 0,0-1 0 0 0,1 0 0 0 0,6 20 0 0 0,1 7 330 0 0,-7-36-440 0 0,-1 0 0 0 0,1 0 1 0 0,0-1-1 0 0,1 1 1 0 0,-1-1-1 0 0,1 1 0 0 0,0-1 1 0 0,0 0-1 0 0,0 0 1 0 0,1 0-1 0 0,5 4 0 0 0,-9-7-36 0 0,1 0 1 0 0,0 0-1 0 0,-1 0 0 0 0,1 0 0 0 0,0 0 0 0 0,0-1 0 0 0,0 1 0 0 0,0 0 0 0 0,0-1 0 0 0,0 1 0 0 0,0 0 0 0 0,0-1 0 0 0,0 1 0 0 0,0-1 1 0 0,0 0-1 0 0,0 1 0 0 0,0-1 0 0 0,0 0 0 0 0,1 0 0 0 0,-1 1 0 0 0,0-1 0 0 0,0 0 0 0 0,0 0 0 0 0,0 0 0 0 0,1-1 0 0 0,-1 1 1 0 0,0 0-1 0 0,0 0 0 0 0,0-1 0 0 0,0 1 0 0 0,0 0 0 0 0,0-1 0 0 0,0 1 0 0 0,0-1 0 0 0,0 0 0 0 0,0 1 0 0 0,0-1 0 0 0,0 0 1 0 0,0 1-1 0 0,0-1 0 0 0,0 0 0 0 0,-1 0 0 0 0,1 0 0 0 0,0 0 0 0 0,-1 0 0 0 0,1 0 0 0 0,0 0 0 0 0,-1 0 0 0 0,1 0 0 0 0,-1 0 1 0 0,1-2-1 0 0,1-2 19 0 0,0 1 0 0 0,-1-1 0 0 0,0 1 0 0 0,0-1 0 0 0,0 0 0 0 0,0 0 0 0 0,-1 0 0 0 0,0 0 0 0 0,0 1 0 0 0,0-1 0 0 0,0 0 0 0 0,-1 0 0 0 0,0 0 0 0 0,0 0 0 0 0,0 1 0 0 0,-3-7 0 0 0,0 5-38 0 0,0 0 0 0 0,0 0 0 0 0,-1 0 0 0 0,0 1 0 0 0,0-1-1 0 0,0 1 1 0 0,-7-5 0 0 0,10 9-21 0 0,0 0 0 0 0,1 0 0 0 0,-1 0 0 0 0,0 0-1 0 0,0 0 1 0 0,0 1 0 0 0,0-1 0 0 0,0 0 0 0 0,0 1-1 0 0,0-1 1 0 0,0 1 0 0 0,0 0 0 0 0,0 0 0 0 0,0 0-1 0 0,0 0 1 0 0,0 0 0 0 0,0 0 0 0 0,0 1 0 0 0,0-1-1 0 0,0 1 1 0 0,0-1 0 0 0,0 1 0 0 0,0 0 0 0 0,0-1-1 0 0,0 1 1 0 0,1 0 0 0 0,-1 0 0 0 0,0 1 0 0 0,0-1-1 0 0,-2 3 1 0 0,1-2-25 0 0,1 1-1 0 0,-1-1 1 0 0,1 1-1 0 0,0 0 1 0 0,0 0-1 0 0,0 0 0 0 0,0 0 1 0 0,0 0-1 0 0,1 0 1 0 0,-1 0-1 0 0,1 0 1 0 0,0 1-1 0 0,0-1 1 0 0,0 1-1 0 0,1-1 1 0 0,-1 0-1 0 0,1 1 0 0 0,0-1 1 0 0,0 1-1 0 0,0 3 1 0 0,1-6 57 0 0,0 0 0 0 0,0 0 1 0 0,-1 0-1 0 0,1 0 0 0 0,0-1 0 0 0,0 1 0 0 0,0 0 1 0 0,1-1-1 0 0,-1 1 0 0 0,0-1 0 0 0,0 1 1 0 0,0-1-1 0 0,0 0 0 0 0,0 1 0 0 0,1-1 0 0 0,-1 0 1 0 0,0 0-1 0 0,0 0 0 0 0,1 0 0 0 0,-1 0 1 0 0,0 0-1 0 0,0 0 0 0 0,0 0 0 0 0,1-1 0 0 0,-1 1 1 0 0,2-1-1 0 0,39-7 222 0 0,-24-1 65 0 0,-18 9-291 0 0,0 0 0 0 0,0-1 0 0 0,0 1 0 0 0,0 0 0 0 0,0 0 0 0 0,0 0 1 0 0,0 0-1 0 0,0 0 0 0 0,0 0 0 0 0,0-1 0 0 0,0 1 0 0 0,0 0 0 0 0,0 0 0 0 0,0 0 0 0 0,0 0 0 0 0,0 0 0 0 0,0 0 0 0 0,0-1 0 0 0,0 1 1 0 0,0 0-1 0 0,0 0 0 0 0,0 0 0 0 0,0 0 0 0 0,0 0 0 0 0,0 0 0 0 0,0 0 0 0 0,0-1 0 0 0,0 1 0 0 0,0 0 0 0 0,-1 0 0 0 0,1 0 1 0 0,0 0-1 0 0,0 0 0 0 0,0 0 0 0 0,0 0 0 0 0,0 0 0 0 0,0 0 0 0 0,0 0 0 0 0,0-1 0 0 0,-1 1 0 0 0,1 0 0 0 0,0 0 0 0 0,0 0 0 0 0,0 0 1 0 0,0 0-1 0 0,0 0 0 0 0,0 0 0 0 0,0 0 0 0 0,-1 0 0 0 0,1 0 0 0 0,0 0 0 0 0,0 0 0 0 0,0 0 0 0 0,0 0 0 0 0,0 0 0 0 0,0 0 0 0 0,-1 0 1 0 0,1 0-1 0 0,0 0 0 0 0,-41 0-1495 0 0,20 0-2793 0 0,3 0-1575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2.6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1506 2408 0 0,'-1'-4'18614'0'0,"1"4"-18477"0"0,-5-19 1010 0 0,-10-12-1197 0 0,11 25 113 0 0,1 0 0 0 0,0 0 0 0 0,0 0 0 0 0,0-1 0 0 0,1 1 0 0 0,0-1 0 0 0,0 1 0 0 0,1-1-1 0 0,-2-9 1 0 0,-16-46 124 0 0,15 53-166 0 0,1-1-1 0 0,0 0 1 0 0,0 0-1 0 0,1 0 1 0 0,1-1-1 0 0,-2-18 1 0 0,5-72 80 0 0,1 39-88 0 0,-4 40 35 0 0,0 16-48 0 0,1-1 1 0 0,0 1-1 0 0,0 0 0 0 0,0-1 1 0 0,1 1-1 0 0,0-1 1 0 0,0 1-1 0 0,3-9 0 0 0,5-24-75 0 0,9-28 65 0 0,2-13 51 0 0,-5 48-69 0 0,-10 18 15 0 0,1 1 1 0 0,1 0-1 0 0,13-19 1 0 0,0-7 15 0 0,-19 34-10 0 0,1 1 1 0 0,0-1 0 0 0,0 1-1 0 0,1-1 1 0 0,-1 1 0 0 0,1 0-1 0 0,4-5 1 0 0,8-16-1 0 0,-14 21 5 0 0,0 1 0 0 0,1 0 0 0 0,-1 0 0 0 0,1 0 0 0 0,0 0 0 0 0,0 0 1 0 0,0 0-1 0 0,5-4 0 0 0,0 0 8 0 0,0 1 0 0 0,0-1 0 0 0,-1 0 0 0 0,0-1-1 0 0,0 1 1 0 0,7-15 0 0 0,-6 12 4 0 0,-1 0-1 0 0,1 0 1 0 0,0 1 0 0 0,12-12-1 0 0,24-27-50 0 0,-37 40 30 0 0,0 0 0 0 0,1 0 0 0 0,0 1 1 0 0,0 0-1 0 0,11-9 0 0 0,75-61-9 0 0,-53 42-13 0 0,-34 28 24 0 0,1 1 1 0 0,0 0-1 0 0,0 0 1 0 0,13-8 0 0 0,57-48 138 0 0,-42 41-113 0 0,-28 16-68 0 0,0 1 1 0 0,0-1-1 0 0,1 1 1 0 0,-1 1-1 0 0,15-5 1 0 0,51-17-34 0 0,-39 17-13 0 0,-26 6 93 0 0,1 0 1 0 0,0 0 0 0 0,-1 1 0 0 0,19-1 0 0 0,59-8-73 0 0,-45 8-316 0 0,-33 1-1722 0 0,-32 0-2737 0 0,4-5-1928 0 0,70 12-1731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3.0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22 1004 0 0,'0'0'12121'0'0,"10"-4"-11805"0"0,4 0-96 0 0,0 0 1 0 0,0 1 0 0 0,24-2-1 0 0,-32 4-144 0 0,0 1-1 0 0,0-1 1 0 0,-1 1-1 0 0,1 1 1 0 0,0-1-1 0 0,0 1 1 0 0,-1 0-1 0 0,1 1 1 0 0,0-1-1 0 0,-1 1 0 0 0,0 0 1 0 0,1 0-1 0 0,-1 1 1 0 0,8 4-1 0 0,-1 3 388 0 0,0 0-1 0 0,0 1 0 0 0,10 12 1 0 0,-19-20-315 0 0,0 1 0 0 0,0 0 1 0 0,0 1-1 0 0,-1-1 0 0 0,0 0 1 0 0,1 1-1 0 0,-1-1 0 0 0,-1 1 0 0 0,1 0 1 0 0,-1 0-1 0 0,0 0 0 0 0,0-1 1 0 0,1 11-1 0 0,-1 24 815 0 0,0-29-733 0 0,-1 0 1 0 0,0 0-1 0 0,0 0 1 0 0,-1-1 0 0 0,0 1-1 0 0,0 0 1 0 0,-1 0-1 0 0,-1-1 1 0 0,-4 11-1 0 0,-28 48 172 0 0,23-46-858 0 0,-18 41 0 0 0,28-56-532 0 0,0 0 0 0 0,0 0-1 0 0,0 0 1 0 0,1 0-1 0 0,-1 15 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8.16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1154 1 4916 0 0,'0'0'9507'0'0,"-1"0"-9369"0"0,22 49-124 0 0,-13-28 124 0 0,-1 0 0 0 0,-1 0-1 0 0,-2 0 1 0 0,0 1 0 0 0,-1 0 0 0 0,-1 0-1 0 0,-1 0 1 0 0,-2 27 0 0 0,0-35 66 0 0,0 0 1 0 0,-2 0-1 0 0,1 0 0 0 0,-2 0 1 0 0,0 0-1 0 0,0 0 1 0 0,-1-1-1 0 0,-13 24 0 0 0,-10 10 116 0 0,-32 44 0 0 0,28-44-24 0 0,-3 0-105 0 0,-2-2 1 0 0,-2-1-1 0 0,-2-2 0 0 0,-1-2 0 0 0,-2-1 0 0 0,-2-3 0 0 0,-51 31 0 0 0,62-45 19 0 0,0-2-1 0 0,-1-1 1 0 0,-1-1-1 0 0,-1-3 1 0 0,-1-1-1 0 0,0-1 1 0 0,0-3 0 0 0,-1-1-1 0 0,-73 6 1 0 0,104-14-370 0 0,-13 1-48 0 0,0-1 0 0 0,0-1 0 0 0,-25-3 0 0 0,40 2-351 0 0,1 0-1 0 0,0-1 1 0 0,1 1-1 0 0,-1-1 1 0 0,0 0-1 0 0,-10-6 1 0 0,13 6-76 0 0,0 0 1 0 0,1 0 0 0 0,-1 0 0 0 0,1 0-1 0 0,0 0 1 0 0,-1 0 0 0 0,1-1-1 0 0,0 1 1 0 0,0-1 0 0 0,1 0 0 0 0,-1 1-1 0 0,1-1 1 0 0,-1 0 0 0 0,0-4 0 0 0,-5-11-6055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6:38.5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1 288 0 0,'0'0'15801'0'0,"53"115"-15396"0"0,-33-83-193 0 0,1 0-64 0 0,12-1-148 0 0,-6 1-196 0 0,13-4-461 0 0,7-4-475 0 0,0-6-440 0 0,13-15-1200 0 0,-6-3-2104 0 0,-7-10-525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39:32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1100 0 0,'101'66'456'0'0,"19"1"-248"0"0,1-1-128 0 0,0 5-28 0 0,13-5-56 0 0,-13-6 4 0 0,6-1-12 0 0,-6-3-708 0 0,-7-7-24 0 0,-7-3 328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12T10:41:05.2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10189 0 0,'0'0'2136'0'0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9631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354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922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006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0509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706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1017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35112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93396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457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4579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8758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6002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9584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8364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6193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031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400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8093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7334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11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518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4296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6168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0051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6649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7379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2758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2803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608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3742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781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131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7602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22940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9225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05452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40798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06701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3890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70763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2606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718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91528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6978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01787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6274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60239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08100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65870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32509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62195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698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790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99694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63201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87132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20162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50913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05269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2236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491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328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741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10.10.2023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customXml" Target="../ink/ink6.xml"/><Relationship Id="rId3" Type="http://schemas.openxmlformats.org/officeDocument/2006/relationships/image" Target="../media/image3.jp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5.xml"/><Relationship Id="rId5" Type="http://schemas.openxmlformats.org/officeDocument/2006/relationships/customXml" Target="../ink/ink3.xml"/><Relationship Id="rId15" Type="http://schemas.openxmlformats.org/officeDocument/2006/relationships/customXml" Target="../ink/ink7.xml"/><Relationship Id="rId10" Type="http://schemas.openxmlformats.org/officeDocument/2006/relationships/image" Target="../media/image112.png"/><Relationship Id="rId4" Type="http://schemas.openxmlformats.org/officeDocument/2006/relationships/image" Target="../media/image16.png"/><Relationship Id="rId9" Type="http://schemas.openxmlformats.org/officeDocument/2006/relationships/customXml" Target="../ink/ink4.xml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customXml" Target="../ink/ink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41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40" Type="http://schemas.openxmlformats.org/officeDocument/2006/relationships/image" Target="../media/image42.png"/><Relationship Id="rId5" Type="http://schemas.openxmlformats.org/officeDocument/2006/relationships/customXml" Target="../ink/ink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29805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YAPISI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46597B-A419-350E-0EFD-66A8F4296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31" y="518699"/>
            <a:ext cx="5927500" cy="58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BF2BE7-F309-8989-C071-DF9D8891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1" y="362310"/>
            <a:ext cx="5655516" cy="62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A66DF9-BA4E-3713-5AFE-A12B9C874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79" y="195723"/>
            <a:ext cx="7310887" cy="5103681"/>
          </a:xfrm>
          <a:prstGeom prst="rect">
            <a:avLst/>
          </a:prstGeom>
        </p:spPr>
      </p:pic>
      <p:grpSp>
        <p:nvGrpSpPr>
          <p:cNvPr id="12" name="Grup 11">
            <a:extLst>
              <a:ext uri="{FF2B5EF4-FFF2-40B4-BE49-F238E27FC236}">
                <a16:creationId xmlns:a16="http://schemas.microsoft.com/office/drawing/2014/main" id="{ED5C87BC-6D82-59FF-6F90-52AD3E3DF393}"/>
              </a:ext>
            </a:extLst>
          </p:cNvPr>
          <p:cNvGrpSpPr/>
          <p:nvPr/>
        </p:nvGrpSpPr>
        <p:grpSpPr>
          <a:xfrm>
            <a:off x="4349397" y="3893285"/>
            <a:ext cx="626040" cy="838800"/>
            <a:chOff x="4349397" y="3893285"/>
            <a:chExt cx="626040" cy="83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Mürekkep 1">
                  <a:extLst>
                    <a:ext uri="{FF2B5EF4-FFF2-40B4-BE49-F238E27FC236}">
                      <a16:creationId xmlns:a16="http://schemas.microsoft.com/office/drawing/2014/main" id="{BC94D501-0D7E-2550-F406-2F98E5BE5247}"/>
                    </a:ext>
                  </a:extLst>
                </p14:cNvPr>
                <p14:cNvContentPartPr/>
                <p14:nvPr/>
              </p14:nvContentPartPr>
              <p14:xfrm>
                <a:off x="4349397" y="4456325"/>
                <a:ext cx="51840" cy="83160"/>
              </p14:xfrm>
            </p:contentPart>
          </mc:Choice>
          <mc:Fallback xmlns="">
            <p:pic>
              <p:nvPicPr>
                <p:cNvPr id="2" name="Mürekkep 1">
                  <a:extLst>
                    <a:ext uri="{FF2B5EF4-FFF2-40B4-BE49-F238E27FC236}">
                      <a16:creationId xmlns:a16="http://schemas.microsoft.com/office/drawing/2014/main" id="{BC94D501-0D7E-2550-F406-2F98E5BE52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31757" y="4438325"/>
                  <a:ext cx="874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Mürekkep 3">
                  <a:extLst>
                    <a:ext uri="{FF2B5EF4-FFF2-40B4-BE49-F238E27FC236}">
                      <a16:creationId xmlns:a16="http://schemas.microsoft.com/office/drawing/2014/main" id="{67B21658-EB7B-5B07-095C-E62F44B56B7E}"/>
                    </a:ext>
                  </a:extLst>
                </p14:cNvPr>
                <p14:cNvContentPartPr/>
                <p14:nvPr/>
              </p14:nvContentPartPr>
              <p14:xfrm>
                <a:off x="4350477" y="3967085"/>
                <a:ext cx="373680" cy="542520"/>
              </p14:xfrm>
            </p:contentPart>
          </mc:Choice>
          <mc:Fallback xmlns="">
            <p:pic>
              <p:nvPicPr>
                <p:cNvPr id="4" name="Mürekkep 3">
                  <a:extLst>
                    <a:ext uri="{FF2B5EF4-FFF2-40B4-BE49-F238E27FC236}">
                      <a16:creationId xmlns:a16="http://schemas.microsoft.com/office/drawing/2014/main" id="{67B21658-EB7B-5B07-095C-E62F44B56B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32477" y="3949085"/>
                  <a:ext cx="40932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Mürekkep 4">
                  <a:extLst>
                    <a:ext uri="{FF2B5EF4-FFF2-40B4-BE49-F238E27FC236}">
                      <a16:creationId xmlns:a16="http://schemas.microsoft.com/office/drawing/2014/main" id="{80A017CE-B0AB-4E72-3534-52B61AF42AEB}"/>
                    </a:ext>
                  </a:extLst>
                </p14:cNvPr>
                <p14:cNvContentPartPr/>
                <p14:nvPr/>
              </p14:nvContentPartPr>
              <p14:xfrm>
                <a:off x="4658637" y="3893285"/>
                <a:ext cx="97920" cy="182160"/>
              </p14:xfrm>
            </p:contentPart>
          </mc:Choice>
          <mc:Fallback xmlns="">
            <p:pic>
              <p:nvPicPr>
                <p:cNvPr id="5" name="Mürekkep 4">
                  <a:extLst>
                    <a:ext uri="{FF2B5EF4-FFF2-40B4-BE49-F238E27FC236}">
                      <a16:creationId xmlns:a16="http://schemas.microsoft.com/office/drawing/2014/main" id="{80A017CE-B0AB-4E72-3534-52B61AF42AE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40637" y="3875285"/>
                  <a:ext cx="133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Mürekkep 7">
                  <a:extLst>
                    <a:ext uri="{FF2B5EF4-FFF2-40B4-BE49-F238E27FC236}">
                      <a16:creationId xmlns:a16="http://schemas.microsoft.com/office/drawing/2014/main" id="{EF3BFAC2-6975-81EF-2DBE-A0722E726C8D}"/>
                    </a:ext>
                  </a:extLst>
                </p14:cNvPr>
                <p14:cNvContentPartPr/>
                <p14:nvPr/>
              </p14:nvContentPartPr>
              <p14:xfrm>
                <a:off x="4540197" y="4327445"/>
                <a:ext cx="435240" cy="404640"/>
              </p14:xfrm>
            </p:contentPart>
          </mc:Choice>
          <mc:Fallback xmlns="">
            <p:pic>
              <p:nvPicPr>
                <p:cNvPr id="8" name="Mürekkep 7">
                  <a:extLst>
                    <a:ext uri="{FF2B5EF4-FFF2-40B4-BE49-F238E27FC236}">
                      <a16:creationId xmlns:a16="http://schemas.microsoft.com/office/drawing/2014/main" id="{EF3BFAC2-6975-81EF-2DBE-A0722E726C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22557" y="4309805"/>
                  <a:ext cx="47088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Mürekkep 8">
                  <a:extLst>
                    <a:ext uri="{FF2B5EF4-FFF2-40B4-BE49-F238E27FC236}">
                      <a16:creationId xmlns:a16="http://schemas.microsoft.com/office/drawing/2014/main" id="{A7B439C3-CD65-ADA5-F357-DE91AE7DAD24}"/>
                    </a:ext>
                  </a:extLst>
                </p14:cNvPr>
                <p14:cNvContentPartPr/>
                <p14:nvPr/>
              </p14:nvContentPartPr>
              <p14:xfrm>
                <a:off x="4574037" y="4594925"/>
                <a:ext cx="162000" cy="113760"/>
              </p14:xfrm>
            </p:contentPart>
          </mc:Choice>
          <mc:Fallback xmlns="">
            <p:pic>
              <p:nvPicPr>
                <p:cNvPr id="9" name="Mürekkep 8">
                  <a:extLst>
                    <a:ext uri="{FF2B5EF4-FFF2-40B4-BE49-F238E27FC236}">
                      <a16:creationId xmlns:a16="http://schemas.microsoft.com/office/drawing/2014/main" id="{A7B439C3-CD65-ADA5-F357-DE91AE7DAD2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56397" y="4577285"/>
                  <a:ext cx="197640" cy="149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0188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9A53C9-F067-C07F-5F9D-C9C493A41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90" y="232726"/>
            <a:ext cx="4508216" cy="520548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45DABC9-F42A-B53E-56D3-2370F6FB6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067" y="321710"/>
            <a:ext cx="5239147" cy="30826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CF594E90-4F95-1586-1D78-31F0B2886352}"/>
                  </a:ext>
                </a:extLst>
              </p14:cNvPr>
              <p14:cNvContentPartPr/>
              <p14:nvPr/>
            </p14:nvContentPartPr>
            <p14:xfrm>
              <a:off x="841557" y="206165"/>
              <a:ext cx="427680" cy="21852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CF594E90-4F95-1586-1D78-31F0B28863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3557" y="188525"/>
                <a:ext cx="463320" cy="25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781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69FA5F-630F-F49D-FD2C-911ECC4A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2" y="295830"/>
            <a:ext cx="6805077" cy="57003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CE30E8DA-7E57-0B16-68FA-AFC97C7BC6EB}"/>
                  </a:ext>
                </a:extLst>
              </p14:cNvPr>
              <p14:cNvContentPartPr/>
              <p14:nvPr/>
            </p14:nvContentPartPr>
            <p14:xfrm>
              <a:off x="2915517" y="101405"/>
              <a:ext cx="360" cy="36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CE30E8DA-7E57-0B16-68FA-AFC97C7BC6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7517" y="837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241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255D7F2-FB05-0C80-3DE1-3C51333A6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0" y="231006"/>
            <a:ext cx="7913469" cy="62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9ABAAD-FD0E-3FD3-D2A8-FE4C73EE4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26" y="418699"/>
            <a:ext cx="7744879" cy="60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2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BEDE2F-9A4A-BDD3-F6BC-47DA3DEC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0" y="437949"/>
            <a:ext cx="6826781" cy="5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51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2D4199-3EF9-119A-6242-9CBD4C45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11" y="356134"/>
            <a:ext cx="4798942" cy="60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40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3A2DF37-B38D-2CF2-53B1-85FE1413A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08" y="360947"/>
            <a:ext cx="5914838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F20665-D2E5-5521-E670-DD755253C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09" y="413153"/>
            <a:ext cx="5178959" cy="364988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65BF32F-F12B-3CFE-9DDC-676F5DA4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57" y="4245304"/>
            <a:ext cx="9011501" cy="179911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211EFBF-A178-7E22-87E0-DF30AAE04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688" y="858408"/>
            <a:ext cx="4585840" cy="30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19B0E96-910D-ADAE-9C77-439E95B02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93" y="500513"/>
            <a:ext cx="7802040" cy="58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4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B2544DB-7B38-DCF7-B938-B832599A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16" y="259881"/>
            <a:ext cx="4591744" cy="62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089E1A-7C03-129D-07CD-4D0970BF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29" y="236951"/>
            <a:ext cx="4508012" cy="50827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012983D-19B3-F907-5BB4-B83849686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795" y="236951"/>
            <a:ext cx="4508013" cy="55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35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852049-6CA6-3DFA-B1A0-B18778135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2" y="237562"/>
            <a:ext cx="6679466" cy="63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EB95AA-4F0E-1B33-DDE1-69E4D83F0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" r="1"/>
          <a:stretch/>
        </p:blipFill>
        <p:spPr>
          <a:xfrm>
            <a:off x="327804" y="284670"/>
            <a:ext cx="5371382" cy="61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32215A-F4C4-C89D-5432-56837451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40" y="1086131"/>
            <a:ext cx="8779506" cy="46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4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901912-CDC7-2C2A-0DD4-83B85CD19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18" y="353728"/>
            <a:ext cx="10091827" cy="59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3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412620-D66B-6C74-70DA-590C41A64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25" y="739648"/>
            <a:ext cx="9263332" cy="55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5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0710D74-8499-C762-2B3D-BFBC35DF7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0" y="327257"/>
            <a:ext cx="5314790" cy="62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43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7FA525-3DF6-AC63-EFEB-39BB70392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346509"/>
            <a:ext cx="8119857" cy="62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1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976F76-1BC7-ADA8-ADA5-293F38DF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87" y="408937"/>
            <a:ext cx="5100473" cy="62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7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2B3D7C-2D6A-D537-7F53-B40FCC59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60" y="485566"/>
            <a:ext cx="636761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2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984E6FC-D552-2B75-6F4B-9F5375D9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5" y="312194"/>
            <a:ext cx="9999707" cy="39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3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8E74499-58CC-11BD-D166-F7706AB07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29" y="317632"/>
            <a:ext cx="5744171" cy="60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01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936B11-D29A-5132-662A-ACC3B9B6F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90" y="217710"/>
            <a:ext cx="5661563" cy="61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7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40D962-9EDC-C444-6744-0C65A292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4" y="501035"/>
            <a:ext cx="4877567" cy="58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9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88F9FC-B491-8E44-C56E-2A82E7C8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6" y="356653"/>
            <a:ext cx="4465930" cy="384934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95271B2-7696-1E05-F289-D087A116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201" y="1007673"/>
            <a:ext cx="4673270" cy="310308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B4CAF25-7D79-C7CA-EF41-8CC47FDB3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452" y="4336126"/>
            <a:ext cx="4162513" cy="22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2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B694A3-B462-4E87-6E13-26CAEF3E5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04" y="275959"/>
            <a:ext cx="8784644" cy="5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86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AB7C233-AA72-41C1-0D6D-CAB7DDD32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0" y="272907"/>
            <a:ext cx="9075082" cy="61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97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4B8DBC4-34F7-EB5C-A798-538FA4AFB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8" y="286960"/>
            <a:ext cx="8234048" cy="62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0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4A8457-38EA-8F3E-29F0-A7DD36FC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89" y="513903"/>
            <a:ext cx="4325208" cy="60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7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3AC4BC-BFE1-4543-EE66-A92AF7256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3" y="439945"/>
            <a:ext cx="4772535" cy="57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4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3267A7-0080-6A68-D207-10CCBA33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29" y="492259"/>
            <a:ext cx="6009760" cy="58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8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0380AC-616E-FADE-96E9-A97CEB685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"/>
          <a:stretch/>
        </p:blipFill>
        <p:spPr>
          <a:xfrm>
            <a:off x="301923" y="348913"/>
            <a:ext cx="8686802" cy="61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40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030256E-7561-9339-2A2C-AE81BFB60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"/>
          <a:stretch/>
        </p:blipFill>
        <p:spPr>
          <a:xfrm>
            <a:off x="310551" y="285960"/>
            <a:ext cx="4114799" cy="628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3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9C474D-759C-9BD3-42EE-E8971A1FE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394684"/>
            <a:ext cx="10067026" cy="25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4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7A6AEF-E8FA-7DA0-0925-40EEDB31F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05" y="410008"/>
            <a:ext cx="6654904" cy="57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4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6EC3FF8-A25E-C348-C21E-CBDF059CD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88" y="478550"/>
            <a:ext cx="7597845" cy="59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24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A11F9B-E009-C7B5-819E-0EF2D7EA5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0" y="293209"/>
            <a:ext cx="9621867" cy="55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2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30D761-BBF4-BA8A-72FB-953A8D8B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3" y="185738"/>
            <a:ext cx="10122290" cy="62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20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268F1B7-301D-FDCD-58CE-84CE7B972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69" y="224287"/>
            <a:ext cx="8201676" cy="63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74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A54860-6775-6B6D-2BE5-C36EF0A0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9" y="404853"/>
            <a:ext cx="9683015" cy="35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8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5A724A-11D8-9E82-A180-8A34091C3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3" y="259204"/>
            <a:ext cx="9799608" cy="4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52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F2BA01E-9D16-A9ED-504A-072A756F3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97" y="649196"/>
            <a:ext cx="624816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58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CF915D-6332-BC10-1DEE-3F9B881B1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72" y="341384"/>
            <a:ext cx="6420813" cy="61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1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20B3792-4291-4502-01DD-9D8ED62D9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9" y="348055"/>
            <a:ext cx="5723641" cy="62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9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B6C4144-3965-FBCF-3435-5C7076BD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9" y="191758"/>
            <a:ext cx="5271808" cy="64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15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8F0A45B-39DD-4CCF-3E16-2B5103A9B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62" y="354640"/>
            <a:ext cx="5541023" cy="61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4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A97F4F1-1BF9-02D3-73D0-96379630F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1" y="341113"/>
            <a:ext cx="6436332" cy="628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2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F2604A-C369-4F9C-1ED2-B3FE35B00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34" y="346115"/>
            <a:ext cx="7634939" cy="51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450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C15CA9-EE44-A40D-66ED-078AE472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56" y="355449"/>
            <a:ext cx="9225566" cy="50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25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B0B5B57-6B49-92E5-045A-C26672AD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17" y="422832"/>
            <a:ext cx="7160980" cy="60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34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6FFD86-E44A-4F40-A1D4-522635A2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06" y="232524"/>
            <a:ext cx="7303937" cy="60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62E003E-AC3D-0FFF-1BC8-08B7CDB7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5" y="354165"/>
            <a:ext cx="7155517" cy="53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7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E57ADE-A362-7DB1-FB0E-01EA9CA58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72" y="258791"/>
            <a:ext cx="4253902" cy="64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9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A40684-AFAA-FAAE-FBF2-217CC9CE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32" y="264776"/>
            <a:ext cx="7681797" cy="61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69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79A932-A959-7673-B2C5-E2987B14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60" y="345056"/>
            <a:ext cx="5137172" cy="61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2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774DCAE-595A-8327-8F34-7BEB88338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8" y="462012"/>
            <a:ext cx="5164369" cy="61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128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8961E5-B4AD-8E4D-6B5D-FB68AF659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32" y="349370"/>
            <a:ext cx="4200715" cy="61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8DA4AF-E132-1BDC-9BE4-CEF0BBC8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7" y="571449"/>
            <a:ext cx="8149171" cy="57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A12A4C-DA03-03FF-EFB3-9AFD9E8BB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25" y="420125"/>
            <a:ext cx="9221638" cy="31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7A23361-C38E-D506-C105-98BE9769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6" y="288408"/>
            <a:ext cx="6801140" cy="5138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8FD0C538-1233-7303-45E5-8486D937DD49}"/>
                  </a:ext>
                </a:extLst>
              </p14:cNvPr>
              <p14:cNvContentPartPr/>
              <p14:nvPr/>
            </p14:nvContentPartPr>
            <p14:xfrm>
              <a:off x="2253117" y="2695205"/>
              <a:ext cx="8280" cy="972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8FD0C538-1233-7303-45E5-8486D937DD4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35117" y="2677565"/>
                <a:ext cx="43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Mürekkep 25">
                <a:extLst>
                  <a:ext uri="{FF2B5EF4-FFF2-40B4-BE49-F238E27FC236}">
                    <a16:creationId xmlns:a16="http://schemas.microsoft.com/office/drawing/2014/main" id="{4FBAA058-53FC-6F72-44FF-1D935F0137F2}"/>
                  </a:ext>
                </a:extLst>
              </p14:cNvPr>
              <p14:cNvContentPartPr/>
              <p14:nvPr/>
            </p14:nvContentPartPr>
            <p14:xfrm>
              <a:off x="3407997" y="4518245"/>
              <a:ext cx="360" cy="360"/>
            </p14:xfrm>
          </p:contentPart>
        </mc:Choice>
        <mc:Fallback xmlns="">
          <p:pic>
            <p:nvPicPr>
              <p:cNvPr id="26" name="Mürekkep 25">
                <a:extLst>
                  <a:ext uri="{FF2B5EF4-FFF2-40B4-BE49-F238E27FC236}">
                    <a16:creationId xmlns:a16="http://schemas.microsoft.com/office/drawing/2014/main" id="{4FBAA058-53FC-6F72-44FF-1D935F0137F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89997" y="450024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14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ATOMUN</a:t>
            </a:r>
          </a:p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YAPISI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43701F-C404-D618-3348-47B6E07C9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32" y="310551"/>
            <a:ext cx="4281293" cy="6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56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339</Words>
  <Application>Microsoft Office PowerPoint</Application>
  <PresentationFormat>Geniş ekran</PresentationFormat>
  <Paragraphs>328</Paragraphs>
  <Slides>65</Slides>
  <Notes>65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2</cp:revision>
  <dcterms:created xsi:type="dcterms:W3CDTF">2023-06-24T14:28:55Z</dcterms:created>
  <dcterms:modified xsi:type="dcterms:W3CDTF">2023-10-10T19:21:11Z</dcterms:modified>
</cp:coreProperties>
</file>