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35EEB1D5-7211-48C6-BEB8-40A6F321683E}"/>
    <pc:docChg chg="custSel addSld delSld modSld">
      <pc:chgData name="mehmet sait özdemir" userId="dce2c172-62e6-4d50-b888-93ec6715f647" providerId="ADAL" clId="{35EEB1D5-7211-48C6-BEB8-40A6F321683E}" dt="2023-09-19T11:33:47.700" v="174" actId="14100"/>
      <pc:docMkLst>
        <pc:docMk/>
      </pc:docMkLst>
      <pc:sldChg chg="modSp mod">
        <pc:chgData name="mehmet sait özdemir" userId="dce2c172-62e6-4d50-b888-93ec6715f647" providerId="ADAL" clId="{35EEB1D5-7211-48C6-BEB8-40A6F321683E}" dt="2023-09-19T09:22:30.324" v="23" actId="20577"/>
        <pc:sldMkLst>
          <pc:docMk/>
          <pc:sldMk cId="3621787926" sldId="337"/>
        </pc:sldMkLst>
        <pc:spChg chg="mod">
          <ac:chgData name="mehmet sait özdemir" userId="dce2c172-62e6-4d50-b888-93ec6715f647" providerId="ADAL" clId="{35EEB1D5-7211-48C6-BEB8-40A6F321683E}" dt="2023-09-19T09:22:30.324" v="23" actId="20577"/>
          <ac:spMkLst>
            <pc:docMk/>
            <pc:sldMk cId="3621787926" sldId="337"/>
            <ac:spMk id="6" creationId="{CEEDBED8-40AD-BEB6-0FB1-1AF9A01EEBEB}"/>
          </ac:spMkLst>
        </pc:spChg>
        <pc:graphicFrameChg chg="mod">
          <ac:chgData name="mehmet sait özdemir" userId="dce2c172-62e6-4d50-b888-93ec6715f647" providerId="ADAL" clId="{35EEB1D5-7211-48C6-BEB8-40A6F321683E}" dt="2023-09-19T09:22:23.346" v="3" actId="1076"/>
          <ac:graphicFrameMkLst>
            <pc:docMk/>
            <pc:sldMk cId="3621787926" sldId="337"/>
            <ac:graphicFrameMk id="5" creationId="{46639EB1-5A4A-DFC1-1E52-92239E99C429}"/>
          </ac:graphicFrameMkLst>
        </pc:graphicFrameChg>
        <pc:graphicFrameChg chg="mod">
          <ac:chgData name="mehmet sait özdemir" userId="dce2c172-62e6-4d50-b888-93ec6715f647" providerId="ADAL" clId="{35EEB1D5-7211-48C6-BEB8-40A6F321683E}" dt="2023-09-19T09:22:17.151" v="2" actId="1076"/>
          <ac:graphicFrameMkLst>
            <pc:docMk/>
            <pc:sldMk cId="3621787926" sldId="337"/>
            <ac:graphicFrameMk id="7" creationId="{26DB95DC-D8F1-4FC8-AB9B-997AD5793620}"/>
          </ac:graphicFrameMkLst>
        </pc:graphicFrameChg>
      </pc:sldChg>
      <pc:sldChg chg="addSp delSp modSp mod">
        <pc:chgData name="mehmet sait özdemir" userId="dce2c172-62e6-4d50-b888-93ec6715f647" providerId="ADAL" clId="{35EEB1D5-7211-48C6-BEB8-40A6F321683E}" dt="2023-09-19T09:24:31.146" v="38" actId="1076"/>
        <pc:sldMkLst>
          <pc:docMk/>
          <pc:sldMk cId="2259846198" sldId="338"/>
        </pc:sldMkLst>
        <pc:picChg chg="add mod">
          <ac:chgData name="mehmet sait özdemir" userId="dce2c172-62e6-4d50-b888-93ec6715f647" providerId="ADAL" clId="{35EEB1D5-7211-48C6-BEB8-40A6F321683E}" dt="2023-09-19T09:24:31.146" v="38" actId="1076"/>
          <ac:picMkLst>
            <pc:docMk/>
            <pc:sldMk cId="2259846198" sldId="338"/>
            <ac:picMk id="3" creationId="{42762948-4827-C936-FCDE-1423EEE8AB2C}"/>
          </ac:picMkLst>
        </pc:picChg>
        <pc:picChg chg="del">
          <ac:chgData name="mehmet sait özdemir" userId="dce2c172-62e6-4d50-b888-93ec6715f647" providerId="ADAL" clId="{35EEB1D5-7211-48C6-BEB8-40A6F321683E}" dt="2023-09-19T09:22:43.904" v="24" actId="478"/>
          <ac:picMkLst>
            <pc:docMk/>
            <pc:sldMk cId="2259846198" sldId="338"/>
            <ac:picMk id="6" creationId="{BCCBACAB-EF9B-CF93-85E2-A756786FC968}"/>
          </ac:picMkLst>
        </pc:picChg>
        <pc:picChg chg="del">
          <ac:chgData name="mehmet sait özdemir" userId="dce2c172-62e6-4d50-b888-93ec6715f647" providerId="ADAL" clId="{35EEB1D5-7211-48C6-BEB8-40A6F321683E}" dt="2023-09-19T09:22:44.427" v="25" actId="478"/>
          <ac:picMkLst>
            <pc:docMk/>
            <pc:sldMk cId="2259846198" sldId="338"/>
            <ac:picMk id="7" creationId="{9B08FC66-B12F-C316-C200-31D9E38D49B8}"/>
          </ac:picMkLst>
        </pc:picChg>
        <pc:picChg chg="del">
          <ac:chgData name="mehmet sait özdemir" userId="dce2c172-62e6-4d50-b888-93ec6715f647" providerId="ADAL" clId="{35EEB1D5-7211-48C6-BEB8-40A6F321683E}" dt="2023-09-19T09:22:45.005" v="26" actId="478"/>
          <ac:picMkLst>
            <pc:docMk/>
            <pc:sldMk cId="2259846198" sldId="338"/>
            <ac:picMk id="8" creationId="{C9DBA0F3-DCAE-3A0D-7043-3032EE65DD24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369955100" sldId="339"/>
        </pc:sldMkLst>
      </pc:sldChg>
      <pc:sldChg chg="addSp modSp add mod">
        <pc:chgData name="mehmet sait özdemir" userId="dce2c172-62e6-4d50-b888-93ec6715f647" providerId="ADAL" clId="{35EEB1D5-7211-48C6-BEB8-40A6F321683E}" dt="2023-09-19T09:24:42.704" v="42" actId="14100"/>
        <pc:sldMkLst>
          <pc:docMk/>
          <pc:sldMk cId="1825615831" sldId="339"/>
        </pc:sldMkLst>
        <pc:picChg chg="add mod">
          <ac:chgData name="mehmet sait özdemir" userId="dce2c172-62e6-4d50-b888-93ec6715f647" providerId="ADAL" clId="{35EEB1D5-7211-48C6-BEB8-40A6F321683E}" dt="2023-09-19T09:24:42.704" v="42" actId="14100"/>
          <ac:picMkLst>
            <pc:docMk/>
            <pc:sldMk cId="1825615831" sldId="339"/>
            <ac:picMk id="3" creationId="{914C77A1-88AA-365B-CC56-AF721743365A}"/>
          </ac:picMkLst>
        </pc:picChg>
      </pc:sldChg>
      <pc:sldChg chg="addSp delSp modSp add mod">
        <pc:chgData name="mehmet sait özdemir" userId="dce2c172-62e6-4d50-b888-93ec6715f647" providerId="ADAL" clId="{35EEB1D5-7211-48C6-BEB8-40A6F321683E}" dt="2023-09-19T11:22:16.717" v="50" actId="1076"/>
        <pc:sldMkLst>
          <pc:docMk/>
          <pc:sldMk cId="506502580" sldId="340"/>
        </pc:sldMkLst>
        <pc:picChg chg="add del mod">
          <ac:chgData name="mehmet sait özdemir" userId="dce2c172-62e6-4d50-b888-93ec6715f647" providerId="ADAL" clId="{35EEB1D5-7211-48C6-BEB8-40A6F321683E}" dt="2023-09-19T11:21:34.652" v="45" actId="478"/>
          <ac:picMkLst>
            <pc:docMk/>
            <pc:sldMk cId="506502580" sldId="340"/>
            <ac:picMk id="3" creationId="{5A830108-2138-8929-AA5E-727C2B6A04B7}"/>
          </ac:picMkLst>
        </pc:picChg>
        <pc:picChg chg="add mod">
          <ac:chgData name="mehmet sait özdemir" userId="dce2c172-62e6-4d50-b888-93ec6715f647" providerId="ADAL" clId="{35EEB1D5-7211-48C6-BEB8-40A6F321683E}" dt="2023-09-19T11:22:16.717" v="50" actId="1076"/>
          <ac:picMkLst>
            <pc:docMk/>
            <pc:sldMk cId="506502580" sldId="340"/>
            <ac:picMk id="7" creationId="{5345C4A2-CAF6-AA74-2F1C-9DFA1DB480E5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000524972" sldId="340"/>
        </pc:sldMkLst>
      </pc:sldChg>
      <pc:sldChg chg="addSp modSp add mod replId">
        <pc:chgData name="mehmet sait özdemir" userId="dce2c172-62e6-4d50-b888-93ec6715f647" providerId="ADAL" clId="{35EEB1D5-7211-48C6-BEB8-40A6F321683E}" dt="2023-09-19T11:23:01.304" v="53" actId="14100"/>
        <pc:sldMkLst>
          <pc:docMk/>
          <pc:sldMk cId="3651641342" sldId="341"/>
        </pc:sldMkLst>
        <pc:picChg chg="add mod">
          <ac:chgData name="mehmet sait özdemir" userId="dce2c172-62e6-4d50-b888-93ec6715f647" providerId="ADAL" clId="{35EEB1D5-7211-48C6-BEB8-40A6F321683E}" dt="2023-09-19T11:23:01.304" v="53" actId="14100"/>
          <ac:picMkLst>
            <pc:docMk/>
            <pc:sldMk cId="3651641342" sldId="341"/>
            <ac:picMk id="3" creationId="{E51FC5F0-7EDD-3455-222C-42FE2B2F74E3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045041764" sldId="341"/>
        </pc:sldMkLst>
      </pc:sldChg>
      <pc:sldChg chg="addSp modSp add mod">
        <pc:chgData name="mehmet sait özdemir" userId="dce2c172-62e6-4d50-b888-93ec6715f647" providerId="ADAL" clId="{35EEB1D5-7211-48C6-BEB8-40A6F321683E}" dt="2023-09-19T11:23:15.757" v="56" actId="14100"/>
        <pc:sldMkLst>
          <pc:docMk/>
          <pc:sldMk cId="1945792895" sldId="342"/>
        </pc:sldMkLst>
        <pc:picChg chg="add mod">
          <ac:chgData name="mehmet sait özdemir" userId="dce2c172-62e6-4d50-b888-93ec6715f647" providerId="ADAL" clId="{35EEB1D5-7211-48C6-BEB8-40A6F321683E}" dt="2023-09-19T11:23:15.757" v="56" actId="14100"/>
          <ac:picMkLst>
            <pc:docMk/>
            <pc:sldMk cId="1945792895" sldId="342"/>
            <ac:picMk id="3" creationId="{D020AF27-660A-F38C-56CE-9F17AA9E92A6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509313208" sldId="342"/>
        </pc:sldMkLst>
      </pc:sldChg>
      <pc:sldChg chg="addSp modSp add mod replId">
        <pc:chgData name="mehmet sait özdemir" userId="dce2c172-62e6-4d50-b888-93ec6715f647" providerId="ADAL" clId="{35EEB1D5-7211-48C6-BEB8-40A6F321683E}" dt="2023-09-19T11:23:29.467" v="59" actId="14100"/>
        <pc:sldMkLst>
          <pc:docMk/>
          <pc:sldMk cId="1477692417" sldId="343"/>
        </pc:sldMkLst>
        <pc:picChg chg="add mod">
          <ac:chgData name="mehmet sait özdemir" userId="dce2c172-62e6-4d50-b888-93ec6715f647" providerId="ADAL" clId="{35EEB1D5-7211-48C6-BEB8-40A6F321683E}" dt="2023-09-19T11:23:29.467" v="59" actId="14100"/>
          <ac:picMkLst>
            <pc:docMk/>
            <pc:sldMk cId="1477692417" sldId="343"/>
            <ac:picMk id="3" creationId="{8A8E9BAC-1A3D-EE95-7BDA-33669988F587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928064756" sldId="343"/>
        </pc:sldMkLst>
      </pc:sldChg>
      <pc:sldChg chg="addSp modSp add mod replId">
        <pc:chgData name="mehmet sait özdemir" userId="dce2c172-62e6-4d50-b888-93ec6715f647" providerId="ADAL" clId="{35EEB1D5-7211-48C6-BEB8-40A6F321683E}" dt="2023-09-19T11:23:47.106" v="62" actId="14100"/>
        <pc:sldMkLst>
          <pc:docMk/>
          <pc:sldMk cId="2383843865" sldId="344"/>
        </pc:sldMkLst>
        <pc:picChg chg="add mod">
          <ac:chgData name="mehmet sait özdemir" userId="dce2c172-62e6-4d50-b888-93ec6715f647" providerId="ADAL" clId="{35EEB1D5-7211-48C6-BEB8-40A6F321683E}" dt="2023-09-19T11:23:47.106" v="62" actId="14100"/>
          <ac:picMkLst>
            <pc:docMk/>
            <pc:sldMk cId="2383843865" sldId="344"/>
            <ac:picMk id="3" creationId="{97A64822-FEA5-E113-8348-978CF0420634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357763829" sldId="34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553294733" sldId="345"/>
        </pc:sldMkLst>
      </pc:sldChg>
      <pc:sldChg chg="addSp modSp add mod replId">
        <pc:chgData name="mehmet sait özdemir" userId="dce2c172-62e6-4d50-b888-93ec6715f647" providerId="ADAL" clId="{35EEB1D5-7211-48C6-BEB8-40A6F321683E}" dt="2023-09-19T11:24:00.465" v="65" actId="14100"/>
        <pc:sldMkLst>
          <pc:docMk/>
          <pc:sldMk cId="2209282060" sldId="345"/>
        </pc:sldMkLst>
        <pc:picChg chg="add mod">
          <ac:chgData name="mehmet sait özdemir" userId="dce2c172-62e6-4d50-b888-93ec6715f647" providerId="ADAL" clId="{35EEB1D5-7211-48C6-BEB8-40A6F321683E}" dt="2023-09-19T11:24:00.465" v="65" actId="14100"/>
          <ac:picMkLst>
            <pc:docMk/>
            <pc:sldMk cId="2209282060" sldId="345"/>
            <ac:picMk id="3" creationId="{739399F3-38A7-6BEA-7735-81FE0272AA5B}"/>
          </ac:picMkLst>
        </pc:picChg>
      </pc:sldChg>
      <pc:sldChg chg="addSp modSp add mod">
        <pc:chgData name="mehmet sait özdemir" userId="dce2c172-62e6-4d50-b888-93ec6715f647" providerId="ADAL" clId="{35EEB1D5-7211-48C6-BEB8-40A6F321683E}" dt="2023-09-19T11:24:11.752" v="68" actId="14100"/>
        <pc:sldMkLst>
          <pc:docMk/>
          <pc:sldMk cId="1460084704" sldId="346"/>
        </pc:sldMkLst>
        <pc:picChg chg="add mod">
          <ac:chgData name="mehmet sait özdemir" userId="dce2c172-62e6-4d50-b888-93ec6715f647" providerId="ADAL" clId="{35EEB1D5-7211-48C6-BEB8-40A6F321683E}" dt="2023-09-19T11:24:11.752" v="68" actId="14100"/>
          <ac:picMkLst>
            <pc:docMk/>
            <pc:sldMk cId="1460084704" sldId="346"/>
            <ac:picMk id="3" creationId="{2875BDCB-FBA9-620A-4B2C-9C956DBACCD0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554196841" sldId="346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656291062" sldId="347"/>
        </pc:sldMkLst>
      </pc:sldChg>
      <pc:sldChg chg="addSp modSp add mod replId">
        <pc:chgData name="mehmet sait özdemir" userId="dce2c172-62e6-4d50-b888-93ec6715f647" providerId="ADAL" clId="{35EEB1D5-7211-48C6-BEB8-40A6F321683E}" dt="2023-09-19T11:24:23.850" v="71" actId="14100"/>
        <pc:sldMkLst>
          <pc:docMk/>
          <pc:sldMk cId="2728058866" sldId="347"/>
        </pc:sldMkLst>
        <pc:picChg chg="add mod">
          <ac:chgData name="mehmet sait özdemir" userId="dce2c172-62e6-4d50-b888-93ec6715f647" providerId="ADAL" clId="{35EEB1D5-7211-48C6-BEB8-40A6F321683E}" dt="2023-09-19T11:24:23.850" v="71" actId="14100"/>
          <ac:picMkLst>
            <pc:docMk/>
            <pc:sldMk cId="2728058866" sldId="347"/>
            <ac:picMk id="3" creationId="{65000C1B-30CF-A597-A22E-356F43143DED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24:34.574" v="74" actId="14100"/>
        <pc:sldMkLst>
          <pc:docMk/>
          <pc:sldMk cId="296184753" sldId="348"/>
        </pc:sldMkLst>
        <pc:picChg chg="add mod">
          <ac:chgData name="mehmet sait özdemir" userId="dce2c172-62e6-4d50-b888-93ec6715f647" providerId="ADAL" clId="{35EEB1D5-7211-48C6-BEB8-40A6F321683E}" dt="2023-09-19T11:24:34.574" v="74" actId="14100"/>
          <ac:picMkLst>
            <pc:docMk/>
            <pc:sldMk cId="296184753" sldId="348"/>
            <ac:picMk id="3" creationId="{BB0E6058-CF2F-AE76-6BDA-F1FA83D0B83D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976780970" sldId="348"/>
        </pc:sldMkLst>
      </pc:sldChg>
      <pc:sldChg chg="addSp modSp add mod replId">
        <pc:chgData name="mehmet sait özdemir" userId="dce2c172-62e6-4d50-b888-93ec6715f647" providerId="ADAL" clId="{35EEB1D5-7211-48C6-BEB8-40A6F321683E}" dt="2023-09-19T11:24:46.506" v="77" actId="14100"/>
        <pc:sldMkLst>
          <pc:docMk/>
          <pc:sldMk cId="3075119090" sldId="349"/>
        </pc:sldMkLst>
        <pc:picChg chg="add mod">
          <ac:chgData name="mehmet sait özdemir" userId="dce2c172-62e6-4d50-b888-93ec6715f647" providerId="ADAL" clId="{35EEB1D5-7211-48C6-BEB8-40A6F321683E}" dt="2023-09-19T11:24:46.506" v="77" actId="14100"/>
          <ac:picMkLst>
            <pc:docMk/>
            <pc:sldMk cId="3075119090" sldId="349"/>
            <ac:picMk id="3" creationId="{267D9927-14B5-5092-6446-4444689840F7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101941540" sldId="34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17655119" sldId="350"/>
        </pc:sldMkLst>
      </pc:sldChg>
      <pc:sldChg chg="addSp modSp add mod replId">
        <pc:chgData name="mehmet sait özdemir" userId="dce2c172-62e6-4d50-b888-93ec6715f647" providerId="ADAL" clId="{35EEB1D5-7211-48C6-BEB8-40A6F321683E}" dt="2023-09-19T11:27:47.047" v="80" actId="14100"/>
        <pc:sldMkLst>
          <pc:docMk/>
          <pc:sldMk cId="2319675336" sldId="350"/>
        </pc:sldMkLst>
        <pc:picChg chg="add mod">
          <ac:chgData name="mehmet sait özdemir" userId="dce2c172-62e6-4d50-b888-93ec6715f647" providerId="ADAL" clId="{35EEB1D5-7211-48C6-BEB8-40A6F321683E}" dt="2023-09-19T11:27:47.047" v="80" actId="14100"/>
          <ac:picMkLst>
            <pc:docMk/>
            <pc:sldMk cId="2319675336" sldId="350"/>
            <ac:picMk id="3" creationId="{E25553DF-B047-3441-6D88-4C77A60BCD6C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27:58.057" v="83" actId="14100"/>
        <pc:sldMkLst>
          <pc:docMk/>
          <pc:sldMk cId="1737896535" sldId="351"/>
        </pc:sldMkLst>
        <pc:picChg chg="add mod">
          <ac:chgData name="mehmet sait özdemir" userId="dce2c172-62e6-4d50-b888-93ec6715f647" providerId="ADAL" clId="{35EEB1D5-7211-48C6-BEB8-40A6F321683E}" dt="2023-09-19T11:27:58.057" v="83" actId="14100"/>
          <ac:picMkLst>
            <pc:docMk/>
            <pc:sldMk cId="1737896535" sldId="351"/>
            <ac:picMk id="3" creationId="{CA772F46-0271-A815-5A17-FBA8DF70BD5B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562667069" sldId="351"/>
        </pc:sldMkLst>
      </pc:sldChg>
      <pc:sldChg chg="addSp modSp add mod replId">
        <pc:chgData name="mehmet sait özdemir" userId="dce2c172-62e6-4d50-b888-93ec6715f647" providerId="ADAL" clId="{35EEB1D5-7211-48C6-BEB8-40A6F321683E}" dt="2023-09-19T11:28:07.245" v="86" actId="14100"/>
        <pc:sldMkLst>
          <pc:docMk/>
          <pc:sldMk cId="299414813" sldId="352"/>
        </pc:sldMkLst>
        <pc:picChg chg="add mod">
          <ac:chgData name="mehmet sait özdemir" userId="dce2c172-62e6-4d50-b888-93ec6715f647" providerId="ADAL" clId="{35EEB1D5-7211-48C6-BEB8-40A6F321683E}" dt="2023-09-19T11:28:07.245" v="86" actId="14100"/>
          <ac:picMkLst>
            <pc:docMk/>
            <pc:sldMk cId="299414813" sldId="352"/>
            <ac:picMk id="3" creationId="{8A863356-6BAB-4854-BDD1-7ECC7DBB5761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478850748" sldId="352"/>
        </pc:sldMkLst>
      </pc:sldChg>
      <pc:sldChg chg="addSp modSp add mod replId">
        <pc:chgData name="mehmet sait özdemir" userId="dce2c172-62e6-4d50-b888-93ec6715f647" providerId="ADAL" clId="{35EEB1D5-7211-48C6-BEB8-40A6F321683E}" dt="2023-09-19T11:28:20.609" v="90" actId="14100"/>
        <pc:sldMkLst>
          <pc:docMk/>
          <pc:sldMk cId="856186695" sldId="353"/>
        </pc:sldMkLst>
        <pc:picChg chg="add mod">
          <ac:chgData name="mehmet sait özdemir" userId="dce2c172-62e6-4d50-b888-93ec6715f647" providerId="ADAL" clId="{35EEB1D5-7211-48C6-BEB8-40A6F321683E}" dt="2023-09-19T11:28:20.609" v="90" actId="14100"/>
          <ac:picMkLst>
            <pc:docMk/>
            <pc:sldMk cId="856186695" sldId="353"/>
            <ac:picMk id="3" creationId="{66715909-B769-A740-165E-A4FC3AC80DE4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063292904" sldId="353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62807835" sldId="354"/>
        </pc:sldMkLst>
      </pc:sldChg>
      <pc:sldChg chg="addSp modSp add mod">
        <pc:chgData name="mehmet sait özdemir" userId="dce2c172-62e6-4d50-b888-93ec6715f647" providerId="ADAL" clId="{35EEB1D5-7211-48C6-BEB8-40A6F321683E}" dt="2023-09-19T11:28:31.612" v="93" actId="14100"/>
        <pc:sldMkLst>
          <pc:docMk/>
          <pc:sldMk cId="3234653511" sldId="354"/>
        </pc:sldMkLst>
        <pc:picChg chg="add mod">
          <ac:chgData name="mehmet sait özdemir" userId="dce2c172-62e6-4d50-b888-93ec6715f647" providerId="ADAL" clId="{35EEB1D5-7211-48C6-BEB8-40A6F321683E}" dt="2023-09-19T11:28:31.612" v="93" actId="14100"/>
          <ac:picMkLst>
            <pc:docMk/>
            <pc:sldMk cId="3234653511" sldId="354"/>
            <ac:picMk id="3" creationId="{8346757C-53F9-BF76-A8E8-23F3D0B22E7C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59857808" sldId="355"/>
        </pc:sldMkLst>
      </pc:sldChg>
      <pc:sldChg chg="addSp modSp add mod replId">
        <pc:chgData name="mehmet sait özdemir" userId="dce2c172-62e6-4d50-b888-93ec6715f647" providerId="ADAL" clId="{35EEB1D5-7211-48C6-BEB8-40A6F321683E}" dt="2023-09-19T11:28:43.201" v="96" actId="14100"/>
        <pc:sldMkLst>
          <pc:docMk/>
          <pc:sldMk cId="811270160" sldId="355"/>
        </pc:sldMkLst>
        <pc:picChg chg="add mod">
          <ac:chgData name="mehmet sait özdemir" userId="dce2c172-62e6-4d50-b888-93ec6715f647" providerId="ADAL" clId="{35EEB1D5-7211-48C6-BEB8-40A6F321683E}" dt="2023-09-19T11:28:43.201" v="96" actId="14100"/>
          <ac:picMkLst>
            <pc:docMk/>
            <pc:sldMk cId="811270160" sldId="355"/>
            <ac:picMk id="3" creationId="{7CA66D50-E407-8837-BD74-E410FF59C1FF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55967963" sldId="356"/>
        </pc:sldMkLst>
      </pc:sldChg>
      <pc:sldChg chg="addSp modSp add mod replId">
        <pc:chgData name="mehmet sait özdemir" userId="dce2c172-62e6-4d50-b888-93ec6715f647" providerId="ADAL" clId="{35EEB1D5-7211-48C6-BEB8-40A6F321683E}" dt="2023-09-19T11:28:56.160" v="99" actId="14100"/>
        <pc:sldMkLst>
          <pc:docMk/>
          <pc:sldMk cId="3847090607" sldId="356"/>
        </pc:sldMkLst>
        <pc:picChg chg="add mod">
          <ac:chgData name="mehmet sait özdemir" userId="dce2c172-62e6-4d50-b888-93ec6715f647" providerId="ADAL" clId="{35EEB1D5-7211-48C6-BEB8-40A6F321683E}" dt="2023-09-19T11:28:56.160" v="99" actId="14100"/>
          <ac:picMkLst>
            <pc:docMk/>
            <pc:sldMk cId="3847090607" sldId="356"/>
            <ac:picMk id="3" creationId="{E731A3F9-96DA-E06F-404F-F72F52D06E75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29:09.960" v="102" actId="14100"/>
        <pc:sldMkLst>
          <pc:docMk/>
          <pc:sldMk cId="569064377" sldId="357"/>
        </pc:sldMkLst>
        <pc:picChg chg="add mod">
          <ac:chgData name="mehmet sait özdemir" userId="dce2c172-62e6-4d50-b888-93ec6715f647" providerId="ADAL" clId="{35EEB1D5-7211-48C6-BEB8-40A6F321683E}" dt="2023-09-19T11:29:09.960" v="102" actId="14100"/>
          <ac:picMkLst>
            <pc:docMk/>
            <pc:sldMk cId="569064377" sldId="357"/>
            <ac:picMk id="3" creationId="{3B5A2893-9967-D156-56D2-A180A9130A02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237835913" sldId="357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267821312" sldId="358"/>
        </pc:sldMkLst>
      </pc:sldChg>
      <pc:sldChg chg="addSp modSp add mod replId">
        <pc:chgData name="mehmet sait özdemir" userId="dce2c172-62e6-4d50-b888-93ec6715f647" providerId="ADAL" clId="{35EEB1D5-7211-48C6-BEB8-40A6F321683E}" dt="2023-09-19T11:29:21.906" v="105" actId="14100"/>
        <pc:sldMkLst>
          <pc:docMk/>
          <pc:sldMk cId="3983098921" sldId="358"/>
        </pc:sldMkLst>
        <pc:picChg chg="add mod">
          <ac:chgData name="mehmet sait özdemir" userId="dce2c172-62e6-4d50-b888-93ec6715f647" providerId="ADAL" clId="{35EEB1D5-7211-48C6-BEB8-40A6F321683E}" dt="2023-09-19T11:29:21.906" v="105" actId="14100"/>
          <ac:picMkLst>
            <pc:docMk/>
            <pc:sldMk cId="3983098921" sldId="358"/>
            <ac:picMk id="3" creationId="{FE0AD4F3-348A-977A-C610-F87B937EF61D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29:31.778" v="108" actId="14100"/>
        <pc:sldMkLst>
          <pc:docMk/>
          <pc:sldMk cId="248789441" sldId="359"/>
        </pc:sldMkLst>
        <pc:picChg chg="add mod">
          <ac:chgData name="mehmet sait özdemir" userId="dce2c172-62e6-4d50-b888-93ec6715f647" providerId="ADAL" clId="{35EEB1D5-7211-48C6-BEB8-40A6F321683E}" dt="2023-09-19T11:29:31.778" v="108" actId="14100"/>
          <ac:picMkLst>
            <pc:docMk/>
            <pc:sldMk cId="248789441" sldId="359"/>
            <ac:picMk id="3" creationId="{22D4DE9F-6F7C-1B77-1777-FB1E713EA395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027408826" sldId="359"/>
        </pc:sldMkLst>
      </pc:sldChg>
      <pc:sldChg chg="addSp modSp add mod replId">
        <pc:chgData name="mehmet sait özdemir" userId="dce2c172-62e6-4d50-b888-93ec6715f647" providerId="ADAL" clId="{35EEB1D5-7211-48C6-BEB8-40A6F321683E}" dt="2023-09-19T11:29:43.500" v="111" actId="14100"/>
        <pc:sldMkLst>
          <pc:docMk/>
          <pc:sldMk cId="747070551" sldId="360"/>
        </pc:sldMkLst>
        <pc:picChg chg="add mod">
          <ac:chgData name="mehmet sait özdemir" userId="dce2c172-62e6-4d50-b888-93ec6715f647" providerId="ADAL" clId="{35EEB1D5-7211-48C6-BEB8-40A6F321683E}" dt="2023-09-19T11:29:43.500" v="111" actId="14100"/>
          <ac:picMkLst>
            <pc:docMk/>
            <pc:sldMk cId="747070551" sldId="360"/>
            <ac:picMk id="3" creationId="{3E8E1153-ABEA-37A3-FA1D-3927B65B13DC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226488209" sldId="360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76803492" sldId="361"/>
        </pc:sldMkLst>
      </pc:sldChg>
      <pc:sldChg chg="addSp modSp add mod replId">
        <pc:chgData name="mehmet sait özdemir" userId="dce2c172-62e6-4d50-b888-93ec6715f647" providerId="ADAL" clId="{35EEB1D5-7211-48C6-BEB8-40A6F321683E}" dt="2023-09-19T11:29:58.468" v="115" actId="14100"/>
        <pc:sldMkLst>
          <pc:docMk/>
          <pc:sldMk cId="3016537615" sldId="361"/>
        </pc:sldMkLst>
        <pc:picChg chg="add mod">
          <ac:chgData name="mehmet sait özdemir" userId="dce2c172-62e6-4d50-b888-93ec6715f647" providerId="ADAL" clId="{35EEB1D5-7211-48C6-BEB8-40A6F321683E}" dt="2023-09-19T11:29:58.468" v="115" actId="14100"/>
          <ac:picMkLst>
            <pc:docMk/>
            <pc:sldMk cId="3016537615" sldId="361"/>
            <ac:picMk id="3" creationId="{942D66FA-9B9A-E576-491C-09A2547C56B5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30:29.287" v="120" actId="14100"/>
        <pc:sldMkLst>
          <pc:docMk/>
          <pc:sldMk cId="2311112544" sldId="362"/>
        </pc:sldMkLst>
        <pc:picChg chg="add mod">
          <ac:chgData name="mehmet sait özdemir" userId="dce2c172-62e6-4d50-b888-93ec6715f647" providerId="ADAL" clId="{35EEB1D5-7211-48C6-BEB8-40A6F321683E}" dt="2023-09-19T11:30:29.287" v="120" actId="14100"/>
          <ac:picMkLst>
            <pc:docMk/>
            <pc:sldMk cId="2311112544" sldId="362"/>
            <ac:picMk id="3" creationId="{EDC03A2A-CA23-3236-AF6C-0D5BE198AE37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252791309" sldId="362"/>
        </pc:sldMkLst>
      </pc:sldChg>
      <pc:sldChg chg="addSp modSp add mod replId">
        <pc:chgData name="mehmet sait özdemir" userId="dce2c172-62e6-4d50-b888-93ec6715f647" providerId="ADAL" clId="{35EEB1D5-7211-48C6-BEB8-40A6F321683E}" dt="2023-09-19T11:30:35.025" v="124" actId="1076"/>
        <pc:sldMkLst>
          <pc:docMk/>
          <pc:sldMk cId="3072535277" sldId="363"/>
        </pc:sldMkLst>
        <pc:picChg chg="add mod">
          <ac:chgData name="mehmet sait özdemir" userId="dce2c172-62e6-4d50-b888-93ec6715f647" providerId="ADAL" clId="{35EEB1D5-7211-48C6-BEB8-40A6F321683E}" dt="2023-09-19T11:30:35.025" v="124" actId="1076"/>
          <ac:picMkLst>
            <pc:docMk/>
            <pc:sldMk cId="3072535277" sldId="363"/>
            <ac:picMk id="3" creationId="{A740714F-DB9B-F1D4-0777-52790B4F17E1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777321035" sldId="363"/>
        </pc:sldMkLst>
      </pc:sldChg>
      <pc:sldChg chg="addSp modSp add mod replId">
        <pc:chgData name="mehmet sait özdemir" userId="dce2c172-62e6-4d50-b888-93ec6715f647" providerId="ADAL" clId="{35EEB1D5-7211-48C6-BEB8-40A6F321683E}" dt="2023-09-19T11:30:45.675" v="127" actId="14100"/>
        <pc:sldMkLst>
          <pc:docMk/>
          <pc:sldMk cId="1310889375" sldId="364"/>
        </pc:sldMkLst>
        <pc:picChg chg="add mod">
          <ac:chgData name="mehmet sait özdemir" userId="dce2c172-62e6-4d50-b888-93ec6715f647" providerId="ADAL" clId="{35EEB1D5-7211-48C6-BEB8-40A6F321683E}" dt="2023-09-19T11:30:45.675" v="127" actId="14100"/>
          <ac:picMkLst>
            <pc:docMk/>
            <pc:sldMk cId="1310889375" sldId="364"/>
            <ac:picMk id="3" creationId="{CFF40E27-1872-D403-8E36-C34450978155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924374682" sldId="364"/>
        </pc:sldMkLst>
      </pc:sldChg>
      <pc:sldChg chg="addSp modSp add mod replId">
        <pc:chgData name="mehmet sait özdemir" userId="dce2c172-62e6-4d50-b888-93ec6715f647" providerId="ADAL" clId="{35EEB1D5-7211-48C6-BEB8-40A6F321683E}" dt="2023-09-19T11:30:58.792" v="130" actId="14100"/>
        <pc:sldMkLst>
          <pc:docMk/>
          <pc:sldMk cId="1177503286" sldId="365"/>
        </pc:sldMkLst>
        <pc:picChg chg="add mod">
          <ac:chgData name="mehmet sait özdemir" userId="dce2c172-62e6-4d50-b888-93ec6715f647" providerId="ADAL" clId="{35EEB1D5-7211-48C6-BEB8-40A6F321683E}" dt="2023-09-19T11:30:58.792" v="130" actId="14100"/>
          <ac:picMkLst>
            <pc:docMk/>
            <pc:sldMk cId="1177503286" sldId="365"/>
            <ac:picMk id="3" creationId="{35BFA7B9-8C7C-46FF-F527-BE6617249EA1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405564560" sldId="36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328753899" sldId="366"/>
        </pc:sldMkLst>
      </pc:sldChg>
      <pc:sldChg chg="addSp modSp add mod replId">
        <pc:chgData name="mehmet sait özdemir" userId="dce2c172-62e6-4d50-b888-93ec6715f647" providerId="ADAL" clId="{35EEB1D5-7211-48C6-BEB8-40A6F321683E}" dt="2023-09-19T11:31:10.484" v="133" actId="14100"/>
        <pc:sldMkLst>
          <pc:docMk/>
          <pc:sldMk cId="2346145763" sldId="366"/>
        </pc:sldMkLst>
        <pc:picChg chg="add mod">
          <ac:chgData name="mehmet sait özdemir" userId="dce2c172-62e6-4d50-b888-93ec6715f647" providerId="ADAL" clId="{35EEB1D5-7211-48C6-BEB8-40A6F321683E}" dt="2023-09-19T11:31:10.484" v="133" actId="14100"/>
          <ac:picMkLst>
            <pc:docMk/>
            <pc:sldMk cId="2346145763" sldId="366"/>
            <ac:picMk id="3" creationId="{F2CDADD6-6388-A637-E78B-B79F71F46EE9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31:21.450" v="136" actId="1076"/>
        <pc:sldMkLst>
          <pc:docMk/>
          <pc:sldMk cId="1096998591" sldId="367"/>
        </pc:sldMkLst>
        <pc:picChg chg="add mod">
          <ac:chgData name="mehmet sait özdemir" userId="dce2c172-62e6-4d50-b888-93ec6715f647" providerId="ADAL" clId="{35EEB1D5-7211-48C6-BEB8-40A6F321683E}" dt="2023-09-19T11:31:21.450" v="136" actId="1076"/>
          <ac:picMkLst>
            <pc:docMk/>
            <pc:sldMk cId="1096998591" sldId="367"/>
            <ac:picMk id="3" creationId="{EB3FA520-63E6-5EEC-CC64-FE9888CEE34A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524689976" sldId="367"/>
        </pc:sldMkLst>
      </pc:sldChg>
      <pc:sldChg chg="addSp modSp add mod replId">
        <pc:chgData name="mehmet sait özdemir" userId="dce2c172-62e6-4d50-b888-93ec6715f647" providerId="ADAL" clId="{35EEB1D5-7211-48C6-BEB8-40A6F321683E}" dt="2023-09-19T11:31:35.250" v="139" actId="14100"/>
        <pc:sldMkLst>
          <pc:docMk/>
          <pc:sldMk cId="1936421200" sldId="368"/>
        </pc:sldMkLst>
        <pc:picChg chg="add mod">
          <ac:chgData name="mehmet sait özdemir" userId="dce2c172-62e6-4d50-b888-93ec6715f647" providerId="ADAL" clId="{35EEB1D5-7211-48C6-BEB8-40A6F321683E}" dt="2023-09-19T11:31:35.250" v="139" actId="14100"/>
          <ac:picMkLst>
            <pc:docMk/>
            <pc:sldMk cId="1936421200" sldId="368"/>
            <ac:picMk id="3" creationId="{7BC5F48B-3398-5385-52E2-05D2402F71DC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279326720" sldId="368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358992211" sldId="369"/>
        </pc:sldMkLst>
      </pc:sldChg>
      <pc:sldChg chg="addSp modSp add mod replId">
        <pc:chgData name="mehmet sait özdemir" userId="dce2c172-62e6-4d50-b888-93ec6715f647" providerId="ADAL" clId="{35EEB1D5-7211-48C6-BEB8-40A6F321683E}" dt="2023-09-19T11:31:49.379" v="142" actId="1076"/>
        <pc:sldMkLst>
          <pc:docMk/>
          <pc:sldMk cId="3158406558" sldId="369"/>
        </pc:sldMkLst>
        <pc:picChg chg="add mod">
          <ac:chgData name="mehmet sait özdemir" userId="dce2c172-62e6-4d50-b888-93ec6715f647" providerId="ADAL" clId="{35EEB1D5-7211-48C6-BEB8-40A6F321683E}" dt="2023-09-19T11:31:49.379" v="142" actId="1076"/>
          <ac:picMkLst>
            <pc:docMk/>
            <pc:sldMk cId="3158406558" sldId="369"/>
            <ac:picMk id="3" creationId="{EC4CA354-A845-4CFB-9092-27509793A6DA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939331121" sldId="370"/>
        </pc:sldMkLst>
      </pc:sldChg>
      <pc:sldChg chg="addSp modSp add mod">
        <pc:chgData name="mehmet sait özdemir" userId="dce2c172-62e6-4d50-b888-93ec6715f647" providerId="ADAL" clId="{35EEB1D5-7211-48C6-BEB8-40A6F321683E}" dt="2023-09-19T11:32:05.130" v="145" actId="14100"/>
        <pc:sldMkLst>
          <pc:docMk/>
          <pc:sldMk cId="2686834109" sldId="370"/>
        </pc:sldMkLst>
        <pc:picChg chg="add mod">
          <ac:chgData name="mehmet sait özdemir" userId="dce2c172-62e6-4d50-b888-93ec6715f647" providerId="ADAL" clId="{35EEB1D5-7211-48C6-BEB8-40A6F321683E}" dt="2023-09-19T11:32:05.130" v="145" actId="14100"/>
          <ac:picMkLst>
            <pc:docMk/>
            <pc:sldMk cId="2686834109" sldId="370"/>
            <ac:picMk id="3" creationId="{9B734DA2-3E30-656B-CF48-C294FC7B41C3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871688796" sldId="371"/>
        </pc:sldMkLst>
      </pc:sldChg>
      <pc:sldChg chg="addSp modSp add mod replId">
        <pc:chgData name="mehmet sait özdemir" userId="dce2c172-62e6-4d50-b888-93ec6715f647" providerId="ADAL" clId="{35EEB1D5-7211-48C6-BEB8-40A6F321683E}" dt="2023-09-19T11:32:16.980" v="148" actId="1076"/>
        <pc:sldMkLst>
          <pc:docMk/>
          <pc:sldMk cId="4291235833" sldId="371"/>
        </pc:sldMkLst>
        <pc:picChg chg="add mod">
          <ac:chgData name="mehmet sait özdemir" userId="dce2c172-62e6-4d50-b888-93ec6715f647" providerId="ADAL" clId="{35EEB1D5-7211-48C6-BEB8-40A6F321683E}" dt="2023-09-19T11:32:16.980" v="148" actId="1076"/>
          <ac:picMkLst>
            <pc:docMk/>
            <pc:sldMk cId="4291235833" sldId="371"/>
            <ac:picMk id="3" creationId="{269E6103-C957-36CA-D7BF-DAF834AE980A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481552579" sldId="372"/>
        </pc:sldMkLst>
      </pc:sldChg>
      <pc:sldChg chg="addSp modSp add mod replId">
        <pc:chgData name="mehmet sait özdemir" userId="dce2c172-62e6-4d50-b888-93ec6715f647" providerId="ADAL" clId="{35EEB1D5-7211-48C6-BEB8-40A6F321683E}" dt="2023-09-19T11:32:29.573" v="152" actId="14100"/>
        <pc:sldMkLst>
          <pc:docMk/>
          <pc:sldMk cId="2883134271" sldId="372"/>
        </pc:sldMkLst>
        <pc:picChg chg="add mod">
          <ac:chgData name="mehmet sait özdemir" userId="dce2c172-62e6-4d50-b888-93ec6715f647" providerId="ADAL" clId="{35EEB1D5-7211-48C6-BEB8-40A6F321683E}" dt="2023-09-19T11:32:29.573" v="152" actId="14100"/>
          <ac:picMkLst>
            <pc:docMk/>
            <pc:sldMk cId="2883134271" sldId="372"/>
            <ac:picMk id="3" creationId="{BD1378A1-A5FB-40E4-D0CD-89F21EEFB801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32:40.380" v="155" actId="14100"/>
        <pc:sldMkLst>
          <pc:docMk/>
          <pc:sldMk cId="1003111397" sldId="373"/>
        </pc:sldMkLst>
        <pc:picChg chg="add mod">
          <ac:chgData name="mehmet sait özdemir" userId="dce2c172-62e6-4d50-b888-93ec6715f647" providerId="ADAL" clId="{35EEB1D5-7211-48C6-BEB8-40A6F321683E}" dt="2023-09-19T11:32:40.380" v="155" actId="14100"/>
          <ac:picMkLst>
            <pc:docMk/>
            <pc:sldMk cId="1003111397" sldId="373"/>
            <ac:picMk id="3" creationId="{ACB4D674-5596-1F78-CACD-D426E3758271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34256023" sldId="373"/>
        </pc:sldMkLst>
      </pc:sldChg>
      <pc:sldChg chg="addSp modSp add mod replId">
        <pc:chgData name="mehmet sait özdemir" userId="dce2c172-62e6-4d50-b888-93ec6715f647" providerId="ADAL" clId="{35EEB1D5-7211-48C6-BEB8-40A6F321683E}" dt="2023-09-19T11:32:52.755" v="158" actId="14100"/>
        <pc:sldMkLst>
          <pc:docMk/>
          <pc:sldMk cId="1572870953" sldId="374"/>
        </pc:sldMkLst>
        <pc:picChg chg="add mod">
          <ac:chgData name="mehmet sait özdemir" userId="dce2c172-62e6-4d50-b888-93ec6715f647" providerId="ADAL" clId="{35EEB1D5-7211-48C6-BEB8-40A6F321683E}" dt="2023-09-19T11:32:52.755" v="158" actId="14100"/>
          <ac:picMkLst>
            <pc:docMk/>
            <pc:sldMk cId="1572870953" sldId="374"/>
            <ac:picMk id="3" creationId="{D25AAAC4-27B2-5DD1-F310-D4347E3DC141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530078324" sldId="374"/>
        </pc:sldMkLst>
      </pc:sldChg>
      <pc:sldChg chg="addSp modSp add mod replId">
        <pc:chgData name="mehmet sait özdemir" userId="dce2c172-62e6-4d50-b888-93ec6715f647" providerId="ADAL" clId="{35EEB1D5-7211-48C6-BEB8-40A6F321683E}" dt="2023-09-19T11:33:05.235" v="162" actId="1076"/>
        <pc:sldMkLst>
          <pc:docMk/>
          <pc:sldMk cId="59897460" sldId="375"/>
        </pc:sldMkLst>
        <pc:picChg chg="add mod">
          <ac:chgData name="mehmet sait özdemir" userId="dce2c172-62e6-4d50-b888-93ec6715f647" providerId="ADAL" clId="{35EEB1D5-7211-48C6-BEB8-40A6F321683E}" dt="2023-09-19T11:33:05.235" v="162" actId="1076"/>
          <ac:picMkLst>
            <pc:docMk/>
            <pc:sldMk cId="59897460" sldId="375"/>
            <ac:picMk id="3" creationId="{BC10541D-66ED-D6D6-406C-51FCAD56F82E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94563005" sldId="37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109457434" sldId="376"/>
        </pc:sldMkLst>
      </pc:sldChg>
      <pc:sldChg chg="addSp modSp add mod replId">
        <pc:chgData name="mehmet sait özdemir" userId="dce2c172-62e6-4d50-b888-93ec6715f647" providerId="ADAL" clId="{35EEB1D5-7211-48C6-BEB8-40A6F321683E}" dt="2023-09-19T11:33:18.614" v="165" actId="14100"/>
        <pc:sldMkLst>
          <pc:docMk/>
          <pc:sldMk cId="2747990607" sldId="376"/>
        </pc:sldMkLst>
        <pc:picChg chg="add mod">
          <ac:chgData name="mehmet sait özdemir" userId="dce2c172-62e6-4d50-b888-93ec6715f647" providerId="ADAL" clId="{35EEB1D5-7211-48C6-BEB8-40A6F321683E}" dt="2023-09-19T11:33:18.614" v="165" actId="14100"/>
          <ac:picMkLst>
            <pc:docMk/>
            <pc:sldMk cId="2747990607" sldId="376"/>
            <ac:picMk id="3" creationId="{6CA03635-51F3-7385-C92A-4C028DFAB390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281910963" sldId="377"/>
        </pc:sldMkLst>
      </pc:sldChg>
      <pc:sldChg chg="addSp modSp add mod replId">
        <pc:chgData name="mehmet sait özdemir" userId="dce2c172-62e6-4d50-b888-93ec6715f647" providerId="ADAL" clId="{35EEB1D5-7211-48C6-BEB8-40A6F321683E}" dt="2023-09-19T11:33:28.266" v="168" actId="14100"/>
        <pc:sldMkLst>
          <pc:docMk/>
          <pc:sldMk cId="3331998987" sldId="377"/>
        </pc:sldMkLst>
        <pc:picChg chg="add mod">
          <ac:chgData name="mehmet sait özdemir" userId="dce2c172-62e6-4d50-b888-93ec6715f647" providerId="ADAL" clId="{35EEB1D5-7211-48C6-BEB8-40A6F321683E}" dt="2023-09-19T11:33:28.266" v="168" actId="14100"/>
          <ac:picMkLst>
            <pc:docMk/>
            <pc:sldMk cId="3331998987" sldId="377"/>
            <ac:picMk id="3" creationId="{FC0C58B3-8D02-8494-4A20-6EC742552684}"/>
          </ac:picMkLst>
        </pc:picChg>
      </pc:sldChg>
      <pc:sldChg chg="addSp modSp add mod replId">
        <pc:chgData name="mehmet sait özdemir" userId="dce2c172-62e6-4d50-b888-93ec6715f647" providerId="ADAL" clId="{35EEB1D5-7211-48C6-BEB8-40A6F321683E}" dt="2023-09-19T11:33:38.204" v="171" actId="14100"/>
        <pc:sldMkLst>
          <pc:docMk/>
          <pc:sldMk cId="1519973142" sldId="378"/>
        </pc:sldMkLst>
        <pc:picChg chg="add mod">
          <ac:chgData name="mehmet sait özdemir" userId="dce2c172-62e6-4d50-b888-93ec6715f647" providerId="ADAL" clId="{35EEB1D5-7211-48C6-BEB8-40A6F321683E}" dt="2023-09-19T11:33:38.204" v="171" actId="14100"/>
          <ac:picMkLst>
            <pc:docMk/>
            <pc:sldMk cId="1519973142" sldId="378"/>
            <ac:picMk id="3" creationId="{0D28D2FC-2A0B-1C0D-6E60-2C1B32639A6A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889003388" sldId="378"/>
        </pc:sldMkLst>
      </pc:sldChg>
      <pc:sldChg chg="addSp modSp add mod replId">
        <pc:chgData name="mehmet sait özdemir" userId="dce2c172-62e6-4d50-b888-93ec6715f647" providerId="ADAL" clId="{35EEB1D5-7211-48C6-BEB8-40A6F321683E}" dt="2023-09-19T11:33:47.700" v="174" actId="14100"/>
        <pc:sldMkLst>
          <pc:docMk/>
          <pc:sldMk cId="930413592" sldId="379"/>
        </pc:sldMkLst>
        <pc:picChg chg="add mod">
          <ac:chgData name="mehmet sait özdemir" userId="dce2c172-62e6-4d50-b888-93ec6715f647" providerId="ADAL" clId="{35EEB1D5-7211-48C6-BEB8-40A6F321683E}" dt="2023-09-19T11:33:47.700" v="174" actId="14100"/>
          <ac:picMkLst>
            <pc:docMk/>
            <pc:sldMk cId="930413592" sldId="379"/>
            <ac:picMk id="3" creationId="{B4430857-FA61-0F25-6512-78C703BD049D}"/>
          </ac:picMkLst>
        </pc:picChg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087967024" sldId="37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97505797" sldId="380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2415208658" sldId="380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1224422034" sldId="381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936810319" sldId="381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862518095" sldId="382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4246431428" sldId="382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1473074524" sldId="383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623856716" sldId="383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3988072124" sldId="38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050289507" sldId="38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882583529" sldId="385"/>
        </pc:sldMkLst>
      </pc:sldChg>
      <pc:sldChg chg="add del replId">
        <pc:chgData name="mehmet sait özdemir" userId="dce2c172-62e6-4d50-b888-93ec6715f647" providerId="ADAL" clId="{35EEB1D5-7211-48C6-BEB8-40A6F321683E}" dt="2023-09-19T09:23:39.328" v="34" actId="47"/>
        <pc:sldMkLst>
          <pc:docMk/>
          <pc:sldMk cId="2994983876" sldId="38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234175459" sldId="386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34417101" sldId="387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869175865" sldId="388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587604825" sldId="38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508213722" sldId="390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664780159" sldId="391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129162116" sldId="392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01935826" sldId="393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52941827" sldId="39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850840887" sldId="39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763153648" sldId="396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254657659" sldId="397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685275734" sldId="398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0395027" sldId="39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971503050" sldId="400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986483913" sldId="401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9213019" sldId="402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220547943" sldId="403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703818820" sldId="40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36823374" sldId="40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025111666" sldId="406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93423978" sldId="407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00352198" sldId="408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505992299" sldId="40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455766431" sldId="410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995472950" sldId="411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450781546" sldId="412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565684639" sldId="413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524239718" sldId="414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510160579" sldId="415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4138285600" sldId="416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1619264492" sldId="417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3774064908" sldId="418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527273769" sldId="419"/>
        </pc:sldMkLst>
      </pc:sldChg>
      <pc:sldChg chg="del">
        <pc:chgData name="mehmet sait özdemir" userId="dce2c172-62e6-4d50-b888-93ec6715f647" providerId="ADAL" clId="{35EEB1D5-7211-48C6-BEB8-40A6F321683E}" dt="2023-09-19T09:22:49.936" v="27" actId="47"/>
        <pc:sldMkLst>
          <pc:docMk/>
          <pc:sldMk cId="2501394445" sldId="420"/>
        </pc:sldMkLst>
      </pc:sldChg>
    </pc:docChg>
  </pc:docChgLst>
  <pc:docChgLst>
    <pc:chgData name="mehmet sait özdemir" userId="dce2c172-62e6-4d50-b888-93ec6715f647" providerId="ADAL" clId="{BC53302D-E6F1-428D-843D-5016F71B0E61}"/>
    <pc:docChg chg="addSld delSld modSld">
      <pc:chgData name="mehmet sait özdemir" userId="dce2c172-62e6-4d50-b888-93ec6715f647" providerId="ADAL" clId="{BC53302D-E6F1-428D-843D-5016F71B0E61}" dt="2023-08-31T22:36:54.717" v="298" actId="2696"/>
      <pc:docMkLst>
        <pc:docMk/>
      </pc:docMkLst>
      <pc:sldChg chg="addSp modSp mod">
        <pc:chgData name="mehmet sait özdemir" userId="dce2c172-62e6-4d50-b888-93ec6715f647" providerId="ADAL" clId="{BC53302D-E6F1-428D-843D-5016F71B0E61}" dt="2023-08-31T21:35:40.162" v="5" actId="1076"/>
        <pc:sldMkLst>
          <pc:docMk/>
          <pc:sldMk cId="3000524972" sldId="340"/>
        </pc:sldMkLst>
        <pc:picChg chg="add mod">
          <ac:chgData name="mehmet sait özdemir" userId="dce2c172-62e6-4d50-b888-93ec6715f647" providerId="ADAL" clId="{BC53302D-E6F1-428D-843D-5016F71B0E61}" dt="2023-08-31T21:35:40.162" v="5" actId="1076"/>
          <ac:picMkLst>
            <pc:docMk/>
            <pc:sldMk cId="3000524972" sldId="340"/>
            <ac:picMk id="8" creationId="{0F50C114-3C6C-17FD-1305-02B369FB62AC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35:56.384" v="11" actId="1076"/>
        <pc:sldMkLst>
          <pc:docMk/>
          <pc:sldMk cId="4045041764" sldId="341"/>
        </pc:sldMkLst>
        <pc:picChg chg="add mod">
          <ac:chgData name="mehmet sait özdemir" userId="dce2c172-62e6-4d50-b888-93ec6715f647" providerId="ADAL" clId="{BC53302D-E6F1-428D-843D-5016F71B0E61}" dt="2023-08-31T21:35:56.384" v="11" actId="1076"/>
          <ac:picMkLst>
            <pc:docMk/>
            <pc:sldMk cId="4045041764" sldId="341"/>
            <ac:picMk id="3" creationId="{54771270-7170-D84A-619D-8052C24913D0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36:17.639" v="15" actId="14100"/>
        <pc:sldMkLst>
          <pc:docMk/>
          <pc:sldMk cId="2509313208" sldId="342"/>
        </pc:sldMkLst>
        <pc:picChg chg="add mod">
          <ac:chgData name="mehmet sait özdemir" userId="dce2c172-62e6-4d50-b888-93ec6715f647" providerId="ADAL" clId="{BC53302D-E6F1-428D-843D-5016F71B0E61}" dt="2023-08-31T21:36:17.639" v="15" actId="14100"/>
          <ac:picMkLst>
            <pc:docMk/>
            <pc:sldMk cId="2509313208" sldId="342"/>
            <ac:picMk id="3" creationId="{6128A8F9-B820-1EFB-6DD4-EAE959E4775B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37:30.757" v="21" actId="1076"/>
        <pc:sldMkLst>
          <pc:docMk/>
          <pc:sldMk cId="1928064756" sldId="343"/>
        </pc:sldMkLst>
        <pc:picChg chg="add mod">
          <ac:chgData name="mehmet sait özdemir" userId="dce2c172-62e6-4d50-b888-93ec6715f647" providerId="ADAL" clId="{BC53302D-E6F1-428D-843D-5016F71B0E61}" dt="2023-08-31T21:36:57.802" v="17" actId="1076"/>
          <ac:picMkLst>
            <pc:docMk/>
            <pc:sldMk cId="1928064756" sldId="343"/>
            <ac:picMk id="3" creationId="{78C361A1-B606-89D1-46D6-4A8131DB2B2D}"/>
          </ac:picMkLst>
        </pc:picChg>
        <pc:picChg chg="add mod">
          <ac:chgData name="mehmet sait özdemir" userId="dce2c172-62e6-4d50-b888-93ec6715f647" providerId="ADAL" clId="{BC53302D-E6F1-428D-843D-5016F71B0E61}" dt="2023-08-31T21:37:30.757" v="21" actId="1076"/>
          <ac:picMkLst>
            <pc:docMk/>
            <pc:sldMk cId="1928064756" sldId="343"/>
            <ac:picMk id="7" creationId="{AEB546B2-A957-EBB4-E4F6-26D62CD36183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37:52.327" v="23" actId="1076"/>
        <pc:sldMkLst>
          <pc:docMk/>
          <pc:sldMk cId="3357763829" sldId="344"/>
        </pc:sldMkLst>
        <pc:picChg chg="add mod">
          <ac:chgData name="mehmet sait özdemir" userId="dce2c172-62e6-4d50-b888-93ec6715f647" providerId="ADAL" clId="{BC53302D-E6F1-428D-843D-5016F71B0E61}" dt="2023-08-31T21:37:04.268" v="18"/>
          <ac:picMkLst>
            <pc:docMk/>
            <pc:sldMk cId="3357763829" sldId="344"/>
            <ac:picMk id="2" creationId="{3ACB0101-FF5D-2D9E-3D21-075FBD9367C7}"/>
          </ac:picMkLst>
        </pc:picChg>
        <pc:picChg chg="add mod">
          <ac:chgData name="mehmet sait özdemir" userId="dce2c172-62e6-4d50-b888-93ec6715f647" providerId="ADAL" clId="{BC53302D-E6F1-428D-843D-5016F71B0E61}" dt="2023-08-31T21:37:52.327" v="23" actId="1076"/>
          <ac:picMkLst>
            <pc:docMk/>
            <pc:sldMk cId="3357763829" sldId="344"/>
            <ac:picMk id="5" creationId="{9B846245-2BE2-94CA-F996-F46648F9445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38:05.205" v="25" actId="1076"/>
        <pc:sldMkLst>
          <pc:docMk/>
          <pc:sldMk cId="1553294733" sldId="345"/>
        </pc:sldMkLst>
        <pc:picChg chg="add mod">
          <ac:chgData name="mehmet sait özdemir" userId="dce2c172-62e6-4d50-b888-93ec6715f647" providerId="ADAL" clId="{BC53302D-E6F1-428D-843D-5016F71B0E61}" dt="2023-08-31T21:37:05.888" v="19"/>
          <ac:picMkLst>
            <pc:docMk/>
            <pc:sldMk cId="1553294733" sldId="345"/>
            <ac:picMk id="2" creationId="{2D5D9CB5-B2A9-2F4A-84AD-AD6EA5AEF195}"/>
          </ac:picMkLst>
        </pc:picChg>
        <pc:picChg chg="add mod">
          <ac:chgData name="mehmet sait özdemir" userId="dce2c172-62e6-4d50-b888-93ec6715f647" providerId="ADAL" clId="{BC53302D-E6F1-428D-843D-5016F71B0E61}" dt="2023-08-31T21:38:05.205" v="25" actId="1076"/>
          <ac:picMkLst>
            <pc:docMk/>
            <pc:sldMk cId="1553294733" sldId="345"/>
            <ac:picMk id="5" creationId="{05B55935-541F-1220-D733-4FBC94D84A8E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38:40.289" v="31" actId="1076"/>
        <pc:sldMkLst>
          <pc:docMk/>
          <pc:sldMk cId="3554196841" sldId="346"/>
        </pc:sldMkLst>
        <pc:picChg chg="add mod">
          <ac:chgData name="mehmet sait özdemir" userId="dce2c172-62e6-4d50-b888-93ec6715f647" providerId="ADAL" clId="{BC53302D-E6F1-428D-843D-5016F71B0E61}" dt="2023-08-31T21:38:40.289" v="31" actId="1076"/>
          <ac:picMkLst>
            <pc:docMk/>
            <pc:sldMk cId="3554196841" sldId="346"/>
            <ac:picMk id="3" creationId="{E4C0AD91-4EB7-F9B4-EB29-B35256EA4126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38:50.286" v="34" actId="1076"/>
        <pc:sldMkLst>
          <pc:docMk/>
          <pc:sldMk cId="1656291062" sldId="347"/>
        </pc:sldMkLst>
        <pc:picChg chg="add mod">
          <ac:chgData name="mehmet sait özdemir" userId="dce2c172-62e6-4d50-b888-93ec6715f647" providerId="ADAL" clId="{BC53302D-E6F1-428D-843D-5016F71B0E61}" dt="2023-08-31T21:38:50.286" v="34" actId="1076"/>
          <ac:picMkLst>
            <pc:docMk/>
            <pc:sldMk cId="1656291062" sldId="347"/>
            <ac:picMk id="3" creationId="{E8A68FC4-650D-B870-B5BA-663DC5EDD04C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39:08.031" v="41" actId="14100"/>
        <pc:sldMkLst>
          <pc:docMk/>
          <pc:sldMk cId="976780970" sldId="348"/>
        </pc:sldMkLst>
        <pc:picChg chg="add mod">
          <ac:chgData name="mehmet sait özdemir" userId="dce2c172-62e6-4d50-b888-93ec6715f647" providerId="ADAL" clId="{BC53302D-E6F1-428D-843D-5016F71B0E61}" dt="2023-08-31T21:39:08.031" v="41" actId="14100"/>
          <ac:picMkLst>
            <pc:docMk/>
            <pc:sldMk cId="976780970" sldId="348"/>
            <ac:picMk id="3" creationId="{2EFB9260-B0B0-FE9B-1556-867156E7DDED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39:22.401" v="45" actId="14100"/>
        <pc:sldMkLst>
          <pc:docMk/>
          <pc:sldMk cId="3101941540" sldId="349"/>
        </pc:sldMkLst>
        <pc:picChg chg="add mod">
          <ac:chgData name="mehmet sait özdemir" userId="dce2c172-62e6-4d50-b888-93ec6715f647" providerId="ADAL" clId="{BC53302D-E6F1-428D-843D-5016F71B0E61}" dt="2023-08-31T21:39:22.401" v="45" actId="14100"/>
          <ac:picMkLst>
            <pc:docMk/>
            <pc:sldMk cId="3101941540" sldId="349"/>
            <ac:picMk id="3" creationId="{77487762-52A0-13A5-A01C-7E8600911B91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42:32.676" v="49" actId="1076"/>
        <pc:sldMkLst>
          <pc:docMk/>
          <pc:sldMk cId="417655119" sldId="350"/>
        </pc:sldMkLst>
        <pc:picChg chg="add mod">
          <ac:chgData name="mehmet sait özdemir" userId="dce2c172-62e6-4d50-b888-93ec6715f647" providerId="ADAL" clId="{BC53302D-E6F1-428D-843D-5016F71B0E61}" dt="2023-08-31T21:42:32.676" v="49" actId="1076"/>
          <ac:picMkLst>
            <pc:docMk/>
            <pc:sldMk cId="417655119" sldId="350"/>
            <ac:picMk id="3" creationId="{CDF9F647-C7AF-D5F6-95DA-CD94F295AB18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2:56.655" v="51" actId="1076"/>
        <pc:sldMkLst>
          <pc:docMk/>
          <pc:sldMk cId="3562667069" sldId="351"/>
        </pc:sldMkLst>
        <pc:picChg chg="add mod">
          <ac:chgData name="mehmet sait özdemir" userId="dce2c172-62e6-4d50-b888-93ec6715f647" providerId="ADAL" clId="{BC53302D-E6F1-428D-843D-5016F71B0E61}" dt="2023-08-31T21:42:56.655" v="51" actId="1076"/>
          <ac:picMkLst>
            <pc:docMk/>
            <pc:sldMk cId="3562667069" sldId="351"/>
            <ac:picMk id="3" creationId="{DF02CC2C-0D78-CCD1-1D5D-546DA822E437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3:22.776" v="55" actId="14100"/>
        <pc:sldMkLst>
          <pc:docMk/>
          <pc:sldMk cId="1478850748" sldId="352"/>
        </pc:sldMkLst>
        <pc:picChg chg="add mod">
          <ac:chgData name="mehmet sait özdemir" userId="dce2c172-62e6-4d50-b888-93ec6715f647" providerId="ADAL" clId="{BC53302D-E6F1-428D-843D-5016F71B0E61}" dt="2023-08-31T21:43:22.776" v="55" actId="14100"/>
          <ac:picMkLst>
            <pc:docMk/>
            <pc:sldMk cId="1478850748" sldId="352"/>
            <ac:picMk id="3" creationId="{6863EBC8-2D48-2881-AEA9-BC5C7C7CAE3E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4:12.270" v="60" actId="1076"/>
        <pc:sldMkLst>
          <pc:docMk/>
          <pc:sldMk cId="4063292904" sldId="353"/>
        </pc:sldMkLst>
        <pc:picChg chg="add mod">
          <ac:chgData name="mehmet sait özdemir" userId="dce2c172-62e6-4d50-b888-93ec6715f647" providerId="ADAL" clId="{BC53302D-E6F1-428D-843D-5016F71B0E61}" dt="2023-08-31T21:44:12.270" v="60" actId="1076"/>
          <ac:picMkLst>
            <pc:docMk/>
            <pc:sldMk cId="4063292904" sldId="353"/>
            <ac:picMk id="3" creationId="{459442ED-9F0E-7691-CB36-41CEAAC180C5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44:34.430" v="63" actId="1076"/>
        <pc:sldMkLst>
          <pc:docMk/>
          <pc:sldMk cId="362807835" sldId="354"/>
        </pc:sldMkLst>
        <pc:picChg chg="add mod">
          <ac:chgData name="mehmet sait özdemir" userId="dce2c172-62e6-4d50-b888-93ec6715f647" providerId="ADAL" clId="{BC53302D-E6F1-428D-843D-5016F71B0E61}" dt="2023-08-31T21:44:34.430" v="63" actId="1076"/>
          <ac:picMkLst>
            <pc:docMk/>
            <pc:sldMk cId="362807835" sldId="354"/>
            <ac:picMk id="3" creationId="{A603E4C6-0DA7-4DC9-9908-3D5BCD95340F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4:52.994" v="67" actId="14100"/>
        <pc:sldMkLst>
          <pc:docMk/>
          <pc:sldMk cId="459857808" sldId="355"/>
        </pc:sldMkLst>
        <pc:picChg chg="add mod">
          <ac:chgData name="mehmet sait özdemir" userId="dce2c172-62e6-4d50-b888-93ec6715f647" providerId="ADAL" clId="{BC53302D-E6F1-428D-843D-5016F71B0E61}" dt="2023-08-31T21:44:52.994" v="67" actId="14100"/>
          <ac:picMkLst>
            <pc:docMk/>
            <pc:sldMk cId="459857808" sldId="355"/>
            <ac:picMk id="3" creationId="{90496A3D-D4D8-DC4B-796D-0821C400315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5:06.254" v="71" actId="14100"/>
        <pc:sldMkLst>
          <pc:docMk/>
          <pc:sldMk cId="1055967963" sldId="356"/>
        </pc:sldMkLst>
        <pc:picChg chg="add mod">
          <ac:chgData name="mehmet sait özdemir" userId="dce2c172-62e6-4d50-b888-93ec6715f647" providerId="ADAL" clId="{BC53302D-E6F1-428D-843D-5016F71B0E61}" dt="2023-08-31T21:45:06.254" v="71" actId="14100"/>
          <ac:picMkLst>
            <pc:docMk/>
            <pc:sldMk cId="1055967963" sldId="356"/>
            <ac:picMk id="3" creationId="{CA16A000-4D71-67E7-2B55-8F7259AE556D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6:07.372" v="79" actId="14100"/>
        <pc:sldMkLst>
          <pc:docMk/>
          <pc:sldMk cId="1237835913" sldId="357"/>
        </pc:sldMkLst>
        <pc:picChg chg="add mod">
          <ac:chgData name="mehmet sait özdemir" userId="dce2c172-62e6-4d50-b888-93ec6715f647" providerId="ADAL" clId="{BC53302D-E6F1-428D-843D-5016F71B0E61}" dt="2023-08-31T21:45:43.740" v="74" actId="14100"/>
          <ac:picMkLst>
            <pc:docMk/>
            <pc:sldMk cId="1237835913" sldId="357"/>
            <ac:picMk id="3" creationId="{8B143985-2AA3-7AC8-02EB-CC563C1AE869}"/>
          </ac:picMkLst>
        </pc:picChg>
        <pc:picChg chg="add mod">
          <ac:chgData name="mehmet sait özdemir" userId="dce2c172-62e6-4d50-b888-93ec6715f647" providerId="ADAL" clId="{BC53302D-E6F1-428D-843D-5016F71B0E61}" dt="2023-08-31T21:46:07.372" v="79" actId="14100"/>
          <ac:picMkLst>
            <pc:docMk/>
            <pc:sldMk cId="1237835913" sldId="357"/>
            <ac:picMk id="7" creationId="{551D928E-1C8A-0AE4-1DF9-8266D93CFDFD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46:21.645" v="81" actId="1076"/>
        <pc:sldMkLst>
          <pc:docMk/>
          <pc:sldMk cId="2267821312" sldId="358"/>
        </pc:sldMkLst>
        <pc:picChg chg="add mod">
          <ac:chgData name="mehmet sait özdemir" userId="dce2c172-62e6-4d50-b888-93ec6715f647" providerId="ADAL" clId="{BC53302D-E6F1-428D-843D-5016F71B0E61}" dt="2023-08-31T21:45:53.147" v="75"/>
          <ac:picMkLst>
            <pc:docMk/>
            <pc:sldMk cId="2267821312" sldId="358"/>
            <ac:picMk id="2" creationId="{B3FC6E63-28EA-1B5B-50F2-7D5A6F3EB31C}"/>
          </ac:picMkLst>
        </pc:picChg>
        <pc:picChg chg="add mod">
          <ac:chgData name="mehmet sait özdemir" userId="dce2c172-62e6-4d50-b888-93ec6715f647" providerId="ADAL" clId="{BC53302D-E6F1-428D-843D-5016F71B0E61}" dt="2023-08-31T21:46:21.645" v="81" actId="1076"/>
          <ac:picMkLst>
            <pc:docMk/>
            <pc:sldMk cId="2267821312" sldId="358"/>
            <ac:picMk id="5" creationId="{CF070814-9431-961E-B2DA-E4CD013DA9CB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6:34.528" v="84" actId="1076"/>
        <pc:sldMkLst>
          <pc:docMk/>
          <pc:sldMk cId="2027408826" sldId="359"/>
        </pc:sldMkLst>
        <pc:picChg chg="add mod">
          <ac:chgData name="mehmet sait özdemir" userId="dce2c172-62e6-4d50-b888-93ec6715f647" providerId="ADAL" clId="{BC53302D-E6F1-428D-843D-5016F71B0E61}" dt="2023-08-31T21:45:54.178" v="76"/>
          <ac:picMkLst>
            <pc:docMk/>
            <pc:sldMk cId="2027408826" sldId="359"/>
            <ac:picMk id="2" creationId="{CA1A52E0-5EDA-2DA6-3176-EC7C8F8D90FA}"/>
          </ac:picMkLst>
        </pc:picChg>
        <pc:picChg chg="add mod">
          <ac:chgData name="mehmet sait özdemir" userId="dce2c172-62e6-4d50-b888-93ec6715f647" providerId="ADAL" clId="{BC53302D-E6F1-428D-843D-5016F71B0E61}" dt="2023-08-31T21:46:34.528" v="84" actId="1076"/>
          <ac:picMkLst>
            <pc:docMk/>
            <pc:sldMk cId="2027408826" sldId="359"/>
            <ac:picMk id="5" creationId="{99611D4F-0481-0AAC-5F1B-0CDFDA755A06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7:33.344" v="86" actId="1076"/>
        <pc:sldMkLst>
          <pc:docMk/>
          <pc:sldMk cId="3226488209" sldId="360"/>
        </pc:sldMkLst>
        <pc:picChg chg="add mod">
          <ac:chgData name="mehmet sait özdemir" userId="dce2c172-62e6-4d50-b888-93ec6715f647" providerId="ADAL" clId="{BC53302D-E6F1-428D-843D-5016F71B0E61}" dt="2023-08-31T21:47:33.344" v="86" actId="1076"/>
          <ac:picMkLst>
            <pc:docMk/>
            <pc:sldMk cId="3226488209" sldId="360"/>
            <ac:picMk id="3" creationId="{A3528CB5-B67F-8544-2318-38169E68CC04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7:46.904" v="90" actId="14100"/>
        <pc:sldMkLst>
          <pc:docMk/>
          <pc:sldMk cId="376803492" sldId="361"/>
        </pc:sldMkLst>
        <pc:picChg chg="add mod">
          <ac:chgData name="mehmet sait özdemir" userId="dce2c172-62e6-4d50-b888-93ec6715f647" providerId="ADAL" clId="{BC53302D-E6F1-428D-843D-5016F71B0E61}" dt="2023-08-31T21:47:46.904" v="90" actId="14100"/>
          <ac:picMkLst>
            <pc:docMk/>
            <pc:sldMk cId="376803492" sldId="361"/>
            <ac:picMk id="3" creationId="{A1E2C95D-4CA4-4BB7-67CE-B19B9A6B9A58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7:57.097" v="93" actId="1076"/>
        <pc:sldMkLst>
          <pc:docMk/>
          <pc:sldMk cId="3252791309" sldId="362"/>
        </pc:sldMkLst>
        <pc:picChg chg="add mod">
          <ac:chgData name="mehmet sait özdemir" userId="dce2c172-62e6-4d50-b888-93ec6715f647" providerId="ADAL" clId="{BC53302D-E6F1-428D-843D-5016F71B0E61}" dt="2023-08-31T21:47:57.097" v="93" actId="1076"/>
          <ac:picMkLst>
            <pc:docMk/>
            <pc:sldMk cId="3252791309" sldId="362"/>
            <ac:picMk id="3" creationId="{0EB6DC6C-AC3F-E9F0-97F8-D96497399948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48:16.229" v="96" actId="1076"/>
        <pc:sldMkLst>
          <pc:docMk/>
          <pc:sldMk cId="3777321035" sldId="363"/>
        </pc:sldMkLst>
        <pc:picChg chg="add mod">
          <ac:chgData name="mehmet sait özdemir" userId="dce2c172-62e6-4d50-b888-93ec6715f647" providerId="ADAL" clId="{BC53302D-E6F1-428D-843D-5016F71B0E61}" dt="2023-08-31T21:48:16.229" v="96" actId="1076"/>
          <ac:picMkLst>
            <pc:docMk/>
            <pc:sldMk cId="3777321035" sldId="363"/>
            <ac:picMk id="3" creationId="{59EDAB99-3B43-F248-F9F8-D0BEB62DF43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48:27.719" v="99" actId="1076"/>
        <pc:sldMkLst>
          <pc:docMk/>
          <pc:sldMk cId="2924374682" sldId="364"/>
        </pc:sldMkLst>
        <pc:picChg chg="add mod">
          <ac:chgData name="mehmet sait özdemir" userId="dce2c172-62e6-4d50-b888-93ec6715f647" providerId="ADAL" clId="{BC53302D-E6F1-428D-843D-5016F71B0E61}" dt="2023-08-31T21:48:27.719" v="99" actId="1076"/>
          <ac:picMkLst>
            <pc:docMk/>
            <pc:sldMk cId="2924374682" sldId="364"/>
            <ac:picMk id="3" creationId="{8B948BE7-CB32-3A12-BC9E-C4FAD3A1619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0:12.772" v="102" actId="1076"/>
        <pc:sldMkLst>
          <pc:docMk/>
          <pc:sldMk cId="3405564560" sldId="365"/>
        </pc:sldMkLst>
        <pc:picChg chg="add mod">
          <ac:chgData name="mehmet sait özdemir" userId="dce2c172-62e6-4d50-b888-93ec6715f647" providerId="ADAL" clId="{BC53302D-E6F1-428D-843D-5016F71B0E61}" dt="2023-08-31T21:50:12.772" v="102" actId="1076"/>
          <ac:picMkLst>
            <pc:docMk/>
            <pc:sldMk cId="3405564560" sldId="365"/>
            <ac:picMk id="3" creationId="{6536CF1C-A9AD-4335-A2C8-8FB188686007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0:34.116" v="105" actId="1076"/>
        <pc:sldMkLst>
          <pc:docMk/>
          <pc:sldMk cId="1328753899" sldId="366"/>
        </pc:sldMkLst>
        <pc:picChg chg="add mod">
          <ac:chgData name="mehmet sait özdemir" userId="dce2c172-62e6-4d50-b888-93ec6715f647" providerId="ADAL" clId="{BC53302D-E6F1-428D-843D-5016F71B0E61}" dt="2023-08-31T21:50:34.116" v="105" actId="1076"/>
          <ac:picMkLst>
            <pc:docMk/>
            <pc:sldMk cId="1328753899" sldId="366"/>
            <ac:picMk id="3" creationId="{948BC575-24BA-BDB3-14F6-7272F7C8495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1:07.574" v="109" actId="14100"/>
        <pc:sldMkLst>
          <pc:docMk/>
          <pc:sldMk cId="1524689976" sldId="367"/>
        </pc:sldMkLst>
        <pc:picChg chg="add mod">
          <ac:chgData name="mehmet sait özdemir" userId="dce2c172-62e6-4d50-b888-93ec6715f647" providerId="ADAL" clId="{BC53302D-E6F1-428D-843D-5016F71B0E61}" dt="2023-08-31T21:51:07.574" v="109" actId="14100"/>
          <ac:picMkLst>
            <pc:docMk/>
            <pc:sldMk cId="1524689976" sldId="367"/>
            <ac:picMk id="3" creationId="{5591C522-FCAE-20C8-E19E-B38778D1CCE0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1:25.979" v="114" actId="1076"/>
        <pc:sldMkLst>
          <pc:docMk/>
          <pc:sldMk cId="3279326720" sldId="368"/>
        </pc:sldMkLst>
        <pc:picChg chg="add mod">
          <ac:chgData name="mehmet sait özdemir" userId="dce2c172-62e6-4d50-b888-93ec6715f647" providerId="ADAL" clId="{BC53302D-E6F1-428D-843D-5016F71B0E61}" dt="2023-08-31T21:51:25.979" v="114" actId="1076"/>
          <ac:picMkLst>
            <pc:docMk/>
            <pc:sldMk cId="3279326720" sldId="368"/>
            <ac:picMk id="3" creationId="{236FF719-4F56-FF05-F687-FAC8BC89C26D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2:50.302" v="124" actId="1076"/>
        <pc:sldMkLst>
          <pc:docMk/>
          <pc:sldMk cId="2358992211" sldId="369"/>
        </pc:sldMkLst>
        <pc:picChg chg="add mod">
          <ac:chgData name="mehmet sait özdemir" userId="dce2c172-62e6-4d50-b888-93ec6715f647" providerId="ADAL" clId="{BC53302D-E6F1-428D-843D-5016F71B0E61}" dt="2023-08-31T21:51:44.107" v="116" actId="1076"/>
          <ac:picMkLst>
            <pc:docMk/>
            <pc:sldMk cId="2358992211" sldId="369"/>
            <ac:picMk id="3" creationId="{E5214209-76EE-9D01-9C1F-B09B03818634}"/>
          </ac:picMkLst>
        </pc:picChg>
        <pc:picChg chg="add mod">
          <ac:chgData name="mehmet sait özdemir" userId="dce2c172-62e6-4d50-b888-93ec6715f647" providerId="ADAL" clId="{BC53302D-E6F1-428D-843D-5016F71B0E61}" dt="2023-08-31T21:52:50.302" v="124" actId="1076"/>
          <ac:picMkLst>
            <pc:docMk/>
            <pc:sldMk cId="2358992211" sldId="369"/>
            <ac:picMk id="7" creationId="{C44C1F5D-B111-842C-BFBF-6872A2DF703F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3:52.499" v="130" actId="1076"/>
        <pc:sldMkLst>
          <pc:docMk/>
          <pc:sldMk cId="939331121" sldId="370"/>
        </pc:sldMkLst>
        <pc:picChg chg="add mod">
          <ac:chgData name="mehmet sait özdemir" userId="dce2c172-62e6-4d50-b888-93ec6715f647" providerId="ADAL" clId="{BC53302D-E6F1-428D-843D-5016F71B0E61}" dt="2023-08-31T21:51:46.929" v="117"/>
          <ac:picMkLst>
            <pc:docMk/>
            <pc:sldMk cId="939331121" sldId="370"/>
            <ac:picMk id="2" creationId="{2E4956AC-72EB-8698-DDE0-5684AF7BB5CD}"/>
          </ac:picMkLst>
        </pc:picChg>
        <pc:picChg chg="add mod">
          <ac:chgData name="mehmet sait özdemir" userId="dce2c172-62e6-4d50-b888-93ec6715f647" providerId="ADAL" clId="{BC53302D-E6F1-428D-843D-5016F71B0E61}" dt="2023-08-31T21:53:52.499" v="130" actId="1076"/>
          <ac:picMkLst>
            <pc:docMk/>
            <pc:sldMk cId="939331121" sldId="370"/>
            <ac:picMk id="5" creationId="{0C5CD402-9C32-2647-7B6F-1570F15F383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3:49.920" v="129" actId="1076"/>
        <pc:sldMkLst>
          <pc:docMk/>
          <pc:sldMk cId="3871688796" sldId="371"/>
        </pc:sldMkLst>
        <pc:picChg chg="add mod">
          <ac:chgData name="mehmet sait özdemir" userId="dce2c172-62e6-4d50-b888-93ec6715f647" providerId="ADAL" clId="{BC53302D-E6F1-428D-843D-5016F71B0E61}" dt="2023-08-31T21:51:49.084" v="118"/>
          <ac:picMkLst>
            <pc:docMk/>
            <pc:sldMk cId="3871688796" sldId="371"/>
            <ac:picMk id="2" creationId="{4A2D34A6-C03D-488B-B30D-084293E36864}"/>
          </ac:picMkLst>
        </pc:picChg>
        <pc:picChg chg="add mod">
          <ac:chgData name="mehmet sait özdemir" userId="dce2c172-62e6-4d50-b888-93ec6715f647" providerId="ADAL" clId="{BC53302D-E6F1-428D-843D-5016F71B0E61}" dt="2023-08-31T21:53:49.920" v="129" actId="1076"/>
          <ac:picMkLst>
            <pc:docMk/>
            <pc:sldMk cId="3871688796" sldId="371"/>
            <ac:picMk id="5" creationId="{65A4D756-0FB4-FFE0-5A21-CD3C9A661D1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4:17.039" v="132" actId="1076"/>
        <pc:sldMkLst>
          <pc:docMk/>
          <pc:sldMk cId="1481552579" sldId="372"/>
        </pc:sldMkLst>
        <pc:picChg chg="add mod">
          <ac:chgData name="mehmet sait özdemir" userId="dce2c172-62e6-4d50-b888-93ec6715f647" providerId="ADAL" clId="{BC53302D-E6F1-428D-843D-5016F71B0E61}" dt="2023-08-31T21:54:17.039" v="132" actId="1076"/>
          <ac:picMkLst>
            <pc:docMk/>
            <pc:sldMk cId="1481552579" sldId="372"/>
            <ac:picMk id="3" creationId="{B5CE86DF-8232-3D9A-5A7C-6BA014DB8BE3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54:33.974" v="135" actId="14100"/>
        <pc:sldMkLst>
          <pc:docMk/>
          <pc:sldMk cId="1034256023" sldId="373"/>
        </pc:sldMkLst>
        <pc:picChg chg="add mod">
          <ac:chgData name="mehmet sait özdemir" userId="dce2c172-62e6-4d50-b888-93ec6715f647" providerId="ADAL" clId="{BC53302D-E6F1-428D-843D-5016F71B0E61}" dt="2023-08-31T21:54:33.974" v="135" actId="14100"/>
          <ac:picMkLst>
            <pc:docMk/>
            <pc:sldMk cId="1034256023" sldId="373"/>
            <ac:picMk id="3" creationId="{3FEBC95C-A632-8659-5A5C-A0B527D0C3CE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54:45.449" v="138" actId="1076"/>
        <pc:sldMkLst>
          <pc:docMk/>
          <pc:sldMk cId="3530078324" sldId="374"/>
        </pc:sldMkLst>
        <pc:picChg chg="add mod">
          <ac:chgData name="mehmet sait özdemir" userId="dce2c172-62e6-4d50-b888-93ec6715f647" providerId="ADAL" clId="{BC53302D-E6F1-428D-843D-5016F71B0E61}" dt="2023-08-31T21:54:45.449" v="138" actId="1076"/>
          <ac:picMkLst>
            <pc:docMk/>
            <pc:sldMk cId="3530078324" sldId="374"/>
            <ac:picMk id="3" creationId="{C4BABDBD-0A02-1256-E8A3-675210A12C2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4:58.986" v="141" actId="1076"/>
        <pc:sldMkLst>
          <pc:docMk/>
          <pc:sldMk cId="294563005" sldId="375"/>
        </pc:sldMkLst>
        <pc:picChg chg="add mod">
          <ac:chgData name="mehmet sait özdemir" userId="dce2c172-62e6-4d50-b888-93ec6715f647" providerId="ADAL" clId="{BC53302D-E6F1-428D-843D-5016F71B0E61}" dt="2023-08-31T21:54:58.986" v="141" actId="1076"/>
          <ac:picMkLst>
            <pc:docMk/>
            <pc:sldMk cId="294563005" sldId="375"/>
            <ac:picMk id="3" creationId="{91A4504E-7164-22A7-8F1F-9C9428D13EB2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55:15.780" v="145" actId="14100"/>
        <pc:sldMkLst>
          <pc:docMk/>
          <pc:sldMk cId="2109457434" sldId="376"/>
        </pc:sldMkLst>
        <pc:picChg chg="add mod">
          <ac:chgData name="mehmet sait özdemir" userId="dce2c172-62e6-4d50-b888-93ec6715f647" providerId="ADAL" clId="{BC53302D-E6F1-428D-843D-5016F71B0E61}" dt="2023-08-31T21:55:15.780" v="145" actId="14100"/>
          <ac:picMkLst>
            <pc:docMk/>
            <pc:sldMk cId="2109457434" sldId="376"/>
            <ac:picMk id="3" creationId="{D4C506B6-4DDA-EAE6-0A62-2739FA9E4B6D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5:25.911" v="148" actId="14100"/>
        <pc:sldMkLst>
          <pc:docMk/>
          <pc:sldMk cId="1281910963" sldId="377"/>
        </pc:sldMkLst>
        <pc:picChg chg="add mod">
          <ac:chgData name="mehmet sait özdemir" userId="dce2c172-62e6-4d50-b888-93ec6715f647" providerId="ADAL" clId="{BC53302D-E6F1-428D-843D-5016F71B0E61}" dt="2023-08-31T21:55:25.911" v="148" actId="14100"/>
          <ac:picMkLst>
            <pc:docMk/>
            <pc:sldMk cId="1281910963" sldId="377"/>
            <ac:picMk id="3" creationId="{85864A95-4B47-0EE8-EF58-3A18AC7DFB0B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5:40.395" v="151" actId="1076"/>
        <pc:sldMkLst>
          <pc:docMk/>
          <pc:sldMk cId="3889003388" sldId="378"/>
        </pc:sldMkLst>
        <pc:picChg chg="add mod">
          <ac:chgData name="mehmet sait özdemir" userId="dce2c172-62e6-4d50-b888-93ec6715f647" providerId="ADAL" clId="{BC53302D-E6F1-428D-843D-5016F71B0E61}" dt="2023-08-31T21:55:40.395" v="151" actId="1076"/>
          <ac:picMkLst>
            <pc:docMk/>
            <pc:sldMk cId="3889003388" sldId="378"/>
            <ac:picMk id="3" creationId="{35B06184-D1A5-D1A9-1E99-6E8A1F2EE1A9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9:08.956" v="154" actId="1076"/>
        <pc:sldMkLst>
          <pc:docMk/>
          <pc:sldMk cId="3087967024" sldId="379"/>
        </pc:sldMkLst>
        <pc:picChg chg="add mod">
          <ac:chgData name="mehmet sait özdemir" userId="dce2c172-62e6-4d50-b888-93ec6715f647" providerId="ADAL" clId="{BC53302D-E6F1-428D-843D-5016F71B0E61}" dt="2023-08-31T21:59:08.956" v="154" actId="1076"/>
          <ac:picMkLst>
            <pc:docMk/>
            <pc:sldMk cId="3087967024" sldId="379"/>
            <ac:picMk id="3" creationId="{C1868413-1E44-039A-E039-544D5BEBF54C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1:59:24.435" v="157" actId="1076"/>
        <pc:sldMkLst>
          <pc:docMk/>
          <pc:sldMk cId="497505797" sldId="380"/>
        </pc:sldMkLst>
        <pc:picChg chg="add mod">
          <ac:chgData name="mehmet sait özdemir" userId="dce2c172-62e6-4d50-b888-93ec6715f647" providerId="ADAL" clId="{BC53302D-E6F1-428D-843D-5016F71B0E61}" dt="2023-08-31T21:59:24.435" v="157" actId="1076"/>
          <ac:picMkLst>
            <pc:docMk/>
            <pc:sldMk cId="497505797" sldId="380"/>
            <ac:picMk id="3" creationId="{68E541BB-BB2D-9F0B-F283-41852155FB1C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1:59:43.688" v="160" actId="1076"/>
        <pc:sldMkLst>
          <pc:docMk/>
          <pc:sldMk cId="2936810319" sldId="381"/>
        </pc:sldMkLst>
        <pc:picChg chg="add mod">
          <ac:chgData name="mehmet sait özdemir" userId="dce2c172-62e6-4d50-b888-93ec6715f647" providerId="ADAL" clId="{BC53302D-E6F1-428D-843D-5016F71B0E61}" dt="2023-08-31T21:59:43.688" v="160" actId="1076"/>
          <ac:picMkLst>
            <pc:docMk/>
            <pc:sldMk cId="2936810319" sldId="381"/>
            <ac:picMk id="3" creationId="{4E622C80-F2F7-41ED-EF28-A92391FFF9D4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1:46.324" v="163" actId="1076"/>
        <pc:sldMkLst>
          <pc:docMk/>
          <pc:sldMk cId="1862518095" sldId="382"/>
        </pc:sldMkLst>
        <pc:picChg chg="add mod">
          <ac:chgData name="mehmet sait özdemir" userId="dce2c172-62e6-4d50-b888-93ec6715f647" providerId="ADAL" clId="{BC53302D-E6F1-428D-843D-5016F71B0E61}" dt="2023-08-31T22:11:46.324" v="163" actId="1076"/>
          <ac:picMkLst>
            <pc:docMk/>
            <pc:sldMk cId="1862518095" sldId="382"/>
            <ac:picMk id="3" creationId="{6DDE459F-2B96-C48C-D5E3-E5F3AC66CD3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3:10.968" v="166" actId="1076"/>
        <pc:sldMkLst>
          <pc:docMk/>
          <pc:sldMk cId="1623856716" sldId="383"/>
        </pc:sldMkLst>
        <pc:picChg chg="add mod">
          <ac:chgData name="mehmet sait özdemir" userId="dce2c172-62e6-4d50-b888-93ec6715f647" providerId="ADAL" clId="{BC53302D-E6F1-428D-843D-5016F71B0E61}" dt="2023-08-31T22:13:10.968" v="166" actId="1076"/>
          <ac:picMkLst>
            <pc:docMk/>
            <pc:sldMk cId="1623856716" sldId="383"/>
            <ac:picMk id="3" creationId="{08F0F01C-E63B-85C1-3F17-942A0ADBFD4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3:30.754" v="170" actId="14100"/>
        <pc:sldMkLst>
          <pc:docMk/>
          <pc:sldMk cId="4050289507" sldId="384"/>
        </pc:sldMkLst>
        <pc:picChg chg="add mod">
          <ac:chgData name="mehmet sait özdemir" userId="dce2c172-62e6-4d50-b888-93ec6715f647" providerId="ADAL" clId="{BC53302D-E6F1-428D-843D-5016F71B0E61}" dt="2023-08-31T22:13:30.754" v="170" actId="14100"/>
          <ac:picMkLst>
            <pc:docMk/>
            <pc:sldMk cId="4050289507" sldId="384"/>
            <ac:picMk id="3" creationId="{8DE9277E-0C9B-D888-C9B2-4AAF398A640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3:45.829" v="173" actId="14100"/>
        <pc:sldMkLst>
          <pc:docMk/>
          <pc:sldMk cId="882583529" sldId="385"/>
        </pc:sldMkLst>
        <pc:picChg chg="add mod">
          <ac:chgData name="mehmet sait özdemir" userId="dce2c172-62e6-4d50-b888-93ec6715f647" providerId="ADAL" clId="{BC53302D-E6F1-428D-843D-5016F71B0E61}" dt="2023-08-31T22:13:45.829" v="173" actId="14100"/>
          <ac:picMkLst>
            <pc:docMk/>
            <pc:sldMk cId="882583529" sldId="385"/>
            <ac:picMk id="3" creationId="{43FC8D09-436B-B60D-B329-337DB7D7543C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4:23.186" v="179" actId="1076"/>
        <pc:sldMkLst>
          <pc:docMk/>
          <pc:sldMk cId="2234175459" sldId="386"/>
        </pc:sldMkLst>
        <pc:picChg chg="add mod">
          <ac:chgData name="mehmet sait özdemir" userId="dce2c172-62e6-4d50-b888-93ec6715f647" providerId="ADAL" clId="{BC53302D-E6F1-428D-843D-5016F71B0E61}" dt="2023-08-31T22:14:23.186" v="179" actId="1076"/>
          <ac:picMkLst>
            <pc:docMk/>
            <pc:sldMk cId="2234175459" sldId="386"/>
            <ac:picMk id="3" creationId="{3DFD8436-E863-54E1-9B9C-CB50002C8C7E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4:34.653" v="182" actId="14100"/>
        <pc:sldMkLst>
          <pc:docMk/>
          <pc:sldMk cId="434417101" sldId="387"/>
        </pc:sldMkLst>
        <pc:picChg chg="add mod">
          <ac:chgData name="mehmet sait özdemir" userId="dce2c172-62e6-4d50-b888-93ec6715f647" providerId="ADAL" clId="{BC53302D-E6F1-428D-843D-5016F71B0E61}" dt="2023-08-31T22:14:34.653" v="182" actId="14100"/>
          <ac:picMkLst>
            <pc:docMk/>
            <pc:sldMk cId="434417101" sldId="387"/>
            <ac:picMk id="3" creationId="{B97AEF61-665C-EDA6-FF34-BAE5BF2AFFFD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16:55.504" v="185" actId="1076"/>
        <pc:sldMkLst>
          <pc:docMk/>
          <pc:sldMk cId="1869175865" sldId="388"/>
        </pc:sldMkLst>
        <pc:picChg chg="add mod">
          <ac:chgData name="mehmet sait özdemir" userId="dce2c172-62e6-4d50-b888-93ec6715f647" providerId="ADAL" clId="{BC53302D-E6F1-428D-843D-5016F71B0E61}" dt="2023-08-31T22:16:55.504" v="185" actId="1076"/>
          <ac:picMkLst>
            <pc:docMk/>
            <pc:sldMk cId="1869175865" sldId="388"/>
            <ac:picMk id="3" creationId="{F844318D-4210-B864-1EFF-0355FB42EA2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7:53.501" v="190" actId="14100"/>
        <pc:sldMkLst>
          <pc:docMk/>
          <pc:sldMk cId="1587604825" sldId="389"/>
        </pc:sldMkLst>
        <pc:picChg chg="add mod">
          <ac:chgData name="mehmet sait özdemir" userId="dce2c172-62e6-4d50-b888-93ec6715f647" providerId="ADAL" clId="{BC53302D-E6F1-428D-843D-5016F71B0E61}" dt="2023-08-31T22:17:53.501" v="190" actId="14100"/>
          <ac:picMkLst>
            <pc:docMk/>
            <pc:sldMk cId="1587604825" sldId="389"/>
            <ac:picMk id="3" creationId="{B6A0A159-277E-AF82-AF16-439DF154CA05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18:06.882" v="194" actId="14100"/>
        <pc:sldMkLst>
          <pc:docMk/>
          <pc:sldMk cId="2508213722" sldId="390"/>
        </pc:sldMkLst>
        <pc:picChg chg="add mod">
          <ac:chgData name="mehmet sait özdemir" userId="dce2c172-62e6-4d50-b888-93ec6715f647" providerId="ADAL" clId="{BC53302D-E6F1-428D-843D-5016F71B0E61}" dt="2023-08-31T22:18:06.882" v="194" actId="14100"/>
          <ac:picMkLst>
            <pc:docMk/>
            <pc:sldMk cId="2508213722" sldId="390"/>
            <ac:picMk id="3" creationId="{A6FF772F-4370-F2EF-F6A0-90C04D1F4CD6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8:28.969" v="199" actId="1076"/>
        <pc:sldMkLst>
          <pc:docMk/>
          <pc:sldMk cId="1664780159" sldId="391"/>
        </pc:sldMkLst>
        <pc:picChg chg="add mod">
          <ac:chgData name="mehmet sait özdemir" userId="dce2c172-62e6-4d50-b888-93ec6715f647" providerId="ADAL" clId="{BC53302D-E6F1-428D-843D-5016F71B0E61}" dt="2023-08-31T22:18:28.969" v="199" actId="1076"/>
          <ac:picMkLst>
            <pc:docMk/>
            <pc:sldMk cId="1664780159" sldId="391"/>
            <ac:picMk id="3" creationId="{74022472-BC5A-F6D6-81B6-91EB6FBA6A87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18:41.104" v="202" actId="1076"/>
        <pc:sldMkLst>
          <pc:docMk/>
          <pc:sldMk cId="2129162116" sldId="392"/>
        </pc:sldMkLst>
        <pc:picChg chg="add mod">
          <ac:chgData name="mehmet sait özdemir" userId="dce2c172-62e6-4d50-b888-93ec6715f647" providerId="ADAL" clId="{BC53302D-E6F1-428D-843D-5016F71B0E61}" dt="2023-08-31T22:18:41.104" v="202" actId="1076"/>
          <ac:picMkLst>
            <pc:docMk/>
            <pc:sldMk cId="2129162116" sldId="392"/>
            <ac:picMk id="3" creationId="{37F896F8-54F1-4132-AE97-A7A098883B0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0:35.195" v="206" actId="1076"/>
        <pc:sldMkLst>
          <pc:docMk/>
          <pc:sldMk cId="1001935826" sldId="393"/>
        </pc:sldMkLst>
        <pc:picChg chg="add mod">
          <ac:chgData name="mehmet sait özdemir" userId="dce2c172-62e6-4d50-b888-93ec6715f647" providerId="ADAL" clId="{BC53302D-E6F1-428D-843D-5016F71B0E61}" dt="2023-08-31T22:20:35.195" v="206" actId="1076"/>
          <ac:picMkLst>
            <pc:docMk/>
            <pc:sldMk cId="1001935826" sldId="393"/>
            <ac:picMk id="3" creationId="{0A064FAE-1C4A-24F2-71C5-CDAE5A216C70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21:32.014" v="210" actId="1076"/>
        <pc:sldMkLst>
          <pc:docMk/>
          <pc:sldMk cId="152941827" sldId="394"/>
        </pc:sldMkLst>
        <pc:picChg chg="add mod">
          <ac:chgData name="mehmet sait özdemir" userId="dce2c172-62e6-4d50-b888-93ec6715f647" providerId="ADAL" clId="{BC53302D-E6F1-428D-843D-5016F71B0E61}" dt="2023-08-31T22:21:32.014" v="210" actId="1076"/>
          <ac:picMkLst>
            <pc:docMk/>
            <pc:sldMk cId="152941827" sldId="394"/>
            <ac:picMk id="3" creationId="{25D43C91-A016-AE00-A90D-62B5809016B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1:47.547" v="213" actId="14100"/>
        <pc:sldMkLst>
          <pc:docMk/>
          <pc:sldMk cId="850840887" sldId="395"/>
        </pc:sldMkLst>
        <pc:picChg chg="add mod">
          <ac:chgData name="mehmet sait özdemir" userId="dce2c172-62e6-4d50-b888-93ec6715f647" providerId="ADAL" clId="{BC53302D-E6F1-428D-843D-5016F71B0E61}" dt="2023-08-31T22:21:47.547" v="213" actId="14100"/>
          <ac:picMkLst>
            <pc:docMk/>
            <pc:sldMk cId="850840887" sldId="395"/>
            <ac:picMk id="3" creationId="{B6B24709-BD8D-64D4-C997-C943CC69EECF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2:05.089" v="216" actId="1076"/>
        <pc:sldMkLst>
          <pc:docMk/>
          <pc:sldMk cId="2763153648" sldId="396"/>
        </pc:sldMkLst>
        <pc:picChg chg="add mod">
          <ac:chgData name="mehmet sait özdemir" userId="dce2c172-62e6-4d50-b888-93ec6715f647" providerId="ADAL" clId="{BC53302D-E6F1-428D-843D-5016F71B0E61}" dt="2023-08-31T22:22:05.089" v="216" actId="1076"/>
          <ac:picMkLst>
            <pc:docMk/>
            <pc:sldMk cId="2763153648" sldId="396"/>
            <ac:picMk id="3" creationId="{2B061BA8-5396-B17D-53BF-807584D2184C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2:21.777" v="220" actId="1076"/>
        <pc:sldMkLst>
          <pc:docMk/>
          <pc:sldMk cId="3254657659" sldId="397"/>
        </pc:sldMkLst>
        <pc:picChg chg="add mod">
          <ac:chgData name="mehmet sait özdemir" userId="dce2c172-62e6-4d50-b888-93ec6715f647" providerId="ADAL" clId="{BC53302D-E6F1-428D-843D-5016F71B0E61}" dt="2023-08-31T22:22:21.777" v="220" actId="1076"/>
          <ac:picMkLst>
            <pc:docMk/>
            <pc:sldMk cId="3254657659" sldId="397"/>
            <ac:picMk id="3" creationId="{3775E871-BB7D-2510-CAA8-7B2EF98E5579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4:54.427" v="223" actId="1076"/>
        <pc:sldMkLst>
          <pc:docMk/>
          <pc:sldMk cId="685275734" sldId="398"/>
        </pc:sldMkLst>
        <pc:picChg chg="add mod">
          <ac:chgData name="mehmet sait özdemir" userId="dce2c172-62e6-4d50-b888-93ec6715f647" providerId="ADAL" clId="{BC53302D-E6F1-428D-843D-5016F71B0E61}" dt="2023-08-31T22:24:54.427" v="223" actId="1076"/>
          <ac:picMkLst>
            <pc:docMk/>
            <pc:sldMk cId="685275734" sldId="398"/>
            <ac:picMk id="3" creationId="{083E0037-7D66-2FF1-46EF-B07F12C9C08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6:26.436" v="228" actId="1076"/>
        <pc:sldMkLst>
          <pc:docMk/>
          <pc:sldMk cId="100395027" sldId="399"/>
        </pc:sldMkLst>
        <pc:picChg chg="add mod">
          <ac:chgData name="mehmet sait özdemir" userId="dce2c172-62e6-4d50-b888-93ec6715f647" providerId="ADAL" clId="{BC53302D-E6F1-428D-843D-5016F71B0E61}" dt="2023-08-31T22:26:26.436" v="228" actId="1076"/>
          <ac:picMkLst>
            <pc:docMk/>
            <pc:sldMk cId="100395027" sldId="399"/>
            <ac:picMk id="3" creationId="{BA783E6E-78A2-612E-F62F-4476B151FE6B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6:56.512" v="231" actId="1076"/>
        <pc:sldMkLst>
          <pc:docMk/>
          <pc:sldMk cId="3971503050" sldId="400"/>
        </pc:sldMkLst>
        <pc:picChg chg="add mod">
          <ac:chgData name="mehmet sait özdemir" userId="dce2c172-62e6-4d50-b888-93ec6715f647" providerId="ADAL" clId="{BC53302D-E6F1-428D-843D-5016F71B0E61}" dt="2023-08-31T22:26:56.512" v="231" actId="1076"/>
          <ac:picMkLst>
            <pc:docMk/>
            <pc:sldMk cId="3971503050" sldId="400"/>
            <ac:picMk id="3" creationId="{BB0945A4-8526-A8CA-B1C7-F1D7FBD5B482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7:43.814" v="234" actId="1076"/>
        <pc:sldMkLst>
          <pc:docMk/>
          <pc:sldMk cId="3986483913" sldId="401"/>
        </pc:sldMkLst>
        <pc:picChg chg="add mod">
          <ac:chgData name="mehmet sait özdemir" userId="dce2c172-62e6-4d50-b888-93ec6715f647" providerId="ADAL" clId="{BC53302D-E6F1-428D-843D-5016F71B0E61}" dt="2023-08-31T22:27:43.814" v="234" actId="1076"/>
          <ac:picMkLst>
            <pc:docMk/>
            <pc:sldMk cId="3986483913" sldId="401"/>
            <ac:picMk id="3" creationId="{B57E73AA-C7BF-44C0-0467-DD10FE55C99D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27:57.697" v="237" actId="1076"/>
        <pc:sldMkLst>
          <pc:docMk/>
          <pc:sldMk cId="49213019" sldId="402"/>
        </pc:sldMkLst>
        <pc:picChg chg="add mod">
          <ac:chgData name="mehmet sait özdemir" userId="dce2c172-62e6-4d50-b888-93ec6715f647" providerId="ADAL" clId="{BC53302D-E6F1-428D-843D-5016F71B0E61}" dt="2023-08-31T22:27:57.697" v="237" actId="1076"/>
          <ac:picMkLst>
            <pc:docMk/>
            <pc:sldMk cId="49213019" sldId="402"/>
            <ac:picMk id="3" creationId="{9EB5775F-1814-C918-C4FA-9D41B2B4F967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8:43.567" v="242" actId="1076"/>
        <pc:sldMkLst>
          <pc:docMk/>
          <pc:sldMk cId="2220547943" sldId="403"/>
        </pc:sldMkLst>
        <pc:picChg chg="add mod">
          <ac:chgData name="mehmet sait özdemir" userId="dce2c172-62e6-4d50-b888-93ec6715f647" providerId="ADAL" clId="{BC53302D-E6F1-428D-843D-5016F71B0E61}" dt="2023-08-31T22:28:43.567" v="242" actId="1076"/>
          <ac:picMkLst>
            <pc:docMk/>
            <pc:sldMk cId="2220547943" sldId="403"/>
            <ac:picMk id="3" creationId="{3C8A1C5C-3BAC-5DEC-EF28-D0FDF84A8D62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9:12.404" v="245" actId="1076"/>
        <pc:sldMkLst>
          <pc:docMk/>
          <pc:sldMk cId="3703818820" sldId="404"/>
        </pc:sldMkLst>
        <pc:picChg chg="add mod">
          <ac:chgData name="mehmet sait özdemir" userId="dce2c172-62e6-4d50-b888-93ec6715f647" providerId="ADAL" clId="{BC53302D-E6F1-428D-843D-5016F71B0E61}" dt="2023-08-31T22:29:12.404" v="245" actId="1076"/>
          <ac:picMkLst>
            <pc:docMk/>
            <pc:sldMk cId="3703818820" sldId="404"/>
            <ac:picMk id="3" creationId="{F7A36792-0B0E-8308-907F-DBCD03D72EC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9:24.119" v="248" actId="1076"/>
        <pc:sldMkLst>
          <pc:docMk/>
          <pc:sldMk cId="1036823374" sldId="405"/>
        </pc:sldMkLst>
        <pc:picChg chg="add mod">
          <ac:chgData name="mehmet sait özdemir" userId="dce2c172-62e6-4d50-b888-93ec6715f647" providerId="ADAL" clId="{BC53302D-E6F1-428D-843D-5016F71B0E61}" dt="2023-08-31T22:29:24.119" v="248" actId="1076"/>
          <ac:picMkLst>
            <pc:docMk/>
            <pc:sldMk cId="1036823374" sldId="405"/>
            <ac:picMk id="3" creationId="{F3B85CA0-A135-2603-47B8-950F77869606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29:34.477" v="251" actId="1076"/>
        <pc:sldMkLst>
          <pc:docMk/>
          <pc:sldMk cId="4025111666" sldId="406"/>
        </pc:sldMkLst>
        <pc:picChg chg="add mod">
          <ac:chgData name="mehmet sait özdemir" userId="dce2c172-62e6-4d50-b888-93ec6715f647" providerId="ADAL" clId="{BC53302D-E6F1-428D-843D-5016F71B0E61}" dt="2023-08-31T22:29:34.477" v="251" actId="1076"/>
          <ac:picMkLst>
            <pc:docMk/>
            <pc:sldMk cId="4025111666" sldId="406"/>
            <ac:picMk id="3" creationId="{56FC2629-5636-E640-3A03-9311DBB52492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1:14.347" v="254" actId="1076"/>
        <pc:sldMkLst>
          <pc:docMk/>
          <pc:sldMk cId="493423978" sldId="407"/>
        </pc:sldMkLst>
        <pc:picChg chg="add mod">
          <ac:chgData name="mehmet sait özdemir" userId="dce2c172-62e6-4d50-b888-93ec6715f647" providerId="ADAL" clId="{BC53302D-E6F1-428D-843D-5016F71B0E61}" dt="2023-08-31T22:31:14.347" v="254" actId="1076"/>
          <ac:picMkLst>
            <pc:docMk/>
            <pc:sldMk cId="493423978" sldId="407"/>
            <ac:picMk id="3" creationId="{28456D0C-D6EE-45C6-2659-539F3EDB175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1:50.242" v="257" actId="1076"/>
        <pc:sldMkLst>
          <pc:docMk/>
          <pc:sldMk cId="100352198" sldId="408"/>
        </pc:sldMkLst>
        <pc:picChg chg="add mod">
          <ac:chgData name="mehmet sait özdemir" userId="dce2c172-62e6-4d50-b888-93ec6715f647" providerId="ADAL" clId="{BC53302D-E6F1-428D-843D-5016F71B0E61}" dt="2023-08-31T22:31:50.242" v="257" actId="1076"/>
          <ac:picMkLst>
            <pc:docMk/>
            <pc:sldMk cId="100352198" sldId="408"/>
            <ac:picMk id="3" creationId="{9CC4E140-BFA8-AE70-D099-26F4FA74823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2:02.145" v="260" actId="1076"/>
        <pc:sldMkLst>
          <pc:docMk/>
          <pc:sldMk cId="505992299" sldId="409"/>
        </pc:sldMkLst>
        <pc:picChg chg="add mod">
          <ac:chgData name="mehmet sait özdemir" userId="dce2c172-62e6-4d50-b888-93ec6715f647" providerId="ADAL" clId="{BC53302D-E6F1-428D-843D-5016F71B0E61}" dt="2023-08-31T22:32:02.145" v="260" actId="1076"/>
          <ac:picMkLst>
            <pc:docMk/>
            <pc:sldMk cId="505992299" sldId="409"/>
            <ac:picMk id="3" creationId="{2301F482-AABC-1816-4840-975F18EA9169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2:23.257" v="263" actId="1076"/>
        <pc:sldMkLst>
          <pc:docMk/>
          <pc:sldMk cId="3455766431" sldId="410"/>
        </pc:sldMkLst>
        <pc:picChg chg="add mod">
          <ac:chgData name="mehmet sait özdemir" userId="dce2c172-62e6-4d50-b888-93ec6715f647" providerId="ADAL" clId="{BC53302D-E6F1-428D-843D-5016F71B0E61}" dt="2023-08-31T22:32:23.257" v="263" actId="1076"/>
          <ac:picMkLst>
            <pc:docMk/>
            <pc:sldMk cId="3455766431" sldId="410"/>
            <ac:picMk id="3" creationId="{EDB3C0B3-4B72-FFD0-3265-97E826FB32C6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2:59.318" v="266" actId="1076"/>
        <pc:sldMkLst>
          <pc:docMk/>
          <pc:sldMk cId="2995472950" sldId="411"/>
        </pc:sldMkLst>
        <pc:picChg chg="add mod">
          <ac:chgData name="mehmet sait özdemir" userId="dce2c172-62e6-4d50-b888-93ec6715f647" providerId="ADAL" clId="{BC53302D-E6F1-428D-843D-5016F71B0E61}" dt="2023-08-31T22:32:59.318" v="266" actId="1076"/>
          <ac:picMkLst>
            <pc:docMk/>
            <pc:sldMk cId="2995472950" sldId="411"/>
            <ac:picMk id="3" creationId="{C89D8020-FCE2-EB61-441F-6948F9E35028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4:39.675" v="271" actId="1076"/>
        <pc:sldMkLst>
          <pc:docMk/>
          <pc:sldMk cId="1450781546" sldId="412"/>
        </pc:sldMkLst>
        <pc:picChg chg="add mod">
          <ac:chgData name="mehmet sait özdemir" userId="dce2c172-62e6-4d50-b888-93ec6715f647" providerId="ADAL" clId="{BC53302D-E6F1-428D-843D-5016F71B0E61}" dt="2023-08-31T22:34:39.675" v="271" actId="1076"/>
          <ac:picMkLst>
            <pc:docMk/>
            <pc:sldMk cId="1450781546" sldId="412"/>
            <ac:picMk id="3" creationId="{0292181B-AE64-44D9-6D2F-58F3D7E661B1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5:20.213" v="275" actId="14100"/>
        <pc:sldMkLst>
          <pc:docMk/>
          <pc:sldMk cId="565684639" sldId="413"/>
        </pc:sldMkLst>
        <pc:picChg chg="add mod">
          <ac:chgData name="mehmet sait özdemir" userId="dce2c172-62e6-4d50-b888-93ec6715f647" providerId="ADAL" clId="{BC53302D-E6F1-428D-843D-5016F71B0E61}" dt="2023-08-31T22:35:20.213" v="275" actId="14100"/>
          <ac:picMkLst>
            <pc:docMk/>
            <pc:sldMk cId="565684639" sldId="413"/>
            <ac:picMk id="3" creationId="{22D9E1CB-5A4C-6E6B-748B-DACC4792A5CF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5:32.302" v="278" actId="1076"/>
        <pc:sldMkLst>
          <pc:docMk/>
          <pc:sldMk cId="1524239718" sldId="414"/>
        </pc:sldMkLst>
        <pc:picChg chg="add mod">
          <ac:chgData name="mehmet sait özdemir" userId="dce2c172-62e6-4d50-b888-93ec6715f647" providerId="ADAL" clId="{BC53302D-E6F1-428D-843D-5016F71B0E61}" dt="2023-08-31T22:35:32.302" v="278" actId="1076"/>
          <ac:picMkLst>
            <pc:docMk/>
            <pc:sldMk cId="1524239718" sldId="414"/>
            <ac:picMk id="3" creationId="{AEDBE011-4952-473C-BAF3-62CE2E5D35D9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35:44.349" v="282" actId="14100"/>
        <pc:sldMkLst>
          <pc:docMk/>
          <pc:sldMk cId="510160579" sldId="415"/>
        </pc:sldMkLst>
        <pc:picChg chg="add mod">
          <ac:chgData name="mehmet sait özdemir" userId="dce2c172-62e6-4d50-b888-93ec6715f647" providerId="ADAL" clId="{BC53302D-E6F1-428D-843D-5016F71B0E61}" dt="2023-08-31T22:35:44.349" v="282" actId="14100"/>
          <ac:picMkLst>
            <pc:docMk/>
            <pc:sldMk cId="510160579" sldId="415"/>
            <ac:picMk id="3" creationId="{0E4BA4E2-CE07-FEDD-8858-A09069E8264E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5:56.467" v="285" actId="1076"/>
        <pc:sldMkLst>
          <pc:docMk/>
          <pc:sldMk cId="4138285600" sldId="416"/>
        </pc:sldMkLst>
        <pc:picChg chg="add mod">
          <ac:chgData name="mehmet sait özdemir" userId="dce2c172-62e6-4d50-b888-93ec6715f647" providerId="ADAL" clId="{BC53302D-E6F1-428D-843D-5016F71B0E61}" dt="2023-08-31T22:35:56.467" v="285" actId="1076"/>
          <ac:picMkLst>
            <pc:docMk/>
            <pc:sldMk cId="4138285600" sldId="416"/>
            <ac:picMk id="3" creationId="{44F2E4AA-389E-7547-D318-0DBAB74AE88D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6:11.160" v="288" actId="1076"/>
        <pc:sldMkLst>
          <pc:docMk/>
          <pc:sldMk cId="1619264492" sldId="417"/>
        </pc:sldMkLst>
        <pc:picChg chg="add mod">
          <ac:chgData name="mehmet sait özdemir" userId="dce2c172-62e6-4d50-b888-93ec6715f647" providerId="ADAL" clId="{BC53302D-E6F1-428D-843D-5016F71B0E61}" dt="2023-08-31T22:36:11.160" v="288" actId="1076"/>
          <ac:picMkLst>
            <pc:docMk/>
            <pc:sldMk cId="1619264492" sldId="417"/>
            <ac:picMk id="3" creationId="{A25D19FD-FB8E-7B9F-E953-A6758713C124}"/>
          </ac:picMkLst>
        </pc:picChg>
      </pc:sldChg>
      <pc:sldChg chg="addSp modSp add mod">
        <pc:chgData name="mehmet sait özdemir" userId="dce2c172-62e6-4d50-b888-93ec6715f647" providerId="ADAL" clId="{BC53302D-E6F1-428D-843D-5016F71B0E61}" dt="2023-08-31T22:36:28.687" v="291" actId="1076"/>
        <pc:sldMkLst>
          <pc:docMk/>
          <pc:sldMk cId="3774064908" sldId="418"/>
        </pc:sldMkLst>
        <pc:picChg chg="add mod">
          <ac:chgData name="mehmet sait özdemir" userId="dce2c172-62e6-4d50-b888-93ec6715f647" providerId="ADAL" clId="{BC53302D-E6F1-428D-843D-5016F71B0E61}" dt="2023-08-31T22:36:28.687" v="291" actId="1076"/>
          <ac:picMkLst>
            <pc:docMk/>
            <pc:sldMk cId="3774064908" sldId="418"/>
            <ac:picMk id="3" creationId="{749463F9-402C-DE2B-0E79-2E6A80C3FA63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6:40.087" v="294" actId="1076"/>
        <pc:sldMkLst>
          <pc:docMk/>
          <pc:sldMk cId="527273769" sldId="419"/>
        </pc:sldMkLst>
        <pc:picChg chg="add mod">
          <ac:chgData name="mehmet sait özdemir" userId="dce2c172-62e6-4d50-b888-93ec6715f647" providerId="ADAL" clId="{BC53302D-E6F1-428D-843D-5016F71B0E61}" dt="2023-08-31T22:36:40.087" v="294" actId="1076"/>
          <ac:picMkLst>
            <pc:docMk/>
            <pc:sldMk cId="527273769" sldId="419"/>
            <ac:picMk id="3" creationId="{F55704B2-9610-77C2-5480-60B606287515}"/>
          </ac:picMkLst>
        </pc:picChg>
      </pc:sldChg>
      <pc:sldChg chg="addSp modSp add mod replId">
        <pc:chgData name="mehmet sait özdemir" userId="dce2c172-62e6-4d50-b888-93ec6715f647" providerId="ADAL" clId="{BC53302D-E6F1-428D-843D-5016F71B0E61}" dt="2023-08-31T22:36:51.345" v="297" actId="1076"/>
        <pc:sldMkLst>
          <pc:docMk/>
          <pc:sldMk cId="2501394445" sldId="420"/>
        </pc:sldMkLst>
        <pc:picChg chg="add mod">
          <ac:chgData name="mehmet sait özdemir" userId="dce2c172-62e6-4d50-b888-93ec6715f647" providerId="ADAL" clId="{BC53302D-E6F1-428D-843D-5016F71B0E61}" dt="2023-08-31T22:36:51.345" v="297" actId="1076"/>
          <ac:picMkLst>
            <pc:docMk/>
            <pc:sldMk cId="2501394445" sldId="420"/>
            <ac:picMk id="3" creationId="{AF4047E3-F5A9-FE6B-55A7-19D4AAAC9DA7}"/>
          </ac:picMkLst>
        </pc:picChg>
      </pc:sldChg>
      <pc:sldChg chg="add del replId">
        <pc:chgData name="mehmet sait özdemir" userId="dce2c172-62e6-4d50-b888-93ec6715f647" providerId="ADAL" clId="{BC53302D-E6F1-428D-843D-5016F71B0E61}" dt="2023-08-31T22:36:54.717" v="298" actId="2696"/>
        <pc:sldMkLst>
          <pc:docMk/>
          <pc:sldMk cId="855926394" sldId="421"/>
        </pc:sldMkLst>
      </pc:sldChg>
      <pc:sldChg chg="add del replId">
        <pc:chgData name="mehmet sait özdemir" userId="dce2c172-62e6-4d50-b888-93ec6715f647" providerId="ADAL" clId="{BC53302D-E6F1-428D-843D-5016F71B0E61}" dt="2023-08-31T22:36:54.717" v="298" actId="2696"/>
        <pc:sldMkLst>
          <pc:docMk/>
          <pc:sldMk cId="3461211710" sldId="422"/>
        </pc:sldMkLst>
      </pc:sldChg>
      <pc:sldChg chg="add del replId">
        <pc:chgData name="mehmet sait özdemir" userId="dce2c172-62e6-4d50-b888-93ec6715f647" providerId="ADAL" clId="{BC53302D-E6F1-428D-843D-5016F71B0E61}" dt="2023-08-31T22:36:54.717" v="298" actId="2696"/>
        <pc:sldMkLst>
          <pc:docMk/>
          <pc:sldMk cId="3133551268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85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60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58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6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948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12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9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4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489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6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7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002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04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23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69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828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713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4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69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14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5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451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619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7367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38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663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455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28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48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9661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60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03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513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6619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54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5057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198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4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0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3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94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KİMYASAL 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HESAPLAMALAR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A64822-FEA5-E113-8348-978CF042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95" y="392415"/>
            <a:ext cx="9682196" cy="34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4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9399F3-38A7-6BEA-7735-81FE0272A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90" y="263699"/>
            <a:ext cx="7829492" cy="61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75BDCB-FBA9-620A-4B2C-9C956DBA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30" y="275407"/>
            <a:ext cx="7821424" cy="62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8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000C1B-30CF-A597-A22E-356F43143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3" y="440142"/>
            <a:ext cx="8113295" cy="60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B0E6058-CF2F-AE76-6BDA-F1FA83D0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80" y="428845"/>
            <a:ext cx="9709492" cy="456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7D9927-14B5-5092-6446-444468984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85" y="465269"/>
            <a:ext cx="9818262" cy="37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1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25553DF-B047-3441-6D88-4C77A60B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4" y="316391"/>
            <a:ext cx="9971523" cy="37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7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A772F46-0271-A815-5A17-FBA8DF70B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9" y="433537"/>
            <a:ext cx="7843347" cy="59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9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863356-6BAB-4854-BDD1-7ECC7DBB5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3" y="348519"/>
            <a:ext cx="9828205" cy="36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715909-B769-A740-165E-A4FC3AC80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0" y="271163"/>
            <a:ext cx="6020866" cy="61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8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27FD13-9559-3EB0-BEC3-672C49E9F95C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İŞLENECEK KAZANIMLAR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ABCE9EF-A93D-92B7-9FF0-B1425B495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30" y="1064241"/>
            <a:ext cx="9920378" cy="22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46757C-53F9-BF76-A8E8-23F3D0B22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67" y="512602"/>
            <a:ext cx="9796191" cy="353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A66D50-E407-8837-BD74-E410FF59C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3" y="456347"/>
            <a:ext cx="9699629" cy="45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31A3F9-96DA-E06F-404F-F72F52D06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58" y="456347"/>
            <a:ext cx="9618118" cy="452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0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5A2893-9967-D156-56D2-A180A9130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8" y="431418"/>
            <a:ext cx="9717024" cy="44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6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0AD4F3-348A-977A-C610-F87B937EF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7" y="305153"/>
            <a:ext cx="6905425" cy="60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D4DE9F-6F7C-1B77-1777-FB1E713EA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23" y="493295"/>
            <a:ext cx="9621380" cy="44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9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E8E1153-ABEA-37A3-FA1D-3927B65B1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9" y="450588"/>
            <a:ext cx="9715656" cy="50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42D66FA-9B9A-E576-491C-09A2547C5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81" y="247925"/>
            <a:ext cx="9113627" cy="62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7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DC03A2A-CA23-3236-AF6C-0D5BE198A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97" y="369477"/>
            <a:ext cx="9073616" cy="56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2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40714F-DB9B-F1D4-0777-52790B4F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42" y="390628"/>
            <a:ext cx="4974027" cy="59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3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6FFCF-945D-B607-6868-67723E43AE0D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ÇÖZÜLECEK SORULAR</a:t>
            </a:r>
          </a:p>
        </p:txBody>
      </p:sp>
      <p:graphicFrame>
        <p:nvGraphicFramePr>
          <p:cNvPr id="5" name="Tablo 6">
            <a:extLst>
              <a:ext uri="{FF2B5EF4-FFF2-40B4-BE49-F238E27FC236}">
                <a16:creationId xmlns:a16="http://schemas.microsoft.com/office/drawing/2014/main" id="{46639EB1-5A4A-DFC1-1E52-92239E99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69642"/>
              </p:ext>
            </p:extLst>
          </p:nvPr>
        </p:nvGraphicFramePr>
        <p:xfrm>
          <a:off x="696821" y="4541159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CEEDBED8-40AD-BEB6-0FB1-1AF9A01EEBEB}"/>
              </a:ext>
            </a:extLst>
          </p:cNvPr>
          <p:cNvSpPr txBox="1"/>
          <p:nvPr/>
        </p:nvSpPr>
        <p:spPr>
          <a:xfrm>
            <a:off x="639312" y="3313289"/>
            <a:ext cx="925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KONUNUN KONU ANLATIM VİDEOSUNDAKİ ÇÖZÜLECEK SORULAR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6DB95DC-D8F1-4FC8-AB9B-997AD5793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41103"/>
              </p:ext>
            </p:extLst>
          </p:nvPr>
        </p:nvGraphicFramePr>
        <p:xfrm>
          <a:off x="696821" y="1149197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8" name="Metin kutusu 7">
            <a:extLst>
              <a:ext uri="{FF2B5EF4-FFF2-40B4-BE49-F238E27FC236}">
                <a16:creationId xmlns:a16="http://schemas.microsoft.com/office/drawing/2014/main" id="{ACE89EFD-D705-A95E-2249-8AE1AD83D7FF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217619F-F49D-219D-D94C-E5BDCFE63BF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8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F40E27-1872-D403-8E36-C3445097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5" y="506912"/>
            <a:ext cx="9719435" cy="42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BFA7B9-8C7C-46FF-F527-BE6617249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0" y="366236"/>
            <a:ext cx="7413247" cy="60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3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CDADD6-6388-A637-E78B-B79F71F4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7" y="447944"/>
            <a:ext cx="7072911" cy="59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3FA520-63E6-5EEC-CC64-FE9888CE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66" y="363771"/>
            <a:ext cx="6438633" cy="61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8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C5F48B-3398-5385-52E2-05D2402F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9" y="338338"/>
            <a:ext cx="7067417" cy="60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21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4CA354-A845-4CFB-9092-27509793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2" y="453594"/>
            <a:ext cx="5846618" cy="59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6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B734DA2-3E30-656B-CF48-C294FC7B4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43" y="326571"/>
            <a:ext cx="6882307" cy="61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4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9E6103-C957-36CA-D7BF-DAF834AE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36" y="365441"/>
            <a:ext cx="4805230" cy="61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5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D1378A1-A5FB-40E4-D0CD-89F21EEF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29" y="345415"/>
            <a:ext cx="8628717" cy="54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4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CB4D674-5596-1F78-CACD-D426E375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63" y="414891"/>
            <a:ext cx="6636504" cy="60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1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762948-4827-C936-FCDE-1423EEE8A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4" y="300795"/>
            <a:ext cx="9761455" cy="25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6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5AAAC4-27B2-5DD1-F310-D4347E3DC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63" y="201821"/>
            <a:ext cx="7959437" cy="61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70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10541D-66ED-D6D6-406C-51FCAD56F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1" y="417765"/>
            <a:ext cx="7147880" cy="60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4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A03635-51F3-7385-C92A-4C028DFA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20" y="414953"/>
            <a:ext cx="7974723" cy="60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90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0C58B3-8D02-8494-4A20-6EC74255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3" y="354473"/>
            <a:ext cx="8441149" cy="62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98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28D2FC-2A0B-1C0D-6E60-2C1B32639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30" y="471351"/>
            <a:ext cx="8106507" cy="60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73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4430857-FA61-0F25-6512-78C703BD0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3" y="277592"/>
            <a:ext cx="10011842" cy="46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4C77A1-88AA-365B-CC56-AF7217433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55" y="368103"/>
            <a:ext cx="9761604" cy="32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345C4A2-CAF6-AA74-2F1C-9DFA1DB4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9" y="227676"/>
            <a:ext cx="9815853" cy="51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51FC5F0-7EDD-3455-222C-42FE2B2F7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1" y="435579"/>
            <a:ext cx="8383980" cy="60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020AF27-660A-F38C-56CE-9F17AA9E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58" y="341776"/>
            <a:ext cx="7212439" cy="61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9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AF60845-A47D-A43A-4A01-6B44E4A6D452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10</a:t>
            </a:r>
            <a:endParaRPr kumimoji="0" lang="tr-TR" sz="3400" b="1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FDE0636-75F6-1976-E75C-9561FAE749BE}"/>
              </a:ext>
            </a:extLst>
          </p:cNvPr>
          <p:cNvSpPr txBox="1"/>
          <p:nvPr/>
        </p:nvSpPr>
        <p:spPr>
          <a:xfrm>
            <a:off x="10485120" y="4716798"/>
            <a:ext cx="1706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HESAPLAMALAR</a:t>
            </a:r>
            <a:endParaRPr kumimoji="0" lang="tr-TR" sz="1400" b="1" i="0" u="none" strike="noStrike" kern="1200" cap="none" spc="0" normalizeH="0" baseline="0" noProof="0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effectLst/>
              <a:uLnTx/>
              <a:uFillTx/>
              <a:latin typeface="Montserrat" panose="00000500000000000000" pitchFamily="2" charset="-9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A8E9BAC-1A3D-EE95-7BDA-33669988F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98" y="428905"/>
            <a:ext cx="7460170" cy="59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9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284</Words>
  <Application>Microsoft Office PowerPoint</Application>
  <PresentationFormat>Geniş ekran</PresentationFormat>
  <Paragraphs>257</Paragraphs>
  <Slides>45</Slides>
  <Notes>45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14</cp:revision>
  <dcterms:created xsi:type="dcterms:W3CDTF">2023-06-24T14:28:55Z</dcterms:created>
  <dcterms:modified xsi:type="dcterms:W3CDTF">2023-09-19T11:33:48Z</dcterms:modified>
</cp:coreProperties>
</file>