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sldIdLst>
    <p:sldId id="257" r:id="rId2"/>
    <p:sldId id="336" r:id="rId3"/>
    <p:sldId id="337" r:id="rId4"/>
    <p:sldId id="338" r:id="rId5"/>
    <p:sldId id="339" r:id="rId6"/>
    <p:sldId id="340" r:id="rId7"/>
    <p:sldId id="341" r:id="rId8"/>
    <p:sldId id="342" r:id="rId9"/>
    <p:sldId id="343" r:id="rId10"/>
    <p:sldId id="335" r:id="rId11"/>
    <p:sldId id="356" r:id="rId12"/>
    <p:sldId id="344" r:id="rId13"/>
    <p:sldId id="345" r:id="rId14"/>
    <p:sldId id="346" r:id="rId15"/>
    <p:sldId id="347" r:id="rId16"/>
    <p:sldId id="348" r:id="rId17"/>
    <p:sldId id="349" r:id="rId18"/>
    <p:sldId id="360" r:id="rId19"/>
    <p:sldId id="361" r:id="rId20"/>
    <p:sldId id="362" r:id="rId21"/>
    <p:sldId id="363" r:id="rId22"/>
    <p:sldId id="364" r:id="rId23"/>
    <p:sldId id="365" r:id="rId24"/>
    <p:sldId id="366" r:id="rId25"/>
    <p:sldId id="350" r:id="rId26"/>
    <p:sldId id="351" r:id="rId27"/>
    <p:sldId id="352" r:id="rId28"/>
    <p:sldId id="353" r:id="rId29"/>
    <p:sldId id="367" r:id="rId30"/>
    <p:sldId id="368" r:id="rId31"/>
    <p:sldId id="369" r:id="rId32"/>
    <p:sldId id="370" r:id="rId33"/>
    <p:sldId id="371" r:id="rId34"/>
    <p:sldId id="354" r:id="rId35"/>
    <p:sldId id="355" r:id="rId36"/>
    <p:sldId id="357" r:id="rId37"/>
    <p:sldId id="358" r:id="rId38"/>
    <p:sldId id="379" r:id="rId39"/>
    <p:sldId id="380" r:id="rId40"/>
    <p:sldId id="381" r:id="rId41"/>
    <p:sldId id="382" r:id="rId42"/>
    <p:sldId id="383" r:id="rId43"/>
    <p:sldId id="384" r:id="rId44"/>
    <p:sldId id="377" r:id="rId45"/>
    <p:sldId id="378" r:id="rId46"/>
    <p:sldId id="387" r:id="rId47"/>
    <p:sldId id="388" r:id="rId48"/>
    <p:sldId id="395" r:id="rId49"/>
    <p:sldId id="396" r:id="rId50"/>
    <p:sldId id="389" r:id="rId51"/>
    <p:sldId id="390" r:id="rId52"/>
    <p:sldId id="397" r:id="rId53"/>
    <p:sldId id="398" r:id="rId54"/>
    <p:sldId id="391" r:id="rId55"/>
    <p:sldId id="392" r:id="rId56"/>
    <p:sldId id="399" r:id="rId57"/>
    <p:sldId id="400" r:id="rId58"/>
    <p:sldId id="393" r:id="rId59"/>
    <p:sldId id="394" r:id="rId60"/>
    <p:sldId id="409" r:id="rId61"/>
    <p:sldId id="401" r:id="rId62"/>
    <p:sldId id="402" r:id="rId63"/>
    <p:sldId id="410" r:id="rId64"/>
    <p:sldId id="411" r:id="rId65"/>
    <p:sldId id="412" r:id="rId66"/>
    <p:sldId id="403" r:id="rId67"/>
    <p:sldId id="404" r:id="rId68"/>
    <p:sldId id="413" r:id="rId69"/>
    <p:sldId id="414" r:id="rId70"/>
    <p:sldId id="415" r:id="rId71"/>
    <p:sldId id="405" r:id="rId72"/>
    <p:sldId id="406" r:id="rId73"/>
    <p:sldId id="407" r:id="rId74"/>
    <p:sldId id="408" r:id="rId75"/>
    <p:sldId id="385" r:id="rId76"/>
    <p:sldId id="386" r:id="rId77"/>
    <p:sldId id="359" r:id="rId78"/>
    <p:sldId id="416" r:id="rId79"/>
    <p:sldId id="417" r:id="rId80"/>
    <p:sldId id="418" r:id="rId81"/>
    <p:sldId id="419" r:id="rId82"/>
    <p:sldId id="420" r:id="rId83"/>
    <p:sldId id="421" r:id="rId84"/>
    <p:sldId id="422" r:id="rId85"/>
    <p:sldId id="423" r:id="rId86"/>
  </p:sldIdLst>
  <p:sldSz cx="12192000" cy="6858000"/>
  <p:notesSz cx="9144000" cy="6858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1F62"/>
    <a:srgbClr val="009FE3"/>
    <a:srgbClr val="E3B632"/>
    <a:srgbClr val="B862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64D58F-6A3E-4968-B4E8-395EF152B747}" v="17" dt="2023-08-23T12:12:24.7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58" autoAdjust="0"/>
    <p:restoredTop sz="94660"/>
  </p:normalViewPr>
  <p:slideViewPr>
    <p:cSldViewPr snapToGrid="0">
      <p:cViewPr varScale="1">
        <p:scale>
          <a:sx n="62" d="100"/>
          <a:sy n="62" d="100"/>
        </p:scale>
        <p:origin x="78" y="11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microsoft.com/office/2016/11/relationships/changesInfo" Target="changesInfos/changesInfo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hmet sait özdemir" userId="dce2c172-62e6-4d50-b888-93ec6715f647" providerId="ADAL" clId="{9E64D58F-6A3E-4968-B4E8-395EF152B747}"/>
    <pc:docChg chg="custSel addSld delSld modSld sldOrd">
      <pc:chgData name="mehmet sait özdemir" userId="dce2c172-62e6-4d50-b888-93ec6715f647" providerId="ADAL" clId="{9E64D58F-6A3E-4968-B4E8-395EF152B747}" dt="2023-08-23T12:15:41.011" v="242" actId="14100"/>
      <pc:docMkLst>
        <pc:docMk/>
      </pc:docMkLst>
      <pc:sldChg chg="addSp modSp mod">
        <pc:chgData name="mehmet sait özdemir" userId="dce2c172-62e6-4d50-b888-93ec6715f647" providerId="ADAL" clId="{9E64D58F-6A3E-4968-B4E8-395EF152B747}" dt="2023-08-23T11:14:15.439" v="2" actId="1076"/>
        <pc:sldMkLst>
          <pc:docMk/>
          <pc:sldMk cId="3167303575" sldId="335"/>
        </pc:sldMkLst>
        <pc:picChg chg="add mod">
          <ac:chgData name="mehmet sait özdemir" userId="dce2c172-62e6-4d50-b888-93ec6715f647" providerId="ADAL" clId="{9E64D58F-6A3E-4968-B4E8-395EF152B747}" dt="2023-08-23T11:14:15.439" v="2" actId="1076"/>
          <ac:picMkLst>
            <pc:docMk/>
            <pc:sldMk cId="3167303575" sldId="335"/>
            <ac:picMk id="12" creationId="{9FCD07F0-BA50-51BA-738D-AE5F3D3FD95B}"/>
          </ac:picMkLst>
        </pc:picChg>
      </pc:sldChg>
      <pc:sldChg chg="addSp delSp modSp add mod">
        <pc:chgData name="mehmet sait özdemir" userId="dce2c172-62e6-4d50-b888-93ec6715f647" providerId="ADAL" clId="{9E64D58F-6A3E-4968-B4E8-395EF152B747}" dt="2023-08-23T11:16:03.073" v="20" actId="14100"/>
        <pc:sldMkLst>
          <pc:docMk/>
          <pc:sldMk cId="2001800645" sldId="344"/>
        </pc:sldMkLst>
        <pc:picChg chg="add mod">
          <ac:chgData name="mehmet sait özdemir" userId="dce2c172-62e6-4d50-b888-93ec6715f647" providerId="ADAL" clId="{9E64D58F-6A3E-4968-B4E8-395EF152B747}" dt="2023-08-23T11:16:03.073" v="20" actId="14100"/>
          <ac:picMkLst>
            <pc:docMk/>
            <pc:sldMk cId="2001800645" sldId="344"/>
            <ac:picMk id="3" creationId="{A9FB1E86-11AB-CCE1-7CDA-1BD6807DE2A5}"/>
          </ac:picMkLst>
        </pc:picChg>
        <pc:picChg chg="del">
          <ac:chgData name="mehmet sait özdemir" userId="dce2c172-62e6-4d50-b888-93ec6715f647" providerId="ADAL" clId="{9E64D58F-6A3E-4968-B4E8-395EF152B747}" dt="2023-08-23T11:14:38.446" v="4" actId="478"/>
          <ac:picMkLst>
            <pc:docMk/>
            <pc:sldMk cId="2001800645" sldId="344"/>
            <ac:picMk id="12" creationId="{9FCD07F0-BA50-51BA-738D-AE5F3D3FD95B}"/>
          </ac:picMkLst>
        </pc:picChg>
      </pc:sldChg>
      <pc:sldChg chg="addSp modSp add mod">
        <pc:chgData name="mehmet sait özdemir" userId="dce2c172-62e6-4d50-b888-93ec6715f647" providerId="ADAL" clId="{9E64D58F-6A3E-4968-B4E8-395EF152B747}" dt="2023-08-23T11:16:14.728" v="23" actId="14100"/>
        <pc:sldMkLst>
          <pc:docMk/>
          <pc:sldMk cId="1361857200" sldId="345"/>
        </pc:sldMkLst>
        <pc:picChg chg="add mod">
          <ac:chgData name="mehmet sait özdemir" userId="dce2c172-62e6-4d50-b888-93ec6715f647" providerId="ADAL" clId="{9E64D58F-6A3E-4968-B4E8-395EF152B747}" dt="2023-08-23T11:16:14.728" v="23" actId="14100"/>
          <ac:picMkLst>
            <pc:docMk/>
            <pc:sldMk cId="1361857200" sldId="345"/>
            <ac:picMk id="3" creationId="{355BBB2A-490A-C242-6083-C4D42DA63647}"/>
          </ac:picMkLst>
        </pc:picChg>
      </pc:sldChg>
      <pc:sldChg chg="addSp modSp add mod">
        <pc:chgData name="mehmet sait özdemir" userId="dce2c172-62e6-4d50-b888-93ec6715f647" providerId="ADAL" clId="{9E64D58F-6A3E-4968-B4E8-395EF152B747}" dt="2023-08-23T11:16:59.299" v="27" actId="1076"/>
        <pc:sldMkLst>
          <pc:docMk/>
          <pc:sldMk cId="150702723" sldId="346"/>
        </pc:sldMkLst>
        <pc:picChg chg="add mod">
          <ac:chgData name="mehmet sait özdemir" userId="dce2c172-62e6-4d50-b888-93ec6715f647" providerId="ADAL" clId="{9E64D58F-6A3E-4968-B4E8-395EF152B747}" dt="2023-08-23T11:16:59.299" v="27" actId="1076"/>
          <ac:picMkLst>
            <pc:docMk/>
            <pc:sldMk cId="150702723" sldId="346"/>
            <ac:picMk id="3" creationId="{8C20E9DD-99B3-189F-A8B0-7F64E35870C9}"/>
          </ac:picMkLst>
        </pc:picChg>
      </pc:sldChg>
      <pc:sldChg chg="addSp modSp add mod replId">
        <pc:chgData name="mehmet sait özdemir" userId="dce2c172-62e6-4d50-b888-93ec6715f647" providerId="ADAL" clId="{9E64D58F-6A3E-4968-B4E8-395EF152B747}" dt="2023-08-23T11:17:25.108" v="30" actId="14100"/>
        <pc:sldMkLst>
          <pc:docMk/>
          <pc:sldMk cId="287776083" sldId="347"/>
        </pc:sldMkLst>
        <pc:picChg chg="add mod">
          <ac:chgData name="mehmet sait özdemir" userId="dce2c172-62e6-4d50-b888-93ec6715f647" providerId="ADAL" clId="{9E64D58F-6A3E-4968-B4E8-395EF152B747}" dt="2023-08-23T11:17:25.108" v="30" actId="14100"/>
          <ac:picMkLst>
            <pc:docMk/>
            <pc:sldMk cId="287776083" sldId="347"/>
            <ac:picMk id="3" creationId="{D2FD39F2-EE9E-EAB4-637B-184816025F4F}"/>
          </ac:picMkLst>
        </pc:picChg>
      </pc:sldChg>
      <pc:sldChg chg="addSp modSp add mod">
        <pc:chgData name="mehmet sait özdemir" userId="dce2c172-62e6-4d50-b888-93ec6715f647" providerId="ADAL" clId="{9E64D58F-6A3E-4968-B4E8-395EF152B747}" dt="2023-08-23T11:18:33.155" v="39" actId="1076"/>
        <pc:sldMkLst>
          <pc:docMk/>
          <pc:sldMk cId="2161904556" sldId="348"/>
        </pc:sldMkLst>
        <pc:picChg chg="add mod">
          <ac:chgData name="mehmet sait özdemir" userId="dce2c172-62e6-4d50-b888-93ec6715f647" providerId="ADAL" clId="{9E64D58F-6A3E-4968-B4E8-395EF152B747}" dt="2023-08-23T11:18:33.155" v="39" actId="1076"/>
          <ac:picMkLst>
            <pc:docMk/>
            <pc:sldMk cId="2161904556" sldId="348"/>
            <ac:picMk id="3" creationId="{66903860-C890-9F01-7C15-F8A291B862F2}"/>
          </ac:picMkLst>
        </pc:picChg>
      </pc:sldChg>
      <pc:sldChg chg="addSp modSp add mod replId">
        <pc:chgData name="mehmet sait özdemir" userId="dce2c172-62e6-4d50-b888-93ec6715f647" providerId="ADAL" clId="{9E64D58F-6A3E-4968-B4E8-395EF152B747}" dt="2023-08-23T11:18:30.995" v="38" actId="1076"/>
        <pc:sldMkLst>
          <pc:docMk/>
          <pc:sldMk cId="3161018695" sldId="349"/>
        </pc:sldMkLst>
        <pc:picChg chg="add mod">
          <ac:chgData name="mehmet sait özdemir" userId="dce2c172-62e6-4d50-b888-93ec6715f647" providerId="ADAL" clId="{9E64D58F-6A3E-4968-B4E8-395EF152B747}" dt="2023-08-23T11:18:30.995" v="38" actId="1076"/>
          <ac:picMkLst>
            <pc:docMk/>
            <pc:sldMk cId="3161018695" sldId="349"/>
            <ac:picMk id="3" creationId="{87ADFD86-2321-E1DE-B675-47100B576383}"/>
          </ac:picMkLst>
        </pc:picChg>
      </pc:sldChg>
      <pc:sldChg chg="addSp modSp add mod replId">
        <pc:chgData name="mehmet sait özdemir" userId="dce2c172-62e6-4d50-b888-93ec6715f647" providerId="ADAL" clId="{9E64D58F-6A3E-4968-B4E8-395EF152B747}" dt="2023-08-23T11:28:12.126" v="89" actId="14100"/>
        <pc:sldMkLst>
          <pc:docMk/>
          <pc:sldMk cId="2545857237" sldId="350"/>
        </pc:sldMkLst>
        <pc:picChg chg="add mod">
          <ac:chgData name="mehmet sait özdemir" userId="dce2c172-62e6-4d50-b888-93ec6715f647" providerId="ADAL" clId="{9E64D58F-6A3E-4968-B4E8-395EF152B747}" dt="2023-08-23T11:28:12.126" v="89" actId="14100"/>
          <ac:picMkLst>
            <pc:docMk/>
            <pc:sldMk cId="2545857237" sldId="350"/>
            <ac:picMk id="3" creationId="{D22DED18-FB7F-D375-0EDE-4AAF7A4DEF2C}"/>
          </ac:picMkLst>
        </pc:picChg>
      </pc:sldChg>
      <pc:sldChg chg="addSp modSp add mod replId">
        <pc:chgData name="mehmet sait özdemir" userId="dce2c172-62e6-4d50-b888-93ec6715f647" providerId="ADAL" clId="{9E64D58F-6A3E-4968-B4E8-395EF152B747}" dt="2023-08-23T11:28:41.969" v="93" actId="14100"/>
        <pc:sldMkLst>
          <pc:docMk/>
          <pc:sldMk cId="2807475169" sldId="351"/>
        </pc:sldMkLst>
        <pc:picChg chg="add mod">
          <ac:chgData name="mehmet sait özdemir" userId="dce2c172-62e6-4d50-b888-93ec6715f647" providerId="ADAL" clId="{9E64D58F-6A3E-4968-B4E8-395EF152B747}" dt="2023-08-23T11:28:41.969" v="93" actId="14100"/>
          <ac:picMkLst>
            <pc:docMk/>
            <pc:sldMk cId="2807475169" sldId="351"/>
            <ac:picMk id="3" creationId="{D6DF82D5-1727-F382-634D-F0C57C5C2A57}"/>
          </ac:picMkLst>
        </pc:picChg>
      </pc:sldChg>
      <pc:sldChg chg="addSp modSp add mod">
        <pc:chgData name="mehmet sait özdemir" userId="dce2c172-62e6-4d50-b888-93ec6715f647" providerId="ADAL" clId="{9E64D58F-6A3E-4968-B4E8-395EF152B747}" dt="2023-08-23T11:29:23.571" v="97" actId="14100"/>
        <pc:sldMkLst>
          <pc:docMk/>
          <pc:sldMk cId="1284810768" sldId="352"/>
        </pc:sldMkLst>
        <pc:picChg chg="add mod">
          <ac:chgData name="mehmet sait özdemir" userId="dce2c172-62e6-4d50-b888-93ec6715f647" providerId="ADAL" clId="{9E64D58F-6A3E-4968-B4E8-395EF152B747}" dt="2023-08-23T11:29:23.571" v="97" actId="14100"/>
          <ac:picMkLst>
            <pc:docMk/>
            <pc:sldMk cId="1284810768" sldId="352"/>
            <ac:picMk id="3" creationId="{64196F66-53BB-FB48-6C00-12716DE82E72}"/>
          </ac:picMkLst>
        </pc:picChg>
      </pc:sldChg>
      <pc:sldChg chg="addSp modSp add mod replId">
        <pc:chgData name="mehmet sait özdemir" userId="dce2c172-62e6-4d50-b888-93ec6715f647" providerId="ADAL" clId="{9E64D58F-6A3E-4968-B4E8-395EF152B747}" dt="2023-08-23T11:29:40.244" v="103" actId="14100"/>
        <pc:sldMkLst>
          <pc:docMk/>
          <pc:sldMk cId="173890872" sldId="353"/>
        </pc:sldMkLst>
        <pc:picChg chg="add mod">
          <ac:chgData name="mehmet sait özdemir" userId="dce2c172-62e6-4d50-b888-93ec6715f647" providerId="ADAL" clId="{9E64D58F-6A3E-4968-B4E8-395EF152B747}" dt="2023-08-23T11:29:40.244" v="103" actId="14100"/>
          <ac:picMkLst>
            <pc:docMk/>
            <pc:sldMk cId="173890872" sldId="353"/>
            <ac:picMk id="3" creationId="{71130B75-AE24-9A6B-B5DD-47DAA626ECB6}"/>
          </ac:picMkLst>
        </pc:picChg>
      </pc:sldChg>
      <pc:sldChg chg="addSp modSp add mod replId">
        <pc:chgData name="mehmet sait özdemir" userId="dce2c172-62e6-4d50-b888-93ec6715f647" providerId="ADAL" clId="{9E64D58F-6A3E-4968-B4E8-395EF152B747}" dt="2023-08-23T11:31:56.249" v="106" actId="1076"/>
        <pc:sldMkLst>
          <pc:docMk/>
          <pc:sldMk cId="1651269032" sldId="354"/>
        </pc:sldMkLst>
        <pc:picChg chg="add mod">
          <ac:chgData name="mehmet sait özdemir" userId="dce2c172-62e6-4d50-b888-93ec6715f647" providerId="ADAL" clId="{9E64D58F-6A3E-4968-B4E8-395EF152B747}" dt="2023-08-23T11:31:56.249" v="106" actId="1076"/>
          <ac:picMkLst>
            <pc:docMk/>
            <pc:sldMk cId="1651269032" sldId="354"/>
            <ac:picMk id="3" creationId="{712D11FC-8707-51F5-F8D0-ECD739F4D06C}"/>
          </ac:picMkLst>
        </pc:picChg>
      </pc:sldChg>
      <pc:sldChg chg="addSp modSp add mod replId">
        <pc:chgData name="mehmet sait özdemir" userId="dce2c172-62e6-4d50-b888-93ec6715f647" providerId="ADAL" clId="{9E64D58F-6A3E-4968-B4E8-395EF152B747}" dt="2023-08-23T11:32:13.163" v="108" actId="1076"/>
        <pc:sldMkLst>
          <pc:docMk/>
          <pc:sldMk cId="3760528402" sldId="355"/>
        </pc:sldMkLst>
        <pc:picChg chg="add mod">
          <ac:chgData name="mehmet sait özdemir" userId="dce2c172-62e6-4d50-b888-93ec6715f647" providerId="ADAL" clId="{9E64D58F-6A3E-4968-B4E8-395EF152B747}" dt="2023-08-23T11:32:13.163" v="108" actId="1076"/>
          <ac:picMkLst>
            <pc:docMk/>
            <pc:sldMk cId="3760528402" sldId="355"/>
            <ac:picMk id="3" creationId="{44FFD3F8-E057-32A5-B78C-95506633D5FA}"/>
          </ac:picMkLst>
        </pc:picChg>
      </pc:sldChg>
      <pc:sldChg chg="addSp modSp add mod ord replId">
        <pc:chgData name="mehmet sait özdemir" userId="dce2c172-62e6-4d50-b888-93ec6715f647" providerId="ADAL" clId="{9E64D58F-6A3E-4968-B4E8-395EF152B747}" dt="2023-08-23T11:15:52.177" v="16"/>
        <pc:sldMkLst>
          <pc:docMk/>
          <pc:sldMk cId="4278472118" sldId="356"/>
        </pc:sldMkLst>
        <pc:picChg chg="add mod">
          <ac:chgData name="mehmet sait özdemir" userId="dce2c172-62e6-4d50-b888-93ec6715f647" providerId="ADAL" clId="{9E64D58F-6A3E-4968-B4E8-395EF152B747}" dt="2023-08-23T11:15:48.965" v="14" actId="1076"/>
          <ac:picMkLst>
            <pc:docMk/>
            <pc:sldMk cId="4278472118" sldId="356"/>
            <ac:picMk id="3" creationId="{5173FF02-4B1F-E230-9BAA-8AEF1A091143}"/>
          </ac:picMkLst>
        </pc:picChg>
      </pc:sldChg>
      <pc:sldChg chg="addSp modSp add mod replId">
        <pc:chgData name="mehmet sait özdemir" userId="dce2c172-62e6-4d50-b888-93ec6715f647" providerId="ADAL" clId="{9E64D58F-6A3E-4968-B4E8-395EF152B747}" dt="2023-08-23T11:32:34.656" v="111" actId="14100"/>
        <pc:sldMkLst>
          <pc:docMk/>
          <pc:sldMk cId="100082817" sldId="357"/>
        </pc:sldMkLst>
        <pc:picChg chg="add mod">
          <ac:chgData name="mehmet sait özdemir" userId="dce2c172-62e6-4d50-b888-93ec6715f647" providerId="ADAL" clId="{9E64D58F-6A3E-4968-B4E8-395EF152B747}" dt="2023-08-23T11:32:34.656" v="111" actId="14100"/>
          <ac:picMkLst>
            <pc:docMk/>
            <pc:sldMk cId="100082817" sldId="357"/>
            <ac:picMk id="3" creationId="{16C90D73-C72B-880F-E488-C8F19D92EC84}"/>
          </ac:picMkLst>
        </pc:picChg>
      </pc:sldChg>
      <pc:sldChg chg="addSp modSp add mod replId">
        <pc:chgData name="mehmet sait özdemir" userId="dce2c172-62e6-4d50-b888-93ec6715f647" providerId="ADAL" clId="{9E64D58F-6A3E-4968-B4E8-395EF152B747}" dt="2023-08-23T11:33:04.237" v="116" actId="1076"/>
        <pc:sldMkLst>
          <pc:docMk/>
          <pc:sldMk cId="3884557349" sldId="358"/>
        </pc:sldMkLst>
        <pc:picChg chg="add mod">
          <ac:chgData name="mehmet sait özdemir" userId="dce2c172-62e6-4d50-b888-93ec6715f647" providerId="ADAL" clId="{9E64D58F-6A3E-4968-B4E8-395EF152B747}" dt="2023-08-23T11:33:04.237" v="116" actId="1076"/>
          <ac:picMkLst>
            <pc:docMk/>
            <pc:sldMk cId="3884557349" sldId="358"/>
            <ac:picMk id="3" creationId="{44E1AD96-B4BA-F4B1-A0D4-B0625738012B}"/>
          </ac:picMkLst>
        </pc:picChg>
      </pc:sldChg>
      <pc:sldChg chg="addSp modSp add mod replId">
        <pc:chgData name="mehmet sait özdemir" userId="dce2c172-62e6-4d50-b888-93ec6715f647" providerId="ADAL" clId="{9E64D58F-6A3E-4968-B4E8-395EF152B747}" dt="2023-08-23T12:11:59.724" v="212" actId="14100"/>
        <pc:sldMkLst>
          <pc:docMk/>
          <pc:sldMk cId="3372675536" sldId="359"/>
        </pc:sldMkLst>
        <pc:picChg chg="add mod">
          <ac:chgData name="mehmet sait özdemir" userId="dce2c172-62e6-4d50-b888-93ec6715f647" providerId="ADAL" clId="{9E64D58F-6A3E-4968-B4E8-395EF152B747}" dt="2023-08-23T12:11:59.724" v="212" actId="14100"/>
          <ac:picMkLst>
            <pc:docMk/>
            <pc:sldMk cId="3372675536" sldId="359"/>
            <ac:picMk id="3" creationId="{7D14B791-AE21-6215-6AB4-E2A50C94A677}"/>
          </ac:picMkLst>
        </pc:picChg>
      </pc:sldChg>
      <pc:sldChg chg="modSp mod">
        <pc:chgData name="mehmet sait özdemir" userId="dce2c172-62e6-4d50-b888-93ec6715f647" providerId="ADAL" clId="{9E64D58F-6A3E-4968-B4E8-395EF152B747}" dt="2023-08-23T11:26:31.858" v="55" actId="20577"/>
        <pc:sldMkLst>
          <pc:docMk/>
          <pc:sldMk cId="1238631751" sldId="360"/>
        </pc:sldMkLst>
        <pc:spChg chg="mod">
          <ac:chgData name="mehmet sait özdemir" userId="dce2c172-62e6-4d50-b888-93ec6715f647" providerId="ADAL" clId="{9E64D58F-6A3E-4968-B4E8-395EF152B747}" dt="2023-08-23T11:26:03.481" v="45" actId="58"/>
          <ac:spMkLst>
            <pc:docMk/>
            <pc:sldMk cId="1238631751" sldId="360"/>
            <ac:spMk id="3" creationId="{D85C28AB-61DC-8F0E-92D3-60A5BAA8ABE8}"/>
          </ac:spMkLst>
        </pc:spChg>
        <pc:graphicFrameChg chg="modGraphic">
          <ac:chgData name="mehmet sait özdemir" userId="dce2c172-62e6-4d50-b888-93ec6715f647" providerId="ADAL" clId="{9E64D58F-6A3E-4968-B4E8-395EF152B747}" dt="2023-08-23T11:26:31.858" v="55" actId="20577"/>
          <ac:graphicFrameMkLst>
            <pc:docMk/>
            <pc:sldMk cId="1238631751" sldId="360"/>
            <ac:graphicFrameMk id="2" creationId="{F2A63212-A1C3-B7D9-C6AB-0A7873D318DC}"/>
          </ac:graphicFrameMkLst>
        </pc:graphicFrameChg>
      </pc:sldChg>
      <pc:sldChg chg="modSp add mod">
        <pc:chgData name="mehmet sait özdemir" userId="dce2c172-62e6-4d50-b888-93ec6715f647" providerId="ADAL" clId="{9E64D58F-6A3E-4968-B4E8-395EF152B747}" dt="2023-08-23T11:26:34.933" v="58" actId="20577"/>
        <pc:sldMkLst>
          <pc:docMk/>
          <pc:sldMk cId="2471043947" sldId="361"/>
        </pc:sldMkLst>
        <pc:graphicFrameChg chg="modGraphic">
          <ac:chgData name="mehmet sait özdemir" userId="dce2c172-62e6-4d50-b888-93ec6715f647" providerId="ADAL" clId="{9E64D58F-6A3E-4968-B4E8-395EF152B747}" dt="2023-08-23T11:26:34.933" v="58" actId="20577"/>
          <ac:graphicFrameMkLst>
            <pc:docMk/>
            <pc:sldMk cId="2471043947" sldId="361"/>
            <ac:graphicFrameMk id="2" creationId="{F2A63212-A1C3-B7D9-C6AB-0A7873D318DC}"/>
          </ac:graphicFrameMkLst>
        </pc:graphicFrameChg>
      </pc:sldChg>
      <pc:sldChg chg="modSp add mod">
        <pc:chgData name="mehmet sait özdemir" userId="dce2c172-62e6-4d50-b888-93ec6715f647" providerId="ADAL" clId="{9E64D58F-6A3E-4968-B4E8-395EF152B747}" dt="2023-08-23T11:26:38.086" v="61" actId="20577"/>
        <pc:sldMkLst>
          <pc:docMk/>
          <pc:sldMk cId="1747189009" sldId="362"/>
        </pc:sldMkLst>
        <pc:graphicFrameChg chg="modGraphic">
          <ac:chgData name="mehmet sait özdemir" userId="dce2c172-62e6-4d50-b888-93ec6715f647" providerId="ADAL" clId="{9E64D58F-6A3E-4968-B4E8-395EF152B747}" dt="2023-08-23T11:26:38.086" v="61" actId="20577"/>
          <ac:graphicFrameMkLst>
            <pc:docMk/>
            <pc:sldMk cId="1747189009" sldId="362"/>
            <ac:graphicFrameMk id="2" creationId="{F2A63212-A1C3-B7D9-C6AB-0A7873D318DC}"/>
          </ac:graphicFrameMkLst>
        </pc:graphicFrameChg>
      </pc:sldChg>
      <pc:sldChg chg="modSp add mod replId">
        <pc:chgData name="mehmet sait özdemir" userId="dce2c172-62e6-4d50-b888-93ec6715f647" providerId="ADAL" clId="{9E64D58F-6A3E-4968-B4E8-395EF152B747}" dt="2023-08-23T11:26:55.015" v="63" actId="255"/>
        <pc:sldMkLst>
          <pc:docMk/>
          <pc:sldMk cId="3923399164" sldId="363"/>
        </pc:sldMkLst>
        <pc:graphicFrameChg chg="mod modGraphic">
          <ac:chgData name="mehmet sait özdemir" userId="dce2c172-62e6-4d50-b888-93ec6715f647" providerId="ADAL" clId="{9E64D58F-6A3E-4968-B4E8-395EF152B747}" dt="2023-08-23T11:26:55.015" v="63" actId="255"/>
          <ac:graphicFrameMkLst>
            <pc:docMk/>
            <pc:sldMk cId="3923399164" sldId="363"/>
            <ac:graphicFrameMk id="2" creationId="{F2A63212-A1C3-B7D9-C6AB-0A7873D318DC}"/>
          </ac:graphicFrameMkLst>
        </pc:graphicFrameChg>
      </pc:sldChg>
      <pc:sldChg chg="modSp add mod">
        <pc:chgData name="mehmet sait özdemir" userId="dce2c172-62e6-4d50-b888-93ec6715f647" providerId="ADAL" clId="{9E64D58F-6A3E-4968-B4E8-395EF152B747}" dt="2023-08-23T11:27:15.328" v="73" actId="255"/>
        <pc:sldMkLst>
          <pc:docMk/>
          <pc:sldMk cId="2936891367" sldId="364"/>
        </pc:sldMkLst>
        <pc:graphicFrameChg chg="mod modGraphic">
          <ac:chgData name="mehmet sait özdemir" userId="dce2c172-62e6-4d50-b888-93ec6715f647" providerId="ADAL" clId="{9E64D58F-6A3E-4968-B4E8-395EF152B747}" dt="2023-08-23T11:27:15.328" v="73" actId="255"/>
          <ac:graphicFrameMkLst>
            <pc:docMk/>
            <pc:sldMk cId="2936891367" sldId="364"/>
            <ac:graphicFrameMk id="2" creationId="{F2A63212-A1C3-B7D9-C6AB-0A7873D318DC}"/>
          </ac:graphicFrameMkLst>
        </pc:graphicFrameChg>
      </pc:sldChg>
      <pc:sldChg chg="modSp add mod replId">
        <pc:chgData name="mehmet sait özdemir" userId="dce2c172-62e6-4d50-b888-93ec6715f647" providerId="ADAL" clId="{9E64D58F-6A3E-4968-B4E8-395EF152B747}" dt="2023-08-23T11:27:33.442" v="82" actId="255"/>
        <pc:sldMkLst>
          <pc:docMk/>
          <pc:sldMk cId="3796642547" sldId="365"/>
        </pc:sldMkLst>
        <pc:graphicFrameChg chg="mod modGraphic">
          <ac:chgData name="mehmet sait özdemir" userId="dce2c172-62e6-4d50-b888-93ec6715f647" providerId="ADAL" clId="{9E64D58F-6A3E-4968-B4E8-395EF152B747}" dt="2023-08-23T11:27:33.442" v="82" actId="255"/>
          <ac:graphicFrameMkLst>
            <pc:docMk/>
            <pc:sldMk cId="3796642547" sldId="365"/>
            <ac:graphicFrameMk id="2" creationId="{F2A63212-A1C3-B7D9-C6AB-0A7873D318DC}"/>
          </ac:graphicFrameMkLst>
        </pc:graphicFrameChg>
      </pc:sldChg>
      <pc:sldChg chg="modSp add mod replId">
        <pc:chgData name="mehmet sait özdemir" userId="dce2c172-62e6-4d50-b888-93ec6715f647" providerId="ADAL" clId="{9E64D58F-6A3E-4968-B4E8-395EF152B747}" dt="2023-08-23T11:27:38.498" v="83" actId="20577"/>
        <pc:sldMkLst>
          <pc:docMk/>
          <pc:sldMk cId="2208170291" sldId="366"/>
        </pc:sldMkLst>
        <pc:graphicFrameChg chg="modGraphic">
          <ac:chgData name="mehmet sait özdemir" userId="dce2c172-62e6-4d50-b888-93ec6715f647" providerId="ADAL" clId="{9E64D58F-6A3E-4968-B4E8-395EF152B747}" dt="2023-08-23T11:27:38.498" v="83" actId="20577"/>
          <ac:graphicFrameMkLst>
            <pc:docMk/>
            <pc:sldMk cId="2208170291" sldId="366"/>
            <ac:graphicFrameMk id="2" creationId="{F2A63212-A1C3-B7D9-C6AB-0A7873D318DC}"/>
          </ac:graphicFrameMkLst>
        </pc:graphicFrameChg>
      </pc:sldChg>
      <pc:sldChg chg="add del replId">
        <pc:chgData name="mehmet sait özdemir" userId="dce2c172-62e6-4d50-b888-93ec6715f647" providerId="ADAL" clId="{9E64D58F-6A3E-4968-B4E8-395EF152B747}" dt="2023-08-23T11:26:24.747" v="51" actId="47"/>
        <pc:sldMkLst>
          <pc:docMk/>
          <pc:sldMk cId="4228807039" sldId="367"/>
        </pc:sldMkLst>
      </pc:sldChg>
      <pc:sldChg chg="new del">
        <pc:chgData name="mehmet sait özdemir" userId="dce2c172-62e6-4d50-b888-93ec6715f647" providerId="ADAL" clId="{9E64D58F-6A3E-4968-B4E8-395EF152B747}" dt="2023-08-23T11:26:26.273" v="52" actId="47"/>
        <pc:sldMkLst>
          <pc:docMk/>
          <pc:sldMk cId="1894515659" sldId="368"/>
        </pc:sldMkLst>
      </pc:sldChg>
      <pc:sldChg chg="addSp delSp modSp mod">
        <pc:chgData name="mehmet sait özdemir" userId="dce2c172-62e6-4d50-b888-93ec6715f647" providerId="ADAL" clId="{9E64D58F-6A3E-4968-B4E8-395EF152B747}" dt="2023-08-23T11:43:22.825" v="141" actId="14100"/>
        <pc:sldMkLst>
          <pc:docMk/>
          <pc:sldMk cId="3789471988" sldId="377"/>
        </pc:sldMkLst>
        <pc:picChg chg="add del">
          <ac:chgData name="mehmet sait özdemir" userId="dce2c172-62e6-4d50-b888-93ec6715f647" providerId="ADAL" clId="{9E64D58F-6A3E-4968-B4E8-395EF152B747}" dt="2023-08-23T11:43:04.642" v="137" actId="478"/>
          <ac:picMkLst>
            <pc:docMk/>
            <pc:sldMk cId="3789471988" sldId="377"/>
            <ac:picMk id="3" creationId="{0EC430E7-947C-E0F4-0A66-9168ED76C6E5}"/>
          </ac:picMkLst>
        </pc:picChg>
        <pc:picChg chg="add mod">
          <ac:chgData name="mehmet sait özdemir" userId="dce2c172-62e6-4d50-b888-93ec6715f647" providerId="ADAL" clId="{9E64D58F-6A3E-4968-B4E8-395EF152B747}" dt="2023-08-23T11:43:22.825" v="141" actId="14100"/>
          <ac:picMkLst>
            <pc:docMk/>
            <pc:sldMk cId="3789471988" sldId="377"/>
            <ac:picMk id="5" creationId="{ABFB92DC-7755-BC12-FC28-155717C9C8DD}"/>
          </ac:picMkLst>
        </pc:picChg>
      </pc:sldChg>
      <pc:sldChg chg="addSp modSp mod">
        <pc:chgData name="mehmet sait özdemir" userId="dce2c172-62e6-4d50-b888-93ec6715f647" providerId="ADAL" clId="{9E64D58F-6A3E-4968-B4E8-395EF152B747}" dt="2023-08-23T11:44:18.033" v="144" actId="14100"/>
        <pc:sldMkLst>
          <pc:docMk/>
          <pc:sldMk cId="1172738576" sldId="378"/>
        </pc:sldMkLst>
        <pc:picChg chg="add mod">
          <ac:chgData name="mehmet sait özdemir" userId="dce2c172-62e6-4d50-b888-93ec6715f647" providerId="ADAL" clId="{9E64D58F-6A3E-4968-B4E8-395EF152B747}" dt="2023-08-23T11:44:18.033" v="144" actId="14100"/>
          <ac:picMkLst>
            <pc:docMk/>
            <pc:sldMk cId="1172738576" sldId="378"/>
            <ac:picMk id="3" creationId="{BBC746A4-A5D7-F78B-7AC4-D1CE4116A398}"/>
          </ac:picMkLst>
        </pc:picChg>
      </pc:sldChg>
      <pc:sldChg chg="addSp modSp mod">
        <pc:chgData name="mehmet sait özdemir" userId="dce2c172-62e6-4d50-b888-93ec6715f647" providerId="ADAL" clId="{9E64D58F-6A3E-4968-B4E8-395EF152B747}" dt="2023-08-23T11:35:48.870" v="119" actId="1076"/>
        <pc:sldMkLst>
          <pc:docMk/>
          <pc:sldMk cId="2741816918" sldId="379"/>
        </pc:sldMkLst>
        <pc:picChg chg="add mod">
          <ac:chgData name="mehmet sait özdemir" userId="dce2c172-62e6-4d50-b888-93ec6715f647" providerId="ADAL" clId="{9E64D58F-6A3E-4968-B4E8-395EF152B747}" dt="2023-08-23T11:35:48.870" v="119" actId="1076"/>
          <ac:picMkLst>
            <pc:docMk/>
            <pc:sldMk cId="2741816918" sldId="379"/>
            <ac:picMk id="3" creationId="{A4392616-0CCF-F6CC-E9DC-A13463A7CED6}"/>
          </ac:picMkLst>
        </pc:picChg>
      </pc:sldChg>
      <pc:sldChg chg="addSp modSp mod">
        <pc:chgData name="mehmet sait özdemir" userId="dce2c172-62e6-4d50-b888-93ec6715f647" providerId="ADAL" clId="{9E64D58F-6A3E-4968-B4E8-395EF152B747}" dt="2023-08-23T11:35:59.491" v="122" actId="14100"/>
        <pc:sldMkLst>
          <pc:docMk/>
          <pc:sldMk cId="1493635138" sldId="380"/>
        </pc:sldMkLst>
        <pc:picChg chg="add mod">
          <ac:chgData name="mehmet sait özdemir" userId="dce2c172-62e6-4d50-b888-93ec6715f647" providerId="ADAL" clId="{9E64D58F-6A3E-4968-B4E8-395EF152B747}" dt="2023-08-23T11:35:59.491" v="122" actId="14100"/>
          <ac:picMkLst>
            <pc:docMk/>
            <pc:sldMk cId="1493635138" sldId="380"/>
            <ac:picMk id="3" creationId="{44570E54-C577-E4AA-14C5-906553A3E721}"/>
          </ac:picMkLst>
        </pc:picChg>
      </pc:sldChg>
      <pc:sldChg chg="addSp modSp mod">
        <pc:chgData name="mehmet sait özdemir" userId="dce2c172-62e6-4d50-b888-93ec6715f647" providerId="ADAL" clId="{9E64D58F-6A3E-4968-B4E8-395EF152B747}" dt="2023-08-23T11:36:37.410" v="125" actId="1076"/>
        <pc:sldMkLst>
          <pc:docMk/>
          <pc:sldMk cId="1023039143" sldId="381"/>
        </pc:sldMkLst>
        <pc:picChg chg="add mod">
          <ac:chgData name="mehmet sait özdemir" userId="dce2c172-62e6-4d50-b888-93ec6715f647" providerId="ADAL" clId="{9E64D58F-6A3E-4968-B4E8-395EF152B747}" dt="2023-08-23T11:36:37.410" v="125" actId="1076"/>
          <ac:picMkLst>
            <pc:docMk/>
            <pc:sldMk cId="1023039143" sldId="381"/>
            <ac:picMk id="3" creationId="{638D684D-FF1A-AEA5-E3DE-488D1172DC42}"/>
          </ac:picMkLst>
        </pc:picChg>
      </pc:sldChg>
      <pc:sldChg chg="addSp modSp mod">
        <pc:chgData name="mehmet sait özdemir" userId="dce2c172-62e6-4d50-b888-93ec6715f647" providerId="ADAL" clId="{9E64D58F-6A3E-4968-B4E8-395EF152B747}" dt="2023-08-23T11:36:47.843" v="128" actId="14100"/>
        <pc:sldMkLst>
          <pc:docMk/>
          <pc:sldMk cId="2590971068" sldId="382"/>
        </pc:sldMkLst>
        <pc:picChg chg="add mod">
          <ac:chgData name="mehmet sait özdemir" userId="dce2c172-62e6-4d50-b888-93ec6715f647" providerId="ADAL" clId="{9E64D58F-6A3E-4968-B4E8-395EF152B747}" dt="2023-08-23T11:36:47.843" v="128" actId="14100"/>
          <ac:picMkLst>
            <pc:docMk/>
            <pc:sldMk cId="2590971068" sldId="382"/>
            <ac:picMk id="3" creationId="{8835FE33-ADCD-54F4-5F1B-79CA0C7BF26F}"/>
          </ac:picMkLst>
        </pc:picChg>
      </pc:sldChg>
      <pc:sldChg chg="addSp modSp mod">
        <pc:chgData name="mehmet sait özdemir" userId="dce2c172-62e6-4d50-b888-93ec6715f647" providerId="ADAL" clId="{9E64D58F-6A3E-4968-B4E8-395EF152B747}" dt="2023-08-23T11:37:46.793" v="132" actId="14100"/>
        <pc:sldMkLst>
          <pc:docMk/>
          <pc:sldMk cId="3771989481" sldId="383"/>
        </pc:sldMkLst>
        <pc:picChg chg="add mod">
          <ac:chgData name="mehmet sait özdemir" userId="dce2c172-62e6-4d50-b888-93ec6715f647" providerId="ADAL" clId="{9E64D58F-6A3E-4968-B4E8-395EF152B747}" dt="2023-08-23T11:37:46.793" v="132" actId="14100"/>
          <ac:picMkLst>
            <pc:docMk/>
            <pc:sldMk cId="3771989481" sldId="383"/>
            <ac:picMk id="3" creationId="{83CDE1DF-C2E6-4BB2-CA9E-342B82F1C427}"/>
          </ac:picMkLst>
        </pc:picChg>
      </pc:sldChg>
      <pc:sldChg chg="addSp modSp mod">
        <pc:chgData name="mehmet sait özdemir" userId="dce2c172-62e6-4d50-b888-93ec6715f647" providerId="ADAL" clId="{9E64D58F-6A3E-4968-B4E8-395EF152B747}" dt="2023-08-23T11:37:56.002" v="135" actId="14100"/>
        <pc:sldMkLst>
          <pc:docMk/>
          <pc:sldMk cId="702346708" sldId="384"/>
        </pc:sldMkLst>
        <pc:picChg chg="add mod">
          <ac:chgData name="mehmet sait özdemir" userId="dce2c172-62e6-4d50-b888-93ec6715f647" providerId="ADAL" clId="{9E64D58F-6A3E-4968-B4E8-395EF152B747}" dt="2023-08-23T11:37:56.002" v="135" actId="14100"/>
          <ac:picMkLst>
            <pc:docMk/>
            <pc:sldMk cId="702346708" sldId="384"/>
            <ac:picMk id="3" creationId="{D334581D-EB3C-11F2-A56C-01B834A34918}"/>
          </ac:picMkLst>
        </pc:picChg>
      </pc:sldChg>
      <pc:sldChg chg="addSp modSp mod">
        <pc:chgData name="mehmet sait özdemir" userId="dce2c172-62e6-4d50-b888-93ec6715f647" providerId="ADAL" clId="{9E64D58F-6A3E-4968-B4E8-395EF152B747}" dt="2023-08-23T12:11:31.441" v="206" actId="1076"/>
        <pc:sldMkLst>
          <pc:docMk/>
          <pc:sldMk cId="1715775401" sldId="385"/>
        </pc:sldMkLst>
        <pc:picChg chg="add mod">
          <ac:chgData name="mehmet sait özdemir" userId="dce2c172-62e6-4d50-b888-93ec6715f647" providerId="ADAL" clId="{9E64D58F-6A3E-4968-B4E8-395EF152B747}" dt="2023-08-23T12:11:31.441" v="206" actId="1076"/>
          <ac:picMkLst>
            <pc:docMk/>
            <pc:sldMk cId="1715775401" sldId="385"/>
            <ac:picMk id="3" creationId="{8CCC1273-47C4-2887-4146-F2E44712F4AF}"/>
          </ac:picMkLst>
        </pc:picChg>
      </pc:sldChg>
      <pc:sldChg chg="addSp modSp mod">
        <pc:chgData name="mehmet sait özdemir" userId="dce2c172-62e6-4d50-b888-93ec6715f647" providerId="ADAL" clId="{9E64D58F-6A3E-4968-B4E8-395EF152B747}" dt="2023-08-23T12:11:45.421" v="209" actId="14100"/>
        <pc:sldMkLst>
          <pc:docMk/>
          <pc:sldMk cId="3705383648" sldId="386"/>
        </pc:sldMkLst>
        <pc:picChg chg="add mod">
          <ac:chgData name="mehmet sait özdemir" userId="dce2c172-62e6-4d50-b888-93ec6715f647" providerId="ADAL" clId="{9E64D58F-6A3E-4968-B4E8-395EF152B747}" dt="2023-08-23T12:11:45.421" v="209" actId="14100"/>
          <ac:picMkLst>
            <pc:docMk/>
            <pc:sldMk cId="3705383648" sldId="386"/>
            <ac:picMk id="3" creationId="{B77635A6-0EA7-7C1C-578C-11D03B9CC639}"/>
          </ac:picMkLst>
        </pc:picChg>
      </pc:sldChg>
      <pc:sldChg chg="addSp modSp mod">
        <pc:chgData name="mehmet sait özdemir" userId="dce2c172-62e6-4d50-b888-93ec6715f647" providerId="ADAL" clId="{9E64D58F-6A3E-4968-B4E8-395EF152B747}" dt="2023-08-23T11:44:30.332" v="148" actId="1076"/>
        <pc:sldMkLst>
          <pc:docMk/>
          <pc:sldMk cId="1848800973" sldId="387"/>
        </pc:sldMkLst>
        <pc:picChg chg="add mod">
          <ac:chgData name="mehmet sait özdemir" userId="dce2c172-62e6-4d50-b888-93ec6715f647" providerId="ADAL" clId="{9E64D58F-6A3E-4968-B4E8-395EF152B747}" dt="2023-08-23T11:44:30.332" v="148" actId="1076"/>
          <ac:picMkLst>
            <pc:docMk/>
            <pc:sldMk cId="1848800973" sldId="387"/>
            <ac:picMk id="3" creationId="{EAFAE5F2-FDCE-B793-3B6A-E07372EF09C9}"/>
          </ac:picMkLst>
        </pc:picChg>
      </pc:sldChg>
      <pc:sldChg chg="addSp modSp mod">
        <pc:chgData name="mehmet sait özdemir" userId="dce2c172-62e6-4d50-b888-93ec6715f647" providerId="ADAL" clId="{9E64D58F-6A3E-4968-B4E8-395EF152B747}" dt="2023-08-23T11:44:40.855" v="151" actId="1076"/>
        <pc:sldMkLst>
          <pc:docMk/>
          <pc:sldMk cId="2378479187" sldId="388"/>
        </pc:sldMkLst>
        <pc:picChg chg="add mod">
          <ac:chgData name="mehmet sait özdemir" userId="dce2c172-62e6-4d50-b888-93ec6715f647" providerId="ADAL" clId="{9E64D58F-6A3E-4968-B4E8-395EF152B747}" dt="2023-08-23T11:44:40.855" v="151" actId="1076"/>
          <ac:picMkLst>
            <pc:docMk/>
            <pc:sldMk cId="2378479187" sldId="388"/>
            <ac:picMk id="3" creationId="{EB2E295B-4AFC-C726-E0C9-32A4BE9C2504}"/>
          </ac:picMkLst>
        </pc:picChg>
      </pc:sldChg>
      <pc:sldChg chg="addSp modSp mod">
        <pc:chgData name="mehmet sait özdemir" userId="dce2c172-62e6-4d50-b888-93ec6715f647" providerId="ADAL" clId="{9E64D58F-6A3E-4968-B4E8-395EF152B747}" dt="2023-08-23T11:45:45.146" v="153" actId="1076"/>
        <pc:sldMkLst>
          <pc:docMk/>
          <pc:sldMk cId="1053330411" sldId="389"/>
        </pc:sldMkLst>
        <pc:picChg chg="add mod">
          <ac:chgData name="mehmet sait özdemir" userId="dce2c172-62e6-4d50-b888-93ec6715f647" providerId="ADAL" clId="{9E64D58F-6A3E-4968-B4E8-395EF152B747}" dt="2023-08-23T11:45:45.146" v="153" actId="1076"/>
          <ac:picMkLst>
            <pc:docMk/>
            <pc:sldMk cId="1053330411" sldId="389"/>
            <ac:picMk id="3" creationId="{CFE49D53-AC9D-14A2-42F7-CFEAAAAA64E1}"/>
          </ac:picMkLst>
        </pc:picChg>
      </pc:sldChg>
      <pc:sldChg chg="addSp modSp mod">
        <pc:chgData name="mehmet sait özdemir" userId="dce2c172-62e6-4d50-b888-93ec6715f647" providerId="ADAL" clId="{9E64D58F-6A3E-4968-B4E8-395EF152B747}" dt="2023-08-23T11:45:54.318" v="157" actId="1076"/>
        <pc:sldMkLst>
          <pc:docMk/>
          <pc:sldMk cId="3158548745" sldId="390"/>
        </pc:sldMkLst>
        <pc:picChg chg="add mod">
          <ac:chgData name="mehmet sait özdemir" userId="dce2c172-62e6-4d50-b888-93ec6715f647" providerId="ADAL" clId="{9E64D58F-6A3E-4968-B4E8-395EF152B747}" dt="2023-08-23T11:45:54.318" v="157" actId="1076"/>
          <ac:picMkLst>
            <pc:docMk/>
            <pc:sldMk cId="3158548745" sldId="390"/>
            <ac:picMk id="3" creationId="{1B9005B3-C717-1B0F-60AA-0D9883FD9B50}"/>
          </ac:picMkLst>
        </pc:picChg>
      </pc:sldChg>
      <pc:sldChg chg="addSp modSp mod">
        <pc:chgData name="mehmet sait özdemir" userId="dce2c172-62e6-4d50-b888-93ec6715f647" providerId="ADAL" clId="{9E64D58F-6A3E-4968-B4E8-395EF152B747}" dt="2023-08-23T11:47:51.767" v="160" actId="1076"/>
        <pc:sldMkLst>
          <pc:docMk/>
          <pc:sldMk cId="1213597995" sldId="391"/>
        </pc:sldMkLst>
        <pc:picChg chg="add mod">
          <ac:chgData name="mehmet sait özdemir" userId="dce2c172-62e6-4d50-b888-93ec6715f647" providerId="ADAL" clId="{9E64D58F-6A3E-4968-B4E8-395EF152B747}" dt="2023-08-23T11:47:51.767" v="160" actId="1076"/>
          <ac:picMkLst>
            <pc:docMk/>
            <pc:sldMk cId="1213597995" sldId="391"/>
            <ac:picMk id="3" creationId="{EC4E8D4D-6B1D-4161-BF9B-6DE7B68365C8}"/>
          </ac:picMkLst>
        </pc:picChg>
      </pc:sldChg>
      <pc:sldChg chg="addSp modSp mod">
        <pc:chgData name="mehmet sait özdemir" userId="dce2c172-62e6-4d50-b888-93ec6715f647" providerId="ADAL" clId="{9E64D58F-6A3E-4968-B4E8-395EF152B747}" dt="2023-08-23T11:48:03.235" v="164" actId="14100"/>
        <pc:sldMkLst>
          <pc:docMk/>
          <pc:sldMk cId="3962961796" sldId="392"/>
        </pc:sldMkLst>
        <pc:picChg chg="add mod">
          <ac:chgData name="mehmet sait özdemir" userId="dce2c172-62e6-4d50-b888-93ec6715f647" providerId="ADAL" clId="{9E64D58F-6A3E-4968-B4E8-395EF152B747}" dt="2023-08-23T11:48:03.235" v="164" actId="14100"/>
          <ac:picMkLst>
            <pc:docMk/>
            <pc:sldMk cId="3962961796" sldId="392"/>
            <ac:picMk id="3" creationId="{9AE46B20-DB2F-5626-778C-8CD0D0CE20FB}"/>
          </ac:picMkLst>
        </pc:picChg>
      </pc:sldChg>
      <pc:sldChg chg="addSp modSp mod">
        <pc:chgData name="mehmet sait özdemir" userId="dce2c172-62e6-4d50-b888-93ec6715f647" providerId="ADAL" clId="{9E64D58F-6A3E-4968-B4E8-395EF152B747}" dt="2023-08-23T11:48:56.838" v="167" actId="14100"/>
        <pc:sldMkLst>
          <pc:docMk/>
          <pc:sldMk cId="2343429203" sldId="393"/>
        </pc:sldMkLst>
        <pc:picChg chg="add mod">
          <ac:chgData name="mehmet sait özdemir" userId="dce2c172-62e6-4d50-b888-93ec6715f647" providerId="ADAL" clId="{9E64D58F-6A3E-4968-B4E8-395EF152B747}" dt="2023-08-23T11:48:56.838" v="167" actId="14100"/>
          <ac:picMkLst>
            <pc:docMk/>
            <pc:sldMk cId="2343429203" sldId="393"/>
            <ac:picMk id="3" creationId="{061011DF-2B57-90EC-7B58-314412AC6DD1}"/>
          </ac:picMkLst>
        </pc:picChg>
      </pc:sldChg>
      <pc:sldChg chg="addSp modSp mod">
        <pc:chgData name="mehmet sait özdemir" userId="dce2c172-62e6-4d50-b888-93ec6715f647" providerId="ADAL" clId="{9E64D58F-6A3E-4968-B4E8-395EF152B747}" dt="2023-08-23T11:49:16.022" v="170" actId="1076"/>
        <pc:sldMkLst>
          <pc:docMk/>
          <pc:sldMk cId="3002705938" sldId="394"/>
        </pc:sldMkLst>
        <pc:picChg chg="add mod">
          <ac:chgData name="mehmet sait özdemir" userId="dce2c172-62e6-4d50-b888-93ec6715f647" providerId="ADAL" clId="{9E64D58F-6A3E-4968-B4E8-395EF152B747}" dt="2023-08-23T11:49:16.022" v="170" actId="1076"/>
          <ac:picMkLst>
            <pc:docMk/>
            <pc:sldMk cId="3002705938" sldId="394"/>
            <ac:picMk id="3" creationId="{A05F3F0C-1E28-9B0B-CBCD-02E8464B67F4}"/>
          </ac:picMkLst>
        </pc:picChg>
      </pc:sldChg>
      <pc:sldChg chg="addSp modSp mod">
        <pc:chgData name="mehmet sait özdemir" userId="dce2c172-62e6-4d50-b888-93ec6715f647" providerId="ADAL" clId="{9E64D58F-6A3E-4968-B4E8-395EF152B747}" dt="2023-08-23T11:50:37.226" v="174" actId="1076"/>
        <pc:sldMkLst>
          <pc:docMk/>
          <pc:sldMk cId="83515393" sldId="401"/>
        </pc:sldMkLst>
        <pc:picChg chg="add mod">
          <ac:chgData name="mehmet sait özdemir" userId="dce2c172-62e6-4d50-b888-93ec6715f647" providerId="ADAL" clId="{9E64D58F-6A3E-4968-B4E8-395EF152B747}" dt="2023-08-23T11:50:37.226" v="174" actId="1076"/>
          <ac:picMkLst>
            <pc:docMk/>
            <pc:sldMk cId="83515393" sldId="401"/>
            <ac:picMk id="3" creationId="{04845022-1173-B6B8-BF8F-338C19E1177D}"/>
          </ac:picMkLst>
        </pc:picChg>
      </pc:sldChg>
      <pc:sldChg chg="addSp modSp mod">
        <pc:chgData name="mehmet sait özdemir" userId="dce2c172-62e6-4d50-b888-93ec6715f647" providerId="ADAL" clId="{9E64D58F-6A3E-4968-B4E8-395EF152B747}" dt="2023-08-23T11:50:50.515" v="178" actId="14100"/>
        <pc:sldMkLst>
          <pc:docMk/>
          <pc:sldMk cId="2234539764" sldId="402"/>
        </pc:sldMkLst>
        <pc:picChg chg="add mod">
          <ac:chgData name="mehmet sait özdemir" userId="dce2c172-62e6-4d50-b888-93ec6715f647" providerId="ADAL" clId="{9E64D58F-6A3E-4968-B4E8-395EF152B747}" dt="2023-08-23T11:50:50.515" v="178" actId="14100"/>
          <ac:picMkLst>
            <pc:docMk/>
            <pc:sldMk cId="2234539764" sldId="402"/>
            <ac:picMk id="3" creationId="{F594D833-E5A3-129D-A9CC-20FC83A6611E}"/>
          </ac:picMkLst>
        </pc:picChg>
      </pc:sldChg>
      <pc:sldChg chg="addSp modSp mod">
        <pc:chgData name="mehmet sait özdemir" userId="dce2c172-62e6-4d50-b888-93ec6715f647" providerId="ADAL" clId="{9E64D58F-6A3E-4968-B4E8-395EF152B747}" dt="2023-08-23T11:52:10.608" v="181" actId="14100"/>
        <pc:sldMkLst>
          <pc:docMk/>
          <pc:sldMk cId="2283692" sldId="403"/>
        </pc:sldMkLst>
        <pc:picChg chg="add mod">
          <ac:chgData name="mehmet sait özdemir" userId="dce2c172-62e6-4d50-b888-93ec6715f647" providerId="ADAL" clId="{9E64D58F-6A3E-4968-B4E8-395EF152B747}" dt="2023-08-23T11:52:10.608" v="181" actId="14100"/>
          <ac:picMkLst>
            <pc:docMk/>
            <pc:sldMk cId="2283692" sldId="403"/>
            <ac:picMk id="3" creationId="{103C4852-B6DE-D86B-2E4E-E41CF2FB1410}"/>
          </ac:picMkLst>
        </pc:picChg>
      </pc:sldChg>
      <pc:sldChg chg="addSp modSp mod">
        <pc:chgData name="mehmet sait özdemir" userId="dce2c172-62e6-4d50-b888-93ec6715f647" providerId="ADAL" clId="{9E64D58F-6A3E-4968-B4E8-395EF152B747}" dt="2023-08-23T11:52:33.362" v="184" actId="1076"/>
        <pc:sldMkLst>
          <pc:docMk/>
          <pc:sldMk cId="827016768" sldId="404"/>
        </pc:sldMkLst>
        <pc:picChg chg="add mod">
          <ac:chgData name="mehmet sait özdemir" userId="dce2c172-62e6-4d50-b888-93ec6715f647" providerId="ADAL" clId="{9E64D58F-6A3E-4968-B4E8-395EF152B747}" dt="2023-08-23T11:52:33.362" v="184" actId="1076"/>
          <ac:picMkLst>
            <pc:docMk/>
            <pc:sldMk cId="827016768" sldId="404"/>
            <ac:picMk id="3" creationId="{BC98ED0A-6977-8445-B6D8-6B61785D107B}"/>
          </ac:picMkLst>
        </pc:picChg>
      </pc:sldChg>
      <pc:sldChg chg="addSp modSp mod">
        <pc:chgData name="mehmet sait özdemir" userId="dce2c172-62e6-4d50-b888-93ec6715f647" providerId="ADAL" clId="{9E64D58F-6A3E-4968-B4E8-395EF152B747}" dt="2023-08-23T11:55:00.152" v="188" actId="14100"/>
        <pc:sldMkLst>
          <pc:docMk/>
          <pc:sldMk cId="1506129324" sldId="405"/>
        </pc:sldMkLst>
        <pc:picChg chg="add mod">
          <ac:chgData name="mehmet sait özdemir" userId="dce2c172-62e6-4d50-b888-93ec6715f647" providerId="ADAL" clId="{9E64D58F-6A3E-4968-B4E8-395EF152B747}" dt="2023-08-23T11:55:00.152" v="188" actId="14100"/>
          <ac:picMkLst>
            <pc:docMk/>
            <pc:sldMk cId="1506129324" sldId="405"/>
            <ac:picMk id="3" creationId="{9BB71B74-A766-66AC-3186-8971F813545B}"/>
          </ac:picMkLst>
        </pc:picChg>
      </pc:sldChg>
      <pc:sldChg chg="addSp modSp mod">
        <pc:chgData name="mehmet sait özdemir" userId="dce2c172-62e6-4d50-b888-93ec6715f647" providerId="ADAL" clId="{9E64D58F-6A3E-4968-B4E8-395EF152B747}" dt="2023-08-23T12:10:38.739" v="192" actId="1076"/>
        <pc:sldMkLst>
          <pc:docMk/>
          <pc:sldMk cId="4198579240" sldId="406"/>
        </pc:sldMkLst>
        <pc:picChg chg="add mod">
          <ac:chgData name="mehmet sait özdemir" userId="dce2c172-62e6-4d50-b888-93ec6715f647" providerId="ADAL" clId="{9E64D58F-6A3E-4968-B4E8-395EF152B747}" dt="2023-08-23T12:10:38.739" v="192" actId="1076"/>
          <ac:picMkLst>
            <pc:docMk/>
            <pc:sldMk cId="4198579240" sldId="406"/>
            <ac:picMk id="3" creationId="{C10BDA63-1946-31B3-CE1F-0B275B6663B4}"/>
          </ac:picMkLst>
        </pc:picChg>
      </pc:sldChg>
      <pc:sldChg chg="addSp modSp mod">
        <pc:chgData name="mehmet sait özdemir" userId="dce2c172-62e6-4d50-b888-93ec6715f647" providerId="ADAL" clId="{9E64D58F-6A3E-4968-B4E8-395EF152B747}" dt="2023-08-23T12:10:58.089" v="195" actId="14100"/>
        <pc:sldMkLst>
          <pc:docMk/>
          <pc:sldMk cId="1531032333" sldId="407"/>
        </pc:sldMkLst>
        <pc:picChg chg="add mod">
          <ac:chgData name="mehmet sait özdemir" userId="dce2c172-62e6-4d50-b888-93ec6715f647" providerId="ADAL" clId="{9E64D58F-6A3E-4968-B4E8-395EF152B747}" dt="2023-08-23T12:10:58.089" v="195" actId="14100"/>
          <ac:picMkLst>
            <pc:docMk/>
            <pc:sldMk cId="1531032333" sldId="407"/>
            <ac:picMk id="3" creationId="{FD4D7B1C-48F3-78B9-CA00-CBD69E615199}"/>
          </ac:picMkLst>
        </pc:picChg>
      </pc:sldChg>
      <pc:sldChg chg="addSp modSp mod">
        <pc:chgData name="mehmet sait özdemir" userId="dce2c172-62e6-4d50-b888-93ec6715f647" providerId="ADAL" clId="{9E64D58F-6A3E-4968-B4E8-395EF152B747}" dt="2023-08-23T12:11:17.213" v="203" actId="1076"/>
        <pc:sldMkLst>
          <pc:docMk/>
          <pc:sldMk cId="4035227038" sldId="408"/>
        </pc:sldMkLst>
        <pc:picChg chg="add mod">
          <ac:chgData name="mehmet sait özdemir" userId="dce2c172-62e6-4d50-b888-93ec6715f647" providerId="ADAL" clId="{9E64D58F-6A3E-4968-B4E8-395EF152B747}" dt="2023-08-23T12:11:17.213" v="203" actId="1076"/>
          <ac:picMkLst>
            <pc:docMk/>
            <pc:sldMk cId="4035227038" sldId="408"/>
            <ac:picMk id="3" creationId="{0A8D5171-3BE2-F01F-7419-AA0487FA8018}"/>
          </ac:picMkLst>
        </pc:picChg>
      </pc:sldChg>
      <pc:sldChg chg="addSp modSp mod">
        <pc:chgData name="mehmet sait özdemir" userId="dce2c172-62e6-4d50-b888-93ec6715f647" providerId="ADAL" clId="{9E64D58F-6A3E-4968-B4E8-395EF152B747}" dt="2023-08-23T12:12:55.246" v="216" actId="14100"/>
        <pc:sldMkLst>
          <pc:docMk/>
          <pc:sldMk cId="73634320" sldId="416"/>
        </pc:sldMkLst>
        <pc:picChg chg="add mod">
          <ac:chgData name="mehmet sait özdemir" userId="dce2c172-62e6-4d50-b888-93ec6715f647" providerId="ADAL" clId="{9E64D58F-6A3E-4968-B4E8-395EF152B747}" dt="2023-08-23T12:12:55.246" v="216" actId="14100"/>
          <ac:picMkLst>
            <pc:docMk/>
            <pc:sldMk cId="73634320" sldId="416"/>
            <ac:picMk id="3" creationId="{DB135CD6-D80C-BAFD-6298-3C88A768DB5D}"/>
          </ac:picMkLst>
        </pc:picChg>
      </pc:sldChg>
      <pc:sldChg chg="addSp modSp mod">
        <pc:chgData name="mehmet sait özdemir" userId="dce2c172-62e6-4d50-b888-93ec6715f647" providerId="ADAL" clId="{9E64D58F-6A3E-4968-B4E8-395EF152B747}" dt="2023-08-23T12:13:17.183" v="219" actId="14100"/>
        <pc:sldMkLst>
          <pc:docMk/>
          <pc:sldMk cId="4249261581" sldId="417"/>
        </pc:sldMkLst>
        <pc:picChg chg="add mod">
          <ac:chgData name="mehmet sait özdemir" userId="dce2c172-62e6-4d50-b888-93ec6715f647" providerId="ADAL" clId="{9E64D58F-6A3E-4968-B4E8-395EF152B747}" dt="2023-08-23T12:13:17.183" v="219" actId="14100"/>
          <ac:picMkLst>
            <pc:docMk/>
            <pc:sldMk cId="4249261581" sldId="417"/>
            <ac:picMk id="3" creationId="{00177391-EA68-7BC8-64C4-5C40637390D5}"/>
          </ac:picMkLst>
        </pc:picChg>
      </pc:sldChg>
      <pc:sldChg chg="addSp modSp mod">
        <pc:chgData name="mehmet sait özdemir" userId="dce2c172-62e6-4d50-b888-93ec6715f647" providerId="ADAL" clId="{9E64D58F-6A3E-4968-B4E8-395EF152B747}" dt="2023-08-23T12:13:38.416" v="223" actId="14100"/>
        <pc:sldMkLst>
          <pc:docMk/>
          <pc:sldMk cId="1607504416" sldId="418"/>
        </pc:sldMkLst>
        <pc:picChg chg="add mod">
          <ac:chgData name="mehmet sait özdemir" userId="dce2c172-62e6-4d50-b888-93ec6715f647" providerId="ADAL" clId="{9E64D58F-6A3E-4968-B4E8-395EF152B747}" dt="2023-08-23T12:13:38.416" v="223" actId="14100"/>
          <ac:picMkLst>
            <pc:docMk/>
            <pc:sldMk cId="1607504416" sldId="418"/>
            <ac:picMk id="3" creationId="{E276FB3D-6B8C-0A18-D9FC-55122D3FE4E0}"/>
          </ac:picMkLst>
        </pc:picChg>
      </pc:sldChg>
      <pc:sldChg chg="addSp modSp mod">
        <pc:chgData name="mehmet sait özdemir" userId="dce2c172-62e6-4d50-b888-93ec6715f647" providerId="ADAL" clId="{9E64D58F-6A3E-4968-B4E8-395EF152B747}" dt="2023-08-23T12:14:03.518" v="228" actId="1076"/>
        <pc:sldMkLst>
          <pc:docMk/>
          <pc:sldMk cId="3308096405" sldId="419"/>
        </pc:sldMkLst>
        <pc:picChg chg="add mod">
          <ac:chgData name="mehmet sait özdemir" userId="dce2c172-62e6-4d50-b888-93ec6715f647" providerId="ADAL" clId="{9E64D58F-6A3E-4968-B4E8-395EF152B747}" dt="2023-08-23T12:14:03.518" v="228" actId="1076"/>
          <ac:picMkLst>
            <pc:docMk/>
            <pc:sldMk cId="3308096405" sldId="419"/>
            <ac:picMk id="3" creationId="{8B877828-5843-D1FB-127B-A08A58B46BCE}"/>
          </ac:picMkLst>
        </pc:picChg>
      </pc:sldChg>
      <pc:sldChg chg="addSp modSp mod">
        <pc:chgData name="mehmet sait özdemir" userId="dce2c172-62e6-4d50-b888-93ec6715f647" providerId="ADAL" clId="{9E64D58F-6A3E-4968-B4E8-395EF152B747}" dt="2023-08-23T12:15:05.514" v="231" actId="1076"/>
        <pc:sldMkLst>
          <pc:docMk/>
          <pc:sldMk cId="668264813" sldId="420"/>
        </pc:sldMkLst>
        <pc:picChg chg="add mod">
          <ac:chgData name="mehmet sait özdemir" userId="dce2c172-62e6-4d50-b888-93ec6715f647" providerId="ADAL" clId="{9E64D58F-6A3E-4968-B4E8-395EF152B747}" dt="2023-08-23T12:15:05.514" v="231" actId="1076"/>
          <ac:picMkLst>
            <pc:docMk/>
            <pc:sldMk cId="668264813" sldId="420"/>
            <ac:picMk id="3" creationId="{97FF7AC7-58D0-0B63-B1DE-2BD0DDEB023E}"/>
          </ac:picMkLst>
        </pc:picChg>
      </pc:sldChg>
      <pc:sldChg chg="addSp modSp mod">
        <pc:chgData name="mehmet sait özdemir" userId="dce2c172-62e6-4d50-b888-93ec6715f647" providerId="ADAL" clId="{9E64D58F-6A3E-4968-B4E8-395EF152B747}" dt="2023-08-23T12:15:18.662" v="235" actId="14100"/>
        <pc:sldMkLst>
          <pc:docMk/>
          <pc:sldMk cId="2923454103" sldId="421"/>
        </pc:sldMkLst>
        <pc:picChg chg="add mod">
          <ac:chgData name="mehmet sait özdemir" userId="dce2c172-62e6-4d50-b888-93ec6715f647" providerId="ADAL" clId="{9E64D58F-6A3E-4968-B4E8-395EF152B747}" dt="2023-08-23T12:15:18.662" v="235" actId="14100"/>
          <ac:picMkLst>
            <pc:docMk/>
            <pc:sldMk cId="2923454103" sldId="421"/>
            <ac:picMk id="3" creationId="{D7DDF508-9029-B4F5-25FF-088200197315}"/>
          </ac:picMkLst>
        </pc:picChg>
      </pc:sldChg>
      <pc:sldChg chg="addSp modSp mod">
        <pc:chgData name="mehmet sait özdemir" userId="dce2c172-62e6-4d50-b888-93ec6715f647" providerId="ADAL" clId="{9E64D58F-6A3E-4968-B4E8-395EF152B747}" dt="2023-08-23T12:15:29.694" v="238" actId="1076"/>
        <pc:sldMkLst>
          <pc:docMk/>
          <pc:sldMk cId="2376849105" sldId="422"/>
        </pc:sldMkLst>
        <pc:picChg chg="add mod">
          <ac:chgData name="mehmet sait özdemir" userId="dce2c172-62e6-4d50-b888-93ec6715f647" providerId="ADAL" clId="{9E64D58F-6A3E-4968-B4E8-395EF152B747}" dt="2023-08-23T12:15:29.694" v="238" actId="1076"/>
          <ac:picMkLst>
            <pc:docMk/>
            <pc:sldMk cId="2376849105" sldId="422"/>
            <ac:picMk id="3" creationId="{9B11EAEE-70DE-7F69-B226-EBE442182F9C}"/>
          </ac:picMkLst>
        </pc:picChg>
      </pc:sldChg>
      <pc:sldChg chg="addSp modSp mod">
        <pc:chgData name="mehmet sait özdemir" userId="dce2c172-62e6-4d50-b888-93ec6715f647" providerId="ADAL" clId="{9E64D58F-6A3E-4968-B4E8-395EF152B747}" dt="2023-08-23T12:15:41.011" v="242" actId="14100"/>
        <pc:sldMkLst>
          <pc:docMk/>
          <pc:sldMk cId="3928157825" sldId="423"/>
        </pc:sldMkLst>
        <pc:picChg chg="add mod">
          <ac:chgData name="mehmet sait özdemir" userId="dce2c172-62e6-4d50-b888-93ec6715f647" providerId="ADAL" clId="{9E64D58F-6A3E-4968-B4E8-395EF152B747}" dt="2023-08-23T12:15:41.011" v="242" actId="14100"/>
          <ac:picMkLst>
            <pc:docMk/>
            <pc:sldMk cId="3928157825" sldId="423"/>
            <ac:picMk id="3" creationId="{D2C0EE68-6CA7-F209-20E5-7778813FB3F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2883B-ADC5-48F0-8423-B398E4288CBE}" type="datetimeFigureOut">
              <a:rPr lang="tr-TR" smtClean="0"/>
              <a:t>23.08.2023</a:t>
            </a:fld>
            <a:endParaRPr lang="tr-TR" dirty="0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 dirty="0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0F01A7-8D00-467B-9722-4B7E09468BD2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10578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22542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1106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810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9937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8215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5307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5328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1083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2426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43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507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1106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100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9289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5044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47005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2455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6406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72715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64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527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717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1106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9905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969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5515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9259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1201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8927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1861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8767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3208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165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9798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33301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15547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43108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80342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25871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92437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32081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16590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33301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155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8850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33301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1554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71477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66828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43108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80342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27961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51883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71477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668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0635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61896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79596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0695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0695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88931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03857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88931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03857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14054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878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05752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35171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36558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74384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14054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87894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71477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66828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0484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70819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651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83964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91727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74842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54082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16875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08304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135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081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85F252F-FDAB-DD0E-B9A8-0BC6E5B15C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85F52C19-678E-C413-007E-FC0405E57A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D5F0E97-AA40-D038-3FE7-611CF2C4D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23.08.2023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3EFB63F-9DF2-D096-DD6D-3D1986A6F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6077D24-F70F-C029-84AF-7A8D79096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20957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0D2E9D1-5060-9F55-4E3E-5EB5AF3B8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56E64931-0DF8-5F31-C1E0-EFADF39F2F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FC94B84-1B5E-E245-1B61-05E93EEE7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23.08.2023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60F8129-6F11-FB3F-3A70-909DB8550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74378E2-3562-AD41-BBE4-9BD4F639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02943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2C229ADB-2E47-AFA2-E8C2-E1D579FC9D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E89F61F0-38BE-FA2E-4D6A-B6C2041F77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39531B3-5E4F-C5BD-5DFE-25C145287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23.08.2023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3DCAB76-FB9F-C292-C668-CBCEFC354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C71C449-D734-BBA9-76CB-9864082A2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48767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3F463F-405F-B4B0-B361-BA9FE90AE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4EE42FC-CDA0-1D31-13C5-F10A54533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551DAA4-EF91-ED0F-B238-4CF20DA4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23.08.2023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D672D34-EAA0-C145-C32F-0C6B8C351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FED666D-3F3D-078A-AD31-C5BBA19AE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15291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250E28E-E078-1B94-64DA-6F2231E08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78E45EE-727B-987F-EB8A-5E89F3122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7EE4025-2272-BE85-FB02-89DCAFC3B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23.08.2023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3E7C672-2BF7-D3A0-E6B2-74F392D5A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74FD6B1-A49F-E294-59D6-E11FC564C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13935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7FA9318-5800-FA69-3003-C1E8C60A4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F42C921-9ED9-52A6-E3DA-C8BE502205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52E0E07D-2498-696A-3515-07201FF3DB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08AFB89-171D-8862-A83F-FAD2C36F9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23.08.2023</a:t>
            </a:fld>
            <a:endParaRPr lang="tr-TR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DA7D099-EB01-3D94-6681-A14B99F20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2B7E4CF-1C3C-2A51-FD9D-5D5EDAD7C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15072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BE47860-40BF-28E1-353F-B14A8F87E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9C5870D-B696-F4B9-A45D-DE886F7B3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25A37CC-0623-E709-BC82-6FF4DAB22E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064A59C8-4C52-B3DE-1E6E-43A121313B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FC8DA969-DE22-6644-765A-C32B55F47C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E4D6EECA-4AEC-3936-F44C-F58AE04A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23.08.2023</a:t>
            </a:fld>
            <a:endParaRPr lang="tr-TR" dirty="0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69451E38-7E7A-967A-F55C-31C0D3DE3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C9EA7124-F659-C536-46E0-146050454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05654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6795D1D-0E87-913F-5727-74D61B53B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9C4C9A27-DF73-CF66-06BE-C5C657FC0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23.08.2023</a:t>
            </a:fld>
            <a:endParaRPr lang="tr-TR" dirty="0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773D4FDC-19ED-0638-721C-5D4472522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52BC31A-4A19-73AA-4B2B-BFA831568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6583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A04084DD-5152-23B9-E957-28510D671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23.08.2023</a:t>
            </a:fld>
            <a:endParaRPr lang="tr-TR" dirty="0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3B410F31-4EC1-75DB-C554-59842957D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759529C-DD21-4940-1FFA-E7823A931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36711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E5B8468-1592-CFD7-29B6-D33B5B42D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F2863EA-883A-3998-F866-A410FB399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9FDE7255-1A20-4023-AFE3-9C3A6CC74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76E939F2-84AD-2967-E251-FF62E3E51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23.08.2023</a:t>
            </a:fld>
            <a:endParaRPr lang="tr-TR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A580888-3B3A-FC6A-E290-C51B33560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B8AEABD3-2BBB-9983-48E3-277F7E249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71814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573A11C-BEC3-FF30-F28E-2729CCBA5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B0850A3C-5FF6-1C02-DFB5-958D74352D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 dirty="0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9E74FE91-1CA3-BCC7-B8D5-DDDA2809ED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C2D5138-5B4F-2E27-49F0-4966A2C09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23.08.2023</a:t>
            </a:fld>
            <a:endParaRPr lang="tr-TR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EAEB893-E3AC-7AA4-1236-7F16809C1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36D5FF44-A7AE-4659-68F5-ADF4F4218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09978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BE31AB57-D2C7-07A6-A439-2A3D811D8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6864F8A-64E0-4307-2D77-9A8123427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30F96A4-25D7-6FEC-4516-402DC8A3F9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26176-F055-49D9-8F78-9F6F4B2C81F7}" type="datetimeFigureOut">
              <a:rPr lang="tr-TR" smtClean="0"/>
              <a:t>23.08.2023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272EA6C-8C2E-4664-F566-6320BF2F04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4240E1D-EC41-FC39-9ECD-CC93B4E30D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03527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e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e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adam, insan, insan yüzü, gözlük, insan sakalı içeren bir resim&#10;&#10;Açıklama otomatik olarak oluşturuldu">
            <a:extLst>
              <a:ext uri="{FF2B5EF4-FFF2-40B4-BE49-F238E27FC236}">
                <a16:creationId xmlns:a16="http://schemas.microsoft.com/office/drawing/2014/main" id="{F0DA5F60-925E-0ECE-98DD-FBAFDE7E62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669826"/>
            <a:ext cx="1542691" cy="1542691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B129B7D5-E6B8-DAFA-86F4-95CE0AF5895D}"/>
              </a:ext>
            </a:extLst>
          </p:cNvPr>
          <p:cNvSpPr txBox="1"/>
          <p:nvPr/>
        </p:nvSpPr>
        <p:spPr>
          <a:xfrm>
            <a:off x="4735902" y="4979506"/>
            <a:ext cx="46410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9E1F62"/>
                </a:solidFill>
                <a:latin typeface="Montserrat" panose="00000500000000000000" pitchFamily="2" charset="-94"/>
              </a:rPr>
              <a:t>www.youtube.com/@paraksilen</a:t>
            </a:r>
          </a:p>
          <a:p>
            <a:r>
              <a:rPr lang="tr-TR" dirty="0">
                <a:solidFill>
                  <a:srgbClr val="9E1F62"/>
                </a:solidFill>
                <a:latin typeface="Montserrat" panose="00000500000000000000" pitchFamily="2" charset="-94"/>
              </a:rPr>
              <a:t>www.paraksilen.com</a:t>
            </a:r>
          </a:p>
          <a:p>
            <a:r>
              <a:rPr lang="tr-TR" dirty="0">
                <a:solidFill>
                  <a:srgbClr val="9E1F62"/>
                </a:solidFill>
                <a:latin typeface="Montserrat" panose="00000500000000000000" pitchFamily="2" charset="-94"/>
              </a:rPr>
              <a:t>@paraksilenkimya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14596D26-EC09-2711-33ED-B8F8269E8840}"/>
              </a:ext>
            </a:extLst>
          </p:cNvPr>
          <p:cNvSpPr txBox="1"/>
          <p:nvPr/>
        </p:nvSpPr>
        <p:spPr>
          <a:xfrm>
            <a:off x="5322498" y="439775"/>
            <a:ext cx="1544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4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08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6D0D488E-17C7-67DC-1056-A4B58CEA9601}"/>
              </a:ext>
            </a:extLst>
          </p:cNvPr>
          <p:cNvSpPr txBox="1"/>
          <p:nvPr/>
        </p:nvSpPr>
        <p:spPr>
          <a:xfrm>
            <a:off x="0" y="2555752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>
                <a:ln>
                  <a:solidFill>
                    <a:srgbClr val="9E1F62"/>
                  </a:solidFill>
                </a:ln>
                <a:solidFill>
                  <a:srgbClr val="009FE3"/>
                </a:solidFill>
                <a:latin typeface="Montserrat" panose="00000500000000000000" pitchFamily="2" charset="-94"/>
              </a:rPr>
              <a:t>MOL</a:t>
            </a:r>
          </a:p>
          <a:p>
            <a:pPr algn="ctr"/>
            <a:r>
              <a:rPr lang="tr-TR" sz="5400" b="1" dirty="0">
                <a:ln>
                  <a:solidFill>
                    <a:srgbClr val="9E1F62"/>
                  </a:solidFill>
                </a:ln>
                <a:solidFill>
                  <a:srgbClr val="009FE3"/>
                </a:solidFill>
                <a:latin typeface="Montserrat" panose="00000500000000000000" pitchFamily="2" charset="-94"/>
              </a:rPr>
              <a:t>KAVRAMI</a:t>
            </a:r>
          </a:p>
        </p:txBody>
      </p:sp>
    </p:spTree>
    <p:extLst>
      <p:ext uri="{BB962C8B-B14F-4D97-AF65-F5344CB8AC3E}">
        <p14:creationId xmlns:p14="http://schemas.microsoft.com/office/powerpoint/2010/main" val="3890991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9FCD07F0-BA50-51BA-738D-AE5F3D3FD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818" y="428173"/>
            <a:ext cx="8375613" cy="620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303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173FF02-4B1F-E230-9BAA-8AEF1A0911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398" y="362527"/>
            <a:ext cx="9951978" cy="202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472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9FB1E86-11AB-CCE1-7CDA-1BD6807DE2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215" y="247947"/>
            <a:ext cx="9879653" cy="211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800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55BBB2A-490A-C242-6083-C4D42DA636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19" y="402056"/>
            <a:ext cx="9854258" cy="193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857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C20E9DD-99B3-189F-A8B0-7F64E35870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462" y="412712"/>
            <a:ext cx="9761430" cy="186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2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2FD39F2-EE9E-EAB4-637B-184816025F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76" y="371483"/>
            <a:ext cx="9899704" cy="189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76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6903860-C890-9F01-7C15-F8A291B86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148" y="269889"/>
            <a:ext cx="9847235" cy="190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904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7ADFD86-2321-E1DE-B675-47100B576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135" y="345168"/>
            <a:ext cx="10042740" cy="184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18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graphicFrame>
        <p:nvGraphicFramePr>
          <p:cNvPr id="2" name="Tablo 2">
            <a:extLst>
              <a:ext uri="{FF2B5EF4-FFF2-40B4-BE49-F238E27FC236}">
                <a16:creationId xmlns:a16="http://schemas.microsoft.com/office/drawing/2014/main" id="{F2A63212-A1C3-B7D9-C6AB-0A7873D318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9215478"/>
              </p:ext>
            </p:extLst>
          </p:nvPr>
        </p:nvGraphicFramePr>
        <p:xfrm>
          <a:off x="435674" y="1264073"/>
          <a:ext cx="9839700" cy="2813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9950">
                  <a:extLst>
                    <a:ext uri="{9D8B030D-6E8A-4147-A177-3AD203B41FA5}">
                      <a16:colId xmlns:a16="http://schemas.microsoft.com/office/drawing/2014/main" val="4271832669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1672449136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3578173003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2160331903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2122982884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1887532432"/>
                    </a:ext>
                  </a:extLst>
                </a:gridCol>
              </a:tblGrid>
              <a:tr h="675184">
                <a:tc gridSpan="3"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Mol sayısı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Tane sayısı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5347140"/>
                  </a:ext>
                </a:extLst>
              </a:tr>
              <a:tr h="1493901"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Bileşik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C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H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Bileşik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C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H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2071032"/>
                  </a:ext>
                </a:extLst>
              </a:tr>
              <a:tr h="644865"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0,4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2707233"/>
                  </a:ext>
                </a:extLst>
              </a:tr>
            </a:tbl>
          </a:graphicData>
        </a:graphic>
      </p:graphicFrame>
      <p:sp>
        <p:nvSpPr>
          <p:cNvPr id="3" name="Metin kutusu 2">
            <a:extLst>
              <a:ext uri="{FF2B5EF4-FFF2-40B4-BE49-F238E27FC236}">
                <a16:creationId xmlns:a16="http://schemas.microsoft.com/office/drawing/2014/main" id="{D85C28AB-61DC-8F0E-92D3-60A5BAA8ABE8}"/>
              </a:ext>
            </a:extLst>
          </p:cNvPr>
          <p:cNvSpPr txBox="1"/>
          <p:nvPr/>
        </p:nvSpPr>
        <p:spPr>
          <a:xfrm>
            <a:off x="435674" y="309966"/>
            <a:ext cx="9839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C</a:t>
            </a:r>
            <a:r>
              <a:rPr kumimoji="0" lang="tr-TR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3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H</a:t>
            </a:r>
            <a:r>
              <a:rPr lang="tr-TR" sz="2800" baseline="-25000" dirty="0">
                <a:solidFill>
                  <a:prstClr val="black"/>
                </a:solidFill>
                <a:latin typeface="Montserrat" panose="00000500000000000000" pitchFamily="2" charset="-94"/>
              </a:rPr>
              <a:t>8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 BİLEŞİĞİ İÇİN AŞAĞIDAKİ TABLODA YER ALAN BOŞLUKLARI DOLDURUNUZ</a:t>
            </a:r>
          </a:p>
        </p:txBody>
      </p:sp>
    </p:spTree>
    <p:extLst>
      <p:ext uri="{BB962C8B-B14F-4D97-AF65-F5344CB8AC3E}">
        <p14:creationId xmlns:p14="http://schemas.microsoft.com/office/powerpoint/2010/main" val="1238631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graphicFrame>
        <p:nvGraphicFramePr>
          <p:cNvPr id="2" name="Tablo 2">
            <a:extLst>
              <a:ext uri="{FF2B5EF4-FFF2-40B4-BE49-F238E27FC236}">
                <a16:creationId xmlns:a16="http://schemas.microsoft.com/office/drawing/2014/main" id="{F2A63212-A1C3-B7D9-C6AB-0A7873D318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19742"/>
              </p:ext>
            </p:extLst>
          </p:nvPr>
        </p:nvGraphicFramePr>
        <p:xfrm>
          <a:off x="435674" y="1264073"/>
          <a:ext cx="9839700" cy="2813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9950">
                  <a:extLst>
                    <a:ext uri="{9D8B030D-6E8A-4147-A177-3AD203B41FA5}">
                      <a16:colId xmlns:a16="http://schemas.microsoft.com/office/drawing/2014/main" val="4271832669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1672449136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3578173003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2160331903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2122982884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1887532432"/>
                    </a:ext>
                  </a:extLst>
                </a:gridCol>
              </a:tblGrid>
              <a:tr h="675184">
                <a:tc gridSpan="3"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Mol sayısı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Tane sayısı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5347140"/>
                  </a:ext>
                </a:extLst>
              </a:tr>
              <a:tr h="1493901"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Bileşik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C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H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Bileşik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C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H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2071032"/>
                  </a:ext>
                </a:extLst>
              </a:tr>
              <a:tr h="644865">
                <a:tc>
                  <a:txBody>
                    <a:bodyPr/>
                    <a:lstStyle/>
                    <a:p>
                      <a:pPr algn="ctr"/>
                      <a:endParaRPr lang="tr-TR" sz="32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0,6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2707233"/>
                  </a:ext>
                </a:extLst>
              </a:tr>
            </a:tbl>
          </a:graphicData>
        </a:graphic>
      </p:graphicFrame>
      <p:sp>
        <p:nvSpPr>
          <p:cNvPr id="3" name="Metin kutusu 2">
            <a:extLst>
              <a:ext uri="{FF2B5EF4-FFF2-40B4-BE49-F238E27FC236}">
                <a16:creationId xmlns:a16="http://schemas.microsoft.com/office/drawing/2014/main" id="{D85C28AB-61DC-8F0E-92D3-60A5BAA8ABE8}"/>
              </a:ext>
            </a:extLst>
          </p:cNvPr>
          <p:cNvSpPr txBox="1"/>
          <p:nvPr/>
        </p:nvSpPr>
        <p:spPr>
          <a:xfrm>
            <a:off x="435674" y="309966"/>
            <a:ext cx="9839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C</a:t>
            </a:r>
            <a:r>
              <a:rPr kumimoji="0" lang="tr-TR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3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H</a:t>
            </a:r>
            <a:r>
              <a:rPr lang="tr-TR" sz="2800" baseline="-25000" dirty="0">
                <a:solidFill>
                  <a:prstClr val="black"/>
                </a:solidFill>
                <a:latin typeface="Montserrat" panose="00000500000000000000" pitchFamily="2" charset="-94"/>
              </a:rPr>
              <a:t>8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 BİLEŞİĞİ İÇİN AŞAĞIDAKİ TABLODA YER ALAN BOŞLUKLARI DOLDURUNUZ</a:t>
            </a:r>
          </a:p>
        </p:txBody>
      </p:sp>
    </p:spTree>
    <p:extLst>
      <p:ext uri="{BB962C8B-B14F-4D97-AF65-F5344CB8AC3E}">
        <p14:creationId xmlns:p14="http://schemas.microsoft.com/office/powerpoint/2010/main" val="2471043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Resim 18">
            <a:extLst>
              <a:ext uri="{FF2B5EF4-FFF2-40B4-BE49-F238E27FC236}">
                <a16:creationId xmlns:a16="http://schemas.microsoft.com/office/drawing/2014/main" id="{D37CF311-FD19-668A-1E60-921F8D251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930" y="333375"/>
            <a:ext cx="6391397" cy="4176389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67B0E3BE-9C70-E8D3-35DD-EEC1205780F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0" y="918960"/>
            <a:ext cx="4389029" cy="2943646"/>
          </a:xfrm>
          <a:prstGeom prst="rect">
            <a:avLst/>
          </a:prstGeom>
        </p:spPr>
      </p:pic>
      <p:pic>
        <p:nvPicPr>
          <p:cNvPr id="23" name="Resim 22">
            <a:extLst>
              <a:ext uri="{FF2B5EF4-FFF2-40B4-BE49-F238E27FC236}">
                <a16:creationId xmlns:a16="http://schemas.microsoft.com/office/drawing/2014/main" id="{1650A8C8-EA1B-0924-0072-0FAEDD6B6A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" y="4720808"/>
            <a:ext cx="5524500" cy="1803817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</p:spTree>
    <p:extLst>
      <p:ext uri="{BB962C8B-B14F-4D97-AF65-F5344CB8AC3E}">
        <p14:creationId xmlns:p14="http://schemas.microsoft.com/office/powerpoint/2010/main" val="3709536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graphicFrame>
        <p:nvGraphicFramePr>
          <p:cNvPr id="2" name="Tablo 2">
            <a:extLst>
              <a:ext uri="{FF2B5EF4-FFF2-40B4-BE49-F238E27FC236}">
                <a16:creationId xmlns:a16="http://schemas.microsoft.com/office/drawing/2014/main" id="{F2A63212-A1C3-B7D9-C6AB-0A7873D318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4105403"/>
              </p:ext>
            </p:extLst>
          </p:nvPr>
        </p:nvGraphicFramePr>
        <p:xfrm>
          <a:off x="435674" y="1264073"/>
          <a:ext cx="9839700" cy="2813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9950">
                  <a:extLst>
                    <a:ext uri="{9D8B030D-6E8A-4147-A177-3AD203B41FA5}">
                      <a16:colId xmlns:a16="http://schemas.microsoft.com/office/drawing/2014/main" val="4271832669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1672449136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3578173003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2160331903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2122982884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1887532432"/>
                    </a:ext>
                  </a:extLst>
                </a:gridCol>
              </a:tblGrid>
              <a:tr h="675184">
                <a:tc gridSpan="3"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Mol sayısı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Tane sayısı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5347140"/>
                  </a:ext>
                </a:extLst>
              </a:tr>
              <a:tr h="1493901"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Bileşik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C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H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Bileşik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C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H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2071032"/>
                  </a:ext>
                </a:extLst>
              </a:tr>
              <a:tr h="644865">
                <a:tc>
                  <a:txBody>
                    <a:bodyPr/>
                    <a:lstStyle/>
                    <a:p>
                      <a:pPr algn="ctr"/>
                      <a:endParaRPr lang="tr-TR" sz="32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2,4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2707233"/>
                  </a:ext>
                </a:extLst>
              </a:tr>
            </a:tbl>
          </a:graphicData>
        </a:graphic>
      </p:graphicFrame>
      <p:sp>
        <p:nvSpPr>
          <p:cNvPr id="3" name="Metin kutusu 2">
            <a:extLst>
              <a:ext uri="{FF2B5EF4-FFF2-40B4-BE49-F238E27FC236}">
                <a16:creationId xmlns:a16="http://schemas.microsoft.com/office/drawing/2014/main" id="{D85C28AB-61DC-8F0E-92D3-60A5BAA8ABE8}"/>
              </a:ext>
            </a:extLst>
          </p:cNvPr>
          <p:cNvSpPr txBox="1"/>
          <p:nvPr/>
        </p:nvSpPr>
        <p:spPr>
          <a:xfrm>
            <a:off x="435674" y="309966"/>
            <a:ext cx="9839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C</a:t>
            </a:r>
            <a:r>
              <a:rPr kumimoji="0" lang="tr-TR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3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H</a:t>
            </a:r>
            <a:r>
              <a:rPr lang="tr-TR" sz="2800" baseline="-25000" dirty="0">
                <a:solidFill>
                  <a:prstClr val="black"/>
                </a:solidFill>
                <a:latin typeface="Montserrat" panose="00000500000000000000" pitchFamily="2" charset="-94"/>
              </a:rPr>
              <a:t>8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 BİLEŞİĞİ İÇİN AŞAĞIDAKİ TABLODA YER ALAN BOŞLUKLARI DOLDURUNUZ</a:t>
            </a:r>
          </a:p>
        </p:txBody>
      </p:sp>
    </p:spTree>
    <p:extLst>
      <p:ext uri="{BB962C8B-B14F-4D97-AF65-F5344CB8AC3E}">
        <p14:creationId xmlns:p14="http://schemas.microsoft.com/office/powerpoint/2010/main" val="17471890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graphicFrame>
        <p:nvGraphicFramePr>
          <p:cNvPr id="2" name="Tablo 2">
            <a:extLst>
              <a:ext uri="{FF2B5EF4-FFF2-40B4-BE49-F238E27FC236}">
                <a16:creationId xmlns:a16="http://schemas.microsoft.com/office/drawing/2014/main" id="{F2A63212-A1C3-B7D9-C6AB-0A7873D318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6205503"/>
              </p:ext>
            </p:extLst>
          </p:nvPr>
        </p:nvGraphicFramePr>
        <p:xfrm>
          <a:off x="435674" y="1264073"/>
          <a:ext cx="9839700" cy="30530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9950">
                  <a:extLst>
                    <a:ext uri="{9D8B030D-6E8A-4147-A177-3AD203B41FA5}">
                      <a16:colId xmlns:a16="http://schemas.microsoft.com/office/drawing/2014/main" val="4271832669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1672449136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3578173003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2160331903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2122982884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1887532432"/>
                    </a:ext>
                  </a:extLst>
                </a:gridCol>
              </a:tblGrid>
              <a:tr h="675184">
                <a:tc gridSpan="3"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Mol sayısı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Tane sayısı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5347140"/>
                  </a:ext>
                </a:extLst>
              </a:tr>
              <a:tr h="1493901"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Bileşik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C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H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Bileşik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C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H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2071032"/>
                  </a:ext>
                </a:extLst>
              </a:tr>
              <a:tr h="644865">
                <a:tc>
                  <a:txBody>
                    <a:bodyPr/>
                    <a:lstStyle/>
                    <a:p>
                      <a:pPr algn="ctr"/>
                      <a:endParaRPr lang="tr-TR" sz="32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1,505 . 10</a:t>
                      </a:r>
                      <a:r>
                        <a:rPr lang="tr-TR" sz="2000" baseline="30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23</a:t>
                      </a:r>
                    </a:p>
                    <a:p>
                      <a:pPr algn="ctr"/>
                      <a:endParaRPr lang="tr-TR" sz="32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2707233"/>
                  </a:ext>
                </a:extLst>
              </a:tr>
            </a:tbl>
          </a:graphicData>
        </a:graphic>
      </p:graphicFrame>
      <p:sp>
        <p:nvSpPr>
          <p:cNvPr id="3" name="Metin kutusu 2">
            <a:extLst>
              <a:ext uri="{FF2B5EF4-FFF2-40B4-BE49-F238E27FC236}">
                <a16:creationId xmlns:a16="http://schemas.microsoft.com/office/drawing/2014/main" id="{D85C28AB-61DC-8F0E-92D3-60A5BAA8ABE8}"/>
              </a:ext>
            </a:extLst>
          </p:cNvPr>
          <p:cNvSpPr txBox="1"/>
          <p:nvPr/>
        </p:nvSpPr>
        <p:spPr>
          <a:xfrm>
            <a:off x="435674" y="309966"/>
            <a:ext cx="9839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C</a:t>
            </a:r>
            <a:r>
              <a:rPr kumimoji="0" lang="tr-TR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3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H</a:t>
            </a:r>
            <a:r>
              <a:rPr lang="tr-TR" sz="2800" baseline="-25000" dirty="0">
                <a:solidFill>
                  <a:prstClr val="black"/>
                </a:solidFill>
                <a:latin typeface="Montserrat" panose="00000500000000000000" pitchFamily="2" charset="-94"/>
              </a:rPr>
              <a:t>8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 BİLEŞİĞİ İÇİN AŞAĞIDAKİ TABLODA YER ALAN BOŞLUKLARI DOLDURUNUZ</a:t>
            </a:r>
          </a:p>
        </p:txBody>
      </p:sp>
    </p:spTree>
    <p:extLst>
      <p:ext uri="{BB962C8B-B14F-4D97-AF65-F5344CB8AC3E}">
        <p14:creationId xmlns:p14="http://schemas.microsoft.com/office/powerpoint/2010/main" val="39233991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graphicFrame>
        <p:nvGraphicFramePr>
          <p:cNvPr id="2" name="Tablo 2">
            <a:extLst>
              <a:ext uri="{FF2B5EF4-FFF2-40B4-BE49-F238E27FC236}">
                <a16:creationId xmlns:a16="http://schemas.microsoft.com/office/drawing/2014/main" id="{F2A63212-A1C3-B7D9-C6AB-0A7873D318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2181252"/>
              </p:ext>
            </p:extLst>
          </p:nvPr>
        </p:nvGraphicFramePr>
        <p:xfrm>
          <a:off x="435674" y="1264073"/>
          <a:ext cx="9839700" cy="30834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9950">
                  <a:extLst>
                    <a:ext uri="{9D8B030D-6E8A-4147-A177-3AD203B41FA5}">
                      <a16:colId xmlns:a16="http://schemas.microsoft.com/office/drawing/2014/main" val="4271832669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1672449136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3578173003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2160331903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2122982884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1887532432"/>
                    </a:ext>
                  </a:extLst>
                </a:gridCol>
              </a:tblGrid>
              <a:tr h="675184">
                <a:tc gridSpan="3"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Mol sayısı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Tane sayısı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5347140"/>
                  </a:ext>
                </a:extLst>
              </a:tr>
              <a:tr h="1493901"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Bileşik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C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H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Bileşik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C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H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2071032"/>
                  </a:ext>
                </a:extLst>
              </a:tr>
              <a:tr h="644865">
                <a:tc>
                  <a:txBody>
                    <a:bodyPr/>
                    <a:lstStyle/>
                    <a:p>
                      <a:pPr algn="ctr"/>
                      <a:endParaRPr lang="tr-TR" sz="32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18,06 . 10</a:t>
                      </a:r>
                      <a:r>
                        <a:rPr lang="tr-TR" sz="2200" baseline="30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22</a:t>
                      </a:r>
                    </a:p>
                    <a:p>
                      <a:pPr algn="ctr"/>
                      <a:endParaRPr lang="tr-TR" sz="32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2707233"/>
                  </a:ext>
                </a:extLst>
              </a:tr>
            </a:tbl>
          </a:graphicData>
        </a:graphic>
      </p:graphicFrame>
      <p:sp>
        <p:nvSpPr>
          <p:cNvPr id="3" name="Metin kutusu 2">
            <a:extLst>
              <a:ext uri="{FF2B5EF4-FFF2-40B4-BE49-F238E27FC236}">
                <a16:creationId xmlns:a16="http://schemas.microsoft.com/office/drawing/2014/main" id="{D85C28AB-61DC-8F0E-92D3-60A5BAA8ABE8}"/>
              </a:ext>
            </a:extLst>
          </p:cNvPr>
          <p:cNvSpPr txBox="1"/>
          <p:nvPr/>
        </p:nvSpPr>
        <p:spPr>
          <a:xfrm>
            <a:off x="435674" y="309966"/>
            <a:ext cx="9839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C</a:t>
            </a:r>
            <a:r>
              <a:rPr kumimoji="0" lang="tr-TR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3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H</a:t>
            </a:r>
            <a:r>
              <a:rPr lang="tr-TR" sz="2800" baseline="-25000" dirty="0">
                <a:solidFill>
                  <a:prstClr val="black"/>
                </a:solidFill>
                <a:latin typeface="Montserrat" panose="00000500000000000000" pitchFamily="2" charset="-94"/>
              </a:rPr>
              <a:t>8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 BİLEŞİĞİ İÇİN AŞAĞIDAKİ TABLODA YER ALAN BOŞLUKLARI DOLDURUNUZ</a:t>
            </a:r>
          </a:p>
        </p:txBody>
      </p:sp>
    </p:spTree>
    <p:extLst>
      <p:ext uri="{BB962C8B-B14F-4D97-AF65-F5344CB8AC3E}">
        <p14:creationId xmlns:p14="http://schemas.microsoft.com/office/powerpoint/2010/main" val="29368913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graphicFrame>
        <p:nvGraphicFramePr>
          <p:cNvPr id="2" name="Tablo 2">
            <a:extLst>
              <a:ext uri="{FF2B5EF4-FFF2-40B4-BE49-F238E27FC236}">
                <a16:creationId xmlns:a16="http://schemas.microsoft.com/office/drawing/2014/main" id="{F2A63212-A1C3-B7D9-C6AB-0A7873D318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942435"/>
              </p:ext>
            </p:extLst>
          </p:nvPr>
        </p:nvGraphicFramePr>
        <p:xfrm>
          <a:off x="435674" y="1264073"/>
          <a:ext cx="9839700" cy="30530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9950">
                  <a:extLst>
                    <a:ext uri="{9D8B030D-6E8A-4147-A177-3AD203B41FA5}">
                      <a16:colId xmlns:a16="http://schemas.microsoft.com/office/drawing/2014/main" val="4271832669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1672449136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3578173003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2160331903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2122982884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1887532432"/>
                    </a:ext>
                  </a:extLst>
                </a:gridCol>
              </a:tblGrid>
              <a:tr h="675184">
                <a:tc gridSpan="3"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Mol sayısı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Tane sayısı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5347140"/>
                  </a:ext>
                </a:extLst>
              </a:tr>
              <a:tr h="1493901"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Bileşik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C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H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Bileşik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C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H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2071032"/>
                  </a:ext>
                </a:extLst>
              </a:tr>
              <a:tr h="644865">
                <a:tc>
                  <a:txBody>
                    <a:bodyPr/>
                    <a:lstStyle/>
                    <a:p>
                      <a:pPr algn="ctr"/>
                      <a:endParaRPr lang="tr-TR" sz="32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24,08 . 10</a:t>
                      </a:r>
                      <a:r>
                        <a:rPr lang="tr-TR" sz="2000" baseline="30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23</a:t>
                      </a:r>
                    </a:p>
                    <a:p>
                      <a:pPr algn="ctr"/>
                      <a:endParaRPr lang="tr-TR" sz="32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2707233"/>
                  </a:ext>
                </a:extLst>
              </a:tr>
            </a:tbl>
          </a:graphicData>
        </a:graphic>
      </p:graphicFrame>
      <p:sp>
        <p:nvSpPr>
          <p:cNvPr id="3" name="Metin kutusu 2">
            <a:extLst>
              <a:ext uri="{FF2B5EF4-FFF2-40B4-BE49-F238E27FC236}">
                <a16:creationId xmlns:a16="http://schemas.microsoft.com/office/drawing/2014/main" id="{D85C28AB-61DC-8F0E-92D3-60A5BAA8ABE8}"/>
              </a:ext>
            </a:extLst>
          </p:cNvPr>
          <p:cNvSpPr txBox="1"/>
          <p:nvPr/>
        </p:nvSpPr>
        <p:spPr>
          <a:xfrm>
            <a:off x="435674" y="309966"/>
            <a:ext cx="9839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C</a:t>
            </a:r>
            <a:r>
              <a:rPr kumimoji="0" lang="tr-TR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3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H</a:t>
            </a:r>
            <a:r>
              <a:rPr lang="tr-TR" sz="2800" baseline="-25000" dirty="0">
                <a:solidFill>
                  <a:prstClr val="black"/>
                </a:solidFill>
                <a:latin typeface="Montserrat" panose="00000500000000000000" pitchFamily="2" charset="-94"/>
              </a:rPr>
              <a:t>8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 BİLEŞİĞİ İÇİN AŞAĞIDAKİ TABLODA YER ALAN BOŞLUKLARI DOLDURUNUZ</a:t>
            </a:r>
          </a:p>
        </p:txBody>
      </p:sp>
    </p:spTree>
    <p:extLst>
      <p:ext uri="{BB962C8B-B14F-4D97-AF65-F5344CB8AC3E}">
        <p14:creationId xmlns:p14="http://schemas.microsoft.com/office/powerpoint/2010/main" val="37966425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graphicFrame>
        <p:nvGraphicFramePr>
          <p:cNvPr id="2" name="Tablo 2">
            <a:extLst>
              <a:ext uri="{FF2B5EF4-FFF2-40B4-BE49-F238E27FC236}">
                <a16:creationId xmlns:a16="http://schemas.microsoft.com/office/drawing/2014/main" id="{F2A63212-A1C3-B7D9-C6AB-0A7873D318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999937"/>
              </p:ext>
            </p:extLst>
          </p:nvPr>
        </p:nvGraphicFramePr>
        <p:xfrm>
          <a:off x="435674" y="1264073"/>
          <a:ext cx="9839700" cy="2813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9950">
                  <a:extLst>
                    <a:ext uri="{9D8B030D-6E8A-4147-A177-3AD203B41FA5}">
                      <a16:colId xmlns:a16="http://schemas.microsoft.com/office/drawing/2014/main" val="4271832669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1672449136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3578173003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2160331903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2122982884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1887532432"/>
                    </a:ext>
                  </a:extLst>
                </a:gridCol>
              </a:tblGrid>
              <a:tr h="675184">
                <a:tc gridSpan="3"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Mol sayısı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Tane sayısı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5347140"/>
                  </a:ext>
                </a:extLst>
              </a:tr>
              <a:tr h="1493901"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Bileşik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C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H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Bileşik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C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H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2071032"/>
                  </a:ext>
                </a:extLst>
              </a:tr>
              <a:tr h="644865">
                <a:tc>
                  <a:txBody>
                    <a:bodyPr/>
                    <a:lstStyle/>
                    <a:p>
                      <a:pPr algn="ctr"/>
                      <a:endParaRPr lang="tr-TR" sz="32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2707233"/>
                  </a:ext>
                </a:extLst>
              </a:tr>
            </a:tbl>
          </a:graphicData>
        </a:graphic>
      </p:graphicFrame>
      <p:sp>
        <p:nvSpPr>
          <p:cNvPr id="3" name="Metin kutusu 2">
            <a:extLst>
              <a:ext uri="{FF2B5EF4-FFF2-40B4-BE49-F238E27FC236}">
                <a16:creationId xmlns:a16="http://schemas.microsoft.com/office/drawing/2014/main" id="{D85C28AB-61DC-8F0E-92D3-60A5BAA8ABE8}"/>
              </a:ext>
            </a:extLst>
          </p:cNvPr>
          <p:cNvSpPr txBox="1"/>
          <p:nvPr/>
        </p:nvSpPr>
        <p:spPr>
          <a:xfrm>
            <a:off x="435674" y="309966"/>
            <a:ext cx="9839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C</a:t>
            </a:r>
            <a:r>
              <a:rPr kumimoji="0" lang="tr-TR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3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H</a:t>
            </a:r>
            <a:r>
              <a:rPr lang="tr-TR" sz="2800" baseline="-25000" dirty="0">
                <a:solidFill>
                  <a:prstClr val="black"/>
                </a:solidFill>
                <a:latin typeface="Montserrat" panose="00000500000000000000" pitchFamily="2" charset="-94"/>
              </a:rPr>
              <a:t>8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 BİLEŞİĞİ İÇİN AŞAĞIDAKİ TABLODA YER ALAN BOŞLUKLARI DOLDURUNUZ</a:t>
            </a:r>
          </a:p>
        </p:txBody>
      </p:sp>
    </p:spTree>
    <p:extLst>
      <p:ext uri="{BB962C8B-B14F-4D97-AF65-F5344CB8AC3E}">
        <p14:creationId xmlns:p14="http://schemas.microsoft.com/office/powerpoint/2010/main" val="22081702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22DED18-FB7F-D375-0EDE-4AAF7A4DEF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454" y="279846"/>
            <a:ext cx="10066666" cy="220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572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6DF82D5-1727-F382-634D-F0C57C5C2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461" y="504382"/>
            <a:ext cx="9973437" cy="222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4751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4196F66-53BB-FB48-6C00-12716DE82E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513" y="272914"/>
            <a:ext cx="8685992" cy="54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8107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1130B75-AE24-9A6B-B5DD-47DAA626E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471" y="261231"/>
            <a:ext cx="9993660" cy="420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908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B65C40E-D374-7FDA-C27B-F2EBD8646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071" y="314215"/>
            <a:ext cx="7507570" cy="593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847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869663A-54FD-D058-F4FC-E304C7A05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291" y="245667"/>
            <a:ext cx="6950481" cy="636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456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73B242C-7E91-0221-2391-0190A66162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966" y="311715"/>
            <a:ext cx="9976236" cy="421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2166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8515CE5-E816-4050-EBE5-1F16DC874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641" y="270041"/>
            <a:ext cx="9493278" cy="471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9885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2D3685A-B803-E78E-F7C3-B98F0C1ED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758" y="228063"/>
            <a:ext cx="9543162" cy="432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7217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B276A1F-8EC8-62DD-FCBF-669FCA7785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564" y="369090"/>
            <a:ext cx="9746341" cy="518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0392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12D11FC-8707-51F5-F8D0-ECD739F4D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212" y="172916"/>
            <a:ext cx="9942428" cy="226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690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4FFD3F8-E057-32A5-B78C-95506633D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039" y="333214"/>
            <a:ext cx="920115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5284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6C90D73-C72B-880F-E488-C8F19D92EC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476" y="209558"/>
            <a:ext cx="10022399" cy="203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828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4E1AD96-B4BA-F4B1-A0D4-B06257380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727" y="298618"/>
            <a:ext cx="9910650" cy="219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5573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4392616-0CCF-F6CC-E9DC-A13463A7CE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966" y="366899"/>
            <a:ext cx="9996407" cy="257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8169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4570E54-C577-E4AA-14C5-906553A3E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589" y="373175"/>
            <a:ext cx="9866286" cy="264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35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89B7B17-5C66-F4C4-6D40-B468975EE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801" y="360691"/>
            <a:ext cx="7029329" cy="613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1209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38D684D-FF1A-AEA5-E3DE-488D1172D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734" y="246773"/>
            <a:ext cx="10182386" cy="345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0391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835FE33-ADCD-54F4-5F1B-79CA0C7BF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650" y="281532"/>
            <a:ext cx="9922226" cy="299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9710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3CDE1DF-C2E6-4BB2-CA9E-342B82F1C4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521" y="397952"/>
            <a:ext cx="8679005" cy="546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9894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334581D-EB3C-11F2-A56C-01B834A34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151" y="340144"/>
            <a:ext cx="9971222" cy="211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3467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ABFB92DC-7755-BC12-FC28-155717C9C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971" y="321132"/>
            <a:ext cx="9096165" cy="575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4719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BC746A4-A5D7-F78B-7AC4-D1CE4116A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979" y="317473"/>
            <a:ext cx="9798401" cy="518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385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AFAE5F2-FDCE-B793-3B6A-E07372EF09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600" y="412694"/>
            <a:ext cx="9809787" cy="301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009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B2E295B-4AFC-C726-E0C9-32A4BE9C2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862" y="231546"/>
            <a:ext cx="7158304" cy="594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4791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459723C-4ADB-6CA5-5AB3-02591E9FF0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126" y="281900"/>
            <a:ext cx="8924360" cy="552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6422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E1580C8-3646-0DC3-DB4A-A73D6F3665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476" y="202733"/>
            <a:ext cx="9637450" cy="554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365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3E8A3A4-6D11-31DA-CFCD-0A3C2F2EA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854" y="441334"/>
            <a:ext cx="6157284" cy="605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7309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FE49D53-AC9D-14A2-42F7-CFEAAAAA64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651" y="195713"/>
            <a:ext cx="9723863" cy="265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3304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B9005B3-C717-1B0F-60AA-0D9883FD9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855" y="485930"/>
            <a:ext cx="9895776" cy="270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5487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9421CD0-8F78-EEE4-1C2B-67058ED55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826" y="347983"/>
            <a:ext cx="7431267" cy="616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5809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4FE9C5F-A510-B68D-59FD-17A8B84357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411" y="232721"/>
            <a:ext cx="6507843" cy="639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0390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C4E8D4D-6B1D-4161-BF9B-6DE7B68365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78" y="531374"/>
            <a:ext cx="7502900" cy="579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5979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AE46B20-DB2F-5626-778C-8CD0D0CE20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79" y="254112"/>
            <a:ext cx="9791808" cy="287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9617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51704F8-24BC-FF90-33C3-849507245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015" y="343728"/>
            <a:ext cx="9256928" cy="523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0053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4F460A0-4719-D614-95A6-C38FAE3A0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250" y="405950"/>
            <a:ext cx="9757635" cy="276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2016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61011DF-2B57-90EC-7B58-314412AC6D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591" y="300750"/>
            <a:ext cx="9716791" cy="212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4292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05F3F0C-1E28-9B0B-CBCD-02E8464B6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854" y="399444"/>
            <a:ext cx="6164923" cy="605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705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538D0EC-35D7-376D-033B-D84C83622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811" y="337609"/>
            <a:ext cx="8378138" cy="512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392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1B5F12E-902B-FCD2-63A6-71A092131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461" y="330532"/>
            <a:ext cx="9964742" cy="438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490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4845022-1173-B6B8-BF8F-338C19E11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749" y="251281"/>
            <a:ext cx="9989632" cy="327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153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594D833-E5A3-129D-A9CC-20FC83A661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740" y="289284"/>
            <a:ext cx="10065633" cy="288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5397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9C2C1BC-CCBB-018F-8E0E-65A15B656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591" y="411009"/>
            <a:ext cx="7021194" cy="603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082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89EC172-5240-F2FE-4723-694E61A66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537" y="402956"/>
            <a:ext cx="6199834" cy="605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8140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19BFBAF-DF7D-C4B1-0760-1F91A12237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252" y="479003"/>
            <a:ext cx="8091830" cy="589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830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03C4852-B6DE-D86B-2E4E-E41CF2FB1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270" y="193743"/>
            <a:ext cx="10051103" cy="199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69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C98ED0A-6977-8445-B6D8-6B61785D1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264" y="188024"/>
            <a:ext cx="9279691" cy="520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01676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9E9D831-99C8-B062-B923-3B481ED5B0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925" y="362667"/>
            <a:ext cx="9983545" cy="468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67897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632F8C5-879A-51BD-9C11-C5AFB38A7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726" y="300118"/>
            <a:ext cx="9025745" cy="537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958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2D3D63F-9473-6781-1819-0C3A0C620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989" y="304309"/>
            <a:ext cx="8161721" cy="624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2271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5BD3323-43F7-1EDF-45FC-A06959FE6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461" y="237088"/>
            <a:ext cx="9980309" cy="241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48413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BB71B74-A766-66AC-3186-8971F8135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43" y="374876"/>
            <a:ext cx="9728695" cy="216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2932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10BDA63-1946-31B3-CE1F-0B275B6663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215" y="386621"/>
            <a:ext cx="10011905" cy="200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7924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D4D7B1C-48F3-78B9-CA00-CBD69E6151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231" y="247659"/>
            <a:ext cx="9942647" cy="202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03233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A8D5171-3BE2-F01F-7419-AA0487FA8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723" y="298807"/>
            <a:ext cx="10068145" cy="250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22703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CCC1273-47C4-2887-4146-F2E44712F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656" y="431935"/>
            <a:ext cx="9994061" cy="349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77540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77635A6-0EA7-7C1C-578C-11D03B9CC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999" y="263637"/>
            <a:ext cx="9894382" cy="293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38364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D14B791-AE21-6215-6AB4-E2A50C94A6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623" y="321094"/>
            <a:ext cx="10087497" cy="223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67553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B135CD6-D80C-BAFD-6298-3C88A768DB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90" y="295826"/>
            <a:ext cx="9431034" cy="512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3432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0177391-EA68-7BC8-64C4-5C4063739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849" y="283827"/>
            <a:ext cx="10075518" cy="359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261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5488DFD-AE55-FC55-0575-B8370C15F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131" y="406041"/>
            <a:ext cx="8601398" cy="521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840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276FB3D-6B8C-0A18-D9FC-55122D3FE4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60" y="332344"/>
            <a:ext cx="7990428" cy="622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50441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B877828-5843-D1FB-127B-A08A58B46B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180" y="312960"/>
            <a:ext cx="7513378" cy="623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09640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7FF7AC7-58D0-0B63-B1DE-2BD0DDEB02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820" y="364210"/>
            <a:ext cx="6189322" cy="612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6481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7DDF508-9029-B4F5-25FF-0882001973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970" y="319772"/>
            <a:ext cx="9874317" cy="485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45410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B11EAEE-70DE-7F69-B226-EBE442182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400" y="349468"/>
            <a:ext cx="9880485" cy="366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84910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2C0EE68-6CA7-F209-20E5-7778813FB3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65" y="352425"/>
            <a:ext cx="9074903" cy="542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157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KAVRAMI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BBA1719-CDC8-D3C6-1523-CFA991BD3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4" y="466831"/>
            <a:ext cx="5507062" cy="592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0486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2241</TotalTime>
  <Words>613</Words>
  <Application>Microsoft Office PowerPoint</Application>
  <PresentationFormat>Geniş ekran</PresentationFormat>
  <Paragraphs>526</Paragraphs>
  <Slides>85</Slides>
  <Notes>85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85</vt:i4>
      </vt:variant>
    </vt:vector>
  </HeadingPairs>
  <TitlesOfParts>
    <vt:vector size="90" baseType="lpstr">
      <vt:lpstr>Arial</vt:lpstr>
      <vt:lpstr>Calibri</vt:lpstr>
      <vt:lpstr>Calibri Light</vt:lpstr>
      <vt:lpstr>Montserrat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mehmet sait özdemir</dc:creator>
  <cp:lastModifiedBy>mehmet sait özdemir</cp:lastModifiedBy>
  <cp:revision>11</cp:revision>
  <dcterms:created xsi:type="dcterms:W3CDTF">2023-06-24T14:28:55Z</dcterms:created>
  <dcterms:modified xsi:type="dcterms:W3CDTF">2023-08-23T12:15:44Z</dcterms:modified>
</cp:coreProperties>
</file>