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7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341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349" r:id="rId66"/>
  </p:sldIdLst>
  <p:sldSz cx="12192000" cy="6858000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F62"/>
    <a:srgbClr val="009FE3"/>
    <a:srgbClr val="E3B632"/>
    <a:srgbClr val="B86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155178-DDE8-4B3D-A6D9-7A135C6F6CE8}" v="4" dt="2024-01-22T21:45:07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6" autoAdjust="0"/>
    <p:restoredTop sz="94660"/>
  </p:normalViewPr>
  <p:slideViewPr>
    <p:cSldViewPr snapToGrid="0">
      <p:cViewPr varScale="1">
        <p:scale>
          <a:sx n="87" d="100"/>
          <a:sy n="87" d="100"/>
        </p:scale>
        <p:origin x="91" y="8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hmet sait özdemir" userId="dce2c172-62e6-4d50-b888-93ec6715f647" providerId="ADAL" clId="{45155178-DDE8-4B3D-A6D9-7A135C6F6CE8}"/>
    <pc:docChg chg="custSel addSld delSld modSld">
      <pc:chgData name="mehmet sait özdemir" userId="dce2c172-62e6-4d50-b888-93ec6715f647" providerId="ADAL" clId="{45155178-DDE8-4B3D-A6D9-7A135C6F6CE8}" dt="2024-01-22T21:45:53.998" v="277" actId="47"/>
      <pc:docMkLst>
        <pc:docMk/>
      </pc:docMkLst>
      <pc:sldChg chg="modSp mod">
        <pc:chgData name="mehmet sait özdemir" userId="dce2c172-62e6-4d50-b888-93ec6715f647" providerId="ADAL" clId="{45155178-DDE8-4B3D-A6D9-7A135C6F6CE8}" dt="2024-01-22T21:15:08.509" v="15" actId="20577"/>
        <pc:sldMkLst>
          <pc:docMk/>
          <pc:sldMk cId="3890991264" sldId="257"/>
        </pc:sldMkLst>
        <pc:spChg chg="mod">
          <ac:chgData name="mehmet sait özdemir" userId="dce2c172-62e6-4d50-b888-93ec6715f647" providerId="ADAL" clId="{45155178-DDE8-4B3D-A6D9-7A135C6F6CE8}" dt="2024-01-22T21:15:08.509" v="15" actId="20577"/>
          <ac:spMkLst>
            <pc:docMk/>
            <pc:sldMk cId="3890991264" sldId="257"/>
            <ac:spMk id="15" creationId="{6D0D488E-17C7-67DC-1056-A4B58CEA9601}"/>
          </ac:spMkLst>
        </pc:spChg>
      </pc:sldChg>
      <pc:sldChg chg="addSp delSp modSp mod">
        <pc:chgData name="mehmet sait özdemir" userId="dce2c172-62e6-4d50-b888-93ec6715f647" providerId="ADAL" clId="{45155178-DDE8-4B3D-A6D9-7A135C6F6CE8}" dt="2024-01-22T21:15:56.980" v="37" actId="14100"/>
        <pc:sldMkLst>
          <pc:docMk/>
          <pc:sldMk cId="1282158046" sldId="286"/>
        </pc:sldMkLst>
        <pc:spChg chg="mod">
          <ac:chgData name="mehmet sait özdemir" userId="dce2c172-62e6-4d50-b888-93ec6715f647" providerId="ADAL" clId="{45155178-DDE8-4B3D-A6D9-7A135C6F6CE8}" dt="2024-01-22T21:15:15.565" v="27" actId="20577"/>
          <ac:spMkLst>
            <pc:docMk/>
            <pc:sldMk cId="1282158046" sldId="286"/>
            <ac:spMk id="11" creationId="{11AEB6E0-9CC4-2371-D63A-A0CE701052E6}"/>
          </ac:spMkLst>
        </pc:spChg>
        <pc:picChg chg="del">
          <ac:chgData name="mehmet sait özdemir" userId="dce2c172-62e6-4d50-b888-93ec6715f647" providerId="ADAL" clId="{45155178-DDE8-4B3D-A6D9-7A135C6F6CE8}" dt="2024-01-22T21:14:58.375" v="1" actId="478"/>
          <ac:picMkLst>
            <pc:docMk/>
            <pc:sldMk cId="1282158046" sldId="286"/>
            <ac:picMk id="3" creationId="{8E52E370-8C50-DF2C-0CBE-C97F07A89CB1}"/>
          </ac:picMkLst>
        </pc:picChg>
        <pc:picChg chg="add mod">
          <ac:chgData name="mehmet sait özdemir" userId="dce2c172-62e6-4d50-b888-93ec6715f647" providerId="ADAL" clId="{45155178-DDE8-4B3D-A6D9-7A135C6F6CE8}" dt="2024-01-22T21:15:56.980" v="37" actId="14100"/>
          <ac:picMkLst>
            <pc:docMk/>
            <pc:sldMk cId="1282158046" sldId="286"/>
            <ac:picMk id="5" creationId="{D961FF0A-43C4-DA5F-0108-B550FA2D9BAF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1173380786" sldId="287"/>
        </pc:sldMkLst>
      </pc:sldChg>
      <pc:sldChg chg="addSp modSp add mod">
        <pc:chgData name="mehmet sait özdemir" userId="dce2c172-62e6-4d50-b888-93ec6715f647" providerId="ADAL" clId="{45155178-DDE8-4B3D-A6D9-7A135C6F6CE8}" dt="2024-01-22T21:16:09.303" v="41" actId="14100"/>
        <pc:sldMkLst>
          <pc:docMk/>
          <pc:sldMk cId="3284185324" sldId="287"/>
        </pc:sldMkLst>
        <pc:picChg chg="add mod">
          <ac:chgData name="mehmet sait özdemir" userId="dce2c172-62e6-4d50-b888-93ec6715f647" providerId="ADAL" clId="{45155178-DDE8-4B3D-A6D9-7A135C6F6CE8}" dt="2024-01-22T21:16:09.303" v="41" actId="14100"/>
          <ac:picMkLst>
            <pc:docMk/>
            <pc:sldMk cId="3284185324" sldId="287"/>
            <ac:picMk id="3" creationId="{5BC13BDC-FCD7-FFF2-C8E6-BC5B09395F45}"/>
          </ac:picMkLst>
        </pc:picChg>
      </pc:sldChg>
      <pc:sldChg chg="addSp modSp add mod">
        <pc:chgData name="mehmet sait özdemir" userId="dce2c172-62e6-4d50-b888-93ec6715f647" providerId="ADAL" clId="{45155178-DDE8-4B3D-A6D9-7A135C6F6CE8}" dt="2024-01-22T21:16:21.430" v="45" actId="14100"/>
        <pc:sldMkLst>
          <pc:docMk/>
          <pc:sldMk cId="926755393" sldId="288"/>
        </pc:sldMkLst>
        <pc:picChg chg="add mod">
          <ac:chgData name="mehmet sait özdemir" userId="dce2c172-62e6-4d50-b888-93ec6715f647" providerId="ADAL" clId="{45155178-DDE8-4B3D-A6D9-7A135C6F6CE8}" dt="2024-01-22T21:16:21.430" v="45" actId="14100"/>
          <ac:picMkLst>
            <pc:docMk/>
            <pc:sldMk cId="926755393" sldId="288"/>
            <ac:picMk id="3" creationId="{2EC186C7-B264-71EE-1359-6F2F1EDEA477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2490578620" sldId="288"/>
        </pc:sldMkLst>
      </pc:sldChg>
      <pc:sldChg chg="addSp modSp add mod replId">
        <pc:chgData name="mehmet sait özdemir" userId="dce2c172-62e6-4d50-b888-93ec6715f647" providerId="ADAL" clId="{45155178-DDE8-4B3D-A6D9-7A135C6F6CE8}" dt="2024-01-22T21:16:36.093" v="50" actId="14100"/>
        <pc:sldMkLst>
          <pc:docMk/>
          <pc:sldMk cId="3483049716" sldId="289"/>
        </pc:sldMkLst>
        <pc:picChg chg="add mod">
          <ac:chgData name="mehmet sait özdemir" userId="dce2c172-62e6-4d50-b888-93ec6715f647" providerId="ADAL" clId="{45155178-DDE8-4B3D-A6D9-7A135C6F6CE8}" dt="2024-01-22T21:16:36.093" v="50" actId="14100"/>
          <ac:picMkLst>
            <pc:docMk/>
            <pc:sldMk cId="3483049716" sldId="289"/>
            <ac:picMk id="3" creationId="{14BA04D1-877C-E969-BDB2-12E67DF74D21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4017208967" sldId="289"/>
        </pc:sldMkLst>
      </pc:sldChg>
      <pc:sldChg chg="addSp modSp add mod">
        <pc:chgData name="mehmet sait özdemir" userId="dce2c172-62e6-4d50-b888-93ec6715f647" providerId="ADAL" clId="{45155178-DDE8-4B3D-A6D9-7A135C6F6CE8}" dt="2024-01-22T21:16:45.361" v="54" actId="1076"/>
        <pc:sldMkLst>
          <pc:docMk/>
          <pc:sldMk cId="1604710588" sldId="290"/>
        </pc:sldMkLst>
        <pc:picChg chg="add mod">
          <ac:chgData name="mehmet sait özdemir" userId="dce2c172-62e6-4d50-b888-93ec6715f647" providerId="ADAL" clId="{45155178-DDE8-4B3D-A6D9-7A135C6F6CE8}" dt="2024-01-22T21:16:45.361" v="54" actId="1076"/>
          <ac:picMkLst>
            <pc:docMk/>
            <pc:sldMk cId="1604710588" sldId="290"/>
            <ac:picMk id="3" creationId="{52553C81-6072-3A29-EEEF-0EBDA56B3DAB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2837024424" sldId="290"/>
        </pc:sldMkLst>
      </pc:sldChg>
      <pc:sldChg chg="addSp modSp add mod replId">
        <pc:chgData name="mehmet sait özdemir" userId="dce2c172-62e6-4d50-b888-93ec6715f647" providerId="ADAL" clId="{45155178-DDE8-4B3D-A6D9-7A135C6F6CE8}" dt="2024-01-22T21:27:01.257" v="58" actId="14100"/>
        <pc:sldMkLst>
          <pc:docMk/>
          <pc:sldMk cId="2566316205" sldId="291"/>
        </pc:sldMkLst>
        <pc:picChg chg="add mod">
          <ac:chgData name="mehmet sait özdemir" userId="dce2c172-62e6-4d50-b888-93ec6715f647" providerId="ADAL" clId="{45155178-DDE8-4B3D-A6D9-7A135C6F6CE8}" dt="2024-01-22T21:27:01.257" v="58" actId="14100"/>
          <ac:picMkLst>
            <pc:docMk/>
            <pc:sldMk cId="2566316205" sldId="291"/>
            <ac:picMk id="3" creationId="{3A281777-BD12-7C63-50BF-A23D52A57EF5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3399874670" sldId="291"/>
        </pc:sldMkLst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2155419593" sldId="292"/>
        </pc:sldMkLst>
      </pc:sldChg>
      <pc:sldChg chg="addSp modSp add mod replId">
        <pc:chgData name="mehmet sait özdemir" userId="dce2c172-62e6-4d50-b888-93ec6715f647" providerId="ADAL" clId="{45155178-DDE8-4B3D-A6D9-7A135C6F6CE8}" dt="2024-01-22T21:27:21.282" v="60" actId="1076"/>
        <pc:sldMkLst>
          <pc:docMk/>
          <pc:sldMk cId="3752565447" sldId="292"/>
        </pc:sldMkLst>
        <pc:picChg chg="add mod">
          <ac:chgData name="mehmet sait özdemir" userId="dce2c172-62e6-4d50-b888-93ec6715f647" providerId="ADAL" clId="{45155178-DDE8-4B3D-A6D9-7A135C6F6CE8}" dt="2024-01-22T21:27:21.282" v="60" actId="1076"/>
          <ac:picMkLst>
            <pc:docMk/>
            <pc:sldMk cId="3752565447" sldId="292"/>
            <ac:picMk id="3" creationId="{6C5DC624-AB6B-9C25-50C3-03268C4C0A14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54975989" sldId="293"/>
        </pc:sldMkLst>
      </pc:sldChg>
      <pc:sldChg chg="addSp modSp add mod replId">
        <pc:chgData name="mehmet sait özdemir" userId="dce2c172-62e6-4d50-b888-93ec6715f647" providerId="ADAL" clId="{45155178-DDE8-4B3D-A6D9-7A135C6F6CE8}" dt="2024-01-22T21:27:30.281" v="64" actId="14100"/>
        <pc:sldMkLst>
          <pc:docMk/>
          <pc:sldMk cId="3064890806" sldId="293"/>
        </pc:sldMkLst>
        <pc:picChg chg="add mod">
          <ac:chgData name="mehmet sait özdemir" userId="dce2c172-62e6-4d50-b888-93ec6715f647" providerId="ADAL" clId="{45155178-DDE8-4B3D-A6D9-7A135C6F6CE8}" dt="2024-01-22T21:27:30.281" v="64" actId="14100"/>
          <ac:picMkLst>
            <pc:docMk/>
            <pc:sldMk cId="3064890806" sldId="293"/>
            <ac:picMk id="3" creationId="{9166BDE9-5964-09A6-B846-2C2CAFFDED13}"/>
          </ac:picMkLst>
        </pc:picChg>
      </pc:sldChg>
      <pc:sldChg chg="addSp modSp add mod">
        <pc:chgData name="mehmet sait özdemir" userId="dce2c172-62e6-4d50-b888-93ec6715f647" providerId="ADAL" clId="{45155178-DDE8-4B3D-A6D9-7A135C6F6CE8}" dt="2024-01-22T21:27:39.664" v="67" actId="1076"/>
        <pc:sldMkLst>
          <pc:docMk/>
          <pc:sldMk cId="1021305902" sldId="294"/>
        </pc:sldMkLst>
        <pc:picChg chg="add mod">
          <ac:chgData name="mehmet sait özdemir" userId="dce2c172-62e6-4d50-b888-93ec6715f647" providerId="ADAL" clId="{45155178-DDE8-4B3D-A6D9-7A135C6F6CE8}" dt="2024-01-22T21:27:39.664" v="67" actId="1076"/>
          <ac:picMkLst>
            <pc:docMk/>
            <pc:sldMk cId="1021305902" sldId="294"/>
            <ac:picMk id="3" creationId="{F52811FE-0213-C28B-A992-ACD60CAA395E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2177336287" sldId="294"/>
        </pc:sldMkLst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102123235" sldId="295"/>
        </pc:sldMkLst>
      </pc:sldChg>
      <pc:sldChg chg="addSp modSp add mod replId">
        <pc:chgData name="mehmet sait özdemir" userId="dce2c172-62e6-4d50-b888-93ec6715f647" providerId="ADAL" clId="{45155178-DDE8-4B3D-A6D9-7A135C6F6CE8}" dt="2024-01-22T21:27:49.452" v="71" actId="14100"/>
        <pc:sldMkLst>
          <pc:docMk/>
          <pc:sldMk cId="4294883077" sldId="295"/>
        </pc:sldMkLst>
        <pc:picChg chg="add mod">
          <ac:chgData name="mehmet sait özdemir" userId="dce2c172-62e6-4d50-b888-93ec6715f647" providerId="ADAL" clId="{45155178-DDE8-4B3D-A6D9-7A135C6F6CE8}" dt="2024-01-22T21:27:49.452" v="71" actId="14100"/>
          <ac:picMkLst>
            <pc:docMk/>
            <pc:sldMk cId="4294883077" sldId="295"/>
            <ac:picMk id="3" creationId="{5D056ED0-6DFD-18C8-5651-EE8F44B20B83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1138720647" sldId="296"/>
        </pc:sldMkLst>
      </pc:sldChg>
      <pc:sldChg chg="addSp modSp add mod replId">
        <pc:chgData name="mehmet sait özdemir" userId="dce2c172-62e6-4d50-b888-93ec6715f647" providerId="ADAL" clId="{45155178-DDE8-4B3D-A6D9-7A135C6F6CE8}" dt="2024-01-22T21:28:01.699" v="75" actId="14100"/>
        <pc:sldMkLst>
          <pc:docMk/>
          <pc:sldMk cId="2097316174" sldId="296"/>
        </pc:sldMkLst>
        <pc:picChg chg="add mod">
          <ac:chgData name="mehmet sait özdemir" userId="dce2c172-62e6-4d50-b888-93ec6715f647" providerId="ADAL" clId="{45155178-DDE8-4B3D-A6D9-7A135C6F6CE8}" dt="2024-01-22T21:28:01.699" v="75" actId="14100"/>
          <ac:picMkLst>
            <pc:docMk/>
            <pc:sldMk cId="2097316174" sldId="296"/>
            <ac:picMk id="3" creationId="{200441BD-E47F-014B-7C9F-BB716EE9C070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1661652818" sldId="297"/>
        </pc:sldMkLst>
      </pc:sldChg>
      <pc:sldChg chg="addSp modSp add mod replId">
        <pc:chgData name="mehmet sait özdemir" userId="dce2c172-62e6-4d50-b888-93ec6715f647" providerId="ADAL" clId="{45155178-DDE8-4B3D-A6D9-7A135C6F6CE8}" dt="2024-01-22T21:31:42.453" v="79" actId="14100"/>
        <pc:sldMkLst>
          <pc:docMk/>
          <pc:sldMk cId="4145495066" sldId="297"/>
        </pc:sldMkLst>
        <pc:picChg chg="add mod">
          <ac:chgData name="mehmet sait özdemir" userId="dce2c172-62e6-4d50-b888-93ec6715f647" providerId="ADAL" clId="{45155178-DDE8-4B3D-A6D9-7A135C6F6CE8}" dt="2024-01-22T21:31:42.453" v="79" actId="14100"/>
          <ac:picMkLst>
            <pc:docMk/>
            <pc:sldMk cId="4145495066" sldId="297"/>
            <ac:picMk id="3" creationId="{F4ADCDCE-CAB0-53BB-CCD2-B7AED26D6FB0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1473482597" sldId="298"/>
        </pc:sldMkLst>
      </pc:sldChg>
      <pc:sldChg chg="addSp modSp add mod replId">
        <pc:chgData name="mehmet sait özdemir" userId="dce2c172-62e6-4d50-b888-93ec6715f647" providerId="ADAL" clId="{45155178-DDE8-4B3D-A6D9-7A135C6F6CE8}" dt="2024-01-22T21:32:07.046" v="84" actId="14100"/>
        <pc:sldMkLst>
          <pc:docMk/>
          <pc:sldMk cId="3014906962" sldId="298"/>
        </pc:sldMkLst>
        <pc:picChg chg="add mod">
          <ac:chgData name="mehmet sait özdemir" userId="dce2c172-62e6-4d50-b888-93ec6715f647" providerId="ADAL" clId="{45155178-DDE8-4B3D-A6D9-7A135C6F6CE8}" dt="2024-01-22T21:32:07.046" v="84" actId="14100"/>
          <ac:picMkLst>
            <pc:docMk/>
            <pc:sldMk cId="3014906962" sldId="298"/>
            <ac:picMk id="3" creationId="{CF5F4A75-CCA9-8421-DC47-57C402593175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32:22.692" v="89" actId="14100"/>
        <pc:sldMkLst>
          <pc:docMk/>
          <pc:sldMk cId="1202571709" sldId="299"/>
        </pc:sldMkLst>
        <pc:picChg chg="add mod">
          <ac:chgData name="mehmet sait özdemir" userId="dce2c172-62e6-4d50-b888-93ec6715f647" providerId="ADAL" clId="{45155178-DDE8-4B3D-A6D9-7A135C6F6CE8}" dt="2024-01-22T21:32:22.692" v="89" actId="14100"/>
          <ac:picMkLst>
            <pc:docMk/>
            <pc:sldMk cId="1202571709" sldId="299"/>
            <ac:picMk id="3" creationId="{7CDD847F-37DF-4AB8-B936-5C6C1E90B997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2831197344" sldId="299"/>
        </pc:sldMkLst>
      </pc:sldChg>
      <pc:sldChg chg="addSp modSp add mod replId">
        <pc:chgData name="mehmet sait özdemir" userId="dce2c172-62e6-4d50-b888-93ec6715f647" providerId="ADAL" clId="{45155178-DDE8-4B3D-A6D9-7A135C6F6CE8}" dt="2024-01-22T21:32:39.266" v="93" actId="14100"/>
        <pc:sldMkLst>
          <pc:docMk/>
          <pc:sldMk cId="15244728" sldId="300"/>
        </pc:sldMkLst>
        <pc:picChg chg="add mod">
          <ac:chgData name="mehmet sait özdemir" userId="dce2c172-62e6-4d50-b888-93ec6715f647" providerId="ADAL" clId="{45155178-DDE8-4B3D-A6D9-7A135C6F6CE8}" dt="2024-01-22T21:32:39.266" v="93" actId="14100"/>
          <ac:picMkLst>
            <pc:docMk/>
            <pc:sldMk cId="15244728" sldId="300"/>
            <ac:picMk id="3" creationId="{660056DF-CAFB-06DB-E405-2CACE460DE7B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1287998381" sldId="300"/>
        </pc:sldMkLst>
      </pc:sldChg>
      <pc:sldChg chg="addSp modSp add mod replId">
        <pc:chgData name="mehmet sait özdemir" userId="dce2c172-62e6-4d50-b888-93ec6715f647" providerId="ADAL" clId="{45155178-DDE8-4B3D-A6D9-7A135C6F6CE8}" dt="2024-01-22T21:32:51.206" v="97" actId="14100"/>
        <pc:sldMkLst>
          <pc:docMk/>
          <pc:sldMk cId="2400854954" sldId="301"/>
        </pc:sldMkLst>
        <pc:picChg chg="add mod">
          <ac:chgData name="mehmet sait özdemir" userId="dce2c172-62e6-4d50-b888-93ec6715f647" providerId="ADAL" clId="{45155178-DDE8-4B3D-A6D9-7A135C6F6CE8}" dt="2024-01-22T21:32:51.206" v="97" actId="14100"/>
          <ac:picMkLst>
            <pc:docMk/>
            <pc:sldMk cId="2400854954" sldId="301"/>
            <ac:picMk id="3" creationId="{3F23660C-3171-C7A6-2770-EC124F310352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3356485391" sldId="301"/>
        </pc:sldMkLst>
      </pc:sldChg>
      <pc:sldChg chg="addSp modSp add mod">
        <pc:chgData name="mehmet sait özdemir" userId="dce2c172-62e6-4d50-b888-93ec6715f647" providerId="ADAL" clId="{45155178-DDE8-4B3D-A6D9-7A135C6F6CE8}" dt="2024-01-22T21:33:05.426" v="101" actId="14100"/>
        <pc:sldMkLst>
          <pc:docMk/>
          <pc:sldMk cId="560722877" sldId="302"/>
        </pc:sldMkLst>
        <pc:picChg chg="add mod">
          <ac:chgData name="mehmet sait özdemir" userId="dce2c172-62e6-4d50-b888-93ec6715f647" providerId="ADAL" clId="{45155178-DDE8-4B3D-A6D9-7A135C6F6CE8}" dt="2024-01-22T21:33:05.426" v="101" actId="14100"/>
          <ac:picMkLst>
            <pc:docMk/>
            <pc:sldMk cId="560722877" sldId="302"/>
            <ac:picMk id="3" creationId="{DDB97120-DD9A-4077-A618-03A82BF06E38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862149342" sldId="302"/>
        </pc:sldMkLst>
      </pc:sldChg>
      <pc:sldChg chg="addSp modSp add mod replId">
        <pc:chgData name="mehmet sait özdemir" userId="dce2c172-62e6-4d50-b888-93ec6715f647" providerId="ADAL" clId="{45155178-DDE8-4B3D-A6D9-7A135C6F6CE8}" dt="2024-01-22T21:33:21.169" v="105" actId="14100"/>
        <pc:sldMkLst>
          <pc:docMk/>
          <pc:sldMk cId="1232460547" sldId="303"/>
        </pc:sldMkLst>
        <pc:picChg chg="add mod">
          <ac:chgData name="mehmet sait özdemir" userId="dce2c172-62e6-4d50-b888-93ec6715f647" providerId="ADAL" clId="{45155178-DDE8-4B3D-A6D9-7A135C6F6CE8}" dt="2024-01-22T21:33:21.169" v="105" actId="14100"/>
          <ac:picMkLst>
            <pc:docMk/>
            <pc:sldMk cId="1232460547" sldId="303"/>
            <ac:picMk id="3" creationId="{E790FB3A-4999-4E6A-273F-42E00E6D12DC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1297831367" sldId="303"/>
        </pc:sldMkLst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797862108" sldId="304"/>
        </pc:sldMkLst>
      </pc:sldChg>
      <pc:sldChg chg="addSp modSp add mod replId">
        <pc:chgData name="mehmet sait özdemir" userId="dce2c172-62e6-4d50-b888-93ec6715f647" providerId="ADAL" clId="{45155178-DDE8-4B3D-A6D9-7A135C6F6CE8}" dt="2024-01-22T21:33:32.771" v="108" actId="1076"/>
        <pc:sldMkLst>
          <pc:docMk/>
          <pc:sldMk cId="1046889973" sldId="304"/>
        </pc:sldMkLst>
        <pc:picChg chg="add mod">
          <ac:chgData name="mehmet sait özdemir" userId="dce2c172-62e6-4d50-b888-93ec6715f647" providerId="ADAL" clId="{45155178-DDE8-4B3D-A6D9-7A135C6F6CE8}" dt="2024-01-22T21:33:32.771" v="108" actId="1076"/>
          <ac:picMkLst>
            <pc:docMk/>
            <pc:sldMk cId="1046889973" sldId="304"/>
            <ac:picMk id="3" creationId="{C1A56365-302C-25F2-AC07-26ABDE682B43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33:43.639" v="112" actId="14100"/>
        <pc:sldMkLst>
          <pc:docMk/>
          <pc:sldMk cId="374315502" sldId="305"/>
        </pc:sldMkLst>
        <pc:picChg chg="add mod">
          <ac:chgData name="mehmet sait özdemir" userId="dce2c172-62e6-4d50-b888-93ec6715f647" providerId="ADAL" clId="{45155178-DDE8-4B3D-A6D9-7A135C6F6CE8}" dt="2024-01-22T21:33:43.639" v="112" actId="14100"/>
          <ac:picMkLst>
            <pc:docMk/>
            <pc:sldMk cId="374315502" sldId="305"/>
            <ac:picMk id="3" creationId="{B6A72D4C-BAA1-4404-DC5F-3128E8ADA3CC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2622060562" sldId="305"/>
        </pc:sldMkLst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2348814540" sldId="306"/>
        </pc:sldMkLst>
      </pc:sldChg>
      <pc:sldChg chg="addSp modSp add mod replId">
        <pc:chgData name="mehmet sait özdemir" userId="dce2c172-62e6-4d50-b888-93ec6715f647" providerId="ADAL" clId="{45155178-DDE8-4B3D-A6D9-7A135C6F6CE8}" dt="2024-01-22T21:34:01.490" v="117" actId="14100"/>
        <pc:sldMkLst>
          <pc:docMk/>
          <pc:sldMk cId="4047138049" sldId="306"/>
        </pc:sldMkLst>
        <pc:picChg chg="add mod">
          <ac:chgData name="mehmet sait özdemir" userId="dce2c172-62e6-4d50-b888-93ec6715f647" providerId="ADAL" clId="{45155178-DDE8-4B3D-A6D9-7A135C6F6CE8}" dt="2024-01-22T21:34:01.490" v="117" actId="14100"/>
          <ac:picMkLst>
            <pc:docMk/>
            <pc:sldMk cId="4047138049" sldId="306"/>
            <ac:picMk id="3" creationId="{315B03B9-C1EE-1BAB-7258-09276586D297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2088223082" sldId="307"/>
        </pc:sldMkLst>
      </pc:sldChg>
      <pc:sldChg chg="addSp modSp add mod replId">
        <pc:chgData name="mehmet sait özdemir" userId="dce2c172-62e6-4d50-b888-93ec6715f647" providerId="ADAL" clId="{45155178-DDE8-4B3D-A6D9-7A135C6F6CE8}" dt="2024-01-22T21:34:13.384" v="121" actId="14100"/>
        <pc:sldMkLst>
          <pc:docMk/>
          <pc:sldMk cId="4244674818" sldId="307"/>
        </pc:sldMkLst>
        <pc:picChg chg="add mod">
          <ac:chgData name="mehmet sait özdemir" userId="dce2c172-62e6-4d50-b888-93ec6715f647" providerId="ADAL" clId="{45155178-DDE8-4B3D-A6D9-7A135C6F6CE8}" dt="2024-01-22T21:34:13.384" v="121" actId="14100"/>
          <ac:picMkLst>
            <pc:docMk/>
            <pc:sldMk cId="4244674818" sldId="307"/>
            <ac:picMk id="3" creationId="{CAAEC363-EE6A-C749-EC98-EB473CEFA144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34:23.914" v="125" actId="14100"/>
        <pc:sldMkLst>
          <pc:docMk/>
          <pc:sldMk cId="3459944317" sldId="308"/>
        </pc:sldMkLst>
        <pc:picChg chg="add mod">
          <ac:chgData name="mehmet sait özdemir" userId="dce2c172-62e6-4d50-b888-93ec6715f647" providerId="ADAL" clId="{45155178-DDE8-4B3D-A6D9-7A135C6F6CE8}" dt="2024-01-22T21:34:23.914" v="125" actId="14100"/>
          <ac:picMkLst>
            <pc:docMk/>
            <pc:sldMk cId="3459944317" sldId="308"/>
            <ac:picMk id="3" creationId="{79BF908F-CE58-330F-DE26-F481F2A36881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3489642252" sldId="308"/>
        </pc:sldMkLst>
      </pc:sldChg>
      <pc:sldChg chg="addSp modSp add mod replId">
        <pc:chgData name="mehmet sait özdemir" userId="dce2c172-62e6-4d50-b888-93ec6715f647" providerId="ADAL" clId="{45155178-DDE8-4B3D-A6D9-7A135C6F6CE8}" dt="2024-01-22T21:34:35.809" v="128" actId="1076"/>
        <pc:sldMkLst>
          <pc:docMk/>
          <pc:sldMk cId="1128453922" sldId="309"/>
        </pc:sldMkLst>
        <pc:picChg chg="add mod">
          <ac:chgData name="mehmet sait özdemir" userId="dce2c172-62e6-4d50-b888-93ec6715f647" providerId="ADAL" clId="{45155178-DDE8-4B3D-A6D9-7A135C6F6CE8}" dt="2024-01-22T21:34:35.809" v="128" actId="1076"/>
          <ac:picMkLst>
            <pc:docMk/>
            <pc:sldMk cId="1128453922" sldId="309"/>
            <ac:picMk id="3" creationId="{D6ECF342-14C3-55D3-3B7B-178D7919FA47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3539084383" sldId="309"/>
        </pc:sldMkLst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930081533" sldId="310"/>
        </pc:sldMkLst>
      </pc:sldChg>
      <pc:sldChg chg="addSp modSp add mod replId">
        <pc:chgData name="mehmet sait özdemir" userId="dce2c172-62e6-4d50-b888-93ec6715f647" providerId="ADAL" clId="{45155178-DDE8-4B3D-A6D9-7A135C6F6CE8}" dt="2024-01-22T21:35:03.371" v="133" actId="14100"/>
        <pc:sldMkLst>
          <pc:docMk/>
          <pc:sldMk cId="4054557426" sldId="310"/>
        </pc:sldMkLst>
        <pc:picChg chg="add mod">
          <ac:chgData name="mehmet sait özdemir" userId="dce2c172-62e6-4d50-b888-93ec6715f647" providerId="ADAL" clId="{45155178-DDE8-4B3D-A6D9-7A135C6F6CE8}" dt="2024-01-22T21:35:03.371" v="133" actId="14100"/>
          <ac:picMkLst>
            <pc:docMk/>
            <pc:sldMk cId="4054557426" sldId="310"/>
            <ac:picMk id="3" creationId="{054DB0B0-36DC-6EF6-6B83-CF6D66A13130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35:17.156" v="137" actId="14100"/>
        <pc:sldMkLst>
          <pc:docMk/>
          <pc:sldMk cId="1738978171" sldId="311"/>
        </pc:sldMkLst>
        <pc:picChg chg="add mod">
          <ac:chgData name="mehmet sait özdemir" userId="dce2c172-62e6-4d50-b888-93ec6715f647" providerId="ADAL" clId="{45155178-DDE8-4B3D-A6D9-7A135C6F6CE8}" dt="2024-01-22T21:35:17.156" v="137" actId="14100"/>
          <ac:picMkLst>
            <pc:docMk/>
            <pc:sldMk cId="1738978171" sldId="311"/>
            <ac:picMk id="3" creationId="{43F6F37F-9BD1-D1BA-88C0-BEAAAB83C6D8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4117268774" sldId="311"/>
        </pc:sldMkLst>
      </pc:sldChg>
      <pc:sldChg chg="addSp modSp add mod replId">
        <pc:chgData name="mehmet sait özdemir" userId="dce2c172-62e6-4d50-b888-93ec6715f647" providerId="ADAL" clId="{45155178-DDE8-4B3D-A6D9-7A135C6F6CE8}" dt="2024-01-22T21:35:33.567" v="141" actId="14100"/>
        <pc:sldMkLst>
          <pc:docMk/>
          <pc:sldMk cId="1697404139" sldId="312"/>
        </pc:sldMkLst>
        <pc:picChg chg="add mod">
          <ac:chgData name="mehmet sait özdemir" userId="dce2c172-62e6-4d50-b888-93ec6715f647" providerId="ADAL" clId="{45155178-DDE8-4B3D-A6D9-7A135C6F6CE8}" dt="2024-01-22T21:35:33.567" v="141" actId="14100"/>
          <ac:picMkLst>
            <pc:docMk/>
            <pc:sldMk cId="1697404139" sldId="312"/>
            <ac:picMk id="3" creationId="{59F1760C-F9F2-B59A-A106-DB4A2C2FC51C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3116854663" sldId="312"/>
        </pc:sldMkLst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2669914608" sldId="313"/>
        </pc:sldMkLst>
      </pc:sldChg>
      <pc:sldChg chg="addSp modSp add mod replId">
        <pc:chgData name="mehmet sait özdemir" userId="dce2c172-62e6-4d50-b888-93ec6715f647" providerId="ADAL" clId="{45155178-DDE8-4B3D-A6D9-7A135C6F6CE8}" dt="2024-01-22T21:35:43.796" v="145" actId="1076"/>
        <pc:sldMkLst>
          <pc:docMk/>
          <pc:sldMk cId="3381408949" sldId="313"/>
        </pc:sldMkLst>
        <pc:picChg chg="add mod">
          <ac:chgData name="mehmet sait özdemir" userId="dce2c172-62e6-4d50-b888-93ec6715f647" providerId="ADAL" clId="{45155178-DDE8-4B3D-A6D9-7A135C6F6CE8}" dt="2024-01-22T21:35:43.796" v="145" actId="1076"/>
          <ac:picMkLst>
            <pc:docMk/>
            <pc:sldMk cId="3381408949" sldId="313"/>
            <ac:picMk id="3" creationId="{9542ED36-8931-08A0-C1A7-943F55250D70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2501680699" sldId="314"/>
        </pc:sldMkLst>
      </pc:sldChg>
      <pc:sldChg chg="addSp modSp add mod replId">
        <pc:chgData name="mehmet sait özdemir" userId="dce2c172-62e6-4d50-b888-93ec6715f647" providerId="ADAL" clId="{45155178-DDE8-4B3D-A6D9-7A135C6F6CE8}" dt="2024-01-22T21:36:06.214" v="148" actId="1076"/>
        <pc:sldMkLst>
          <pc:docMk/>
          <pc:sldMk cId="4072657025" sldId="314"/>
        </pc:sldMkLst>
        <pc:picChg chg="add mod">
          <ac:chgData name="mehmet sait özdemir" userId="dce2c172-62e6-4d50-b888-93ec6715f647" providerId="ADAL" clId="{45155178-DDE8-4B3D-A6D9-7A135C6F6CE8}" dt="2024-01-22T21:36:06.214" v="148" actId="1076"/>
          <ac:picMkLst>
            <pc:docMk/>
            <pc:sldMk cId="4072657025" sldId="314"/>
            <ac:picMk id="3" creationId="{73533E23-5AB0-062C-ECEB-35A1EEC296E7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36:15.146" v="151" actId="1076"/>
        <pc:sldMkLst>
          <pc:docMk/>
          <pc:sldMk cId="1634742056" sldId="315"/>
        </pc:sldMkLst>
        <pc:picChg chg="add mod">
          <ac:chgData name="mehmet sait özdemir" userId="dce2c172-62e6-4d50-b888-93ec6715f647" providerId="ADAL" clId="{45155178-DDE8-4B3D-A6D9-7A135C6F6CE8}" dt="2024-01-22T21:36:15.146" v="151" actId="1076"/>
          <ac:picMkLst>
            <pc:docMk/>
            <pc:sldMk cId="1634742056" sldId="315"/>
            <ac:picMk id="3" creationId="{0006868B-EF2B-D667-01C0-8224D367D89F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4053155940" sldId="315"/>
        </pc:sldMkLst>
      </pc:sldChg>
      <pc:sldChg chg="addSp modSp add mod replId">
        <pc:chgData name="mehmet sait özdemir" userId="dce2c172-62e6-4d50-b888-93ec6715f647" providerId="ADAL" clId="{45155178-DDE8-4B3D-A6D9-7A135C6F6CE8}" dt="2024-01-22T21:36:31.197" v="154" actId="1076"/>
        <pc:sldMkLst>
          <pc:docMk/>
          <pc:sldMk cId="306409263" sldId="316"/>
        </pc:sldMkLst>
        <pc:picChg chg="add mod">
          <ac:chgData name="mehmet sait özdemir" userId="dce2c172-62e6-4d50-b888-93ec6715f647" providerId="ADAL" clId="{45155178-DDE8-4B3D-A6D9-7A135C6F6CE8}" dt="2024-01-22T21:36:31.197" v="154" actId="1076"/>
          <ac:picMkLst>
            <pc:docMk/>
            <pc:sldMk cId="306409263" sldId="316"/>
            <ac:picMk id="3" creationId="{F2315BA8-F9C2-A565-B0AC-40126CF69040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1115661944" sldId="316"/>
        </pc:sldMkLst>
      </pc:sldChg>
      <pc:sldChg chg="addSp modSp add mod replId">
        <pc:chgData name="mehmet sait özdemir" userId="dce2c172-62e6-4d50-b888-93ec6715f647" providerId="ADAL" clId="{45155178-DDE8-4B3D-A6D9-7A135C6F6CE8}" dt="2024-01-22T21:36:41.681" v="157" actId="1076"/>
        <pc:sldMkLst>
          <pc:docMk/>
          <pc:sldMk cId="3340204989" sldId="317"/>
        </pc:sldMkLst>
        <pc:picChg chg="add mod">
          <ac:chgData name="mehmet sait özdemir" userId="dce2c172-62e6-4d50-b888-93ec6715f647" providerId="ADAL" clId="{45155178-DDE8-4B3D-A6D9-7A135C6F6CE8}" dt="2024-01-22T21:36:41.681" v="157" actId="1076"/>
          <ac:picMkLst>
            <pc:docMk/>
            <pc:sldMk cId="3340204989" sldId="317"/>
            <ac:picMk id="3" creationId="{0D04C83C-A23E-9329-B095-F76B46C84B4E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3789568640" sldId="317"/>
        </pc:sldMkLst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90694259" sldId="318"/>
        </pc:sldMkLst>
      </pc:sldChg>
      <pc:sldChg chg="addSp modSp add mod">
        <pc:chgData name="mehmet sait özdemir" userId="dce2c172-62e6-4d50-b888-93ec6715f647" providerId="ADAL" clId="{45155178-DDE8-4B3D-A6D9-7A135C6F6CE8}" dt="2024-01-22T21:36:58.002" v="160" actId="1076"/>
        <pc:sldMkLst>
          <pc:docMk/>
          <pc:sldMk cId="1707887798" sldId="318"/>
        </pc:sldMkLst>
        <pc:picChg chg="add mod">
          <ac:chgData name="mehmet sait özdemir" userId="dce2c172-62e6-4d50-b888-93ec6715f647" providerId="ADAL" clId="{45155178-DDE8-4B3D-A6D9-7A135C6F6CE8}" dt="2024-01-22T21:36:58.002" v="160" actId="1076"/>
          <ac:picMkLst>
            <pc:docMk/>
            <pc:sldMk cId="1707887798" sldId="318"/>
            <ac:picMk id="3" creationId="{90A24F5B-A395-7B14-B121-A4CC3E844882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30061418" sldId="319"/>
        </pc:sldMkLst>
      </pc:sldChg>
      <pc:sldChg chg="addSp modSp add mod replId">
        <pc:chgData name="mehmet sait özdemir" userId="dce2c172-62e6-4d50-b888-93ec6715f647" providerId="ADAL" clId="{45155178-DDE8-4B3D-A6D9-7A135C6F6CE8}" dt="2024-01-22T21:37:11.847" v="164" actId="14100"/>
        <pc:sldMkLst>
          <pc:docMk/>
          <pc:sldMk cId="3787125050" sldId="319"/>
        </pc:sldMkLst>
        <pc:picChg chg="add mod">
          <ac:chgData name="mehmet sait özdemir" userId="dce2c172-62e6-4d50-b888-93ec6715f647" providerId="ADAL" clId="{45155178-DDE8-4B3D-A6D9-7A135C6F6CE8}" dt="2024-01-22T21:37:11.847" v="164" actId="14100"/>
          <ac:picMkLst>
            <pc:docMk/>
            <pc:sldMk cId="3787125050" sldId="319"/>
            <ac:picMk id="3" creationId="{BD5040C9-9351-E5A0-381C-1EA4E9CA8A8A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37:20.516" v="167" actId="1076"/>
        <pc:sldMkLst>
          <pc:docMk/>
          <pc:sldMk cId="830265611" sldId="320"/>
        </pc:sldMkLst>
        <pc:picChg chg="add mod">
          <ac:chgData name="mehmet sait özdemir" userId="dce2c172-62e6-4d50-b888-93ec6715f647" providerId="ADAL" clId="{45155178-DDE8-4B3D-A6D9-7A135C6F6CE8}" dt="2024-01-22T21:37:20.516" v="167" actId="1076"/>
          <ac:picMkLst>
            <pc:docMk/>
            <pc:sldMk cId="830265611" sldId="320"/>
            <ac:picMk id="3" creationId="{73132EBE-327C-7F27-95F3-CB00B9FE62B7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3771839520" sldId="320"/>
        </pc:sldMkLst>
      </pc:sldChg>
      <pc:sldChg chg="addSp modSp add mod replId">
        <pc:chgData name="mehmet sait özdemir" userId="dce2c172-62e6-4d50-b888-93ec6715f647" providerId="ADAL" clId="{45155178-DDE8-4B3D-A6D9-7A135C6F6CE8}" dt="2024-01-22T21:37:30.371" v="171" actId="14100"/>
        <pc:sldMkLst>
          <pc:docMk/>
          <pc:sldMk cId="137431972" sldId="321"/>
        </pc:sldMkLst>
        <pc:picChg chg="add mod">
          <ac:chgData name="mehmet sait özdemir" userId="dce2c172-62e6-4d50-b888-93ec6715f647" providerId="ADAL" clId="{45155178-DDE8-4B3D-A6D9-7A135C6F6CE8}" dt="2024-01-22T21:37:30.371" v="171" actId="14100"/>
          <ac:picMkLst>
            <pc:docMk/>
            <pc:sldMk cId="137431972" sldId="321"/>
            <ac:picMk id="3" creationId="{2EE93F57-B3A8-1195-B8B7-A4084DAE05D4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1699451472" sldId="321"/>
        </pc:sldMkLst>
      </pc:sldChg>
      <pc:sldChg chg="addSp modSp add mod replId">
        <pc:chgData name="mehmet sait özdemir" userId="dce2c172-62e6-4d50-b888-93ec6715f647" providerId="ADAL" clId="{45155178-DDE8-4B3D-A6D9-7A135C6F6CE8}" dt="2024-01-22T21:38:01.199" v="175" actId="14100"/>
        <pc:sldMkLst>
          <pc:docMk/>
          <pc:sldMk cId="3924393451" sldId="322"/>
        </pc:sldMkLst>
        <pc:picChg chg="add mod">
          <ac:chgData name="mehmet sait özdemir" userId="dce2c172-62e6-4d50-b888-93ec6715f647" providerId="ADAL" clId="{45155178-DDE8-4B3D-A6D9-7A135C6F6CE8}" dt="2024-01-22T21:38:01.199" v="175" actId="14100"/>
          <ac:picMkLst>
            <pc:docMk/>
            <pc:sldMk cId="3924393451" sldId="322"/>
            <ac:picMk id="3" creationId="{EDEC33DA-0861-B31B-2405-8BAB2946E391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4166666757" sldId="322"/>
        </pc:sldMkLst>
      </pc:sldChg>
      <pc:sldChg chg="addSp modSp add mod replId">
        <pc:chgData name="mehmet sait özdemir" userId="dce2c172-62e6-4d50-b888-93ec6715f647" providerId="ADAL" clId="{45155178-DDE8-4B3D-A6D9-7A135C6F6CE8}" dt="2024-01-22T21:38:09.792" v="178" actId="1076"/>
        <pc:sldMkLst>
          <pc:docMk/>
          <pc:sldMk cId="1496077424" sldId="323"/>
        </pc:sldMkLst>
        <pc:picChg chg="add mod">
          <ac:chgData name="mehmet sait özdemir" userId="dce2c172-62e6-4d50-b888-93ec6715f647" providerId="ADAL" clId="{45155178-DDE8-4B3D-A6D9-7A135C6F6CE8}" dt="2024-01-22T21:38:09.792" v="178" actId="1076"/>
          <ac:picMkLst>
            <pc:docMk/>
            <pc:sldMk cId="1496077424" sldId="323"/>
            <ac:picMk id="3" creationId="{6B626951-5540-F28F-AAC2-AE02A7BFB303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4080106161" sldId="323"/>
        </pc:sldMkLst>
      </pc:sldChg>
      <pc:sldChg chg="addSp modSp add mod replId">
        <pc:chgData name="mehmet sait özdemir" userId="dce2c172-62e6-4d50-b888-93ec6715f647" providerId="ADAL" clId="{45155178-DDE8-4B3D-A6D9-7A135C6F6CE8}" dt="2024-01-22T21:38:19.841" v="181" actId="1076"/>
        <pc:sldMkLst>
          <pc:docMk/>
          <pc:sldMk cId="2084985402" sldId="324"/>
        </pc:sldMkLst>
        <pc:picChg chg="add mod">
          <ac:chgData name="mehmet sait özdemir" userId="dce2c172-62e6-4d50-b888-93ec6715f647" providerId="ADAL" clId="{45155178-DDE8-4B3D-A6D9-7A135C6F6CE8}" dt="2024-01-22T21:38:19.841" v="181" actId="1076"/>
          <ac:picMkLst>
            <pc:docMk/>
            <pc:sldMk cId="2084985402" sldId="324"/>
            <ac:picMk id="3" creationId="{9003287A-153C-DFC9-7193-E65B7CD03E95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4069500655" sldId="324"/>
        </pc:sldMkLst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110019171" sldId="325"/>
        </pc:sldMkLst>
      </pc:sldChg>
      <pc:sldChg chg="addSp modSp add mod replId">
        <pc:chgData name="mehmet sait özdemir" userId="dce2c172-62e6-4d50-b888-93ec6715f647" providerId="ADAL" clId="{45155178-DDE8-4B3D-A6D9-7A135C6F6CE8}" dt="2024-01-22T21:38:37.467" v="185" actId="14100"/>
        <pc:sldMkLst>
          <pc:docMk/>
          <pc:sldMk cId="350818865" sldId="325"/>
        </pc:sldMkLst>
        <pc:picChg chg="add mod">
          <ac:chgData name="mehmet sait özdemir" userId="dce2c172-62e6-4d50-b888-93ec6715f647" providerId="ADAL" clId="{45155178-DDE8-4B3D-A6D9-7A135C6F6CE8}" dt="2024-01-22T21:38:37.467" v="185" actId="14100"/>
          <ac:picMkLst>
            <pc:docMk/>
            <pc:sldMk cId="350818865" sldId="325"/>
            <ac:picMk id="3" creationId="{D8DDB09B-21F0-3515-9D31-AA5BA74D4BD7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38:53.480" v="190" actId="1076"/>
        <pc:sldMkLst>
          <pc:docMk/>
          <pc:sldMk cId="424261276" sldId="326"/>
        </pc:sldMkLst>
        <pc:picChg chg="add mod">
          <ac:chgData name="mehmet sait özdemir" userId="dce2c172-62e6-4d50-b888-93ec6715f647" providerId="ADAL" clId="{45155178-DDE8-4B3D-A6D9-7A135C6F6CE8}" dt="2024-01-22T21:38:53.480" v="190" actId="1076"/>
          <ac:picMkLst>
            <pc:docMk/>
            <pc:sldMk cId="424261276" sldId="326"/>
            <ac:picMk id="3" creationId="{115E36A9-369D-699C-C953-F351C61C8AA0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2410625825" sldId="326"/>
        </pc:sldMkLst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1769828988" sldId="327"/>
        </pc:sldMkLst>
      </pc:sldChg>
      <pc:sldChg chg="addSp modSp add mod replId">
        <pc:chgData name="mehmet sait özdemir" userId="dce2c172-62e6-4d50-b888-93ec6715f647" providerId="ADAL" clId="{45155178-DDE8-4B3D-A6D9-7A135C6F6CE8}" dt="2024-01-22T21:39:04.669" v="195" actId="14100"/>
        <pc:sldMkLst>
          <pc:docMk/>
          <pc:sldMk cId="1958148688" sldId="327"/>
        </pc:sldMkLst>
        <pc:picChg chg="add mod">
          <ac:chgData name="mehmet sait özdemir" userId="dce2c172-62e6-4d50-b888-93ec6715f647" providerId="ADAL" clId="{45155178-DDE8-4B3D-A6D9-7A135C6F6CE8}" dt="2024-01-22T21:39:04.669" v="195" actId="14100"/>
          <ac:picMkLst>
            <pc:docMk/>
            <pc:sldMk cId="1958148688" sldId="327"/>
            <ac:picMk id="3" creationId="{FF5923FD-8221-66AE-496D-7B8B0111F31B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1597415413" sldId="328"/>
        </pc:sldMkLst>
      </pc:sldChg>
      <pc:sldChg chg="addSp modSp add mod replId">
        <pc:chgData name="mehmet sait özdemir" userId="dce2c172-62e6-4d50-b888-93ec6715f647" providerId="ADAL" clId="{45155178-DDE8-4B3D-A6D9-7A135C6F6CE8}" dt="2024-01-22T21:39:14.112" v="198" actId="1076"/>
        <pc:sldMkLst>
          <pc:docMk/>
          <pc:sldMk cId="2660599469" sldId="328"/>
        </pc:sldMkLst>
        <pc:picChg chg="add mod">
          <ac:chgData name="mehmet sait özdemir" userId="dce2c172-62e6-4d50-b888-93ec6715f647" providerId="ADAL" clId="{45155178-DDE8-4B3D-A6D9-7A135C6F6CE8}" dt="2024-01-22T21:39:14.112" v="198" actId="1076"/>
          <ac:picMkLst>
            <pc:docMk/>
            <pc:sldMk cId="2660599469" sldId="328"/>
            <ac:picMk id="3" creationId="{D50AC5A6-D616-C4E5-38C3-65C42F9BEA18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1598545872" sldId="329"/>
        </pc:sldMkLst>
      </pc:sldChg>
      <pc:sldChg chg="addSp modSp add mod replId">
        <pc:chgData name="mehmet sait özdemir" userId="dce2c172-62e6-4d50-b888-93ec6715f647" providerId="ADAL" clId="{45155178-DDE8-4B3D-A6D9-7A135C6F6CE8}" dt="2024-01-22T21:39:22.677" v="201" actId="1076"/>
        <pc:sldMkLst>
          <pc:docMk/>
          <pc:sldMk cId="2195699183" sldId="329"/>
        </pc:sldMkLst>
        <pc:picChg chg="add mod">
          <ac:chgData name="mehmet sait özdemir" userId="dce2c172-62e6-4d50-b888-93ec6715f647" providerId="ADAL" clId="{45155178-DDE8-4B3D-A6D9-7A135C6F6CE8}" dt="2024-01-22T21:39:22.677" v="201" actId="1076"/>
          <ac:picMkLst>
            <pc:docMk/>
            <pc:sldMk cId="2195699183" sldId="329"/>
            <ac:picMk id="3" creationId="{81D450FF-C8E5-67B5-0430-433802BE59DE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1364386683" sldId="330"/>
        </pc:sldMkLst>
      </pc:sldChg>
      <pc:sldChg chg="addSp modSp add mod replId">
        <pc:chgData name="mehmet sait özdemir" userId="dce2c172-62e6-4d50-b888-93ec6715f647" providerId="ADAL" clId="{45155178-DDE8-4B3D-A6D9-7A135C6F6CE8}" dt="2024-01-22T21:41:19.521" v="206" actId="1076"/>
        <pc:sldMkLst>
          <pc:docMk/>
          <pc:sldMk cId="1819733303" sldId="330"/>
        </pc:sldMkLst>
        <pc:picChg chg="add mod">
          <ac:chgData name="mehmet sait özdemir" userId="dce2c172-62e6-4d50-b888-93ec6715f647" providerId="ADAL" clId="{45155178-DDE8-4B3D-A6D9-7A135C6F6CE8}" dt="2024-01-22T21:41:19.521" v="206" actId="1076"/>
          <ac:picMkLst>
            <pc:docMk/>
            <pc:sldMk cId="1819733303" sldId="330"/>
            <ac:picMk id="3" creationId="{9FF5FB81-C59D-83A4-753A-BA1554D72E79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41:30.387" v="211" actId="1076"/>
        <pc:sldMkLst>
          <pc:docMk/>
          <pc:sldMk cId="1899900394" sldId="331"/>
        </pc:sldMkLst>
        <pc:picChg chg="add mod">
          <ac:chgData name="mehmet sait özdemir" userId="dce2c172-62e6-4d50-b888-93ec6715f647" providerId="ADAL" clId="{45155178-DDE8-4B3D-A6D9-7A135C6F6CE8}" dt="2024-01-22T21:41:30.387" v="211" actId="1076"/>
          <ac:picMkLst>
            <pc:docMk/>
            <pc:sldMk cId="1899900394" sldId="331"/>
            <ac:picMk id="3" creationId="{74D26680-048D-B1EE-74E9-D4D5B21A26EB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2488307909" sldId="331"/>
        </pc:sldMkLst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2284567584" sldId="332"/>
        </pc:sldMkLst>
      </pc:sldChg>
      <pc:sldChg chg="addSp modSp add mod replId">
        <pc:chgData name="mehmet sait özdemir" userId="dce2c172-62e6-4d50-b888-93ec6715f647" providerId="ADAL" clId="{45155178-DDE8-4B3D-A6D9-7A135C6F6CE8}" dt="2024-01-22T21:41:38.661" v="214" actId="1076"/>
        <pc:sldMkLst>
          <pc:docMk/>
          <pc:sldMk cId="3833570826" sldId="332"/>
        </pc:sldMkLst>
        <pc:picChg chg="add mod">
          <ac:chgData name="mehmet sait özdemir" userId="dce2c172-62e6-4d50-b888-93ec6715f647" providerId="ADAL" clId="{45155178-DDE8-4B3D-A6D9-7A135C6F6CE8}" dt="2024-01-22T21:41:38.661" v="214" actId="1076"/>
          <ac:picMkLst>
            <pc:docMk/>
            <pc:sldMk cId="3833570826" sldId="332"/>
            <ac:picMk id="3" creationId="{2BDF1B76-F8EC-4D2A-D0A7-9931788E4290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42:03.817" v="217" actId="1076"/>
        <pc:sldMkLst>
          <pc:docMk/>
          <pc:sldMk cId="1574126706" sldId="333"/>
        </pc:sldMkLst>
        <pc:picChg chg="add mod">
          <ac:chgData name="mehmet sait özdemir" userId="dce2c172-62e6-4d50-b888-93ec6715f647" providerId="ADAL" clId="{45155178-DDE8-4B3D-A6D9-7A135C6F6CE8}" dt="2024-01-22T21:42:03.817" v="217" actId="1076"/>
          <ac:picMkLst>
            <pc:docMk/>
            <pc:sldMk cId="1574126706" sldId="333"/>
            <ac:picMk id="3" creationId="{77FDCF26-BDB2-29D1-F2DA-9F71B8EEE073}"/>
          </ac:picMkLst>
        </pc:picChg>
      </pc:sldChg>
      <pc:sldChg chg="del">
        <pc:chgData name="mehmet sait özdemir" userId="dce2c172-62e6-4d50-b888-93ec6715f647" providerId="ADAL" clId="{45155178-DDE8-4B3D-A6D9-7A135C6F6CE8}" dt="2024-01-22T21:14:56.547" v="0" actId="47"/>
        <pc:sldMkLst>
          <pc:docMk/>
          <pc:sldMk cId="4283980371" sldId="333"/>
        </pc:sldMkLst>
      </pc:sldChg>
      <pc:sldChg chg="addSp modSp add mod">
        <pc:chgData name="mehmet sait özdemir" userId="dce2c172-62e6-4d50-b888-93ec6715f647" providerId="ADAL" clId="{45155178-DDE8-4B3D-A6D9-7A135C6F6CE8}" dt="2024-01-22T21:42:13.989" v="220" actId="1076"/>
        <pc:sldMkLst>
          <pc:docMk/>
          <pc:sldMk cId="299708137" sldId="334"/>
        </pc:sldMkLst>
        <pc:picChg chg="add mod">
          <ac:chgData name="mehmet sait özdemir" userId="dce2c172-62e6-4d50-b888-93ec6715f647" providerId="ADAL" clId="{45155178-DDE8-4B3D-A6D9-7A135C6F6CE8}" dt="2024-01-22T21:42:13.989" v="220" actId="1076"/>
          <ac:picMkLst>
            <pc:docMk/>
            <pc:sldMk cId="299708137" sldId="334"/>
            <ac:picMk id="3" creationId="{70A4073C-B74B-5C23-0BA6-B5E353720675}"/>
          </ac:picMkLst>
        </pc:picChg>
      </pc:sldChg>
      <pc:sldChg chg="add del setBg">
        <pc:chgData name="mehmet sait özdemir" userId="dce2c172-62e6-4d50-b888-93ec6715f647" providerId="ADAL" clId="{45155178-DDE8-4B3D-A6D9-7A135C6F6CE8}" dt="2024-01-22T21:32:14.018" v="86"/>
        <pc:sldMkLst>
          <pc:docMk/>
          <pc:sldMk cId="339949349" sldId="334"/>
        </pc:sldMkLst>
      </pc:sldChg>
      <pc:sldChg chg="addSp modSp add mod replId">
        <pc:chgData name="mehmet sait özdemir" userId="dce2c172-62e6-4d50-b888-93ec6715f647" providerId="ADAL" clId="{45155178-DDE8-4B3D-A6D9-7A135C6F6CE8}" dt="2024-01-22T21:42:23.142" v="223" actId="1076"/>
        <pc:sldMkLst>
          <pc:docMk/>
          <pc:sldMk cId="1172844127" sldId="335"/>
        </pc:sldMkLst>
        <pc:picChg chg="add mod">
          <ac:chgData name="mehmet sait özdemir" userId="dce2c172-62e6-4d50-b888-93ec6715f647" providerId="ADAL" clId="{45155178-DDE8-4B3D-A6D9-7A135C6F6CE8}" dt="2024-01-22T21:42:23.142" v="223" actId="1076"/>
          <ac:picMkLst>
            <pc:docMk/>
            <pc:sldMk cId="1172844127" sldId="335"/>
            <ac:picMk id="3" creationId="{3142026F-23F3-3AEA-F470-26FA37AE0ECD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42:32.188" v="226" actId="1076"/>
        <pc:sldMkLst>
          <pc:docMk/>
          <pc:sldMk cId="654582154" sldId="336"/>
        </pc:sldMkLst>
        <pc:picChg chg="add mod">
          <ac:chgData name="mehmet sait özdemir" userId="dce2c172-62e6-4d50-b888-93ec6715f647" providerId="ADAL" clId="{45155178-DDE8-4B3D-A6D9-7A135C6F6CE8}" dt="2024-01-22T21:42:32.188" v="226" actId="1076"/>
          <ac:picMkLst>
            <pc:docMk/>
            <pc:sldMk cId="654582154" sldId="336"/>
            <ac:picMk id="3" creationId="{860AF130-537A-73F1-1A5A-A4C4A7598760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42:54.140" v="229" actId="1076"/>
        <pc:sldMkLst>
          <pc:docMk/>
          <pc:sldMk cId="3561976440" sldId="337"/>
        </pc:sldMkLst>
        <pc:picChg chg="add mod">
          <ac:chgData name="mehmet sait özdemir" userId="dce2c172-62e6-4d50-b888-93ec6715f647" providerId="ADAL" clId="{45155178-DDE8-4B3D-A6D9-7A135C6F6CE8}" dt="2024-01-22T21:42:54.140" v="229" actId="1076"/>
          <ac:picMkLst>
            <pc:docMk/>
            <pc:sldMk cId="3561976440" sldId="337"/>
            <ac:picMk id="3" creationId="{BD7DBABE-8C2A-C846-9C54-E12AA8D1DBDD}"/>
          </ac:picMkLst>
        </pc:picChg>
      </pc:sldChg>
      <pc:sldChg chg="addSp modSp add mod">
        <pc:chgData name="mehmet sait özdemir" userId="dce2c172-62e6-4d50-b888-93ec6715f647" providerId="ADAL" clId="{45155178-DDE8-4B3D-A6D9-7A135C6F6CE8}" dt="2024-01-22T21:43:03.425" v="232" actId="1076"/>
        <pc:sldMkLst>
          <pc:docMk/>
          <pc:sldMk cId="1883179469" sldId="338"/>
        </pc:sldMkLst>
        <pc:picChg chg="add mod">
          <ac:chgData name="mehmet sait özdemir" userId="dce2c172-62e6-4d50-b888-93ec6715f647" providerId="ADAL" clId="{45155178-DDE8-4B3D-A6D9-7A135C6F6CE8}" dt="2024-01-22T21:43:03.425" v="232" actId="1076"/>
          <ac:picMkLst>
            <pc:docMk/>
            <pc:sldMk cId="1883179469" sldId="338"/>
            <ac:picMk id="3" creationId="{37C9FBE8-4E25-E2D3-8AFC-3E98969A586B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43:20.909" v="236" actId="14100"/>
        <pc:sldMkLst>
          <pc:docMk/>
          <pc:sldMk cId="94028303" sldId="339"/>
        </pc:sldMkLst>
        <pc:picChg chg="add mod">
          <ac:chgData name="mehmet sait özdemir" userId="dce2c172-62e6-4d50-b888-93ec6715f647" providerId="ADAL" clId="{45155178-DDE8-4B3D-A6D9-7A135C6F6CE8}" dt="2024-01-22T21:43:20.909" v="236" actId="14100"/>
          <ac:picMkLst>
            <pc:docMk/>
            <pc:sldMk cId="94028303" sldId="339"/>
            <ac:picMk id="3" creationId="{2D584916-78F4-355E-C948-0B7A9832F2B2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43:29.593" v="239" actId="1076"/>
        <pc:sldMkLst>
          <pc:docMk/>
          <pc:sldMk cId="610093755" sldId="340"/>
        </pc:sldMkLst>
        <pc:picChg chg="add mod">
          <ac:chgData name="mehmet sait özdemir" userId="dce2c172-62e6-4d50-b888-93ec6715f647" providerId="ADAL" clId="{45155178-DDE8-4B3D-A6D9-7A135C6F6CE8}" dt="2024-01-22T21:43:29.593" v="239" actId="1076"/>
          <ac:picMkLst>
            <pc:docMk/>
            <pc:sldMk cId="610093755" sldId="340"/>
            <ac:picMk id="3" creationId="{C3D860FE-F0B6-DBB5-2C71-045A0DD19BD8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43:46.751" v="244" actId="1076"/>
        <pc:sldMkLst>
          <pc:docMk/>
          <pc:sldMk cId="2795229191" sldId="341"/>
        </pc:sldMkLst>
        <pc:picChg chg="add mod">
          <ac:chgData name="mehmet sait özdemir" userId="dce2c172-62e6-4d50-b888-93ec6715f647" providerId="ADAL" clId="{45155178-DDE8-4B3D-A6D9-7A135C6F6CE8}" dt="2024-01-22T21:43:46.751" v="244" actId="1076"/>
          <ac:picMkLst>
            <pc:docMk/>
            <pc:sldMk cId="2795229191" sldId="341"/>
            <ac:picMk id="3" creationId="{9B8EE78F-5DC2-0AF9-B3F9-14B2F56C1DE6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43:57.801" v="247" actId="1076"/>
        <pc:sldMkLst>
          <pc:docMk/>
          <pc:sldMk cId="1589981854" sldId="342"/>
        </pc:sldMkLst>
        <pc:picChg chg="add mod">
          <ac:chgData name="mehmet sait özdemir" userId="dce2c172-62e6-4d50-b888-93ec6715f647" providerId="ADAL" clId="{45155178-DDE8-4B3D-A6D9-7A135C6F6CE8}" dt="2024-01-22T21:43:57.801" v="247" actId="1076"/>
          <ac:picMkLst>
            <pc:docMk/>
            <pc:sldMk cId="1589981854" sldId="342"/>
            <ac:picMk id="3" creationId="{30BCA47B-A188-5B4D-3D0E-142C4D051D63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44:09.486" v="250" actId="1076"/>
        <pc:sldMkLst>
          <pc:docMk/>
          <pc:sldMk cId="1503746380" sldId="343"/>
        </pc:sldMkLst>
        <pc:picChg chg="add mod">
          <ac:chgData name="mehmet sait özdemir" userId="dce2c172-62e6-4d50-b888-93ec6715f647" providerId="ADAL" clId="{45155178-DDE8-4B3D-A6D9-7A135C6F6CE8}" dt="2024-01-22T21:44:09.486" v="250" actId="1076"/>
          <ac:picMkLst>
            <pc:docMk/>
            <pc:sldMk cId="1503746380" sldId="343"/>
            <ac:picMk id="3" creationId="{6FE09C0D-14BE-462E-5864-65AAA53CEAE2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44:17.383" v="253" actId="1076"/>
        <pc:sldMkLst>
          <pc:docMk/>
          <pc:sldMk cId="665991004" sldId="344"/>
        </pc:sldMkLst>
        <pc:picChg chg="add mod">
          <ac:chgData name="mehmet sait özdemir" userId="dce2c172-62e6-4d50-b888-93ec6715f647" providerId="ADAL" clId="{45155178-DDE8-4B3D-A6D9-7A135C6F6CE8}" dt="2024-01-22T21:44:17.383" v="253" actId="1076"/>
          <ac:picMkLst>
            <pc:docMk/>
            <pc:sldMk cId="665991004" sldId="344"/>
            <ac:picMk id="3" creationId="{C4F7E337-0006-BEBC-2E3A-38EF17A35D26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44:43.063" v="260" actId="1076"/>
        <pc:sldMkLst>
          <pc:docMk/>
          <pc:sldMk cId="25964866" sldId="345"/>
        </pc:sldMkLst>
        <pc:picChg chg="add mod">
          <ac:chgData name="mehmet sait özdemir" userId="dce2c172-62e6-4d50-b888-93ec6715f647" providerId="ADAL" clId="{45155178-DDE8-4B3D-A6D9-7A135C6F6CE8}" dt="2024-01-22T21:44:43.063" v="260" actId="1076"/>
          <ac:picMkLst>
            <pc:docMk/>
            <pc:sldMk cId="25964866" sldId="345"/>
            <ac:picMk id="3" creationId="{890329AD-1547-3961-7674-941BFF26EBD1}"/>
          </ac:picMkLst>
        </pc:picChg>
      </pc:sldChg>
      <pc:sldChg chg="addSp modSp add mod">
        <pc:chgData name="mehmet sait özdemir" userId="dce2c172-62e6-4d50-b888-93ec6715f647" providerId="ADAL" clId="{45155178-DDE8-4B3D-A6D9-7A135C6F6CE8}" dt="2024-01-22T21:45:24.005" v="267" actId="14100"/>
        <pc:sldMkLst>
          <pc:docMk/>
          <pc:sldMk cId="2358575406" sldId="346"/>
        </pc:sldMkLst>
        <pc:picChg chg="add mod">
          <ac:chgData name="mehmet sait özdemir" userId="dce2c172-62e6-4d50-b888-93ec6715f647" providerId="ADAL" clId="{45155178-DDE8-4B3D-A6D9-7A135C6F6CE8}" dt="2024-01-22T21:45:24.005" v="267" actId="14100"/>
          <ac:picMkLst>
            <pc:docMk/>
            <pc:sldMk cId="2358575406" sldId="346"/>
            <ac:picMk id="3" creationId="{E491A27E-4BA7-3084-E3D6-580EC6E771C1}"/>
          </ac:picMkLst>
        </pc:picChg>
      </pc:sldChg>
      <pc:sldChg chg="addSp modSp add mod">
        <pc:chgData name="mehmet sait özdemir" userId="dce2c172-62e6-4d50-b888-93ec6715f647" providerId="ADAL" clId="{45155178-DDE8-4B3D-A6D9-7A135C6F6CE8}" dt="2024-01-22T21:45:32.472" v="270" actId="1076"/>
        <pc:sldMkLst>
          <pc:docMk/>
          <pc:sldMk cId="3554868851" sldId="347"/>
        </pc:sldMkLst>
        <pc:picChg chg="add mod">
          <ac:chgData name="mehmet sait özdemir" userId="dce2c172-62e6-4d50-b888-93ec6715f647" providerId="ADAL" clId="{45155178-DDE8-4B3D-A6D9-7A135C6F6CE8}" dt="2024-01-22T21:45:32.472" v="270" actId="1076"/>
          <ac:picMkLst>
            <pc:docMk/>
            <pc:sldMk cId="3554868851" sldId="347"/>
            <ac:picMk id="3" creationId="{7532DDA7-87B6-5453-BCBB-851EAB06D622}"/>
          </ac:picMkLst>
        </pc:picChg>
      </pc:sldChg>
      <pc:sldChg chg="addSp modSp add mod replId">
        <pc:chgData name="mehmet sait özdemir" userId="dce2c172-62e6-4d50-b888-93ec6715f647" providerId="ADAL" clId="{45155178-DDE8-4B3D-A6D9-7A135C6F6CE8}" dt="2024-01-22T21:45:39.903" v="273" actId="1076"/>
        <pc:sldMkLst>
          <pc:docMk/>
          <pc:sldMk cId="2152616114" sldId="348"/>
        </pc:sldMkLst>
        <pc:picChg chg="add mod">
          <ac:chgData name="mehmet sait özdemir" userId="dce2c172-62e6-4d50-b888-93ec6715f647" providerId="ADAL" clId="{45155178-DDE8-4B3D-A6D9-7A135C6F6CE8}" dt="2024-01-22T21:45:39.903" v="273" actId="1076"/>
          <ac:picMkLst>
            <pc:docMk/>
            <pc:sldMk cId="2152616114" sldId="348"/>
            <ac:picMk id="3" creationId="{CAED3482-5322-D32B-6428-3830774AEA43}"/>
          </ac:picMkLst>
        </pc:picChg>
      </pc:sldChg>
      <pc:sldChg chg="addSp modSp add mod">
        <pc:chgData name="mehmet sait özdemir" userId="dce2c172-62e6-4d50-b888-93ec6715f647" providerId="ADAL" clId="{45155178-DDE8-4B3D-A6D9-7A135C6F6CE8}" dt="2024-01-22T21:45:48.957" v="276" actId="1076"/>
        <pc:sldMkLst>
          <pc:docMk/>
          <pc:sldMk cId="3802031405" sldId="349"/>
        </pc:sldMkLst>
        <pc:picChg chg="add mod">
          <ac:chgData name="mehmet sait özdemir" userId="dce2c172-62e6-4d50-b888-93ec6715f647" providerId="ADAL" clId="{45155178-DDE8-4B3D-A6D9-7A135C6F6CE8}" dt="2024-01-22T21:45:48.957" v="276" actId="1076"/>
          <ac:picMkLst>
            <pc:docMk/>
            <pc:sldMk cId="3802031405" sldId="349"/>
            <ac:picMk id="3" creationId="{CD4E47AA-9BFF-9CF4-37F8-5764402E600C}"/>
          </ac:picMkLst>
        </pc:picChg>
      </pc:sldChg>
      <pc:sldChg chg="add del replId">
        <pc:chgData name="mehmet sait özdemir" userId="dce2c172-62e6-4d50-b888-93ec6715f647" providerId="ADAL" clId="{45155178-DDE8-4B3D-A6D9-7A135C6F6CE8}" dt="2024-01-22T21:45:53.998" v="277" actId="47"/>
        <pc:sldMkLst>
          <pc:docMk/>
          <pc:sldMk cId="217653003" sldId="350"/>
        </pc:sldMkLst>
      </pc:sldChg>
      <pc:sldChg chg="add del replId">
        <pc:chgData name="mehmet sait özdemir" userId="dce2c172-62e6-4d50-b888-93ec6715f647" providerId="ADAL" clId="{45155178-DDE8-4B3D-A6D9-7A135C6F6CE8}" dt="2024-01-22T21:45:53.998" v="277" actId="47"/>
        <pc:sldMkLst>
          <pc:docMk/>
          <pc:sldMk cId="4048020660" sldId="351"/>
        </pc:sldMkLst>
      </pc:sldChg>
      <pc:sldChg chg="add del replId">
        <pc:chgData name="mehmet sait özdemir" userId="dce2c172-62e6-4d50-b888-93ec6715f647" providerId="ADAL" clId="{45155178-DDE8-4B3D-A6D9-7A135C6F6CE8}" dt="2024-01-22T21:45:53.998" v="277" actId="47"/>
        <pc:sldMkLst>
          <pc:docMk/>
          <pc:sldMk cId="2339039570" sldId="352"/>
        </pc:sldMkLst>
      </pc:sldChg>
      <pc:sldChg chg="add del">
        <pc:chgData name="mehmet sait özdemir" userId="dce2c172-62e6-4d50-b888-93ec6715f647" providerId="ADAL" clId="{45155178-DDE8-4B3D-A6D9-7A135C6F6CE8}" dt="2024-01-22T21:45:53.998" v="277" actId="47"/>
        <pc:sldMkLst>
          <pc:docMk/>
          <pc:sldMk cId="863620638" sldId="353"/>
        </pc:sldMkLst>
      </pc:sldChg>
      <pc:sldChg chg="add del replId">
        <pc:chgData name="mehmet sait özdemir" userId="dce2c172-62e6-4d50-b888-93ec6715f647" providerId="ADAL" clId="{45155178-DDE8-4B3D-A6D9-7A135C6F6CE8}" dt="2024-01-22T21:45:53.998" v="277" actId="47"/>
        <pc:sldMkLst>
          <pc:docMk/>
          <pc:sldMk cId="650036049" sldId="354"/>
        </pc:sldMkLst>
      </pc:sldChg>
      <pc:sldChg chg="add del replId">
        <pc:chgData name="mehmet sait özdemir" userId="dce2c172-62e6-4d50-b888-93ec6715f647" providerId="ADAL" clId="{45155178-DDE8-4B3D-A6D9-7A135C6F6CE8}" dt="2024-01-22T21:45:53.998" v="277" actId="47"/>
        <pc:sldMkLst>
          <pc:docMk/>
          <pc:sldMk cId="3533753160" sldId="355"/>
        </pc:sldMkLst>
      </pc:sldChg>
      <pc:sldChg chg="add del replId">
        <pc:chgData name="mehmet sait özdemir" userId="dce2c172-62e6-4d50-b888-93ec6715f647" providerId="ADAL" clId="{45155178-DDE8-4B3D-A6D9-7A135C6F6CE8}" dt="2024-01-22T21:45:53.998" v="277" actId="47"/>
        <pc:sldMkLst>
          <pc:docMk/>
          <pc:sldMk cId="2121136386" sldId="356"/>
        </pc:sldMkLst>
      </pc:sldChg>
      <pc:sldChg chg="add del replId">
        <pc:chgData name="mehmet sait özdemir" userId="dce2c172-62e6-4d50-b888-93ec6715f647" providerId="ADAL" clId="{45155178-DDE8-4B3D-A6D9-7A135C6F6CE8}" dt="2024-01-22T21:45:53.998" v="277" actId="47"/>
        <pc:sldMkLst>
          <pc:docMk/>
          <pc:sldMk cId="3004216589" sldId="357"/>
        </pc:sldMkLst>
      </pc:sldChg>
      <pc:sldChg chg="add del replId">
        <pc:chgData name="mehmet sait özdemir" userId="dce2c172-62e6-4d50-b888-93ec6715f647" providerId="ADAL" clId="{45155178-DDE8-4B3D-A6D9-7A135C6F6CE8}" dt="2024-01-22T21:45:53.998" v="277" actId="47"/>
        <pc:sldMkLst>
          <pc:docMk/>
          <pc:sldMk cId="147206924" sldId="358"/>
        </pc:sldMkLst>
      </pc:sldChg>
      <pc:sldChg chg="add del replId">
        <pc:chgData name="mehmet sait özdemir" userId="dce2c172-62e6-4d50-b888-93ec6715f647" providerId="ADAL" clId="{45155178-DDE8-4B3D-A6D9-7A135C6F6CE8}" dt="2024-01-22T21:45:53.998" v="277" actId="47"/>
        <pc:sldMkLst>
          <pc:docMk/>
          <pc:sldMk cId="3425567082" sldId="359"/>
        </pc:sldMkLst>
      </pc:sldChg>
      <pc:sldChg chg="add del replId">
        <pc:chgData name="mehmet sait özdemir" userId="dce2c172-62e6-4d50-b888-93ec6715f647" providerId="ADAL" clId="{45155178-DDE8-4B3D-A6D9-7A135C6F6CE8}" dt="2024-01-22T21:45:53.998" v="277" actId="47"/>
        <pc:sldMkLst>
          <pc:docMk/>
          <pc:sldMk cId="1989990044" sldId="360"/>
        </pc:sldMkLst>
      </pc:sldChg>
      <pc:sldChg chg="add del setBg">
        <pc:chgData name="mehmet sait özdemir" userId="dce2c172-62e6-4d50-b888-93ec6715f647" providerId="ADAL" clId="{45155178-DDE8-4B3D-A6D9-7A135C6F6CE8}" dt="2024-01-22T21:45:07.992" v="262"/>
        <pc:sldMkLst>
          <pc:docMk/>
          <pc:sldMk cId="1251702741" sldId="3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883B-ADC5-48F0-8423-B398E4288CBE}" type="datetimeFigureOut">
              <a:rPr lang="tr-TR" smtClean="0"/>
              <a:t>23.01.2024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F01A7-8D00-467B-9722-4B7E09468BD2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05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254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29986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2997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84271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8690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021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9147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05239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4002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28729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92175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2659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25430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56450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2659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627834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22681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98963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83683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544761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74514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53333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105714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78663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354490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566301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967296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31673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071894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295206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881990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740090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55771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153954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79242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972799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385849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80964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629522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61938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797914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705522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669934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06404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350745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228459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193251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860961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464573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052401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733106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795235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489847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355716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84008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129137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404275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009218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037887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7889061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137207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6285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56795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12167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98580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F252F-FDAB-DD0E-B9A8-0BC6E5B15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5F52C19-678E-C413-007E-FC0405E57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F0E97-AA40-D038-3FE7-611CF2C4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EFB63F-9DF2-D096-DD6D-3D1986A6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077D24-F70F-C029-84AF-7A8D79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095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D2E9D1-5060-9F55-4E3E-5EB5AF3B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E64931-0DF8-5F31-C1E0-EFADF39F2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C94B84-1B5E-E245-1B61-05E93EEE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0F8129-6F11-FB3F-3A70-909DB855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378E2-3562-AD41-BBE4-9BD4F639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94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C229ADB-2E47-AFA2-E8C2-E1D579FC9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89F61F0-38BE-FA2E-4D6A-B6C2041F7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9531B3-5E4F-C5BD-5DFE-25C14528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DCAB76-FB9F-C292-C668-CBCEFC35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C71C449-D734-BBA9-76CB-9864082A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87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3F463F-405F-B4B0-B361-BA9FE90A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EE42FC-CDA0-1D31-13C5-F10A54533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51DAA4-EF91-ED0F-B238-4CF20DA4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672D34-EAA0-C145-C32F-0C6B8C35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D666D-3F3D-078A-AD31-C5BBA19A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529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50E28E-E078-1B94-64DA-6F2231E0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E45EE-727B-987F-EB8A-5E89F3122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EE4025-2272-BE85-FB02-89DCAFC3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7C672-2BF7-D3A0-E6B2-74F392D5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FD6B1-A49F-E294-59D6-E11FC564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393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FA9318-5800-FA69-3003-C1E8C60A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42C921-9ED9-52A6-E3DA-C8BE50220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2E0E07D-2498-696A-3515-07201FF3D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8AFB89-171D-8862-A83F-FAD2C36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23.01.2024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A7D099-EB01-3D94-6681-A14B99F2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B7E4CF-1C3C-2A51-FD9D-5D5EDAD7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507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E47860-40BF-28E1-353F-B14A8F87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C5870D-B696-F4B9-A45D-DE886F7B3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5A37CC-0623-E709-BC82-6FF4DAB2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64A59C8-4C52-B3DE-1E6E-43A121313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C8DA969-DE22-6644-765A-C32B55F4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4D6EECA-4AEC-3936-F44C-F58AE04A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23.01.2024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451E38-7E7A-967A-F55C-31C0D3DE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9EA7124-F659-C536-46E0-14605045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56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795D1D-0E87-913F-5727-74D61B53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C4C9A27-DF73-CF66-06BE-C5C657FC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23.01.2024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73D4FDC-19ED-0638-721C-5D447252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2BC31A-4A19-73AA-4B2B-BFA83156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58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04084DD-5152-23B9-E957-28510D67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23.01.2024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B410F31-4EC1-75DB-C554-59842957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59529C-DD21-4940-1FFA-E7823A93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671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5B8468-1592-CFD7-29B6-D33B5B4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2863EA-883A-3998-F866-A410FB399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FDE7255-1A20-4023-AFE3-9C3A6CC74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6E939F2-84AD-2967-E251-FF62E3E5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23.01.2024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A580888-3B3A-FC6A-E290-C51B3356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8AEABD3-2BBB-9983-48E3-277F7E24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181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3A11C-BEC3-FF30-F28E-2729CCBA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0850A3C-5FF6-1C02-DFB5-958D74352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E74FE91-1CA3-BCC7-B8D5-DDDA2809E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2D5138-5B4F-2E27-49F0-4966A2C0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23.01.2024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EAEB893-E3AC-7AA4-1236-7F16809C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6D5FF44-A7AE-4659-68F5-ADF4F421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99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E31AB57-D2C7-07A6-A439-2A3D811D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864F8A-64E0-4307-2D77-9A812342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0F96A4-25D7-6FEC-4516-402DC8A3F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6176-F055-49D9-8F78-9F6F4B2C81F7}" type="datetimeFigureOut">
              <a:rPr lang="tr-TR" smtClean="0"/>
              <a:t>23.01.2024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72EA6C-8C2E-4664-F566-6320BF2F0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240E1D-EC41-FC39-9ECD-CC93B4E30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adam, insan, insan yüzü, gözlük, insan sakalı içeren bir resim&#10;&#10;Açıklama otomatik olarak oluşturuldu">
            <a:extLst>
              <a:ext uri="{FF2B5EF4-FFF2-40B4-BE49-F238E27FC236}">
                <a16:creationId xmlns:a16="http://schemas.microsoft.com/office/drawing/2014/main" id="{F0DA5F60-925E-0ECE-98DD-FBAFDE7E6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69826"/>
            <a:ext cx="1542691" cy="154269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129B7D5-E6B8-DAFA-86F4-95CE0AF5895D}"/>
              </a:ext>
            </a:extLst>
          </p:cNvPr>
          <p:cNvSpPr txBox="1"/>
          <p:nvPr/>
        </p:nvSpPr>
        <p:spPr>
          <a:xfrm>
            <a:off x="4735902" y="4979506"/>
            <a:ext cx="464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www.youtube.com/@paraksilen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www.paraksilen.com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@paraksilenkimya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4596D26-EC09-2711-33ED-B8F8269E8840}"/>
              </a:ext>
            </a:extLst>
          </p:cNvPr>
          <p:cNvSpPr txBox="1"/>
          <p:nvPr/>
        </p:nvSpPr>
        <p:spPr>
          <a:xfrm>
            <a:off x="5322498" y="439775"/>
            <a:ext cx="1544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36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0D488E-17C7-67DC-1056-A4B58CEA9601}"/>
              </a:ext>
            </a:extLst>
          </p:cNvPr>
          <p:cNvSpPr txBox="1"/>
          <p:nvPr/>
        </p:nvSpPr>
        <p:spPr>
          <a:xfrm>
            <a:off x="0" y="2442561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389099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52811FE-0213-C28B-A992-ACD60CAA3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91" y="195335"/>
            <a:ext cx="7322075" cy="646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05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D056ED0-6DFD-18C8-5651-EE8F44B20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16" y="268426"/>
            <a:ext cx="9561600" cy="49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83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00441BD-E47F-014B-7C9F-BB716EE9C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76" y="273282"/>
            <a:ext cx="9292204" cy="60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16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4ADCDCE-CAB0-53BB-CCD2-B7AED26D6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03" y="448021"/>
            <a:ext cx="9889704" cy="462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95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F5F4A75-CCA9-8421-DC47-57C402593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83" y="274104"/>
            <a:ext cx="9660845" cy="56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06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CDD847F-37DF-4AB8-B936-5C6C1E90B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54" y="319454"/>
            <a:ext cx="9555231" cy="356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71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60056DF-CAFB-06DB-E405-2CACE460D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37" y="286716"/>
            <a:ext cx="9675471" cy="56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F23660C-3171-C7A6-2770-EC124F310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57" y="325316"/>
            <a:ext cx="5167520" cy="606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54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DB97120-DD9A-4077-A618-03A82BF06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06" y="220694"/>
            <a:ext cx="7412549" cy="60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22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790FB3A-4999-4E6A-273F-42E00E6D1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58" y="290146"/>
            <a:ext cx="6477729" cy="59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60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961FF0A-43C4-DA5F-0108-B550FA2D9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31" y="331967"/>
            <a:ext cx="7418208" cy="615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58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1A56365-302C-25F2-AC07-26ABDE682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71" y="328727"/>
            <a:ext cx="5229122" cy="603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89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6A72D4C-BAA1-4404-DC5F-3128E8ADA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49" y="430240"/>
            <a:ext cx="4407327" cy="621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5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15B03B9-C1EE-1BAB-7258-09276586D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60" y="369276"/>
            <a:ext cx="8628057" cy="584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38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AAEC363-EE6A-C749-EC98-EB473CEFA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43" y="298939"/>
            <a:ext cx="6950150" cy="59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74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9BF908F-CE58-330F-DE26-F481F2A36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48" y="307602"/>
            <a:ext cx="6477960" cy="597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44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6ECF342-14C3-55D3-3B7B-178D7919F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35" y="448407"/>
            <a:ext cx="4466158" cy="59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53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54DB0B0-36DC-6EF6-6B83-CF6D66A13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96" y="408701"/>
            <a:ext cx="5116120" cy="61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57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3F6F37F-9BD1-D1BA-88C0-BEAAAB83C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25" y="399466"/>
            <a:ext cx="4248389" cy="62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78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9F1760C-F9F2-B59A-A106-DB4A2C2FC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72" y="316522"/>
            <a:ext cx="5093225" cy="614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04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542ED36-8931-08A0-C1A7-943F55250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62" y="294542"/>
            <a:ext cx="4998045" cy="626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08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BC13BDC-FCD7-FFF2-C8E6-BC5B09395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49" y="265129"/>
            <a:ext cx="8058838" cy="607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85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3533E23-5AB0-062C-ECEB-35A1EEC29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34" y="360484"/>
            <a:ext cx="8041063" cy="613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57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006868B-EF2B-D667-01C0-8224D367D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19" y="364881"/>
            <a:ext cx="6342693" cy="612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42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2315BA8-F9C2-A565-B0AC-40126CF69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63" y="310604"/>
            <a:ext cx="5410661" cy="606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9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D04C83C-A23E-9329-B095-F76B46C84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60" y="342900"/>
            <a:ext cx="621986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04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0A24F5B-A395-7B14-B121-A4CC3E844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46" y="403863"/>
            <a:ext cx="7482034" cy="588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87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D5040C9-9351-E5A0-381C-1EA4E9CA8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61" y="206770"/>
            <a:ext cx="9023606" cy="618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25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3132EBE-327C-7F27-95F3-CB00B9FE6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00" y="305767"/>
            <a:ext cx="4076761" cy="59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65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EE93F57-B3A8-1195-B8B7-A4084DAE0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64" y="307368"/>
            <a:ext cx="4574394" cy="61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1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DEC33DA-0861-B31B-2405-8BAB2946E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07" y="363887"/>
            <a:ext cx="5558511" cy="606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93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B626951-5540-F28F-AAC2-AE02A7BFB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75" y="266987"/>
            <a:ext cx="8618463" cy="491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77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EC186C7-B264-71EE-1359-6F2F1EDEA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31" y="267787"/>
            <a:ext cx="3971380" cy="62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5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003287A-153C-DFC9-7193-E65B7CD03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74" y="257830"/>
            <a:ext cx="8721849" cy="634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85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8DDB09B-21F0-3515-9D31-AA5BA74D4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19" y="261410"/>
            <a:ext cx="9896321" cy="584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8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15E36A9-369D-699C-C953-F351C61C8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51" y="284296"/>
            <a:ext cx="9379463" cy="628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12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F5923FD-8221-66AE-496D-7B8B0111F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47" y="337326"/>
            <a:ext cx="9491058" cy="536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48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50AC5A6-D616-C4E5-38C3-65C42F9BE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39" y="211014"/>
            <a:ext cx="5848119" cy="597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99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1D450FF-C8E5-67B5-0430-433802BE5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45" y="261004"/>
            <a:ext cx="6250347" cy="616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991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FF5FB81-C59D-83A4-753A-BA1554D72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71" y="327246"/>
            <a:ext cx="9208191" cy="496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33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4D26680-048D-B1EE-74E9-D4D5B21A2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46" y="338610"/>
            <a:ext cx="6438647" cy="601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003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BDF1B76-F8EC-4D2A-D0A7-9931788E4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87" y="314592"/>
            <a:ext cx="6594359" cy="60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70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7FDCF26-BDB2-29D1-F2DA-9F71B8EEE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66" y="294336"/>
            <a:ext cx="5349826" cy="62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26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4BA04D1-877C-E969-BDB2-12E67DF74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16" y="202231"/>
            <a:ext cx="6621109" cy="63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497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0A4073C-B74B-5C23-0BA6-B5E353720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1" y="351049"/>
            <a:ext cx="9214196" cy="438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81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142026F-23F3-3AEA-F470-26FA37AE0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35" y="276957"/>
            <a:ext cx="7636392" cy="630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441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60AF130-537A-73F1-1A5A-A4C4A7598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31" y="412838"/>
            <a:ext cx="5958139" cy="616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821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D7DBABE-8C2A-C846-9C54-E12AA8D1D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29" y="263770"/>
            <a:ext cx="3874192" cy="646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764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7C9FBE8-4E25-E2D3-8AFC-3E98969A5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71" y="324732"/>
            <a:ext cx="5539411" cy="60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794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D584916-78F4-355E-C948-0B7A9832F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72" y="348121"/>
            <a:ext cx="6063182" cy="627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83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3D860FE-F0B6-DBB5-2C71-045A0DD19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87" y="360913"/>
            <a:ext cx="9130990" cy="52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937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B8EE78F-5DC2-0AF9-B3F9-14B2F56C1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0" y="331176"/>
            <a:ext cx="9825771" cy="292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291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0BCA47B-A188-5B4D-3D0E-142C4D051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06" y="241968"/>
            <a:ext cx="9562776" cy="62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818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FE09C0D-14BE-462E-5864-65AAA53CE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19" y="302751"/>
            <a:ext cx="3581687" cy="60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46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2553C81-6072-3A29-EEEF-0EBDA56B3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54" y="280852"/>
            <a:ext cx="8494368" cy="573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105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4F7E337-0006-BEBC-2E3A-38EF17A35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02" y="201794"/>
            <a:ext cx="9162729" cy="516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910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90329AD-1547-3961-7674-941BFF26E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31" y="316523"/>
            <a:ext cx="6819369" cy="591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8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491A27E-4BA7-3084-E3D6-580EC6E77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89" y="364864"/>
            <a:ext cx="5501931" cy="606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754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532DDA7-87B6-5453-BCBB-851EAB06D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15" y="302751"/>
            <a:ext cx="4794592" cy="60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688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AED3482-5322-D32B-6428-3830774AE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54" y="340106"/>
            <a:ext cx="8572339" cy="600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161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D4E47AA-9BFF-9CF4-37F8-5764402E6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88" y="193431"/>
            <a:ext cx="7969440" cy="585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31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A281777-BD12-7C63-50BF-A23D52A57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92" y="378822"/>
            <a:ext cx="4647165" cy="61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16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C5DC624-AB6B-9C25-50C3-03268C4C0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31" y="244385"/>
            <a:ext cx="94297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65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 + AYT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</a:t>
            </a:r>
            <a:endParaRPr lang="tr-TR" sz="1600" b="1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latin typeface="Montserrat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166BDE9-5964-09A6-B846-2C2CAFFDE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16" y="332444"/>
            <a:ext cx="10076804" cy="343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90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2548</TotalTime>
  <Words>469</Words>
  <Application>Microsoft Office PowerPoint</Application>
  <PresentationFormat>Geniş ekran</PresentationFormat>
  <Paragraphs>328</Paragraphs>
  <Slides>65</Slides>
  <Notes>65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65</vt:i4>
      </vt:variant>
    </vt:vector>
  </HeadingPairs>
  <TitlesOfParts>
    <vt:vector size="70" baseType="lpstr">
      <vt:lpstr>Arial</vt:lpstr>
      <vt:lpstr>Calibri</vt:lpstr>
      <vt:lpstr>Calibri Light</vt:lpstr>
      <vt:lpstr>Montserrat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 sait özdemir</dc:creator>
  <cp:lastModifiedBy>mehmet sait özdemir</cp:lastModifiedBy>
  <cp:revision>19</cp:revision>
  <dcterms:created xsi:type="dcterms:W3CDTF">2023-06-24T14:28:55Z</dcterms:created>
  <dcterms:modified xsi:type="dcterms:W3CDTF">2024-01-22T21:45:55Z</dcterms:modified>
</cp:coreProperties>
</file>