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19" r:id="rId3"/>
    <p:sldId id="320" r:id="rId4"/>
    <p:sldId id="323" r:id="rId5"/>
    <p:sldId id="322" r:id="rId6"/>
    <p:sldId id="321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40" r:id="rId23"/>
    <p:sldId id="339" r:id="rId24"/>
    <p:sldId id="341" r:id="rId25"/>
    <p:sldId id="342" r:id="rId26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0E38A5E9-6CEE-4421-8CDC-361A75EE28FB}"/>
    <pc:docChg chg="custSel addSld delSld modSld sldOrd">
      <pc:chgData name="mehmet sait özdemir" userId="dce2c172-62e6-4d50-b888-93ec6715f647" providerId="ADAL" clId="{0E38A5E9-6CEE-4421-8CDC-361A75EE28FB}" dt="2023-08-09T19:56:34.163" v="98" actId="1076"/>
      <pc:docMkLst>
        <pc:docMk/>
      </pc:docMkLst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282158046" sldId="286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638305066" sldId="287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499567917" sldId="288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138952248" sldId="289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350480440" sldId="290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045594089" sldId="291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620297764" sldId="292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112445681" sldId="293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813495351" sldId="294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160259029" sldId="295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856249763" sldId="296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508752758" sldId="297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919124665" sldId="299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566178366" sldId="300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165694955" sldId="301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31284186" sldId="302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360087326" sldId="303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183550648" sldId="304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743808729" sldId="305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481078486" sldId="306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459749143" sldId="307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348323094" sldId="308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83295236" sldId="309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600786843" sldId="310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538588725" sldId="311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586986299" sldId="312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841586110" sldId="313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504678943" sldId="314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781092846" sldId="315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143976331" sldId="316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378411288" sldId="317"/>
        </pc:sldMkLst>
      </pc:sldChg>
      <pc:sldChg chg="addSp delSp modSp mod">
        <pc:chgData name="mehmet sait özdemir" userId="dce2c172-62e6-4d50-b888-93ec6715f647" providerId="ADAL" clId="{0E38A5E9-6CEE-4421-8CDC-361A75EE28FB}" dt="2023-08-09T19:00:19.488" v="12" actId="14100"/>
        <pc:sldMkLst>
          <pc:docMk/>
          <pc:sldMk cId="3414238819" sldId="319"/>
        </pc:sldMkLst>
        <pc:picChg chg="add mod">
          <ac:chgData name="mehmet sait özdemir" userId="dce2c172-62e6-4d50-b888-93ec6715f647" providerId="ADAL" clId="{0E38A5E9-6CEE-4421-8CDC-361A75EE28FB}" dt="2023-08-09T19:00:19.488" v="12" actId="14100"/>
          <ac:picMkLst>
            <pc:docMk/>
            <pc:sldMk cId="3414238819" sldId="319"/>
            <ac:picMk id="3" creationId="{FD225C78-D9B5-1265-5381-1582C8C8776A}"/>
          </ac:picMkLst>
        </pc:picChg>
        <pc:picChg chg="del">
          <ac:chgData name="mehmet sait özdemir" userId="dce2c172-62e6-4d50-b888-93ec6715f647" providerId="ADAL" clId="{0E38A5E9-6CEE-4421-8CDC-361A75EE28FB}" dt="2023-08-09T18:57:36.293" v="1" actId="478"/>
          <ac:picMkLst>
            <pc:docMk/>
            <pc:sldMk cId="3414238819" sldId="319"/>
            <ac:picMk id="4" creationId="{0FA3E7F4-8945-23D4-BAD9-4B16D59BFA36}"/>
          </ac:picMkLst>
        </pc:picChg>
        <pc:picChg chg="del">
          <ac:chgData name="mehmet sait özdemir" userId="dce2c172-62e6-4d50-b888-93ec6715f647" providerId="ADAL" clId="{0E38A5E9-6CEE-4421-8CDC-361A75EE28FB}" dt="2023-08-09T18:57:37.369" v="3" actId="478"/>
          <ac:picMkLst>
            <pc:docMk/>
            <pc:sldMk cId="3414238819" sldId="319"/>
            <ac:picMk id="6" creationId="{47FA6ED0-008F-AB8C-7B1B-DB2712967B02}"/>
          </ac:picMkLst>
        </pc:picChg>
        <pc:picChg chg="del">
          <ac:chgData name="mehmet sait özdemir" userId="dce2c172-62e6-4d50-b888-93ec6715f647" providerId="ADAL" clId="{0E38A5E9-6CEE-4421-8CDC-361A75EE28FB}" dt="2023-08-09T18:57:36.845" v="2" actId="478"/>
          <ac:picMkLst>
            <pc:docMk/>
            <pc:sldMk cId="3414238819" sldId="319"/>
            <ac:picMk id="8" creationId="{60806D1D-C3E1-F444-AC6A-6E430EC4741D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005518" sldId="320"/>
        </pc:sldMkLst>
      </pc:sldChg>
      <pc:sldChg chg="addSp modSp add mod">
        <pc:chgData name="mehmet sait özdemir" userId="dce2c172-62e6-4d50-b888-93ec6715f647" providerId="ADAL" clId="{0E38A5E9-6CEE-4421-8CDC-361A75EE28FB}" dt="2023-08-09T19:00:46.896" v="15" actId="1076"/>
        <pc:sldMkLst>
          <pc:docMk/>
          <pc:sldMk cId="3744517919" sldId="320"/>
        </pc:sldMkLst>
        <pc:picChg chg="add mod">
          <ac:chgData name="mehmet sait özdemir" userId="dce2c172-62e6-4d50-b888-93ec6715f647" providerId="ADAL" clId="{0E38A5E9-6CEE-4421-8CDC-361A75EE28FB}" dt="2023-08-09T19:00:46.896" v="15" actId="1076"/>
          <ac:picMkLst>
            <pc:docMk/>
            <pc:sldMk cId="3744517919" sldId="320"/>
            <ac:picMk id="3" creationId="{EC7A4ADD-670B-924A-2384-4D6A026B1CA5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532231343" sldId="321"/>
        </pc:sldMkLst>
      </pc:sldChg>
      <pc:sldChg chg="addSp modSp add mod ord">
        <pc:chgData name="mehmet sait özdemir" userId="dce2c172-62e6-4d50-b888-93ec6715f647" providerId="ADAL" clId="{0E38A5E9-6CEE-4421-8CDC-361A75EE28FB}" dt="2023-08-09T19:05:14.001" v="32"/>
        <pc:sldMkLst>
          <pc:docMk/>
          <pc:sldMk cId="3162495954" sldId="321"/>
        </pc:sldMkLst>
        <pc:picChg chg="add mod">
          <ac:chgData name="mehmet sait özdemir" userId="dce2c172-62e6-4d50-b888-93ec6715f647" providerId="ADAL" clId="{0E38A5E9-6CEE-4421-8CDC-361A75EE28FB}" dt="2023-08-09T19:01:14.517" v="19" actId="14100"/>
          <ac:picMkLst>
            <pc:docMk/>
            <pc:sldMk cId="3162495954" sldId="321"/>
            <ac:picMk id="3" creationId="{3B01BD3D-5576-2468-46FF-9475D5DC110F}"/>
          </ac:picMkLst>
        </pc:picChg>
      </pc:sldChg>
      <pc:sldChg chg="addSp modSp add mod replId">
        <pc:chgData name="mehmet sait özdemir" userId="dce2c172-62e6-4d50-b888-93ec6715f647" providerId="ADAL" clId="{0E38A5E9-6CEE-4421-8CDC-361A75EE28FB}" dt="2023-08-09T19:02:41.325" v="22" actId="1076"/>
        <pc:sldMkLst>
          <pc:docMk/>
          <pc:sldMk cId="44379964" sldId="322"/>
        </pc:sldMkLst>
        <pc:picChg chg="add mod">
          <ac:chgData name="mehmet sait özdemir" userId="dce2c172-62e6-4d50-b888-93ec6715f647" providerId="ADAL" clId="{0E38A5E9-6CEE-4421-8CDC-361A75EE28FB}" dt="2023-08-09T19:02:41.325" v="22" actId="1076"/>
          <ac:picMkLst>
            <pc:docMk/>
            <pc:sldMk cId="44379964" sldId="322"/>
            <ac:picMk id="3" creationId="{F2F582BC-4CDA-821F-76C8-2C2E7E95ADB5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950157676" sldId="322"/>
        </pc:sldMkLst>
      </pc:sldChg>
      <pc:sldChg chg="addSp modSp add mod ord">
        <pc:chgData name="mehmet sait özdemir" userId="dce2c172-62e6-4d50-b888-93ec6715f647" providerId="ADAL" clId="{0E38A5E9-6CEE-4421-8CDC-361A75EE28FB}" dt="2023-08-09T19:05:11.081" v="30"/>
        <pc:sldMkLst>
          <pc:docMk/>
          <pc:sldMk cId="3480407496" sldId="323"/>
        </pc:sldMkLst>
        <pc:picChg chg="add mod">
          <ac:chgData name="mehmet sait özdemir" userId="dce2c172-62e6-4d50-b888-93ec6715f647" providerId="ADAL" clId="{0E38A5E9-6CEE-4421-8CDC-361A75EE28FB}" dt="2023-08-09T19:03:18.098" v="25" actId="1076"/>
          <ac:picMkLst>
            <pc:docMk/>
            <pc:sldMk cId="3480407496" sldId="323"/>
            <ac:picMk id="3" creationId="{57D1F121-E44E-984A-5D93-9EDE43C6BF4F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513549864" sldId="323"/>
        </pc:sldMkLst>
      </pc:sldChg>
      <pc:sldChg chg="addSp modSp add mod replId">
        <pc:chgData name="mehmet sait özdemir" userId="dce2c172-62e6-4d50-b888-93ec6715f647" providerId="ADAL" clId="{0E38A5E9-6CEE-4421-8CDC-361A75EE28FB}" dt="2023-08-09T19:05:03.318" v="28" actId="1076"/>
        <pc:sldMkLst>
          <pc:docMk/>
          <pc:sldMk cId="839939803" sldId="324"/>
        </pc:sldMkLst>
        <pc:picChg chg="add mod">
          <ac:chgData name="mehmet sait özdemir" userId="dce2c172-62e6-4d50-b888-93ec6715f647" providerId="ADAL" clId="{0E38A5E9-6CEE-4421-8CDC-361A75EE28FB}" dt="2023-08-09T19:05:03.318" v="28" actId="1076"/>
          <ac:picMkLst>
            <pc:docMk/>
            <pc:sldMk cId="839939803" sldId="324"/>
            <ac:picMk id="3" creationId="{D1C5CB3B-0292-0CE8-88FF-E39492DF37F4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991199893" sldId="324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866057659" sldId="325"/>
        </pc:sldMkLst>
      </pc:sldChg>
      <pc:sldChg chg="addSp modSp add mod replId">
        <pc:chgData name="mehmet sait özdemir" userId="dce2c172-62e6-4d50-b888-93ec6715f647" providerId="ADAL" clId="{0E38A5E9-6CEE-4421-8CDC-361A75EE28FB}" dt="2023-08-09T19:06:39.566" v="35" actId="1076"/>
        <pc:sldMkLst>
          <pc:docMk/>
          <pc:sldMk cId="2240215124" sldId="325"/>
        </pc:sldMkLst>
        <pc:picChg chg="add mod">
          <ac:chgData name="mehmet sait özdemir" userId="dce2c172-62e6-4d50-b888-93ec6715f647" providerId="ADAL" clId="{0E38A5E9-6CEE-4421-8CDC-361A75EE28FB}" dt="2023-08-09T19:06:39.566" v="35" actId="1076"/>
          <ac:picMkLst>
            <pc:docMk/>
            <pc:sldMk cId="2240215124" sldId="325"/>
            <ac:picMk id="3" creationId="{6A8FC78A-14FC-30E7-B15C-566EC14A6410}"/>
          </ac:picMkLst>
        </pc:picChg>
      </pc:sldChg>
      <pc:sldChg chg="addSp modSp add mod replId">
        <pc:chgData name="mehmet sait özdemir" userId="dce2c172-62e6-4d50-b888-93ec6715f647" providerId="ADAL" clId="{0E38A5E9-6CEE-4421-8CDC-361A75EE28FB}" dt="2023-08-09T19:07:20.164" v="38" actId="1076"/>
        <pc:sldMkLst>
          <pc:docMk/>
          <pc:sldMk cId="509181110" sldId="326"/>
        </pc:sldMkLst>
        <pc:picChg chg="add mod">
          <ac:chgData name="mehmet sait özdemir" userId="dce2c172-62e6-4d50-b888-93ec6715f647" providerId="ADAL" clId="{0E38A5E9-6CEE-4421-8CDC-361A75EE28FB}" dt="2023-08-09T19:07:20.164" v="38" actId="1076"/>
          <ac:picMkLst>
            <pc:docMk/>
            <pc:sldMk cId="509181110" sldId="326"/>
            <ac:picMk id="3" creationId="{FEC8FDB0-ACED-8FF7-E263-BBD232C6EC8E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208586947" sldId="326"/>
        </pc:sldMkLst>
      </pc:sldChg>
      <pc:sldChg chg="addSp modSp add mod">
        <pc:chgData name="mehmet sait özdemir" userId="dce2c172-62e6-4d50-b888-93ec6715f647" providerId="ADAL" clId="{0E38A5E9-6CEE-4421-8CDC-361A75EE28FB}" dt="2023-08-09T19:08:57.341" v="44" actId="14100"/>
        <pc:sldMkLst>
          <pc:docMk/>
          <pc:sldMk cId="52726902" sldId="327"/>
        </pc:sldMkLst>
        <pc:picChg chg="add mod">
          <ac:chgData name="mehmet sait özdemir" userId="dce2c172-62e6-4d50-b888-93ec6715f647" providerId="ADAL" clId="{0E38A5E9-6CEE-4421-8CDC-361A75EE28FB}" dt="2023-08-09T19:08:57.341" v="44" actId="14100"/>
          <ac:picMkLst>
            <pc:docMk/>
            <pc:sldMk cId="52726902" sldId="327"/>
            <ac:picMk id="3" creationId="{A3C51192-D06A-5E61-D0F5-7212A821B61C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79182289" sldId="327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879332688" sldId="328"/>
        </pc:sldMkLst>
      </pc:sldChg>
      <pc:sldChg chg="addSp modSp add mod replId">
        <pc:chgData name="mehmet sait özdemir" userId="dce2c172-62e6-4d50-b888-93ec6715f647" providerId="ADAL" clId="{0E38A5E9-6CEE-4421-8CDC-361A75EE28FB}" dt="2023-08-09T19:07:44.137" v="41" actId="1076"/>
        <pc:sldMkLst>
          <pc:docMk/>
          <pc:sldMk cId="3513792503" sldId="328"/>
        </pc:sldMkLst>
        <pc:picChg chg="add mod">
          <ac:chgData name="mehmet sait özdemir" userId="dce2c172-62e6-4d50-b888-93ec6715f647" providerId="ADAL" clId="{0E38A5E9-6CEE-4421-8CDC-361A75EE28FB}" dt="2023-08-09T19:07:44.137" v="41" actId="1076"/>
          <ac:picMkLst>
            <pc:docMk/>
            <pc:sldMk cId="3513792503" sldId="328"/>
            <ac:picMk id="3" creationId="{24C3C04E-AF7D-47E4-9647-C47B59AFF050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807017857" sldId="329"/>
        </pc:sldMkLst>
      </pc:sldChg>
      <pc:sldChg chg="addSp modSp add mod replId">
        <pc:chgData name="mehmet sait özdemir" userId="dce2c172-62e6-4d50-b888-93ec6715f647" providerId="ADAL" clId="{0E38A5E9-6CEE-4421-8CDC-361A75EE28FB}" dt="2023-08-09T19:10:21.882" v="47" actId="1076"/>
        <pc:sldMkLst>
          <pc:docMk/>
          <pc:sldMk cId="897634417" sldId="329"/>
        </pc:sldMkLst>
        <pc:picChg chg="add mod">
          <ac:chgData name="mehmet sait özdemir" userId="dce2c172-62e6-4d50-b888-93ec6715f647" providerId="ADAL" clId="{0E38A5E9-6CEE-4421-8CDC-361A75EE28FB}" dt="2023-08-09T19:10:21.882" v="47" actId="1076"/>
          <ac:picMkLst>
            <pc:docMk/>
            <pc:sldMk cId="897634417" sldId="329"/>
            <ac:picMk id="3" creationId="{C82BFCD4-03F7-4A83-7BE0-1A1F21FC3C94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456779633" sldId="330"/>
        </pc:sldMkLst>
      </pc:sldChg>
      <pc:sldChg chg="addSp modSp add mod replId">
        <pc:chgData name="mehmet sait özdemir" userId="dce2c172-62e6-4d50-b888-93ec6715f647" providerId="ADAL" clId="{0E38A5E9-6CEE-4421-8CDC-361A75EE28FB}" dt="2023-08-09T19:11:20.049" v="50" actId="1076"/>
        <pc:sldMkLst>
          <pc:docMk/>
          <pc:sldMk cId="3651784139" sldId="330"/>
        </pc:sldMkLst>
        <pc:picChg chg="add mod">
          <ac:chgData name="mehmet sait özdemir" userId="dce2c172-62e6-4d50-b888-93ec6715f647" providerId="ADAL" clId="{0E38A5E9-6CEE-4421-8CDC-361A75EE28FB}" dt="2023-08-09T19:11:20.049" v="50" actId="1076"/>
          <ac:picMkLst>
            <pc:docMk/>
            <pc:sldMk cId="3651784139" sldId="330"/>
            <ac:picMk id="3" creationId="{F65BF24D-85F6-124F-FC8E-8AF793CAD53C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648847098" sldId="331"/>
        </pc:sldMkLst>
      </pc:sldChg>
      <pc:sldChg chg="addSp modSp add mod replId">
        <pc:chgData name="mehmet sait özdemir" userId="dce2c172-62e6-4d50-b888-93ec6715f647" providerId="ADAL" clId="{0E38A5E9-6CEE-4421-8CDC-361A75EE28FB}" dt="2023-08-09T19:40:02.726" v="53" actId="1076"/>
        <pc:sldMkLst>
          <pc:docMk/>
          <pc:sldMk cId="1814266814" sldId="331"/>
        </pc:sldMkLst>
        <pc:picChg chg="add mod">
          <ac:chgData name="mehmet sait özdemir" userId="dce2c172-62e6-4d50-b888-93ec6715f647" providerId="ADAL" clId="{0E38A5E9-6CEE-4421-8CDC-361A75EE28FB}" dt="2023-08-09T19:40:02.726" v="53" actId="1076"/>
          <ac:picMkLst>
            <pc:docMk/>
            <pc:sldMk cId="1814266814" sldId="331"/>
            <ac:picMk id="3" creationId="{938C5AE8-CD18-0B9B-B2AC-4EFF12094BE7}"/>
          </ac:picMkLst>
        </pc:picChg>
      </pc:sldChg>
      <pc:sldChg chg="addSp modSp add mod replId">
        <pc:chgData name="mehmet sait özdemir" userId="dce2c172-62e6-4d50-b888-93ec6715f647" providerId="ADAL" clId="{0E38A5E9-6CEE-4421-8CDC-361A75EE28FB}" dt="2023-08-09T19:42:56.269" v="57" actId="1076"/>
        <pc:sldMkLst>
          <pc:docMk/>
          <pc:sldMk cId="3193395479" sldId="332"/>
        </pc:sldMkLst>
        <pc:picChg chg="add mod">
          <ac:chgData name="mehmet sait özdemir" userId="dce2c172-62e6-4d50-b888-93ec6715f647" providerId="ADAL" clId="{0E38A5E9-6CEE-4421-8CDC-361A75EE28FB}" dt="2023-08-09T19:42:56.269" v="57" actId="1076"/>
          <ac:picMkLst>
            <pc:docMk/>
            <pc:sldMk cId="3193395479" sldId="332"/>
            <ac:picMk id="3" creationId="{C57CB17D-6F3D-DC4C-9A5E-374F9EDB108B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504180894" sldId="332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634196353" sldId="333"/>
        </pc:sldMkLst>
      </pc:sldChg>
      <pc:sldChg chg="addSp modSp add mod replId">
        <pc:chgData name="mehmet sait özdemir" userId="dce2c172-62e6-4d50-b888-93ec6715f647" providerId="ADAL" clId="{0E38A5E9-6CEE-4421-8CDC-361A75EE28FB}" dt="2023-08-09T19:44:55.584" v="60" actId="1076"/>
        <pc:sldMkLst>
          <pc:docMk/>
          <pc:sldMk cId="1678734673" sldId="333"/>
        </pc:sldMkLst>
        <pc:picChg chg="add mod">
          <ac:chgData name="mehmet sait özdemir" userId="dce2c172-62e6-4d50-b888-93ec6715f647" providerId="ADAL" clId="{0E38A5E9-6CEE-4421-8CDC-361A75EE28FB}" dt="2023-08-09T19:44:55.584" v="60" actId="1076"/>
          <ac:picMkLst>
            <pc:docMk/>
            <pc:sldMk cId="1678734673" sldId="333"/>
            <ac:picMk id="3" creationId="{3514B367-1EBE-EC2E-A253-70F5FBBE6EF7}"/>
          </ac:picMkLst>
        </pc:picChg>
      </pc:sldChg>
      <pc:sldChg chg="addSp modSp add mod replId">
        <pc:chgData name="mehmet sait özdemir" userId="dce2c172-62e6-4d50-b888-93ec6715f647" providerId="ADAL" clId="{0E38A5E9-6CEE-4421-8CDC-361A75EE28FB}" dt="2023-08-09T19:46:07.902" v="64" actId="14100"/>
        <pc:sldMkLst>
          <pc:docMk/>
          <pc:sldMk cId="922733589" sldId="334"/>
        </pc:sldMkLst>
        <pc:picChg chg="add mod">
          <ac:chgData name="mehmet sait özdemir" userId="dce2c172-62e6-4d50-b888-93ec6715f647" providerId="ADAL" clId="{0E38A5E9-6CEE-4421-8CDC-361A75EE28FB}" dt="2023-08-09T19:46:07.902" v="64" actId="14100"/>
          <ac:picMkLst>
            <pc:docMk/>
            <pc:sldMk cId="922733589" sldId="334"/>
            <ac:picMk id="3" creationId="{FB38B387-D3F3-071D-1DF1-F02C24DE748B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678270322" sldId="334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537903383" sldId="335"/>
        </pc:sldMkLst>
      </pc:sldChg>
      <pc:sldChg chg="addSp modSp add mod">
        <pc:chgData name="mehmet sait özdemir" userId="dce2c172-62e6-4d50-b888-93ec6715f647" providerId="ADAL" clId="{0E38A5E9-6CEE-4421-8CDC-361A75EE28FB}" dt="2023-08-09T19:47:15.835" v="67" actId="1076"/>
        <pc:sldMkLst>
          <pc:docMk/>
          <pc:sldMk cId="2057386121" sldId="335"/>
        </pc:sldMkLst>
        <pc:picChg chg="add mod">
          <ac:chgData name="mehmet sait özdemir" userId="dce2c172-62e6-4d50-b888-93ec6715f647" providerId="ADAL" clId="{0E38A5E9-6CEE-4421-8CDC-361A75EE28FB}" dt="2023-08-09T19:47:15.835" v="67" actId="1076"/>
          <ac:picMkLst>
            <pc:docMk/>
            <pc:sldMk cId="2057386121" sldId="335"/>
            <ac:picMk id="3" creationId="{DF63B2C3-DF7F-B960-D218-C98E445B9631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004802810" sldId="336"/>
        </pc:sldMkLst>
      </pc:sldChg>
      <pc:sldChg chg="addSp modSp add mod replId">
        <pc:chgData name="mehmet sait özdemir" userId="dce2c172-62e6-4d50-b888-93ec6715f647" providerId="ADAL" clId="{0E38A5E9-6CEE-4421-8CDC-361A75EE28FB}" dt="2023-08-09T19:48:52.981" v="70" actId="14100"/>
        <pc:sldMkLst>
          <pc:docMk/>
          <pc:sldMk cId="2035914588" sldId="336"/>
        </pc:sldMkLst>
        <pc:picChg chg="add mod">
          <ac:chgData name="mehmet sait özdemir" userId="dce2c172-62e6-4d50-b888-93ec6715f647" providerId="ADAL" clId="{0E38A5E9-6CEE-4421-8CDC-361A75EE28FB}" dt="2023-08-09T19:48:52.981" v="70" actId="14100"/>
          <ac:picMkLst>
            <pc:docMk/>
            <pc:sldMk cId="2035914588" sldId="336"/>
            <ac:picMk id="3" creationId="{726DF25B-17EF-13CA-6BFD-A753C0E6F174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98629604" sldId="337"/>
        </pc:sldMkLst>
      </pc:sldChg>
      <pc:sldChg chg="addSp modSp add mod replId">
        <pc:chgData name="mehmet sait özdemir" userId="dce2c172-62e6-4d50-b888-93ec6715f647" providerId="ADAL" clId="{0E38A5E9-6CEE-4421-8CDC-361A75EE28FB}" dt="2023-08-09T19:49:27.296" v="74" actId="14100"/>
        <pc:sldMkLst>
          <pc:docMk/>
          <pc:sldMk cId="2594331720" sldId="337"/>
        </pc:sldMkLst>
        <pc:picChg chg="add mod">
          <ac:chgData name="mehmet sait özdemir" userId="dce2c172-62e6-4d50-b888-93ec6715f647" providerId="ADAL" clId="{0E38A5E9-6CEE-4421-8CDC-361A75EE28FB}" dt="2023-08-09T19:49:27.296" v="74" actId="14100"/>
          <ac:picMkLst>
            <pc:docMk/>
            <pc:sldMk cId="2594331720" sldId="337"/>
            <ac:picMk id="3" creationId="{018038AF-6045-FFEF-929D-563850F5C954}"/>
          </ac:picMkLst>
        </pc:picChg>
      </pc:sldChg>
      <pc:sldChg chg="addSp delSp modSp add mod replId">
        <pc:chgData name="mehmet sait özdemir" userId="dce2c172-62e6-4d50-b888-93ec6715f647" providerId="ADAL" clId="{0E38A5E9-6CEE-4421-8CDC-361A75EE28FB}" dt="2023-08-09T19:50:48.408" v="79" actId="1076"/>
        <pc:sldMkLst>
          <pc:docMk/>
          <pc:sldMk cId="3868841665" sldId="338"/>
        </pc:sldMkLst>
        <pc:picChg chg="add del">
          <ac:chgData name="mehmet sait özdemir" userId="dce2c172-62e6-4d50-b888-93ec6715f647" providerId="ADAL" clId="{0E38A5E9-6CEE-4421-8CDC-361A75EE28FB}" dt="2023-08-09T19:50:41.566" v="76" actId="478"/>
          <ac:picMkLst>
            <pc:docMk/>
            <pc:sldMk cId="3868841665" sldId="338"/>
            <ac:picMk id="3" creationId="{FB77E54A-15F9-D034-576A-F1739C91C7F4}"/>
          </ac:picMkLst>
        </pc:picChg>
        <pc:picChg chg="add mod">
          <ac:chgData name="mehmet sait özdemir" userId="dce2c172-62e6-4d50-b888-93ec6715f647" providerId="ADAL" clId="{0E38A5E9-6CEE-4421-8CDC-361A75EE28FB}" dt="2023-08-09T19:50:48.408" v="79" actId="1076"/>
          <ac:picMkLst>
            <pc:docMk/>
            <pc:sldMk cId="3868841665" sldId="338"/>
            <ac:picMk id="5" creationId="{0CBF2A74-97AD-60C9-C562-2B73F69E893A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4189680141" sldId="338"/>
        </pc:sldMkLst>
      </pc:sldChg>
      <pc:sldChg chg="addSp modSp add mod ord replId">
        <pc:chgData name="mehmet sait özdemir" userId="dce2c172-62e6-4d50-b888-93ec6715f647" providerId="ADAL" clId="{0E38A5E9-6CEE-4421-8CDC-361A75EE28FB}" dt="2023-08-09T19:52:20.229" v="84"/>
        <pc:sldMkLst>
          <pc:docMk/>
          <pc:sldMk cId="555173493" sldId="339"/>
        </pc:sldMkLst>
        <pc:picChg chg="add mod">
          <ac:chgData name="mehmet sait özdemir" userId="dce2c172-62e6-4d50-b888-93ec6715f647" providerId="ADAL" clId="{0E38A5E9-6CEE-4421-8CDC-361A75EE28FB}" dt="2023-08-09T19:52:18.620" v="82" actId="14100"/>
          <ac:picMkLst>
            <pc:docMk/>
            <pc:sldMk cId="555173493" sldId="339"/>
            <ac:picMk id="3" creationId="{2DAF54CE-DAD2-BA63-E3CB-3BD5EB44EEDC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511266896" sldId="339"/>
        </pc:sldMkLst>
      </pc:sldChg>
      <pc:sldChg chg="addSp modSp add mod replId">
        <pc:chgData name="mehmet sait özdemir" userId="dce2c172-62e6-4d50-b888-93ec6715f647" providerId="ADAL" clId="{0E38A5E9-6CEE-4421-8CDC-361A75EE28FB}" dt="2023-08-09T19:52:30.503" v="87" actId="1076"/>
        <pc:sldMkLst>
          <pc:docMk/>
          <pc:sldMk cId="1054148591" sldId="340"/>
        </pc:sldMkLst>
        <pc:picChg chg="add mod">
          <ac:chgData name="mehmet sait özdemir" userId="dce2c172-62e6-4d50-b888-93ec6715f647" providerId="ADAL" clId="{0E38A5E9-6CEE-4421-8CDC-361A75EE28FB}" dt="2023-08-09T19:52:30.503" v="87" actId="1076"/>
          <ac:picMkLst>
            <pc:docMk/>
            <pc:sldMk cId="1054148591" sldId="340"/>
            <ac:picMk id="3" creationId="{63EA6E4F-1CEE-FF20-77EF-2917418B8078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870735064" sldId="340"/>
        </pc:sldMkLst>
      </pc:sldChg>
      <pc:sldChg chg="addSp modSp add mod replId">
        <pc:chgData name="mehmet sait özdemir" userId="dce2c172-62e6-4d50-b888-93ec6715f647" providerId="ADAL" clId="{0E38A5E9-6CEE-4421-8CDC-361A75EE28FB}" dt="2023-08-09T19:53:29.259" v="93" actId="14100"/>
        <pc:sldMkLst>
          <pc:docMk/>
          <pc:sldMk cId="457053119" sldId="341"/>
        </pc:sldMkLst>
        <pc:picChg chg="add mod">
          <ac:chgData name="mehmet sait özdemir" userId="dce2c172-62e6-4d50-b888-93ec6715f647" providerId="ADAL" clId="{0E38A5E9-6CEE-4421-8CDC-361A75EE28FB}" dt="2023-08-09T19:53:29.259" v="93" actId="14100"/>
          <ac:picMkLst>
            <pc:docMk/>
            <pc:sldMk cId="457053119" sldId="341"/>
            <ac:picMk id="3" creationId="{0726AA25-D8B7-C183-D7EC-A4DA093E180E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939709167" sldId="341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942144471" sldId="342"/>
        </pc:sldMkLst>
      </pc:sldChg>
      <pc:sldChg chg="addSp modSp add mod replId">
        <pc:chgData name="mehmet sait özdemir" userId="dce2c172-62e6-4d50-b888-93ec6715f647" providerId="ADAL" clId="{0E38A5E9-6CEE-4421-8CDC-361A75EE28FB}" dt="2023-08-09T19:56:34.163" v="98" actId="1076"/>
        <pc:sldMkLst>
          <pc:docMk/>
          <pc:sldMk cId="3305900822" sldId="342"/>
        </pc:sldMkLst>
        <pc:picChg chg="add mod">
          <ac:chgData name="mehmet sait özdemir" userId="dce2c172-62e6-4d50-b888-93ec6715f647" providerId="ADAL" clId="{0E38A5E9-6CEE-4421-8CDC-361A75EE28FB}" dt="2023-08-09T19:56:34.163" v="98" actId="1076"/>
          <ac:picMkLst>
            <pc:docMk/>
            <pc:sldMk cId="3305900822" sldId="342"/>
            <ac:picMk id="3" creationId="{DC28862B-A859-4506-FB8C-68DF592052EA}"/>
          </ac:picMkLst>
        </pc:picChg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772726536" sldId="343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558015758" sldId="344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837528515" sldId="345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975719054" sldId="346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588080238" sldId="347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4126123711" sldId="348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131126067" sldId="349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2388101" sldId="350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23359896" sldId="351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439759960" sldId="352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103905911" sldId="353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718048735" sldId="354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879802060" sldId="355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3669693937" sldId="356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563427318" sldId="357"/>
        </pc:sldMkLst>
      </pc:sldChg>
      <pc:sldChg chg="del">
        <pc:chgData name="mehmet sait özdemir" userId="dce2c172-62e6-4d50-b888-93ec6715f647" providerId="ADAL" clId="{0E38A5E9-6CEE-4421-8CDC-361A75EE28FB}" dt="2023-08-09T18:57:34.274" v="0" actId="47"/>
        <pc:sldMkLst>
          <pc:docMk/>
          <pc:sldMk cId="2123813616" sldId="3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251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056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621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0520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7927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3512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735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94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285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327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9381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26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6956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6174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1781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7299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075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35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04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750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09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850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61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389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9.08.2023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43608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FİZİKSEL HALLERİ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C51192-D06A-5E61-D0F5-7212A821B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77" y="474105"/>
            <a:ext cx="9977116" cy="16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C3C04E-AF7D-47E4-9647-C47B59AFF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5" y="567790"/>
            <a:ext cx="5551660" cy="61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82BFCD4-03F7-4A83-7BE0-1A1F21FC3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88" y="713031"/>
            <a:ext cx="7939305" cy="56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3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65BF24D-85F6-124F-FC8E-8AF793CAD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09" y="307087"/>
            <a:ext cx="6359215" cy="62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38C5AE8-CD18-0B9B-B2AC-4EFF1209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2" y="328890"/>
            <a:ext cx="6981900" cy="60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7CB17D-6F3D-DC4C-9A5E-374F9EDB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9" y="388189"/>
            <a:ext cx="9343179" cy="53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14B367-1EBE-EC2E-A253-70F5FBBE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06" y="188521"/>
            <a:ext cx="7737832" cy="59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3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B38B387-D3F3-071D-1DF1-F02C24DE7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83" y="227232"/>
            <a:ext cx="9190254" cy="48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F63B2C3-DF7F-B960-D218-C98E445B9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0" y="323163"/>
            <a:ext cx="4127303" cy="62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26DF25B-17EF-13CA-6BFD-A753C0E6F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89" y="239271"/>
            <a:ext cx="9223041" cy="4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225C78-D9B5-1265-5381-1582C8C87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57" y="242803"/>
            <a:ext cx="9533935" cy="55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18038AF-6045-FFEF-929D-563850F5C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0" y="266682"/>
            <a:ext cx="9628481" cy="48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3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BF2A74-97AD-60C9-C562-2B73F69E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60" y="592261"/>
            <a:ext cx="4806046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4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EA6E4F-1CEE-FF20-77EF-2917418B8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98" y="341564"/>
            <a:ext cx="5554564" cy="61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DAF54CE-DAD2-BA63-E3CB-3BD5EB44E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01" y="239271"/>
            <a:ext cx="9740625" cy="48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7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726AA25-D8B7-C183-D7EC-A4DA093E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08" y="284671"/>
            <a:ext cx="4480255" cy="6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53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28862B-A859-4506-FB8C-68DF5920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89" y="285934"/>
            <a:ext cx="9804867" cy="48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7A4ADD-670B-924A-2384-4D6A026B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60" y="314664"/>
            <a:ext cx="8298298" cy="60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7D1F121-E44E-984A-5D93-9EDE43C6B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86" y="380056"/>
            <a:ext cx="6746469" cy="62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F582BC-4CDA-821F-76C8-2C2E7E95A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9" y="232050"/>
            <a:ext cx="9213152" cy="5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01BD3D-5576-2468-46FF-9475D5DC1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23" y="245539"/>
            <a:ext cx="9057568" cy="5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1C5CB3B-0292-0CE8-88FF-E39492DF3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63" y="493058"/>
            <a:ext cx="4502550" cy="60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3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8FC78A-14FC-30E7-B15C-566EC14A6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00" y="467178"/>
            <a:ext cx="5262114" cy="61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1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MADDENİN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FİZİKSEL</a:t>
            </a:r>
          </a:p>
          <a:p>
            <a:pPr algn="ctr"/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HALLERİ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C8FDB0-ACED-8FF7-E263-BBD232C6E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15" y="244061"/>
            <a:ext cx="5719185" cy="62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8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164</Words>
  <Application>Microsoft Office PowerPoint</Application>
  <PresentationFormat>Geniş ekran</PresentationFormat>
  <Paragraphs>152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6</cp:revision>
  <dcterms:created xsi:type="dcterms:W3CDTF">2023-06-24T14:28:55Z</dcterms:created>
  <dcterms:modified xsi:type="dcterms:W3CDTF">2023-08-09T19:56:35Z</dcterms:modified>
</cp:coreProperties>
</file>