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9" r:id="rId67"/>
    <p:sldId id="321" r:id="rId68"/>
    <p:sldId id="322" r:id="rId69"/>
    <p:sldId id="323" r:id="rId70"/>
    <p:sldId id="324" r:id="rId71"/>
    <p:sldId id="325" r:id="rId72"/>
    <p:sldId id="326" r:id="rId73"/>
    <p:sldId id="328" r:id="rId74"/>
    <p:sldId id="327" r:id="rId75"/>
  </p:sldIdLst>
  <p:sldSz cx="12192000" cy="6858000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F62"/>
    <a:srgbClr val="009FE3"/>
    <a:srgbClr val="E3B632"/>
    <a:srgbClr val="B862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56B18C-A7AF-4AF2-91CD-C1A0EA9309A9}" v="2" dt="2023-07-27T22:00:22.9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8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102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hmet sait özdemir" userId="dce2c172-62e6-4d50-b888-93ec6715f647" providerId="ADAL" clId="{6A56B18C-A7AF-4AF2-91CD-C1A0EA9309A9}"/>
    <pc:docChg chg="undo custSel addSld delSld modSld sldOrd">
      <pc:chgData name="mehmet sait özdemir" userId="dce2c172-62e6-4d50-b888-93ec6715f647" providerId="ADAL" clId="{6A56B18C-A7AF-4AF2-91CD-C1A0EA9309A9}" dt="2023-07-27T22:00:34.171" v="397" actId="1076"/>
      <pc:docMkLst>
        <pc:docMk/>
      </pc:docMkLst>
      <pc:sldChg chg="addSp delSp modSp mod">
        <pc:chgData name="mehmet sait özdemir" userId="dce2c172-62e6-4d50-b888-93ec6715f647" providerId="ADAL" clId="{6A56B18C-A7AF-4AF2-91CD-C1A0EA9309A9}" dt="2023-07-25T11:53:15.818" v="67" actId="1076"/>
        <pc:sldMkLst>
          <pc:docMk/>
          <pc:sldMk cId="1965311177" sldId="256"/>
        </pc:sldMkLst>
        <pc:spChg chg="mod">
          <ac:chgData name="mehmet sait özdemir" userId="dce2c172-62e6-4d50-b888-93ec6715f647" providerId="ADAL" clId="{6A56B18C-A7AF-4AF2-91CD-C1A0EA9309A9}" dt="2023-07-25T11:49:34.986" v="23" actId="20577"/>
          <ac:spMkLst>
            <pc:docMk/>
            <pc:sldMk cId="1965311177" sldId="256"/>
            <ac:spMk id="10" creationId="{C01B14AE-7EE6-3902-15C9-294DB17EF523}"/>
          </ac:spMkLst>
        </pc:spChg>
        <pc:spChg chg="mod">
          <ac:chgData name="mehmet sait özdemir" userId="dce2c172-62e6-4d50-b888-93ec6715f647" providerId="ADAL" clId="{6A56B18C-A7AF-4AF2-91CD-C1A0EA9309A9}" dt="2023-07-25T11:50:02.418" v="45" actId="255"/>
          <ac:spMkLst>
            <pc:docMk/>
            <pc:sldMk cId="1965311177" sldId="256"/>
            <ac:spMk id="11" creationId="{11AEB6E0-9CC4-2371-D63A-A0CE701052E6}"/>
          </ac:spMkLst>
        </pc:spChg>
        <pc:picChg chg="del">
          <ac:chgData name="mehmet sait özdemir" userId="dce2c172-62e6-4d50-b888-93ec6715f647" providerId="ADAL" clId="{6A56B18C-A7AF-4AF2-91CD-C1A0EA9309A9}" dt="2023-07-25T11:49:32.352" v="20" actId="478"/>
          <ac:picMkLst>
            <pc:docMk/>
            <pc:sldMk cId="1965311177" sldId="256"/>
            <ac:picMk id="3" creationId="{75F20665-D2E5-5521-E670-DD755253CBA7}"/>
          </ac:picMkLst>
        </pc:picChg>
        <pc:picChg chg="add del">
          <ac:chgData name="mehmet sait özdemir" userId="dce2c172-62e6-4d50-b888-93ec6715f647" providerId="ADAL" clId="{6A56B18C-A7AF-4AF2-91CD-C1A0EA9309A9}" dt="2023-07-25T11:50:20.293" v="47" actId="478"/>
          <ac:picMkLst>
            <pc:docMk/>
            <pc:sldMk cId="1965311177" sldId="256"/>
            <ac:picMk id="4" creationId="{0CB82241-C851-68C0-C75B-658B55BD9F2A}"/>
          </ac:picMkLst>
        </pc:picChg>
        <pc:picChg chg="del">
          <ac:chgData name="mehmet sait özdemir" userId="dce2c172-62e6-4d50-b888-93ec6715f647" providerId="ADAL" clId="{6A56B18C-A7AF-4AF2-91CD-C1A0EA9309A9}" dt="2023-07-25T11:49:33.391" v="21" actId="478"/>
          <ac:picMkLst>
            <pc:docMk/>
            <pc:sldMk cId="1965311177" sldId="256"/>
            <ac:picMk id="5" creationId="{A65BF32F-F12B-3CFE-9DDC-676F5DA4D9C0}"/>
          </ac:picMkLst>
        </pc:picChg>
        <pc:picChg chg="del">
          <ac:chgData name="mehmet sait özdemir" userId="dce2c172-62e6-4d50-b888-93ec6715f647" providerId="ADAL" clId="{6A56B18C-A7AF-4AF2-91CD-C1A0EA9309A9}" dt="2023-07-25T11:49:31.655" v="19" actId="478"/>
          <ac:picMkLst>
            <pc:docMk/>
            <pc:sldMk cId="1965311177" sldId="256"/>
            <ac:picMk id="7" creationId="{F211EFBF-A178-7E22-87E0-DF30AAE04290}"/>
          </ac:picMkLst>
        </pc:picChg>
        <pc:picChg chg="add mod">
          <ac:chgData name="mehmet sait özdemir" userId="dce2c172-62e6-4d50-b888-93ec6715f647" providerId="ADAL" clId="{6A56B18C-A7AF-4AF2-91CD-C1A0EA9309A9}" dt="2023-07-25T11:51:09.854" v="57" actId="14100"/>
          <ac:picMkLst>
            <pc:docMk/>
            <pc:sldMk cId="1965311177" sldId="256"/>
            <ac:picMk id="8" creationId="{E3F13FBF-903B-F8C0-47A5-3F2A674859C5}"/>
          </ac:picMkLst>
        </pc:picChg>
        <pc:picChg chg="add mod">
          <ac:chgData name="mehmet sait özdemir" userId="dce2c172-62e6-4d50-b888-93ec6715f647" providerId="ADAL" clId="{6A56B18C-A7AF-4AF2-91CD-C1A0EA9309A9}" dt="2023-07-25T11:53:01.103" v="62" actId="1076"/>
          <ac:picMkLst>
            <pc:docMk/>
            <pc:sldMk cId="1965311177" sldId="256"/>
            <ac:picMk id="12" creationId="{8C7CBCCA-B6A1-EB61-DCDA-BAE016490F09}"/>
          </ac:picMkLst>
        </pc:picChg>
        <pc:picChg chg="add mod">
          <ac:chgData name="mehmet sait özdemir" userId="dce2c172-62e6-4d50-b888-93ec6715f647" providerId="ADAL" clId="{6A56B18C-A7AF-4AF2-91CD-C1A0EA9309A9}" dt="2023-07-25T11:53:15.818" v="67" actId="1076"/>
          <ac:picMkLst>
            <pc:docMk/>
            <pc:sldMk cId="1965311177" sldId="256"/>
            <ac:picMk id="14" creationId="{3345B1D5-E89A-2311-0FB4-50B1284CAA54}"/>
          </ac:picMkLst>
        </pc:picChg>
      </pc:sldChg>
      <pc:sldChg chg="modSp mod">
        <pc:chgData name="mehmet sait özdemir" userId="dce2c172-62e6-4d50-b888-93ec6715f647" providerId="ADAL" clId="{6A56B18C-A7AF-4AF2-91CD-C1A0EA9309A9}" dt="2023-07-25T11:49:23.303" v="17" actId="20577"/>
        <pc:sldMkLst>
          <pc:docMk/>
          <pc:sldMk cId="3890991264" sldId="257"/>
        </pc:sldMkLst>
        <pc:spChg chg="mod">
          <ac:chgData name="mehmet sait özdemir" userId="dce2c172-62e6-4d50-b888-93ec6715f647" providerId="ADAL" clId="{6A56B18C-A7AF-4AF2-91CD-C1A0EA9309A9}" dt="2023-07-25T11:49:23.303" v="17" actId="20577"/>
          <ac:spMkLst>
            <pc:docMk/>
            <pc:sldMk cId="3890991264" sldId="257"/>
            <ac:spMk id="9" creationId="{14596D26-EC09-2711-33ED-B8F8269E8840}"/>
          </ac:spMkLst>
        </pc:spChg>
        <pc:spChg chg="mod">
          <ac:chgData name="mehmet sait özdemir" userId="dce2c172-62e6-4d50-b888-93ec6715f647" providerId="ADAL" clId="{6A56B18C-A7AF-4AF2-91CD-C1A0EA9309A9}" dt="2023-07-25T11:49:20.594" v="15" actId="20577"/>
          <ac:spMkLst>
            <pc:docMk/>
            <pc:sldMk cId="3890991264" sldId="257"/>
            <ac:spMk id="15" creationId="{6D0D488E-17C7-67DC-1056-A4B58CEA9601}"/>
          </ac:spMkLst>
        </pc:sp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11997798" sldId="258"/>
        </pc:sldMkLst>
      </pc:sldChg>
      <pc:sldChg chg="addSp modSp add mod">
        <pc:chgData name="mehmet sait özdemir" userId="dce2c172-62e6-4d50-b888-93ec6715f647" providerId="ADAL" clId="{6A56B18C-A7AF-4AF2-91CD-C1A0EA9309A9}" dt="2023-07-25T11:54:14.790" v="72" actId="1076"/>
        <pc:sldMkLst>
          <pc:docMk/>
          <pc:sldMk cId="3883475758" sldId="258"/>
        </pc:sldMkLst>
        <pc:picChg chg="add mod">
          <ac:chgData name="mehmet sait özdemir" userId="dce2c172-62e6-4d50-b888-93ec6715f647" providerId="ADAL" clId="{6A56B18C-A7AF-4AF2-91CD-C1A0EA9309A9}" dt="2023-07-25T11:54:14.790" v="72" actId="1076"/>
          <ac:picMkLst>
            <pc:docMk/>
            <pc:sldMk cId="3883475758" sldId="258"/>
            <ac:picMk id="3" creationId="{93279CE0-E645-1506-8FD9-6C0A2CA56417}"/>
          </ac:picMkLst>
        </pc:picChg>
      </pc:sldChg>
      <pc:sldChg chg="addSp modSp add mod">
        <pc:chgData name="mehmet sait özdemir" userId="dce2c172-62e6-4d50-b888-93ec6715f647" providerId="ADAL" clId="{6A56B18C-A7AF-4AF2-91CD-C1A0EA9309A9}" dt="2023-07-25T11:54:54.840" v="81" actId="14100"/>
        <pc:sldMkLst>
          <pc:docMk/>
          <pc:sldMk cId="2220445721" sldId="259"/>
        </pc:sldMkLst>
        <pc:picChg chg="add mod">
          <ac:chgData name="mehmet sait özdemir" userId="dce2c172-62e6-4d50-b888-93ec6715f647" providerId="ADAL" clId="{6A56B18C-A7AF-4AF2-91CD-C1A0EA9309A9}" dt="2023-07-25T11:54:37.425" v="75" actId="1076"/>
          <ac:picMkLst>
            <pc:docMk/>
            <pc:sldMk cId="2220445721" sldId="259"/>
            <ac:picMk id="3" creationId="{E84EE709-E139-1E47-9EBF-9401465B4B30}"/>
          </ac:picMkLst>
        </pc:picChg>
        <pc:picChg chg="add mod">
          <ac:chgData name="mehmet sait özdemir" userId="dce2c172-62e6-4d50-b888-93ec6715f647" providerId="ADAL" clId="{6A56B18C-A7AF-4AF2-91CD-C1A0EA9309A9}" dt="2023-07-25T11:54:54.840" v="81" actId="14100"/>
          <ac:picMkLst>
            <pc:docMk/>
            <pc:sldMk cId="2220445721" sldId="259"/>
            <ac:picMk id="5" creationId="{2A5FFBEA-583A-B269-64C7-E848F1A14D03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380694040" sldId="259"/>
        </pc:sldMkLst>
      </pc:sldChg>
      <pc:sldChg chg="addSp modSp add mod replId">
        <pc:chgData name="mehmet sait özdemir" userId="dce2c172-62e6-4d50-b888-93ec6715f647" providerId="ADAL" clId="{6A56B18C-A7AF-4AF2-91CD-C1A0EA9309A9}" dt="2023-07-25T11:55:13.448" v="86" actId="1076"/>
        <pc:sldMkLst>
          <pc:docMk/>
          <pc:sldMk cId="2209588631" sldId="260"/>
        </pc:sldMkLst>
        <pc:picChg chg="add mod">
          <ac:chgData name="mehmet sait özdemir" userId="dce2c172-62e6-4d50-b888-93ec6715f647" providerId="ADAL" clId="{6A56B18C-A7AF-4AF2-91CD-C1A0EA9309A9}" dt="2023-07-25T11:55:13.448" v="86" actId="1076"/>
          <ac:picMkLst>
            <pc:docMk/>
            <pc:sldMk cId="2209588631" sldId="260"/>
            <ac:picMk id="3" creationId="{9769F0D2-08A0-ACE2-4C14-AC41A827A435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902052981" sldId="260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765397026" sldId="261"/>
        </pc:sldMkLst>
      </pc:sldChg>
      <pc:sldChg chg="addSp modSp add mod">
        <pc:chgData name="mehmet sait özdemir" userId="dce2c172-62e6-4d50-b888-93ec6715f647" providerId="ADAL" clId="{6A56B18C-A7AF-4AF2-91CD-C1A0EA9309A9}" dt="2023-07-25T11:55:32.422" v="90" actId="14100"/>
        <pc:sldMkLst>
          <pc:docMk/>
          <pc:sldMk cId="3526261824" sldId="261"/>
        </pc:sldMkLst>
        <pc:picChg chg="add mod">
          <ac:chgData name="mehmet sait özdemir" userId="dce2c172-62e6-4d50-b888-93ec6715f647" providerId="ADAL" clId="{6A56B18C-A7AF-4AF2-91CD-C1A0EA9309A9}" dt="2023-07-25T11:55:32.422" v="90" actId="14100"/>
          <ac:picMkLst>
            <pc:docMk/>
            <pc:sldMk cId="3526261824" sldId="261"/>
            <ac:picMk id="3" creationId="{7611DCBD-426B-3C98-9D25-0963138FE3D7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648796684" sldId="262"/>
        </pc:sldMkLst>
      </pc:sldChg>
      <pc:sldChg chg="addSp modSp add mod replId">
        <pc:chgData name="mehmet sait özdemir" userId="dce2c172-62e6-4d50-b888-93ec6715f647" providerId="ADAL" clId="{6A56B18C-A7AF-4AF2-91CD-C1A0EA9309A9}" dt="2023-07-25T11:56:10.162" v="94" actId="1076"/>
        <pc:sldMkLst>
          <pc:docMk/>
          <pc:sldMk cId="2066691327" sldId="262"/>
        </pc:sldMkLst>
        <pc:picChg chg="add mod">
          <ac:chgData name="mehmet sait özdemir" userId="dce2c172-62e6-4d50-b888-93ec6715f647" providerId="ADAL" clId="{6A56B18C-A7AF-4AF2-91CD-C1A0EA9309A9}" dt="2023-07-25T11:56:10.162" v="94" actId="1076"/>
          <ac:picMkLst>
            <pc:docMk/>
            <pc:sldMk cId="2066691327" sldId="262"/>
            <ac:picMk id="3" creationId="{C08B59B7-DD72-062A-074C-4A6FCC455E5C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1:56:59.543" v="108" actId="14100"/>
        <pc:sldMkLst>
          <pc:docMk/>
          <pc:sldMk cId="3050544695" sldId="263"/>
        </pc:sldMkLst>
        <pc:picChg chg="add mod ord">
          <ac:chgData name="mehmet sait özdemir" userId="dce2c172-62e6-4d50-b888-93ec6715f647" providerId="ADAL" clId="{6A56B18C-A7AF-4AF2-91CD-C1A0EA9309A9}" dt="2023-07-25T11:56:59.543" v="108" actId="14100"/>
          <ac:picMkLst>
            <pc:docMk/>
            <pc:sldMk cId="3050544695" sldId="263"/>
            <ac:picMk id="3" creationId="{8BB9FD28-CD59-9F8B-550E-02A100736604}"/>
          </ac:picMkLst>
        </pc:picChg>
        <pc:picChg chg="add mod">
          <ac:chgData name="mehmet sait özdemir" userId="dce2c172-62e6-4d50-b888-93ec6715f647" providerId="ADAL" clId="{6A56B18C-A7AF-4AF2-91CD-C1A0EA9309A9}" dt="2023-07-25T11:56:51.104" v="105" actId="14100"/>
          <ac:picMkLst>
            <pc:docMk/>
            <pc:sldMk cId="3050544695" sldId="263"/>
            <ac:picMk id="5" creationId="{86889ADD-AFD2-451E-533D-5DE600A95777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224148420" sldId="263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545156852" sldId="264"/>
        </pc:sldMkLst>
      </pc:sldChg>
      <pc:sldChg chg="addSp modSp add mod replId">
        <pc:chgData name="mehmet sait özdemir" userId="dce2c172-62e6-4d50-b888-93ec6715f647" providerId="ADAL" clId="{6A56B18C-A7AF-4AF2-91CD-C1A0EA9309A9}" dt="2023-07-25T11:57:49.732" v="118" actId="14100"/>
        <pc:sldMkLst>
          <pc:docMk/>
          <pc:sldMk cId="4185988058" sldId="264"/>
        </pc:sldMkLst>
        <pc:picChg chg="add mod">
          <ac:chgData name="mehmet sait özdemir" userId="dce2c172-62e6-4d50-b888-93ec6715f647" providerId="ADAL" clId="{6A56B18C-A7AF-4AF2-91CD-C1A0EA9309A9}" dt="2023-07-25T11:57:26.901" v="112" actId="14100"/>
          <ac:picMkLst>
            <pc:docMk/>
            <pc:sldMk cId="4185988058" sldId="264"/>
            <ac:picMk id="3" creationId="{BE036B2F-8B82-AC7D-A637-F8FDD780134D}"/>
          </ac:picMkLst>
        </pc:picChg>
        <pc:picChg chg="add mod">
          <ac:chgData name="mehmet sait özdemir" userId="dce2c172-62e6-4d50-b888-93ec6715f647" providerId="ADAL" clId="{6A56B18C-A7AF-4AF2-91CD-C1A0EA9309A9}" dt="2023-07-25T11:57:49.732" v="118" actId="14100"/>
          <ac:picMkLst>
            <pc:docMk/>
            <pc:sldMk cId="4185988058" sldId="264"/>
            <ac:picMk id="5" creationId="{A625F163-C9FB-3624-EEF8-306E6DE2861F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450821413" sldId="265"/>
        </pc:sldMkLst>
      </pc:sldChg>
      <pc:sldChg chg="addSp modSp add mod">
        <pc:chgData name="mehmet sait özdemir" userId="dce2c172-62e6-4d50-b888-93ec6715f647" providerId="ADAL" clId="{6A56B18C-A7AF-4AF2-91CD-C1A0EA9309A9}" dt="2023-07-25T11:58:16.169" v="121" actId="1076"/>
        <pc:sldMkLst>
          <pc:docMk/>
          <pc:sldMk cId="2481254216" sldId="265"/>
        </pc:sldMkLst>
        <pc:picChg chg="add mod">
          <ac:chgData name="mehmet sait özdemir" userId="dce2c172-62e6-4d50-b888-93ec6715f647" providerId="ADAL" clId="{6A56B18C-A7AF-4AF2-91CD-C1A0EA9309A9}" dt="2023-07-25T11:58:16.169" v="121" actId="1076"/>
          <ac:picMkLst>
            <pc:docMk/>
            <pc:sldMk cId="2481254216" sldId="265"/>
            <ac:picMk id="3" creationId="{38C7F46E-57BB-A7F0-8A67-4F56BDFD3419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079395404" sldId="266"/>
        </pc:sldMkLst>
      </pc:sldChg>
      <pc:sldChg chg="addSp modSp add mod replId">
        <pc:chgData name="mehmet sait özdemir" userId="dce2c172-62e6-4d50-b888-93ec6715f647" providerId="ADAL" clId="{6A56B18C-A7AF-4AF2-91CD-C1A0EA9309A9}" dt="2023-07-25T11:58:30.840" v="126" actId="1076"/>
        <pc:sldMkLst>
          <pc:docMk/>
          <pc:sldMk cId="1265010926" sldId="266"/>
        </pc:sldMkLst>
        <pc:picChg chg="add mod">
          <ac:chgData name="mehmet sait özdemir" userId="dce2c172-62e6-4d50-b888-93ec6715f647" providerId="ADAL" clId="{6A56B18C-A7AF-4AF2-91CD-C1A0EA9309A9}" dt="2023-07-25T11:58:30.840" v="126" actId="1076"/>
          <ac:picMkLst>
            <pc:docMk/>
            <pc:sldMk cId="1265010926" sldId="266"/>
            <ac:picMk id="3" creationId="{D918EE47-7F41-A2E8-3109-12B4C7932EA3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801883748" sldId="267"/>
        </pc:sldMkLst>
      </pc:sldChg>
      <pc:sldChg chg="addSp modSp add mod replId">
        <pc:chgData name="mehmet sait özdemir" userId="dce2c172-62e6-4d50-b888-93ec6715f647" providerId="ADAL" clId="{6A56B18C-A7AF-4AF2-91CD-C1A0EA9309A9}" dt="2023-07-25T11:58:43.560" v="129" actId="1076"/>
        <pc:sldMkLst>
          <pc:docMk/>
          <pc:sldMk cId="3337869856" sldId="267"/>
        </pc:sldMkLst>
        <pc:picChg chg="add mod">
          <ac:chgData name="mehmet sait özdemir" userId="dce2c172-62e6-4d50-b888-93ec6715f647" providerId="ADAL" clId="{6A56B18C-A7AF-4AF2-91CD-C1A0EA9309A9}" dt="2023-07-25T11:58:43.560" v="129" actId="1076"/>
          <ac:picMkLst>
            <pc:docMk/>
            <pc:sldMk cId="3337869856" sldId="267"/>
            <ac:picMk id="3" creationId="{1FA57B43-F480-50F4-3282-6434C59A6A99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1:59:05.392" v="133" actId="14100"/>
        <pc:sldMkLst>
          <pc:docMk/>
          <pc:sldMk cId="1591334563" sldId="268"/>
        </pc:sldMkLst>
        <pc:picChg chg="add mod">
          <ac:chgData name="mehmet sait özdemir" userId="dce2c172-62e6-4d50-b888-93ec6715f647" providerId="ADAL" clId="{6A56B18C-A7AF-4AF2-91CD-C1A0EA9309A9}" dt="2023-07-25T11:59:05.392" v="133" actId="14100"/>
          <ac:picMkLst>
            <pc:docMk/>
            <pc:sldMk cId="1591334563" sldId="268"/>
            <ac:picMk id="3" creationId="{D6788EED-93F5-B71B-7DE4-F5042A1FF553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387812565" sldId="268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152412936" sldId="269"/>
        </pc:sldMkLst>
      </pc:sldChg>
      <pc:sldChg chg="addSp modSp add mod replId">
        <pc:chgData name="mehmet sait özdemir" userId="dce2c172-62e6-4d50-b888-93ec6715f647" providerId="ADAL" clId="{6A56B18C-A7AF-4AF2-91CD-C1A0EA9309A9}" dt="2023-07-25T11:59:33.472" v="137" actId="14100"/>
        <pc:sldMkLst>
          <pc:docMk/>
          <pc:sldMk cId="3607073168" sldId="269"/>
        </pc:sldMkLst>
        <pc:picChg chg="add mod">
          <ac:chgData name="mehmet sait özdemir" userId="dce2c172-62e6-4d50-b888-93ec6715f647" providerId="ADAL" clId="{6A56B18C-A7AF-4AF2-91CD-C1A0EA9309A9}" dt="2023-07-25T11:59:33.472" v="137" actId="14100"/>
          <ac:picMkLst>
            <pc:docMk/>
            <pc:sldMk cId="3607073168" sldId="269"/>
            <ac:picMk id="3" creationId="{337492D2-A92B-904B-BA9E-CDF0C47CA509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016950386" sldId="270"/>
        </pc:sldMkLst>
      </pc:sldChg>
      <pc:sldChg chg="addSp modSp add mod replId">
        <pc:chgData name="mehmet sait özdemir" userId="dce2c172-62e6-4d50-b888-93ec6715f647" providerId="ADAL" clId="{6A56B18C-A7AF-4AF2-91CD-C1A0EA9309A9}" dt="2023-07-25T11:59:44.115" v="140" actId="1076"/>
        <pc:sldMkLst>
          <pc:docMk/>
          <pc:sldMk cId="2294271035" sldId="270"/>
        </pc:sldMkLst>
        <pc:picChg chg="add mod">
          <ac:chgData name="mehmet sait özdemir" userId="dce2c172-62e6-4d50-b888-93ec6715f647" providerId="ADAL" clId="{6A56B18C-A7AF-4AF2-91CD-C1A0EA9309A9}" dt="2023-07-25T11:59:44.115" v="140" actId="1076"/>
          <ac:picMkLst>
            <pc:docMk/>
            <pc:sldMk cId="2294271035" sldId="270"/>
            <ac:picMk id="3" creationId="{C409B03D-6902-8CD7-40C8-D7D1B3B45A24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2:00:01.859" v="143" actId="1076"/>
        <pc:sldMkLst>
          <pc:docMk/>
          <pc:sldMk cId="1741496278" sldId="271"/>
        </pc:sldMkLst>
        <pc:picChg chg="add mod">
          <ac:chgData name="mehmet sait özdemir" userId="dce2c172-62e6-4d50-b888-93ec6715f647" providerId="ADAL" clId="{6A56B18C-A7AF-4AF2-91CD-C1A0EA9309A9}" dt="2023-07-25T12:00:01.859" v="143" actId="1076"/>
          <ac:picMkLst>
            <pc:docMk/>
            <pc:sldMk cId="1741496278" sldId="271"/>
            <ac:picMk id="3" creationId="{2F74B5FB-CDFC-80C9-159A-A40F300159D0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522728583" sldId="271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737151595" sldId="272"/>
        </pc:sldMkLst>
      </pc:sldChg>
      <pc:sldChg chg="addSp modSp add mod replId">
        <pc:chgData name="mehmet sait özdemir" userId="dce2c172-62e6-4d50-b888-93ec6715f647" providerId="ADAL" clId="{6A56B18C-A7AF-4AF2-91CD-C1A0EA9309A9}" dt="2023-07-25T12:00:16.193" v="147" actId="14100"/>
        <pc:sldMkLst>
          <pc:docMk/>
          <pc:sldMk cId="2976366675" sldId="272"/>
        </pc:sldMkLst>
        <pc:picChg chg="add mod">
          <ac:chgData name="mehmet sait özdemir" userId="dce2c172-62e6-4d50-b888-93ec6715f647" providerId="ADAL" clId="{6A56B18C-A7AF-4AF2-91CD-C1A0EA9309A9}" dt="2023-07-25T12:00:16.193" v="147" actId="14100"/>
          <ac:picMkLst>
            <pc:docMk/>
            <pc:sldMk cId="2976366675" sldId="272"/>
            <ac:picMk id="3" creationId="{E8AEA556-0AA8-40AD-27B1-947BF2576C24}"/>
          </ac:picMkLst>
        </pc:picChg>
      </pc:sldChg>
      <pc:sldChg chg="addSp delSp modSp add mod">
        <pc:chgData name="mehmet sait özdemir" userId="dce2c172-62e6-4d50-b888-93ec6715f647" providerId="ADAL" clId="{6A56B18C-A7AF-4AF2-91CD-C1A0EA9309A9}" dt="2023-07-25T12:02:15.974" v="182" actId="14100"/>
        <pc:sldMkLst>
          <pc:docMk/>
          <pc:sldMk cId="952994685" sldId="273"/>
        </pc:sldMkLst>
        <pc:picChg chg="add del mod">
          <ac:chgData name="mehmet sait özdemir" userId="dce2c172-62e6-4d50-b888-93ec6715f647" providerId="ADAL" clId="{6A56B18C-A7AF-4AF2-91CD-C1A0EA9309A9}" dt="2023-07-25T12:01:12.149" v="158" actId="478"/>
          <ac:picMkLst>
            <pc:docMk/>
            <pc:sldMk cId="952994685" sldId="273"/>
            <ac:picMk id="3" creationId="{448CC66F-6BCC-B327-150B-8D910E83031B}"/>
          </ac:picMkLst>
        </pc:picChg>
        <pc:picChg chg="add mod">
          <ac:chgData name="mehmet sait özdemir" userId="dce2c172-62e6-4d50-b888-93ec6715f647" providerId="ADAL" clId="{6A56B18C-A7AF-4AF2-91CD-C1A0EA9309A9}" dt="2023-07-25T12:02:15.974" v="182" actId="14100"/>
          <ac:picMkLst>
            <pc:docMk/>
            <pc:sldMk cId="952994685" sldId="273"/>
            <ac:picMk id="5" creationId="{79C4DF33-C71D-5644-2C6F-778A09C3853C}"/>
          </ac:picMkLst>
        </pc:picChg>
        <pc:picChg chg="add mod">
          <ac:chgData name="mehmet sait özdemir" userId="dce2c172-62e6-4d50-b888-93ec6715f647" providerId="ADAL" clId="{6A56B18C-A7AF-4AF2-91CD-C1A0EA9309A9}" dt="2023-07-25T12:02:00.676" v="172" actId="12789"/>
          <ac:picMkLst>
            <pc:docMk/>
            <pc:sldMk cId="952994685" sldId="273"/>
            <ac:picMk id="7" creationId="{C2F52E66-B83F-D205-115F-5B4F5188F8DB}"/>
          </ac:picMkLst>
        </pc:picChg>
        <pc:picChg chg="add mod">
          <ac:chgData name="mehmet sait özdemir" userId="dce2c172-62e6-4d50-b888-93ec6715f647" providerId="ADAL" clId="{6A56B18C-A7AF-4AF2-91CD-C1A0EA9309A9}" dt="2023-07-25T12:02:10.270" v="180" actId="1035"/>
          <ac:picMkLst>
            <pc:docMk/>
            <pc:sldMk cId="952994685" sldId="273"/>
            <ac:picMk id="9" creationId="{EA2BF9DB-CFF0-35F4-DB57-834B5A0C5EAC}"/>
          </ac:picMkLst>
        </pc:picChg>
        <pc:picChg chg="add mod">
          <ac:chgData name="mehmet sait özdemir" userId="dce2c172-62e6-4d50-b888-93ec6715f647" providerId="ADAL" clId="{6A56B18C-A7AF-4AF2-91CD-C1A0EA9309A9}" dt="2023-07-25T12:02:10.270" v="180" actId="1035"/>
          <ac:picMkLst>
            <pc:docMk/>
            <pc:sldMk cId="952994685" sldId="273"/>
            <ac:picMk id="13" creationId="{DB7D6449-2C0E-934B-3068-245098187091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4127740819" sldId="273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765407756" sldId="274"/>
        </pc:sldMkLst>
      </pc:sldChg>
      <pc:sldChg chg="addSp modSp add mod replId">
        <pc:chgData name="mehmet sait özdemir" userId="dce2c172-62e6-4d50-b888-93ec6715f647" providerId="ADAL" clId="{6A56B18C-A7AF-4AF2-91CD-C1A0EA9309A9}" dt="2023-07-25T12:02:34.371" v="186" actId="14100"/>
        <pc:sldMkLst>
          <pc:docMk/>
          <pc:sldMk cId="3279282886" sldId="274"/>
        </pc:sldMkLst>
        <pc:picChg chg="add mod">
          <ac:chgData name="mehmet sait özdemir" userId="dce2c172-62e6-4d50-b888-93ec6715f647" providerId="ADAL" clId="{6A56B18C-A7AF-4AF2-91CD-C1A0EA9309A9}" dt="2023-07-25T12:02:34.371" v="186" actId="14100"/>
          <ac:picMkLst>
            <pc:docMk/>
            <pc:sldMk cId="3279282886" sldId="274"/>
            <ac:picMk id="3" creationId="{1F8AF3AE-4824-E987-4CA9-F005D466E73E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2:02:51.105" v="190" actId="14100"/>
        <pc:sldMkLst>
          <pc:docMk/>
          <pc:sldMk cId="1985601227" sldId="275"/>
        </pc:sldMkLst>
        <pc:picChg chg="add mod">
          <ac:chgData name="mehmet sait özdemir" userId="dce2c172-62e6-4d50-b888-93ec6715f647" providerId="ADAL" clId="{6A56B18C-A7AF-4AF2-91CD-C1A0EA9309A9}" dt="2023-07-25T12:02:51.105" v="190" actId="14100"/>
          <ac:picMkLst>
            <pc:docMk/>
            <pc:sldMk cId="1985601227" sldId="275"/>
            <ac:picMk id="3" creationId="{D1B5A725-125C-2D1E-096F-D21F4F558BD5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887124843" sldId="275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202162463" sldId="276"/>
        </pc:sldMkLst>
      </pc:sldChg>
      <pc:sldChg chg="addSp modSp add mod replId">
        <pc:chgData name="mehmet sait özdemir" userId="dce2c172-62e6-4d50-b888-93ec6715f647" providerId="ADAL" clId="{6A56B18C-A7AF-4AF2-91CD-C1A0EA9309A9}" dt="2023-07-25T12:03:15.037" v="194" actId="14100"/>
        <pc:sldMkLst>
          <pc:docMk/>
          <pc:sldMk cId="4024110998" sldId="276"/>
        </pc:sldMkLst>
        <pc:picChg chg="add mod">
          <ac:chgData name="mehmet sait özdemir" userId="dce2c172-62e6-4d50-b888-93ec6715f647" providerId="ADAL" clId="{6A56B18C-A7AF-4AF2-91CD-C1A0EA9309A9}" dt="2023-07-25T12:03:15.037" v="194" actId="14100"/>
          <ac:picMkLst>
            <pc:docMk/>
            <pc:sldMk cId="4024110998" sldId="276"/>
            <ac:picMk id="3" creationId="{A34B2EA3-A2FF-F051-F636-EAB4E9839527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2:03:40.417" v="198" actId="1076"/>
        <pc:sldMkLst>
          <pc:docMk/>
          <pc:sldMk cId="607210685" sldId="277"/>
        </pc:sldMkLst>
        <pc:picChg chg="add mod">
          <ac:chgData name="mehmet sait özdemir" userId="dce2c172-62e6-4d50-b888-93ec6715f647" providerId="ADAL" clId="{6A56B18C-A7AF-4AF2-91CD-C1A0EA9309A9}" dt="2023-07-25T12:03:40.417" v="198" actId="1076"/>
          <ac:picMkLst>
            <pc:docMk/>
            <pc:sldMk cId="607210685" sldId="277"/>
            <ac:picMk id="3" creationId="{CC16A92C-A4F9-CD05-2355-B34220127D76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534135421" sldId="277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84922324" sldId="278"/>
        </pc:sldMkLst>
      </pc:sldChg>
      <pc:sldChg chg="addSp modSp add mod replId">
        <pc:chgData name="mehmet sait özdemir" userId="dce2c172-62e6-4d50-b888-93ec6715f647" providerId="ADAL" clId="{6A56B18C-A7AF-4AF2-91CD-C1A0EA9309A9}" dt="2023-07-25T12:03:54.810" v="202" actId="14100"/>
        <pc:sldMkLst>
          <pc:docMk/>
          <pc:sldMk cId="831197491" sldId="278"/>
        </pc:sldMkLst>
        <pc:picChg chg="add mod">
          <ac:chgData name="mehmet sait özdemir" userId="dce2c172-62e6-4d50-b888-93ec6715f647" providerId="ADAL" clId="{6A56B18C-A7AF-4AF2-91CD-C1A0EA9309A9}" dt="2023-07-25T12:03:54.810" v="202" actId="14100"/>
          <ac:picMkLst>
            <pc:docMk/>
            <pc:sldMk cId="831197491" sldId="278"/>
            <ac:picMk id="3" creationId="{B177C926-976F-769D-C9ED-7BD722BE6AEB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2:04:06.345" v="205" actId="1076"/>
        <pc:sldMkLst>
          <pc:docMk/>
          <pc:sldMk cId="1393697435" sldId="279"/>
        </pc:sldMkLst>
        <pc:picChg chg="add mod">
          <ac:chgData name="mehmet sait özdemir" userId="dce2c172-62e6-4d50-b888-93ec6715f647" providerId="ADAL" clId="{6A56B18C-A7AF-4AF2-91CD-C1A0EA9309A9}" dt="2023-07-25T12:04:06.345" v="205" actId="1076"/>
          <ac:picMkLst>
            <pc:docMk/>
            <pc:sldMk cId="1393697435" sldId="279"/>
            <ac:picMk id="3" creationId="{1BAF9FC5-77BF-7C04-60DA-C02349A5C6D9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911861522" sldId="279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296694446" sldId="280"/>
        </pc:sldMkLst>
      </pc:sldChg>
      <pc:sldChg chg="addSp modSp add mod replId">
        <pc:chgData name="mehmet sait özdemir" userId="dce2c172-62e6-4d50-b888-93ec6715f647" providerId="ADAL" clId="{6A56B18C-A7AF-4AF2-91CD-C1A0EA9309A9}" dt="2023-07-25T12:04:39.044" v="209" actId="1076"/>
        <pc:sldMkLst>
          <pc:docMk/>
          <pc:sldMk cId="1475512694" sldId="280"/>
        </pc:sldMkLst>
        <pc:picChg chg="add mod">
          <ac:chgData name="mehmet sait özdemir" userId="dce2c172-62e6-4d50-b888-93ec6715f647" providerId="ADAL" clId="{6A56B18C-A7AF-4AF2-91CD-C1A0EA9309A9}" dt="2023-07-25T12:04:39.044" v="209" actId="1076"/>
          <ac:picMkLst>
            <pc:docMk/>
            <pc:sldMk cId="1475512694" sldId="280"/>
            <ac:picMk id="3" creationId="{EE8E51C0-0099-16D2-79B1-AED94A45799B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2:04:45.525" v="212" actId="1076"/>
        <pc:sldMkLst>
          <pc:docMk/>
          <pc:sldMk cId="1594894741" sldId="281"/>
        </pc:sldMkLst>
        <pc:picChg chg="add mod">
          <ac:chgData name="mehmet sait özdemir" userId="dce2c172-62e6-4d50-b888-93ec6715f647" providerId="ADAL" clId="{6A56B18C-A7AF-4AF2-91CD-C1A0EA9309A9}" dt="2023-07-25T12:04:45.525" v="212" actId="1076"/>
          <ac:picMkLst>
            <pc:docMk/>
            <pc:sldMk cId="1594894741" sldId="281"/>
            <ac:picMk id="3" creationId="{C14B38EB-FD51-77DD-8155-20B7AC03F86E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4231623046" sldId="281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47465837" sldId="282"/>
        </pc:sldMkLst>
      </pc:sldChg>
      <pc:sldChg chg="addSp modSp add mod replId">
        <pc:chgData name="mehmet sait özdemir" userId="dce2c172-62e6-4d50-b888-93ec6715f647" providerId="ADAL" clId="{6A56B18C-A7AF-4AF2-91CD-C1A0EA9309A9}" dt="2023-07-25T12:04:59.055" v="216" actId="14100"/>
        <pc:sldMkLst>
          <pc:docMk/>
          <pc:sldMk cId="3343450038" sldId="282"/>
        </pc:sldMkLst>
        <pc:picChg chg="add mod">
          <ac:chgData name="mehmet sait özdemir" userId="dce2c172-62e6-4d50-b888-93ec6715f647" providerId="ADAL" clId="{6A56B18C-A7AF-4AF2-91CD-C1A0EA9309A9}" dt="2023-07-25T12:04:59.055" v="216" actId="14100"/>
          <ac:picMkLst>
            <pc:docMk/>
            <pc:sldMk cId="3343450038" sldId="282"/>
            <ac:picMk id="3" creationId="{8333507B-9F9C-C00F-A999-F5D49A231565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998843049" sldId="283"/>
        </pc:sldMkLst>
      </pc:sldChg>
      <pc:sldChg chg="addSp modSp add mod replId">
        <pc:chgData name="mehmet sait özdemir" userId="dce2c172-62e6-4d50-b888-93ec6715f647" providerId="ADAL" clId="{6A56B18C-A7AF-4AF2-91CD-C1A0EA9309A9}" dt="2023-07-25T12:05:12.516" v="219" actId="1076"/>
        <pc:sldMkLst>
          <pc:docMk/>
          <pc:sldMk cId="3119219603" sldId="283"/>
        </pc:sldMkLst>
        <pc:picChg chg="add mod">
          <ac:chgData name="mehmet sait özdemir" userId="dce2c172-62e6-4d50-b888-93ec6715f647" providerId="ADAL" clId="{6A56B18C-A7AF-4AF2-91CD-C1A0EA9309A9}" dt="2023-07-25T12:05:12.516" v="219" actId="1076"/>
          <ac:picMkLst>
            <pc:docMk/>
            <pc:sldMk cId="3119219603" sldId="283"/>
            <ac:picMk id="3" creationId="{59185D81-24B3-7305-B13F-B050155DE989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581610962" sldId="284"/>
        </pc:sldMkLst>
      </pc:sldChg>
      <pc:sldChg chg="addSp modSp add mod replId">
        <pc:chgData name="mehmet sait özdemir" userId="dce2c172-62e6-4d50-b888-93ec6715f647" providerId="ADAL" clId="{6A56B18C-A7AF-4AF2-91CD-C1A0EA9309A9}" dt="2023-07-25T12:05:28.770" v="222" actId="1076"/>
        <pc:sldMkLst>
          <pc:docMk/>
          <pc:sldMk cId="1922853971" sldId="284"/>
        </pc:sldMkLst>
        <pc:picChg chg="add mod">
          <ac:chgData name="mehmet sait özdemir" userId="dce2c172-62e6-4d50-b888-93ec6715f647" providerId="ADAL" clId="{6A56B18C-A7AF-4AF2-91CD-C1A0EA9309A9}" dt="2023-07-25T12:05:28.770" v="222" actId="1076"/>
          <ac:picMkLst>
            <pc:docMk/>
            <pc:sldMk cId="1922853971" sldId="284"/>
            <ac:picMk id="3" creationId="{303D6E78-9B47-230D-71DF-362EB98EA743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087572282" sldId="285"/>
        </pc:sldMkLst>
      </pc:sldChg>
      <pc:sldChg chg="addSp modSp add mod replId">
        <pc:chgData name="mehmet sait özdemir" userId="dce2c172-62e6-4d50-b888-93ec6715f647" providerId="ADAL" clId="{6A56B18C-A7AF-4AF2-91CD-C1A0EA9309A9}" dt="2023-07-25T12:05:43.388" v="226" actId="14100"/>
        <pc:sldMkLst>
          <pc:docMk/>
          <pc:sldMk cId="3802070580" sldId="285"/>
        </pc:sldMkLst>
        <pc:picChg chg="add mod">
          <ac:chgData name="mehmet sait özdemir" userId="dce2c172-62e6-4d50-b888-93ec6715f647" providerId="ADAL" clId="{6A56B18C-A7AF-4AF2-91CD-C1A0EA9309A9}" dt="2023-07-25T12:05:43.388" v="226" actId="14100"/>
          <ac:picMkLst>
            <pc:docMk/>
            <pc:sldMk cId="3802070580" sldId="285"/>
            <ac:picMk id="3" creationId="{03047EF7-6270-CABF-6BF6-3DFB68C0F00C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188203883" sldId="286"/>
        </pc:sldMkLst>
      </pc:sldChg>
      <pc:sldChg chg="addSp modSp add mod replId">
        <pc:chgData name="mehmet sait özdemir" userId="dce2c172-62e6-4d50-b888-93ec6715f647" providerId="ADAL" clId="{6A56B18C-A7AF-4AF2-91CD-C1A0EA9309A9}" dt="2023-07-25T12:05:59.123" v="230" actId="14100"/>
        <pc:sldMkLst>
          <pc:docMk/>
          <pc:sldMk cId="2333504730" sldId="286"/>
        </pc:sldMkLst>
        <pc:picChg chg="add mod">
          <ac:chgData name="mehmet sait özdemir" userId="dce2c172-62e6-4d50-b888-93ec6715f647" providerId="ADAL" clId="{6A56B18C-A7AF-4AF2-91CD-C1A0EA9309A9}" dt="2023-07-25T12:05:59.123" v="230" actId="14100"/>
          <ac:picMkLst>
            <pc:docMk/>
            <pc:sldMk cId="2333504730" sldId="286"/>
            <ac:picMk id="3" creationId="{8F1BDAE7-E6BF-934B-9309-B4A3ACDB93A4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027701253" sldId="287"/>
        </pc:sldMkLst>
      </pc:sldChg>
      <pc:sldChg chg="addSp modSp add mod replId">
        <pc:chgData name="mehmet sait özdemir" userId="dce2c172-62e6-4d50-b888-93ec6715f647" providerId="ADAL" clId="{6A56B18C-A7AF-4AF2-91CD-C1A0EA9309A9}" dt="2023-07-25T16:21:44.882" v="234" actId="14100"/>
        <pc:sldMkLst>
          <pc:docMk/>
          <pc:sldMk cId="3180933260" sldId="287"/>
        </pc:sldMkLst>
        <pc:picChg chg="add mod">
          <ac:chgData name="mehmet sait özdemir" userId="dce2c172-62e6-4d50-b888-93ec6715f647" providerId="ADAL" clId="{6A56B18C-A7AF-4AF2-91CD-C1A0EA9309A9}" dt="2023-07-25T16:21:44.882" v="234" actId="14100"/>
          <ac:picMkLst>
            <pc:docMk/>
            <pc:sldMk cId="3180933260" sldId="287"/>
            <ac:picMk id="3" creationId="{5586F751-2F48-9580-B1D3-AA767DA4CCE3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305733371" sldId="288"/>
        </pc:sldMkLst>
      </pc:sldChg>
      <pc:sldChg chg="addSp modSp add mod replId">
        <pc:chgData name="mehmet sait özdemir" userId="dce2c172-62e6-4d50-b888-93ec6715f647" providerId="ADAL" clId="{6A56B18C-A7AF-4AF2-91CD-C1A0EA9309A9}" dt="2023-07-25T16:22:07.616" v="237" actId="1076"/>
        <pc:sldMkLst>
          <pc:docMk/>
          <pc:sldMk cId="2167813829" sldId="288"/>
        </pc:sldMkLst>
        <pc:picChg chg="add mod">
          <ac:chgData name="mehmet sait özdemir" userId="dce2c172-62e6-4d50-b888-93ec6715f647" providerId="ADAL" clId="{6A56B18C-A7AF-4AF2-91CD-C1A0EA9309A9}" dt="2023-07-25T16:22:07.616" v="237" actId="1076"/>
          <ac:picMkLst>
            <pc:docMk/>
            <pc:sldMk cId="2167813829" sldId="288"/>
            <ac:picMk id="3" creationId="{C619F2B7-8E3C-8EDE-3C3E-9F035F836EEF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120073815" sldId="289"/>
        </pc:sldMkLst>
      </pc:sldChg>
      <pc:sldChg chg="addSp modSp add mod">
        <pc:chgData name="mehmet sait özdemir" userId="dce2c172-62e6-4d50-b888-93ec6715f647" providerId="ADAL" clId="{6A56B18C-A7AF-4AF2-91CD-C1A0EA9309A9}" dt="2023-07-25T16:22:26.882" v="241" actId="14100"/>
        <pc:sldMkLst>
          <pc:docMk/>
          <pc:sldMk cId="3386933228" sldId="289"/>
        </pc:sldMkLst>
        <pc:picChg chg="add mod">
          <ac:chgData name="mehmet sait özdemir" userId="dce2c172-62e6-4d50-b888-93ec6715f647" providerId="ADAL" clId="{6A56B18C-A7AF-4AF2-91CD-C1A0EA9309A9}" dt="2023-07-25T16:22:26.882" v="241" actId="14100"/>
          <ac:picMkLst>
            <pc:docMk/>
            <pc:sldMk cId="3386933228" sldId="289"/>
            <ac:picMk id="3" creationId="{82176366-AA9E-74E9-ACEA-E8BD4E96F941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22:42.228" v="244" actId="1076"/>
        <pc:sldMkLst>
          <pc:docMk/>
          <pc:sldMk cId="1942098405" sldId="290"/>
        </pc:sldMkLst>
        <pc:picChg chg="add mod">
          <ac:chgData name="mehmet sait özdemir" userId="dce2c172-62e6-4d50-b888-93ec6715f647" providerId="ADAL" clId="{6A56B18C-A7AF-4AF2-91CD-C1A0EA9309A9}" dt="2023-07-25T16:22:42.228" v="244" actId="1076"/>
          <ac:picMkLst>
            <pc:docMk/>
            <pc:sldMk cId="1942098405" sldId="290"/>
            <ac:picMk id="3" creationId="{6ADFD858-4812-4BB9-2833-4CB97FB80FEA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922549363" sldId="290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81532221" sldId="291"/>
        </pc:sldMkLst>
      </pc:sldChg>
      <pc:sldChg chg="addSp modSp add mod replId">
        <pc:chgData name="mehmet sait özdemir" userId="dce2c172-62e6-4d50-b888-93ec6715f647" providerId="ADAL" clId="{6A56B18C-A7AF-4AF2-91CD-C1A0EA9309A9}" dt="2023-07-25T16:22:59.410" v="249" actId="1076"/>
        <pc:sldMkLst>
          <pc:docMk/>
          <pc:sldMk cId="1493297878" sldId="291"/>
        </pc:sldMkLst>
        <pc:picChg chg="add mod">
          <ac:chgData name="mehmet sait özdemir" userId="dce2c172-62e6-4d50-b888-93ec6715f647" providerId="ADAL" clId="{6A56B18C-A7AF-4AF2-91CD-C1A0EA9309A9}" dt="2023-07-25T16:22:59.410" v="249" actId="1076"/>
          <ac:picMkLst>
            <pc:docMk/>
            <pc:sldMk cId="1493297878" sldId="291"/>
            <ac:picMk id="3" creationId="{E8A08030-8E1E-C6FF-505D-41ACF9038B91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506586656" sldId="292"/>
        </pc:sldMkLst>
      </pc:sldChg>
      <pc:sldChg chg="addSp modSp add mod replId">
        <pc:chgData name="mehmet sait özdemir" userId="dce2c172-62e6-4d50-b888-93ec6715f647" providerId="ADAL" clId="{6A56B18C-A7AF-4AF2-91CD-C1A0EA9309A9}" dt="2023-07-25T16:23:14.387" v="253" actId="14100"/>
        <pc:sldMkLst>
          <pc:docMk/>
          <pc:sldMk cId="1202836844" sldId="292"/>
        </pc:sldMkLst>
        <pc:picChg chg="add mod">
          <ac:chgData name="mehmet sait özdemir" userId="dce2c172-62e6-4d50-b888-93ec6715f647" providerId="ADAL" clId="{6A56B18C-A7AF-4AF2-91CD-C1A0EA9309A9}" dt="2023-07-25T16:23:14.387" v="253" actId="14100"/>
          <ac:picMkLst>
            <pc:docMk/>
            <pc:sldMk cId="1202836844" sldId="292"/>
            <ac:picMk id="3" creationId="{3245FA10-98B0-D393-FABB-B8BD4A58B6FA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692297077" sldId="293"/>
        </pc:sldMkLst>
      </pc:sldChg>
      <pc:sldChg chg="addSp modSp add mod replId">
        <pc:chgData name="mehmet sait özdemir" userId="dce2c172-62e6-4d50-b888-93ec6715f647" providerId="ADAL" clId="{6A56B18C-A7AF-4AF2-91CD-C1A0EA9309A9}" dt="2023-07-25T16:28:39.311" v="256" actId="1076"/>
        <pc:sldMkLst>
          <pc:docMk/>
          <pc:sldMk cId="3828251475" sldId="293"/>
        </pc:sldMkLst>
        <pc:picChg chg="add mod">
          <ac:chgData name="mehmet sait özdemir" userId="dce2c172-62e6-4d50-b888-93ec6715f647" providerId="ADAL" clId="{6A56B18C-A7AF-4AF2-91CD-C1A0EA9309A9}" dt="2023-07-25T16:28:39.311" v="256" actId="1076"/>
          <ac:picMkLst>
            <pc:docMk/>
            <pc:sldMk cId="3828251475" sldId="293"/>
            <ac:picMk id="3" creationId="{DEF0E2FE-EACD-54E8-6C0D-1599694ABEEB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28:52.658" v="259" actId="1076"/>
        <pc:sldMkLst>
          <pc:docMk/>
          <pc:sldMk cId="1643086334" sldId="294"/>
        </pc:sldMkLst>
        <pc:picChg chg="add mod">
          <ac:chgData name="mehmet sait özdemir" userId="dce2c172-62e6-4d50-b888-93ec6715f647" providerId="ADAL" clId="{6A56B18C-A7AF-4AF2-91CD-C1A0EA9309A9}" dt="2023-07-25T16:28:52.658" v="259" actId="1076"/>
          <ac:picMkLst>
            <pc:docMk/>
            <pc:sldMk cId="1643086334" sldId="294"/>
            <ac:picMk id="3" creationId="{CD7E4FD3-A9C9-B3C1-E5D9-47470A342A15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747180536" sldId="294"/>
        </pc:sldMkLst>
      </pc:sldChg>
      <pc:sldChg chg="addSp modSp add mod replId">
        <pc:chgData name="mehmet sait özdemir" userId="dce2c172-62e6-4d50-b888-93ec6715f647" providerId="ADAL" clId="{6A56B18C-A7AF-4AF2-91CD-C1A0EA9309A9}" dt="2023-07-25T16:29:06.728" v="262" actId="1076"/>
        <pc:sldMkLst>
          <pc:docMk/>
          <pc:sldMk cId="1277599477" sldId="295"/>
        </pc:sldMkLst>
        <pc:picChg chg="add mod">
          <ac:chgData name="mehmet sait özdemir" userId="dce2c172-62e6-4d50-b888-93ec6715f647" providerId="ADAL" clId="{6A56B18C-A7AF-4AF2-91CD-C1A0EA9309A9}" dt="2023-07-25T16:29:06.728" v="262" actId="1076"/>
          <ac:picMkLst>
            <pc:docMk/>
            <pc:sldMk cId="1277599477" sldId="295"/>
            <ac:picMk id="3" creationId="{6E2AEDE8-5FB9-3D0D-25C0-3F56E559C6B2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506783586" sldId="295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739972950" sldId="296"/>
        </pc:sldMkLst>
      </pc:sldChg>
      <pc:sldChg chg="addSp modSp add mod replId">
        <pc:chgData name="mehmet sait özdemir" userId="dce2c172-62e6-4d50-b888-93ec6715f647" providerId="ADAL" clId="{6A56B18C-A7AF-4AF2-91CD-C1A0EA9309A9}" dt="2023-07-25T16:29:18.640" v="265" actId="1076"/>
        <pc:sldMkLst>
          <pc:docMk/>
          <pc:sldMk cId="2581638907" sldId="296"/>
        </pc:sldMkLst>
        <pc:picChg chg="add mod">
          <ac:chgData name="mehmet sait özdemir" userId="dce2c172-62e6-4d50-b888-93ec6715f647" providerId="ADAL" clId="{6A56B18C-A7AF-4AF2-91CD-C1A0EA9309A9}" dt="2023-07-25T16:29:18.640" v="265" actId="1076"/>
          <ac:picMkLst>
            <pc:docMk/>
            <pc:sldMk cId="2581638907" sldId="296"/>
            <ac:picMk id="3" creationId="{314AE38C-AA76-FE8B-AF98-32D81ECBB26E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29:36.704" v="269" actId="1076"/>
        <pc:sldMkLst>
          <pc:docMk/>
          <pc:sldMk cId="3157156163" sldId="297"/>
        </pc:sldMkLst>
        <pc:picChg chg="add mod">
          <ac:chgData name="mehmet sait özdemir" userId="dce2c172-62e6-4d50-b888-93ec6715f647" providerId="ADAL" clId="{6A56B18C-A7AF-4AF2-91CD-C1A0EA9309A9}" dt="2023-07-25T16:29:36.704" v="269" actId="1076"/>
          <ac:picMkLst>
            <pc:docMk/>
            <pc:sldMk cId="3157156163" sldId="297"/>
            <ac:picMk id="3" creationId="{873083B1-DF44-F492-AC6A-F655B6ECE0E8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494428267" sldId="297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218640863" sldId="298"/>
        </pc:sldMkLst>
      </pc:sldChg>
      <pc:sldChg chg="addSp modSp add mod replId">
        <pc:chgData name="mehmet sait özdemir" userId="dce2c172-62e6-4d50-b888-93ec6715f647" providerId="ADAL" clId="{6A56B18C-A7AF-4AF2-91CD-C1A0EA9309A9}" dt="2023-07-25T16:29:51.269" v="272" actId="1076"/>
        <pc:sldMkLst>
          <pc:docMk/>
          <pc:sldMk cId="3564650404" sldId="298"/>
        </pc:sldMkLst>
        <pc:picChg chg="add mod">
          <ac:chgData name="mehmet sait özdemir" userId="dce2c172-62e6-4d50-b888-93ec6715f647" providerId="ADAL" clId="{6A56B18C-A7AF-4AF2-91CD-C1A0EA9309A9}" dt="2023-07-25T16:29:51.269" v="272" actId="1076"/>
          <ac:picMkLst>
            <pc:docMk/>
            <pc:sldMk cId="3564650404" sldId="298"/>
            <ac:picMk id="3" creationId="{6EC6F5A3-1EE7-93FB-C12D-333434A681A9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34743219" sldId="299"/>
        </pc:sldMkLst>
      </pc:sldChg>
      <pc:sldChg chg="addSp modSp add mod replId">
        <pc:chgData name="mehmet sait özdemir" userId="dce2c172-62e6-4d50-b888-93ec6715f647" providerId="ADAL" clId="{6A56B18C-A7AF-4AF2-91CD-C1A0EA9309A9}" dt="2023-07-25T16:30:05.676" v="276" actId="1076"/>
        <pc:sldMkLst>
          <pc:docMk/>
          <pc:sldMk cId="2174468394" sldId="299"/>
        </pc:sldMkLst>
        <pc:picChg chg="add mod">
          <ac:chgData name="mehmet sait özdemir" userId="dce2c172-62e6-4d50-b888-93ec6715f647" providerId="ADAL" clId="{6A56B18C-A7AF-4AF2-91CD-C1A0EA9309A9}" dt="2023-07-25T16:30:05.676" v="276" actId="1076"/>
          <ac:picMkLst>
            <pc:docMk/>
            <pc:sldMk cId="2174468394" sldId="299"/>
            <ac:picMk id="3" creationId="{F8BB7418-B960-C157-C8C5-379169D3F18E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414344069" sldId="300"/>
        </pc:sldMkLst>
      </pc:sldChg>
      <pc:sldChg chg="addSp modSp add mod replId">
        <pc:chgData name="mehmet sait özdemir" userId="dce2c172-62e6-4d50-b888-93ec6715f647" providerId="ADAL" clId="{6A56B18C-A7AF-4AF2-91CD-C1A0EA9309A9}" dt="2023-07-25T16:30:16.970" v="280" actId="14100"/>
        <pc:sldMkLst>
          <pc:docMk/>
          <pc:sldMk cId="3145451504" sldId="300"/>
        </pc:sldMkLst>
        <pc:picChg chg="add mod">
          <ac:chgData name="mehmet sait özdemir" userId="dce2c172-62e6-4d50-b888-93ec6715f647" providerId="ADAL" clId="{6A56B18C-A7AF-4AF2-91CD-C1A0EA9309A9}" dt="2023-07-25T16:30:16.970" v="280" actId="14100"/>
          <ac:picMkLst>
            <pc:docMk/>
            <pc:sldMk cId="3145451504" sldId="300"/>
            <ac:picMk id="3" creationId="{F081723D-B0C7-9093-301D-C80732FA574B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267084182" sldId="301"/>
        </pc:sldMkLst>
      </pc:sldChg>
      <pc:sldChg chg="addSp modSp add mod replId">
        <pc:chgData name="mehmet sait özdemir" userId="dce2c172-62e6-4d50-b888-93ec6715f647" providerId="ADAL" clId="{6A56B18C-A7AF-4AF2-91CD-C1A0EA9309A9}" dt="2023-07-25T16:31:15.020" v="285" actId="1076"/>
        <pc:sldMkLst>
          <pc:docMk/>
          <pc:sldMk cId="1740824201" sldId="301"/>
        </pc:sldMkLst>
        <pc:picChg chg="add mod">
          <ac:chgData name="mehmet sait özdemir" userId="dce2c172-62e6-4d50-b888-93ec6715f647" providerId="ADAL" clId="{6A56B18C-A7AF-4AF2-91CD-C1A0EA9309A9}" dt="2023-07-25T16:31:15.020" v="285" actId="1076"/>
          <ac:picMkLst>
            <pc:docMk/>
            <pc:sldMk cId="1740824201" sldId="301"/>
            <ac:picMk id="3" creationId="{4C3936D4-9713-FAFB-FACF-BD8878B37FF6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686724530" sldId="302"/>
        </pc:sldMkLst>
      </pc:sldChg>
      <pc:sldChg chg="addSp modSp add mod replId">
        <pc:chgData name="mehmet sait özdemir" userId="dce2c172-62e6-4d50-b888-93ec6715f647" providerId="ADAL" clId="{6A56B18C-A7AF-4AF2-91CD-C1A0EA9309A9}" dt="2023-07-25T16:31:31.147" v="288" actId="1076"/>
        <pc:sldMkLst>
          <pc:docMk/>
          <pc:sldMk cId="2793316946" sldId="302"/>
        </pc:sldMkLst>
        <pc:picChg chg="add mod">
          <ac:chgData name="mehmet sait özdemir" userId="dce2c172-62e6-4d50-b888-93ec6715f647" providerId="ADAL" clId="{6A56B18C-A7AF-4AF2-91CD-C1A0EA9309A9}" dt="2023-07-25T16:31:31.147" v="288" actId="1076"/>
          <ac:picMkLst>
            <pc:docMk/>
            <pc:sldMk cId="2793316946" sldId="302"/>
            <ac:picMk id="3" creationId="{A2D7516D-C743-3009-75FD-DD4450C35260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601918868" sldId="303"/>
        </pc:sldMkLst>
      </pc:sldChg>
      <pc:sldChg chg="addSp modSp add mod replId">
        <pc:chgData name="mehmet sait özdemir" userId="dce2c172-62e6-4d50-b888-93ec6715f647" providerId="ADAL" clId="{6A56B18C-A7AF-4AF2-91CD-C1A0EA9309A9}" dt="2023-07-25T16:31:47.777" v="291" actId="1076"/>
        <pc:sldMkLst>
          <pc:docMk/>
          <pc:sldMk cId="1341072851" sldId="303"/>
        </pc:sldMkLst>
        <pc:picChg chg="add mod">
          <ac:chgData name="mehmet sait özdemir" userId="dce2c172-62e6-4d50-b888-93ec6715f647" providerId="ADAL" clId="{6A56B18C-A7AF-4AF2-91CD-C1A0EA9309A9}" dt="2023-07-25T16:31:47.777" v="291" actId="1076"/>
          <ac:picMkLst>
            <pc:docMk/>
            <pc:sldMk cId="1341072851" sldId="303"/>
            <ac:picMk id="3" creationId="{31FE13DC-FEDB-49E9-E383-1081C4DF9F2D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32:08.032" v="294" actId="1076"/>
        <pc:sldMkLst>
          <pc:docMk/>
          <pc:sldMk cId="1293639515" sldId="304"/>
        </pc:sldMkLst>
        <pc:picChg chg="add mod">
          <ac:chgData name="mehmet sait özdemir" userId="dce2c172-62e6-4d50-b888-93ec6715f647" providerId="ADAL" clId="{6A56B18C-A7AF-4AF2-91CD-C1A0EA9309A9}" dt="2023-07-25T16:32:08.032" v="294" actId="1076"/>
          <ac:picMkLst>
            <pc:docMk/>
            <pc:sldMk cId="1293639515" sldId="304"/>
            <ac:picMk id="3" creationId="{0E086688-FEA6-AD50-9A45-94BAA0701D60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4256362666" sldId="304"/>
        </pc:sldMkLst>
      </pc:sldChg>
      <pc:sldChg chg="addSp modSp add mod replId">
        <pc:chgData name="mehmet sait özdemir" userId="dce2c172-62e6-4d50-b888-93ec6715f647" providerId="ADAL" clId="{6A56B18C-A7AF-4AF2-91CD-C1A0EA9309A9}" dt="2023-07-25T16:32:26.049" v="298" actId="14100"/>
        <pc:sldMkLst>
          <pc:docMk/>
          <pc:sldMk cId="874896861" sldId="305"/>
        </pc:sldMkLst>
        <pc:picChg chg="add mod">
          <ac:chgData name="mehmet sait özdemir" userId="dce2c172-62e6-4d50-b888-93ec6715f647" providerId="ADAL" clId="{6A56B18C-A7AF-4AF2-91CD-C1A0EA9309A9}" dt="2023-07-25T16:32:26.049" v="298" actId="14100"/>
          <ac:picMkLst>
            <pc:docMk/>
            <pc:sldMk cId="874896861" sldId="305"/>
            <ac:picMk id="3" creationId="{ECC60245-C092-BB19-DCDF-079D6D9C0C1D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219320239" sldId="305"/>
        </pc:sldMkLst>
      </pc:sldChg>
      <pc:sldChg chg="addSp modSp add mod replId">
        <pc:chgData name="mehmet sait özdemir" userId="dce2c172-62e6-4d50-b888-93ec6715f647" providerId="ADAL" clId="{6A56B18C-A7AF-4AF2-91CD-C1A0EA9309A9}" dt="2023-07-25T16:32:39.951" v="301" actId="1076"/>
        <pc:sldMkLst>
          <pc:docMk/>
          <pc:sldMk cId="616650857" sldId="306"/>
        </pc:sldMkLst>
        <pc:picChg chg="add mod">
          <ac:chgData name="mehmet sait özdemir" userId="dce2c172-62e6-4d50-b888-93ec6715f647" providerId="ADAL" clId="{6A56B18C-A7AF-4AF2-91CD-C1A0EA9309A9}" dt="2023-07-25T16:32:39.951" v="301" actId="1076"/>
          <ac:picMkLst>
            <pc:docMk/>
            <pc:sldMk cId="616650857" sldId="306"/>
            <ac:picMk id="3" creationId="{A060AF00-5280-F446-B8B4-4D583765D988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2633074799" sldId="306"/>
        </pc:sldMkLst>
      </pc:sldChg>
      <pc:sldChg chg="addSp modSp add mod replId">
        <pc:chgData name="mehmet sait özdemir" userId="dce2c172-62e6-4d50-b888-93ec6715f647" providerId="ADAL" clId="{6A56B18C-A7AF-4AF2-91CD-C1A0EA9309A9}" dt="2023-07-25T16:33:12.998" v="305" actId="14100"/>
        <pc:sldMkLst>
          <pc:docMk/>
          <pc:sldMk cId="77290574" sldId="307"/>
        </pc:sldMkLst>
        <pc:picChg chg="add mod">
          <ac:chgData name="mehmet sait özdemir" userId="dce2c172-62e6-4d50-b888-93ec6715f647" providerId="ADAL" clId="{6A56B18C-A7AF-4AF2-91CD-C1A0EA9309A9}" dt="2023-07-25T16:33:12.998" v="305" actId="14100"/>
          <ac:picMkLst>
            <pc:docMk/>
            <pc:sldMk cId="77290574" sldId="307"/>
            <ac:picMk id="3" creationId="{41E1B9AF-8560-647B-4C69-C642B0A8C5E0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635989516" sldId="307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171958439" sldId="308"/>
        </pc:sldMkLst>
      </pc:sldChg>
      <pc:sldChg chg="addSp modSp add mod replId">
        <pc:chgData name="mehmet sait özdemir" userId="dce2c172-62e6-4d50-b888-93ec6715f647" providerId="ADAL" clId="{6A56B18C-A7AF-4AF2-91CD-C1A0EA9309A9}" dt="2023-07-25T16:33:28.352" v="309" actId="14100"/>
        <pc:sldMkLst>
          <pc:docMk/>
          <pc:sldMk cId="2205918403" sldId="308"/>
        </pc:sldMkLst>
        <pc:picChg chg="add mod">
          <ac:chgData name="mehmet sait özdemir" userId="dce2c172-62e6-4d50-b888-93ec6715f647" providerId="ADAL" clId="{6A56B18C-A7AF-4AF2-91CD-C1A0EA9309A9}" dt="2023-07-25T16:33:28.352" v="309" actId="14100"/>
          <ac:picMkLst>
            <pc:docMk/>
            <pc:sldMk cId="2205918403" sldId="308"/>
            <ac:picMk id="3" creationId="{0EBB853F-6E74-FB0A-D286-B28F82AFC731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33:44.452" v="313" actId="14100"/>
        <pc:sldMkLst>
          <pc:docMk/>
          <pc:sldMk cId="912524244" sldId="309"/>
        </pc:sldMkLst>
        <pc:picChg chg="add mod">
          <ac:chgData name="mehmet sait özdemir" userId="dce2c172-62e6-4d50-b888-93ec6715f647" providerId="ADAL" clId="{6A56B18C-A7AF-4AF2-91CD-C1A0EA9309A9}" dt="2023-07-25T16:33:44.452" v="313" actId="14100"/>
          <ac:picMkLst>
            <pc:docMk/>
            <pc:sldMk cId="912524244" sldId="309"/>
            <ac:picMk id="3" creationId="{96AA659E-B270-90E9-C30C-C751D52B1F77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981841509" sldId="309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107409052" sldId="310"/>
        </pc:sldMkLst>
      </pc:sldChg>
      <pc:sldChg chg="addSp modSp add mod replId">
        <pc:chgData name="mehmet sait özdemir" userId="dce2c172-62e6-4d50-b888-93ec6715f647" providerId="ADAL" clId="{6A56B18C-A7AF-4AF2-91CD-C1A0EA9309A9}" dt="2023-07-25T16:34:02.311" v="316" actId="1076"/>
        <pc:sldMkLst>
          <pc:docMk/>
          <pc:sldMk cId="3395685758" sldId="310"/>
        </pc:sldMkLst>
        <pc:picChg chg="add mod">
          <ac:chgData name="mehmet sait özdemir" userId="dce2c172-62e6-4d50-b888-93ec6715f647" providerId="ADAL" clId="{6A56B18C-A7AF-4AF2-91CD-C1A0EA9309A9}" dt="2023-07-25T16:34:02.311" v="316" actId="1076"/>
          <ac:picMkLst>
            <pc:docMk/>
            <pc:sldMk cId="3395685758" sldId="310"/>
            <ac:picMk id="3" creationId="{8E693BE7-D001-BD60-0E09-281BC640360C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34:18.833" v="320" actId="14100"/>
        <pc:sldMkLst>
          <pc:docMk/>
          <pc:sldMk cId="606214867" sldId="311"/>
        </pc:sldMkLst>
        <pc:picChg chg="add mod">
          <ac:chgData name="mehmet sait özdemir" userId="dce2c172-62e6-4d50-b888-93ec6715f647" providerId="ADAL" clId="{6A56B18C-A7AF-4AF2-91CD-C1A0EA9309A9}" dt="2023-07-25T16:34:18.833" v="320" actId="14100"/>
          <ac:picMkLst>
            <pc:docMk/>
            <pc:sldMk cId="606214867" sldId="311"/>
            <ac:picMk id="3" creationId="{AB081BD7-B208-9A0A-9CED-1DCF25B790F8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764515095" sldId="311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160794875" sldId="312"/>
        </pc:sldMkLst>
      </pc:sldChg>
      <pc:sldChg chg="addSp modSp add mod replId">
        <pc:chgData name="mehmet sait özdemir" userId="dce2c172-62e6-4d50-b888-93ec6715f647" providerId="ADAL" clId="{6A56B18C-A7AF-4AF2-91CD-C1A0EA9309A9}" dt="2023-07-25T16:34:42.465" v="324" actId="14100"/>
        <pc:sldMkLst>
          <pc:docMk/>
          <pc:sldMk cId="3132331272" sldId="312"/>
        </pc:sldMkLst>
        <pc:picChg chg="add mod">
          <ac:chgData name="mehmet sait özdemir" userId="dce2c172-62e6-4d50-b888-93ec6715f647" providerId="ADAL" clId="{6A56B18C-A7AF-4AF2-91CD-C1A0EA9309A9}" dt="2023-07-25T16:34:42.465" v="324" actId="14100"/>
          <ac:picMkLst>
            <pc:docMk/>
            <pc:sldMk cId="3132331272" sldId="312"/>
            <ac:picMk id="3" creationId="{FC889663-A2D7-5A08-78C6-491CCA92C657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34:56.009" v="327" actId="1076"/>
        <pc:sldMkLst>
          <pc:docMk/>
          <pc:sldMk cId="1097070978" sldId="313"/>
        </pc:sldMkLst>
        <pc:picChg chg="add mod">
          <ac:chgData name="mehmet sait özdemir" userId="dce2c172-62e6-4d50-b888-93ec6715f647" providerId="ADAL" clId="{6A56B18C-A7AF-4AF2-91CD-C1A0EA9309A9}" dt="2023-07-25T16:34:56.009" v="327" actId="1076"/>
          <ac:picMkLst>
            <pc:docMk/>
            <pc:sldMk cId="1097070978" sldId="313"/>
            <ac:picMk id="3" creationId="{6AAC64CE-7544-6AFA-947A-C136F217AC46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312392748" sldId="313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183945069" sldId="314"/>
        </pc:sldMkLst>
      </pc:sldChg>
      <pc:sldChg chg="addSp modSp add mod replId">
        <pc:chgData name="mehmet sait özdemir" userId="dce2c172-62e6-4d50-b888-93ec6715f647" providerId="ADAL" clId="{6A56B18C-A7AF-4AF2-91CD-C1A0EA9309A9}" dt="2023-07-25T16:35:12.571" v="332" actId="14100"/>
        <pc:sldMkLst>
          <pc:docMk/>
          <pc:sldMk cId="3647080276" sldId="314"/>
        </pc:sldMkLst>
        <pc:picChg chg="add mod">
          <ac:chgData name="mehmet sait özdemir" userId="dce2c172-62e6-4d50-b888-93ec6715f647" providerId="ADAL" clId="{6A56B18C-A7AF-4AF2-91CD-C1A0EA9309A9}" dt="2023-07-25T16:35:12.571" v="332" actId="14100"/>
          <ac:picMkLst>
            <pc:docMk/>
            <pc:sldMk cId="3647080276" sldId="314"/>
            <ac:picMk id="3" creationId="{77B43E26-AEFC-9556-3B12-379DD0082AFF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204725634" sldId="315"/>
        </pc:sldMkLst>
      </pc:sldChg>
      <pc:sldChg chg="addSp modSp add mod replId">
        <pc:chgData name="mehmet sait özdemir" userId="dce2c172-62e6-4d50-b888-93ec6715f647" providerId="ADAL" clId="{6A56B18C-A7AF-4AF2-91CD-C1A0EA9309A9}" dt="2023-07-25T16:35:28.923" v="337" actId="14100"/>
        <pc:sldMkLst>
          <pc:docMk/>
          <pc:sldMk cId="3908943791" sldId="315"/>
        </pc:sldMkLst>
        <pc:picChg chg="add mod">
          <ac:chgData name="mehmet sait özdemir" userId="dce2c172-62e6-4d50-b888-93ec6715f647" providerId="ADAL" clId="{6A56B18C-A7AF-4AF2-91CD-C1A0EA9309A9}" dt="2023-07-25T16:35:28.923" v="337" actId="14100"/>
          <ac:picMkLst>
            <pc:docMk/>
            <pc:sldMk cId="3908943791" sldId="315"/>
            <ac:picMk id="3" creationId="{4111DA44-0C39-F163-B14A-5418264B0E3E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576483427" sldId="316"/>
        </pc:sldMkLst>
      </pc:sldChg>
      <pc:sldChg chg="addSp modSp add mod replId">
        <pc:chgData name="mehmet sait özdemir" userId="dce2c172-62e6-4d50-b888-93ec6715f647" providerId="ADAL" clId="{6A56B18C-A7AF-4AF2-91CD-C1A0EA9309A9}" dt="2023-07-25T16:35:45.497" v="341" actId="14100"/>
        <pc:sldMkLst>
          <pc:docMk/>
          <pc:sldMk cId="3827793648" sldId="316"/>
        </pc:sldMkLst>
        <pc:picChg chg="add mod">
          <ac:chgData name="mehmet sait özdemir" userId="dce2c172-62e6-4d50-b888-93ec6715f647" providerId="ADAL" clId="{6A56B18C-A7AF-4AF2-91CD-C1A0EA9309A9}" dt="2023-07-25T16:35:45.497" v="341" actId="14100"/>
          <ac:picMkLst>
            <pc:docMk/>
            <pc:sldMk cId="3827793648" sldId="316"/>
            <ac:picMk id="3" creationId="{48595689-A1FB-19C6-E6E0-50C22B82AF97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36:02.973" v="345" actId="14100"/>
        <pc:sldMkLst>
          <pc:docMk/>
          <pc:sldMk cId="2952689955" sldId="317"/>
        </pc:sldMkLst>
        <pc:picChg chg="add mod">
          <ac:chgData name="mehmet sait özdemir" userId="dce2c172-62e6-4d50-b888-93ec6715f647" providerId="ADAL" clId="{6A56B18C-A7AF-4AF2-91CD-C1A0EA9309A9}" dt="2023-07-25T16:36:02.973" v="345" actId="14100"/>
          <ac:picMkLst>
            <pc:docMk/>
            <pc:sldMk cId="2952689955" sldId="317"/>
            <ac:picMk id="3" creationId="{B5D524D5-C9CB-FC64-8A44-06A176AE4DD0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479671865" sldId="317"/>
        </pc:sldMkLst>
      </pc:sldChg>
      <pc:sldChg chg="addSp modSp add mod replId">
        <pc:chgData name="mehmet sait özdemir" userId="dce2c172-62e6-4d50-b888-93ec6715f647" providerId="ADAL" clId="{6A56B18C-A7AF-4AF2-91CD-C1A0EA9309A9}" dt="2023-07-25T16:36:29.078" v="349" actId="14100"/>
        <pc:sldMkLst>
          <pc:docMk/>
          <pc:sldMk cId="1044073029" sldId="318"/>
        </pc:sldMkLst>
        <pc:picChg chg="add mod">
          <ac:chgData name="mehmet sait özdemir" userId="dce2c172-62e6-4d50-b888-93ec6715f647" providerId="ADAL" clId="{6A56B18C-A7AF-4AF2-91CD-C1A0EA9309A9}" dt="2023-07-25T16:36:29.078" v="349" actId="14100"/>
          <ac:picMkLst>
            <pc:docMk/>
            <pc:sldMk cId="1044073029" sldId="318"/>
            <ac:picMk id="3" creationId="{C988B49A-6EFD-203E-3232-3D4A3F7DC889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442889347" sldId="318"/>
        </pc:sldMkLst>
      </pc:sldChg>
      <pc:sldChg chg="addSp modSp add mod replId">
        <pc:chgData name="mehmet sait özdemir" userId="dce2c172-62e6-4d50-b888-93ec6715f647" providerId="ADAL" clId="{6A56B18C-A7AF-4AF2-91CD-C1A0EA9309A9}" dt="2023-07-25T16:36:47.886" v="354" actId="14100"/>
        <pc:sldMkLst>
          <pc:docMk/>
          <pc:sldMk cId="349122963" sldId="319"/>
        </pc:sldMkLst>
        <pc:picChg chg="add mod">
          <ac:chgData name="mehmet sait özdemir" userId="dce2c172-62e6-4d50-b888-93ec6715f647" providerId="ADAL" clId="{6A56B18C-A7AF-4AF2-91CD-C1A0EA9309A9}" dt="2023-07-25T16:36:47.886" v="354" actId="14100"/>
          <ac:picMkLst>
            <pc:docMk/>
            <pc:sldMk cId="349122963" sldId="319"/>
            <ac:picMk id="3" creationId="{08EEADFB-3A7F-9C71-D6D1-C499D7498D6D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1825386975" sldId="319"/>
        </pc:sldMkLst>
      </pc:sldChg>
      <pc:sldChg chg="addSp delSp modSp add mod replId">
        <pc:chgData name="mehmet sait özdemir" userId="dce2c172-62e6-4d50-b888-93ec6715f647" providerId="ADAL" clId="{6A56B18C-A7AF-4AF2-91CD-C1A0EA9309A9}" dt="2023-07-27T22:00:20.536" v="392" actId="1076"/>
        <pc:sldMkLst>
          <pc:docMk/>
          <pc:sldMk cId="3433148654" sldId="320"/>
        </pc:sldMkLst>
        <pc:picChg chg="add del mod">
          <ac:chgData name="mehmet sait özdemir" userId="dce2c172-62e6-4d50-b888-93ec6715f647" providerId="ADAL" clId="{6A56B18C-A7AF-4AF2-91CD-C1A0EA9309A9}" dt="2023-07-27T22:00:10.015" v="389" actId="478"/>
          <ac:picMkLst>
            <pc:docMk/>
            <pc:sldMk cId="3433148654" sldId="320"/>
            <ac:picMk id="3" creationId="{9F261F25-1C61-B661-460D-6171BE6BDDDB}"/>
          </ac:picMkLst>
        </pc:picChg>
        <pc:picChg chg="add mod">
          <ac:chgData name="mehmet sait özdemir" userId="dce2c172-62e6-4d50-b888-93ec6715f647" providerId="ADAL" clId="{6A56B18C-A7AF-4AF2-91CD-C1A0EA9309A9}" dt="2023-07-27T22:00:20.536" v="392" actId="1076"/>
          <ac:picMkLst>
            <pc:docMk/>
            <pc:sldMk cId="3433148654" sldId="320"/>
            <ac:picMk id="4" creationId="{7B23CC3D-37F4-1FF5-B766-A7A3C36BD75C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819652398" sldId="320"/>
        </pc:sldMkLst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913112823" sldId="321"/>
        </pc:sldMkLst>
      </pc:sldChg>
      <pc:sldChg chg="addSp modSp add mod">
        <pc:chgData name="mehmet sait özdemir" userId="dce2c172-62e6-4d50-b888-93ec6715f647" providerId="ADAL" clId="{6A56B18C-A7AF-4AF2-91CD-C1A0EA9309A9}" dt="2023-07-25T16:37:41.736" v="364" actId="1076"/>
        <pc:sldMkLst>
          <pc:docMk/>
          <pc:sldMk cId="2498207066" sldId="321"/>
        </pc:sldMkLst>
        <pc:picChg chg="add mod">
          <ac:chgData name="mehmet sait özdemir" userId="dce2c172-62e6-4d50-b888-93ec6715f647" providerId="ADAL" clId="{6A56B18C-A7AF-4AF2-91CD-C1A0EA9309A9}" dt="2023-07-25T16:37:41.736" v="364" actId="1076"/>
          <ac:picMkLst>
            <pc:docMk/>
            <pc:sldMk cId="2498207066" sldId="321"/>
            <ac:picMk id="3" creationId="{84DB99E6-9B01-EC78-2EA9-2FF4D0A5B9FF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348174842" sldId="322"/>
        </pc:sldMkLst>
      </pc:sldChg>
      <pc:sldChg chg="addSp modSp add mod">
        <pc:chgData name="mehmet sait özdemir" userId="dce2c172-62e6-4d50-b888-93ec6715f647" providerId="ADAL" clId="{6A56B18C-A7AF-4AF2-91CD-C1A0EA9309A9}" dt="2023-07-25T16:37:57.581" v="367" actId="1076"/>
        <pc:sldMkLst>
          <pc:docMk/>
          <pc:sldMk cId="2185019809" sldId="322"/>
        </pc:sldMkLst>
        <pc:picChg chg="add mod">
          <ac:chgData name="mehmet sait özdemir" userId="dce2c172-62e6-4d50-b888-93ec6715f647" providerId="ADAL" clId="{6A56B18C-A7AF-4AF2-91CD-C1A0EA9309A9}" dt="2023-07-25T16:37:57.581" v="367" actId="1076"/>
          <ac:picMkLst>
            <pc:docMk/>
            <pc:sldMk cId="2185019809" sldId="322"/>
            <ac:picMk id="3" creationId="{FC209E90-F529-58B1-1D0C-2A138579543C}"/>
          </ac:picMkLst>
        </pc:picChg>
      </pc:sldChg>
      <pc:sldChg chg="del">
        <pc:chgData name="mehmet sait özdemir" userId="dce2c172-62e6-4d50-b888-93ec6715f647" providerId="ADAL" clId="{6A56B18C-A7AF-4AF2-91CD-C1A0EA9309A9}" dt="2023-07-25T11:49:29.164" v="18" actId="2696"/>
        <pc:sldMkLst>
          <pc:docMk/>
          <pc:sldMk cId="650451804" sldId="323"/>
        </pc:sldMkLst>
      </pc:sldChg>
      <pc:sldChg chg="addSp modSp add mod replId">
        <pc:chgData name="mehmet sait özdemir" userId="dce2c172-62e6-4d50-b888-93ec6715f647" providerId="ADAL" clId="{6A56B18C-A7AF-4AF2-91CD-C1A0EA9309A9}" dt="2023-07-25T16:38:09.029" v="370" actId="1076"/>
        <pc:sldMkLst>
          <pc:docMk/>
          <pc:sldMk cId="2584041183" sldId="323"/>
        </pc:sldMkLst>
        <pc:picChg chg="add mod">
          <ac:chgData name="mehmet sait özdemir" userId="dce2c172-62e6-4d50-b888-93ec6715f647" providerId="ADAL" clId="{6A56B18C-A7AF-4AF2-91CD-C1A0EA9309A9}" dt="2023-07-25T16:38:09.029" v="370" actId="1076"/>
          <ac:picMkLst>
            <pc:docMk/>
            <pc:sldMk cId="2584041183" sldId="323"/>
            <ac:picMk id="3" creationId="{9E56790E-1529-B192-CE9A-0B26D411D485}"/>
          </ac:picMkLst>
        </pc:picChg>
      </pc:sldChg>
      <pc:sldChg chg="addSp modSp add mod">
        <pc:chgData name="mehmet sait özdemir" userId="dce2c172-62e6-4d50-b888-93ec6715f647" providerId="ADAL" clId="{6A56B18C-A7AF-4AF2-91CD-C1A0EA9309A9}" dt="2023-07-25T16:38:19.010" v="373" actId="1076"/>
        <pc:sldMkLst>
          <pc:docMk/>
          <pc:sldMk cId="1292715906" sldId="324"/>
        </pc:sldMkLst>
        <pc:picChg chg="add mod">
          <ac:chgData name="mehmet sait özdemir" userId="dce2c172-62e6-4d50-b888-93ec6715f647" providerId="ADAL" clId="{6A56B18C-A7AF-4AF2-91CD-C1A0EA9309A9}" dt="2023-07-25T16:38:19.010" v="373" actId="1076"/>
          <ac:picMkLst>
            <pc:docMk/>
            <pc:sldMk cId="1292715906" sldId="324"/>
            <ac:picMk id="3" creationId="{F728ED12-35C8-FBA7-B837-55E1504C36F5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38:36.014" v="376" actId="1076"/>
        <pc:sldMkLst>
          <pc:docMk/>
          <pc:sldMk cId="2870353153" sldId="325"/>
        </pc:sldMkLst>
        <pc:picChg chg="add mod">
          <ac:chgData name="mehmet sait özdemir" userId="dce2c172-62e6-4d50-b888-93ec6715f647" providerId="ADAL" clId="{6A56B18C-A7AF-4AF2-91CD-C1A0EA9309A9}" dt="2023-07-25T16:38:36.014" v="376" actId="1076"/>
          <ac:picMkLst>
            <pc:docMk/>
            <pc:sldMk cId="2870353153" sldId="325"/>
            <ac:picMk id="3" creationId="{917CF9B0-0B19-D0A6-33DD-B499752C873E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38:51.127" v="379" actId="1076"/>
        <pc:sldMkLst>
          <pc:docMk/>
          <pc:sldMk cId="1465370638" sldId="326"/>
        </pc:sldMkLst>
        <pc:picChg chg="add mod">
          <ac:chgData name="mehmet sait özdemir" userId="dce2c172-62e6-4d50-b888-93ec6715f647" providerId="ADAL" clId="{6A56B18C-A7AF-4AF2-91CD-C1A0EA9309A9}" dt="2023-07-25T16:38:51.127" v="379" actId="1076"/>
          <ac:picMkLst>
            <pc:docMk/>
            <pc:sldMk cId="1465370638" sldId="326"/>
            <ac:picMk id="3" creationId="{32778EF9-5F43-19CB-CDE2-3E7F7969FB44}"/>
          </ac:picMkLst>
        </pc:picChg>
      </pc:sldChg>
      <pc:sldChg chg="addSp modSp add mod replId">
        <pc:chgData name="mehmet sait özdemir" userId="dce2c172-62e6-4d50-b888-93ec6715f647" providerId="ADAL" clId="{6A56B18C-A7AF-4AF2-91CD-C1A0EA9309A9}" dt="2023-07-25T16:39:23.430" v="388" actId="1076"/>
        <pc:sldMkLst>
          <pc:docMk/>
          <pc:sldMk cId="940115155" sldId="327"/>
        </pc:sldMkLst>
        <pc:picChg chg="add mod">
          <ac:chgData name="mehmet sait özdemir" userId="dce2c172-62e6-4d50-b888-93ec6715f647" providerId="ADAL" clId="{6A56B18C-A7AF-4AF2-91CD-C1A0EA9309A9}" dt="2023-07-25T16:39:23.430" v="388" actId="1076"/>
          <ac:picMkLst>
            <pc:docMk/>
            <pc:sldMk cId="940115155" sldId="327"/>
            <ac:picMk id="3" creationId="{1CD621EE-1937-F121-125D-EFE8BBF1FF0C}"/>
          </ac:picMkLst>
        </pc:picChg>
      </pc:sldChg>
      <pc:sldChg chg="addSp modSp add mod ord">
        <pc:chgData name="mehmet sait özdemir" userId="dce2c172-62e6-4d50-b888-93ec6715f647" providerId="ADAL" clId="{6A56B18C-A7AF-4AF2-91CD-C1A0EA9309A9}" dt="2023-07-25T16:39:10.095" v="385"/>
        <pc:sldMkLst>
          <pc:docMk/>
          <pc:sldMk cId="341599294" sldId="328"/>
        </pc:sldMkLst>
        <pc:picChg chg="add mod">
          <ac:chgData name="mehmet sait özdemir" userId="dce2c172-62e6-4d50-b888-93ec6715f647" providerId="ADAL" clId="{6A56B18C-A7AF-4AF2-91CD-C1A0EA9309A9}" dt="2023-07-25T16:39:07.763" v="383" actId="1076"/>
          <ac:picMkLst>
            <pc:docMk/>
            <pc:sldMk cId="341599294" sldId="328"/>
            <ac:picMk id="3" creationId="{A19485EE-6F13-E54D-CCCC-D8E79AA048D4}"/>
          </ac:picMkLst>
        </pc:picChg>
      </pc:sldChg>
      <pc:sldChg chg="addSp delSp modSp add mod">
        <pc:chgData name="mehmet sait özdemir" userId="dce2c172-62e6-4d50-b888-93ec6715f647" providerId="ADAL" clId="{6A56B18C-A7AF-4AF2-91CD-C1A0EA9309A9}" dt="2023-07-27T22:00:34.171" v="397" actId="1076"/>
        <pc:sldMkLst>
          <pc:docMk/>
          <pc:sldMk cId="1597597982" sldId="329"/>
        </pc:sldMkLst>
        <pc:picChg chg="add mod">
          <ac:chgData name="mehmet sait özdemir" userId="dce2c172-62e6-4d50-b888-93ec6715f647" providerId="ADAL" clId="{6A56B18C-A7AF-4AF2-91CD-C1A0EA9309A9}" dt="2023-07-27T22:00:34.171" v="397" actId="1076"/>
          <ac:picMkLst>
            <pc:docMk/>
            <pc:sldMk cId="1597597982" sldId="329"/>
            <ac:picMk id="3" creationId="{9895DF01-6A31-C4DA-0B14-6E57FD36F966}"/>
          </ac:picMkLst>
        </pc:picChg>
        <pc:picChg chg="del">
          <ac:chgData name="mehmet sait özdemir" userId="dce2c172-62e6-4d50-b888-93ec6715f647" providerId="ADAL" clId="{6A56B18C-A7AF-4AF2-91CD-C1A0EA9309A9}" dt="2023-07-27T22:00:24.315" v="394" actId="478"/>
          <ac:picMkLst>
            <pc:docMk/>
            <pc:sldMk cId="1597597982" sldId="329"/>
            <ac:picMk id="4" creationId="{7B23CC3D-37F4-1FF5-B766-A7A3C36BD75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2883B-ADC5-48F0-8423-B398E4288CBE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0F01A7-8D00-467B-9722-4B7E09468BD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0578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25420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532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9460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85970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21572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5560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6754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237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7761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562854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3239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45790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641105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5755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0589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4559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962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89176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46803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123722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27012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10490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2601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229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951896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21420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422301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901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6945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7393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897398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456562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0513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759673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1650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38417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354184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47911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6752120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00638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9493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729682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253728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68334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84895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40306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18901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936726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50737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456239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41862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20616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62217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35286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215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68723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9622068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18531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26541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19985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80751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7059217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65948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779227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39267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69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85703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276021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558786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522978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411022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935759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74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8345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8091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0F01A7-8D00-467B-9722-4B7E09468BD2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0018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85F252F-FDAB-DD0E-B9A8-0BC6E5B15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5F52C19-678E-C413-007E-FC0405E57A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5F0E97-AA40-D038-3FE7-611CF2C4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3EFB63F-9DF2-D096-DD6D-3D1986A6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6077D24-F70F-C029-84AF-7A8D79096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095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0D2E9D1-5060-9F55-4E3E-5EB5AF3B8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56E64931-0DF8-5F31-C1E0-EFADF39F2F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FC94B84-1B5E-E245-1B61-05E93EEE7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60F8129-6F11-FB3F-3A70-909DB855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378E2-3562-AD41-BBE4-9BD4F639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2943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2C229ADB-2E47-AFA2-E8C2-E1D579FC9D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89F61F0-38BE-FA2E-4D6A-B6C2041F7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639531B3-5E4F-C5BD-5DFE-25C145287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3DCAB76-FB9F-C292-C668-CBCEFC354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C71C449-D734-BBA9-76CB-9864082A2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48767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E3F463F-405F-B4B0-B361-BA9FE90AE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EE42FC-CDA0-1D31-13C5-F10A54533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551DAA4-EF91-ED0F-B238-4CF20DA4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D672D34-EAA0-C145-C32F-0C6B8C35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FED666D-3F3D-078A-AD31-C5BBA19AE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529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250E28E-E078-1B94-64DA-6F2231E08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78E45EE-727B-987F-EB8A-5E89F3122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7EE4025-2272-BE85-FB02-89DCAFC3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3E7C672-2BF7-D3A0-E6B2-74F392D5A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74FD6B1-A49F-E294-59D6-E11FC564C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393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A9318-5800-FA69-3003-C1E8C60A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42C921-9ED9-52A6-E3DA-C8BE50220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52E0E07D-2498-696A-3515-07201FF3D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08AFB89-171D-8862-A83F-FAD2C36F9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DA7D099-EB01-3D94-6681-A14B99F2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02B7E4CF-1C3C-2A51-FD9D-5D5EDAD7C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072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BE47860-40BF-28E1-353F-B14A8F87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69C5870D-B696-F4B9-A45D-DE886F7B3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25A37CC-0623-E709-BC82-6FF4DAB22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64A59C8-4C52-B3DE-1E6E-43A121313B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C8DA969-DE22-6644-765A-C32B55F47C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4D6EECA-4AEC-3936-F44C-F58AE04A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69451E38-7E7A-967A-F55C-31C0D3DE3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9EA7124-F659-C536-46E0-14605045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05654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6795D1D-0E87-913F-5727-74D61B53B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C4C9A27-DF73-CF66-06BE-C5C657FC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773D4FDC-19ED-0638-721C-5D4472522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052BC31A-4A19-73AA-4B2B-BFA831568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58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04084DD-5152-23B9-E957-28510D671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3B410F31-4EC1-75DB-C554-59842957D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D759529C-DD21-4940-1FFA-E7823A93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6711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E5B8468-1592-CFD7-29B6-D33B5B42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F2863EA-883A-3998-F866-A410FB399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FDE7255-1A20-4023-AFE3-9C3A6CC74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76E939F2-84AD-2967-E251-FF62E3E51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A580888-3B3A-FC6A-E290-C51B3356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8AEABD3-2BBB-9983-48E3-277F7E24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181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573A11C-BEC3-FF30-F28E-2729CCBA5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B0850A3C-5FF6-1C02-DFB5-958D74352D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9E74FE91-1CA3-BCC7-B8D5-DDDA2809ED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C2D5138-5B4F-2E27-49F0-4966A2C09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4EAEB893-E3AC-7AA4-1236-7F16809C1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6D5FF44-A7AE-4659-68F5-ADF4F4218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9978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BE31AB57-D2C7-07A6-A439-2A3D811D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6864F8A-64E0-4307-2D77-9A8123427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30F96A4-25D7-6FEC-4516-402DC8A3F9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26176-F055-49D9-8F78-9F6F4B2C81F7}" type="datetimeFigureOut">
              <a:rPr lang="tr-TR" smtClean="0"/>
              <a:t>28.07.2023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272EA6C-8C2E-4664-F566-6320BF2F04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4240E1D-EC41-FC39-9ECD-CC93B4E30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79787-E953-4ACA-A53B-9B4CE83209A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3527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em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adam, insan, insan yüzü, gözlük, insan sakalı içeren bir resim&#10;&#10;Açıklama otomatik olarak oluşturuldu">
            <a:extLst>
              <a:ext uri="{FF2B5EF4-FFF2-40B4-BE49-F238E27FC236}">
                <a16:creationId xmlns:a16="http://schemas.microsoft.com/office/drawing/2014/main" id="{F0DA5F60-925E-0ECE-98DD-FBAFDE7E62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669826"/>
            <a:ext cx="1542691" cy="1542691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129B7D5-E6B8-DAFA-86F4-95CE0AF5895D}"/>
              </a:ext>
            </a:extLst>
          </p:cNvPr>
          <p:cNvSpPr txBox="1"/>
          <p:nvPr/>
        </p:nvSpPr>
        <p:spPr>
          <a:xfrm>
            <a:off x="4735902" y="4979506"/>
            <a:ext cx="4641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www.youtube.com/@paraksilen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www.paraksilen.com</a:t>
            </a:r>
          </a:p>
          <a:p>
            <a:r>
              <a:rPr lang="tr-TR" dirty="0">
                <a:solidFill>
                  <a:srgbClr val="9E1F62"/>
                </a:solidFill>
                <a:latin typeface="Montserrat" panose="00000500000000000000" pitchFamily="2" charset="-94"/>
              </a:rPr>
              <a:t>@paraksilenkimya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14596D26-EC09-2711-33ED-B8F8269E8840}"/>
              </a:ext>
            </a:extLst>
          </p:cNvPr>
          <p:cNvSpPr txBox="1"/>
          <p:nvPr/>
        </p:nvSpPr>
        <p:spPr>
          <a:xfrm>
            <a:off x="5322498" y="439775"/>
            <a:ext cx="15441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4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6D0D488E-17C7-67DC-1056-A4B58CEA9601}"/>
              </a:ext>
            </a:extLst>
          </p:cNvPr>
          <p:cNvSpPr txBox="1"/>
          <p:nvPr/>
        </p:nvSpPr>
        <p:spPr>
          <a:xfrm>
            <a:off x="0" y="2298059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5400" b="1" dirty="0">
                <a:ln>
                  <a:solidFill>
                    <a:srgbClr val="9E1F62"/>
                  </a:solidFill>
                </a:ln>
                <a:solidFill>
                  <a:srgbClr val="009FE3"/>
                </a:solidFill>
                <a:latin typeface="Montserrat" panose="00000500000000000000" pitchFamily="2" charset="-94"/>
              </a:rPr>
              <a:t>SİSTEM</a:t>
            </a:r>
          </a:p>
        </p:txBody>
      </p:sp>
    </p:spTree>
    <p:extLst>
      <p:ext uri="{BB962C8B-B14F-4D97-AF65-F5344CB8AC3E}">
        <p14:creationId xmlns:p14="http://schemas.microsoft.com/office/powerpoint/2010/main" val="3890991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8C7F46E-57BB-A7F0-8A67-4F56BDFD3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775" y="273766"/>
            <a:ext cx="6925497" cy="63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5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918EE47-7F41-A2E8-3109-12B4C7932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92" y="344378"/>
            <a:ext cx="7140883" cy="616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109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A57B43-F480-50F4-3282-6434C59A6A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46" y="466725"/>
            <a:ext cx="707282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698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6788EED-93F5-B71B-7DE4-F5042A1FF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699" y="215933"/>
            <a:ext cx="6162875" cy="637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334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37492D2-A92B-904B-BA9E-CDF0C47CA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884" y="215002"/>
            <a:ext cx="5540515" cy="633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73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409B03D-6902-8CD7-40C8-D7D1B3B45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57" y="290512"/>
            <a:ext cx="3914127" cy="627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2710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F74B5FB-CDFC-80C9-159A-A40F30015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628" y="361950"/>
            <a:ext cx="840783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9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AEA556-0AA8-40AD-27B1-947BF2576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00" y="203439"/>
            <a:ext cx="8535349" cy="636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66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9C4DF33-C71D-5644-2C6F-778A09C385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19" y="2101447"/>
            <a:ext cx="7978831" cy="452562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C2F52E66-B83F-D205-115F-5B4F5188F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819" y="196793"/>
            <a:ext cx="4224338" cy="1862426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A2BF9DB-CFF0-35F4-DB57-834B5A0C5E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157" y="879400"/>
            <a:ext cx="3895725" cy="1354228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DB7D6449-2C0E-934B-3068-2450981870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8349" y="928480"/>
            <a:ext cx="1264852" cy="12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9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F8AF3AE-4824-E987-4CA9-F005D466E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57" y="380558"/>
            <a:ext cx="7673618" cy="628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82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E3F13FBF-903B-F8C0-47A5-3F2A67485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18" y="524646"/>
            <a:ext cx="4899338" cy="344314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C7CBCCA-B6A1-EB61-DCDA-BAE016490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956" y="4490433"/>
            <a:ext cx="9156229" cy="1842921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3345B1D5-E89A-2311-0FB4-50B1284CAA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356" y="1024458"/>
            <a:ext cx="4890518" cy="27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311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1B5A725-125C-2D1E-096F-D21F4F558B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290370"/>
            <a:ext cx="9893281" cy="633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01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34B2EA3-A2FF-F051-F636-EAB4E9839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25" y="201446"/>
            <a:ext cx="8883803" cy="638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10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C16A92C-A4F9-CD05-2355-B34220127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68" y="299677"/>
            <a:ext cx="5540757" cy="625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10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177C926-976F-769D-C9ED-7BD722BE6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42" y="247649"/>
            <a:ext cx="4053183" cy="638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97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BAF9FC5-77BF-7C04-60DA-C02349A5C6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75" y="317488"/>
            <a:ext cx="7307045" cy="604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97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E8E51C0-0099-16D2-79B1-AED94A457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821" y="252412"/>
            <a:ext cx="3908303" cy="63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12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14B38EB-FD51-77DD-8155-20B7AC03F8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098" y="458828"/>
            <a:ext cx="7818078" cy="59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947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333507B-9F9C-C00F-A999-F5D49A231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599" y="307487"/>
            <a:ext cx="6646976" cy="629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450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9185D81-24B3-7305-B13F-B050155DE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72" y="414337"/>
            <a:ext cx="7963673" cy="602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196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03D6E78-9B47-230D-71DF-362EB98EA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685" y="383649"/>
            <a:ext cx="7977265" cy="609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5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3279CE0-E645-1506-8FD9-6C0A2CA564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7" y="283579"/>
            <a:ext cx="5683006" cy="629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75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3047EF7-6270-CABF-6BF6-3DFB68C0F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33" y="210084"/>
            <a:ext cx="7149942" cy="641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705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F1BDAE7-E6BF-934B-9309-B4A3ACDB9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4" y="208808"/>
            <a:ext cx="9050044" cy="6382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047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586F751-2F48-9580-B1D3-AA767DA4C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28" y="287141"/>
            <a:ext cx="5549321" cy="63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332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619F2B7-8E3C-8EDE-3C3E-9F035F836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86" y="277826"/>
            <a:ext cx="8304489" cy="606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13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2176366-AA9E-74E9-ACEA-E8BD4E96F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238" y="270563"/>
            <a:ext cx="7664012" cy="629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3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ADFD858-4812-4BB9-2833-4CB97FB80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031" y="247170"/>
            <a:ext cx="7229066" cy="636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984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A08030-8E1E-C6FF-505D-41ACF9038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95" y="266464"/>
            <a:ext cx="6032805" cy="63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97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245FA10-98B0-D393-FABB-B8BD4A58B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957" y="267977"/>
            <a:ext cx="5633043" cy="625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368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DEF0E2FE-EACD-54E8-6C0D-1599694AB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195" y="199641"/>
            <a:ext cx="7492650" cy="645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1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D7E4FD3-A9C9-B3C1-E5D9-47470A342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50" y="285750"/>
            <a:ext cx="4601669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86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84EE709-E139-1E47-9EBF-9401465B4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06" y="414337"/>
            <a:ext cx="5907681" cy="6029325"/>
          </a:xfrm>
          <a:prstGeom prst="rect">
            <a:avLst/>
          </a:prstGeom>
        </p:spPr>
      </p:pic>
      <p:pic>
        <p:nvPicPr>
          <p:cNvPr id="5" name="Resim 4" descr="metin, el yazısı, mektup, harf, hat sanatı, kaligrafi içeren bir resim&#10;&#10;Açıklama otomatik olarak oluşturuldu">
            <a:extLst>
              <a:ext uri="{FF2B5EF4-FFF2-40B4-BE49-F238E27FC236}">
                <a16:creationId xmlns:a16="http://schemas.microsoft.com/office/drawing/2014/main" id="{2A5FFBEA-583A-B269-64C7-E848F1A14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887" y="372018"/>
            <a:ext cx="4119638" cy="4619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457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2AEDE8-5FB9-3D0D-25C0-3F56E559C6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80" y="268455"/>
            <a:ext cx="5142120" cy="632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994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4AE38C-AA76-FE8B-AF98-32D81ECBB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265" y="346740"/>
            <a:ext cx="4657835" cy="616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389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73083B1-DF44-F492-AC6A-F655B6ECE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63" y="232376"/>
            <a:ext cx="5012587" cy="639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561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EC6F5A3-1EE7-93FB-C12D-333434A68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73" y="270627"/>
            <a:ext cx="6333927" cy="63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504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8BB7418-B960-C157-C8C5-379169D3F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3" y="287902"/>
            <a:ext cx="8325982" cy="6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68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081723D-B0C7-9093-301D-C80732FA5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304800"/>
            <a:ext cx="5667375" cy="6182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515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C3936D4-9713-FAFB-FACF-BD8878B37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3" y="700017"/>
            <a:ext cx="9408572" cy="545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242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2D7516D-C743-3009-75FD-DD4450C35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46" y="276749"/>
            <a:ext cx="7246554" cy="630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6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1FE13DC-FEDB-49E9-E383-1081C4DF9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887" y="255849"/>
            <a:ext cx="9860711" cy="54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72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E086688-FEA6-AD50-9A45-94BAA0701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362" y="218125"/>
            <a:ext cx="9472613" cy="552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39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769F0D2-08A0-ACE2-4C14-AC41A827A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94" y="254186"/>
            <a:ext cx="7015435" cy="612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886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ECC60245-C092-BB19-DCDF-079D6D9C0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607" y="282254"/>
            <a:ext cx="9832243" cy="620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968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060AF00-5280-F446-B8B4-4D583765D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" y="498780"/>
            <a:ext cx="9572625" cy="58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6508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1E1B9AF-8560-647B-4C69-C642B0A8C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12" y="321135"/>
            <a:ext cx="8522614" cy="595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05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EBB853F-6E74-FB0A-D286-B28F82AFC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117" y="272476"/>
            <a:ext cx="6102207" cy="63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9184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6AA659E-B270-90E9-C30C-C751D52B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82" y="394156"/>
            <a:ext cx="6984867" cy="62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524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E693BE7-D001-BD60-0E09-281BC6403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973" y="502204"/>
            <a:ext cx="8646428" cy="585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6857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B081BD7-B208-9A0A-9CED-1DCF25B790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84" y="306073"/>
            <a:ext cx="5536266" cy="61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486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889663-A2D7-5A08-78C6-491CCA92C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66" y="269862"/>
            <a:ext cx="4935283" cy="625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3312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6AAC64CE-7544-6AFA-947A-C136F217AC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90" y="277833"/>
            <a:ext cx="4491785" cy="630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0709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7B43E26-AEFC-9556-3B12-379DD0082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82" y="200025"/>
            <a:ext cx="4242768" cy="63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802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7611DCBD-426B-3C98-9D25-0963138FE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734" y="333374"/>
            <a:ext cx="4701214" cy="62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618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111DA44-0C39-F163-B14A-5418264B0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419" y="294704"/>
            <a:ext cx="8100067" cy="604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37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48595689-A1FB-19C6-E6E0-50C22B82A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763" y="430377"/>
            <a:ext cx="6097987" cy="604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936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5D524D5-C9CB-FC64-8A44-06A176AE4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808" y="311196"/>
            <a:ext cx="8147442" cy="632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8995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988B49A-6EFD-203E-3232-3D4A3F7DC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0" y="338896"/>
            <a:ext cx="9915525" cy="494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0730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08EEADFB-3A7F-9C71-D6D1-C499D7498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" y="306185"/>
            <a:ext cx="10079355" cy="440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29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B23CC3D-37F4-1FF5-B766-A7A3C36BD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165" y="301601"/>
            <a:ext cx="6513985" cy="610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1486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895DF01-6A31-C4DA-0B14-6E57FD36F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366" y="408422"/>
            <a:ext cx="6872909" cy="60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59798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84DB99E6-9B01-EC78-2EA9-2FF4D0A5B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742" y="429919"/>
            <a:ext cx="8206233" cy="619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070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C209E90-F529-58B1-1D0C-2A1385795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5" y="300037"/>
            <a:ext cx="5018321" cy="625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0198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56790E-1529-B192-CE9A-0B26D411D4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65" y="309730"/>
            <a:ext cx="6619988" cy="62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41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08B59B7-DD72-062A-074C-4A6FCC455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095" y="256629"/>
            <a:ext cx="5596205" cy="634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913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F728ED12-35C8-FBA7-B837-55E1504C3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11" y="255735"/>
            <a:ext cx="7148339" cy="634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159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17CF9B0-0B19-D0A6-33DD-B499752C87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73" y="327543"/>
            <a:ext cx="6949088" cy="606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353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2778EF9-5F43-19CB-CDE2-3E7F7969F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07" y="433528"/>
            <a:ext cx="5357768" cy="619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7063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A19485EE-6F13-E54D-CCCC-D8E79AA048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82" y="253820"/>
            <a:ext cx="5114169" cy="635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92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1CD621EE-1937-F121-125D-EFE8BBF1F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84" y="396347"/>
            <a:ext cx="6689416" cy="62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15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6889ADD-AFD2-451E-533D-5DE600A95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66" y="381653"/>
            <a:ext cx="6287184" cy="609959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8BB9FD28-CD59-9F8B-550E-02A10073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5353" y="272786"/>
            <a:ext cx="4105947" cy="223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4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etin kutusu 9">
            <a:extLst>
              <a:ext uri="{FF2B5EF4-FFF2-40B4-BE49-F238E27FC236}">
                <a16:creationId xmlns:a16="http://schemas.microsoft.com/office/drawing/2014/main" id="{C01B14AE-7EE6-3902-15C9-294DB17EF523}"/>
              </a:ext>
            </a:extLst>
          </p:cNvPr>
          <p:cNvSpPr txBox="1"/>
          <p:nvPr/>
        </p:nvSpPr>
        <p:spPr>
          <a:xfrm>
            <a:off x="10703673" y="2390783"/>
            <a:ext cx="13457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TYT</a:t>
            </a:r>
          </a:p>
          <a:p>
            <a:pPr algn="ctr"/>
            <a:r>
              <a:rPr lang="tr-TR" sz="3400" b="1" dirty="0">
                <a:ln>
                  <a:solidFill>
                    <a:srgbClr val="FF0000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03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11AEB6E0-9CC4-2371-D63A-A0CE701052E6}"/>
              </a:ext>
            </a:extLst>
          </p:cNvPr>
          <p:cNvSpPr txBox="1"/>
          <p:nvPr/>
        </p:nvSpPr>
        <p:spPr>
          <a:xfrm>
            <a:off x="10485120" y="4576439"/>
            <a:ext cx="1706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PERİYODİK</a:t>
            </a:r>
          </a:p>
          <a:p>
            <a:pPr algn="ctr"/>
            <a:r>
              <a:rPr lang="tr-TR" sz="2100" b="1" dirty="0">
                <a:ln>
                  <a:solidFill>
                    <a:srgbClr val="9E1F62"/>
                  </a:solidFill>
                </a:ln>
                <a:gradFill>
                  <a:gsLst>
                    <a:gs pos="0">
                      <a:srgbClr val="B8627D"/>
                    </a:gs>
                    <a:gs pos="100000">
                      <a:srgbClr val="E3B632"/>
                    </a:gs>
                  </a:gsLst>
                  <a:lin ang="5400000" scaled="1"/>
                </a:gradFill>
                <a:latin typeface="Montserrat" panose="00000500000000000000" pitchFamily="2" charset="-94"/>
              </a:rPr>
              <a:t>SİSTEM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BE036B2F-8B82-AC7D-A637-F8FDD7801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942" y="245733"/>
            <a:ext cx="4556133" cy="6373844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A625F163-C9FB-3624-EEF8-306E6DE286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1075" y="245733"/>
            <a:ext cx="5627814" cy="410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80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883</TotalTime>
  <Words>384</Words>
  <Application>Microsoft Office PowerPoint</Application>
  <PresentationFormat>Geniş ekran</PresentationFormat>
  <Paragraphs>373</Paragraphs>
  <Slides>74</Slides>
  <Notes>74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74</vt:i4>
      </vt:variant>
    </vt:vector>
  </HeadingPairs>
  <TitlesOfParts>
    <vt:vector size="79" baseType="lpstr">
      <vt:lpstr>Arial</vt:lpstr>
      <vt:lpstr>Calibri</vt:lpstr>
      <vt:lpstr>Calibri Light</vt:lpstr>
      <vt:lpstr>Montserrat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mehmet sait özdemir</dc:creator>
  <cp:lastModifiedBy>mehmet sait özdemir</cp:lastModifiedBy>
  <cp:revision>2</cp:revision>
  <dcterms:created xsi:type="dcterms:W3CDTF">2023-06-24T14:28:55Z</dcterms:created>
  <dcterms:modified xsi:type="dcterms:W3CDTF">2023-07-27T22:00:35Z</dcterms:modified>
</cp:coreProperties>
</file>