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335" r:id="rId3"/>
    <p:sldId id="336" r:id="rId4"/>
    <p:sldId id="337" r:id="rId5"/>
    <p:sldId id="338" r:id="rId6"/>
    <p:sldId id="403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50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1" r:id="rId25"/>
    <p:sldId id="359" r:id="rId26"/>
    <p:sldId id="360" r:id="rId27"/>
    <p:sldId id="361" r:id="rId28"/>
    <p:sldId id="362" r:id="rId29"/>
    <p:sldId id="36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98" r:id="rId65"/>
    <p:sldId id="399" r:id="rId66"/>
    <p:sldId id="400" r:id="rId67"/>
    <p:sldId id="401" r:id="rId68"/>
    <p:sldId id="402" r:id="rId69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3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75915148-6257-4295-A645-C701DB4BDF86}"/>
    <pc:docChg chg="undo custSel modSld">
      <pc:chgData name="mehmet sait özdemir" userId="dce2c172-62e6-4d50-b888-93ec6715f647" providerId="ADAL" clId="{75915148-6257-4295-A645-C701DB4BDF86}" dt="2023-10-11T16:37:56.102" v="109" actId="478"/>
      <pc:docMkLst>
        <pc:docMk/>
      </pc:docMkLst>
      <pc:sldChg chg="delSp mod">
        <pc:chgData name="mehmet sait özdemir" userId="dce2c172-62e6-4d50-b888-93ec6715f647" providerId="ADAL" clId="{75915148-6257-4295-A645-C701DB4BDF86}" dt="2023-10-11T16:29:08.130" v="0" actId="478"/>
        <pc:sldMkLst>
          <pc:docMk/>
          <pc:sldMk cId="3167303575" sldId="335"/>
        </pc:sldMkLst>
        <pc:grpChg chg="del">
          <ac:chgData name="mehmet sait özdemir" userId="dce2c172-62e6-4d50-b888-93ec6715f647" providerId="ADAL" clId="{75915148-6257-4295-A645-C701DB4BDF86}" dt="2023-10-11T16:29:08.130" v="0" actId="478"/>
          <ac:grpSpMkLst>
            <pc:docMk/>
            <pc:sldMk cId="3167303575" sldId="335"/>
            <ac:grpSpMk id="8" creationId="{992BA49E-E529-7624-2F1B-43833E353AEB}"/>
          </ac:grpSpMkLst>
        </pc:grpChg>
        <pc:inkChg chg="del">
          <ac:chgData name="mehmet sait özdemir" userId="dce2c172-62e6-4d50-b888-93ec6715f647" providerId="ADAL" clId="{75915148-6257-4295-A645-C701DB4BDF86}" dt="2023-10-11T16:29:08.130" v="0" actId="478"/>
          <ac:inkMkLst>
            <pc:docMk/>
            <pc:sldMk cId="3167303575" sldId="335"/>
            <ac:inkMk id="5" creationId="{C8974410-CFF8-9762-508E-51DC49B6B791}"/>
          </ac:inkMkLst>
        </pc:inkChg>
        <pc:inkChg chg="del">
          <ac:chgData name="mehmet sait özdemir" userId="dce2c172-62e6-4d50-b888-93ec6715f647" providerId="ADAL" clId="{75915148-6257-4295-A645-C701DB4BDF86}" dt="2023-10-11T16:29:08.130" v="0" actId="478"/>
          <ac:inkMkLst>
            <pc:docMk/>
            <pc:sldMk cId="3167303575" sldId="335"/>
            <ac:inkMk id="6" creationId="{EFC1F308-28EC-62E2-5684-EDD14D4FB0A7}"/>
          </ac:inkMkLst>
        </pc:inkChg>
        <pc:inkChg chg="del">
          <ac:chgData name="mehmet sait özdemir" userId="dce2c172-62e6-4d50-b888-93ec6715f647" providerId="ADAL" clId="{75915148-6257-4295-A645-C701DB4BDF86}" dt="2023-10-11T16:29:08.130" v="0" actId="478"/>
          <ac:inkMkLst>
            <pc:docMk/>
            <pc:sldMk cId="3167303575" sldId="335"/>
            <ac:inkMk id="7" creationId="{63DDA252-3E85-EA72-809C-9BEBD3695968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29:13.148" v="2" actId="478"/>
        <pc:sldMkLst>
          <pc:docMk/>
          <pc:sldMk cId="1480462743" sldId="336"/>
        </pc:sldMkLst>
        <pc:inkChg chg="del">
          <ac:chgData name="mehmet sait özdemir" userId="dce2c172-62e6-4d50-b888-93ec6715f647" providerId="ADAL" clId="{75915148-6257-4295-A645-C701DB4BDF86}" dt="2023-10-11T16:29:11.289" v="1" actId="478"/>
          <ac:inkMkLst>
            <pc:docMk/>
            <pc:sldMk cId="1480462743" sldId="336"/>
            <ac:inkMk id="2" creationId="{9279B14A-98B3-2A97-CA49-FBCF7C31A5DE}"/>
          </ac:inkMkLst>
        </pc:inkChg>
        <pc:inkChg chg="del">
          <ac:chgData name="mehmet sait özdemir" userId="dce2c172-62e6-4d50-b888-93ec6715f647" providerId="ADAL" clId="{75915148-6257-4295-A645-C701DB4BDF86}" dt="2023-10-11T16:29:11.289" v="1" actId="478"/>
          <ac:inkMkLst>
            <pc:docMk/>
            <pc:sldMk cId="1480462743" sldId="336"/>
            <ac:inkMk id="4" creationId="{63FF7F48-8ED7-86CA-DAC2-354E2369295E}"/>
          </ac:inkMkLst>
        </pc:inkChg>
        <pc:inkChg chg="del">
          <ac:chgData name="mehmet sait özdemir" userId="dce2c172-62e6-4d50-b888-93ec6715f647" providerId="ADAL" clId="{75915148-6257-4295-A645-C701DB4BDF86}" dt="2023-10-11T16:29:13.148" v="2" actId="478"/>
          <ac:inkMkLst>
            <pc:docMk/>
            <pc:sldMk cId="1480462743" sldId="336"/>
            <ac:inkMk id="5" creationId="{6DD09368-4929-0BD5-AD6F-E1DB840F89E6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29:17.037" v="3" actId="478"/>
        <pc:sldMkLst>
          <pc:docMk/>
          <pc:sldMk cId="1778067482" sldId="337"/>
        </pc:sldMkLst>
        <pc:grpChg chg="del">
          <ac:chgData name="mehmet sait özdemir" userId="dce2c172-62e6-4d50-b888-93ec6715f647" providerId="ADAL" clId="{75915148-6257-4295-A645-C701DB4BDF86}" dt="2023-10-11T16:29:17.037" v="3" actId="478"/>
          <ac:grpSpMkLst>
            <pc:docMk/>
            <pc:sldMk cId="1778067482" sldId="337"/>
            <ac:grpSpMk id="17" creationId="{49BCEF94-B9DC-EA7A-8523-9DA7F1F8C854}"/>
          </ac:grpSpMkLst>
        </pc:grpChg>
        <pc:inkChg chg="del">
          <ac:chgData name="mehmet sait özdemir" userId="dce2c172-62e6-4d50-b888-93ec6715f647" providerId="ADAL" clId="{75915148-6257-4295-A645-C701DB4BDF86}" dt="2023-10-11T16:29:17.037" v="3" actId="478"/>
          <ac:inkMkLst>
            <pc:docMk/>
            <pc:sldMk cId="1778067482" sldId="337"/>
            <ac:inkMk id="2" creationId="{58B4B31E-3957-7B52-E8A6-81637605046D}"/>
          </ac:inkMkLst>
        </pc:inkChg>
        <pc:inkChg chg="del">
          <ac:chgData name="mehmet sait özdemir" userId="dce2c172-62e6-4d50-b888-93ec6715f647" providerId="ADAL" clId="{75915148-6257-4295-A645-C701DB4BDF86}" dt="2023-10-11T16:29:17.037" v="3" actId="478"/>
          <ac:inkMkLst>
            <pc:docMk/>
            <pc:sldMk cId="1778067482" sldId="337"/>
            <ac:inkMk id="4" creationId="{43EBF5DC-8655-313A-9635-1592916BDE0B}"/>
          </ac:inkMkLst>
        </pc:inkChg>
      </pc:sldChg>
      <pc:sldChg chg="addSp delSp mod">
        <pc:chgData name="mehmet sait özdemir" userId="dce2c172-62e6-4d50-b888-93ec6715f647" providerId="ADAL" clId="{75915148-6257-4295-A645-C701DB4BDF86}" dt="2023-10-11T16:29:41.902" v="8" actId="478"/>
        <pc:sldMkLst>
          <pc:docMk/>
          <pc:sldMk cId="1338352087" sldId="338"/>
        </pc:sldMkLst>
        <pc:grpChg chg="del">
          <ac:chgData name="mehmet sait özdemir" userId="dce2c172-62e6-4d50-b888-93ec6715f647" providerId="ADAL" clId="{75915148-6257-4295-A645-C701DB4BDF86}" dt="2023-10-11T16:29:35.408" v="4" actId="478"/>
          <ac:grpSpMkLst>
            <pc:docMk/>
            <pc:sldMk cId="1338352087" sldId="338"/>
            <ac:grpSpMk id="6" creationId="{068E3BB6-5F80-C8F3-D662-9C5E3041868F}"/>
          </ac:grpSpMkLst>
        </pc:grpChg>
        <pc:grpChg chg="del">
          <ac:chgData name="mehmet sait özdemir" userId="dce2c172-62e6-4d50-b888-93ec6715f647" providerId="ADAL" clId="{75915148-6257-4295-A645-C701DB4BDF86}" dt="2023-10-11T16:29:35.408" v="4" actId="478"/>
          <ac:grpSpMkLst>
            <pc:docMk/>
            <pc:sldMk cId="1338352087" sldId="338"/>
            <ac:grpSpMk id="12" creationId="{DF40AD20-FE42-148D-10CC-2BE982EC279A}"/>
          </ac:grpSpMkLst>
        </pc:grpChg>
        <pc:grpChg chg="del">
          <ac:chgData name="mehmet sait özdemir" userId="dce2c172-62e6-4d50-b888-93ec6715f647" providerId="ADAL" clId="{75915148-6257-4295-A645-C701DB4BDF86}" dt="2023-10-11T16:29:35.408" v="4" actId="478"/>
          <ac:grpSpMkLst>
            <pc:docMk/>
            <pc:sldMk cId="1338352087" sldId="338"/>
            <ac:grpSpMk id="15" creationId="{E6F5DBE4-8473-D8A3-4B78-57C1951EFF3B}"/>
          </ac:grpSpMkLst>
        </pc:grpChg>
        <pc:grpChg chg="del">
          <ac:chgData name="mehmet sait özdemir" userId="dce2c172-62e6-4d50-b888-93ec6715f647" providerId="ADAL" clId="{75915148-6257-4295-A645-C701DB4BDF86}" dt="2023-10-11T16:29:35.408" v="4" actId="478"/>
          <ac:grpSpMkLst>
            <pc:docMk/>
            <pc:sldMk cId="1338352087" sldId="338"/>
            <ac:grpSpMk id="35" creationId="{06629515-8FF8-0D79-0A34-415CE427AAE1}"/>
          </ac:grpSpMkLst>
        </pc:grpChg>
        <pc:grpChg chg="del">
          <ac:chgData name="mehmet sait özdemir" userId="dce2c172-62e6-4d50-b888-93ec6715f647" providerId="ADAL" clId="{75915148-6257-4295-A645-C701DB4BDF86}" dt="2023-10-11T16:29:35.408" v="4" actId="478"/>
          <ac:grpSpMkLst>
            <pc:docMk/>
            <pc:sldMk cId="1338352087" sldId="338"/>
            <ac:grpSpMk id="41" creationId="{4CD4FCCC-8AEC-8BA6-4622-7005E0086B70}"/>
          </ac:grpSpMkLst>
        </pc:grpChg>
        <pc:grpChg chg="del">
          <ac:chgData name="mehmet sait özdemir" userId="dce2c172-62e6-4d50-b888-93ec6715f647" providerId="ADAL" clId="{75915148-6257-4295-A645-C701DB4BDF86}" dt="2023-10-11T16:29:39.814" v="7" actId="478"/>
          <ac:grpSpMkLst>
            <pc:docMk/>
            <pc:sldMk cId="1338352087" sldId="338"/>
            <ac:grpSpMk id="66" creationId="{44FE2D16-C7E6-2DDF-B978-59670444F63D}"/>
          </ac:grpSpMkLst>
        </pc:grpChg>
        <pc:grpChg chg="del">
          <ac:chgData name="mehmet sait özdemir" userId="dce2c172-62e6-4d50-b888-93ec6715f647" providerId="ADAL" clId="{75915148-6257-4295-A645-C701DB4BDF86}" dt="2023-10-11T16:29:35.408" v="4" actId="478"/>
          <ac:grpSpMkLst>
            <pc:docMk/>
            <pc:sldMk cId="1338352087" sldId="338"/>
            <ac:grpSpMk id="69" creationId="{E593EB55-2A76-5326-4052-CAAA7CC856EA}"/>
          </ac:grpSpMkLst>
        </pc:grpChg>
        <pc:picChg chg="add del">
          <ac:chgData name="mehmet sait özdemir" userId="dce2c172-62e6-4d50-b888-93ec6715f647" providerId="ADAL" clId="{75915148-6257-4295-A645-C701DB4BDF86}" dt="2023-10-11T16:29:38.343" v="6" actId="478"/>
          <ac:picMkLst>
            <pc:docMk/>
            <pc:sldMk cId="1338352087" sldId="338"/>
            <ac:picMk id="3" creationId="{F096E53C-2034-8A19-57E3-AC1F5541BD41}"/>
          </ac:picMkLst>
        </pc:pic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29" creationId="{53E11B5B-34AC-1E12-2C2A-9E733787CDA4}"/>
          </ac:inkMkLst>
        </pc:inkChg>
        <pc:inkChg chg="del">
          <ac:chgData name="mehmet sait özdemir" userId="dce2c172-62e6-4d50-b888-93ec6715f647" providerId="ADAL" clId="{75915148-6257-4295-A645-C701DB4BDF86}" dt="2023-10-11T16:29:35.408" v="4" actId="478"/>
          <ac:inkMkLst>
            <pc:docMk/>
            <pc:sldMk cId="1338352087" sldId="338"/>
            <ac:inkMk id="30" creationId="{143F51AB-091A-BF5C-30D5-FA4CA045B93A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31" creationId="{7766F2FA-6053-A97C-CD3A-7EEA163DE1F9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32" creationId="{5D76B114-BE68-CF1C-5664-2733471DC4D9}"/>
          </ac:inkMkLst>
        </pc:inkChg>
        <pc:inkChg chg="del">
          <ac:chgData name="mehmet sait özdemir" userId="dce2c172-62e6-4d50-b888-93ec6715f647" providerId="ADAL" clId="{75915148-6257-4295-A645-C701DB4BDF86}" dt="2023-10-11T16:29:35.408" v="4" actId="478"/>
          <ac:inkMkLst>
            <pc:docMk/>
            <pc:sldMk cId="1338352087" sldId="338"/>
            <ac:inkMk id="33" creationId="{941B3333-26F0-8E43-71A1-96DD20D77DC9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36" creationId="{A2FC5269-31D5-A6AC-0FA3-1734DD8A5F9E}"/>
          </ac:inkMkLst>
        </pc:inkChg>
        <pc:inkChg chg="del">
          <ac:chgData name="mehmet sait özdemir" userId="dce2c172-62e6-4d50-b888-93ec6715f647" providerId="ADAL" clId="{75915148-6257-4295-A645-C701DB4BDF86}" dt="2023-10-11T16:29:35.408" v="4" actId="478"/>
          <ac:inkMkLst>
            <pc:docMk/>
            <pc:sldMk cId="1338352087" sldId="338"/>
            <ac:inkMk id="37" creationId="{18F0A90C-48BE-0397-5A0B-8AB323F7CBD5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70" creationId="{39F660B2-2E2E-8A8B-8E45-E62D9AB16A7A}"/>
          </ac:inkMkLst>
        </pc:inkChg>
        <pc:inkChg chg="del">
          <ac:chgData name="mehmet sait özdemir" userId="dce2c172-62e6-4d50-b888-93ec6715f647" providerId="ADAL" clId="{75915148-6257-4295-A645-C701DB4BDF86}" dt="2023-10-11T16:29:35.408" v="4" actId="478"/>
          <ac:inkMkLst>
            <pc:docMk/>
            <pc:sldMk cId="1338352087" sldId="338"/>
            <ac:inkMk id="71" creationId="{87454407-F45C-3F16-4164-CCD7994F2BBC}"/>
          </ac:inkMkLst>
        </pc:inkChg>
        <pc:inkChg chg="del">
          <ac:chgData name="mehmet sait özdemir" userId="dce2c172-62e6-4d50-b888-93ec6715f647" providerId="ADAL" clId="{75915148-6257-4295-A645-C701DB4BDF86}" dt="2023-10-11T16:29:35.408" v="4" actId="478"/>
          <ac:inkMkLst>
            <pc:docMk/>
            <pc:sldMk cId="1338352087" sldId="338"/>
            <ac:inkMk id="72" creationId="{6D2D282B-B5BC-DE74-EA81-9FB5EA82632B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73" creationId="{32BB01EA-D53F-9024-25C5-BFD06E8E512F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74" creationId="{7C3F63D2-4B41-8A44-D596-D16066A2B579}"/>
          </ac:inkMkLst>
        </pc:inkChg>
        <pc:inkChg chg="del">
          <ac:chgData name="mehmet sait özdemir" userId="dce2c172-62e6-4d50-b888-93ec6715f647" providerId="ADAL" clId="{75915148-6257-4295-A645-C701DB4BDF86}" dt="2023-10-11T16:29:41.902" v="8" actId="478"/>
          <ac:inkMkLst>
            <pc:docMk/>
            <pc:sldMk cId="1338352087" sldId="338"/>
            <ac:inkMk id="75" creationId="{BE75368C-FBFF-67D6-F744-5776CDFC1EC5}"/>
          </ac:inkMkLst>
        </pc:inkChg>
        <pc:inkChg chg="del">
          <ac:chgData name="mehmet sait özdemir" userId="dce2c172-62e6-4d50-b888-93ec6715f647" providerId="ADAL" clId="{75915148-6257-4295-A645-C701DB4BDF86}" dt="2023-10-11T16:29:35.408" v="4" actId="478"/>
          <ac:inkMkLst>
            <pc:docMk/>
            <pc:sldMk cId="1338352087" sldId="338"/>
            <ac:inkMk id="76" creationId="{5B6518F0-ED1D-30CB-B822-27B5557340AB}"/>
          </ac:inkMkLst>
        </pc:inkChg>
      </pc:sldChg>
      <pc:sldChg chg="addSp delSp mod">
        <pc:chgData name="mehmet sait özdemir" userId="dce2c172-62e6-4d50-b888-93ec6715f647" providerId="ADAL" clId="{75915148-6257-4295-A645-C701DB4BDF86}" dt="2023-10-11T16:29:58.880" v="17" actId="478"/>
        <pc:sldMkLst>
          <pc:docMk/>
          <pc:sldMk cId="2949053719" sldId="339"/>
        </pc:sldMkLst>
        <pc:grpChg chg="del">
          <ac:chgData name="mehmet sait özdemir" userId="dce2c172-62e6-4d50-b888-93ec6715f647" providerId="ADAL" clId="{75915148-6257-4295-A645-C701DB4BDF86}" dt="2023-10-11T16:29:51.292" v="12" actId="478"/>
          <ac:grpSpMkLst>
            <pc:docMk/>
            <pc:sldMk cId="2949053719" sldId="339"/>
            <ac:grpSpMk id="13" creationId="{0CD98437-F030-A628-0C55-D5FFBA080E1A}"/>
          </ac:grpSpMkLst>
        </pc:grpChg>
        <pc:grpChg chg="del">
          <ac:chgData name="mehmet sait özdemir" userId="dce2c172-62e6-4d50-b888-93ec6715f647" providerId="ADAL" clId="{75915148-6257-4295-A645-C701DB4BDF86}" dt="2023-10-11T16:29:58.880" v="17" actId="478"/>
          <ac:grpSpMkLst>
            <pc:docMk/>
            <pc:sldMk cId="2949053719" sldId="339"/>
            <ac:grpSpMk id="19" creationId="{E0636EDF-9D93-DA95-D309-C693562FD868}"/>
          </ac:grpSpMkLst>
        </pc:grpChg>
        <pc:grpChg chg="del">
          <ac:chgData name="mehmet sait özdemir" userId="dce2c172-62e6-4d50-b888-93ec6715f647" providerId="ADAL" clId="{75915148-6257-4295-A645-C701DB4BDF86}" dt="2023-10-11T16:29:58.880" v="17" actId="478"/>
          <ac:grpSpMkLst>
            <pc:docMk/>
            <pc:sldMk cId="2949053719" sldId="339"/>
            <ac:grpSpMk id="25" creationId="{9B99ADBA-7A6D-84B9-7C35-2D6FABFE76F2}"/>
          </ac:grpSpMkLst>
        </pc:grpChg>
        <pc:grpChg chg="del">
          <ac:chgData name="mehmet sait özdemir" userId="dce2c172-62e6-4d50-b888-93ec6715f647" providerId="ADAL" clId="{75915148-6257-4295-A645-C701DB4BDF86}" dt="2023-10-11T16:29:52.966" v="13" actId="478"/>
          <ac:grpSpMkLst>
            <pc:docMk/>
            <pc:sldMk cId="2949053719" sldId="339"/>
            <ac:grpSpMk id="36" creationId="{B7B70DDD-C921-9CBF-61BB-84025CB2E0B6}"/>
          </ac:grpSpMkLst>
        </pc:grpChg>
        <pc:grpChg chg="del">
          <ac:chgData name="mehmet sait özdemir" userId="dce2c172-62e6-4d50-b888-93ec6715f647" providerId="ADAL" clId="{75915148-6257-4295-A645-C701DB4BDF86}" dt="2023-10-11T16:29:51.292" v="12" actId="478"/>
          <ac:grpSpMkLst>
            <pc:docMk/>
            <pc:sldMk cId="2949053719" sldId="339"/>
            <ac:grpSpMk id="40" creationId="{6A7A5EBA-BC11-4E78-99AA-B2C750A81A37}"/>
          </ac:grpSpMkLst>
        </pc:grpChg>
        <pc:picChg chg="add del">
          <ac:chgData name="mehmet sait özdemir" userId="dce2c172-62e6-4d50-b888-93ec6715f647" providerId="ADAL" clId="{75915148-6257-4295-A645-C701DB4BDF86}" dt="2023-10-11T16:29:56.819" v="16" actId="478"/>
          <ac:picMkLst>
            <pc:docMk/>
            <pc:sldMk cId="2949053719" sldId="339"/>
            <ac:picMk id="5" creationId="{D61E1F28-6892-2DF0-1540-42E97A35EFC1}"/>
          </ac:picMkLst>
        </pc:picChg>
        <pc:inkChg chg="del">
          <ac:chgData name="mehmet sait özdemir" userId="dce2c172-62e6-4d50-b888-93ec6715f647" providerId="ADAL" clId="{75915148-6257-4295-A645-C701DB4BDF86}" dt="2023-10-11T16:29:51.292" v="12" actId="478"/>
          <ac:inkMkLst>
            <pc:docMk/>
            <pc:sldMk cId="2949053719" sldId="339"/>
            <ac:inkMk id="26" creationId="{06535026-EC79-CC3D-C195-5494285EFE65}"/>
          </ac:inkMkLst>
        </pc:inkChg>
        <pc:inkChg chg="del">
          <ac:chgData name="mehmet sait özdemir" userId="dce2c172-62e6-4d50-b888-93ec6715f647" providerId="ADAL" clId="{75915148-6257-4295-A645-C701DB4BDF86}" dt="2023-10-11T16:29:54.424" v="14" actId="478"/>
          <ac:inkMkLst>
            <pc:docMk/>
            <pc:sldMk cId="2949053719" sldId="339"/>
            <ac:inkMk id="27" creationId="{ED8E00C0-09C2-01DF-8796-90BE9D1FE475}"/>
          </ac:inkMkLst>
        </pc:inkChg>
        <pc:inkChg chg="del">
          <ac:chgData name="mehmet sait özdemir" userId="dce2c172-62e6-4d50-b888-93ec6715f647" providerId="ADAL" clId="{75915148-6257-4295-A645-C701DB4BDF86}" dt="2023-10-11T16:29:51.292" v="12" actId="478"/>
          <ac:inkMkLst>
            <pc:docMk/>
            <pc:sldMk cId="2949053719" sldId="339"/>
            <ac:inkMk id="37" creationId="{E2091CBE-1E2E-0292-B611-2E238B9DE3EA}"/>
          </ac:inkMkLst>
        </pc:inkChg>
        <pc:inkChg chg="del">
          <ac:chgData name="mehmet sait özdemir" userId="dce2c172-62e6-4d50-b888-93ec6715f647" providerId="ADAL" clId="{75915148-6257-4295-A645-C701DB4BDF86}" dt="2023-10-11T16:29:51.292" v="12" actId="478"/>
          <ac:inkMkLst>
            <pc:docMk/>
            <pc:sldMk cId="2949053719" sldId="339"/>
            <ac:inkMk id="41" creationId="{C696597F-1F9A-EF83-CFDE-310F67565BC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0:07.202" v="19" actId="478"/>
        <pc:sldMkLst>
          <pc:docMk/>
          <pc:sldMk cId="1618115480" sldId="340"/>
        </pc:sldMkLst>
        <pc:grpChg chg="del">
          <ac:chgData name="mehmet sait özdemir" userId="dce2c172-62e6-4d50-b888-93ec6715f647" providerId="ADAL" clId="{75915148-6257-4295-A645-C701DB4BDF86}" dt="2023-10-11T16:30:05.492" v="18" actId="478"/>
          <ac:grpSpMkLst>
            <pc:docMk/>
            <pc:sldMk cId="1618115480" sldId="340"/>
            <ac:grpSpMk id="15" creationId="{B11EE55C-5D6A-C781-00C2-FC0E68DE689D}"/>
          </ac:grpSpMkLst>
        </pc:grpChg>
        <pc:grpChg chg="del">
          <ac:chgData name="mehmet sait özdemir" userId="dce2c172-62e6-4d50-b888-93ec6715f647" providerId="ADAL" clId="{75915148-6257-4295-A645-C701DB4BDF86}" dt="2023-10-11T16:30:05.492" v="18" actId="478"/>
          <ac:grpSpMkLst>
            <pc:docMk/>
            <pc:sldMk cId="1618115480" sldId="340"/>
            <ac:grpSpMk id="22" creationId="{85EBE169-50F9-5514-36AD-CAF015620F61}"/>
          </ac:grpSpMkLst>
        </pc:grpChg>
        <pc:inkChg chg="del">
          <ac:chgData name="mehmet sait özdemir" userId="dce2c172-62e6-4d50-b888-93ec6715f647" providerId="ADAL" clId="{75915148-6257-4295-A645-C701DB4BDF86}" dt="2023-10-11T16:30:05.492" v="18" actId="478"/>
          <ac:inkMkLst>
            <pc:docMk/>
            <pc:sldMk cId="1618115480" sldId="340"/>
            <ac:inkMk id="2" creationId="{A49B1459-EB77-DE7E-46B1-0BC946E3E3A1}"/>
          </ac:inkMkLst>
        </pc:inkChg>
        <pc:inkChg chg="del">
          <ac:chgData name="mehmet sait özdemir" userId="dce2c172-62e6-4d50-b888-93ec6715f647" providerId="ADAL" clId="{75915148-6257-4295-A645-C701DB4BDF86}" dt="2023-10-11T16:30:05.492" v="18" actId="478"/>
          <ac:inkMkLst>
            <pc:docMk/>
            <pc:sldMk cId="1618115480" sldId="340"/>
            <ac:inkMk id="4" creationId="{8EC1472D-F689-0431-987B-51BE9A4D5B43}"/>
          </ac:inkMkLst>
        </pc:inkChg>
        <pc:inkChg chg="del">
          <ac:chgData name="mehmet sait özdemir" userId="dce2c172-62e6-4d50-b888-93ec6715f647" providerId="ADAL" clId="{75915148-6257-4295-A645-C701DB4BDF86}" dt="2023-10-11T16:30:07.202" v="19" actId="478"/>
          <ac:inkMkLst>
            <pc:docMk/>
            <pc:sldMk cId="1618115480" sldId="340"/>
            <ac:inkMk id="5" creationId="{91A7F67D-96EF-D7D6-43A9-A5B4399F1018}"/>
          </ac:inkMkLst>
        </pc:inkChg>
        <pc:inkChg chg="del">
          <ac:chgData name="mehmet sait özdemir" userId="dce2c172-62e6-4d50-b888-93ec6715f647" providerId="ADAL" clId="{75915148-6257-4295-A645-C701DB4BDF86}" dt="2023-10-11T16:30:05.492" v="18" actId="478"/>
          <ac:inkMkLst>
            <pc:docMk/>
            <pc:sldMk cId="1618115480" sldId="340"/>
            <ac:inkMk id="6" creationId="{B0B2508E-1718-12EF-7677-6E2B20CBA7B3}"/>
          </ac:inkMkLst>
        </pc:inkChg>
        <pc:inkChg chg="del">
          <ac:chgData name="mehmet sait özdemir" userId="dce2c172-62e6-4d50-b888-93ec6715f647" providerId="ADAL" clId="{75915148-6257-4295-A645-C701DB4BDF86}" dt="2023-10-11T16:30:05.492" v="18" actId="478"/>
          <ac:inkMkLst>
            <pc:docMk/>
            <pc:sldMk cId="1618115480" sldId="340"/>
            <ac:inkMk id="7" creationId="{A1BF7CE0-0EC0-87D1-5E6B-7451A81367CE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2:39.010" v="23" actId="478"/>
        <pc:sldMkLst>
          <pc:docMk/>
          <pc:sldMk cId="1607882104" sldId="341"/>
        </pc:sldMkLst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20" creationId="{F32AE601-E17A-318E-1EA8-0D401864F5AA}"/>
          </ac:grpSpMkLst>
        </pc:grpChg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21" creationId="{A06CBFD8-F989-60C0-7DBF-D2CD458CB061}"/>
          </ac:grpSpMkLst>
        </pc:grpChg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22" creationId="{543488A2-40B4-36E6-62DB-180C366EC360}"/>
          </ac:grpSpMkLst>
        </pc:grpChg>
        <pc:grpChg chg="del">
          <ac:chgData name="mehmet sait özdemir" userId="dce2c172-62e6-4d50-b888-93ec6715f647" providerId="ADAL" clId="{75915148-6257-4295-A645-C701DB4BDF86}" dt="2023-10-11T16:32:36.043" v="21" actId="478"/>
          <ac:grpSpMkLst>
            <pc:docMk/>
            <pc:sldMk cId="1607882104" sldId="341"/>
            <ac:grpSpMk id="23" creationId="{445CED2E-499F-845A-ECC2-87A28DF21898}"/>
          </ac:grpSpMkLst>
        </pc:grpChg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33" creationId="{854049DF-F42F-8532-0464-B49A4421ACAF}"/>
          </ac:grpSpMkLst>
        </pc:grpChg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43" creationId="{6997CF71-6768-4CB6-AE0F-564A9CB432B6}"/>
          </ac:grpSpMkLst>
        </pc:grpChg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44" creationId="{D8AAB7BF-21BD-8B6F-CF36-609C7484FB22}"/>
          </ac:grpSpMkLst>
        </pc:grpChg>
        <pc:grpChg chg="del">
          <ac:chgData name="mehmet sait özdemir" userId="dce2c172-62e6-4d50-b888-93ec6715f647" providerId="ADAL" clId="{75915148-6257-4295-A645-C701DB4BDF86}" dt="2023-10-11T16:32:37.577" v="22" actId="478"/>
          <ac:grpSpMkLst>
            <pc:docMk/>
            <pc:sldMk cId="1607882104" sldId="341"/>
            <ac:grpSpMk id="45" creationId="{A13C2A0F-385D-FEBB-4CC8-FA1BDEC382B2}"/>
          </ac:grpSpMkLst>
        </pc:grpChg>
        <pc:grpChg chg="del">
          <ac:chgData name="mehmet sait özdemir" userId="dce2c172-62e6-4d50-b888-93ec6715f647" providerId="ADAL" clId="{75915148-6257-4295-A645-C701DB4BDF86}" dt="2023-10-11T16:32:34.615" v="20" actId="478"/>
          <ac:grpSpMkLst>
            <pc:docMk/>
            <pc:sldMk cId="1607882104" sldId="341"/>
            <ac:grpSpMk id="52" creationId="{71D36631-7F7B-5A9E-93F2-76CD8D0FC4CE}"/>
          </ac:grpSpMkLst>
        </pc:grpChg>
        <pc:inkChg chg="del">
          <ac:chgData name="mehmet sait özdemir" userId="dce2c172-62e6-4d50-b888-93ec6715f647" providerId="ADAL" clId="{75915148-6257-4295-A645-C701DB4BDF86}" dt="2023-10-11T16:32:34.615" v="20" actId="478"/>
          <ac:inkMkLst>
            <pc:docMk/>
            <pc:sldMk cId="1607882104" sldId="341"/>
            <ac:inkMk id="19" creationId="{5EA9A351-6E27-122E-77E5-CCAFC948A097}"/>
          </ac:inkMkLst>
        </pc:inkChg>
        <pc:inkChg chg="del">
          <ac:chgData name="mehmet sait özdemir" userId="dce2c172-62e6-4d50-b888-93ec6715f647" providerId="ADAL" clId="{75915148-6257-4295-A645-C701DB4BDF86}" dt="2023-10-11T16:32:34.615" v="20" actId="478"/>
          <ac:inkMkLst>
            <pc:docMk/>
            <pc:sldMk cId="1607882104" sldId="341"/>
            <ac:inkMk id="24" creationId="{7D2090C7-EFC3-F30D-E311-47AEA036B4C0}"/>
          </ac:inkMkLst>
        </pc:inkChg>
        <pc:inkChg chg="del">
          <ac:chgData name="mehmet sait özdemir" userId="dce2c172-62e6-4d50-b888-93ec6715f647" providerId="ADAL" clId="{75915148-6257-4295-A645-C701DB4BDF86}" dt="2023-10-11T16:32:39.010" v="23" actId="478"/>
          <ac:inkMkLst>
            <pc:docMk/>
            <pc:sldMk cId="1607882104" sldId="341"/>
            <ac:inkMk id="46" creationId="{63F2757A-436B-8641-05FC-714F2828EB8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2:49.584" v="29" actId="478"/>
        <pc:sldMkLst>
          <pc:docMk/>
          <pc:sldMk cId="695896712" sldId="342"/>
        </pc:sldMkLst>
        <pc:grpChg chg="del">
          <ac:chgData name="mehmet sait özdemir" userId="dce2c172-62e6-4d50-b888-93ec6715f647" providerId="ADAL" clId="{75915148-6257-4295-A645-C701DB4BDF86}" dt="2023-10-11T16:32:49.584" v="29" actId="478"/>
          <ac:grpSpMkLst>
            <pc:docMk/>
            <pc:sldMk cId="695896712" sldId="342"/>
            <ac:grpSpMk id="67" creationId="{2775D046-1355-7534-CBBE-96EB8EC28D40}"/>
          </ac:grpSpMkLst>
        </pc:grpChg>
        <pc:grpChg chg="del">
          <ac:chgData name="mehmet sait özdemir" userId="dce2c172-62e6-4d50-b888-93ec6715f647" providerId="ADAL" clId="{75915148-6257-4295-A645-C701DB4BDF86}" dt="2023-10-11T16:32:49.584" v="29" actId="478"/>
          <ac:grpSpMkLst>
            <pc:docMk/>
            <pc:sldMk cId="695896712" sldId="342"/>
            <ac:grpSpMk id="68" creationId="{B43A3641-99C0-9352-997C-AF11CF18BE68}"/>
          </ac:grpSpMkLst>
        </pc:grpChg>
        <pc:grpChg chg="del">
          <ac:chgData name="mehmet sait özdemir" userId="dce2c172-62e6-4d50-b888-93ec6715f647" providerId="ADAL" clId="{75915148-6257-4295-A645-C701DB4BDF86}" dt="2023-10-11T16:32:42.100" v="24" actId="478"/>
          <ac:grpSpMkLst>
            <pc:docMk/>
            <pc:sldMk cId="695896712" sldId="342"/>
            <ac:grpSpMk id="77" creationId="{5F32C32E-6C86-1F91-4AE0-43C8CEEF78FE}"/>
          </ac:grpSpMkLst>
        </pc:grpChg>
        <pc:grpChg chg="del">
          <ac:chgData name="mehmet sait özdemir" userId="dce2c172-62e6-4d50-b888-93ec6715f647" providerId="ADAL" clId="{75915148-6257-4295-A645-C701DB4BDF86}" dt="2023-10-11T16:32:42.100" v="24" actId="478"/>
          <ac:grpSpMkLst>
            <pc:docMk/>
            <pc:sldMk cId="695896712" sldId="342"/>
            <ac:grpSpMk id="78" creationId="{48847E0E-D0E9-49C3-9968-0F053B5E7B80}"/>
          </ac:grpSpMkLst>
        </pc:grpChg>
        <pc:grpChg chg="del">
          <ac:chgData name="mehmet sait özdemir" userId="dce2c172-62e6-4d50-b888-93ec6715f647" providerId="ADAL" clId="{75915148-6257-4295-A645-C701DB4BDF86}" dt="2023-10-11T16:32:42.100" v="24" actId="478"/>
          <ac:grpSpMkLst>
            <pc:docMk/>
            <pc:sldMk cId="695896712" sldId="342"/>
            <ac:grpSpMk id="86" creationId="{95B6B99C-DF3F-653D-1942-EDDC5595B523}"/>
          </ac:grpSpMkLst>
        </pc:grpChg>
        <pc:grpChg chg="del">
          <ac:chgData name="mehmet sait özdemir" userId="dce2c172-62e6-4d50-b888-93ec6715f647" providerId="ADAL" clId="{75915148-6257-4295-A645-C701DB4BDF86}" dt="2023-10-11T16:32:42.100" v="24" actId="478"/>
          <ac:grpSpMkLst>
            <pc:docMk/>
            <pc:sldMk cId="695896712" sldId="342"/>
            <ac:grpSpMk id="88" creationId="{7E364D11-1E06-F381-8B15-00D65745367D}"/>
          </ac:grpSpMkLst>
        </pc:grpChg>
        <pc:grpChg chg="del">
          <ac:chgData name="mehmet sait özdemir" userId="dce2c172-62e6-4d50-b888-93ec6715f647" providerId="ADAL" clId="{75915148-6257-4295-A645-C701DB4BDF86}" dt="2023-10-11T16:32:44.944" v="26" actId="478"/>
          <ac:grpSpMkLst>
            <pc:docMk/>
            <pc:sldMk cId="695896712" sldId="342"/>
            <ac:grpSpMk id="112" creationId="{EDA6300B-0BF2-1896-1812-917AFA980457}"/>
          </ac:grpSpMkLst>
        </pc:grpChg>
        <pc:grpChg chg="del">
          <ac:chgData name="mehmet sait özdemir" userId="dce2c172-62e6-4d50-b888-93ec6715f647" providerId="ADAL" clId="{75915148-6257-4295-A645-C701DB4BDF86}" dt="2023-10-11T16:32:43.291" v="25" actId="478"/>
          <ac:grpSpMkLst>
            <pc:docMk/>
            <pc:sldMk cId="695896712" sldId="342"/>
            <ac:grpSpMk id="116" creationId="{6532E929-D011-CB71-1D4B-14CA3A192EE9}"/>
          </ac:grpSpMkLst>
        </pc:grpChg>
        <pc:grpChg chg="del">
          <ac:chgData name="mehmet sait özdemir" userId="dce2c172-62e6-4d50-b888-93ec6715f647" providerId="ADAL" clId="{75915148-6257-4295-A645-C701DB4BDF86}" dt="2023-10-11T16:32:49.584" v="29" actId="478"/>
          <ac:grpSpMkLst>
            <pc:docMk/>
            <pc:sldMk cId="695896712" sldId="342"/>
            <ac:grpSpMk id="124" creationId="{6D1C0A85-267C-C9B5-CB16-146FB20B5B59}"/>
          </ac:grpSpMkLst>
        </pc:grpChg>
        <pc:inkChg chg="del">
          <ac:chgData name="mehmet sait özdemir" userId="dce2c172-62e6-4d50-b888-93ec6715f647" providerId="ADAL" clId="{75915148-6257-4295-A645-C701DB4BDF86}" dt="2023-10-11T16:32:49.584" v="29" actId="478"/>
          <ac:inkMkLst>
            <pc:docMk/>
            <pc:sldMk cId="695896712" sldId="342"/>
            <ac:inkMk id="18" creationId="{D143AD71-91D2-523B-E311-7A713A7A4E7A}"/>
          </ac:inkMkLst>
        </pc:inkChg>
        <pc:inkChg chg="del">
          <ac:chgData name="mehmet sait özdemir" userId="dce2c172-62e6-4d50-b888-93ec6715f647" providerId="ADAL" clId="{75915148-6257-4295-A645-C701DB4BDF86}" dt="2023-10-11T16:32:47.501" v="28" actId="478"/>
          <ac:inkMkLst>
            <pc:docMk/>
            <pc:sldMk cId="695896712" sldId="342"/>
            <ac:inkMk id="19" creationId="{48E8632C-DC4B-4054-90F9-FF54DB66761C}"/>
          </ac:inkMkLst>
        </pc:inkChg>
        <pc:inkChg chg="del">
          <ac:chgData name="mehmet sait özdemir" userId="dce2c172-62e6-4d50-b888-93ec6715f647" providerId="ADAL" clId="{75915148-6257-4295-A645-C701DB4BDF86}" dt="2023-10-11T16:32:46.324" v="27" actId="478"/>
          <ac:inkMkLst>
            <pc:docMk/>
            <pc:sldMk cId="695896712" sldId="342"/>
            <ac:inkMk id="61" creationId="{9AAA7D81-DA26-A4AE-8E57-2C55C7844FD8}"/>
          </ac:inkMkLst>
        </pc:inkChg>
        <pc:inkChg chg="del">
          <ac:chgData name="mehmet sait özdemir" userId="dce2c172-62e6-4d50-b888-93ec6715f647" providerId="ADAL" clId="{75915148-6257-4295-A645-C701DB4BDF86}" dt="2023-10-11T16:32:42.100" v="24" actId="478"/>
          <ac:inkMkLst>
            <pc:docMk/>
            <pc:sldMk cId="695896712" sldId="342"/>
            <ac:inkMk id="89" creationId="{D3DCAC22-4D89-BACB-6653-CDED9BE3613A}"/>
          </ac:inkMkLst>
        </pc:inkChg>
        <pc:inkChg chg="del">
          <ac:chgData name="mehmet sait özdemir" userId="dce2c172-62e6-4d50-b888-93ec6715f647" providerId="ADAL" clId="{75915148-6257-4295-A645-C701DB4BDF86}" dt="2023-10-11T16:32:42.100" v="24" actId="478"/>
          <ac:inkMkLst>
            <pc:docMk/>
            <pc:sldMk cId="695896712" sldId="342"/>
            <ac:inkMk id="96" creationId="{907D18BC-85E9-F193-B351-27E9118F7749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2:53.459" v="30" actId="478"/>
        <pc:sldMkLst>
          <pc:docMk/>
          <pc:sldMk cId="3598875444" sldId="343"/>
        </pc:sldMkLst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29" creationId="{F21EBBA2-C946-FBA3-1F99-CF0F6B874660}"/>
          </ac:grpSpMkLst>
        </pc:grpChg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30" creationId="{866ACE5E-D76A-FEBA-9673-66530565B3CB}"/>
          </ac:grpSpMkLst>
        </pc:grpChg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57" creationId="{185C1D6F-2708-1346-8C74-D35FA4568B72}"/>
          </ac:grpSpMkLst>
        </pc:grpChg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60" creationId="{CC7833F5-3AF3-1E35-A1EF-8D1EF76BADF5}"/>
          </ac:grpSpMkLst>
        </pc:grpChg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63" creationId="{D53D7CF4-0F1F-9232-04E0-0BC29739B710}"/>
          </ac:grpSpMkLst>
        </pc:grpChg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68" creationId="{7BF39F75-F4DB-5EA0-EA29-74D1BAB8A07E}"/>
          </ac:grpSpMkLst>
        </pc:grpChg>
        <pc:grpChg chg="del">
          <ac:chgData name="mehmet sait özdemir" userId="dce2c172-62e6-4d50-b888-93ec6715f647" providerId="ADAL" clId="{75915148-6257-4295-A645-C701DB4BDF86}" dt="2023-10-11T16:32:53.459" v="30" actId="478"/>
          <ac:grpSpMkLst>
            <pc:docMk/>
            <pc:sldMk cId="3598875444" sldId="343"/>
            <ac:grpSpMk id="69" creationId="{7A6A1E40-2707-B1AD-A169-93C558F9DACB}"/>
          </ac:grpSpMkLst>
        </pc:grpChg>
        <pc:inkChg chg="del">
          <ac:chgData name="mehmet sait özdemir" userId="dce2c172-62e6-4d50-b888-93ec6715f647" providerId="ADAL" clId="{75915148-6257-4295-A645-C701DB4BDF86}" dt="2023-10-11T16:32:53.459" v="30" actId="478"/>
          <ac:inkMkLst>
            <pc:docMk/>
            <pc:sldMk cId="3598875444" sldId="343"/>
            <ac:inkMk id="2" creationId="{703F82D2-266D-A7D6-EA1B-8F8D558A86E5}"/>
          </ac:inkMkLst>
        </pc:inkChg>
        <pc:inkChg chg="del">
          <ac:chgData name="mehmet sait özdemir" userId="dce2c172-62e6-4d50-b888-93ec6715f647" providerId="ADAL" clId="{75915148-6257-4295-A645-C701DB4BDF86}" dt="2023-10-11T16:32:53.459" v="30" actId="478"/>
          <ac:inkMkLst>
            <pc:docMk/>
            <pc:sldMk cId="3598875444" sldId="343"/>
            <ac:inkMk id="31" creationId="{40801A3B-76CA-8FF2-D2DC-43B4663007B6}"/>
          </ac:inkMkLst>
        </pc:inkChg>
        <pc:inkChg chg="del">
          <ac:chgData name="mehmet sait özdemir" userId="dce2c172-62e6-4d50-b888-93ec6715f647" providerId="ADAL" clId="{75915148-6257-4295-A645-C701DB4BDF86}" dt="2023-10-11T16:32:53.459" v="30" actId="478"/>
          <ac:inkMkLst>
            <pc:docMk/>
            <pc:sldMk cId="3598875444" sldId="343"/>
            <ac:inkMk id="32" creationId="{C394094C-4CD6-F7DF-4138-9DA237C6C67C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2:57.178" v="31" actId="478"/>
        <pc:sldMkLst>
          <pc:docMk/>
          <pc:sldMk cId="472054278" sldId="344"/>
        </pc:sldMkLst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22" creationId="{E6D2C462-4FE4-2B9F-8058-B8B459F7A15F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23" creationId="{84E65329-EE5D-AA05-4333-3A58573C8F94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24" creationId="{C38D5F46-5F4F-9F02-D6B8-3609C12176EA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30" creationId="{2805ED4D-418B-A8AF-1B17-DBE17969511B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34" creationId="{148CB7C1-C3E5-8B96-6815-B8A8223A4902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37" creationId="{916D5C83-8E3F-4CA6-4782-132BA47116AC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44" creationId="{8C235E18-C859-0D7A-060A-0AA205C1D6E8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45" creationId="{AF0051B8-CEE4-F2A0-2531-6650A9A070AF}"/>
          </ac:grpSpMkLst>
        </pc:grpChg>
        <pc:grpChg chg="del">
          <ac:chgData name="mehmet sait özdemir" userId="dce2c172-62e6-4d50-b888-93ec6715f647" providerId="ADAL" clId="{75915148-6257-4295-A645-C701DB4BDF86}" dt="2023-10-11T16:32:57.178" v="31" actId="478"/>
          <ac:grpSpMkLst>
            <pc:docMk/>
            <pc:sldMk cId="472054278" sldId="344"/>
            <ac:grpSpMk id="46" creationId="{B57CC672-4FC9-42EA-B425-F7B5C3444AB4}"/>
          </ac:grpSpMkLst>
        </pc:grpChg>
        <pc:inkChg chg="del">
          <ac:chgData name="mehmet sait özdemir" userId="dce2c172-62e6-4d50-b888-93ec6715f647" providerId="ADAL" clId="{75915148-6257-4295-A645-C701DB4BDF86}" dt="2023-10-11T16:32:57.178" v="31" actId="478"/>
          <ac:inkMkLst>
            <pc:docMk/>
            <pc:sldMk cId="472054278" sldId="344"/>
            <ac:inkMk id="2" creationId="{F7584377-91BD-BA8E-5390-EA6165BB0CF1}"/>
          </ac:inkMkLst>
        </pc:inkChg>
        <pc:inkChg chg="del">
          <ac:chgData name="mehmet sait özdemir" userId="dce2c172-62e6-4d50-b888-93ec6715f647" providerId="ADAL" clId="{75915148-6257-4295-A645-C701DB4BDF86}" dt="2023-10-11T16:32:57.178" v="31" actId="478"/>
          <ac:inkMkLst>
            <pc:docMk/>
            <pc:sldMk cId="472054278" sldId="344"/>
            <ac:inkMk id="14" creationId="{98F9F684-C7A1-F2B5-8E84-496A0B2B763B}"/>
          </ac:inkMkLst>
        </pc:inkChg>
        <pc:inkChg chg="del">
          <ac:chgData name="mehmet sait özdemir" userId="dce2c172-62e6-4d50-b888-93ec6715f647" providerId="ADAL" clId="{75915148-6257-4295-A645-C701DB4BDF86}" dt="2023-10-11T16:32:57.178" v="31" actId="478"/>
          <ac:inkMkLst>
            <pc:docMk/>
            <pc:sldMk cId="472054278" sldId="344"/>
            <ac:inkMk id="15" creationId="{95402FA5-A85B-EE08-A9CC-B6A65AF60ABF}"/>
          </ac:inkMkLst>
        </pc:inkChg>
        <pc:inkChg chg="del">
          <ac:chgData name="mehmet sait özdemir" userId="dce2c172-62e6-4d50-b888-93ec6715f647" providerId="ADAL" clId="{75915148-6257-4295-A645-C701DB4BDF86}" dt="2023-10-11T16:32:57.178" v="31" actId="478"/>
          <ac:inkMkLst>
            <pc:docMk/>
            <pc:sldMk cId="472054278" sldId="344"/>
            <ac:inkMk id="19" creationId="{C037247D-CA21-F0CF-2EE6-C349574A3F27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00.921" v="32" actId="478"/>
        <pc:sldMkLst>
          <pc:docMk/>
          <pc:sldMk cId="3901298513" sldId="345"/>
        </pc:sldMkLst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24" creationId="{E879EFF2-32B8-FB1A-E4DA-D2E3D54580A5}"/>
          </ac:grpSpMkLst>
        </pc:grpChg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25" creationId="{AECFAEDF-0834-EE25-287C-0CFAEC2C3448}"/>
          </ac:grpSpMkLst>
        </pc:grpChg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28" creationId="{4E207C6D-A009-620E-A6C8-1E46430056AA}"/>
          </ac:grpSpMkLst>
        </pc:grpChg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31" creationId="{F95EC298-9AC8-74DC-8590-8730CB9BDFBA}"/>
          </ac:grpSpMkLst>
        </pc:grpChg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49" creationId="{106E1385-5935-024B-4542-22189BC61C92}"/>
          </ac:grpSpMkLst>
        </pc:grpChg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50" creationId="{D0BDE780-00F0-EC65-11CD-030F7AA73969}"/>
          </ac:grpSpMkLst>
        </pc:grpChg>
        <pc:grpChg chg="del">
          <ac:chgData name="mehmet sait özdemir" userId="dce2c172-62e6-4d50-b888-93ec6715f647" providerId="ADAL" clId="{75915148-6257-4295-A645-C701DB4BDF86}" dt="2023-10-11T16:33:00.921" v="32" actId="478"/>
          <ac:grpSpMkLst>
            <pc:docMk/>
            <pc:sldMk cId="3901298513" sldId="345"/>
            <ac:grpSpMk id="67" creationId="{774A3F9D-D157-6105-1E1E-9ECD430E1C81}"/>
          </ac:grpSpMkLst>
        </pc:grp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2" creationId="{6A990EC6-4081-2634-789E-15051CBE1005}"/>
          </ac:inkMkLst>
        </pc:ink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4" creationId="{988C9A35-2D95-883E-FA1F-BCD1823A9CC5}"/>
          </ac:inkMkLst>
        </pc:ink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18" creationId="{BA947588-0D45-747E-CB6D-28BA39FFC164}"/>
          </ac:inkMkLst>
        </pc:ink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19" creationId="{F5CD61D2-1FF7-9FDA-E2F8-64CFEABD05FC}"/>
          </ac:inkMkLst>
        </pc:ink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20" creationId="{C663F0A8-634E-A351-B4AB-D23E85AD5CA4}"/>
          </ac:inkMkLst>
        </pc:ink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21" creationId="{AA4CB6FD-47D2-4A31-1287-FB078E5A60B5}"/>
          </ac:inkMkLst>
        </pc:inkChg>
        <pc:inkChg chg="del">
          <ac:chgData name="mehmet sait özdemir" userId="dce2c172-62e6-4d50-b888-93ec6715f647" providerId="ADAL" clId="{75915148-6257-4295-A645-C701DB4BDF86}" dt="2023-10-11T16:33:00.921" v="32" actId="478"/>
          <ac:inkMkLst>
            <pc:docMk/>
            <pc:sldMk cId="3901298513" sldId="345"/>
            <ac:inkMk id="22" creationId="{E41622D8-11CB-D8AC-CB89-8BC30984D1B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04.616" v="33" actId="478"/>
        <pc:sldMkLst>
          <pc:docMk/>
          <pc:sldMk cId="1377139344" sldId="346"/>
        </pc:sldMkLst>
        <pc:grpChg chg="del">
          <ac:chgData name="mehmet sait özdemir" userId="dce2c172-62e6-4d50-b888-93ec6715f647" providerId="ADAL" clId="{75915148-6257-4295-A645-C701DB4BDF86}" dt="2023-10-11T16:33:04.616" v="33" actId="478"/>
          <ac:grpSpMkLst>
            <pc:docMk/>
            <pc:sldMk cId="1377139344" sldId="346"/>
            <ac:grpSpMk id="34" creationId="{45FA1670-5FA3-FA38-6595-404EE9B93B45}"/>
          </ac:grpSpMkLst>
        </pc:grpChg>
        <pc:inkChg chg="del">
          <ac:chgData name="mehmet sait özdemir" userId="dce2c172-62e6-4d50-b888-93ec6715f647" providerId="ADAL" clId="{75915148-6257-4295-A645-C701DB4BDF86}" dt="2023-10-11T16:33:04.616" v="33" actId="478"/>
          <ac:inkMkLst>
            <pc:docMk/>
            <pc:sldMk cId="1377139344" sldId="346"/>
            <ac:inkMk id="2" creationId="{A93BAC4D-2F13-6E56-AF4B-4F6B849F003E}"/>
          </ac:inkMkLst>
        </pc:inkChg>
        <pc:inkChg chg="del">
          <ac:chgData name="mehmet sait özdemir" userId="dce2c172-62e6-4d50-b888-93ec6715f647" providerId="ADAL" clId="{75915148-6257-4295-A645-C701DB4BDF86}" dt="2023-10-11T16:33:04.616" v="33" actId="478"/>
          <ac:inkMkLst>
            <pc:docMk/>
            <pc:sldMk cId="1377139344" sldId="346"/>
            <ac:inkMk id="4" creationId="{E643F008-32BB-F5B7-F3C0-25A52F234908}"/>
          </ac:inkMkLst>
        </pc:inkChg>
        <pc:inkChg chg="del">
          <ac:chgData name="mehmet sait özdemir" userId="dce2c172-62e6-4d50-b888-93ec6715f647" providerId="ADAL" clId="{75915148-6257-4295-A645-C701DB4BDF86}" dt="2023-10-11T16:33:04.616" v="33" actId="478"/>
          <ac:inkMkLst>
            <pc:docMk/>
            <pc:sldMk cId="1377139344" sldId="346"/>
            <ac:inkMk id="5" creationId="{4D3AB938-4BE7-350B-30C0-ED108B18C9B9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10.579" v="34" actId="478"/>
        <pc:sldMkLst>
          <pc:docMk/>
          <pc:sldMk cId="258233511" sldId="347"/>
        </pc:sldMkLst>
        <pc:grpChg chg="del">
          <ac:chgData name="mehmet sait özdemir" userId="dce2c172-62e6-4d50-b888-93ec6715f647" providerId="ADAL" clId="{75915148-6257-4295-A645-C701DB4BDF86}" dt="2023-10-11T16:33:10.579" v="34" actId="478"/>
          <ac:grpSpMkLst>
            <pc:docMk/>
            <pc:sldMk cId="258233511" sldId="347"/>
            <ac:grpSpMk id="8" creationId="{101F6672-FE92-8481-C85B-821560A8AA09}"/>
          </ac:grpSpMkLst>
        </pc:grpChg>
        <pc:grpChg chg="del">
          <ac:chgData name="mehmet sait özdemir" userId="dce2c172-62e6-4d50-b888-93ec6715f647" providerId="ADAL" clId="{75915148-6257-4295-A645-C701DB4BDF86}" dt="2023-10-11T16:33:10.579" v="34" actId="478"/>
          <ac:grpSpMkLst>
            <pc:docMk/>
            <pc:sldMk cId="258233511" sldId="347"/>
            <ac:grpSpMk id="49" creationId="{E9D1844E-57FB-73DA-242D-D91D061A2EB1}"/>
          </ac:grpSpMkLst>
        </pc:grpChg>
        <pc:grpChg chg="del">
          <ac:chgData name="mehmet sait özdemir" userId="dce2c172-62e6-4d50-b888-93ec6715f647" providerId="ADAL" clId="{75915148-6257-4295-A645-C701DB4BDF86}" dt="2023-10-11T16:33:10.579" v="34" actId="478"/>
          <ac:grpSpMkLst>
            <pc:docMk/>
            <pc:sldMk cId="258233511" sldId="347"/>
            <ac:grpSpMk id="50" creationId="{E7CD6290-47A2-81A8-D954-F3A10C3179BB}"/>
          </ac:grpSpMkLst>
        </pc:grpChg>
        <pc:grpChg chg="del">
          <ac:chgData name="mehmet sait özdemir" userId="dce2c172-62e6-4d50-b888-93ec6715f647" providerId="ADAL" clId="{75915148-6257-4295-A645-C701DB4BDF86}" dt="2023-10-11T16:33:10.579" v="34" actId="478"/>
          <ac:grpSpMkLst>
            <pc:docMk/>
            <pc:sldMk cId="258233511" sldId="347"/>
            <ac:grpSpMk id="51" creationId="{626494F5-E8C7-A670-214F-F523BD5A87A8}"/>
          </ac:grpSpMkLst>
        </pc:grpChg>
        <pc:grpChg chg="del">
          <ac:chgData name="mehmet sait özdemir" userId="dce2c172-62e6-4d50-b888-93ec6715f647" providerId="ADAL" clId="{75915148-6257-4295-A645-C701DB4BDF86}" dt="2023-10-11T16:33:10.579" v="34" actId="478"/>
          <ac:grpSpMkLst>
            <pc:docMk/>
            <pc:sldMk cId="258233511" sldId="347"/>
            <ac:grpSpMk id="78" creationId="{493B3FD9-22A5-C2D2-F69F-D046076EEDE7}"/>
          </ac:grpSpMkLst>
        </pc:grpChg>
        <pc:grpChg chg="del">
          <ac:chgData name="mehmet sait özdemir" userId="dce2c172-62e6-4d50-b888-93ec6715f647" providerId="ADAL" clId="{75915148-6257-4295-A645-C701DB4BDF86}" dt="2023-10-11T16:33:10.579" v="34" actId="478"/>
          <ac:grpSpMkLst>
            <pc:docMk/>
            <pc:sldMk cId="258233511" sldId="347"/>
            <ac:grpSpMk id="81" creationId="{3744ACAD-8CEC-E5B9-3BC2-CF7296BA4FBC}"/>
          </ac:grpSpMkLst>
        </pc:grpChg>
        <pc:inkChg chg="del">
          <ac:chgData name="mehmet sait özdemir" userId="dce2c172-62e6-4d50-b888-93ec6715f647" providerId="ADAL" clId="{75915148-6257-4295-A645-C701DB4BDF86}" dt="2023-10-11T16:33:10.579" v="34" actId="478"/>
          <ac:inkMkLst>
            <pc:docMk/>
            <pc:sldMk cId="258233511" sldId="347"/>
            <ac:inkMk id="9" creationId="{2D7B566C-E36C-600A-EA64-4588D94062D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16.725" v="36" actId="478"/>
        <pc:sldMkLst>
          <pc:docMk/>
          <pc:sldMk cId="1414939052" sldId="350"/>
        </pc:sldMkLst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8" creationId="{F01A0B8E-04DB-7DAA-4721-7D86868A0EFB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14" creationId="{3839126F-1C0A-D59F-51FF-64892DD1991E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22" creationId="{6D443EEC-F69D-98F6-04B2-3FEDFA8B30DC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27" creationId="{16C27FBC-3895-6EE6-2695-0E479396544B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28" creationId="{CCB6248E-52C8-5B0F-81AB-FF2756162187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31" creationId="{F72A3152-F7FC-8A7B-600D-BE7A8ADD97F1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52" creationId="{BC338B11-021F-FB82-83D2-C5614B6B4B2D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56" creationId="{573C6D3D-18A8-3B12-655C-9F4D2E8AEB4F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62" creationId="{C0813270-E816-3D46-7474-8DFFB0F7F971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65" creationId="{792275E8-B7A7-1340-BEDA-5D9402462A54}"/>
          </ac:grpSpMkLst>
        </pc:grpChg>
        <pc:grpChg chg="del">
          <ac:chgData name="mehmet sait özdemir" userId="dce2c172-62e6-4d50-b888-93ec6715f647" providerId="ADAL" clId="{75915148-6257-4295-A645-C701DB4BDF86}" dt="2023-10-11T16:33:13.330" v="35" actId="478"/>
          <ac:grpSpMkLst>
            <pc:docMk/>
            <pc:sldMk cId="1414939052" sldId="350"/>
            <ac:grpSpMk id="68" creationId="{38A9A622-F357-5F11-2CBF-3314D0213446}"/>
          </ac:grpSpMkLst>
        </pc:grpChg>
        <pc:inkChg chg="del">
          <ac:chgData name="mehmet sait özdemir" userId="dce2c172-62e6-4d50-b888-93ec6715f647" providerId="ADAL" clId="{75915148-6257-4295-A645-C701DB4BDF86}" dt="2023-10-11T16:33:16.725" v="36" actId="478"/>
          <ac:inkMkLst>
            <pc:docMk/>
            <pc:sldMk cId="1414939052" sldId="350"/>
            <ac:inkMk id="3" creationId="{2E05D0B5-5156-95CD-A180-2CDFDB3DC078}"/>
          </ac:inkMkLst>
        </pc:inkChg>
        <pc:inkChg chg="del">
          <ac:chgData name="mehmet sait özdemir" userId="dce2c172-62e6-4d50-b888-93ec6715f647" providerId="ADAL" clId="{75915148-6257-4295-A645-C701DB4BDF86}" dt="2023-10-11T16:33:16.725" v="36" actId="478"/>
          <ac:inkMkLst>
            <pc:docMk/>
            <pc:sldMk cId="1414939052" sldId="350"/>
            <ac:inkMk id="4" creationId="{E39EDB19-68AF-75F3-B9EE-B706E70DDC94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5" creationId="{1E991251-108B-6C59-1CDC-BDDC6EBFFDC0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9" creationId="{EE9EA7A5-3F4E-408B-33F6-92728A8C7E2B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32" creationId="{D3A563F0-C358-2626-7DDB-B7CB605AE931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33" creationId="{74A64535-4595-D070-D553-11DBA95358BB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34" creationId="{AAEEC246-92A6-5F7E-D7DF-8A0A5D15A053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38" creationId="{93F276B6-69EC-F4D0-0EFF-90773A09E968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57" creationId="{E4CE3A26-760E-FEBD-3CC4-F68DCD34D2A2}"/>
          </ac:inkMkLst>
        </pc:inkChg>
        <pc:inkChg chg="del">
          <ac:chgData name="mehmet sait özdemir" userId="dce2c172-62e6-4d50-b888-93ec6715f647" providerId="ADAL" clId="{75915148-6257-4295-A645-C701DB4BDF86}" dt="2023-10-11T16:33:13.330" v="35" actId="478"/>
          <ac:inkMkLst>
            <pc:docMk/>
            <pc:sldMk cId="1414939052" sldId="350"/>
            <ac:inkMk id="58" creationId="{AE290A26-CC08-74C6-91A8-EF2A54DFCF00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44.790" v="45" actId="478"/>
        <pc:sldMkLst>
          <pc:docMk/>
          <pc:sldMk cId="2793580259" sldId="351"/>
        </pc:sldMkLst>
        <pc:grpChg chg="del">
          <ac:chgData name="mehmet sait özdemir" userId="dce2c172-62e6-4d50-b888-93ec6715f647" providerId="ADAL" clId="{75915148-6257-4295-A645-C701DB4BDF86}" dt="2023-10-11T16:33:43.664" v="44" actId="478"/>
          <ac:grpSpMkLst>
            <pc:docMk/>
            <pc:sldMk cId="2793580259" sldId="351"/>
            <ac:grpSpMk id="26" creationId="{6DAEA7AF-3904-41E4-C122-6A00B3670336}"/>
          </ac:grpSpMkLst>
        </pc:grpChg>
        <pc:grpChg chg="del">
          <ac:chgData name="mehmet sait özdemir" userId="dce2c172-62e6-4d50-b888-93ec6715f647" providerId="ADAL" clId="{75915148-6257-4295-A645-C701DB4BDF86}" dt="2023-10-11T16:33:43.664" v="44" actId="478"/>
          <ac:grpSpMkLst>
            <pc:docMk/>
            <pc:sldMk cId="2793580259" sldId="351"/>
            <ac:grpSpMk id="48" creationId="{3DDAC548-8933-703B-7FE5-5CEE62BF795D}"/>
          </ac:grpSpMkLst>
        </pc:grpChg>
        <pc:grpChg chg="del">
          <ac:chgData name="mehmet sait özdemir" userId="dce2c172-62e6-4d50-b888-93ec6715f647" providerId="ADAL" clId="{75915148-6257-4295-A645-C701DB4BDF86}" dt="2023-10-11T16:33:43.664" v="44" actId="478"/>
          <ac:grpSpMkLst>
            <pc:docMk/>
            <pc:sldMk cId="2793580259" sldId="351"/>
            <ac:grpSpMk id="49" creationId="{BD25F3BA-BA5F-575C-695B-AF85D811240F}"/>
          </ac:grpSpMkLst>
        </pc:grpChg>
        <pc:grpChg chg="del">
          <ac:chgData name="mehmet sait özdemir" userId="dce2c172-62e6-4d50-b888-93ec6715f647" providerId="ADAL" clId="{75915148-6257-4295-A645-C701DB4BDF86}" dt="2023-10-11T16:33:44.790" v="45" actId="478"/>
          <ac:grpSpMkLst>
            <pc:docMk/>
            <pc:sldMk cId="2793580259" sldId="351"/>
            <ac:grpSpMk id="54" creationId="{25010BD0-9A4C-41FB-0957-70218F015FC9}"/>
          </ac:grpSpMkLst>
        </pc:grpChg>
        <pc:grpChg chg="del">
          <ac:chgData name="mehmet sait özdemir" userId="dce2c172-62e6-4d50-b888-93ec6715f647" providerId="ADAL" clId="{75915148-6257-4295-A645-C701DB4BDF86}" dt="2023-10-11T16:33:43.664" v="44" actId="478"/>
          <ac:grpSpMkLst>
            <pc:docMk/>
            <pc:sldMk cId="2793580259" sldId="351"/>
            <ac:grpSpMk id="66" creationId="{A4634469-E7F4-2DEE-AA59-EC61A99AC321}"/>
          </ac:grpSpMkLst>
        </pc:grpChg>
        <pc:grpChg chg="del">
          <ac:chgData name="mehmet sait özdemir" userId="dce2c172-62e6-4d50-b888-93ec6715f647" providerId="ADAL" clId="{75915148-6257-4295-A645-C701DB4BDF86}" dt="2023-10-11T16:33:43.664" v="44" actId="478"/>
          <ac:grpSpMkLst>
            <pc:docMk/>
            <pc:sldMk cId="2793580259" sldId="351"/>
            <ac:grpSpMk id="71" creationId="{1F527EE1-F4F8-0955-5D4C-7898DF8FF951}"/>
          </ac:grpSpMkLst>
        </pc:grp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5" creationId="{CF5330BA-AA83-032A-6B3D-D9C29FD530C3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6" creationId="{17DD302A-4A90-725A-D67B-82967ED22BAA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35" creationId="{DAA1AA41-02B3-B900-BAFE-1F9BDAC0BDE4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36" creationId="{C5A8AC37-995F-842B-A192-8897CA3A08A2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37" creationId="{7F945C3D-70EA-24D8-7692-A5D9F55746CD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38" creationId="{5ADB4879-A02F-818A-3BDC-21B5DE4C4A5A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39" creationId="{543B3A34-E918-E247-706C-158A2753C675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40" creationId="{96CB30BC-7B5E-91B0-73CC-CC30BEBB1235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41" creationId="{036A4ADC-E4DB-22A4-FAE4-24590BFBF3C4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42" creationId="{872DA8CE-E31F-7EB0-E250-514881DE11CC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43" creationId="{D560295E-EA1C-E390-0835-B3B928C4AA86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56" creationId="{9D6BB978-BD37-4035-C627-933289B0225B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57" creationId="{6EB94994-D45A-9ADC-1958-4C6DB3C3196D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59" creationId="{29B85946-4D94-B4E6-5FE9-B447EB21B9C1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60" creationId="{2D6BBF5B-9717-B6D2-28F3-8FAC0D65C4B8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61" creationId="{A6F9AC44-5747-6FC5-6EB7-CE3E4EEB714D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63" creationId="{5F193798-C75A-5E39-19DE-DB41A4A45267}"/>
          </ac:inkMkLst>
        </pc:inkChg>
        <pc:inkChg chg="del">
          <ac:chgData name="mehmet sait özdemir" userId="dce2c172-62e6-4d50-b888-93ec6715f647" providerId="ADAL" clId="{75915148-6257-4295-A645-C701DB4BDF86}" dt="2023-10-11T16:33:43.664" v="44" actId="478"/>
          <ac:inkMkLst>
            <pc:docMk/>
            <pc:sldMk cId="2793580259" sldId="351"/>
            <ac:inkMk id="67" creationId="{4B4F94EB-C259-BBD3-2149-30AE6985EE5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20.193" v="37" actId="478"/>
        <pc:sldMkLst>
          <pc:docMk/>
          <pc:sldMk cId="3041583578" sldId="352"/>
        </pc:sldMkLst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23" creationId="{65668AEC-15D3-3BF1-1B27-882273C5080F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24" creationId="{CC6CD273-A194-ADCF-480E-A3788EDCD45E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25" creationId="{8657015C-A926-46FB-54D8-F6337BDA7D2A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26" creationId="{0AA6D4BF-140C-6688-5DF0-AFFBF0E6F041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27" creationId="{D957A9F5-9C71-B9B1-EAA4-6A451EFBB849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43" creationId="{0D571FEA-DFB3-79FD-378F-93A379A1F540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44" creationId="{42036BDE-BC05-B349-63F7-50284A7E7EE1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51" creationId="{08387C42-8526-4A8B-097D-CBBA48D55B99}"/>
          </ac:grpSpMkLst>
        </pc:grpChg>
        <pc:grpChg chg="del">
          <ac:chgData name="mehmet sait özdemir" userId="dce2c172-62e6-4d50-b888-93ec6715f647" providerId="ADAL" clId="{75915148-6257-4295-A645-C701DB4BDF86}" dt="2023-10-11T16:33:20.193" v="37" actId="478"/>
          <ac:grpSpMkLst>
            <pc:docMk/>
            <pc:sldMk cId="3041583578" sldId="352"/>
            <ac:grpSpMk id="52" creationId="{56A94C74-25B7-8B94-0D55-76C7FD291F0E}"/>
          </ac:grpSpMkLst>
        </pc:grpChg>
        <pc:inkChg chg="del">
          <ac:chgData name="mehmet sait özdemir" userId="dce2c172-62e6-4d50-b888-93ec6715f647" providerId="ADAL" clId="{75915148-6257-4295-A645-C701DB4BDF86}" dt="2023-10-11T16:33:20.193" v="37" actId="478"/>
          <ac:inkMkLst>
            <pc:docMk/>
            <pc:sldMk cId="3041583578" sldId="352"/>
            <ac:inkMk id="20" creationId="{87ABE1E4-C3A5-7494-80A7-F4E43A91FD92}"/>
          </ac:inkMkLst>
        </pc:inkChg>
        <pc:inkChg chg="del">
          <ac:chgData name="mehmet sait özdemir" userId="dce2c172-62e6-4d50-b888-93ec6715f647" providerId="ADAL" clId="{75915148-6257-4295-A645-C701DB4BDF86}" dt="2023-10-11T16:33:20.193" v="37" actId="478"/>
          <ac:inkMkLst>
            <pc:docMk/>
            <pc:sldMk cId="3041583578" sldId="352"/>
            <ac:inkMk id="28" creationId="{6B6DC791-6566-07C2-BBB4-9D6BE7F9EAE1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23.855" v="38" actId="478"/>
        <pc:sldMkLst>
          <pc:docMk/>
          <pc:sldMk cId="3882267136" sldId="353"/>
        </pc:sldMkLst>
        <pc:grpChg chg="del">
          <ac:chgData name="mehmet sait özdemir" userId="dce2c172-62e6-4d50-b888-93ec6715f647" providerId="ADAL" clId="{75915148-6257-4295-A645-C701DB4BDF86}" dt="2023-10-11T16:33:23.855" v="38" actId="478"/>
          <ac:grpSpMkLst>
            <pc:docMk/>
            <pc:sldMk cId="3882267136" sldId="353"/>
            <ac:grpSpMk id="22" creationId="{6E3374A2-FDDD-2CBE-E03D-D70AF6676628}"/>
          </ac:grpSpMkLst>
        </pc:grpChg>
        <pc:grpChg chg="del">
          <ac:chgData name="mehmet sait özdemir" userId="dce2c172-62e6-4d50-b888-93ec6715f647" providerId="ADAL" clId="{75915148-6257-4295-A645-C701DB4BDF86}" dt="2023-10-11T16:33:23.855" v="38" actId="478"/>
          <ac:grpSpMkLst>
            <pc:docMk/>
            <pc:sldMk cId="3882267136" sldId="353"/>
            <ac:grpSpMk id="36" creationId="{E1B1B6F6-4CAD-7B41-6AEB-F32929E32525}"/>
          </ac:grpSpMkLst>
        </pc:grpChg>
        <pc:grpChg chg="del">
          <ac:chgData name="mehmet sait özdemir" userId="dce2c172-62e6-4d50-b888-93ec6715f647" providerId="ADAL" clId="{75915148-6257-4295-A645-C701DB4BDF86}" dt="2023-10-11T16:33:23.855" v="38" actId="478"/>
          <ac:grpSpMkLst>
            <pc:docMk/>
            <pc:sldMk cId="3882267136" sldId="353"/>
            <ac:grpSpMk id="37" creationId="{F92FDA02-B6E4-2D71-8298-A691A0232BA8}"/>
          </ac:grpSpMkLst>
        </pc:grpChg>
        <pc:inkChg chg="del">
          <ac:chgData name="mehmet sait özdemir" userId="dce2c172-62e6-4d50-b888-93ec6715f647" providerId="ADAL" clId="{75915148-6257-4295-A645-C701DB4BDF86}" dt="2023-10-11T16:33:23.855" v="38" actId="478"/>
          <ac:inkMkLst>
            <pc:docMk/>
            <pc:sldMk cId="3882267136" sldId="353"/>
            <ac:inkMk id="9" creationId="{A1D85B88-BDF9-9EE6-10EF-0E2AB01AA9DF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27.836" v="39" actId="478"/>
        <pc:sldMkLst>
          <pc:docMk/>
          <pc:sldMk cId="3090405980" sldId="354"/>
        </pc:sldMkLst>
        <pc:grpChg chg="del">
          <ac:chgData name="mehmet sait özdemir" userId="dce2c172-62e6-4d50-b888-93ec6715f647" providerId="ADAL" clId="{75915148-6257-4295-A645-C701DB4BDF86}" dt="2023-10-11T16:33:27.836" v="39" actId="478"/>
          <ac:grpSpMkLst>
            <pc:docMk/>
            <pc:sldMk cId="3090405980" sldId="354"/>
            <ac:grpSpMk id="21" creationId="{C33A08A0-6F80-F499-0709-357E5D845E4C}"/>
          </ac:grpSpMkLst>
        </pc:grpChg>
        <pc:grpChg chg="del">
          <ac:chgData name="mehmet sait özdemir" userId="dce2c172-62e6-4d50-b888-93ec6715f647" providerId="ADAL" clId="{75915148-6257-4295-A645-C701DB4BDF86}" dt="2023-10-11T16:33:27.836" v="39" actId="478"/>
          <ac:grpSpMkLst>
            <pc:docMk/>
            <pc:sldMk cId="3090405980" sldId="354"/>
            <ac:grpSpMk id="40" creationId="{8CF2329C-001F-1628-078C-7D7857948A6E}"/>
          </ac:grpSpMkLst>
        </pc:grpChg>
        <pc:grpChg chg="del">
          <ac:chgData name="mehmet sait özdemir" userId="dce2c172-62e6-4d50-b888-93ec6715f647" providerId="ADAL" clId="{75915148-6257-4295-A645-C701DB4BDF86}" dt="2023-10-11T16:33:27.836" v="39" actId="478"/>
          <ac:grpSpMkLst>
            <pc:docMk/>
            <pc:sldMk cId="3090405980" sldId="354"/>
            <ac:grpSpMk id="54" creationId="{2CA80C24-F100-28C4-6A91-0DFC6D6BDFD6}"/>
          </ac:grpSpMkLst>
        </pc:grpChg>
        <pc:grpChg chg="del">
          <ac:chgData name="mehmet sait özdemir" userId="dce2c172-62e6-4d50-b888-93ec6715f647" providerId="ADAL" clId="{75915148-6257-4295-A645-C701DB4BDF86}" dt="2023-10-11T16:33:27.836" v="39" actId="478"/>
          <ac:grpSpMkLst>
            <pc:docMk/>
            <pc:sldMk cId="3090405980" sldId="354"/>
            <ac:grpSpMk id="56" creationId="{D3D9D2C3-EB75-9CB7-F126-CB265F970492}"/>
          </ac:grpSpMkLst>
        </pc:grpChg>
        <pc:inkChg chg="del">
          <ac:chgData name="mehmet sait özdemir" userId="dce2c172-62e6-4d50-b888-93ec6715f647" providerId="ADAL" clId="{75915148-6257-4295-A645-C701DB4BDF86}" dt="2023-10-11T16:33:27.836" v="39" actId="478"/>
          <ac:inkMkLst>
            <pc:docMk/>
            <pc:sldMk cId="3090405980" sldId="354"/>
            <ac:inkMk id="3" creationId="{0A4B8F77-E70C-4152-E643-2F9B9B6073E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30.548" v="40" actId="478"/>
        <pc:sldMkLst>
          <pc:docMk/>
          <pc:sldMk cId="1745412697" sldId="355"/>
        </pc:sldMkLst>
        <pc:grpChg chg="del">
          <ac:chgData name="mehmet sait özdemir" userId="dce2c172-62e6-4d50-b888-93ec6715f647" providerId="ADAL" clId="{75915148-6257-4295-A645-C701DB4BDF86}" dt="2023-10-11T16:33:30.548" v="40" actId="478"/>
          <ac:grpSpMkLst>
            <pc:docMk/>
            <pc:sldMk cId="1745412697" sldId="355"/>
            <ac:grpSpMk id="17" creationId="{4D444C0D-7F2A-0009-9750-7BF4306771FE}"/>
          </ac:grpSpMkLst>
        </pc:grpChg>
        <pc:grpChg chg="del">
          <ac:chgData name="mehmet sait özdemir" userId="dce2c172-62e6-4d50-b888-93ec6715f647" providerId="ADAL" clId="{75915148-6257-4295-A645-C701DB4BDF86}" dt="2023-10-11T16:33:30.548" v="40" actId="478"/>
          <ac:grpSpMkLst>
            <pc:docMk/>
            <pc:sldMk cId="1745412697" sldId="355"/>
            <ac:grpSpMk id="18" creationId="{F526177C-4631-17A9-BC50-F19CAB4386E4}"/>
          </ac:grpSpMkLst>
        </pc:grpChg>
        <pc:grpChg chg="del">
          <ac:chgData name="mehmet sait özdemir" userId="dce2c172-62e6-4d50-b888-93ec6715f647" providerId="ADAL" clId="{75915148-6257-4295-A645-C701DB4BDF86}" dt="2023-10-11T16:33:30.548" v="40" actId="478"/>
          <ac:grpSpMkLst>
            <pc:docMk/>
            <pc:sldMk cId="1745412697" sldId="355"/>
            <ac:grpSpMk id="22" creationId="{CBB57B52-DA46-2DB4-C6D9-4756264B19A1}"/>
          </ac:grpSpMkLst>
        </pc:grpChg>
        <pc:grpChg chg="del">
          <ac:chgData name="mehmet sait özdemir" userId="dce2c172-62e6-4d50-b888-93ec6715f647" providerId="ADAL" clId="{75915148-6257-4295-A645-C701DB4BDF86}" dt="2023-10-11T16:33:30.548" v="40" actId="478"/>
          <ac:grpSpMkLst>
            <pc:docMk/>
            <pc:sldMk cId="1745412697" sldId="355"/>
            <ac:grpSpMk id="33" creationId="{66E1C477-E468-DCF7-92CB-56F8CDB91842}"/>
          </ac:grpSpMkLst>
        </pc:grpChg>
        <pc:grpChg chg="del">
          <ac:chgData name="mehmet sait özdemir" userId="dce2c172-62e6-4d50-b888-93ec6715f647" providerId="ADAL" clId="{75915148-6257-4295-A645-C701DB4BDF86}" dt="2023-10-11T16:33:30.548" v="40" actId="478"/>
          <ac:grpSpMkLst>
            <pc:docMk/>
            <pc:sldMk cId="1745412697" sldId="355"/>
            <ac:grpSpMk id="34" creationId="{4633E657-F619-616A-E857-68818B9CC81D}"/>
          </ac:grpSpMkLst>
        </pc:grpChg>
        <pc:grpChg chg="del">
          <ac:chgData name="mehmet sait özdemir" userId="dce2c172-62e6-4d50-b888-93ec6715f647" providerId="ADAL" clId="{75915148-6257-4295-A645-C701DB4BDF86}" dt="2023-10-11T16:33:30.548" v="40" actId="478"/>
          <ac:grpSpMkLst>
            <pc:docMk/>
            <pc:sldMk cId="1745412697" sldId="355"/>
            <ac:grpSpMk id="35" creationId="{5857E59A-AAC6-DAC6-5F85-952BF32C8BA6}"/>
          </ac:grpSpMkLst>
        </pc:grpChg>
        <pc:inkChg chg="del">
          <ac:chgData name="mehmet sait özdemir" userId="dce2c172-62e6-4d50-b888-93ec6715f647" providerId="ADAL" clId="{75915148-6257-4295-A645-C701DB4BDF86}" dt="2023-10-11T16:33:30.548" v="40" actId="478"/>
          <ac:inkMkLst>
            <pc:docMk/>
            <pc:sldMk cId="1745412697" sldId="355"/>
            <ac:inkMk id="3" creationId="{FE5C168A-D9BA-6E7F-D1AE-1AFF48077824}"/>
          </ac:inkMkLst>
        </pc:inkChg>
        <pc:inkChg chg="del">
          <ac:chgData name="mehmet sait özdemir" userId="dce2c172-62e6-4d50-b888-93ec6715f647" providerId="ADAL" clId="{75915148-6257-4295-A645-C701DB4BDF86}" dt="2023-10-11T16:33:30.548" v="40" actId="478"/>
          <ac:inkMkLst>
            <pc:docMk/>
            <pc:sldMk cId="1745412697" sldId="355"/>
            <ac:inkMk id="4" creationId="{B4B563A9-DE81-7AC2-D2AC-19D0BB2125DB}"/>
          </ac:inkMkLst>
        </pc:inkChg>
        <pc:inkChg chg="del">
          <ac:chgData name="mehmet sait özdemir" userId="dce2c172-62e6-4d50-b888-93ec6715f647" providerId="ADAL" clId="{75915148-6257-4295-A645-C701DB4BDF86}" dt="2023-10-11T16:33:30.548" v="40" actId="478"/>
          <ac:inkMkLst>
            <pc:docMk/>
            <pc:sldMk cId="1745412697" sldId="355"/>
            <ac:inkMk id="12" creationId="{EDF44F2A-CD49-A89C-5652-D61516494C3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33.482" v="41" actId="478"/>
        <pc:sldMkLst>
          <pc:docMk/>
          <pc:sldMk cId="2509060468" sldId="356"/>
        </pc:sldMkLst>
        <pc:grpChg chg="del">
          <ac:chgData name="mehmet sait özdemir" userId="dce2c172-62e6-4d50-b888-93ec6715f647" providerId="ADAL" clId="{75915148-6257-4295-A645-C701DB4BDF86}" dt="2023-10-11T16:33:33.482" v="41" actId="478"/>
          <ac:grpSpMkLst>
            <pc:docMk/>
            <pc:sldMk cId="2509060468" sldId="356"/>
            <ac:grpSpMk id="16" creationId="{4E746EA3-3B1D-12D7-B7D5-8078ED21F20A}"/>
          </ac:grpSpMkLst>
        </pc:grpChg>
        <pc:grpChg chg="del">
          <ac:chgData name="mehmet sait özdemir" userId="dce2c172-62e6-4d50-b888-93ec6715f647" providerId="ADAL" clId="{75915148-6257-4295-A645-C701DB4BDF86}" dt="2023-10-11T16:33:33.482" v="41" actId="478"/>
          <ac:grpSpMkLst>
            <pc:docMk/>
            <pc:sldMk cId="2509060468" sldId="356"/>
            <ac:grpSpMk id="23" creationId="{4A8FF5DC-D123-C095-71F1-04FEA40F1BD2}"/>
          </ac:grpSpMkLst>
        </pc:grpChg>
        <pc:grpChg chg="del">
          <ac:chgData name="mehmet sait özdemir" userId="dce2c172-62e6-4d50-b888-93ec6715f647" providerId="ADAL" clId="{75915148-6257-4295-A645-C701DB4BDF86}" dt="2023-10-11T16:33:33.482" v="41" actId="478"/>
          <ac:grpSpMkLst>
            <pc:docMk/>
            <pc:sldMk cId="2509060468" sldId="356"/>
            <ac:grpSpMk id="34" creationId="{2C7ADEEB-8573-BDF5-7726-0AE3C2283B6A}"/>
          </ac:grpSpMkLst>
        </pc:grpChg>
        <pc:grpChg chg="del">
          <ac:chgData name="mehmet sait özdemir" userId="dce2c172-62e6-4d50-b888-93ec6715f647" providerId="ADAL" clId="{75915148-6257-4295-A645-C701DB4BDF86}" dt="2023-10-11T16:33:33.482" v="41" actId="478"/>
          <ac:grpSpMkLst>
            <pc:docMk/>
            <pc:sldMk cId="2509060468" sldId="356"/>
            <ac:grpSpMk id="40" creationId="{CFD78E9A-0319-9A48-93FA-E63F64546CCE}"/>
          </ac:grpSpMkLst>
        </pc:grpChg>
        <pc:grpChg chg="del">
          <ac:chgData name="mehmet sait özdemir" userId="dce2c172-62e6-4d50-b888-93ec6715f647" providerId="ADAL" clId="{75915148-6257-4295-A645-C701DB4BDF86}" dt="2023-10-11T16:33:33.482" v="41" actId="478"/>
          <ac:grpSpMkLst>
            <pc:docMk/>
            <pc:sldMk cId="2509060468" sldId="356"/>
            <ac:grpSpMk id="41" creationId="{41F4CC69-7288-0095-051B-170DD2772121}"/>
          </ac:grpSpMkLst>
        </pc:grpChg>
        <pc:inkChg chg="del">
          <ac:chgData name="mehmet sait özdemir" userId="dce2c172-62e6-4d50-b888-93ec6715f647" providerId="ADAL" clId="{75915148-6257-4295-A645-C701DB4BDF86}" dt="2023-10-11T16:33:33.482" v="41" actId="478"/>
          <ac:inkMkLst>
            <pc:docMk/>
            <pc:sldMk cId="2509060468" sldId="356"/>
            <ac:inkMk id="5" creationId="{DB55C414-C326-569F-A2E0-ED03AAB44702}"/>
          </ac:inkMkLst>
        </pc:inkChg>
        <pc:inkChg chg="del">
          <ac:chgData name="mehmet sait özdemir" userId="dce2c172-62e6-4d50-b888-93ec6715f647" providerId="ADAL" clId="{75915148-6257-4295-A645-C701DB4BDF86}" dt="2023-10-11T16:33:33.482" v="41" actId="478"/>
          <ac:inkMkLst>
            <pc:docMk/>
            <pc:sldMk cId="2509060468" sldId="356"/>
            <ac:inkMk id="7" creationId="{2CCA7F5D-F2A6-C339-BC34-0FAF11A23E82}"/>
          </ac:inkMkLst>
        </pc:inkChg>
        <pc:inkChg chg="del">
          <ac:chgData name="mehmet sait özdemir" userId="dce2c172-62e6-4d50-b888-93ec6715f647" providerId="ADAL" clId="{75915148-6257-4295-A645-C701DB4BDF86}" dt="2023-10-11T16:33:33.482" v="41" actId="478"/>
          <ac:inkMkLst>
            <pc:docMk/>
            <pc:sldMk cId="2509060468" sldId="356"/>
            <ac:inkMk id="8" creationId="{CC284684-9393-4543-E9DE-233698158686}"/>
          </ac:inkMkLst>
        </pc:inkChg>
        <pc:inkChg chg="del">
          <ac:chgData name="mehmet sait özdemir" userId="dce2c172-62e6-4d50-b888-93ec6715f647" providerId="ADAL" clId="{75915148-6257-4295-A645-C701DB4BDF86}" dt="2023-10-11T16:33:33.482" v="41" actId="478"/>
          <ac:inkMkLst>
            <pc:docMk/>
            <pc:sldMk cId="2509060468" sldId="356"/>
            <ac:inkMk id="9" creationId="{81034A1E-25E6-3EF1-D307-02C20B381DC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36.908" v="42" actId="478"/>
        <pc:sldMkLst>
          <pc:docMk/>
          <pc:sldMk cId="33748596" sldId="357"/>
        </pc:sldMkLst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15" creationId="{001D3F24-8684-12ED-2B20-B87FF6F5F7A1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16" creationId="{7143CCCF-2CC5-6873-1ED3-97F50C8F51E4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17" creationId="{E3624EC6-58CD-1F61-69A5-EBEA8C169930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19" creationId="{18A41778-80AC-6991-BE1C-2480035A6838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31" creationId="{4868A8E0-8FCE-BEAF-257B-37369A3BFEE0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35" creationId="{02743CF7-D841-C8BA-81FD-1FB9889C83F8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41" creationId="{E7224C15-7DE8-8952-A609-35FD733F810A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42" creationId="{329BF6A9-CD97-25F5-B266-86D9A2A24FD7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48" creationId="{E9E89339-BB76-A9D0-FB07-C5B0EA95DEAF}"/>
          </ac:grpSpMkLst>
        </pc:grpChg>
        <pc:grpChg chg="del">
          <ac:chgData name="mehmet sait özdemir" userId="dce2c172-62e6-4d50-b888-93ec6715f647" providerId="ADAL" clId="{75915148-6257-4295-A645-C701DB4BDF86}" dt="2023-10-11T16:33:36.908" v="42" actId="478"/>
          <ac:grpSpMkLst>
            <pc:docMk/>
            <pc:sldMk cId="33748596" sldId="357"/>
            <ac:grpSpMk id="49" creationId="{6BB8E407-B20A-6CDF-AB6A-9C503BEE485D}"/>
          </ac:grpSpMkLst>
        </pc:grpChg>
        <pc:inkChg chg="del">
          <ac:chgData name="mehmet sait özdemir" userId="dce2c172-62e6-4d50-b888-93ec6715f647" providerId="ADAL" clId="{75915148-6257-4295-A645-C701DB4BDF86}" dt="2023-10-11T16:33:36.908" v="42" actId="478"/>
          <ac:inkMkLst>
            <pc:docMk/>
            <pc:sldMk cId="33748596" sldId="357"/>
            <ac:inkMk id="5" creationId="{E068CF35-FA63-E90A-A55D-822C190815C6}"/>
          </ac:inkMkLst>
        </pc:inkChg>
        <pc:inkChg chg="del">
          <ac:chgData name="mehmet sait özdemir" userId="dce2c172-62e6-4d50-b888-93ec6715f647" providerId="ADAL" clId="{75915148-6257-4295-A645-C701DB4BDF86}" dt="2023-10-11T16:33:36.908" v="42" actId="478"/>
          <ac:inkMkLst>
            <pc:docMk/>
            <pc:sldMk cId="33748596" sldId="357"/>
            <ac:inkMk id="23" creationId="{48BDD136-E2B5-0704-266E-420EE8451364}"/>
          </ac:inkMkLst>
        </pc:inkChg>
        <pc:inkChg chg="del">
          <ac:chgData name="mehmet sait özdemir" userId="dce2c172-62e6-4d50-b888-93ec6715f647" providerId="ADAL" clId="{75915148-6257-4295-A645-C701DB4BDF86}" dt="2023-10-11T16:33:36.908" v="42" actId="478"/>
          <ac:inkMkLst>
            <pc:docMk/>
            <pc:sldMk cId="33748596" sldId="357"/>
            <ac:inkMk id="24" creationId="{2355F2C9-E5BD-25F4-1D07-5DBF835BD38F}"/>
          </ac:inkMkLst>
        </pc:inkChg>
        <pc:inkChg chg="del">
          <ac:chgData name="mehmet sait özdemir" userId="dce2c172-62e6-4d50-b888-93ec6715f647" providerId="ADAL" clId="{75915148-6257-4295-A645-C701DB4BDF86}" dt="2023-10-11T16:33:36.908" v="42" actId="478"/>
          <ac:inkMkLst>
            <pc:docMk/>
            <pc:sldMk cId="33748596" sldId="357"/>
            <ac:inkMk id="25" creationId="{8889DF13-2896-7DC8-63A9-E46744AE0476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40.205" v="43" actId="478"/>
        <pc:sldMkLst>
          <pc:docMk/>
          <pc:sldMk cId="2344010480" sldId="358"/>
        </pc:sldMkLst>
        <pc:grpChg chg="del">
          <ac:chgData name="mehmet sait özdemir" userId="dce2c172-62e6-4d50-b888-93ec6715f647" providerId="ADAL" clId="{75915148-6257-4295-A645-C701DB4BDF86}" dt="2023-10-11T16:33:40.205" v="43" actId="478"/>
          <ac:grpSpMkLst>
            <pc:docMk/>
            <pc:sldMk cId="2344010480" sldId="358"/>
            <ac:grpSpMk id="13" creationId="{E31104FD-5241-7D36-C7E5-0E996A230AE5}"/>
          </ac:grpSpMkLst>
        </pc:grpChg>
        <pc:grpChg chg="del">
          <ac:chgData name="mehmet sait özdemir" userId="dce2c172-62e6-4d50-b888-93ec6715f647" providerId="ADAL" clId="{75915148-6257-4295-A645-C701DB4BDF86}" dt="2023-10-11T16:33:40.205" v="43" actId="478"/>
          <ac:grpSpMkLst>
            <pc:docMk/>
            <pc:sldMk cId="2344010480" sldId="358"/>
            <ac:grpSpMk id="17" creationId="{E49E7849-43BD-D432-93E0-206ABA908066}"/>
          </ac:grpSpMkLst>
        </pc:grpChg>
        <pc:grpChg chg="del">
          <ac:chgData name="mehmet sait özdemir" userId="dce2c172-62e6-4d50-b888-93ec6715f647" providerId="ADAL" clId="{75915148-6257-4295-A645-C701DB4BDF86}" dt="2023-10-11T16:33:40.205" v="43" actId="478"/>
          <ac:grpSpMkLst>
            <pc:docMk/>
            <pc:sldMk cId="2344010480" sldId="358"/>
            <ac:grpSpMk id="29" creationId="{380995BA-F3EE-FAEB-6BA7-4D31D46921EB}"/>
          </ac:grpSpMkLst>
        </pc:grpChg>
        <pc:grpChg chg="del">
          <ac:chgData name="mehmet sait özdemir" userId="dce2c172-62e6-4d50-b888-93ec6715f647" providerId="ADAL" clId="{75915148-6257-4295-A645-C701DB4BDF86}" dt="2023-10-11T16:33:40.205" v="43" actId="478"/>
          <ac:grpSpMkLst>
            <pc:docMk/>
            <pc:sldMk cId="2344010480" sldId="358"/>
            <ac:grpSpMk id="30" creationId="{368D700B-FCE4-A193-70E6-C361FC49D2EB}"/>
          </ac:grpSpMkLst>
        </pc:grpChg>
        <pc:grpChg chg="del">
          <ac:chgData name="mehmet sait özdemir" userId="dce2c172-62e6-4d50-b888-93ec6715f647" providerId="ADAL" clId="{75915148-6257-4295-A645-C701DB4BDF86}" dt="2023-10-11T16:33:40.205" v="43" actId="478"/>
          <ac:grpSpMkLst>
            <pc:docMk/>
            <pc:sldMk cId="2344010480" sldId="358"/>
            <ac:grpSpMk id="31" creationId="{E8A02D96-9EB9-BC5E-721E-1E2F23DEFFF6}"/>
          </ac:grpSpMkLst>
        </pc:grpChg>
        <pc:inkChg chg="del">
          <ac:chgData name="mehmet sait özdemir" userId="dce2c172-62e6-4d50-b888-93ec6715f647" providerId="ADAL" clId="{75915148-6257-4295-A645-C701DB4BDF86}" dt="2023-10-11T16:33:40.205" v="43" actId="478"/>
          <ac:inkMkLst>
            <pc:docMk/>
            <pc:sldMk cId="2344010480" sldId="358"/>
            <ac:inkMk id="3" creationId="{802C3844-8AFD-0141-07C0-E6D4DD33B0CA}"/>
          </ac:inkMkLst>
        </pc:inkChg>
        <pc:inkChg chg="del">
          <ac:chgData name="mehmet sait özdemir" userId="dce2c172-62e6-4d50-b888-93ec6715f647" providerId="ADAL" clId="{75915148-6257-4295-A645-C701DB4BDF86}" dt="2023-10-11T16:33:40.205" v="43" actId="478"/>
          <ac:inkMkLst>
            <pc:docMk/>
            <pc:sldMk cId="2344010480" sldId="358"/>
            <ac:inkMk id="4" creationId="{E2A4BE1B-7215-F5BC-CEEF-2D6FC468132D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47.735" v="46" actId="478"/>
        <pc:sldMkLst>
          <pc:docMk/>
          <pc:sldMk cId="4143392322" sldId="359"/>
        </pc:sldMkLst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15" creationId="{21096ABE-74CA-D76A-39EB-44D1F8BEE48F}"/>
          </ac:grpSpMkLst>
        </pc:grpChg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24" creationId="{5F808062-ECC2-35B1-B010-5AF7D597FD80}"/>
          </ac:grpSpMkLst>
        </pc:grpChg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25" creationId="{9B67C9DB-8487-2CFA-6EC3-D51114337323}"/>
          </ac:grpSpMkLst>
        </pc:grpChg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45" creationId="{7CF629AF-EE76-4857-8D92-FF3480575EAF}"/>
          </ac:grpSpMkLst>
        </pc:grpChg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53" creationId="{A8B7AD17-43D6-C635-0018-14A767B17BFC}"/>
          </ac:grpSpMkLst>
        </pc:grpChg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68" creationId="{DC9518F8-01FD-FFDB-AF65-5297082888DB}"/>
          </ac:grpSpMkLst>
        </pc:grpChg>
        <pc:grpChg chg="del">
          <ac:chgData name="mehmet sait özdemir" userId="dce2c172-62e6-4d50-b888-93ec6715f647" providerId="ADAL" clId="{75915148-6257-4295-A645-C701DB4BDF86}" dt="2023-10-11T16:33:47.735" v="46" actId="478"/>
          <ac:grpSpMkLst>
            <pc:docMk/>
            <pc:sldMk cId="4143392322" sldId="359"/>
            <ac:grpSpMk id="71" creationId="{5FAB5436-18BD-F4A9-F34C-CD243DF4E871}"/>
          </ac:grpSpMkLst>
        </pc:grpChg>
        <pc:inkChg chg="del">
          <ac:chgData name="mehmet sait özdemir" userId="dce2c172-62e6-4d50-b888-93ec6715f647" providerId="ADAL" clId="{75915148-6257-4295-A645-C701DB4BDF86}" dt="2023-10-11T16:33:47.735" v="46" actId="478"/>
          <ac:inkMkLst>
            <pc:docMk/>
            <pc:sldMk cId="4143392322" sldId="359"/>
            <ac:inkMk id="17" creationId="{CC81D903-23C0-CBEF-F245-BC8CC6B71F97}"/>
          </ac:inkMkLst>
        </pc:inkChg>
        <pc:inkChg chg="del">
          <ac:chgData name="mehmet sait özdemir" userId="dce2c172-62e6-4d50-b888-93ec6715f647" providerId="ADAL" clId="{75915148-6257-4295-A645-C701DB4BDF86}" dt="2023-10-11T16:33:47.735" v="46" actId="478"/>
          <ac:inkMkLst>
            <pc:docMk/>
            <pc:sldMk cId="4143392322" sldId="359"/>
            <ac:inkMk id="26" creationId="{14CD7CEA-4E61-72BB-585F-1AFFF47A0EE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3:53.074" v="49" actId="478"/>
        <pc:sldMkLst>
          <pc:docMk/>
          <pc:sldMk cId="1816732551" sldId="360"/>
        </pc:sldMkLst>
        <pc:grpChg chg="del">
          <ac:chgData name="mehmet sait özdemir" userId="dce2c172-62e6-4d50-b888-93ec6715f647" providerId="ADAL" clId="{75915148-6257-4295-A645-C701DB4BDF86}" dt="2023-10-11T16:33:51.066" v="47" actId="478"/>
          <ac:grpSpMkLst>
            <pc:docMk/>
            <pc:sldMk cId="1816732551" sldId="360"/>
            <ac:grpSpMk id="24" creationId="{AA623928-8D64-38E4-57C1-F9D2E374DC43}"/>
          </ac:grpSpMkLst>
        </pc:grpChg>
        <pc:grpChg chg="del">
          <ac:chgData name="mehmet sait özdemir" userId="dce2c172-62e6-4d50-b888-93ec6715f647" providerId="ADAL" clId="{75915148-6257-4295-A645-C701DB4BDF86}" dt="2023-10-11T16:33:51.066" v="47" actId="478"/>
          <ac:grpSpMkLst>
            <pc:docMk/>
            <pc:sldMk cId="1816732551" sldId="360"/>
            <ac:grpSpMk id="34" creationId="{C4578128-716B-9AD0-1211-D34113F36B4B}"/>
          </ac:grpSpMkLst>
        </pc:grpChg>
        <pc:grpChg chg="del">
          <ac:chgData name="mehmet sait özdemir" userId="dce2c172-62e6-4d50-b888-93ec6715f647" providerId="ADAL" clId="{75915148-6257-4295-A645-C701DB4BDF86}" dt="2023-10-11T16:33:51.066" v="47" actId="478"/>
          <ac:grpSpMkLst>
            <pc:docMk/>
            <pc:sldMk cId="1816732551" sldId="360"/>
            <ac:grpSpMk id="41" creationId="{5E8A32F7-C4DD-0543-89A2-A2E0BBFC9B08}"/>
          </ac:grpSpMkLst>
        </pc:grpChg>
        <pc:grpChg chg="del">
          <ac:chgData name="mehmet sait özdemir" userId="dce2c172-62e6-4d50-b888-93ec6715f647" providerId="ADAL" clId="{75915148-6257-4295-A645-C701DB4BDF86}" dt="2023-10-11T16:33:51.066" v="47" actId="478"/>
          <ac:grpSpMkLst>
            <pc:docMk/>
            <pc:sldMk cId="1816732551" sldId="360"/>
            <ac:grpSpMk id="60" creationId="{DEDFD46B-0A26-5A01-A006-4787108BE6D0}"/>
          </ac:grpSpMkLst>
        </pc:grpChg>
        <pc:inkChg chg="del">
          <ac:chgData name="mehmet sait özdemir" userId="dce2c172-62e6-4d50-b888-93ec6715f647" providerId="ADAL" clId="{75915148-6257-4295-A645-C701DB4BDF86}" dt="2023-10-11T16:33:51.066" v="47" actId="478"/>
          <ac:inkMkLst>
            <pc:docMk/>
            <pc:sldMk cId="1816732551" sldId="360"/>
            <ac:inkMk id="2" creationId="{110AC5C7-9ACA-DF3D-A2B1-D3A185B443AF}"/>
          </ac:inkMkLst>
        </pc:inkChg>
        <pc:inkChg chg="del">
          <ac:chgData name="mehmet sait özdemir" userId="dce2c172-62e6-4d50-b888-93ec6715f647" providerId="ADAL" clId="{75915148-6257-4295-A645-C701DB4BDF86}" dt="2023-10-11T16:33:53.074" v="49" actId="478"/>
          <ac:inkMkLst>
            <pc:docMk/>
            <pc:sldMk cId="1816732551" sldId="360"/>
            <ac:inkMk id="4" creationId="{06DBCE23-3464-CCC9-D928-B9EE6668A876}"/>
          </ac:inkMkLst>
        </pc:inkChg>
        <pc:inkChg chg="del">
          <ac:chgData name="mehmet sait özdemir" userId="dce2c172-62e6-4d50-b888-93ec6715f647" providerId="ADAL" clId="{75915148-6257-4295-A645-C701DB4BDF86}" dt="2023-10-11T16:33:52.149" v="48" actId="478"/>
          <ac:inkMkLst>
            <pc:docMk/>
            <pc:sldMk cId="1816732551" sldId="360"/>
            <ac:inkMk id="16" creationId="{318F71E4-962D-BA25-45B2-7795A2E2B5DF}"/>
          </ac:inkMkLst>
        </pc:inkChg>
        <pc:inkChg chg="del">
          <ac:chgData name="mehmet sait özdemir" userId="dce2c172-62e6-4d50-b888-93ec6715f647" providerId="ADAL" clId="{75915148-6257-4295-A645-C701DB4BDF86}" dt="2023-10-11T16:33:51.066" v="47" actId="478"/>
          <ac:inkMkLst>
            <pc:docMk/>
            <pc:sldMk cId="1816732551" sldId="360"/>
            <ac:inkMk id="21" creationId="{886F64E4-9359-4575-E4C0-2E4F37B232EA}"/>
          </ac:inkMkLst>
        </pc:inkChg>
        <pc:inkChg chg="del">
          <ac:chgData name="mehmet sait özdemir" userId="dce2c172-62e6-4d50-b888-93ec6715f647" providerId="ADAL" clId="{75915148-6257-4295-A645-C701DB4BDF86}" dt="2023-10-11T16:33:51.066" v="47" actId="478"/>
          <ac:inkMkLst>
            <pc:docMk/>
            <pc:sldMk cId="1816732551" sldId="360"/>
            <ac:inkMk id="35" creationId="{7E9F5CF9-32A8-E481-3ECD-77DA15DD6AF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4:47.898" v="51" actId="478"/>
        <pc:sldMkLst>
          <pc:docMk/>
          <pc:sldMk cId="605771598" sldId="361"/>
        </pc:sldMkLst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15" creationId="{21B85FEE-6368-230C-0F18-823146DFE30C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25" creationId="{EE5F1BB4-EE6A-171F-BF08-60EAC4CCE66D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37" creationId="{49334F3C-D3AF-1DAA-E972-7E13817422F3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38" creationId="{1135F18C-A660-1B4D-D042-3F66D72A3FF1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39" creationId="{23AFE09C-0070-3348-7FB2-89F1D67449C8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40" creationId="{7D2F815B-ABAB-BAB5-8587-2821233B639D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44" creationId="{43E500AC-3F0E-CCCE-E543-98F9581231D0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48" creationId="{23901C87-4AB2-4700-3060-4A7C579B575A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67" creationId="{6AFD2C81-3416-7DD6-7B10-6AA3EA103BB7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73" creationId="{6D1108A4-67DF-A707-FA4C-DF56CB4A0B44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78" creationId="{0D0F7BD6-70FE-4848-3056-4B1CF1117869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88" creationId="{5D0AABB1-6E66-1424-C560-DB32646051C6}"/>
          </ac:grpSpMkLst>
        </pc:grpChg>
        <pc:grpChg chg="del">
          <ac:chgData name="mehmet sait özdemir" userId="dce2c172-62e6-4d50-b888-93ec6715f647" providerId="ADAL" clId="{75915148-6257-4295-A645-C701DB4BDF86}" dt="2023-10-11T16:34:47.002" v="50" actId="478"/>
          <ac:grpSpMkLst>
            <pc:docMk/>
            <pc:sldMk cId="605771598" sldId="361"/>
            <ac:grpSpMk id="94" creationId="{ED53DCF6-8BC9-5626-9366-050E058C6DEF}"/>
          </ac:grpSpMkLst>
        </pc:grp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16" creationId="{2CCDB216-1AD7-F4CB-8BCE-0950A691E4A0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17" creationId="{78D4094D-345F-87CB-D25C-C4C81D96E07A}"/>
          </ac:inkMkLst>
        </pc:inkChg>
        <pc:inkChg chg="del">
          <ac:chgData name="mehmet sait özdemir" userId="dce2c172-62e6-4d50-b888-93ec6715f647" providerId="ADAL" clId="{75915148-6257-4295-A645-C701DB4BDF86}" dt="2023-10-11T16:34:47.898" v="51" actId="478"/>
          <ac:inkMkLst>
            <pc:docMk/>
            <pc:sldMk cId="605771598" sldId="361"/>
            <ac:inkMk id="18" creationId="{40FD6836-3B2C-0467-8048-0501957AAE25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21" creationId="{85C1ED0F-DC22-7719-95FB-06D192985AA8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27" creationId="{D0601F02-2FD9-A8C6-8494-48AEA7318848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31" creationId="{B6880161-B1B4-D67E-AFFE-4DBDDCAC9CEB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41" creationId="{B1362D8C-48A7-E617-C95E-3541ED003F8E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45" creationId="{C6D61F4C-9FED-DEC3-3BE5-70CEB3491790}"/>
          </ac:inkMkLst>
        </pc:inkChg>
        <pc:inkChg chg="del">
          <ac:chgData name="mehmet sait özdemir" userId="dce2c172-62e6-4d50-b888-93ec6715f647" providerId="ADAL" clId="{75915148-6257-4295-A645-C701DB4BDF86}" dt="2023-10-11T16:34:47.002" v="50" actId="478"/>
          <ac:inkMkLst>
            <pc:docMk/>
            <pc:sldMk cId="605771598" sldId="361"/>
            <ac:inkMk id="68" creationId="{F1C76F18-6DB0-4C68-C890-79F1033DE8E5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4:51.544" v="52" actId="478"/>
        <pc:sldMkLst>
          <pc:docMk/>
          <pc:sldMk cId="3886933251" sldId="362"/>
        </pc:sldMkLst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26" creationId="{E7B9AD58-F2AA-CB46-A183-A013461F716B}"/>
          </ac:grpSpMkLst>
        </pc:grpChg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27" creationId="{28BB1D40-18E3-15CD-E072-FD5B5F41414C}"/>
          </ac:grpSpMkLst>
        </pc:grpChg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34" creationId="{F56CB71E-6810-2D14-1D6A-9FC271F364A7}"/>
          </ac:grpSpMkLst>
        </pc:grpChg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35" creationId="{78094BC1-EC85-7A6A-710F-70CF14CC1E83}"/>
          </ac:grpSpMkLst>
        </pc:grpChg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48" creationId="{8A9F198A-20F9-048B-BE6A-C7B94E312957}"/>
          </ac:grpSpMkLst>
        </pc:grpChg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63" creationId="{36B34B06-4257-9202-6FBF-2DDFB5E64FF2}"/>
          </ac:grpSpMkLst>
        </pc:grpChg>
        <pc:grpChg chg="del">
          <ac:chgData name="mehmet sait özdemir" userId="dce2c172-62e6-4d50-b888-93ec6715f647" providerId="ADAL" clId="{75915148-6257-4295-A645-C701DB4BDF86}" dt="2023-10-11T16:34:51.544" v="52" actId="478"/>
          <ac:grpSpMkLst>
            <pc:docMk/>
            <pc:sldMk cId="3886933251" sldId="362"/>
            <ac:grpSpMk id="64" creationId="{0FE1B71C-8F15-AF43-AEEA-A64F6399CADE}"/>
          </ac:grpSpMkLst>
        </pc:grp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2" creationId="{9E991D1F-6899-5FDB-A0DB-B47BBCBF41DD}"/>
          </ac:inkMkLst>
        </pc:ink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4" creationId="{2E924E40-079B-98B5-81BE-43489F1FBE31}"/>
          </ac:inkMkLst>
        </pc:ink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5" creationId="{D7A73EF6-72C6-3171-3E71-61A9C4E699D2}"/>
          </ac:inkMkLst>
        </pc:ink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6" creationId="{4F65E9C0-2BE0-F241-1A5D-28E110480E3B}"/>
          </ac:inkMkLst>
        </pc:ink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7" creationId="{B69029E7-DC5F-0F35-2A3C-A82C87FF7939}"/>
          </ac:inkMkLst>
        </pc:ink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43" creationId="{8A401B1F-C09A-845F-16E9-7A056FDFF0D6}"/>
          </ac:inkMkLst>
        </pc:inkChg>
        <pc:inkChg chg="del">
          <ac:chgData name="mehmet sait özdemir" userId="dce2c172-62e6-4d50-b888-93ec6715f647" providerId="ADAL" clId="{75915148-6257-4295-A645-C701DB4BDF86}" dt="2023-10-11T16:34:51.544" v="52" actId="478"/>
          <ac:inkMkLst>
            <pc:docMk/>
            <pc:sldMk cId="3886933251" sldId="362"/>
            <ac:inkMk id="44" creationId="{5D2E257B-F1D5-7766-3728-5C7D33035D9E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4:54.245" v="53" actId="478"/>
        <pc:sldMkLst>
          <pc:docMk/>
          <pc:sldMk cId="3613280551" sldId="363"/>
        </pc:sldMkLst>
        <pc:grpChg chg="del">
          <ac:chgData name="mehmet sait özdemir" userId="dce2c172-62e6-4d50-b888-93ec6715f647" providerId="ADAL" clId="{75915148-6257-4295-A645-C701DB4BDF86}" dt="2023-10-11T16:34:54.245" v="53" actId="478"/>
          <ac:grpSpMkLst>
            <pc:docMk/>
            <pc:sldMk cId="3613280551" sldId="363"/>
            <ac:grpSpMk id="24" creationId="{1B1A60F3-E75D-70E0-4E73-C6EDC3511409}"/>
          </ac:grpSpMkLst>
        </pc:grpChg>
        <pc:grpChg chg="del">
          <ac:chgData name="mehmet sait özdemir" userId="dce2c172-62e6-4d50-b888-93ec6715f647" providerId="ADAL" clId="{75915148-6257-4295-A645-C701DB4BDF86}" dt="2023-10-11T16:34:54.245" v="53" actId="478"/>
          <ac:grpSpMkLst>
            <pc:docMk/>
            <pc:sldMk cId="3613280551" sldId="363"/>
            <ac:grpSpMk id="33" creationId="{334E8478-C478-3654-1226-95CE091E1DFA}"/>
          </ac:grpSpMkLst>
        </pc:grpChg>
        <pc:grpChg chg="del">
          <ac:chgData name="mehmet sait özdemir" userId="dce2c172-62e6-4d50-b888-93ec6715f647" providerId="ADAL" clId="{75915148-6257-4295-A645-C701DB4BDF86}" dt="2023-10-11T16:34:54.245" v="53" actId="478"/>
          <ac:grpSpMkLst>
            <pc:docMk/>
            <pc:sldMk cId="3613280551" sldId="363"/>
            <ac:grpSpMk id="48" creationId="{72C561BD-61B1-3D55-6996-E85948CFF443}"/>
          </ac:grpSpMkLst>
        </pc:grpChg>
        <pc:grpChg chg="del">
          <ac:chgData name="mehmet sait özdemir" userId="dce2c172-62e6-4d50-b888-93ec6715f647" providerId="ADAL" clId="{75915148-6257-4295-A645-C701DB4BDF86}" dt="2023-10-11T16:34:54.245" v="53" actId="478"/>
          <ac:grpSpMkLst>
            <pc:docMk/>
            <pc:sldMk cId="3613280551" sldId="363"/>
            <ac:grpSpMk id="49" creationId="{BD1DD2F9-0DB5-EE31-B948-19440E716788}"/>
          </ac:grpSpMkLst>
        </pc:grpChg>
        <pc:grpChg chg="del">
          <ac:chgData name="mehmet sait özdemir" userId="dce2c172-62e6-4d50-b888-93ec6715f647" providerId="ADAL" clId="{75915148-6257-4295-A645-C701DB4BDF86}" dt="2023-10-11T16:34:54.245" v="53" actId="478"/>
          <ac:grpSpMkLst>
            <pc:docMk/>
            <pc:sldMk cId="3613280551" sldId="363"/>
            <ac:grpSpMk id="61" creationId="{BBE4A279-DC27-45BE-7FDC-BD37F4496FD4}"/>
          </ac:grpSpMkLst>
        </pc:grpChg>
        <pc:grpChg chg="del">
          <ac:chgData name="mehmet sait özdemir" userId="dce2c172-62e6-4d50-b888-93ec6715f647" providerId="ADAL" clId="{75915148-6257-4295-A645-C701DB4BDF86}" dt="2023-10-11T16:34:54.245" v="53" actId="478"/>
          <ac:grpSpMkLst>
            <pc:docMk/>
            <pc:sldMk cId="3613280551" sldId="363"/>
            <ac:grpSpMk id="62" creationId="{FFF6CB30-1833-510B-0B1F-B69FF0648231}"/>
          </ac:grpSpMkLst>
        </pc:grp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2" creationId="{BE9CDED4-6924-B666-C9AA-CBD2A511C248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4" creationId="{61488F1C-4ABD-5B2B-F5E4-485B86B49BCD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5" creationId="{43ABDECA-33BC-4896-1C35-6DB05E01E40C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6" creationId="{1E6CB917-D83C-0133-877B-3B6D52F9A018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7" creationId="{0BAB0038-7612-6D3D-FE55-99A34A0B6F7B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8" creationId="{2EDA3F48-D51E-7852-4428-90F7DCB2CCBF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9" creationId="{F16E92DA-A171-A67B-CB5D-63E4BDB034E3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12" creationId="{3D4AD7FF-2258-EF55-8F28-7408222D65F7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13" creationId="{F57170AA-1C83-DE95-AD83-0A50D24AA406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14" creationId="{7C646810-0780-DC1C-5E66-E4734F405584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21" creationId="{74AC722E-576C-25A6-9AF0-043544F58A72}"/>
          </ac:inkMkLst>
        </pc:inkChg>
        <pc:inkChg chg="del">
          <ac:chgData name="mehmet sait özdemir" userId="dce2c172-62e6-4d50-b888-93ec6715f647" providerId="ADAL" clId="{75915148-6257-4295-A645-C701DB4BDF86}" dt="2023-10-11T16:34:54.245" v="53" actId="478"/>
          <ac:inkMkLst>
            <pc:docMk/>
            <pc:sldMk cId="3613280551" sldId="363"/>
            <ac:inkMk id="30" creationId="{A4F32417-8C58-17ED-5509-B4364DC13F6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23.901" v="63" actId="478"/>
        <pc:sldMkLst>
          <pc:docMk/>
          <pc:sldMk cId="3250933666" sldId="364"/>
        </pc:sldMkLst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14" creationId="{64089351-E88D-5268-3D50-A265B259A453}"/>
          </ac:grpSpMkLst>
        </pc:grpChg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17" creationId="{DDEA0C95-CF52-1A54-E0FB-839A27DFDBDA}"/>
          </ac:grpSpMkLst>
        </pc:grpChg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25" creationId="{459F5760-E9EE-1785-0AD6-2F09C3E5EA26}"/>
          </ac:grpSpMkLst>
        </pc:grpChg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26" creationId="{FA23DC6C-6D68-481E-3B5A-75550F94FE99}"/>
          </ac:grpSpMkLst>
        </pc:grpChg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31" creationId="{4DF6588D-EAD5-44C3-B6ED-F5E208ADFC53}"/>
          </ac:grpSpMkLst>
        </pc:grpChg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66" creationId="{86A7EB2F-A7ED-CB57-8BEC-5E249E8DA4F6}"/>
          </ac:grpSpMkLst>
        </pc:grpChg>
        <pc:grpChg chg="del">
          <ac:chgData name="mehmet sait özdemir" userId="dce2c172-62e6-4d50-b888-93ec6715f647" providerId="ADAL" clId="{75915148-6257-4295-A645-C701DB4BDF86}" dt="2023-10-11T16:35:23.901" v="63" actId="478"/>
          <ac:grpSpMkLst>
            <pc:docMk/>
            <pc:sldMk cId="3250933666" sldId="364"/>
            <ac:grpSpMk id="67" creationId="{5C12F4AC-4309-BE18-2603-29F2C9B953BF}"/>
          </ac:grpSpMkLst>
        </pc:grpChg>
        <pc:inkChg chg="del">
          <ac:chgData name="mehmet sait özdemir" userId="dce2c172-62e6-4d50-b888-93ec6715f647" providerId="ADAL" clId="{75915148-6257-4295-A645-C701DB4BDF86}" dt="2023-10-11T16:35:23.901" v="63" actId="478"/>
          <ac:inkMkLst>
            <pc:docMk/>
            <pc:sldMk cId="3250933666" sldId="364"/>
            <ac:inkMk id="13" creationId="{1A8E0CCF-21B6-958A-DA97-3B0EB7144CE7}"/>
          </ac:inkMkLst>
        </pc:inkChg>
        <pc:inkChg chg="del">
          <ac:chgData name="mehmet sait özdemir" userId="dce2c172-62e6-4d50-b888-93ec6715f647" providerId="ADAL" clId="{75915148-6257-4295-A645-C701DB4BDF86}" dt="2023-10-11T16:35:23.901" v="63" actId="478"/>
          <ac:inkMkLst>
            <pc:docMk/>
            <pc:sldMk cId="3250933666" sldId="364"/>
            <ac:inkMk id="22" creationId="{69B0356D-EB76-0C77-C68B-797E7ED6FEFE}"/>
          </ac:inkMkLst>
        </pc:inkChg>
        <pc:inkChg chg="del">
          <ac:chgData name="mehmet sait özdemir" userId="dce2c172-62e6-4d50-b888-93ec6715f647" providerId="ADAL" clId="{75915148-6257-4295-A645-C701DB4BDF86}" dt="2023-10-11T16:35:23.901" v="63" actId="478"/>
          <ac:inkMkLst>
            <pc:docMk/>
            <pc:sldMk cId="3250933666" sldId="364"/>
            <ac:inkMk id="27" creationId="{914C24D7-BB13-A077-4D49-6602E724247A}"/>
          </ac:inkMkLst>
        </pc:inkChg>
        <pc:inkChg chg="del">
          <ac:chgData name="mehmet sait özdemir" userId="dce2c172-62e6-4d50-b888-93ec6715f647" providerId="ADAL" clId="{75915148-6257-4295-A645-C701DB4BDF86}" dt="2023-10-11T16:35:23.901" v="63" actId="478"/>
          <ac:inkMkLst>
            <pc:docMk/>
            <pc:sldMk cId="3250933666" sldId="364"/>
            <ac:inkMk id="30" creationId="{FA509F8B-06D7-2EC0-48BE-E1838A3E76F6}"/>
          </ac:inkMkLst>
        </pc:inkChg>
        <pc:inkChg chg="del">
          <ac:chgData name="mehmet sait özdemir" userId="dce2c172-62e6-4d50-b888-93ec6715f647" providerId="ADAL" clId="{75915148-6257-4295-A645-C701DB4BDF86}" dt="2023-10-11T16:35:23.901" v="63" actId="478"/>
          <ac:inkMkLst>
            <pc:docMk/>
            <pc:sldMk cId="3250933666" sldId="364"/>
            <ac:inkMk id="55" creationId="{B2950525-DD29-797F-B1A7-5C4A78F04FBF}"/>
          </ac:inkMkLst>
        </pc:inkChg>
        <pc:inkChg chg="del">
          <ac:chgData name="mehmet sait özdemir" userId="dce2c172-62e6-4d50-b888-93ec6715f647" providerId="ADAL" clId="{75915148-6257-4295-A645-C701DB4BDF86}" dt="2023-10-11T16:35:23.901" v="63" actId="478"/>
          <ac:inkMkLst>
            <pc:docMk/>
            <pc:sldMk cId="3250933666" sldId="364"/>
            <ac:inkMk id="57" creationId="{7D7A9923-05F2-4ED2-C91F-E6FA8EF3CBC7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27.039" v="64" actId="478"/>
        <pc:sldMkLst>
          <pc:docMk/>
          <pc:sldMk cId="1083055349" sldId="365"/>
        </pc:sldMkLst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21" creationId="{0EAE74C8-DAAC-4307-4D64-D597932B5BE7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22" creationId="{32A46929-D016-3B71-8748-D878617E47FE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31" creationId="{30C8320E-F909-3F76-F93D-A874A53A7029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32" creationId="{8EA9DC84-CDA9-6C7F-A71B-970AE4761031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33" creationId="{8B32BAEC-DC75-E198-0B69-A194BD2881B2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34" creationId="{E84F2350-7964-BDC1-5DA2-18E4EEF14C2B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37" creationId="{75B17323-742E-68C7-B117-5ADF50955C08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40" creationId="{9F7C2A79-D2F6-A099-6D27-3EB87E0F6100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50" creationId="{5683BF76-E9A7-464A-9183-CEFCF8919655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51" creationId="{60E3335A-5113-5636-52E0-0191A8935E1C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59" creationId="{56C1398A-8BAF-BE38-49EE-74E98DFFE1A0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83" creationId="{B71105F2-13A3-3E3F-664B-DB913D02CB99}"/>
          </ac:grpSpMkLst>
        </pc:grpChg>
        <pc:grpChg chg="del">
          <ac:chgData name="mehmet sait özdemir" userId="dce2c172-62e6-4d50-b888-93ec6715f647" providerId="ADAL" clId="{75915148-6257-4295-A645-C701DB4BDF86}" dt="2023-10-11T16:35:27.039" v="64" actId="478"/>
          <ac:grpSpMkLst>
            <pc:docMk/>
            <pc:sldMk cId="1083055349" sldId="365"/>
            <ac:grpSpMk id="84" creationId="{D8B0DC67-39DD-EBE5-0592-5CF5D8F79790}"/>
          </ac:grpSpMkLst>
        </pc:grpChg>
      </pc:sldChg>
      <pc:sldChg chg="delSp mod">
        <pc:chgData name="mehmet sait özdemir" userId="dce2c172-62e6-4d50-b888-93ec6715f647" providerId="ADAL" clId="{75915148-6257-4295-A645-C701DB4BDF86}" dt="2023-10-11T16:35:30.233" v="65" actId="478"/>
        <pc:sldMkLst>
          <pc:docMk/>
          <pc:sldMk cId="1189998448" sldId="366"/>
        </pc:sldMkLst>
        <pc:grpChg chg="del">
          <ac:chgData name="mehmet sait özdemir" userId="dce2c172-62e6-4d50-b888-93ec6715f647" providerId="ADAL" clId="{75915148-6257-4295-A645-C701DB4BDF86}" dt="2023-10-11T16:35:30.233" v="65" actId="478"/>
          <ac:grpSpMkLst>
            <pc:docMk/>
            <pc:sldMk cId="1189998448" sldId="366"/>
            <ac:grpSpMk id="41" creationId="{A1ED51C5-E6B1-6D27-917B-51ABEC1EB596}"/>
          </ac:grpSpMkLst>
        </pc:grpChg>
        <pc:grpChg chg="del">
          <ac:chgData name="mehmet sait özdemir" userId="dce2c172-62e6-4d50-b888-93ec6715f647" providerId="ADAL" clId="{75915148-6257-4295-A645-C701DB4BDF86}" dt="2023-10-11T16:35:30.233" v="65" actId="478"/>
          <ac:grpSpMkLst>
            <pc:docMk/>
            <pc:sldMk cId="1189998448" sldId="366"/>
            <ac:grpSpMk id="42" creationId="{EEA4B471-EC74-53F4-2BD9-8ED4714B20AD}"/>
          </ac:grpSpMkLst>
        </pc:grpChg>
        <pc:grpChg chg="del">
          <ac:chgData name="mehmet sait özdemir" userId="dce2c172-62e6-4d50-b888-93ec6715f647" providerId="ADAL" clId="{75915148-6257-4295-A645-C701DB4BDF86}" dt="2023-10-11T16:35:30.233" v="65" actId="478"/>
          <ac:grpSpMkLst>
            <pc:docMk/>
            <pc:sldMk cId="1189998448" sldId="366"/>
            <ac:grpSpMk id="85" creationId="{43F7EDDF-EFD9-CB3B-50FC-EC1F91CB490B}"/>
          </ac:grpSpMkLst>
        </pc:grpChg>
        <pc:inkChg chg="del">
          <ac:chgData name="mehmet sait özdemir" userId="dce2c172-62e6-4d50-b888-93ec6715f647" providerId="ADAL" clId="{75915148-6257-4295-A645-C701DB4BDF86}" dt="2023-10-11T16:35:30.233" v="65" actId="478"/>
          <ac:inkMkLst>
            <pc:docMk/>
            <pc:sldMk cId="1189998448" sldId="366"/>
            <ac:inkMk id="17" creationId="{31DDFCC6-C68E-20EE-D530-7DCD72CCB95C}"/>
          </ac:inkMkLst>
        </pc:inkChg>
        <pc:inkChg chg="del">
          <ac:chgData name="mehmet sait özdemir" userId="dce2c172-62e6-4d50-b888-93ec6715f647" providerId="ADAL" clId="{75915148-6257-4295-A645-C701DB4BDF86}" dt="2023-10-11T16:35:30.233" v="65" actId="478"/>
          <ac:inkMkLst>
            <pc:docMk/>
            <pc:sldMk cId="1189998448" sldId="366"/>
            <ac:inkMk id="46" creationId="{16EC08A8-E788-6863-F159-E2B34A3C3F7C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32.964" v="66" actId="478"/>
        <pc:sldMkLst>
          <pc:docMk/>
          <pc:sldMk cId="1411154060" sldId="367"/>
        </pc:sldMkLst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8" creationId="{6A9DB479-35C5-2E96-D3E1-AA11B05D9A28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9" creationId="{9B9BEA88-D901-D67E-4898-0F630655563A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19" creationId="{9E1C8641-E4D2-2919-14E6-2B6FAA677C37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20" creationId="{80CC54C4-632A-C32F-FECC-73C20B1DEB7E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39" creationId="{3CAC77E6-D242-5449-AFD8-DA8772A7D72D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55" creationId="{CD50ADBB-F3DD-6371-EB1B-99833DBC321A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56" creationId="{14FA95D8-EF2D-5CC5-C3DB-7855DEDC9B85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58" creationId="{B0502938-F398-5691-9643-567448A6C0FB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61" creationId="{FE4295B1-F495-D650-5275-0DF453E8DD65}"/>
          </ac:grpSpMkLst>
        </pc:grpChg>
        <pc:grpChg chg="del">
          <ac:chgData name="mehmet sait özdemir" userId="dce2c172-62e6-4d50-b888-93ec6715f647" providerId="ADAL" clId="{75915148-6257-4295-A645-C701DB4BDF86}" dt="2023-10-11T16:35:32.964" v="66" actId="478"/>
          <ac:grpSpMkLst>
            <pc:docMk/>
            <pc:sldMk cId="1411154060" sldId="367"/>
            <ac:grpSpMk id="69" creationId="{74F9668B-24FE-BFD8-875C-3EBF6208A0B3}"/>
          </ac:grpSpMkLst>
        </pc:grp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2" creationId="{0086A34E-BE81-392E-B0C6-BE64C12DE7EB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12" creationId="{A376B2E7-65F0-F23C-CFE5-60D784859B34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15" creationId="{9EEF03B6-B29F-D6CE-2112-61AE1651B199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36" creationId="{0FF005F3-8455-52FA-DC8D-A181032DF0E4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40" creationId="{AEDAA66A-E7E9-CA3A-FE89-D349F30A1814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41" creationId="{90888DFD-45C0-5FD5-A467-A3A52314D006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42" creationId="{85A2DE5E-A678-3617-2AC5-436F51241EB1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62" creationId="{5184E173-8656-6079-6139-39F42EBA4714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63" creationId="{FAB79CE5-EAA9-FE72-A0F8-27814F973A1A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64" creationId="{311EDA77-C795-D43C-5349-84CE7C40594C}"/>
          </ac:inkMkLst>
        </pc:inkChg>
        <pc:inkChg chg="del">
          <ac:chgData name="mehmet sait özdemir" userId="dce2c172-62e6-4d50-b888-93ec6715f647" providerId="ADAL" clId="{75915148-6257-4295-A645-C701DB4BDF86}" dt="2023-10-11T16:35:32.964" v="66" actId="478"/>
          <ac:inkMkLst>
            <pc:docMk/>
            <pc:sldMk cId="1411154060" sldId="367"/>
            <ac:inkMk id="65" creationId="{0ED35633-B47D-4B61-8E6F-C3EB5C20E403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36.781" v="67" actId="478"/>
        <pc:sldMkLst>
          <pc:docMk/>
          <pc:sldMk cId="1111962091" sldId="368"/>
        </pc:sldMkLst>
        <pc:grpChg chg="del">
          <ac:chgData name="mehmet sait özdemir" userId="dce2c172-62e6-4d50-b888-93ec6715f647" providerId="ADAL" clId="{75915148-6257-4295-A645-C701DB4BDF86}" dt="2023-10-11T16:35:36.781" v="67" actId="478"/>
          <ac:grpSpMkLst>
            <pc:docMk/>
            <pc:sldMk cId="1111962091" sldId="368"/>
            <ac:grpSpMk id="13" creationId="{D9145083-B1D8-21C6-637C-6E8C7CB41204}"/>
          </ac:grpSpMkLst>
        </pc:grpChg>
        <pc:grpChg chg="del">
          <ac:chgData name="mehmet sait özdemir" userId="dce2c172-62e6-4d50-b888-93ec6715f647" providerId="ADAL" clId="{75915148-6257-4295-A645-C701DB4BDF86}" dt="2023-10-11T16:35:36.781" v="67" actId="478"/>
          <ac:grpSpMkLst>
            <pc:docMk/>
            <pc:sldMk cId="1111962091" sldId="368"/>
            <ac:grpSpMk id="14" creationId="{5EACA94C-FF60-798E-1589-5D1F327BB38E}"/>
          </ac:grpSpMkLst>
        </pc:grpChg>
        <pc:grpChg chg="del">
          <ac:chgData name="mehmet sait özdemir" userId="dce2c172-62e6-4d50-b888-93ec6715f647" providerId="ADAL" clId="{75915148-6257-4295-A645-C701DB4BDF86}" dt="2023-10-11T16:35:36.781" v="67" actId="478"/>
          <ac:grpSpMkLst>
            <pc:docMk/>
            <pc:sldMk cId="1111962091" sldId="368"/>
            <ac:grpSpMk id="46" creationId="{8424847B-2BF4-5C6B-F7BC-93439A86D831}"/>
          </ac:grpSpMkLst>
        </pc:grpChg>
        <pc:inkChg chg="del">
          <ac:chgData name="mehmet sait özdemir" userId="dce2c172-62e6-4d50-b888-93ec6715f647" providerId="ADAL" clId="{75915148-6257-4295-A645-C701DB4BDF86}" dt="2023-10-11T16:35:36.781" v="67" actId="478"/>
          <ac:inkMkLst>
            <pc:docMk/>
            <pc:sldMk cId="1111962091" sldId="368"/>
            <ac:inkMk id="15" creationId="{5E8AA8A4-1DC4-529E-C973-60BF4EA4D62A}"/>
          </ac:inkMkLst>
        </pc:inkChg>
        <pc:inkChg chg="del">
          <ac:chgData name="mehmet sait özdemir" userId="dce2c172-62e6-4d50-b888-93ec6715f647" providerId="ADAL" clId="{75915148-6257-4295-A645-C701DB4BDF86}" dt="2023-10-11T16:35:36.781" v="67" actId="478"/>
          <ac:inkMkLst>
            <pc:docMk/>
            <pc:sldMk cId="1111962091" sldId="368"/>
            <ac:inkMk id="45" creationId="{F04EB902-8C40-717E-203E-5D88458491DD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39.397" v="68" actId="478"/>
        <pc:sldMkLst>
          <pc:docMk/>
          <pc:sldMk cId="202134845" sldId="369"/>
        </pc:sldMkLst>
        <pc:grpChg chg="del">
          <ac:chgData name="mehmet sait özdemir" userId="dce2c172-62e6-4d50-b888-93ec6715f647" providerId="ADAL" clId="{75915148-6257-4295-A645-C701DB4BDF86}" dt="2023-10-11T16:35:39.397" v="68" actId="478"/>
          <ac:grpSpMkLst>
            <pc:docMk/>
            <pc:sldMk cId="202134845" sldId="369"/>
            <ac:grpSpMk id="19" creationId="{CC3ECE4B-ED79-9806-4EE0-1CCA66ECB609}"/>
          </ac:grpSpMkLst>
        </pc:grpChg>
        <pc:grpChg chg="del">
          <ac:chgData name="mehmet sait özdemir" userId="dce2c172-62e6-4d50-b888-93ec6715f647" providerId="ADAL" clId="{75915148-6257-4295-A645-C701DB4BDF86}" dt="2023-10-11T16:35:39.397" v="68" actId="478"/>
          <ac:grpSpMkLst>
            <pc:docMk/>
            <pc:sldMk cId="202134845" sldId="369"/>
            <ac:grpSpMk id="26" creationId="{9B1DE55E-7ED0-3380-4A10-4D41DDD4A38B}"/>
          </ac:grpSpMkLst>
        </pc:grpChg>
        <pc:grpChg chg="del">
          <ac:chgData name="mehmet sait özdemir" userId="dce2c172-62e6-4d50-b888-93ec6715f647" providerId="ADAL" clId="{75915148-6257-4295-A645-C701DB4BDF86}" dt="2023-10-11T16:35:39.397" v="68" actId="478"/>
          <ac:grpSpMkLst>
            <pc:docMk/>
            <pc:sldMk cId="202134845" sldId="369"/>
            <ac:grpSpMk id="27" creationId="{997CF5A4-9650-2D22-4EFC-5E86CCBC4B1F}"/>
          </ac:grpSpMkLst>
        </pc:grpChg>
        <pc:grpChg chg="del">
          <ac:chgData name="mehmet sait özdemir" userId="dce2c172-62e6-4d50-b888-93ec6715f647" providerId="ADAL" clId="{75915148-6257-4295-A645-C701DB4BDF86}" dt="2023-10-11T16:35:39.397" v="68" actId="478"/>
          <ac:grpSpMkLst>
            <pc:docMk/>
            <pc:sldMk cId="202134845" sldId="369"/>
            <ac:grpSpMk id="35" creationId="{0262EE70-3903-21B9-FC0D-D8AF825B5E82}"/>
          </ac:grpSpMkLst>
        </pc:grpChg>
        <pc:grpChg chg="del">
          <ac:chgData name="mehmet sait özdemir" userId="dce2c172-62e6-4d50-b888-93ec6715f647" providerId="ADAL" clId="{75915148-6257-4295-A645-C701DB4BDF86}" dt="2023-10-11T16:35:39.397" v="68" actId="478"/>
          <ac:grpSpMkLst>
            <pc:docMk/>
            <pc:sldMk cId="202134845" sldId="369"/>
            <ac:grpSpMk id="36" creationId="{5E650CEF-EC89-6257-09A6-8F6CBF4A9CA5}"/>
          </ac:grpSpMkLst>
        </pc:grpChg>
        <pc:inkChg chg="del">
          <ac:chgData name="mehmet sait özdemir" userId="dce2c172-62e6-4d50-b888-93ec6715f647" providerId="ADAL" clId="{75915148-6257-4295-A645-C701DB4BDF86}" dt="2023-10-11T16:35:39.397" v="68" actId="478"/>
          <ac:inkMkLst>
            <pc:docMk/>
            <pc:sldMk cId="202134845" sldId="369"/>
            <ac:inkMk id="34" creationId="{01A72D37-A80B-795B-9038-0C19208C7539}"/>
          </ac:inkMkLst>
        </pc:inkChg>
        <pc:inkChg chg="del">
          <ac:chgData name="mehmet sait özdemir" userId="dce2c172-62e6-4d50-b888-93ec6715f647" providerId="ADAL" clId="{75915148-6257-4295-A645-C701DB4BDF86}" dt="2023-10-11T16:35:39.397" v="68" actId="478"/>
          <ac:inkMkLst>
            <pc:docMk/>
            <pc:sldMk cId="202134845" sldId="369"/>
            <ac:inkMk id="37" creationId="{2A968708-505D-03C4-71F8-F6414F7EB29E}"/>
          </ac:inkMkLst>
        </pc:inkChg>
        <pc:inkChg chg="del">
          <ac:chgData name="mehmet sait özdemir" userId="dce2c172-62e6-4d50-b888-93ec6715f647" providerId="ADAL" clId="{75915148-6257-4295-A645-C701DB4BDF86}" dt="2023-10-11T16:35:39.397" v="68" actId="478"/>
          <ac:inkMkLst>
            <pc:docMk/>
            <pc:sldMk cId="202134845" sldId="369"/>
            <ac:inkMk id="38" creationId="{62F74E55-DC99-8E62-1384-45ABCDC989E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44.633" v="70" actId="478"/>
        <pc:sldMkLst>
          <pc:docMk/>
          <pc:sldMk cId="2473401180" sldId="370"/>
        </pc:sldMkLst>
        <pc:grpChg chg="del">
          <ac:chgData name="mehmet sait özdemir" userId="dce2c172-62e6-4d50-b888-93ec6715f647" providerId="ADAL" clId="{75915148-6257-4295-A645-C701DB4BDF86}" dt="2023-10-11T16:35:44.633" v="70" actId="478"/>
          <ac:grpSpMkLst>
            <pc:docMk/>
            <pc:sldMk cId="2473401180" sldId="370"/>
            <ac:grpSpMk id="14" creationId="{2297092F-9E44-0D35-4241-70300EF39F2D}"/>
          </ac:grpSpMkLst>
        </pc:grpChg>
        <pc:grpChg chg="del">
          <ac:chgData name="mehmet sait özdemir" userId="dce2c172-62e6-4d50-b888-93ec6715f647" providerId="ADAL" clId="{75915148-6257-4295-A645-C701DB4BDF86}" dt="2023-10-11T16:35:43.440" v="69" actId="478"/>
          <ac:grpSpMkLst>
            <pc:docMk/>
            <pc:sldMk cId="2473401180" sldId="370"/>
            <ac:grpSpMk id="39" creationId="{135D6901-4C2D-04F3-5B59-9477C565D881}"/>
          </ac:grpSpMkLst>
        </pc:grpChg>
        <pc:grpChg chg="del">
          <ac:chgData name="mehmet sait özdemir" userId="dce2c172-62e6-4d50-b888-93ec6715f647" providerId="ADAL" clId="{75915148-6257-4295-A645-C701DB4BDF86}" dt="2023-10-11T16:35:43.440" v="69" actId="478"/>
          <ac:grpSpMkLst>
            <pc:docMk/>
            <pc:sldMk cId="2473401180" sldId="370"/>
            <ac:grpSpMk id="45" creationId="{EB0F4191-AE25-A8B8-C8CC-8AA6C44FC17E}"/>
          </ac:grpSpMkLst>
        </pc:grpChg>
        <pc:grpChg chg="del">
          <ac:chgData name="mehmet sait özdemir" userId="dce2c172-62e6-4d50-b888-93ec6715f647" providerId="ADAL" clId="{75915148-6257-4295-A645-C701DB4BDF86}" dt="2023-10-11T16:35:43.440" v="69" actId="478"/>
          <ac:grpSpMkLst>
            <pc:docMk/>
            <pc:sldMk cId="2473401180" sldId="370"/>
            <ac:grpSpMk id="47" creationId="{BE87E8E7-E841-587D-C65E-90C5A13A3FE4}"/>
          </ac:grpSpMkLst>
        </pc:grpChg>
        <pc:grpChg chg="del">
          <ac:chgData name="mehmet sait özdemir" userId="dce2c172-62e6-4d50-b888-93ec6715f647" providerId="ADAL" clId="{75915148-6257-4295-A645-C701DB4BDF86}" dt="2023-10-11T16:35:43.440" v="69" actId="478"/>
          <ac:grpSpMkLst>
            <pc:docMk/>
            <pc:sldMk cId="2473401180" sldId="370"/>
            <ac:grpSpMk id="57" creationId="{0794AAE7-00CC-A8BE-5282-B92062CA0438}"/>
          </ac:grpSpMkLst>
        </pc:grpChg>
        <pc:grpChg chg="del">
          <ac:chgData name="mehmet sait özdemir" userId="dce2c172-62e6-4d50-b888-93ec6715f647" providerId="ADAL" clId="{75915148-6257-4295-A645-C701DB4BDF86}" dt="2023-10-11T16:35:43.440" v="69" actId="478"/>
          <ac:grpSpMkLst>
            <pc:docMk/>
            <pc:sldMk cId="2473401180" sldId="370"/>
            <ac:grpSpMk id="67" creationId="{823902F9-C0C9-5C0B-E6EE-3D5F8959947E}"/>
          </ac:grpSpMkLst>
        </pc:grpChg>
        <pc:inkChg chg="del">
          <ac:chgData name="mehmet sait özdemir" userId="dce2c172-62e6-4d50-b888-93ec6715f647" providerId="ADAL" clId="{75915148-6257-4295-A645-C701DB4BDF86}" dt="2023-10-11T16:35:44.633" v="70" actId="478"/>
          <ac:inkMkLst>
            <pc:docMk/>
            <pc:sldMk cId="2473401180" sldId="370"/>
            <ac:inkMk id="9" creationId="{F5EE7679-C050-4C41-0611-F1D89E78DC22}"/>
          </ac:inkMkLst>
        </pc:inkChg>
        <pc:inkChg chg="del">
          <ac:chgData name="mehmet sait özdemir" userId="dce2c172-62e6-4d50-b888-93ec6715f647" providerId="ADAL" clId="{75915148-6257-4295-A645-C701DB4BDF86}" dt="2023-10-11T16:35:43.440" v="69" actId="478"/>
          <ac:inkMkLst>
            <pc:docMk/>
            <pc:sldMk cId="2473401180" sldId="370"/>
            <ac:inkMk id="68" creationId="{62F3687D-B17A-2182-014C-EEAC0065E27A}"/>
          </ac:inkMkLst>
        </pc:inkChg>
        <pc:inkChg chg="del">
          <ac:chgData name="mehmet sait özdemir" userId="dce2c172-62e6-4d50-b888-93ec6715f647" providerId="ADAL" clId="{75915148-6257-4295-A645-C701DB4BDF86}" dt="2023-10-11T16:35:44.633" v="70" actId="478"/>
          <ac:inkMkLst>
            <pc:docMk/>
            <pc:sldMk cId="2473401180" sldId="370"/>
            <ac:inkMk id="69" creationId="{AAC56744-1CFF-32C5-9B21-9E58F17FD80F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15.818" v="71" actId="478"/>
        <pc:sldMkLst>
          <pc:docMk/>
          <pc:sldMk cId="4271243304" sldId="371"/>
        </pc:sldMkLst>
        <pc:grpChg chg="del">
          <ac:chgData name="mehmet sait özdemir" userId="dce2c172-62e6-4d50-b888-93ec6715f647" providerId="ADAL" clId="{75915148-6257-4295-A645-C701DB4BDF86}" dt="2023-10-11T16:36:15.818" v="71" actId="478"/>
          <ac:grpSpMkLst>
            <pc:docMk/>
            <pc:sldMk cId="4271243304" sldId="371"/>
            <ac:grpSpMk id="20" creationId="{BF56382F-1B70-ED91-6747-BCF2DD98544F}"/>
          </ac:grpSpMkLst>
        </pc:grpChg>
        <pc:grpChg chg="del">
          <ac:chgData name="mehmet sait özdemir" userId="dce2c172-62e6-4d50-b888-93ec6715f647" providerId="ADAL" clId="{75915148-6257-4295-A645-C701DB4BDF86}" dt="2023-10-11T16:36:15.818" v="71" actId="478"/>
          <ac:grpSpMkLst>
            <pc:docMk/>
            <pc:sldMk cId="4271243304" sldId="371"/>
            <ac:grpSpMk id="41" creationId="{DA1EA685-60F1-16CF-FE83-10EAF5508C75}"/>
          </ac:grpSpMkLst>
        </pc:grpChg>
        <pc:grpChg chg="del">
          <ac:chgData name="mehmet sait özdemir" userId="dce2c172-62e6-4d50-b888-93ec6715f647" providerId="ADAL" clId="{75915148-6257-4295-A645-C701DB4BDF86}" dt="2023-10-11T16:36:15.818" v="71" actId="478"/>
          <ac:grpSpMkLst>
            <pc:docMk/>
            <pc:sldMk cId="4271243304" sldId="371"/>
            <ac:grpSpMk id="49" creationId="{D50B54D1-815A-55B5-3FAA-E2B42F3D2156}"/>
          </ac:grpSpMkLst>
        </pc:grpChg>
        <pc:grpChg chg="del">
          <ac:chgData name="mehmet sait özdemir" userId="dce2c172-62e6-4d50-b888-93ec6715f647" providerId="ADAL" clId="{75915148-6257-4295-A645-C701DB4BDF86}" dt="2023-10-11T16:36:15.818" v="71" actId="478"/>
          <ac:grpSpMkLst>
            <pc:docMk/>
            <pc:sldMk cId="4271243304" sldId="371"/>
            <ac:grpSpMk id="54" creationId="{F39C3403-73E6-BDEE-FCEC-EAF29D4377A2}"/>
          </ac:grpSpMkLst>
        </pc:grpChg>
        <pc:inkChg chg="del">
          <ac:chgData name="mehmet sait özdemir" userId="dce2c172-62e6-4d50-b888-93ec6715f647" providerId="ADAL" clId="{75915148-6257-4295-A645-C701DB4BDF86}" dt="2023-10-11T16:36:15.818" v="71" actId="478"/>
          <ac:inkMkLst>
            <pc:docMk/>
            <pc:sldMk cId="4271243304" sldId="371"/>
            <ac:inkMk id="7" creationId="{F3AFA18E-C52F-73AD-EF18-CB60751DFB78}"/>
          </ac:inkMkLst>
        </pc:inkChg>
        <pc:inkChg chg="del">
          <ac:chgData name="mehmet sait özdemir" userId="dce2c172-62e6-4d50-b888-93ec6715f647" providerId="ADAL" clId="{75915148-6257-4295-A645-C701DB4BDF86}" dt="2023-10-11T16:36:15.818" v="71" actId="478"/>
          <ac:inkMkLst>
            <pc:docMk/>
            <pc:sldMk cId="4271243304" sldId="371"/>
            <ac:inkMk id="15" creationId="{5B47B200-95A7-8A7E-19D4-1CA329E30848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21.692" v="75" actId="478"/>
        <pc:sldMkLst>
          <pc:docMk/>
          <pc:sldMk cId="200964298" sldId="372"/>
        </pc:sldMkLst>
        <pc:grpChg chg="del">
          <ac:chgData name="mehmet sait özdemir" userId="dce2c172-62e6-4d50-b888-93ec6715f647" providerId="ADAL" clId="{75915148-6257-4295-A645-C701DB4BDF86}" dt="2023-10-11T16:36:18.666" v="72" actId="478"/>
          <ac:grpSpMkLst>
            <pc:docMk/>
            <pc:sldMk cId="200964298" sldId="372"/>
            <ac:grpSpMk id="16" creationId="{EEC21C79-90CC-C553-5FB4-7E6F2D3EC3A5}"/>
          </ac:grpSpMkLst>
        </pc:grpChg>
        <pc:grpChg chg="del">
          <ac:chgData name="mehmet sait özdemir" userId="dce2c172-62e6-4d50-b888-93ec6715f647" providerId="ADAL" clId="{75915148-6257-4295-A645-C701DB4BDF86}" dt="2023-10-11T16:36:19.340" v="73" actId="478"/>
          <ac:grpSpMkLst>
            <pc:docMk/>
            <pc:sldMk cId="200964298" sldId="372"/>
            <ac:grpSpMk id="17" creationId="{18A89A96-6BBD-5C4C-59EB-DC89EF026D5C}"/>
          </ac:grpSpMkLst>
        </pc:grpChg>
        <pc:grpChg chg="del">
          <ac:chgData name="mehmet sait özdemir" userId="dce2c172-62e6-4d50-b888-93ec6715f647" providerId="ADAL" clId="{75915148-6257-4295-A645-C701DB4BDF86}" dt="2023-10-11T16:36:18.666" v="72" actId="478"/>
          <ac:grpSpMkLst>
            <pc:docMk/>
            <pc:sldMk cId="200964298" sldId="372"/>
            <ac:grpSpMk id="20" creationId="{97511908-ACB6-9CE1-4366-5067987C3792}"/>
          </ac:grpSpMkLst>
        </pc:grpChg>
        <pc:grpChg chg="del">
          <ac:chgData name="mehmet sait özdemir" userId="dce2c172-62e6-4d50-b888-93ec6715f647" providerId="ADAL" clId="{75915148-6257-4295-A645-C701DB4BDF86}" dt="2023-10-11T16:36:21.692" v="75" actId="478"/>
          <ac:grpSpMkLst>
            <pc:docMk/>
            <pc:sldMk cId="200964298" sldId="372"/>
            <ac:grpSpMk id="23" creationId="{25CA5B95-F154-5A60-D62C-0C228C980F6E}"/>
          </ac:grpSpMkLst>
        </pc:grpChg>
        <pc:grpChg chg="del">
          <ac:chgData name="mehmet sait özdemir" userId="dce2c172-62e6-4d50-b888-93ec6715f647" providerId="ADAL" clId="{75915148-6257-4295-A645-C701DB4BDF86}" dt="2023-10-11T16:36:21.692" v="75" actId="478"/>
          <ac:grpSpMkLst>
            <pc:docMk/>
            <pc:sldMk cId="200964298" sldId="372"/>
            <ac:grpSpMk id="36" creationId="{B9BC0636-BCA5-109B-607B-F23D5FE878CC}"/>
          </ac:grpSpMkLst>
        </pc:grpChg>
        <pc:grpChg chg="del">
          <ac:chgData name="mehmet sait özdemir" userId="dce2c172-62e6-4d50-b888-93ec6715f647" providerId="ADAL" clId="{75915148-6257-4295-A645-C701DB4BDF86}" dt="2023-10-11T16:36:20.540" v="74" actId="478"/>
          <ac:grpSpMkLst>
            <pc:docMk/>
            <pc:sldMk cId="200964298" sldId="372"/>
            <ac:grpSpMk id="41" creationId="{271200AC-4529-2BF0-182D-9FD09A0ABB1B}"/>
          </ac:grpSpMkLst>
        </pc:grpChg>
        <pc:grpChg chg="del">
          <ac:chgData name="mehmet sait özdemir" userId="dce2c172-62e6-4d50-b888-93ec6715f647" providerId="ADAL" clId="{75915148-6257-4295-A645-C701DB4BDF86}" dt="2023-10-11T16:36:20.540" v="74" actId="478"/>
          <ac:grpSpMkLst>
            <pc:docMk/>
            <pc:sldMk cId="200964298" sldId="372"/>
            <ac:grpSpMk id="45" creationId="{ABD01293-EE17-5B85-B03F-E9FDCD904ECA}"/>
          </ac:grpSpMkLst>
        </pc:grpChg>
      </pc:sldChg>
      <pc:sldChg chg="delSp mod">
        <pc:chgData name="mehmet sait özdemir" userId="dce2c172-62e6-4d50-b888-93ec6715f647" providerId="ADAL" clId="{75915148-6257-4295-A645-C701DB4BDF86}" dt="2023-10-11T16:36:26.435" v="76" actId="478"/>
        <pc:sldMkLst>
          <pc:docMk/>
          <pc:sldMk cId="1572430745" sldId="373"/>
        </pc:sldMkLst>
        <pc:grpChg chg="del">
          <ac:chgData name="mehmet sait özdemir" userId="dce2c172-62e6-4d50-b888-93ec6715f647" providerId="ADAL" clId="{75915148-6257-4295-A645-C701DB4BDF86}" dt="2023-10-11T16:36:26.435" v="76" actId="478"/>
          <ac:grpSpMkLst>
            <pc:docMk/>
            <pc:sldMk cId="1572430745" sldId="373"/>
            <ac:grpSpMk id="13" creationId="{6C9A74A4-ED4B-DD55-FEDF-489D9BD36E4E}"/>
          </ac:grpSpMkLst>
        </pc:grpChg>
        <pc:grpChg chg="del">
          <ac:chgData name="mehmet sait özdemir" userId="dce2c172-62e6-4d50-b888-93ec6715f647" providerId="ADAL" clId="{75915148-6257-4295-A645-C701DB4BDF86}" dt="2023-10-11T16:36:26.435" v="76" actId="478"/>
          <ac:grpSpMkLst>
            <pc:docMk/>
            <pc:sldMk cId="1572430745" sldId="373"/>
            <ac:grpSpMk id="21" creationId="{93F6DA3A-6A6B-94FE-F2B9-7ABD9879E1C4}"/>
          </ac:grpSpMkLst>
        </pc:grpChg>
        <pc:grpChg chg="del">
          <ac:chgData name="mehmet sait özdemir" userId="dce2c172-62e6-4d50-b888-93ec6715f647" providerId="ADAL" clId="{75915148-6257-4295-A645-C701DB4BDF86}" dt="2023-10-11T16:36:26.435" v="76" actId="478"/>
          <ac:grpSpMkLst>
            <pc:docMk/>
            <pc:sldMk cId="1572430745" sldId="373"/>
            <ac:grpSpMk id="22" creationId="{A29467E6-FCD4-AEE4-039E-8A0C3381566C}"/>
          </ac:grpSpMkLst>
        </pc:grpChg>
        <pc:grpChg chg="del">
          <ac:chgData name="mehmet sait özdemir" userId="dce2c172-62e6-4d50-b888-93ec6715f647" providerId="ADAL" clId="{75915148-6257-4295-A645-C701DB4BDF86}" dt="2023-10-11T16:36:26.435" v="76" actId="478"/>
          <ac:grpSpMkLst>
            <pc:docMk/>
            <pc:sldMk cId="1572430745" sldId="373"/>
            <ac:grpSpMk id="34" creationId="{A2516EEB-51A5-CCCE-1A1B-2F868D284124}"/>
          </ac:grpSpMkLst>
        </pc:grpChg>
        <pc:grpChg chg="del">
          <ac:chgData name="mehmet sait özdemir" userId="dce2c172-62e6-4d50-b888-93ec6715f647" providerId="ADAL" clId="{75915148-6257-4295-A645-C701DB4BDF86}" dt="2023-10-11T16:36:26.435" v="76" actId="478"/>
          <ac:grpSpMkLst>
            <pc:docMk/>
            <pc:sldMk cId="1572430745" sldId="373"/>
            <ac:grpSpMk id="35" creationId="{C0AE4A36-44AF-2672-537C-066AC888E380}"/>
          </ac:grpSpMkLst>
        </pc:grpChg>
        <pc:grpChg chg="del">
          <ac:chgData name="mehmet sait özdemir" userId="dce2c172-62e6-4d50-b888-93ec6715f647" providerId="ADAL" clId="{75915148-6257-4295-A645-C701DB4BDF86}" dt="2023-10-11T16:36:26.435" v="76" actId="478"/>
          <ac:grpSpMkLst>
            <pc:docMk/>
            <pc:sldMk cId="1572430745" sldId="373"/>
            <ac:grpSpMk id="40" creationId="{643F4A7F-D1C0-263B-2ED2-075B14D50A39}"/>
          </ac:grpSpMkLst>
        </pc:grpChg>
        <pc:inkChg chg="del">
          <ac:chgData name="mehmet sait özdemir" userId="dce2c172-62e6-4d50-b888-93ec6715f647" providerId="ADAL" clId="{75915148-6257-4295-A645-C701DB4BDF86}" dt="2023-10-11T16:36:26.435" v="76" actId="478"/>
          <ac:inkMkLst>
            <pc:docMk/>
            <pc:sldMk cId="1572430745" sldId="373"/>
            <ac:inkMk id="14" creationId="{5311E6D2-6C05-84B4-E69E-AC6A2E872D82}"/>
          </ac:inkMkLst>
        </pc:inkChg>
        <pc:inkChg chg="del">
          <ac:chgData name="mehmet sait özdemir" userId="dce2c172-62e6-4d50-b888-93ec6715f647" providerId="ADAL" clId="{75915148-6257-4295-A645-C701DB4BDF86}" dt="2023-10-11T16:36:26.435" v="76" actId="478"/>
          <ac:inkMkLst>
            <pc:docMk/>
            <pc:sldMk cId="1572430745" sldId="373"/>
            <ac:inkMk id="17" creationId="{8F202157-73A5-3B7E-DE44-C37E75D49115}"/>
          </ac:inkMkLst>
        </pc:inkChg>
        <pc:inkChg chg="del">
          <ac:chgData name="mehmet sait özdemir" userId="dce2c172-62e6-4d50-b888-93ec6715f647" providerId="ADAL" clId="{75915148-6257-4295-A645-C701DB4BDF86}" dt="2023-10-11T16:36:26.435" v="76" actId="478"/>
          <ac:inkMkLst>
            <pc:docMk/>
            <pc:sldMk cId="1572430745" sldId="373"/>
            <ac:inkMk id="36" creationId="{55D04C67-0164-0EE5-002C-E807AF17242D}"/>
          </ac:inkMkLst>
        </pc:inkChg>
        <pc:inkChg chg="del">
          <ac:chgData name="mehmet sait özdemir" userId="dce2c172-62e6-4d50-b888-93ec6715f647" providerId="ADAL" clId="{75915148-6257-4295-A645-C701DB4BDF86}" dt="2023-10-11T16:36:26.435" v="76" actId="478"/>
          <ac:inkMkLst>
            <pc:docMk/>
            <pc:sldMk cId="1572430745" sldId="373"/>
            <ac:inkMk id="39" creationId="{828D6C7D-373C-AAC7-E997-833157D6B963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4:59.166" v="55" actId="478"/>
        <pc:sldMkLst>
          <pc:docMk/>
          <pc:sldMk cId="4030128862" sldId="374"/>
        </pc:sldMkLst>
        <pc:grpChg chg="del">
          <ac:chgData name="mehmet sait özdemir" userId="dce2c172-62e6-4d50-b888-93ec6715f647" providerId="ADAL" clId="{75915148-6257-4295-A645-C701DB4BDF86}" dt="2023-10-11T16:34:57.633" v="54" actId="478"/>
          <ac:grpSpMkLst>
            <pc:docMk/>
            <pc:sldMk cId="4030128862" sldId="374"/>
            <ac:grpSpMk id="13" creationId="{1D992BC2-C4BE-6472-D51E-C0F4BB770894}"/>
          </ac:grpSpMkLst>
        </pc:grpChg>
        <pc:grpChg chg="del">
          <ac:chgData name="mehmet sait özdemir" userId="dce2c172-62e6-4d50-b888-93ec6715f647" providerId="ADAL" clId="{75915148-6257-4295-A645-C701DB4BDF86}" dt="2023-10-11T16:34:57.633" v="54" actId="478"/>
          <ac:grpSpMkLst>
            <pc:docMk/>
            <pc:sldMk cId="4030128862" sldId="374"/>
            <ac:grpSpMk id="17" creationId="{8D5ED9A7-9F98-2B81-0098-CA8918083591}"/>
          </ac:grpSpMkLst>
        </pc:grpChg>
        <pc:grpChg chg="del">
          <ac:chgData name="mehmet sait özdemir" userId="dce2c172-62e6-4d50-b888-93ec6715f647" providerId="ADAL" clId="{75915148-6257-4295-A645-C701DB4BDF86}" dt="2023-10-11T16:34:57.633" v="54" actId="478"/>
          <ac:grpSpMkLst>
            <pc:docMk/>
            <pc:sldMk cId="4030128862" sldId="374"/>
            <ac:grpSpMk id="26" creationId="{BABB85CB-F081-06DC-1B38-B96B93FA0F0E}"/>
          </ac:grpSpMkLst>
        </pc:grpChg>
        <pc:grpChg chg="del">
          <ac:chgData name="mehmet sait özdemir" userId="dce2c172-62e6-4d50-b888-93ec6715f647" providerId="ADAL" clId="{75915148-6257-4295-A645-C701DB4BDF86}" dt="2023-10-11T16:34:57.633" v="54" actId="478"/>
          <ac:grpSpMkLst>
            <pc:docMk/>
            <pc:sldMk cId="4030128862" sldId="374"/>
            <ac:grpSpMk id="55" creationId="{AEFAC47C-F934-A565-DD9B-0D5CABDE410A}"/>
          </ac:grpSpMkLst>
        </pc:grpChg>
        <pc:grpChg chg="del">
          <ac:chgData name="mehmet sait özdemir" userId="dce2c172-62e6-4d50-b888-93ec6715f647" providerId="ADAL" clId="{75915148-6257-4295-A645-C701DB4BDF86}" dt="2023-10-11T16:34:57.633" v="54" actId="478"/>
          <ac:grpSpMkLst>
            <pc:docMk/>
            <pc:sldMk cId="4030128862" sldId="374"/>
            <ac:grpSpMk id="62" creationId="{6EFECAD1-8557-1D4C-0548-F231D2C8F332}"/>
          </ac:grpSpMkLst>
        </pc:grpChg>
        <pc:grpChg chg="del">
          <ac:chgData name="mehmet sait özdemir" userId="dce2c172-62e6-4d50-b888-93ec6715f647" providerId="ADAL" clId="{75915148-6257-4295-A645-C701DB4BDF86}" dt="2023-10-11T16:34:57.633" v="54" actId="478"/>
          <ac:grpSpMkLst>
            <pc:docMk/>
            <pc:sldMk cId="4030128862" sldId="374"/>
            <ac:grpSpMk id="70" creationId="{43532599-7758-0244-E02D-C151B67406D0}"/>
          </ac:grpSpMkLst>
        </pc:grp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3" creationId="{B03F3B66-2D6D-1754-F5B9-00A6F162AC48}"/>
          </ac:inkMkLst>
        </pc:ink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4" creationId="{8635E54D-A00B-0420-A1FA-32C427F8C708}"/>
          </ac:inkMkLst>
        </pc:ink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5" creationId="{55B55246-612F-AA12-4888-1A4B65518186}"/>
          </ac:inkMkLst>
        </pc:ink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6" creationId="{129FAF5F-5EA1-291E-4790-D41C81298829}"/>
          </ac:inkMkLst>
        </pc:ink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18" creationId="{D07072F2-96A5-5378-2BC3-5C2DF663FF17}"/>
          </ac:inkMkLst>
        </pc:ink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19" creationId="{26705175-969A-A983-6568-0D53C783D273}"/>
          </ac:inkMkLst>
        </pc:inkChg>
        <pc:inkChg chg="del">
          <ac:chgData name="mehmet sait özdemir" userId="dce2c172-62e6-4d50-b888-93ec6715f647" providerId="ADAL" clId="{75915148-6257-4295-A645-C701DB4BDF86}" dt="2023-10-11T16:34:59.166" v="55" actId="478"/>
          <ac:inkMkLst>
            <pc:docMk/>
            <pc:sldMk cId="4030128862" sldId="374"/>
            <ac:inkMk id="27" creationId="{605A6F53-192B-2795-A76E-7A0E45F466E7}"/>
          </ac:inkMkLst>
        </pc:inkChg>
        <pc:inkChg chg="del">
          <ac:chgData name="mehmet sait özdemir" userId="dce2c172-62e6-4d50-b888-93ec6715f647" providerId="ADAL" clId="{75915148-6257-4295-A645-C701DB4BDF86}" dt="2023-10-11T16:34:57.633" v="54" actId="478"/>
          <ac:inkMkLst>
            <pc:docMk/>
            <pc:sldMk cId="4030128862" sldId="374"/>
            <ac:inkMk id="43" creationId="{8490FF30-E7A4-00F7-4D4E-F9D024843E3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02.119" v="56" actId="478"/>
        <pc:sldMkLst>
          <pc:docMk/>
          <pc:sldMk cId="3031975542" sldId="375"/>
        </pc:sldMkLst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28" creationId="{FBD41431-5ACB-A77C-CC39-EDD4D088DADE}"/>
          </ac:grpSpMkLst>
        </pc:grpChg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44" creationId="{7DCF27B2-0420-EAEA-5C51-82C409FC03E0}"/>
          </ac:grpSpMkLst>
        </pc:grpChg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64" creationId="{E21163E4-C60C-67E5-6BDA-E6A83AFE254E}"/>
          </ac:grpSpMkLst>
        </pc:grpChg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65" creationId="{B079902C-60C6-3CA2-4C01-CA3B323645D6}"/>
          </ac:grpSpMkLst>
        </pc:grpChg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66" creationId="{C2046B93-85BC-18BF-6759-BB5EE91898B7}"/>
          </ac:grpSpMkLst>
        </pc:grpChg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67" creationId="{18E0F554-ACE9-6C7C-0B7F-7345366FD552}"/>
          </ac:grpSpMkLst>
        </pc:grpChg>
        <pc:grpChg chg="del">
          <ac:chgData name="mehmet sait özdemir" userId="dce2c172-62e6-4d50-b888-93ec6715f647" providerId="ADAL" clId="{75915148-6257-4295-A645-C701DB4BDF86}" dt="2023-10-11T16:35:02.119" v="56" actId="478"/>
          <ac:grpSpMkLst>
            <pc:docMk/>
            <pc:sldMk cId="3031975542" sldId="375"/>
            <ac:grpSpMk id="88" creationId="{5BF9CDA7-58B3-0FC0-055C-D5A58EE3A708}"/>
          </ac:grpSpMkLst>
        </pc:grp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3" creationId="{74C629EF-CA6D-0556-E6DB-1F6F93DBC530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4" creationId="{ADDB9AFA-97C9-B25E-5664-345F74BCF23A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5" creationId="{6658A5F3-2019-E92E-6003-3E323C460C7F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26" creationId="{59CD61EE-D4E1-98D6-AB9B-CC6E8FC5F357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45" creationId="{41F7660B-787D-8AFF-CBA4-250296352A0A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46" creationId="{E85F7B15-9C2F-94C4-5657-13EAF8ABA521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47" creationId="{DFEDC75F-21F7-1CAE-CDD5-1F51286D26CA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68" creationId="{B615909B-CEC1-4452-989F-01D269459B71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69" creationId="{3317925F-0200-1EFF-2061-BA4807E79584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70" creationId="{FA8BE3DC-B553-6296-12B4-3897B90308A6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71" creationId="{CF9ED4C6-F8C2-82E0-4CD2-47FDB2220FBF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72" creationId="{611B7F36-40A4-9E1A-47F5-4F2B6A62BF30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73" creationId="{A70C0F09-E070-829E-2AF7-2335191EEA44}"/>
          </ac:inkMkLst>
        </pc:inkChg>
        <pc:inkChg chg="del">
          <ac:chgData name="mehmet sait özdemir" userId="dce2c172-62e6-4d50-b888-93ec6715f647" providerId="ADAL" clId="{75915148-6257-4295-A645-C701DB4BDF86}" dt="2023-10-11T16:35:02.119" v="56" actId="478"/>
          <ac:inkMkLst>
            <pc:docMk/>
            <pc:sldMk cId="3031975542" sldId="375"/>
            <ac:inkMk id="87" creationId="{DCA18826-8F4C-4BD9-03E1-71D0EBBEEE58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05.011" v="57" actId="478"/>
        <pc:sldMkLst>
          <pc:docMk/>
          <pc:sldMk cId="2466834588" sldId="376"/>
        </pc:sldMkLst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26" creationId="{C0DD7E37-3235-EB65-1BD8-05A1FEC29D70}"/>
          </ac:grpSpMkLst>
        </pc:grpChg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27" creationId="{F5976342-449B-7160-0BCB-A465D000F53C}"/>
          </ac:grpSpMkLst>
        </pc:grpChg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36" creationId="{BB35DBE0-2A41-AF96-7C33-C9139986CF4D}"/>
          </ac:grpSpMkLst>
        </pc:grpChg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58" creationId="{34826307-285D-BCA2-9313-E4D9B1B8F106}"/>
          </ac:grpSpMkLst>
        </pc:grpChg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59" creationId="{25460016-7594-8F09-E395-3213F0572958}"/>
          </ac:grpSpMkLst>
        </pc:grpChg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60" creationId="{900B3652-0B44-DA10-68EF-DB7AF3CCB3E5}"/>
          </ac:grpSpMkLst>
        </pc:grpChg>
        <pc:grpChg chg="del">
          <ac:chgData name="mehmet sait özdemir" userId="dce2c172-62e6-4d50-b888-93ec6715f647" providerId="ADAL" clId="{75915148-6257-4295-A645-C701DB4BDF86}" dt="2023-10-11T16:35:05.011" v="57" actId="478"/>
          <ac:grpSpMkLst>
            <pc:docMk/>
            <pc:sldMk cId="2466834588" sldId="376"/>
            <ac:grpSpMk id="81" creationId="{9C2753BC-DFC1-8754-50F1-0A901BD201E6}"/>
          </ac:grpSpMkLst>
        </pc:grp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3" creationId="{B9E7E0D3-8E28-4F5D-9FAD-4050749053BE}"/>
          </ac:inkMkLst>
        </pc:ink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4" creationId="{F34A14BD-3ACF-3B73-2710-1D8DAC73E359}"/>
          </ac:inkMkLst>
        </pc:ink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5" creationId="{4F6D2051-1347-1AC8-B906-2EA023D80028}"/>
          </ac:inkMkLst>
        </pc:ink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28" creationId="{DE43E6F6-5E74-E593-4B44-9E99F518672C}"/>
          </ac:inkMkLst>
        </pc:ink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29" creationId="{04C5A7BC-E7C0-397B-26D2-4EBA18C42E7A}"/>
          </ac:inkMkLst>
        </pc:ink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30" creationId="{F885157F-A82A-08FD-83B5-69E04A132AFF}"/>
          </ac:inkMkLst>
        </pc:inkChg>
        <pc:inkChg chg="del">
          <ac:chgData name="mehmet sait özdemir" userId="dce2c172-62e6-4d50-b888-93ec6715f647" providerId="ADAL" clId="{75915148-6257-4295-A645-C701DB4BDF86}" dt="2023-10-11T16:35:05.011" v="57" actId="478"/>
          <ac:inkMkLst>
            <pc:docMk/>
            <pc:sldMk cId="2466834588" sldId="376"/>
            <ac:inkMk id="37" creationId="{0BEEDA7C-4608-B800-BE4C-81EA7D4A67B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08.478" v="58" actId="478"/>
        <pc:sldMkLst>
          <pc:docMk/>
          <pc:sldMk cId="3079481289" sldId="377"/>
        </pc:sldMkLst>
        <pc:grpChg chg="del">
          <ac:chgData name="mehmet sait özdemir" userId="dce2c172-62e6-4d50-b888-93ec6715f647" providerId="ADAL" clId="{75915148-6257-4295-A645-C701DB4BDF86}" dt="2023-10-11T16:35:08.478" v="58" actId="478"/>
          <ac:grpSpMkLst>
            <pc:docMk/>
            <pc:sldMk cId="3079481289" sldId="377"/>
            <ac:grpSpMk id="21" creationId="{99FD1C9B-2A0B-A679-93C5-58E49EBDF418}"/>
          </ac:grpSpMkLst>
        </pc:grpChg>
        <pc:grpChg chg="del">
          <ac:chgData name="mehmet sait özdemir" userId="dce2c172-62e6-4d50-b888-93ec6715f647" providerId="ADAL" clId="{75915148-6257-4295-A645-C701DB4BDF86}" dt="2023-10-11T16:35:08.478" v="58" actId="478"/>
          <ac:grpSpMkLst>
            <pc:docMk/>
            <pc:sldMk cId="3079481289" sldId="377"/>
            <ac:grpSpMk id="25" creationId="{F01FDC68-0E7E-D2D0-C2A4-C2461A4F9AA9}"/>
          </ac:grpSpMkLst>
        </pc:grpChg>
        <pc:grpChg chg="del">
          <ac:chgData name="mehmet sait özdemir" userId="dce2c172-62e6-4d50-b888-93ec6715f647" providerId="ADAL" clId="{75915148-6257-4295-A645-C701DB4BDF86}" dt="2023-10-11T16:35:08.478" v="58" actId="478"/>
          <ac:grpSpMkLst>
            <pc:docMk/>
            <pc:sldMk cId="3079481289" sldId="377"/>
            <ac:grpSpMk id="42" creationId="{9182ECB8-A49D-92BD-C242-1D6769FEF746}"/>
          </ac:grpSpMkLst>
        </pc:grpChg>
        <pc:grpChg chg="del">
          <ac:chgData name="mehmet sait özdemir" userId="dce2c172-62e6-4d50-b888-93ec6715f647" providerId="ADAL" clId="{75915148-6257-4295-A645-C701DB4BDF86}" dt="2023-10-11T16:35:08.478" v="58" actId="478"/>
          <ac:grpSpMkLst>
            <pc:docMk/>
            <pc:sldMk cId="3079481289" sldId="377"/>
            <ac:grpSpMk id="54" creationId="{4FC11023-A2CB-758C-B237-5F010F3C157E}"/>
          </ac:grpSpMkLst>
        </pc:grpChg>
        <pc:grpChg chg="del">
          <ac:chgData name="mehmet sait özdemir" userId="dce2c172-62e6-4d50-b888-93ec6715f647" providerId="ADAL" clId="{75915148-6257-4295-A645-C701DB4BDF86}" dt="2023-10-11T16:35:08.478" v="58" actId="478"/>
          <ac:grpSpMkLst>
            <pc:docMk/>
            <pc:sldMk cId="3079481289" sldId="377"/>
            <ac:grpSpMk id="55" creationId="{3FBA4D56-2449-593A-3177-2CEC245CEE5D}"/>
          </ac:grpSpMkLst>
        </pc:grpChg>
        <pc:grpChg chg="del">
          <ac:chgData name="mehmet sait özdemir" userId="dce2c172-62e6-4d50-b888-93ec6715f647" providerId="ADAL" clId="{75915148-6257-4295-A645-C701DB4BDF86}" dt="2023-10-11T16:35:08.478" v="58" actId="478"/>
          <ac:grpSpMkLst>
            <pc:docMk/>
            <pc:sldMk cId="3079481289" sldId="377"/>
            <ac:grpSpMk id="67" creationId="{7A003C17-0471-E01C-6873-CBCA310409EE}"/>
          </ac:grpSpMkLst>
        </pc:grpChg>
        <pc:inkChg chg="del">
          <ac:chgData name="mehmet sait özdemir" userId="dce2c172-62e6-4d50-b888-93ec6715f647" providerId="ADAL" clId="{75915148-6257-4295-A645-C701DB4BDF86}" dt="2023-10-11T16:35:08.478" v="58" actId="478"/>
          <ac:inkMkLst>
            <pc:docMk/>
            <pc:sldMk cId="3079481289" sldId="377"/>
            <ac:inkMk id="22" creationId="{1210EA5E-3FA4-E684-4548-3571E2786E9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11.623" v="59" actId="478"/>
        <pc:sldMkLst>
          <pc:docMk/>
          <pc:sldMk cId="429602343" sldId="378"/>
        </pc:sldMkLst>
        <pc:grpChg chg="del">
          <ac:chgData name="mehmet sait özdemir" userId="dce2c172-62e6-4d50-b888-93ec6715f647" providerId="ADAL" clId="{75915148-6257-4295-A645-C701DB4BDF86}" dt="2023-10-11T16:35:11.623" v="59" actId="478"/>
          <ac:grpSpMkLst>
            <pc:docMk/>
            <pc:sldMk cId="429602343" sldId="378"/>
            <ac:grpSpMk id="34" creationId="{00597CC5-B180-795C-88D2-F95B99BE243E}"/>
          </ac:grpSpMkLst>
        </pc:grpChg>
        <pc:grpChg chg="del">
          <ac:chgData name="mehmet sait özdemir" userId="dce2c172-62e6-4d50-b888-93ec6715f647" providerId="ADAL" clId="{75915148-6257-4295-A645-C701DB4BDF86}" dt="2023-10-11T16:35:11.623" v="59" actId="478"/>
          <ac:grpSpMkLst>
            <pc:docMk/>
            <pc:sldMk cId="429602343" sldId="378"/>
            <ac:grpSpMk id="44" creationId="{E1F59DEC-99A0-2912-23A0-353C3C337CB5}"/>
          </ac:grpSpMkLst>
        </pc:grpChg>
      </pc:sldChg>
      <pc:sldChg chg="delSp mod">
        <pc:chgData name="mehmet sait özdemir" userId="dce2c172-62e6-4d50-b888-93ec6715f647" providerId="ADAL" clId="{75915148-6257-4295-A645-C701DB4BDF86}" dt="2023-10-11T16:35:14.149" v="60" actId="478"/>
        <pc:sldMkLst>
          <pc:docMk/>
          <pc:sldMk cId="2783267807" sldId="379"/>
        </pc:sldMkLst>
        <pc:grpChg chg="del">
          <ac:chgData name="mehmet sait özdemir" userId="dce2c172-62e6-4d50-b888-93ec6715f647" providerId="ADAL" clId="{75915148-6257-4295-A645-C701DB4BDF86}" dt="2023-10-11T16:35:14.149" v="60" actId="478"/>
          <ac:grpSpMkLst>
            <pc:docMk/>
            <pc:sldMk cId="2783267807" sldId="379"/>
            <ac:grpSpMk id="21" creationId="{DAE3FF15-85EE-A5CC-41C2-B7955FE7E21F}"/>
          </ac:grpSpMkLst>
        </pc:grpChg>
        <pc:grpChg chg="del">
          <ac:chgData name="mehmet sait özdemir" userId="dce2c172-62e6-4d50-b888-93ec6715f647" providerId="ADAL" clId="{75915148-6257-4295-A645-C701DB4BDF86}" dt="2023-10-11T16:35:14.149" v="60" actId="478"/>
          <ac:grpSpMkLst>
            <pc:docMk/>
            <pc:sldMk cId="2783267807" sldId="379"/>
            <ac:grpSpMk id="25" creationId="{68E40683-6EB9-848E-38D9-3FCD4CDCBFFD}"/>
          </ac:grpSpMkLst>
        </pc:grpChg>
        <pc:grpChg chg="del">
          <ac:chgData name="mehmet sait özdemir" userId="dce2c172-62e6-4d50-b888-93ec6715f647" providerId="ADAL" clId="{75915148-6257-4295-A645-C701DB4BDF86}" dt="2023-10-11T16:35:14.149" v="60" actId="478"/>
          <ac:grpSpMkLst>
            <pc:docMk/>
            <pc:sldMk cId="2783267807" sldId="379"/>
            <ac:grpSpMk id="30" creationId="{71D240D0-A476-59E7-E591-2A29AAF424B0}"/>
          </ac:grpSpMkLst>
        </pc:grpChg>
        <pc:inkChg chg="del">
          <ac:chgData name="mehmet sait özdemir" userId="dce2c172-62e6-4d50-b888-93ec6715f647" providerId="ADAL" clId="{75915148-6257-4295-A645-C701DB4BDF86}" dt="2023-10-11T16:35:14.149" v="60" actId="478"/>
          <ac:inkMkLst>
            <pc:docMk/>
            <pc:sldMk cId="2783267807" sldId="379"/>
            <ac:inkMk id="19" creationId="{1049C59B-7E46-5E40-FA2E-4783E6543E30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17.223" v="61" actId="478"/>
        <pc:sldMkLst>
          <pc:docMk/>
          <pc:sldMk cId="2884483804" sldId="380"/>
        </pc:sldMkLst>
        <pc:grpChg chg="del">
          <ac:chgData name="mehmet sait özdemir" userId="dce2c172-62e6-4d50-b888-93ec6715f647" providerId="ADAL" clId="{75915148-6257-4295-A645-C701DB4BDF86}" dt="2023-10-11T16:35:17.223" v="61" actId="478"/>
          <ac:grpSpMkLst>
            <pc:docMk/>
            <pc:sldMk cId="2884483804" sldId="380"/>
            <ac:grpSpMk id="23" creationId="{53400BE4-E7B7-D1CC-8F49-C98CA250EF5B}"/>
          </ac:grpSpMkLst>
        </pc:grpChg>
        <pc:grpChg chg="del">
          <ac:chgData name="mehmet sait özdemir" userId="dce2c172-62e6-4d50-b888-93ec6715f647" providerId="ADAL" clId="{75915148-6257-4295-A645-C701DB4BDF86}" dt="2023-10-11T16:35:17.223" v="61" actId="478"/>
          <ac:grpSpMkLst>
            <pc:docMk/>
            <pc:sldMk cId="2884483804" sldId="380"/>
            <ac:grpSpMk id="40" creationId="{0E472144-C6DA-EA00-F191-34BF10BE5641}"/>
          </ac:grpSpMkLst>
        </pc:grpChg>
        <pc:grpChg chg="del">
          <ac:chgData name="mehmet sait özdemir" userId="dce2c172-62e6-4d50-b888-93ec6715f647" providerId="ADAL" clId="{75915148-6257-4295-A645-C701DB4BDF86}" dt="2023-10-11T16:35:17.223" v="61" actId="478"/>
          <ac:grpSpMkLst>
            <pc:docMk/>
            <pc:sldMk cId="2884483804" sldId="380"/>
            <ac:grpSpMk id="65" creationId="{12BB33D9-FC6D-B4D6-A7D9-3903F31D24C5}"/>
          </ac:grpSpMkLst>
        </pc:grpChg>
        <pc:grpChg chg="del">
          <ac:chgData name="mehmet sait özdemir" userId="dce2c172-62e6-4d50-b888-93ec6715f647" providerId="ADAL" clId="{75915148-6257-4295-A645-C701DB4BDF86}" dt="2023-10-11T16:35:17.223" v="61" actId="478"/>
          <ac:grpSpMkLst>
            <pc:docMk/>
            <pc:sldMk cId="2884483804" sldId="380"/>
            <ac:grpSpMk id="66" creationId="{C57A2955-CBDF-17E5-BA56-25661D90CEA4}"/>
          </ac:grpSpMkLst>
        </pc:grpChg>
        <pc:grpChg chg="del">
          <ac:chgData name="mehmet sait özdemir" userId="dce2c172-62e6-4d50-b888-93ec6715f647" providerId="ADAL" clId="{75915148-6257-4295-A645-C701DB4BDF86}" dt="2023-10-11T16:35:17.223" v="61" actId="478"/>
          <ac:grpSpMkLst>
            <pc:docMk/>
            <pc:sldMk cId="2884483804" sldId="380"/>
            <ac:grpSpMk id="73" creationId="{A54D79F3-009A-2C88-2849-3AC9128B3CF5}"/>
          </ac:grpSpMkLst>
        </pc:grp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24" creationId="{CAF76ADA-12E7-7DCF-F09F-F743E9B69DD9}"/>
          </ac:inkMkLst>
        </pc:ink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25" creationId="{4315550B-EEB0-CB53-08BA-D873FC020DCE}"/>
          </ac:inkMkLst>
        </pc:ink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26" creationId="{9BFD54FF-90C9-FB2E-09DA-C61DFC6CA084}"/>
          </ac:inkMkLst>
        </pc:ink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27" creationId="{2B7E6386-22AC-960F-626C-C05F0B31B761}"/>
          </ac:inkMkLst>
        </pc:ink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28" creationId="{FB47A9B6-9561-48E0-902D-14103B519594}"/>
          </ac:inkMkLst>
        </pc:ink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67" creationId="{474B051F-16CB-623E-CF40-E8BCE3108439}"/>
          </ac:inkMkLst>
        </pc:inkChg>
        <pc:inkChg chg="del">
          <ac:chgData name="mehmet sait özdemir" userId="dce2c172-62e6-4d50-b888-93ec6715f647" providerId="ADAL" clId="{75915148-6257-4295-A645-C701DB4BDF86}" dt="2023-10-11T16:35:17.223" v="61" actId="478"/>
          <ac:inkMkLst>
            <pc:docMk/>
            <pc:sldMk cId="2884483804" sldId="380"/>
            <ac:inkMk id="68" creationId="{E757875B-9D52-428D-10E8-54A9183704A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5:20.547" v="62" actId="478"/>
        <pc:sldMkLst>
          <pc:docMk/>
          <pc:sldMk cId="850327485" sldId="381"/>
        </pc:sldMkLst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19" creationId="{D5F1862C-BBB1-6946-2D42-A2FD3621F634}"/>
          </ac:grpSpMkLst>
        </pc:grpChg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20" creationId="{EF11DBCB-2764-8DDC-75BF-AF082115D1B4}"/>
          </ac:grpSpMkLst>
        </pc:grpChg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21" creationId="{A7B3CA6C-E9EA-D49C-1E32-C10A76E68AAA}"/>
          </ac:grpSpMkLst>
        </pc:grpChg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39" creationId="{8877BE14-BB28-61D1-B2D5-3820EC3D52FB}"/>
          </ac:grpSpMkLst>
        </pc:grpChg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43" creationId="{D86C1319-3B4C-CD8D-6EEE-04000949A848}"/>
          </ac:grpSpMkLst>
        </pc:grpChg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47" creationId="{5FB8536D-D82A-7F9D-3E0E-A971BB54584B}"/>
          </ac:grpSpMkLst>
        </pc:grpChg>
        <pc:grpChg chg="del">
          <ac:chgData name="mehmet sait özdemir" userId="dce2c172-62e6-4d50-b888-93ec6715f647" providerId="ADAL" clId="{75915148-6257-4295-A645-C701DB4BDF86}" dt="2023-10-11T16:35:20.547" v="62" actId="478"/>
          <ac:grpSpMkLst>
            <pc:docMk/>
            <pc:sldMk cId="850327485" sldId="381"/>
            <ac:grpSpMk id="51" creationId="{733DD998-176C-B57E-B346-A1ADCF67B03E}"/>
          </ac:grpSpMkLst>
        </pc:grpChg>
        <pc:inkChg chg="del">
          <ac:chgData name="mehmet sait özdemir" userId="dce2c172-62e6-4d50-b888-93ec6715f647" providerId="ADAL" clId="{75915148-6257-4295-A645-C701DB4BDF86}" dt="2023-10-11T16:35:20.547" v="62" actId="478"/>
          <ac:inkMkLst>
            <pc:docMk/>
            <pc:sldMk cId="850327485" sldId="381"/>
            <ac:inkMk id="3" creationId="{64769A02-0581-2EC2-7135-080251A48EA2}"/>
          </ac:inkMkLst>
        </pc:inkChg>
        <pc:inkChg chg="del">
          <ac:chgData name="mehmet sait özdemir" userId="dce2c172-62e6-4d50-b888-93ec6715f647" providerId="ADAL" clId="{75915148-6257-4295-A645-C701DB4BDF86}" dt="2023-10-11T16:35:20.547" v="62" actId="478"/>
          <ac:inkMkLst>
            <pc:docMk/>
            <pc:sldMk cId="850327485" sldId="381"/>
            <ac:inkMk id="4" creationId="{39092CD6-7BDE-D4C5-E20B-7F0295181A2F}"/>
          </ac:inkMkLst>
        </pc:inkChg>
        <pc:inkChg chg="del">
          <ac:chgData name="mehmet sait özdemir" userId="dce2c172-62e6-4d50-b888-93ec6715f647" providerId="ADAL" clId="{75915148-6257-4295-A645-C701DB4BDF86}" dt="2023-10-11T16:35:20.547" v="62" actId="478"/>
          <ac:inkMkLst>
            <pc:docMk/>
            <pc:sldMk cId="850327485" sldId="381"/>
            <ac:inkMk id="12" creationId="{EDF27A86-6C77-3A95-A9F7-C257AF2AB0A5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29.179" v="77" actId="478"/>
        <pc:sldMkLst>
          <pc:docMk/>
          <pc:sldMk cId="58099320" sldId="382"/>
        </pc:sldMkLst>
        <pc:grpChg chg="del">
          <ac:chgData name="mehmet sait özdemir" userId="dce2c172-62e6-4d50-b888-93ec6715f647" providerId="ADAL" clId="{75915148-6257-4295-A645-C701DB4BDF86}" dt="2023-10-11T16:36:29.179" v="77" actId="478"/>
          <ac:grpSpMkLst>
            <pc:docMk/>
            <pc:sldMk cId="58099320" sldId="382"/>
            <ac:grpSpMk id="85" creationId="{B76259AE-E14F-B9AE-9350-C66444EAD21B}"/>
          </ac:grpSpMkLst>
        </pc:grpChg>
        <pc:inkChg chg="del">
          <ac:chgData name="mehmet sait özdemir" userId="dce2c172-62e6-4d50-b888-93ec6715f647" providerId="ADAL" clId="{75915148-6257-4295-A645-C701DB4BDF86}" dt="2023-10-11T16:36:29.179" v="77" actId="478"/>
          <ac:inkMkLst>
            <pc:docMk/>
            <pc:sldMk cId="58099320" sldId="382"/>
            <ac:inkMk id="59" creationId="{55F9364E-E45A-1527-F44C-EF72DD578E85}"/>
          </ac:inkMkLst>
        </pc:inkChg>
        <pc:inkChg chg="del">
          <ac:chgData name="mehmet sait özdemir" userId="dce2c172-62e6-4d50-b888-93ec6715f647" providerId="ADAL" clId="{75915148-6257-4295-A645-C701DB4BDF86}" dt="2023-10-11T16:36:29.179" v="77" actId="478"/>
          <ac:inkMkLst>
            <pc:docMk/>
            <pc:sldMk cId="58099320" sldId="382"/>
            <ac:inkMk id="70" creationId="{BE595D45-737F-2C66-F45F-B28F8A177D92}"/>
          </ac:inkMkLst>
        </pc:inkChg>
        <pc:inkChg chg="del">
          <ac:chgData name="mehmet sait özdemir" userId="dce2c172-62e6-4d50-b888-93ec6715f647" providerId="ADAL" clId="{75915148-6257-4295-A645-C701DB4BDF86}" dt="2023-10-11T16:36:29.179" v="77" actId="478"/>
          <ac:inkMkLst>
            <pc:docMk/>
            <pc:sldMk cId="58099320" sldId="382"/>
            <ac:inkMk id="80" creationId="{5FF7C7A6-639B-CAA1-5937-7860C1B847D0}"/>
          </ac:inkMkLst>
        </pc:inkChg>
        <pc:inkChg chg="del">
          <ac:chgData name="mehmet sait özdemir" userId="dce2c172-62e6-4d50-b888-93ec6715f647" providerId="ADAL" clId="{75915148-6257-4295-A645-C701DB4BDF86}" dt="2023-10-11T16:36:29.179" v="77" actId="478"/>
          <ac:inkMkLst>
            <pc:docMk/>
            <pc:sldMk cId="58099320" sldId="382"/>
            <ac:inkMk id="84" creationId="{88B66E96-7E5D-EF98-BD31-A5B9535F5F7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34.987" v="80" actId="478"/>
        <pc:sldMkLst>
          <pc:docMk/>
          <pc:sldMk cId="2075509890" sldId="383"/>
        </pc:sldMkLst>
        <pc:grpChg chg="del">
          <ac:chgData name="mehmet sait özdemir" userId="dce2c172-62e6-4d50-b888-93ec6715f647" providerId="ADAL" clId="{75915148-6257-4295-A645-C701DB4BDF86}" dt="2023-10-11T16:36:34.987" v="80" actId="478"/>
          <ac:grpSpMkLst>
            <pc:docMk/>
            <pc:sldMk cId="2075509890" sldId="383"/>
            <ac:grpSpMk id="13" creationId="{403658A8-59BC-6552-5893-AA3F627A8A01}"/>
          </ac:grpSpMkLst>
        </pc:grpChg>
        <pc:grpChg chg="del">
          <ac:chgData name="mehmet sait özdemir" userId="dce2c172-62e6-4d50-b888-93ec6715f647" providerId="ADAL" clId="{75915148-6257-4295-A645-C701DB4BDF86}" dt="2023-10-11T16:36:34.987" v="80" actId="478"/>
          <ac:grpSpMkLst>
            <pc:docMk/>
            <pc:sldMk cId="2075509890" sldId="383"/>
            <ac:grpSpMk id="18" creationId="{61EEE5DF-F3DC-CE58-52D5-AF8D32B95794}"/>
          </ac:grpSpMkLst>
        </pc:grpChg>
        <pc:grpChg chg="del">
          <ac:chgData name="mehmet sait özdemir" userId="dce2c172-62e6-4d50-b888-93ec6715f647" providerId="ADAL" clId="{75915148-6257-4295-A645-C701DB4BDF86}" dt="2023-10-11T16:36:33.545" v="79" actId="478"/>
          <ac:grpSpMkLst>
            <pc:docMk/>
            <pc:sldMk cId="2075509890" sldId="383"/>
            <ac:grpSpMk id="30" creationId="{4024343D-CC0C-F3EE-C566-0091D91DEFA7}"/>
          </ac:grpSpMkLst>
        </pc:grpChg>
        <pc:grpChg chg="del">
          <ac:chgData name="mehmet sait özdemir" userId="dce2c172-62e6-4d50-b888-93ec6715f647" providerId="ADAL" clId="{75915148-6257-4295-A645-C701DB4BDF86}" dt="2023-10-11T16:36:32.021" v="78" actId="478"/>
          <ac:grpSpMkLst>
            <pc:docMk/>
            <pc:sldMk cId="2075509890" sldId="383"/>
            <ac:grpSpMk id="31" creationId="{0B875FB8-7881-BB2F-311B-D3D6A6F045F5}"/>
          </ac:grpSpMkLst>
        </pc:grpChg>
        <pc:grpChg chg="del">
          <ac:chgData name="mehmet sait özdemir" userId="dce2c172-62e6-4d50-b888-93ec6715f647" providerId="ADAL" clId="{75915148-6257-4295-A645-C701DB4BDF86}" dt="2023-10-11T16:36:33.545" v="79" actId="478"/>
          <ac:grpSpMkLst>
            <pc:docMk/>
            <pc:sldMk cId="2075509890" sldId="383"/>
            <ac:grpSpMk id="51" creationId="{2257B63F-DB85-1462-B539-27CE44CBA665}"/>
          </ac:grpSpMkLst>
        </pc:grpChg>
        <pc:grpChg chg="del">
          <ac:chgData name="mehmet sait özdemir" userId="dce2c172-62e6-4d50-b888-93ec6715f647" providerId="ADAL" clId="{75915148-6257-4295-A645-C701DB4BDF86}" dt="2023-10-11T16:36:33.545" v="79" actId="478"/>
          <ac:grpSpMkLst>
            <pc:docMk/>
            <pc:sldMk cId="2075509890" sldId="383"/>
            <ac:grpSpMk id="52" creationId="{ED764E20-1144-7CD2-173E-B0EA85769428}"/>
          </ac:grpSpMkLst>
        </pc:grpChg>
        <pc:grpChg chg="del">
          <ac:chgData name="mehmet sait özdemir" userId="dce2c172-62e6-4d50-b888-93ec6715f647" providerId="ADAL" clId="{75915148-6257-4295-A645-C701DB4BDF86}" dt="2023-10-11T16:36:33.545" v="79" actId="478"/>
          <ac:grpSpMkLst>
            <pc:docMk/>
            <pc:sldMk cId="2075509890" sldId="383"/>
            <ac:grpSpMk id="59" creationId="{A7428A3B-AE54-2AF2-4237-2CC52C8A1211}"/>
          </ac:grpSpMkLst>
        </pc:grpChg>
        <pc:inkChg chg="del">
          <ac:chgData name="mehmet sait özdemir" userId="dce2c172-62e6-4d50-b888-93ec6715f647" providerId="ADAL" clId="{75915148-6257-4295-A645-C701DB4BDF86}" dt="2023-10-11T16:36:32.021" v="78" actId="478"/>
          <ac:inkMkLst>
            <pc:docMk/>
            <pc:sldMk cId="2075509890" sldId="383"/>
            <ac:inkMk id="2" creationId="{3B56D489-89B5-D8D0-D1A2-693E54CF5F37}"/>
          </ac:inkMkLst>
        </pc:inkChg>
        <pc:inkChg chg="del">
          <ac:chgData name="mehmet sait özdemir" userId="dce2c172-62e6-4d50-b888-93ec6715f647" providerId="ADAL" clId="{75915148-6257-4295-A645-C701DB4BDF86}" dt="2023-10-11T16:36:34.987" v="80" actId="478"/>
          <ac:inkMkLst>
            <pc:docMk/>
            <pc:sldMk cId="2075509890" sldId="383"/>
            <ac:inkMk id="15" creationId="{AEAD1E79-0D76-1ECD-E0EB-D4CD264AB787}"/>
          </ac:inkMkLst>
        </pc:inkChg>
        <pc:inkChg chg="del">
          <ac:chgData name="mehmet sait özdemir" userId="dce2c172-62e6-4d50-b888-93ec6715f647" providerId="ADAL" clId="{75915148-6257-4295-A645-C701DB4BDF86}" dt="2023-10-11T16:36:34.987" v="80" actId="478"/>
          <ac:inkMkLst>
            <pc:docMk/>
            <pc:sldMk cId="2075509890" sldId="383"/>
            <ac:inkMk id="16" creationId="{23639487-E582-CDD2-2620-ECBE92A9E18F}"/>
          </ac:inkMkLst>
        </pc:inkChg>
        <pc:inkChg chg="del">
          <ac:chgData name="mehmet sait özdemir" userId="dce2c172-62e6-4d50-b888-93ec6715f647" providerId="ADAL" clId="{75915148-6257-4295-A645-C701DB4BDF86}" dt="2023-10-11T16:36:34.987" v="80" actId="478"/>
          <ac:inkMkLst>
            <pc:docMk/>
            <pc:sldMk cId="2075509890" sldId="383"/>
            <ac:inkMk id="17" creationId="{40DA4B87-EDF4-489F-ED58-114AAE67DAAA}"/>
          </ac:inkMkLst>
        </pc:inkChg>
        <pc:inkChg chg="del">
          <ac:chgData name="mehmet sait özdemir" userId="dce2c172-62e6-4d50-b888-93ec6715f647" providerId="ADAL" clId="{75915148-6257-4295-A645-C701DB4BDF86}" dt="2023-10-11T16:36:33.545" v="79" actId="478"/>
          <ac:inkMkLst>
            <pc:docMk/>
            <pc:sldMk cId="2075509890" sldId="383"/>
            <ac:inkMk id="53" creationId="{0A6D1246-B062-B0C7-F4A6-AC091BC3A6D5}"/>
          </ac:inkMkLst>
        </pc:inkChg>
        <pc:inkChg chg="del">
          <ac:chgData name="mehmet sait özdemir" userId="dce2c172-62e6-4d50-b888-93ec6715f647" providerId="ADAL" clId="{75915148-6257-4295-A645-C701DB4BDF86}" dt="2023-10-11T16:36:32.021" v="78" actId="478"/>
          <ac:inkMkLst>
            <pc:docMk/>
            <pc:sldMk cId="2075509890" sldId="383"/>
            <ac:inkMk id="54" creationId="{1915B613-12BA-A532-9AA4-A6A511952A30}"/>
          </ac:inkMkLst>
        </pc:inkChg>
        <pc:inkChg chg="del">
          <ac:chgData name="mehmet sait özdemir" userId="dce2c172-62e6-4d50-b888-93ec6715f647" providerId="ADAL" clId="{75915148-6257-4295-A645-C701DB4BDF86}" dt="2023-10-11T16:36:33.545" v="79" actId="478"/>
          <ac:inkMkLst>
            <pc:docMk/>
            <pc:sldMk cId="2075509890" sldId="383"/>
            <ac:inkMk id="55" creationId="{85BB9EDE-47D1-7ED1-8A2D-052DE934007B}"/>
          </ac:inkMkLst>
        </pc:inkChg>
        <pc:inkChg chg="del">
          <ac:chgData name="mehmet sait özdemir" userId="dce2c172-62e6-4d50-b888-93ec6715f647" providerId="ADAL" clId="{75915148-6257-4295-A645-C701DB4BDF86}" dt="2023-10-11T16:36:33.545" v="79" actId="478"/>
          <ac:inkMkLst>
            <pc:docMk/>
            <pc:sldMk cId="2075509890" sldId="383"/>
            <ac:inkMk id="57" creationId="{497900B1-4F57-1C2C-E878-C1362C904AC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37.156" v="81" actId="478"/>
        <pc:sldMkLst>
          <pc:docMk/>
          <pc:sldMk cId="431763356" sldId="384"/>
        </pc:sldMkLst>
        <pc:grpChg chg="del">
          <ac:chgData name="mehmet sait özdemir" userId="dce2c172-62e6-4d50-b888-93ec6715f647" providerId="ADAL" clId="{75915148-6257-4295-A645-C701DB4BDF86}" dt="2023-10-11T16:36:37.156" v="81" actId="478"/>
          <ac:grpSpMkLst>
            <pc:docMk/>
            <pc:sldMk cId="431763356" sldId="384"/>
            <ac:grpSpMk id="12" creationId="{11512F7B-7746-279E-EA07-AB9BEE24B018}"/>
          </ac:grpSpMkLst>
        </pc:grpChg>
        <pc:grpChg chg="del">
          <ac:chgData name="mehmet sait özdemir" userId="dce2c172-62e6-4d50-b888-93ec6715f647" providerId="ADAL" clId="{75915148-6257-4295-A645-C701DB4BDF86}" dt="2023-10-11T16:36:37.156" v="81" actId="478"/>
          <ac:grpSpMkLst>
            <pc:docMk/>
            <pc:sldMk cId="431763356" sldId="384"/>
            <ac:grpSpMk id="19" creationId="{004F1602-FFB5-3567-7235-D16E8FCF1901}"/>
          </ac:grpSpMkLst>
        </pc:grpChg>
        <pc:grpChg chg="del">
          <ac:chgData name="mehmet sait özdemir" userId="dce2c172-62e6-4d50-b888-93ec6715f647" providerId="ADAL" clId="{75915148-6257-4295-A645-C701DB4BDF86}" dt="2023-10-11T16:36:37.156" v="81" actId="478"/>
          <ac:grpSpMkLst>
            <pc:docMk/>
            <pc:sldMk cId="431763356" sldId="384"/>
            <ac:grpSpMk id="20" creationId="{6AA11E5A-D3E1-E336-D4BF-EFBCDE7D5BF7}"/>
          </ac:grpSpMkLst>
        </pc:grpChg>
        <pc:grpChg chg="del">
          <ac:chgData name="mehmet sait özdemir" userId="dce2c172-62e6-4d50-b888-93ec6715f647" providerId="ADAL" clId="{75915148-6257-4295-A645-C701DB4BDF86}" dt="2023-10-11T16:36:37.156" v="81" actId="478"/>
          <ac:grpSpMkLst>
            <pc:docMk/>
            <pc:sldMk cId="431763356" sldId="384"/>
            <ac:grpSpMk id="21" creationId="{DCC3DDC4-7009-2916-D8C4-D06D89E0851B}"/>
          </ac:grpSpMkLst>
        </pc:grpChg>
        <pc:inkChg chg="del">
          <ac:chgData name="mehmet sait özdemir" userId="dce2c172-62e6-4d50-b888-93ec6715f647" providerId="ADAL" clId="{75915148-6257-4295-A645-C701DB4BDF86}" dt="2023-10-11T16:36:37.156" v="81" actId="478"/>
          <ac:inkMkLst>
            <pc:docMk/>
            <pc:sldMk cId="431763356" sldId="384"/>
            <ac:inkMk id="2" creationId="{D18BC168-B774-631A-7F47-552F327C0B4F}"/>
          </ac:inkMkLst>
        </pc:inkChg>
        <pc:inkChg chg="del">
          <ac:chgData name="mehmet sait özdemir" userId="dce2c172-62e6-4d50-b888-93ec6715f647" providerId="ADAL" clId="{75915148-6257-4295-A645-C701DB4BDF86}" dt="2023-10-11T16:36:37.156" v="81" actId="478"/>
          <ac:inkMkLst>
            <pc:docMk/>
            <pc:sldMk cId="431763356" sldId="384"/>
            <ac:inkMk id="4" creationId="{83410A73-CEDE-AE27-CBB4-C5151BC55616}"/>
          </ac:inkMkLst>
        </pc:inkChg>
        <pc:inkChg chg="del">
          <ac:chgData name="mehmet sait özdemir" userId="dce2c172-62e6-4d50-b888-93ec6715f647" providerId="ADAL" clId="{75915148-6257-4295-A645-C701DB4BDF86}" dt="2023-10-11T16:36:37.156" v="81" actId="478"/>
          <ac:inkMkLst>
            <pc:docMk/>
            <pc:sldMk cId="431763356" sldId="384"/>
            <ac:inkMk id="22" creationId="{1D0EE1D7-02E4-7043-798C-78E4151B30AD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40.579" v="82" actId="478"/>
        <pc:sldMkLst>
          <pc:docMk/>
          <pc:sldMk cId="1623731461" sldId="385"/>
        </pc:sldMkLst>
        <pc:grpChg chg="del">
          <ac:chgData name="mehmet sait özdemir" userId="dce2c172-62e6-4d50-b888-93ec6715f647" providerId="ADAL" clId="{75915148-6257-4295-A645-C701DB4BDF86}" dt="2023-10-11T16:36:40.579" v="82" actId="478"/>
          <ac:grpSpMkLst>
            <pc:docMk/>
            <pc:sldMk cId="1623731461" sldId="385"/>
            <ac:grpSpMk id="9" creationId="{2186AA4D-7C25-1FE1-D646-43E09758440F}"/>
          </ac:grpSpMkLst>
        </pc:grpChg>
        <pc:grpChg chg="del">
          <ac:chgData name="mehmet sait özdemir" userId="dce2c172-62e6-4d50-b888-93ec6715f647" providerId="ADAL" clId="{75915148-6257-4295-A645-C701DB4BDF86}" dt="2023-10-11T16:36:40.579" v="82" actId="478"/>
          <ac:grpSpMkLst>
            <pc:docMk/>
            <pc:sldMk cId="1623731461" sldId="385"/>
            <ac:grpSpMk id="12" creationId="{572EEF46-BFBB-20FB-E861-4EFDBC8F2500}"/>
          </ac:grpSpMkLst>
        </pc:grpChg>
        <pc:grpChg chg="del">
          <ac:chgData name="mehmet sait özdemir" userId="dce2c172-62e6-4d50-b888-93ec6715f647" providerId="ADAL" clId="{75915148-6257-4295-A645-C701DB4BDF86}" dt="2023-10-11T16:36:40.579" v="82" actId="478"/>
          <ac:grpSpMkLst>
            <pc:docMk/>
            <pc:sldMk cId="1623731461" sldId="385"/>
            <ac:grpSpMk id="22" creationId="{36D8A7DB-A108-3100-BEBB-EB051A8642F1}"/>
          </ac:grpSpMkLst>
        </pc:grpChg>
        <pc:grpChg chg="del">
          <ac:chgData name="mehmet sait özdemir" userId="dce2c172-62e6-4d50-b888-93ec6715f647" providerId="ADAL" clId="{75915148-6257-4295-A645-C701DB4BDF86}" dt="2023-10-11T16:36:40.579" v="82" actId="478"/>
          <ac:grpSpMkLst>
            <pc:docMk/>
            <pc:sldMk cId="1623731461" sldId="385"/>
            <ac:grpSpMk id="37" creationId="{8F67DED5-49BF-F28E-FE90-ED8BAA0387D4}"/>
          </ac:grpSpMkLst>
        </pc:grpChg>
        <pc:grpChg chg="del">
          <ac:chgData name="mehmet sait özdemir" userId="dce2c172-62e6-4d50-b888-93ec6715f647" providerId="ADAL" clId="{75915148-6257-4295-A645-C701DB4BDF86}" dt="2023-10-11T16:36:40.579" v="82" actId="478"/>
          <ac:grpSpMkLst>
            <pc:docMk/>
            <pc:sldMk cId="1623731461" sldId="385"/>
            <ac:grpSpMk id="44" creationId="{B1379506-F91B-0941-B4A9-41F5D38AF9B8}"/>
          </ac:grpSpMkLst>
        </pc:grpChg>
        <pc:inkChg chg="del">
          <ac:chgData name="mehmet sait özdemir" userId="dce2c172-62e6-4d50-b888-93ec6715f647" providerId="ADAL" clId="{75915148-6257-4295-A645-C701DB4BDF86}" dt="2023-10-11T16:36:40.579" v="82" actId="478"/>
          <ac:inkMkLst>
            <pc:docMk/>
            <pc:sldMk cId="1623731461" sldId="385"/>
            <ac:inkMk id="23" creationId="{B1CA8D96-2E2B-329C-ED18-09B03BE4D6F1}"/>
          </ac:inkMkLst>
        </pc:inkChg>
        <pc:inkChg chg="del">
          <ac:chgData name="mehmet sait özdemir" userId="dce2c172-62e6-4d50-b888-93ec6715f647" providerId="ADAL" clId="{75915148-6257-4295-A645-C701DB4BDF86}" dt="2023-10-11T16:36:40.579" v="82" actId="478"/>
          <ac:inkMkLst>
            <pc:docMk/>
            <pc:sldMk cId="1623731461" sldId="385"/>
            <ac:inkMk id="32" creationId="{AB88DBFA-2ABC-5668-4B83-2F19BADB2EA5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46.813" v="85" actId="478"/>
        <pc:sldMkLst>
          <pc:docMk/>
          <pc:sldMk cId="3127584186" sldId="386"/>
        </pc:sldMkLst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20" creationId="{766E4A41-4162-F8C5-1284-46AD24E35802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35" creationId="{A759B8B7-11A5-408A-E634-B5CA2300BE81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36" creationId="{87D11639-876B-DE22-6CB9-28EC56EC330F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44" creationId="{62E6D5B4-7054-3C0C-4914-04CDB8C0142E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51" creationId="{7EC93E27-DAC7-40A3-47E3-BA8BD333C343}"/>
          </ac:grpSpMkLst>
        </pc:grpChg>
        <pc:grpChg chg="del">
          <ac:chgData name="mehmet sait özdemir" userId="dce2c172-62e6-4d50-b888-93ec6715f647" providerId="ADAL" clId="{75915148-6257-4295-A645-C701DB4BDF86}" dt="2023-10-11T16:36:45.986" v="84" actId="478"/>
          <ac:grpSpMkLst>
            <pc:docMk/>
            <pc:sldMk cId="3127584186" sldId="386"/>
            <ac:grpSpMk id="63" creationId="{DF793517-3BA2-1DAA-D9A8-6EE1BA70B2F0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64" creationId="{72A95A17-00D1-3588-A18C-E632984D9DDB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65" creationId="{12475F52-4E24-07FB-E48F-DC28FA19F118}"/>
          </ac:grpSpMkLst>
        </pc:grpChg>
        <pc:grpChg chg="del">
          <ac:chgData name="mehmet sait özdemir" userId="dce2c172-62e6-4d50-b888-93ec6715f647" providerId="ADAL" clId="{75915148-6257-4295-A645-C701DB4BDF86}" dt="2023-10-11T16:36:45.986" v="84" actId="478"/>
          <ac:grpSpMkLst>
            <pc:docMk/>
            <pc:sldMk cId="3127584186" sldId="386"/>
            <ac:grpSpMk id="78" creationId="{0D2A909F-EB65-475F-33AD-A78633A93E9E}"/>
          </ac:grpSpMkLst>
        </pc:grpChg>
        <pc:grpChg chg="del">
          <ac:chgData name="mehmet sait özdemir" userId="dce2c172-62e6-4d50-b888-93ec6715f647" providerId="ADAL" clId="{75915148-6257-4295-A645-C701DB4BDF86}" dt="2023-10-11T16:36:43.631" v="83" actId="478"/>
          <ac:grpSpMkLst>
            <pc:docMk/>
            <pc:sldMk cId="3127584186" sldId="386"/>
            <ac:grpSpMk id="84" creationId="{6BC0F79F-F972-CF14-E9D5-CEF804DBFD94}"/>
          </ac:grpSpMkLst>
        </pc:grpChg>
        <pc:inkChg chg="del">
          <ac:chgData name="mehmet sait özdemir" userId="dce2c172-62e6-4d50-b888-93ec6715f647" providerId="ADAL" clId="{75915148-6257-4295-A645-C701DB4BDF86}" dt="2023-10-11T16:36:43.631" v="83" actId="478"/>
          <ac:inkMkLst>
            <pc:docMk/>
            <pc:sldMk cId="3127584186" sldId="386"/>
            <ac:inkMk id="15" creationId="{989F53A5-5294-F174-CC71-14F10B3044C5}"/>
          </ac:inkMkLst>
        </pc:inkChg>
        <pc:inkChg chg="del">
          <ac:chgData name="mehmet sait özdemir" userId="dce2c172-62e6-4d50-b888-93ec6715f647" providerId="ADAL" clId="{75915148-6257-4295-A645-C701DB4BDF86}" dt="2023-10-11T16:36:43.631" v="83" actId="478"/>
          <ac:inkMkLst>
            <pc:docMk/>
            <pc:sldMk cId="3127584186" sldId="386"/>
            <ac:inkMk id="16" creationId="{157941F1-3817-EBBF-9D9B-228B19328E48}"/>
          </ac:inkMkLst>
        </pc:inkChg>
        <pc:inkChg chg="del">
          <ac:chgData name="mehmet sait özdemir" userId="dce2c172-62e6-4d50-b888-93ec6715f647" providerId="ADAL" clId="{75915148-6257-4295-A645-C701DB4BDF86}" dt="2023-10-11T16:36:43.631" v="83" actId="478"/>
          <ac:inkMkLst>
            <pc:docMk/>
            <pc:sldMk cId="3127584186" sldId="386"/>
            <ac:inkMk id="66" creationId="{2B9629F6-F24B-A15F-182A-B45F891A8F6A}"/>
          </ac:inkMkLst>
        </pc:inkChg>
        <pc:inkChg chg="del">
          <ac:chgData name="mehmet sait özdemir" userId="dce2c172-62e6-4d50-b888-93ec6715f647" providerId="ADAL" clId="{75915148-6257-4295-A645-C701DB4BDF86}" dt="2023-10-11T16:36:43.631" v="83" actId="478"/>
          <ac:inkMkLst>
            <pc:docMk/>
            <pc:sldMk cId="3127584186" sldId="386"/>
            <ac:inkMk id="67" creationId="{AE9A683D-6E85-487D-7951-7493A84903C9}"/>
          </ac:inkMkLst>
        </pc:inkChg>
        <pc:inkChg chg="del">
          <ac:chgData name="mehmet sait özdemir" userId="dce2c172-62e6-4d50-b888-93ec6715f647" providerId="ADAL" clId="{75915148-6257-4295-A645-C701DB4BDF86}" dt="2023-10-11T16:36:43.631" v="83" actId="478"/>
          <ac:inkMkLst>
            <pc:docMk/>
            <pc:sldMk cId="3127584186" sldId="386"/>
            <ac:inkMk id="68" creationId="{3AA9FCCF-BA8B-D685-DEC8-B8B45A4019AA}"/>
          </ac:inkMkLst>
        </pc:inkChg>
        <pc:inkChg chg="del">
          <ac:chgData name="mehmet sait özdemir" userId="dce2c172-62e6-4d50-b888-93ec6715f647" providerId="ADAL" clId="{75915148-6257-4295-A645-C701DB4BDF86}" dt="2023-10-11T16:36:43.631" v="83" actId="478"/>
          <ac:inkMkLst>
            <pc:docMk/>
            <pc:sldMk cId="3127584186" sldId="386"/>
            <ac:inkMk id="69" creationId="{E9608497-FAE5-79BA-CFD3-F237D1CFBAD8}"/>
          </ac:inkMkLst>
        </pc:inkChg>
        <pc:inkChg chg="del">
          <ac:chgData name="mehmet sait özdemir" userId="dce2c172-62e6-4d50-b888-93ec6715f647" providerId="ADAL" clId="{75915148-6257-4295-A645-C701DB4BDF86}" dt="2023-10-11T16:36:46.813" v="85" actId="478"/>
          <ac:inkMkLst>
            <pc:docMk/>
            <pc:sldMk cId="3127584186" sldId="386"/>
            <ac:inkMk id="70" creationId="{0D139293-46D9-3A2F-FEFA-8EAE79B9DABC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50.948" v="86" actId="478"/>
        <pc:sldMkLst>
          <pc:docMk/>
          <pc:sldMk cId="2710485258" sldId="387"/>
        </pc:sldMkLst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6" creationId="{405404B4-B4B4-424C-46FC-4730E4A0244A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13" creationId="{315EAB90-D37F-82B4-F12B-A125E966B12A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34" creationId="{739CDF7C-B447-A00B-107B-154C0F2A4E2A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35" creationId="{8F2CAC2C-650E-3D73-8EA0-78F25F08582B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36" creationId="{8328321F-529A-0969-8453-0639CB0C7D3B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37" creationId="{3518A215-4636-E137-0C2D-62C968FDD3C4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80" creationId="{1D04B0E5-6D81-3B9B-FFAB-7C0DD7894C7B}"/>
          </ac:grpSpMkLst>
        </pc:grpChg>
        <pc:grpChg chg="del">
          <ac:chgData name="mehmet sait özdemir" userId="dce2c172-62e6-4d50-b888-93ec6715f647" providerId="ADAL" clId="{75915148-6257-4295-A645-C701DB4BDF86}" dt="2023-10-11T16:36:50.948" v="86" actId="478"/>
          <ac:grpSpMkLst>
            <pc:docMk/>
            <pc:sldMk cId="2710485258" sldId="387"/>
            <ac:grpSpMk id="84" creationId="{5675F7A9-C521-CDA4-C718-927DC5052D1A}"/>
          </ac:grpSpMkLst>
        </pc:grpChg>
        <pc:inkChg chg="del">
          <ac:chgData name="mehmet sait özdemir" userId="dce2c172-62e6-4d50-b888-93ec6715f647" providerId="ADAL" clId="{75915148-6257-4295-A645-C701DB4BDF86}" dt="2023-10-11T16:36:50.948" v="86" actId="478"/>
          <ac:inkMkLst>
            <pc:docMk/>
            <pc:sldMk cId="2710485258" sldId="387"/>
            <ac:inkMk id="12" creationId="{589EB400-2FF0-1FC1-7ECE-7AB0920E6171}"/>
          </ac:inkMkLst>
        </pc:inkChg>
        <pc:inkChg chg="del">
          <ac:chgData name="mehmet sait özdemir" userId="dce2c172-62e6-4d50-b888-93ec6715f647" providerId="ADAL" clId="{75915148-6257-4295-A645-C701DB4BDF86}" dt="2023-10-11T16:36:50.948" v="86" actId="478"/>
          <ac:inkMkLst>
            <pc:docMk/>
            <pc:sldMk cId="2710485258" sldId="387"/>
            <ac:inkMk id="38" creationId="{FB005A56-82FC-16D2-16F4-EDF5DEC5F704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6:56.894" v="87" actId="478"/>
        <pc:sldMkLst>
          <pc:docMk/>
          <pc:sldMk cId="2731481765" sldId="388"/>
        </pc:sldMkLst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24" creationId="{71FB75FE-F062-9545-EA25-77013CB8B0AB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25" creationId="{CAB2EFAE-B390-5AF2-E15C-181F594BBB9A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34" creationId="{996028E0-1A2A-A402-8F2B-295EAB83E337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40" creationId="{28A0A45B-D804-E6E8-CF2C-EEA1C674B7B0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49" creationId="{E84A39CF-3FD0-97C1-C9F5-26902942C822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62" creationId="{94CE0E3C-CF0B-27C0-4B24-24A789FAB551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63" creationId="{7B11EB00-385B-A580-55DF-5E85D4F1F39A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64" creationId="{558074F0-7D4A-78F8-8CF7-9310AF8777FA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65" creationId="{D5C6A273-475C-B661-A594-2D9F2811A339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66" creationId="{5CE91128-1611-E4A2-E504-2A3630880580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67" creationId="{8177BC9B-6BC1-7A0C-AA4E-209D724CDF44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81" creationId="{EA270C6D-C77F-3D03-6141-9AAF09777F59}"/>
          </ac:grpSpMkLst>
        </pc:grpChg>
        <pc:grpChg chg="del">
          <ac:chgData name="mehmet sait özdemir" userId="dce2c172-62e6-4d50-b888-93ec6715f647" providerId="ADAL" clId="{75915148-6257-4295-A645-C701DB4BDF86}" dt="2023-10-11T16:36:56.894" v="87" actId="478"/>
          <ac:grpSpMkLst>
            <pc:docMk/>
            <pc:sldMk cId="2731481765" sldId="388"/>
            <ac:grpSpMk id="86" creationId="{185625A6-901D-6079-CE06-E220B34F8AFE}"/>
          </ac:grpSpMkLst>
        </pc:grpChg>
        <pc:inkChg chg="del">
          <ac:chgData name="mehmet sait özdemir" userId="dce2c172-62e6-4d50-b888-93ec6715f647" providerId="ADAL" clId="{75915148-6257-4295-A645-C701DB4BDF86}" dt="2023-10-11T16:36:56.894" v="87" actId="478"/>
          <ac:inkMkLst>
            <pc:docMk/>
            <pc:sldMk cId="2731481765" sldId="388"/>
            <ac:inkMk id="2" creationId="{93BAC772-7A14-74C8-F689-669BDDAF6666}"/>
          </ac:inkMkLst>
        </pc:inkChg>
        <pc:inkChg chg="del">
          <ac:chgData name="mehmet sait özdemir" userId="dce2c172-62e6-4d50-b888-93ec6715f647" providerId="ADAL" clId="{75915148-6257-4295-A645-C701DB4BDF86}" dt="2023-10-11T16:36:56.894" v="87" actId="478"/>
          <ac:inkMkLst>
            <pc:docMk/>
            <pc:sldMk cId="2731481765" sldId="388"/>
            <ac:inkMk id="4" creationId="{DC293156-29BA-CEA0-21C6-8AAD312ED7B7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05.923" v="90" actId="478"/>
        <pc:sldMkLst>
          <pc:docMk/>
          <pc:sldMk cId="2507737478" sldId="389"/>
        </pc:sldMkLst>
        <pc:grpChg chg="del">
          <ac:chgData name="mehmet sait özdemir" userId="dce2c172-62e6-4d50-b888-93ec6715f647" providerId="ADAL" clId="{75915148-6257-4295-A645-C701DB4BDF86}" dt="2023-10-11T16:37:01.246" v="88" actId="478"/>
          <ac:grpSpMkLst>
            <pc:docMk/>
            <pc:sldMk cId="2507737478" sldId="389"/>
            <ac:grpSpMk id="27" creationId="{EF05F028-C2D5-EF30-A807-6B68590365B8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33" creationId="{6E3AAFE1-69D1-2105-2D64-3483B45F4B0F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34" creationId="{54CE8F61-2270-465C-600D-2C74CB705A88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38" creationId="{0FE05113-B63D-20C8-0C9A-E5A8B4303503}"/>
          </ac:grpSpMkLst>
        </pc:grpChg>
        <pc:grpChg chg="del">
          <ac:chgData name="mehmet sait özdemir" userId="dce2c172-62e6-4d50-b888-93ec6715f647" providerId="ADAL" clId="{75915148-6257-4295-A645-C701DB4BDF86}" dt="2023-10-11T16:37:01.246" v="88" actId="478"/>
          <ac:grpSpMkLst>
            <pc:docMk/>
            <pc:sldMk cId="2507737478" sldId="389"/>
            <ac:grpSpMk id="41" creationId="{E7DDB250-4FCA-F9E5-F01B-B30465E74F19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44" creationId="{DFB911AE-297C-DD43-9A93-660F2BA31E3C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51" creationId="{7A9E3A25-0A29-BA3B-2CCE-EA77C4EDB7F7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52" creationId="{3CE28781-9548-C49A-D2D1-6304CD12183D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59" creationId="{2ECD9575-1D2B-BE8C-600E-FC37FAF9B38C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60" creationId="{AEE964D9-C7D3-D063-D6D0-40CDB4A42B93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63" creationId="{64268FDA-00A5-539F-E677-F0D28FDDE37C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81" creationId="{B0C88A27-14AF-BD87-7BCE-FFF5661942C5}"/>
          </ac:grpSpMkLst>
        </pc:grpChg>
        <pc:grpChg chg="del">
          <ac:chgData name="mehmet sait özdemir" userId="dce2c172-62e6-4d50-b888-93ec6715f647" providerId="ADAL" clId="{75915148-6257-4295-A645-C701DB4BDF86}" dt="2023-10-11T16:37:04.049" v="89" actId="478"/>
          <ac:grpSpMkLst>
            <pc:docMk/>
            <pc:sldMk cId="2507737478" sldId="389"/>
            <ac:grpSpMk id="82" creationId="{8FF3AC43-7E9B-8652-F8F2-425C560B4A32}"/>
          </ac:grpSpMkLst>
        </pc:grpChg>
        <pc:inkChg chg="del">
          <ac:chgData name="mehmet sait özdemir" userId="dce2c172-62e6-4d50-b888-93ec6715f647" providerId="ADAL" clId="{75915148-6257-4295-A645-C701DB4BDF86}" dt="2023-10-11T16:37:01.246" v="88" actId="478"/>
          <ac:inkMkLst>
            <pc:docMk/>
            <pc:sldMk cId="2507737478" sldId="389"/>
            <ac:inkMk id="28" creationId="{4B638C51-6810-B663-A2EE-127A58E0DBBA}"/>
          </ac:inkMkLst>
        </pc:inkChg>
        <pc:inkChg chg="del">
          <ac:chgData name="mehmet sait özdemir" userId="dce2c172-62e6-4d50-b888-93ec6715f647" providerId="ADAL" clId="{75915148-6257-4295-A645-C701DB4BDF86}" dt="2023-10-11T16:37:01.246" v="88" actId="478"/>
          <ac:inkMkLst>
            <pc:docMk/>
            <pc:sldMk cId="2507737478" sldId="389"/>
            <ac:inkMk id="35" creationId="{A9D366FD-B595-1590-8DC3-3B802832F36E}"/>
          </ac:inkMkLst>
        </pc:inkChg>
        <pc:inkChg chg="del">
          <ac:chgData name="mehmet sait özdemir" userId="dce2c172-62e6-4d50-b888-93ec6715f647" providerId="ADAL" clId="{75915148-6257-4295-A645-C701DB4BDF86}" dt="2023-10-11T16:37:01.246" v="88" actId="478"/>
          <ac:inkMkLst>
            <pc:docMk/>
            <pc:sldMk cId="2507737478" sldId="389"/>
            <ac:inkMk id="45" creationId="{58A75EEE-0A3C-10D5-6C5B-1B60F4CD781A}"/>
          </ac:inkMkLst>
        </pc:inkChg>
        <pc:inkChg chg="del">
          <ac:chgData name="mehmet sait özdemir" userId="dce2c172-62e6-4d50-b888-93ec6715f647" providerId="ADAL" clId="{75915148-6257-4295-A645-C701DB4BDF86}" dt="2023-10-11T16:37:05.923" v="90" actId="478"/>
          <ac:inkMkLst>
            <pc:docMk/>
            <pc:sldMk cId="2507737478" sldId="389"/>
            <ac:inkMk id="46" creationId="{E0811C68-C222-8ECF-4623-F1C3FBB902AF}"/>
          </ac:inkMkLst>
        </pc:inkChg>
        <pc:inkChg chg="del">
          <ac:chgData name="mehmet sait özdemir" userId="dce2c172-62e6-4d50-b888-93ec6715f647" providerId="ADAL" clId="{75915148-6257-4295-A645-C701DB4BDF86}" dt="2023-10-11T16:37:04.049" v="89" actId="478"/>
          <ac:inkMkLst>
            <pc:docMk/>
            <pc:sldMk cId="2507737478" sldId="389"/>
            <ac:inkMk id="64" creationId="{5B5B8A2E-FB2B-A4CD-C780-E28CB77F91E8}"/>
          </ac:inkMkLst>
        </pc:inkChg>
        <pc:inkChg chg="del">
          <ac:chgData name="mehmet sait özdemir" userId="dce2c172-62e6-4d50-b888-93ec6715f647" providerId="ADAL" clId="{75915148-6257-4295-A645-C701DB4BDF86}" dt="2023-10-11T16:37:04.049" v="89" actId="478"/>
          <ac:inkMkLst>
            <pc:docMk/>
            <pc:sldMk cId="2507737478" sldId="389"/>
            <ac:inkMk id="65" creationId="{71F01C5B-339A-1FC4-8067-341F5B28E886}"/>
          </ac:inkMkLst>
        </pc:inkChg>
        <pc:inkChg chg="del">
          <ac:chgData name="mehmet sait özdemir" userId="dce2c172-62e6-4d50-b888-93ec6715f647" providerId="ADAL" clId="{75915148-6257-4295-A645-C701DB4BDF86}" dt="2023-10-11T16:37:01.246" v="88" actId="478"/>
          <ac:inkMkLst>
            <pc:docMk/>
            <pc:sldMk cId="2507737478" sldId="389"/>
            <ac:inkMk id="83" creationId="{0FDF6D80-691D-40EF-1F9B-9BF4AD7C74A7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08.784" v="91" actId="478"/>
        <pc:sldMkLst>
          <pc:docMk/>
          <pc:sldMk cId="3224198973" sldId="390"/>
        </pc:sldMkLst>
        <pc:grpChg chg="del">
          <ac:chgData name="mehmet sait özdemir" userId="dce2c172-62e6-4d50-b888-93ec6715f647" providerId="ADAL" clId="{75915148-6257-4295-A645-C701DB4BDF86}" dt="2023-10-11T16:37:08.784" v="91" actId="478"/>
          <ac:grpSpMkLst>
            <pc:docMk/>
            <pc:sldMk cId="3224198973" sldId="390"/>
            <ac:grpSpMk id="34" creationId="{9A0BE8F1-3126-4B77-28B8-9D8BDF06EE01}"/>
          </ac:grpSpMkLst>
        </pc:grpChg>
        <pc:grpChg chg="del">
          <ac:chgData name="mehmet sait özdemir" userId="dce2c172-62e6-4d50-b888-93ec6715f647" providerId="ADAL" clId="{75915148-6257-4295-A645-C701DB4BDF86}" dt="2023-10-11T16:37:08.784" v="91" actId="478"/>
          <ac:grpSpMkLst>
            <pc:docMk/>
            <pc:sldMk cId="3224198973" sldId="390"/>
            <ac:grpSpMk id="39" creationId="{4E5DAFAA-BAE0-EE58-0DD5-E708837EADA1}"/>
          </ac:grpSpMkLst>
        </pc:grpChg>
        <pc:grpChg chg="del">
          <ac:chgData name="mehmet sait özdemir" userId="dce2c172-62e6-4d50-b888-93ec6715f647" providerId="ADAL" clId="{75915148-6257-4295-A645-C701DB4BDF86}" dt="2023-10-11T16:37:08.784" v="91" actId="478"/>
          <ac:grpSpMkLst>
            <pc:docMk/>
            <pc:sldMk cId="3224198973" sldId="390"/>
            <ac:grpSpMk id="50" creationId="{411F4FD4-F641-93F3-3F0B-89F2BD3A0FD6}"/>
          </ac:grpSpMkLst>
        </pc:grpChg>
        <pc:grpChg chg="del">
          <ac:chgData name="mehmet sait özdemir" userId="dce2c172-62e6-4d50-b888-93ec6715f647" providerId="ADAL" clId="{75915148-6257-4295-A645-C701DB4BDF86}" dt="2023-10-11T16:37:08.784" v="91" actId="478"/>
          <ac:grpSpMkLst>
            <pc:docMk/>
            <pc:sldMk cId="3224198973" sldId="390"/>
            <ac:grpSpMk id="67" creationId="{B9D1EDBF-00DB-F370-63FE-8DCCA7292FBC}"/>
          </ac:grpSpMkLst>
        </pc:grpChg>
        <pc:grpChg chg="del">
          <ac:chgData name="mehmet sait özdemir" userId="dce2c172-62e6-4d50-b888-93ec6715f647" providerId="ADAL" clId="{75915148-6257-4295-A645-C701DB4BDF86}" dt="2023-10-11T16:37:08.784" v="91" actId="478"/>
          <ac:grpSpMkLst>
            <pc:docMk/>
            <pc:sldMk cId="3224198973" sldId="390"/>
            <ac:grpSpMk id="68" creationId="{CFC90617-BFC6-1C33-40B5-1F87D1B5C633}"/>
          </ac:grpSpMkLst>
        </pc:grpChg>
        <pc:grpChg chg="del">
          <ac:chgData name="mehmet sait özdemir" userId="dce2c172-62e6-4d50-b888-93ec6715f647" providerId="ADAL" clId="{75915148-6257-4295-A645-C701DB4BDF86}" dt="2023-10-11T16:37:08.784" v="91" actId="478"/>
          <ac:grpSpMkLst>
            <pc:docMk/>
            <pc:sldMk cId="3224198973" sldId="390"/>
            <ac:grpSpMk id="79" creationId="{0BB0D80E-2010-083F-FDB3-825B6CDCDD8E}"/>
          </ac:grpSpMkLst>
        </pc:grpChg>
      </pc:sldChg>
      <pc:sldChg chg="delSp mod">
        <pc:chgData name="mehmet sait özdemir" userId="dce2c172-62e6-4d50-b888-93ec6715f647" providerId="ADAL" clId="{75915148-6257-4295-A645-C701DB4BDF86}" dt="2023-10-11T16:37:11.303" v="92" actId="478"/>
        <pc:sldMkLst>
          <pc:docMk/>
          <pc:sldMk cId="4092369914" sldId="391"/>
        </pc:sldMkLst>
        <pc:grpChg chg="del">
          <ac:chgData name="mehmet sait özdemir" userId="dce2c172-62e6-4d50-b888-93ec6715f647" providerId="ADAL" clId="{75915148-6257-4295-A645-C701DB4BDF86}" dt="2023-10-11T16:37:11.303" v="92" actId="478"/>
          <ac:grpSpMkLst>
            <pc:docMk/>
            <pc:sldMk cId="4092369914" sldId="391"/>
            <ac:grpSpMk id="29" creationId="{12E8B546-E90A-0E37-32FF-AB71FA6DFECC}"/>
          </ac:grpSpMkLst>
        </pc:grpChg>
        <pc:grpChg chg="del">
          <ac:chgData name="mehmet sait özdemir" userId="dce2c172-62e6-4d50-b888-93ec6715f647" providerId="ADAL" clId="{75915148-6257-4295-A645-C701DB4BDF86}" dt="2023-10-11T16:37:11.303" v="92" actId="478"/>
          <ac:grpSpMkLst>
            <pc:docMk/>
            <pc:sldMk cId="4092369914" sldId="391"/>
            <ac:grpSpMk id="43" creationId="{FD66EC65-5410-F180-8FBA-11F1A9E886C1}"/>
          </ac:grpSpMkLst>
        </pc:grpChg>
        <pc:grpChg chg="del">
          <ac:chgData name="mehmet sait özdemir" userId="dce2c172-62e6-4d50-b888-93ec6715f647" providerId="ADAL" clId="{75915148-6257-4295-A645-C701DB4BDF86}" dt="2023-10-11T16:37:11.303" v="92" actId="478"/>
          <ac:grpSpMkLst>
            <pc:docMk/>
            <pc:sldMk cId="4092369914" sldId="391"/>
            <ac:grpSpMk id="45" creationId="{76CFE350-9D08-90F2-FBAB-26E3081E673D}"/>
          </ac:grpSpMkLst>
        </pc:grpChg>
        <pc:grpChg chg="del">
          <ac:chgData name="mehmet sait özdemir" userId="dce2c172-62e6-4d50-b888-93ec6715f647" providerId="ADAL" clId="{75915148-6257-4295-A645-C701DB4BDF86}" dt="2023-10-11T16:37:11.303" v="92" actId="478"/>
          <ac:grpSpMkLst>
            <pc:docMk/>
            <pc:sldMk cId="4092369914" sldId="391"/>
            <ac:grpSpMk id="50" creationId="{7C1B7850-C382-05AB-B2C5-F59CE2B422A0}"/>
          </ac:grpSpMkLst>
        </pc:grpChg>
        <pc:inkChg chg="del">
          <ac:chgData name="mehmet sait özdemir" userId="dce2c172-62e6-4d50-b888-93ec6715f647" providerId="ADAL" clId="{75915148-6257-4295-A645-C701DB4BDF86}" dt="2023-10-11T16:37:11.303" v="92" actId="478"/>
          <ac:inkMkLst>
            <pc:docMk/>
            <pc:sldMk cId="4092369914" sldId="391"/>
            <ac:inkMk id="30" creationId="{E31108EC-0768-7E94-C376-C0F7070BB969}"/>
          </ac:inkMkLst>
        </pc:inkChg>
        <pc:inkChg chg="del">
          <ac:chgData name="mehmet sait özdemir" userId="dce2c172-62e6-4d50-b888-93ec6715f647" providerId="ADAL" clId="{75915148-6257-4295-A645-C701DB4BDF86}" dt="2023-10-11T16:37:11.303" v="92" actId="478"/>
          <ac:inkMkLst>
            <pc:docMk/>
            <pc:sldMk cId="4092369914" sldId="391"/>
            <ac:inkMk id="31" creationId="{C2E8A9B4-4968-6BD2-D11C-AAE3223DBDA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18.334" v="95" actId="478"/>
        <pc:sldMkLst>
          <pc:docMk/>
          <pc:sldMk cId="2028744295" sldId="392"/>
        </pc:sldMkLst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26" creationId="{162E62F9-3A62-EB01-B8F7-7242E952CB9C}"/>
          </ac:grpSpMkLst>
        </pc:grpChg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33" creationId="{EAA1D531-8123-45BF-8422-30B67B83515D}"/>
          </ac:grpSpMkLst>
        </pc:grpChg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43" creationId="{ADDC3EEC-4DD2-1BC4-2516-9599869BE918}"/>
          </ac:grpSpMkLst>
        </pc:grpChg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44" creationId="{0F1A320A-8596-FB78-1B25-06062DD8E5B9}"/>
          </ac:grpSpMkLst>
        </pc:grpChg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72" creationId="{FE2C067D-316C-2967-02EE-E35C69E8ACB9}"/>
          </ac:grpSpMkLst>
        </pc:grpChg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88" creationId="{7329F256-27A8-C596-76EA-3DF969A04AF7}"/>
          </ac:grpSpMkLst>
        </pc:grpChg>
        <pc:grpChg chg="del">
          <ac:chgData name="mehmet sait özdemir" userId="dce2c172-62e6-4d50-b888-93ec6715f647" providerId="ADAL" clId="{75915148-6257-4295-A645-C701DB4BDF86}" dt="2023-10-11T16:37:17.299" v="94" actId="478"/>
          <ac:grpSpMkLst>
            <pc:docMk/>
            <pc:sldMk cId="2028744295" sldId="392"/>
            <ac:grpSpMk id="95" creationId="{B35136EE-84F7-3CEA-D9EF-2C197CA2DD3C}"/>
          </ac:grpSpMkLst>
        </pc:grpChg>
        <pc:inkChg chg="del">
          <ac:chgData name="mehmet sait özdemir" userId="dce2c172-62e6-4d50-b888-93ec6715f647" providerId="ADAL" clId="{75915148-6257-4295-A645-C701DB4BDF86}" dt="2023-10-11T16:37:18.334" v="95" actId="478"/>
          <ac:inkMkLst>
            <pc:docMk/>
            <pc:sldMk cId="2028744295" sldId="392"/>
            <ac:inkMk id="27" creationId="{EADD0255-60E6-EE28-9986-629D4F35576A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28" creationId="{1783D894-EBD8-3D35-0128-6988FC98DD40}"/>
          </ac:inkMkLst>
        </pc:inkChg>
        <pc:inkChg chg="del">
          <ac:chgData name="mehmet sait özdemir" userId="dce2c172-62e6-4d50-b888-93ec6715f647" providerId="ADAL" clId="{75915148-6257-4295-A645-C701DB4BDF86}" dt="2023-10-11T16:37:14.478" v="93" actId="478"/>
          <ac:inkMkLst>
            <pc:docMk/>
            <pc:sldMk cId="2028744295" sldId="392"/>
            <ac:inkMk id="29" creationId="{62F77AAF-E77A-A6EB-1B92-462987A22BBA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34" creationId="{3724F87A-3A5C-631E-76E1-12E0DD839E02}"/>
          </ac:inkMkLst>
        </pc:inkChg>
        <pc:inkChg chg="del">
          <ac:chgData name="mehmet sait özdemir" userId="dce2c172-62e6-4d50-b888-93ec6715f647" providerId="ADAL" clId="{75915148-6257-4295-A645-C701DB4BDF86}" dt="2023-10-11T16:37:14.478" v="93" actId="478"/>
          <ac:inkMkLst>
            <pc:docMk/>
            <pc:sldMk cId="2028744295" sldId="392"/>
            <ac:inkMk id="35" creationId="{EEE9D45D-E5D8-94A0-E9FD-9C354FD95E22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64" creationId="{DB28028C-C52D-BBD8-FD48-D17BA3B3E8CF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65" creationId="{202D93E3-4A9C-2144-D376-A57EDB9C06BE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66" creationId="{FAE13628-1B48-A345-34C2-0D553476382B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67" creationId="{C08EA4F5-A024-25E3-6EB4-9873FF2175C6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68" creationId="{499A3A8A-3257-B582-A49B-9C2E96A86F67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80" creationId="{BEBF633F-149D-96B4-CD71-1E2092C01BD8}"/>
          </ac:inkMkLst>
        </pc:inkChg>
        <pc:inkChg chg="del">
          <ac:chgData name="mehmet sait özdemir" userId="dce2c172-62e6-4d50-b888-93ec6715f647" providerId="ADAL" clId="{75915148-6257-4295-A645-C701DB4BDF86}" dt="2023-10-11T16:37:17.299" v="94" actId="478"/>
          <ac:inkMkLst>
            <pc:docMk/>
            <pc:sldMk cId="2028744295" sldId="392"/>
            <ac:inkMk id="81" creationId="{03BDA861-2F69-24B8-165B-A15AB5AE12EF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22.949" v="96" actId="478"/>
        <pc:sldMkLst>
          <pc:docMk/>
          <pc:sldMk cId="2208324284" sldId="393"/>
        </pc:sldMkLst>
        <pc:grpChg chg="del">
          <ac:chgData name="mehmet sait özdemir" userId="dce2c172-62e6-4d50-b888-93ec6715f647" providerId="ADAL" clId="{75915148-6257-4295-A645-C701DB4BDF86}" dt="2023-10-11T16:37:22.949" v="96" actId="478"/>
          <ac:grpSpMkLst>
            <pc:docMk/>
            <pc:sldMk cId="2208324284" sldId="393"/>
            <ac:grpSpMk id="45" creationId="{0A6B6281-8381-FA21-89A2-0A577B9834D0}"/>
          </ac:grpSpMkLst>
        </pc:grpChg>
        <pc:grpChg chg="del">
          <ac:chgData name="mehmet sait özdemir" userId="dce2c172-62e6-4d50-b888-93ec6715f647" providerId="ADAL" clId="{75915148-6257-4295-A645-C701DB4BDF86}" dt="2023-10-11T16:37:22.949" v="96" actId="478"/>
          <ac:grpSpMkLst>
            <pc:docMk/>
            <pc:sldMk cId="2208324284" sldId="393"/>
            <ac:grpSpMk id="46" creationId="{A61A5F57-CF07-BD1B-B612-3A5E5F7E49F4}"/>
          </ac:grpSpMkLst>
        </pc:grpChg>
        <pc:inkChg chg="del">
          <ac:chgData name="mehmet sait özdemir" userId="dce2c172-62e6-4d50-b888-93ec6715f647" providerId="ADAL" clId="{75915148-6257-4295-A645-C701DB4BDF86}" dt="2023-10-11T16:37:22.949" v="96" actId="478"/>
          <ac:inkMkLst>
            <pc:docMk/>
            <pc:sldMk cId="2208324284" sldId="393"/>
            <ac:inkMk id="2" creationId="{418E77CB-4B52-D5FB-1162-EA237B6A5ADC}"/>
          </ac:inkMkLst>
        </pc:inkChg>
        <pc:inkChg chg="del">
          <ac:chgData name="mehmet sait özdemir" userId="dce2c172-62e6-4d50-b888-93ec6715f647" providerId="ADAL" clId="{75915148-6257-4295-A645-C701DB4BDF86}" dt="2023-10-11T16:37:22.949" v="96" actId="478"/>
          <ac:inkMkLst>
            <pc:docMk/>
            <pc:sldMk cId="2208324284" sldId="393"/>
            <ac:inkMk id="4" creationId="{B79A2D83-CEB1-624A-71AA-D9FA490274CE}"/>
          </ac:inkMkLst>
        </pc:inkChg>
        <pc:inkChg chg="del">
          <ac:chgData name="mehmet sait özdemir" userId="dce2c172-62e6-4d50-b888-93ec6715f647" providerId="ADAL" clId="{75915148-6257-4295-A645-C701DB4BDF86}" dt="2023-10-11T16:37:22.949" v="96" actId="478"/>
          <ac:inkMkLst>
            <pc:docMk/>
            <pc:sldMk cId="2208324284" sldId="393"/>
            <ac:inkMk id="5" creationId="{7AAB27E6-E297-58D8-3810-CD087C3B15A3}"/>
          </ac:inkMkLst>
        </pc:inkChg>
        <pc:inkChg chg="del">
          <ac:chgData name="mehmet sait özdemir" userId="dce2c172-62e6-4d50-b888-93ec6715f647" providerId="ADAL" clId="{75915148-6257-4295-A645-C701DB4BDF86}" dt="2023-10-11T16:37:22.949" v="96" actId="478"/>
          <ac:inkMkLst>
            <pc:docMk/>
            <pc:sldMk cId="2208324284" sldId="393"/>
            <ac:inkMk id="25" creationId="{C9FCF22B-54C3-03E3-0D2F-658192F146CD}"/>
          </ac:inkMkLst>
        </pc:inkChg>
        <pc:inkChg chg="del">
          <ac:chgData name="mehmet sait özdemir" userId="dce2c172-62e6-4d50-b888-93ec6715f647" providerId="ADAL" clId="{75915148-6257-4295-A645-C701DB4BDF86}" dt="2023-10-11T16:37:22.949" v="96" actId="478"/>
          <ac:inkMkLst>
            <pc:docMk/>
            <pc:sldMk cId="2208324284" sldId="393"/>
            <ac:inkMk id="26" creationId="{77BAF28E-2AE5-80A5-F27C-12E6E147E408}"/>
          </ac:inkMkLst>
        </pc:inkChg>
        <pc:inkChg chg="del">
          <ac:chgData name="mehmet sait özdemir" userId="dce2c172-62e6-4d50-b888-93ec6715f647" providerId="ADAL" clId="{75915148-6257-4295-A645-C701DB4BDF86}" dt="2023-10-11T16:37:22.949" v="96" actId="478"/>
          <ac:inkMkLst>
            <pc:docMk/>
            <pc:sldMk cId="2208324284" sldId="393"/>
            <ac:inkMk id="47" creationId="{9CF9A103-0CE9-C33A-902A-0F98D7C4983A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27.002" v="97" actId="478"/>
        <pc:sldMkLst>
          <pc:docMk/>
          <pc:sldMk cId="2929435434" sldId="394"/>
        </pc:sldMkLst>
        <pc:grpChg chg="del">
          <ac:chgData name="mehmet sait özdemir" userId="dce2c172-62e6-4d50-b888-93ec6715f647" providerId="ADAL" clId="{75915148-6257-4295-A645-C701DB4BDF86}" dt="2023-10-11T16:37:27.002" v="97" actId="478"/>
          <ac:grpSpMkLst>
            <pc:docMk/>
            <pc:sldMk cId="2929435434" sldId="394"/>
            <ac:grpSpMk id="20" creationId="{ED4F19D6-4844-6217-BD8B-3191D03B4531}"/>
          </ac:grpSpMkLst>
        </pc:grpChg>
        <pc:grpChg chg="del">
          <ac:chgData name="mehmet sait özdemir" userId="dce2c172-62e6-4d50-b888-93ec6715f647" providerId="ADAL" clId="{75915148-6257-4295-A645-C701DB4BDF86}" dt="2023-10-11T16:37:27.002" v="97" actId="478"/>
          <ac:grpSpMkLst>
            <pc:docMk/>
            <pc:sldMk cId="2929435434" sldId="394"/>
            <ac:grpSpMk id="21" creationId="{FE291CB9-F25C-DA80-B20A-3F0961F0C7B9}"/>
          </ac:grpSpMkLst>
        </pc:grpChg>
        <pc:grpChg chg="del">
          <ac:chgData name="mehmet sait özdemir" userId="dce2c172-62e6-4d50-b888-93ec6715f647" providerId="ADAL" clId="{75915148-6257-4295-A645-C701DB4BDF86}" dt="2023-10-11T16:37:27.002" v="97" actId="478"/>
          <ac:grpSpMkLst>
            <pc:docMk/>
            <pc:sldMk cId="2929435434" sldId="394"/>
            <ac:grpSpMk id="24" creationId="{AD84CD8D-BEFE-F3D2-A498-DCADD5D5BA28}"/>
          </ac:grpSpMkLst>
        </pc:grpChg>
        <pc:grpChg chg="del">
          <ac:chgData name="mehmet sait özdemir" userId="dce2c172-62e6-4d50-b888-93ec6715f647" providerId="ADAL" clId="{75915148-6257-4295-A645-C701DB4BDF86}" dt="2023-10-11T16:37:27.002" v="97" actId="478"/>
          <ac:grpSpMkLst>
            <pc:docMk/>
            <pc:sldMk cId="2929435434" sldId="394"/>
            <ac:grpSpMk id="37" creationId="{F683E534-FA12-8FE7-56BE-FC9A3D3C363F}"/>
          </ac:grpSpMkLst>
        </pc:grpChg>
        <pc:grpChg chg="del">
          <ac:chgData name="mehmet sait özdemir" userId="dce2c172-62e6-4d50-b888-93ec6715f647" providerId="ADAL" clId="{75915148-6257-4295-A645-C701DB4BDF86}" dt="2023-10-11T16:37:27.002" v="97" actId="478"/>
          <ac:grpSpMkLst>
            <pc:docMk/>
            <pc:sldMk cId="2929435434" sldId="394"/>
            <ac:grpSpMk id="38" creationId="{97538DB7-62E5-900E-834C-E6AC759C99A9}"/>
          </ac:grpSpMkLst>
        </pc:grpChg>
        <pc:inkChg chg="del">
          <ac:chgData name="mehmet sait özdemir" userId="dce2c172-62e6-4d50-b888-93ec6715f647" providerId="ADAL" clId="{75915148-6257-4295-A645-C701DB4BDF86}" dt="2023-10-11T16:37:27.002" v="97" actId="478"/>
          <ac:inkMkLst>
            <pc:docMk/>
            <pc:sldMk cId="2929435434" sldId="394"/>
            <ac:inkMk id="9" creationId="{42174767-7538-982C-B92F-108C3A40FBF6}"/>
          </ac:inkMkLst>
        </pc:inkChg>
        <pc:inkChg chg="del">
          <ac:chgData name="mehmet sait özdemir" userId="dce2c172-62e6-4d50-b888-93ec6715f647" providerId="ADAL" clId="{75915148-6257-4295-A645-C701DB4BDF86}" dt="2023-10-11T16:37:27.002" v="97" actId="478"/>
          <ac:inkMkLst>
            <pc:docMk/>
            <pc:sldMk cId="2929435434" sldId="394"/>
            <ac:inkMk id="17" creationId="{71A323B9-8CC0-D611-CBF0-BEE5DF880E3B}"/>
          </ac:inkMkLst>
        </pc:inkChg>
        <pc:inkChg chg="del">
          <ac:chgData name="mehmet sait özdemir" userId="dce2c172-62e6-4d50-b888-93ec6715f647" providerId="ADAL" clId="{75915148-6257-4295-A645-C701DB4BDF86}" dt="2023-10-11T16:37:27.002" v="97" actId="478"/>
          <ac:inkMkLst>
            <pc:docMk/>
            <pc:sldMk cId="2929435434" sldId="394"/>
            <ac:inkMk id="39" creationId="{2001A0FA-9A04-8C52-A9F1-399EF3783106}"/>
          </ac:inkMkLst>
        </pc:inkChg>
        <pc:inkChg chg="del">
          <ac:chgData name="mehmet sait özdemir" userId="dce2c172-62e6-4d50-b888-93ec6715f647" providerId="ADAL" clId="{75915148-6257-4295-A645-C701DB4BDF86}" dt="2023-10-11T16:37:27.002" v="97" actId="478"/>
          <ac:inkMkLst>
            <pc:docMk/>
            <pc:sldMk cId="2929435434" sldId="394"/>
            <ac:inkMk id="40" creationId="{063EB14D-5FFD-0360-577A-855AF7ED10C6}"/>
          </ac:inkMkLst>
        </pc:inkChg>
        <pc:inkChg chg="del">
          <ac:chgData name="mehmet sait özdemir" userId="dce2c172-62e6-4d50-b888-93ec6715f647" providerId="ADAL" clId="{75915148-6257-4295-A645-C701DB4BDF86}" dt="2023-10-11T16:37:27.002" v="97" actId="478"/>
          <ac:inkMkLst>
            <pc:docMk/>
            <pc:sldMk cId="2929435434" sldId="394"/>
            <ac:inkMk id="41" creationId="{3C908DCB-A634-3DE3-3C40-B01B4529AB4B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30.438" v="98" actId="478"/>
        <pc:sldMkLst>
          <pc:docMk/>
          <pc:sldMk cId="1319895753" sldId="395"/>
        </pc:sldMkLst>
        <pc:grpChg chg="del">
          <ac:chgData name="mehmet sait özdemir" userId="dce2c172-62e6-4d50-b888-93ec6715f647" providerId="ADAL" clId="{75915148-6257-4295-A645-C701DB4BDF86}" dt="2023-10-11T16:37:30.438" v="98" actId="478"/>
          <ac:grpSpMkLst>
            <pc:docMk/>
            <pc:sldMk cId="1319895753" sldId="395"/>
            <ac:grpSpMk id="37" creationId="{9FA7AB08-11FC-E43A-E631-FE46B0F5E3E3}"/>
          </ac:grpSpMkLst>
        </pc:grpChg>
      </pc:sldChg>
      <pc:sldChg chg="delSp mod">
        <pc:chgData name="mehmet sait özdemir" userId="dce2c172-62e6-4d50-b888-93ec6715f647" providerId="ADAL" clId="{75915148-6257-4295-A645-C701DB4BDF86}" dt="2023-10-11T16:37:36.236" v="101" actId="478"/>
        <pc:sldMkLst>
          <pc:docMk/>
          <pc:sldMk cId="3512828849" sldId="396"/>
        </pc:sldMkLst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28" creationId="{6B183E43-77E3-72E5-9571-F1EF88F03EFA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29" creationId="{7C1E95D8-44C1-B0BC-A271-3F9C015B0252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30" creationId="{98F194E7-BE12-3B0E-B428-55E23DD62720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42" creationId="{31A84EE3-9F63-E7BE-FD8E-7CC1F1F63E22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43" creationId="{576A59E6-32A6-7BB7-DE55-33EFDDFAE060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47" creationId="{B6FE021F-1724-21E2-7755-13062322BA49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48" creationId="{87E69938-46A0-6B4A-609F-6156277ED554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54" creationId="{85A6466C-71F3-E35B-CB89-862D09E87137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65" creationId="{7CA7BC65-2C2E-3E07-77DB-8652C892811B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69" creationId="{E64EAA87-1914-5388-F28F-ACE0CBBE00CC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76" creationId="{462F78BD-6ABC-3D61-D58F-7FC4D3F3EFF9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77" creationId="{2618DFF9-59AA-EF49-33DA-42AC65E64A27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83" creationId="{9470829D-5C22-8CF4-FF6E-F04E56765BD6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88" creationId="{32E41FCF-9C55-9B5D-C191-3315AE167AAD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95" creationId="{D7774EA4-A51C-234E-8E0B-255B3A2966A1}"/>
          </ac:grpSpMkLst>
        </pc:grpChg>
        <pc:grpChg chg="del">
          <ac:chgData name="mehmet sait özdemir" userId="dce2c172-62e6-4d50-b888-93ec6715f647" providerId="ADAL" clId="{75915148-6257-4295-A645-C701DB4BDF86}" dt="2023-10-11T16:37:33.954" v="99" actId="478"/>
          <ac:grpSpMkLst>
            <pc:docMk/>
            <pc:sldMk cId="3512828849" sldId="396"/>
            <ac:grpSpMk id="96" creationId="{A5418784-EF7E-2577-4739-129DE37BB015}"/>
          </ac:grpSpMkLst>
        </pc:grpChg>
        <pc:grpChg chg="del">
          <ac:chgData name="mehmet sait özdemir" userId="dce2c172-62e6-4d50-b888-93ec6715f647" providerId="ADAL" clId="{75915148-6257-4295-A645-C701DB4BDF86}" dt="2023-10-11T16:37:34.944" v="100" actId="478"/>
          <ac:grpSpMkLst>
            <pc:docMk/>
            <pc:sldMk cId="3512828849" sldId="396"/>
            <ac:grpSpMk id="105" creationId="{45821612-7840-DED9-EC0C-EBD0860656E2}"/>
          </ac:grpSpMkLst>
        </pc:grp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5" creationId="{3E272D5F-5E96-4460-32BE-5C76ADEEC6E7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6" creationId="{97C1BEEA-ACC8-E17F-B3F4-EF75AAB9F20B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7" creationId="{7C837BA7-4C0D-C29C-D7AB-C7852234A4FE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8" creationId="{2479178A-142E-66F8-2E7F-841381611680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12" creationId="{AEAF43BA-A682-7F30-AE0C-4E27CE7A080B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13" creationId="{5166652D-80CB-6C59-F4B4-27DE4D030EF6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16" creationId="{25C88C1A-EF95-A882-BF82-3656523B636F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23" creationId="{31A013B6-4A74-9743-48F6-281D55C8FBC0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24" creationId="{AFCF025A-C66B-8087-7AFE-71047DE724B9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25" creationId="{4DADAE70-BEA9-54F0-2F21-85683E1B24F9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33" creationId="{17566C47-9B96-CCCC-9F45-8022319F4C9F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34" creationId="{3BA231CC-2E07-5F6A-B2DC-FEAE40CE67C8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62" creationId="{443C1EC7-46C0-47E0-481C-C83C92471E92}"/>
          </ac:inkMkLst>
        </pc:inkChg>
        <pc:inkChg chg="del">
          <ac:chgData name="mehmet sait özdemir" userId="dce2c172-62e6-4d50-b888-93ec6715f647" providerId="ADAL" clId="{75915148-6257-4295-A645-C701DB4BDF86}" dt="2023-10-11T16:37:33.954" v="99" actId="478"/>
          <ac:inkMkLst>
            <pc:docMk/>
            <pc:sldMk cId="3512828849" sldId="396"/>
            <ac:inkMk id="78" creationId="{94EB2C01-9588-A1D1-65A2-6BB8B12B3864}"/>
          </ac:inkMkLst>
        </pc:inkChg>
        <pc:inkChg chg="del">
          <ac:chgData name="mehmet sait özdemir" userId="dce2c172-62e6-4d50-b888-93ec6715f647" providerId="ADAL" clId="{75915148-6257-4295-A645-C701DB4BDF86}" dt="2023-10-11T16:37:36.236" v="101" actId="478"/>
          <ac:inkMkLst>
            <pc:docMk/>
            <pc:sldMk cId="3512828849" sldId="396"/>
            <ac:inkMk id="104" creationId="{39E6D69B-D7B1-2769-0939-16F9763C9512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40.274" v="103" actId="478"/>
        <pc:sldMkLst>
          <pc:docMk/>
          <pc:sldMk cId="3499014910" sldId="397"/>
        </pc:sldMkLst>
        <pc:grpChg chg="del">
          <ac:chgData name="mehmet sait özdemir" userId="dce2c172-62e6-4d50-b888-93ec6715f647" providerId="ADAL" clId="{75915148-6257-4295-A645-C701DB4BDF86}" dt="2023-10-11T16:37:40.274" v="103" actId="478"/>
          <ac:grpSpMkLst>
            <pc:docMk/>
            <pc:sldMk cId="3499014910" sldId="397"/>
            <ac:grpSpMk id="8" creationId="{C143A0DE-7A33-61C1-F930-A2D8EEFF1977}"/>
          </ac:grpSpMkLst>
        </pc:grpChg>
        <pc:grpChg chg="del">
          <ac:chgData name="mehmet sait özdemir" userId="dce2c172-62e6-4d50-b888-93ec6715f647" providerId="ADAL" clId="{75915148-6257-4295-A645-C701DB4BDF86}" dt="2023-10-11T16:37:40.274" v="103" actId="478"/>
          <ac:grpSpMkLst>
            <pc:docMk/>
            <pc:sldMk cId="3499014910" sldId="397"/>
            <ac:grpSpMk id="16" creationId="{AF90F01E-5859-BE7F-19AB-207AF9412E7A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20" creationId="{2D717E9B-16D7-1965-605B-1BAB76583BAF}"/>
          </ac:grpSpMkLst>
        </pc:grpChg>
        <pc:grpChg chg="del">
          <ac:chgData name="mehmet sait özdemir" userId="dce2c172-62e6-4d50-b888-93ec6715f647" providerId="ADAL" clId="{75915148-6257-4295-A645-C701DB4BDF86}" dt="2023-10-11T16:37:40.274" v="103" actId="478"/>
          <ac:grpSpMkLst>
            <pc:docMk/>
            <pc:sldMk cId="3499014910" sldId="397"/>
            <ac:grpSpMk id="36" creationId="{E9D9B4E4-06F7-01FE-BADA-217FA1295A5A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39" creationId="{50B54BEE-6730-0DEF-FB34-AFA2ECC6AC80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44" creationId="{077A5393-98A2-DFD9-6E5A-DFFB6254C05A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47" creationId="{D41014FA-329C-3328-9489-BCE03D2B1450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52" creationId="{3AB99ED0-C72E-3566-C72E-FE6A3D9A9B30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55" creationId="{493B0505-5D58-658B-1C45-233CE69678E0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61" creationId="{80ECA802-8BF0-E278-3BB4-EF87AEA7D7B5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64" creationId="{9CF9157B-CCFE-3BA2-0542-E37A46C2E79B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71" creationId="{37160857-ED79-42B9-783D-3D2B7036B5B8}"/>
          </ac:grpSpMkLst>
        </pc:grpChg>
        <pc:grpChg chg="del">
          <ac:chgData name="mehmet sait özdemir" userId="dce2c172-62e6-4d50-b888-93ec6715f647" providerId="ADAL" clId="{75915148-6257-4295-A645-C701DB4BDF86}" dt="2023-10-11T16:37:39.056" v="102" actId="478"/>
          <ac:grpSpMkLst>
            <pc:docMk/>
            <pc:sldMk cId="3499014910" sldId="397"/>
            <ac:grpSpMk id="72" creationId="{72859B21-6009-638C-74BD-D4667E5FC476}"/>
          </ac:grpSpMkLst>
        </pc:grp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2" creationId="{E87B2135-6BD7-B39E-DAED-795DAA8B6429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4" creationId="{A9060C17-700C-5DB3-590D-16040080B2EC}"/>
          </ac:inkMkLst>
        </pc:inkChg>
        <pc:inkChg chg="del">
          <ac:chgData name="mehmet sait özdemir" userId="dce2c172-62e6-4d50-b888-93ec6715f647" providerId="ADAL" clId="{75915148-6257-4295-A645-C701DB4BDF86}" dt="2023-10-11T16:37:40.274" v="103" actId="478"/>
          <ac:inkMkLst>
            <pc:docMk/>
            <pc:sldMk cId="3499014910" sldId="397"/>
            <ac:inkMk id="7" creationId="{4FC3FADA-0061-D682-B213-FD7B958EC254}"/>
          </ac:inkMkLst>
        </pc:inkChg>
        <pc:inkChg chg="del">
          <ac:chgData name="mehmet sait özdemir" userId="dce2c172-62e6-4d50-b888-93ec6715f647" providerId="ADAL" clId="{75915148-6257-4295-A645-C701DB4BDF86}" dt="2023-10-11T16:37:40.274" v="103" actId="478"/>
          <ac:inkMkLst>
            <pc:docMk/>
            <pc:sldMk cId="3499014910" sldId="397"/>
            <ac:inkMk id="19" creationId="{3378899E-3DCF-1EE4-18DE-891F775D05A1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33" creationId="{770885CC-4873-A92C-27B7-77EF2050ABC9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34" creationId="{EA7821CE-5CC7-CA80-77CB-3C8592556534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40" creationId="{87A5C866-3109-3B75-F32C-CD0D85F04115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56" creationId="{E2F58AE6-4859-2658-2A08-44AB85B0F16A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67" creationId="{30162741-E9B9-3489-40EC-5A7111DCF381}"/>
          </ac:inkMkLst>
        </pc:inkChg>
        <pc:inkChg chg="del">
          <ac:chgData name="mehmet sait özdemir" userId="dce2c172-62e6-4d50-b888-93ec6715f647" providerId="ADAL" clId="{75915148-6257-4295-A645-C701DB4BDF86}" dt="2023-10-11T16:37:39.056" v="102" actId="478"/>
          <ac:inkMkLst>
            <pc:docMk/>
            <pc:sldMk cId="3499014910" sldId="397"/>
            <ac:inkMk id="73" creationId="{3EAA8B56-1237-A08D-C0EF-5561B7824D10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43.044" v="104" actId="478"/>
        <pc:sldMkLst>
          <pc:docMk/>
          <pc:sldMk cId="1564773920" sldId="398"/>
        </pc:sldMkLst>
        <pc:grpChg chg="del">
          <ac:chgData name="mehmet sait özdemir" userId="dce2c172-62e6-4d50-b888-93ec6715f647" providerId="ADAL" clId="{75915148-6257-4295-A645-C701DB4BDF86}" dt="2023-10-11T16:37:43.044" v="104" actId="478"/>
          <ac:grpSpMkLst>
            <pc:docMk/>
            <pc:sldMk cId="1564773920" sldId="398"/>
            <ac:grpSpMk id="9" creationId="{607F6D2E-D11C-AC8B-BAA1-0DABBDE12732}"/>
          </ac:grpSpMkLst>
        </pc:grpChg>
        <pc:inkChg chg="del">
          <ac:chgData name="mehmet sait özdemir" userId="dce2c172-62e6-4d50-b888-93ec6715f647" providerId="ADAL" clId="{75915148-6257-4295-A645-C701DB4BDF86}" dt="2023-10-11T16:37:43.044" v="104" actId="478"/>
          <ac:inkMkLst>
            <pc:docMk/>
            <pc:sldMk cId="1564773920" sldId="398"/>
            <ac:inkMk id="2" creationId="{CFE4B098-C98D-A850-2D8E-04CC8147D676}"/>
          </ac:inkMkLst>
        </pc:inkChg>
        <pc:inkChg chg="del">
          <ac:chgData name="mehmet sait özdemir" userId="dce2c172-62e6-4d50-b888-93ec6715f647" providerId="ADAL" clId="{75915148-6257-4295-A645-C701DB4BDF86}" dt="2023-10-11T16:37:43.044" v="104" actId="478"/>
          <ac:inkMkLst>
            <pc:docMk/>
            <pc:sldMk cId="1564773920" sldId="398"/>
            <ac:inkMk id="4" creationId="{A4AF441C-1244-56FE-9668-DF302BCF3641}"/>
          </ac:inkMkLst>
        </pc:inkChg>
        <pc:inkChg chg="del">
          <ac:chgData name="mehmet sait özdemir" userId="dce2c172-62e6-4d50-b888-93ec6715f647" providerId="ADAL" clId="{75915148-6257-4295-A645-C701DB4BDF86}" dt="2023-10-11T16:37:43.044" v="104" actId="478"/>
          <ac:inkMkLst>
            <pc:docMk/>
            <pc:sldMk cId="1564773920" sldId="398"/>
            <ac:inkMk id="7" creationId="{DD23D3B5-B269-2321-7D42-087CBDC6DFA8}"/>
          </ac:inkMkLst>
        </pc:inkChg>
        <pc:inkChg chg="del">
          <ac:chgData name="mehmet sait özdemir" userId="dce2c172-62e6-4d50-b888-93ec6715f647" providerId="ADAL" clId="{75915148-6257-4295-A645-C701DB4BDF86}" dt="2023-10-11T16:37:43.044" v="104" actId="478"/>
          <ac:inkMkLst>
            <pc:docMk/>
            <pc:sldMk cId="1564773920" sldId="398"/>
            <ac:inkMk id="8" creationId="{8ECB5F65-7AA5-FF58-C4B2-DB7B81A351B6}"/>
          </ac:inkMkLst>
        </pc:inkChg>
        <pc:inkChg chg="del">
          <ac:chgData name="mehmet sait özdemir" userId="dce2c172-62e6-4d50-b888-93ec6715f647" providerId="ADAL" clId="{75915148-6257-4295-A645-C701DB4BDF86}" dt="2023-10-11T16:37:43.044" v="104" actId="478"/>
          <ac:inkMkLst>
            <pc:docMk/>
            <pc:sldMk cId="1564773920" sldId="398"/>
            <ac:inkMk id="12" creationId="{3623855E-8829-A73B-8DF8-3D3289981290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45.907" v="105" actId="478"/>
        <pc:sldMkLst>
          <pc:docMk/>
          <pc:sldMk cId="516582575" sldId="399"/>
        </pc:sldMkLst>
        <pc:grpChg chg="del">
          <ac:chgData name="mehmet sait özdemir" userId="dce2c172-62e6-4d50-b888-93ec6715f647" providerId="ADAL" clId="{75915148-6257-4295-A645-C701DB4BDF86}" dt="2023-10-11T16:37:45.907" v="105" actId="478"/>
          <ac:grpSpMkLst>
            <pc:docMk/>
            <pc:sldMk cId="516582575" sldId="399"/>
            <ac:grpSpMk id="8" creationId="{88EA3C8C-A93B-C7AE-EFCC-4CBC1B2FAF8B}"/>
          </ac:grpSpMkLst>
        </pc:grpChg>
        <pc:grpChg chg="del">
          <ac:chgData name="mehmet sait özdemir" userId="dce2c172-62e6-4d50-b888-93ec6715f647" providerId="ADAL" clId="{75915148-6257-4295-A645-C701DB4BDF86}" dt="2023-10-11T16:37:45.907" v="105" actId="478"/>
          <ac:grpSpMkLst>
            <pc:docMk/>
            <pc:sldMk cId="516582575" sldId="399"/>
            <ac:grpSpMk id="14" creationId="{208A9021-BBA1-9D55-8055-2748A24DCED5}"/>
          </ac:grpSpMkLst>
        </pc:grpChg>
        <pc:grpChg chg="del">
          <ac:chgData name="mehmet sait özdemir" userId="dce2c172-62e6-4d50-b888-93ec6715f647" providerId="ADAL" clId="{75915148-6257-4295-A645-C701DB4BDF86}" dt="2023-10-11T16:37:45.907" v="105" actId="478"/>
          <ac:grpSpMkLst>
            <pc:docMk/>
            <pc:sldMk cId="516582575" sldId="399"/>
            <ac:grpSpMk id="18" creationId="{9365C9DD-633B-5045-BD86-36145A8BFEC7}"/>
          </ac:grpSpMkLst>
        </pc:grpChg>
        <pc:grpChg chg="del">
          <ac:chgData name="mehmet sait özdemir" userId="dce2c172-62e6-4d50-b888-93ec6715f647" providerId="ADAL" clId="{75915148-6257-4295-A645-C701DB4BDF86}" dt="2023-10-11T16:37:45.907" v="105" actId="478"/>
          <ac:grpSpMkLst>
            <pc:docMk/>
            <pc:sldMk cId="516582575" sldId="399"/>
            <ac:grpSpMk id="38" creationId="{9F31B8DE-D78A-556D-7130-D6FAA10778E9}"/>
          </ac:grpSpMkLst>
        </pc:grpChg>
        <pc:inkChg chg="del">
          <ac:chgData name="mehmet sait özdemir" userId="dce2c172-62e6-4d50-b888-93ec6715f647" providerId="ADAL" clId="{75915148-6257-4295-A645-C701DB4BDF86}" dt="2023-10-11T16:37:45.907" v="105" actId="478"/>
          <ac:inkMkLst>
            <pc:docMk/>
            <pc:sldMk cId="516582575" sldId="399"/>
            <ac:inkMk id="6" creationId="{C740DE9E-808E-5A78-64BE-087E171189F1}"/>
          </ac:inkMkLst>
        </pc:inkChg>
        <pc:inkChg chg="del">
          <ac:chgData name="mehmet sait özdemir" userId="dce2c172-62e6-4d50-b888-93ec6715f647" providerId="ADAL" clId="{75915148-6257-4295-A645-C701DB4BDF86}" dt="2023-10-11T16:37:45.907" v="105" actId="478"/>
          <ac:inkMkLst>
            <pc:docMk/>
            <pc:sldMk cId="516582575" sldId="399"/>
            <ac:inkMk id="7" creationId="{FEA5E3D2-64CF-35EA-10B7-0F7566C43C91}"/>
          </ac:inkMkLst>
        </pc:inkChg>
        <pc:inkChg chg="del">
          <ac:chgData name="mehmet sait özdemir" userId="dce2c172-62e6-4d50-b888-93ec6715f647" providerId="ADAL" clId="{75915148-6257-4295-A645-C701DB4BDF86}" dt="2023-10-11T16:37:45.907" v="105" actId="478"/>
          <ac:inkMkLst>
            <pc:docMk/>
            <pc:sldMk cId="516582575" sldId="399"/>
            <ac:inkMk id="39" creationId="{5DBC5CD3-023E-EE00-CA44-3067C53754B5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49.060" v="106" actId="478"/>
        <pc:sldMkLst>
          <pc:docMk/>
          <pc:sldMk cId="709672844" sldId="400"/>
        </pc:sldMkLst>
        <pc:grpChg chg="del">
          <ac:chgData name="mehmet sait özdemir" userId="dce2c172-62e6-4d50-b888-93ec6715f647" providerId="ADAL" clId="{75915148-6257-4295-A645-C701DB4BDF86}" dt="2023-10-11T16:37:49.060" v="106" actId="478"/>
          <ac:grpSpMkLst>
            <pc:docMk/>
            <pc:sldMk cId="709672844" sldId="400"/>
            <ac:grpSpMk id="7" creationId="{1EFB2DDA-A4D6-AA2B-039E-51FF329AB9CD}"/>
          </ac:grpSpMkLst>
        </pc:grpChg>
        <pc:inkChg chg="del">
          <ac:chgData name="mehmet sait özdemir" userId="dce2c172-62e6-4d50-b888-93ec6715f647" providerId="ADAL" clId="{75915148-6257-4295-A645-C701DB4BDF86}" dt="2023-10-11T16:37:49.060" v="106" actId="478"/>
          <ac:inkMkLst>
            <pc:docMk/>
            <pc:sldMk cId="709672844" sldId="400"/>
            <ac:inkMk id="2" creationId="{7B096B03-E875-97A6-D361-85B3A70A1DAB}"/>
          </ac:inkMkLst>
        </pc:inkChg>
        <pc:inkChg chg="del">
          <ac:chgData name="mehmet sait özdemir" userId="dce2c172-62e6-4d50-b888-93ec6715f647" providerId="ADAL" clId="{75915148-6257-4295-A645-C701DB4BDF86}" dt="2023-10-11T16:37:49.060" v="106" actId="478"/>
          <ac:inkMkLst>
            <pc:docMk/>
            <pc:sldMk cId="709672844" sldId="400"/>
            <ac:inkMk id="4" creationId="{2C28A4CC-733A-7E5A-C134-992390DAA55F}"/>
          </ac:inkMkLst>
        </pc:inkChg>
        <pc:inkChg chg="del">
          <ac:chgData name="mehmet sait özdemir" userId="dce2c172-62e6-4d50-b888-93ec6715f647" providerId="ADAL" clId="{75915148-6257-4295-A645-C701DB4BDF86}" dt="2023-10-11T16:37:49.060" v="106" actId="478"/>
          <ac:inkMkLst>
            <pc:docMk/>
            <pc:sldMk cId="709672844" sldId="400"/>
            <ac:inkMk id="8" creationId="{351601F2-1E5D-0FF7-BAB4-1AEDC7159400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51.888" v="107" actId="478"/>
        <pc:sldMkLst>
          <pc:docMk/>
          <pc:sldMk cId="2881537652" sldId="401"/>
        </pc:sldMkLst>
        <pc:grpChg chg="del">
          <ac:chgData name="mehmet sait özdemir" userId="dce2c172-62e6-4d50-b888-93ec6715f647" providerId="ADAL" clId="{75915148-6257-4295-A645-C701DB4BDF86}" dt="2023-10-11T16:37:51.888" v="107" actId="478"/>
          <ac:grpSpMkLst>
            <pc:docMk/>
            <pc:sldMk cId="2881537652" sldId="401"/>
            <ac:grpSpMk id="29" creationId="{773A3CF6-A2B7-2710-9F77-2F233BED2034}"/>
          </ac:grpSpMkLst>
        </pc:grpChg>
        <pc:inkChg chg="del">
          <ac:chgData name="mehmet sait özdemir" userId="dce2c172-62e6-4d50-b888-93ec6715f647" providerId="ADAL" clId="{75915148-6257-4295-A645-C701DB4BDF86}" dt="2023-10-11T16:37:51.888" v="107" actId="478"/>
          <ac:inkMkLst>
            <pc:docMk/>
            <pc:sldMk cId="2881537652" sldId="401"/>
            <ac:inkMk id="2" creationId="{38D9952A-5BF8-89AE-C2C5-F2519520FF5E}"/>
          </ac:inkMkLst>
        </pc:inkChg>
        <pc:inkChg chg="del">
          <ac:chgData name="mehmet sait özdemir" userId="dce2c172-62e6-4d50-b888-93ec6715f647" providerId="ADAL" clId="{75915148-6257-4295-A645-C701DB4BDF86}" dt="2023-10-11T16:37:51.888" v="107" actId="478"/>
          <ac:inkMkLst>
            <pc:docMk/>
            <pc:sldMk cId="2881537652" sldId="401"/>
            <ac:inkMk id="4" creationId="{8B80CB04-905C-6EB8-9A5E-CB5C76306B40}"/>
          </ac:inkMkLst>
        </pc:inkChg>
        <pc:inkChg chg="del">
          <ac:chgData name="mehmet sait özdemir" userId="dce2c172-62e6-4d50-b888-93ec6715f647" providerId="ADAL" clId="{75915148-6257-4295-A645-C701DB4BDF86}" dt="2023-10-11T16:37:51.888" v="107" actId="478"/>
          <ac:inkMkLst>
            <pc:docMk/>
            <pc:sldMk cId="2881537652" sldId="401"/>
            <ac:inkMk id="14" creationId="{2FAFE81D-1E05-239D-7DC9-795232FC60E1}"/>
          </ac:inkMkLst>
        </pc:inkChg>
        <pc:inkChg chg="del">
          <ac:chgData name="mehmet sait özdemir" userId="dce2c172-62e6-4d50-b888-93ec6715f647" providerId="ADAL" clId="{75915148-6257-4295-A645-C701DB4BDF86}" dt="2023-10-11T16:37:51.888" v="107" actId="478"/>
          <ac:inkMkLst>
            <pc:docMk/>
            <pc:sldMk cId="2881537652" sldId="401"/>
            <ac:inkMk id="23" creationId="{4D0684C4-1167-8A6E-3E0C-B64CF325069C}"/>
          </ac:inkMkLst>
        </pc:inkChg>
        <pc:inkChg chg="del">
          <ac:chgData name="mehmet sait özdemir" userId="dce2c172-62e6-4d50-b888-93ec6715f647" providerId="ADAL" clId="{75915148-6257-4295-A645-C701DB4BDF86}" dt="2023-10-11T16:37:51.888" v="107" actId="478"/>
          <ac:inkMkLst>
            <pc:docMk/>
            <pc:sldMk cId="2881537652" sldId="401"/>
            <ac:inkMk id="30" creationId="{1F2369C4-3879-890C-5109-FA81168779F7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37:56.102" v="109" actId="478"/>
        <pc:sldMkLst>
          <pc:docMk/>
          <pc:sldMk cId="3796324906" sldId="402"/>
        </pc:sldMkLst>
        <pc:grpChg chg="del">
          <ac:chgData name="mehmet sait özdemir" userId="dce2c172-62e6-4d50-b888-93ec6715f647" providerId="ADAL" clId="{75915148-6257-4295-A645-C701DB4BDF86}" dt="2023-10-11T16:37:56.102" v="109" actId="478"/>
          <ac:grpSpMkLst>
            <pc:docMk/>
            <pc:sldMk cId="3796324906" sldId="402"/>
            <ac:grpSpMk id="21" creationId="{1F73C9DA-2328-D4AE-CDB9-024E5E09ED5B}"/>
          </ac:grpSpMkLst>
        </pc:grpChg>
        <pc:grpChg chg="del">
          <ac:chgData name="mehmet sait özdemir" userId="dce2c172-62e6-4d50-b888-93ec6715f647" providerId="ADAL" clId="{75915148-6257-4295-A645-C701DB4BDF86}" dt="2023-10-11T16:37:56.102" v="109" actId="478"/>
          <ac:grpSpMkLst>
            <pc:docMk/>
            <pc:sldMk cId="3796324906" sldId="402"/>
            <ac:grpSpMk id="48" creationId="{3975D7B1-5CAF-F0F2-85C7-D08C495A6535}"/>
          </ac:grpSpMkLst>
        </pc:grp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2" creationId="{53983FD4-EB19-11D5-1ECF-60AB39B04B62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9" creationId="{4DC68948-5E87-3D53-4BB2-83B93D81E6BF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14" creationId="{6A6E7404-700C-976D-B143-4B3E90E1C4D0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22" creationId="{15CB5A95-1AAA-F57B-EBC2-2DDB1DC2C73E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40" creationId="{DAF4D7A9-2195-1294-888A-0D037F8674DF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44" creationId="{995D4901-1368-97D4-F258-DC8F8C76951D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49" creationId="{3031FA53-D480-9377-5AE3-2CF8142A8CCD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50" creationId="{7D93567B-D614-E57C-726B-6C04CF25BDA2}"/>
          </ac:inkMkLst>
        </pc:inkChg>
        <pc:inkChg chg="del">
          <ac:chgData name="mehmet sait özdemir" userId="dce2c172-62e6-4d50-b888-93ec6715f647" providerId="ADAL" clId="{75915148-6257-4295-A645-C701DB4BDF86}" dt="2023-10-11T16:37:54.692" v="108" actId="478"/>
          <ac:inkMkLst>
            <pc:docMk/>
            <pc:sldMk cId="3796324906" sldId="402"/>
            <ac:inkMk id="51" creationId="{52D9CBEA-3867-449C-E3B0-629470F49021}"/>
          </ac:inkMkLst>
        </pc:inkChg>
      </pc:sldChg>
      <pc:sldChg chg="delSp mod">
        <pc:chgData name="mehmet sait özdemir" userId="dce2c172-62e6-4d50-b888-93ec6715f647" providerId="ADAL" clId="{75915148-6257-4295-A645-C701DB4BDF86}" dt="2023-10-11T16:29:47.104" v="11" actId="478"/>
        <pc:sldMkLst>
          <pc:docMk/>
          <pc:sldMk cId="2777148115" sldId="403"/>
        </pc:sldMkLst>
        <pc:grpChg chg="del">
          <ac:chgData name="mehmet sait özdemir" userId="dce2c172-62e6-4d50-b888-93ec6715f647" providerId="ADAL" clId="{75915148-6257-4295-A645-C701DB4BDF86}" dt="2023-10-11T16:29:45.217" v="9" actId="478"/>
          <ac:grpSpMkLst>
            <pc:docMk/>
            <pc:sldMk cId="2777148115" sldId="403"/>
            <ac:grpSpMk id="6" creationId="{3FC60655-FFE0-BE78-541D-7CD40BCD77F9}"/>
          </ac:grpSpMkLst>
        </pc:grpChg>
        <pc:grpChg chg="del">
          <ac:chgData name="mehmet sait özdemir" userId="dce2c172-62e6-4d50-b888-93ec6715f647" providerId="ADAL" clId="{75915148-6257-4295-A645-C701DB4BDF86}" dt="2023-10-11T16:29:45.217" v="9" actId="478"/>
          <ac:grpSpMkLst>
            <pc:docMk/>
            <pc:sldMk cId="2777148115" sldId="403"/>
            <ac:grpSpMk id="9" creationId="{6DD091A8-F741-F660-0633-1F2465115B7A}"/>
          </ac:grpSpMkLst>
        </pc:grpChg>
        <pc:grpChg chg="del">
          <ac:chgData name="mehmet sait özdemir" userId="dce2c172-62e6-4d50-b888-93ec6715f647" providerId="ADAL" clId="{75915148-6257-4295-A645-C701DB4BDF86}" dt="2023-10-11T16:29:45.217" v="9" actId="478"/>
          <ac:grpSpMkLst>
            <pc:docMk/>
            <pc:sldMk cId="2777148115" sldId="403"/>
            <ac:grpSpMk id="15" creationId="{6F2E7C9D-3AA3-C6FD-AC39-7AF987E7B239}"/>
          </ac:grpSpMkLst>
        </pc:grpChg>
        <pc:inkChg chg="del">
          <ac:chgData name="mehmet sait özdemir" userId="dce2c172-62e6-4d50-b888-93ec6715f647" providerId="ADAL" clId="{75915148-6257-4295-A645-C701DB4BDF86}" dt="2023-10-11T16:29:45.217" v="9" actId="478"/>
          <ac:inkMkLst>
            <pc:docMk/>
            <pc:sldMk cId="2777148115" sldId="403"/>
            <ac:inkMk id="12" creationId="{B3766369-F23C-7B8A-497F-629ED8723CE5}"/>
          </ac:inkMkLst>
        </pc:inkChg>
        <pc:inkChg chg="del">
          <ac:chgData name="mehmet sait özdemir" userId="dce2c172-62e6-4d50-b888-93ec6715f647" providerId="ADAL" clId="{75915148-6257-4295-A645-C701DB4BDF86}" dt="2023-10-11T16:29:47.104" v="11" actId="478"/>
          <ac:inkMkLst>
            <pc:docMk/>
            <pc:sldMk cId="2777148115" sldId="403"/>
            <ac:inkMk id="16" creationId="{07108ADD-D01D-948B-AB8D-C1684996D14F}"/>
          </ac:inkMkLst>
        </pc:inkChg>
        <pc:inkChg chg="del">
          <ac:chgData name="mehmet sait özdemir" userId="dce2c172-62e6-4d50-b888-93ec6715f647" providerId="ADAL" clId="{75915148-6257-4295-A645-C701DB4BDF86}" dt="2023-10-11T16:29:46.485" v="10" actId="478"/>
          <ac:inkMkLst>
            <pc:docMk/>
            <pc:sldMk cId="2777148115" sldId="403"/>
            <ac:inkMk id="17" creationId="{6881FBA3-96C5-8D70-B69E-5BE701B0FF6C}"/>
          </ac:inkMkLst>
        </pc:inkChg>
      </pc:sldChg>
    </pc:docChg>
  </pc:docChgLst>
  <pc:docChgLst>
    <pc:chgData name="mehmet sait özdemir" userId="dce2c172-62e6-4d50-b888-93ec6715f647" providerId="ADAL" clId="{4B34B9B3-F431-4264-81B4-7C1F7E2D189B}"/>
    <pc:docChg chg="custSel addSld delSld modSld">
      <pc:chgData name="mehmet sait özdemir" userId="dce2c172-62e6-4d50-b888-93ec6715f647" providerId="ADAL" clId="{4B34B9B3-F431-4264-81B4-7C1F7E2D189B}" dt="2023-08-15T21:25:30.180" v="3965" actId="9405"/>
      <pc:docMkLst>
        <pc:docMk/>
      </pc:docMkLst>
      <pc:sldChg chg="addSp delSp modSp mod">
        <pc:chgData name="mehmet sait özdemir" userId="dce2c172-62e6-4d50-b888-93ec6715f647" providerId="ADAL" clId="{4B34B9B3-F431-4264-81B4-7C1F7E2D189B}" dt="2023-08-15T18:45:30.627" v="591"/>
        <pc:sldMkLst>
          <pc:docMk/>
          <pc:sldMk cId="3890991264" sldId="257"/>
        </pc:sldMkLst>
        <pc:spChg chg="mod">
          <ac:chgData name="mehmet sait özdemir" userId="dce2c172-62e6-4d50-b888-93ec6715f647" providerId="ADAL" clId="{4B34B9B3-F431-4264-81B4-7C1F7E2D189B}" dt="2023-08-15T15:24:43.255" v="1" actId="20577"/>
          <ac:spMkLst>
            <pc:docMk/>
            <pc:sldMk cId="3890991264" sldId="257"/>
            <ac:spMk id="9" creationId="{14596D26-EC09-2711-33ED-B8F8269E8840}"/>
          </ac:spMkLst>
        </pc:spChg>
        <pc:spChg chg="mod">
          <ac:chgData name="mehmet sait özdemir" userId="dce2c172-62e6-4d50-b888-93ec6715f647" providerId="ADAL" clId="{4B34B9B3-F431-4264-81B4-7C1F7E2D189B}" dt="2023-08-15T15:27:49.095" v="70" actId="20577"/>
          <ac:spMkLst>
            <pc:docMk/>
            <pc:sldMk cId="3890991264" sldId="257"/>
            <ac:spMk id="15" creationId="{6D0D488E-17C7-67DC-1056-A4B58CEA9601}"/>
          </ac:spMkLst>
        </pc:spChg>
        <pc:inkChg chg="add del">
          <ac:chgData name="mehmet sait özdemir" userId="dce2c172-62e6-4d50-b888-93ec6715f647" providerId="ADAL" clId="{4B34B9B3-F431-4264-81B4-7C1F7E2D189B}" dt="2023-08-15T18:45:30.627" v="591"/>
          <ac:inkMkLst>
            <pc:docMk/>
            <pc:sldMk cId="3890991264" sldId="257"/>
            <ac:inkMk id="2" creationId="{23DA29B5-45B5-69DA-3DE8-B248D815149D}"/>
          </ac:inkMkLst>
        </pc:inkChg>
        <pc:inkChg chg="add del">
          <ac:chgData name="mehmet sait özdemir" userId="dce2c172-62e6-4d50-b888-93ec6715f647" providerId="ADAL" clId="{4B34B9B3-F431-4264-81B4-7C1F7E2D189B}" dt="2023-08-15T18:06:15.910" v="589"/>
          <ac:inkMkLst>
            <pc:docMk/>
            <pc:sldMk cId="3890991264" sldId="257"/>
            <ac:inkMk id="2" creationId="{765AEB37-5F2C-941F-85F0-C16C99886D96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414238819" sldId="319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792901298" sldId="320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121322612" sldId="321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4057623218" sldId="322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959540419" sldId="323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705308112" sldId="324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622995203" sldId="325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969008724" sldId="326"/>
        </pc:sldMkLst>
      </pc:sldChg>
      <pc:sldChg chg="addSp delSp modSp mod">
        <pc:chgData name="mehmet sait özdemir" userId="dce2c172-62e6-4d50-b888-93ec6715f647" providerId="ADAL" clId="{4B34B9B3-F431-4264-81B4-7C1F7E2D189B}" dt="2023-08-15T18:52:55.661" v="598"/>
        <pc:sldMkLst>
          <pc:docMk/>
          <pc:sldMk cId="3167303575" sldId="335"/>
        </pc:sldMkLst>
        <pc:spChg chg="mod">
          <ac:chgData name="mehmet sait özdemir" userId="dce2c172-62e6-4d50-b888-93ec6715f647" providerId="ADAL" clId="{4B34B9B3-F431-4264-81B4-7C1F7E2D189B}" dt="2023-08-15T15:25:07.395" v="35" actId="20577"/>
          <ac:spMkLst>
            <pc:docMk/>
            <pc:sldMk cId="3167303575" sldId="335"/>
            <ac:spMk id="10" creationId="{C01B14AE-7EE6-3902-15C9-294DB17EF523}"/>
          </ac:spMkLst>
        </pc:spChg>
        <pc:spChg chg="mod">
          <ac:chgData name="mehmet sait özdemir" userId="dce2c172-62e6-4d50-b888-93ec6715f647" providerId="ADAL" clId="{4B34B9B3-F431-4264-81B4-7C1F7E2D189B}" dt="2023-08-15T15:27:33.867" v="60" actId="1076"/>
          <ac:spMkLst>
            <pc:docMk/>
            <pc:sldMk cId="3167303575" sldId="335"/>
            <ac:spMk id="11" creationId="{11AEB6E0-9CC4-2371-D63A-A0CE701052E6}"/>
          </ac:spMkLst>
        </pc:spChg>
        <pc:grpChg chg="mod">
          <ac:chgData name="mehmet sait özdemir" userId="dce2c172-62e6-4d50-b888-93ec6715f647" providerId="ADAL" clId="{4B34B9B3-F431-4264-81B4-7C1F7E2D189B}" dt="2023-08-15T18:52:55.661" v="598"/>
          <ac:grpSpMkLst>
            <pc:docMk/>
            <pc:sldMk cId="3167303575" sldId="335"/>
            <ac:grpSpMk id="8" creationId="{992BA49E-E529-7624-2F1B-43833E353AEB}"/>
          </ac:grpSpMkLst>
        </pc:grpChg>
        <pc:grpChg chg="del">
          <ac:chgData name="mehmet sait özdemir" userId="dce2c172-62e6-4d50-b888-93ec6715f647" providerId="ADAL" clId="{4B34B9B3-F431-4264-81B4-7C1F7E2D189B}" dt="2023-08-15T15:25:04.842" v="33" actId="478"/>
          <ac:grpSpMkLst>
            <pc:docMk/>
            <pc:sldMk cId="3167303575" sldId="335"/>
            <ac:grpSpMk id="14" creationId="{0E2A1F58-74CB-0C7B-7136-F31BA57F1B87}"/>
          </ac:grpSpMkLst>
        </pc:grpChg>
        <pc:grpChg chg="del">
          <ac:chgData name="mehmet sait özdemir" userId="dce2c172-62e6-4d50-b888-93ec6715f647" providerId="ADAL" clId="{4B34B9B3-F431-4264-81B4-7C1F7E2D189B}" dt="2023-08-15T15:25:04.842" v="33" actId="478"/>
          <ac:grpSpMkLst>
            <pc:docMk/>
            <pc:sldMk cId="3167303575" sldId="335"/>
            <ac:grpSpMk id="15" creationId="{2A9F8C84-1B14-3E69-3C16-C0AD00B59B98}"/>
          </ac:grpSpMkLst>
        </pc:grpChg>
        <pc:picChg chg="del">
          <ac:chgData name="mehmet sait özdemir" userId="dce2c172-62e6-4d50-b888-93ec6715f647" providerId="ADAL" clId="{4B34B9B3-F431-4264-81B4-7C1F7E2D189B}" dt="2023-08-15T15:25:01.887" v="30" actId="478"/>
          <ac:picMkLst>
            <pc:docMk/>
            <pc:sldMk cId="3167303575" sldId="335"/>
            <ac:picMk id="3" creationId="{962C97C2-4F13-E692-75D0-77AAED9638EB}"/>
          </ac:picMkLst>
        </pc:picChg>
        <pc:picChg chg="del">
          <ac:chgData name="mehmet sait özdemir" userId="dce2c172-62e6-4d50-b888-93ec6715f647" providerId="ADAL" clId="{4B34B9B3-F431-4264-81B4-7C1F7E2D189B}" dt="2023-08-15T15:25:03.345" v="32" actId="478"/>
          <ac:picMkLst>
            <pc:docMk/>
            <pc:sldMk cId="3167303575" sldId="335"/>
            <ac:picMk id="5" creationId="{94EAD1E2-0B69-F6FD-101D-6AC8B8FEA1C2}"/>
          </ac:picMkLst>
        </pc:picChg>
        <pc:picChg chg="del">
          <ac:chgData name="mehmet sait özdemir" userId="dce2c172-62e6-4d50-b888-93ec6715f647" providerId="ADAL" clId="{4B34B9B3-F431-4264-81B4-7C1F7E2D189B}" dt="2023-08-15T15:25:02.718" v="31" actId="478"/>
          <ac:picMkLst>
            <pc:docMk/>
            <pc:sldMk cId="3167303575" sldId="335"/>
            <ac:picMk id="7" creationId="{27E32F00-5B40-6450-A612-74D8004C3BF6}"/>
          </ac:picMkLst>
        </pc:picChg>
        <pc:picChg chg="add del">
          <ac:chgData name="mehmet sait özdemir" userId="dce2c172-62e6-4d50-b888-93ec6715f647" providerId="ADAL" clId="{4B34B9B3-F431-4264-81B4-7C1F7E2D189B}" dt="2023-08-15T15:28:54.994" v="72" actId="478"/>
          <ac:picMkLst>
            <pc:docMk/>
            <pc:sldMk cId="3167303575" sldId="335"/>
            <ac:picMk id="17" creationId="{E03D7B49-4AFF-7190-989B-7E021DAB5361}"/>
          </ac:picMkLst>
        </pc:picChg>
        <pc:picChg chg="add mod">
          <ac:chgData name="mehmet sait özdemir" userId="dce2c172-62e6-4d50-b888-93ec6715f647" providerId="ADAL" clId="{4B34B9B3-F431-4264-81B4-7C1F7E2D189B}" dt="2023-08-15T15:29:06.191" v="76" actId="14100"/>
          <ac:picMkLst>
            <pc:docMk/>
            <pc:sldMk cId="3167303575" sldId="335"/>
            <ac:picMk id="19" creationId="{D37CF311-FD19-668A-1E60-921F8D2511B3}"/>
          </ac:picMkLst>
        </pc:picChg>
        <pc:picChg chg="add mod">
          <ac:chgData name="mehmet sait özdemir" userId="dce2c172-62e6-4d50-b888-93ec6715f647" providerId="ADAL" clId="{4B34B9B3-F431-4264-81B4-7C1F7E2D189B}" dt="2023-08-15T15:29:29.123" v="82"/>
          <ac:picMkLst>
            <pc:docMk/>
            <pc:sldMk cId="3167303575" sldId="335"/>
            <ac:picMk id="21" creationId="{67B0E3BE-9C70-E8D3-35DD-EEC1205780F2}"/>
          </ac:picMkLst>
        </pc:picChg>
        <pc:picChg chg="add mod">
          <ac:chgData name="mehmet sait özdemir" userId="dce2c172-62e6-4d50-b888-93ec6715f647" providerId="ADAL" clId="{4B34B9B3-F431-4264-81B4-7C1F7E2D189B}" dt="2023-08-15T15:30:09.056" v="92" actId="1076"/>
          <ac:picMkLst>
            <pc:docMk/>
            <pc:sldMk cId="3167303575" sldId="335"/>
            <ac:picMk id="23" creationId="{1650A8C8-EA1B-0924-0072-0FAEDD6B6A74}"/>
          </ac:picMkLst>
        </pc:picChg>
        <pc:inkChg chg="add mod">
          <ac:chgData name="mehmet sait özdemir" userId="dce2c172-62e6-4d50-b888-93ec6715f647" providerId="ADAL" clId="{4B34B9B3-F431-4264-81B4-7C1F7E2D189B}" dt="2023-08-15T18:52:55.661" v="598"/>
          <ac:inkMkLst>
            <pc:docMk/>
            <pc:sldMk cId="3167303575" sldId="335"/>
            <ac:inkMk id="2" creationId="{0D0CAB7F-2F89-DDC8-575E-FF2791DFB1CE}"/>
          </ac:inkMkLst>
        </pc:inkChg>
        <pc:inkChg chg="del">
          <ac:chgData name="mehmet sait özdemir" userId="dce2c172-62e6-4d50-b888-93ec6715f647" providerId="ADAL" clId="{4B34B9B3-F431-4264-81B4-7C1F7E2D189B}" dt="2023-08-15T15:25:04.842" v="33" actId="478"/>
          <ac:inkMkLst>
            <pc:docMk/>
            <pc:sldMk cId="3167303575" sldId="335"/>
            <ac:inkMk id="2" creationId="{6A423F97-9FBE-2EE6-F238-51BC58CA4879}"/>
          </ac:inkMkLst>
        </pc:inkChg>
        <pc:inkChg chg="add mod">
          <ac:chgData name="mehmet sait özdemir" userId="dce2c172-62e6-4d50-b888-93ec6715f647" providerId="ADAL" clId="{4B34B9B3-F431-4264-81B4-7C1F7E2D189B}" dt="2023-08-15T18:52:55.661" v="598"/>
          <ac:inkMkLst>
            <pc:docMk/>
            <pc:sldMk cId="3167303575" sldId="335"/>
            <ac:inkMk id="3" creationId="{11569C8E-B6A1-C32B-9250-14187778D4E8}"/>
          </ac:inkMkLst>
        </pc:inkChg>
        <pc:inkChg chg="add mod">
          <ac:chgData name="mehmet sait özdemir" userId="dce2c172-62e6-4d50-b888-93ec6715f647" providerId="ADAL" clId="{4B34B9B3-F431-4264-81B4-7C1F7E2D189B}" dt="2023-08-15T18:52:55.661" v="598"/>
          <ac:inkMkLst>
            <pc:docMk/>
            <pc:sldMk cId="3167303575" sldId="335"/>
            <ac:inkMk id="4" creationId="{2823C820-311B-AA1C-51FD-91A82787BD60}"/>
          </ac:inkMkLst>
        </pc:inkChg>
        <pc:inkChg chg="del">
          <ac:chgData name="mehmet sait özdemir" userId="dce2c172-62e6-4d50-b888-93ec6715f647" providerId="ADAL" clId="{4B34B9B3-F431-4264-81B4-7C1F7E2D189B}" dt="2023-08-15T15:25:04.842" v="33" actId="478"/>
          <ac:inkMkLst>
            <pc:docMk/>
            <pc:sldMk cId="3167303575" sldId="335"/>
            <ac:inkMk id="4" creationId="{653B37C9-C48C-F719-2AC9-044CA3864A72}"/>
          </ac:inkMkLst>
        </pc:inkChg>
        <pc:inkChg chg="add">
          <ac:chgData name="mehmet sait özdemir" userId="dce2c172-62e6-4d50-b888-93ec6715f647" providerId="ADAL" clId="{4B34B9B3-F431-4264-81B4-7C1F7E2D189B}" dt="2023-08-15T18:52:53.223" v="595" actId="9405"/>
          <ac:inkMkLst>
            <pc:docMk/>
            <pc:sldMk cId="3167303575" sldId="335"/>
            <ac:inkMk id="5" creationId="{C8974410-CFF8-9762-508E-51DC49B6B791}"/>
          </ac:inkMkLst>
        </pc:inkChg>
        <pc:inkChg chg="del">
          <ac:chgData name="mehmet sait özdemir" userId="dce2c172-62e6-4d50-b888-93ec6715f647" providerId="ADAL" clId="{4B34B9B3-F431-4264-81B4-7C1F7E2D189B}" dt="2023-08-15T15:25:04.842" v="33" actId="478"/>
          <ac:inkMkLst>
            <pc:docMk/>
            <pc:sldMk cId="3167303575" sldId="335"/>
            <ac:inkMk id="6" creationId="{BA0C4D08-6DF8-18FE-A447-36E1656BE2E7}"/>
          </ac:inkMkLst>
        </pc:inkChg>
        <pc:inkChg chg="add">
          <ac:chgData name="mehmet sait özdemir" userId="dce2c172-62e6-4d50-b888-93ec6715f647" providerId="ADAL" clId="{4B34B9B3-F431-4264-81B4-7C1F7E2D189B}" dt="2023-08-15T18:52:53.951" v="596" actId="9405"/>
          <ac:inkMkLst>
            <pc:docMk/>
            <pc:sldMk cId="3167303575" sldId="335"/>
            <ac:inkMk id="6" creationId="{EFC1F308-28EC-62E2-5684-EDD14D4FB0A7}"/>
          </ac:inkMkLst>
        </pc:inkChg>
        <pc:inkChg chg="add">
          <ac:chgData name="mehmet sait özdemir" userId="dce2c172-62e6-4d50-b888-93ec6715f647" providerId="ADAL" clId="{4B34B9B3-F431-4264-81B4-7C1F7E2D189B}" dt="2023-08-15T18:52:54.699" v="597" actId="9405"/>
          <ac:inkMkLst>
            <pc:docMk/>
            <pc:sldMk cId="3167303575" sldId="335"/>
            <ac:inkMk id="7" creationId="{63DDA252-3E85-EA72-809C-9BEBD3695968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18:54:59.522" v="601" actId="9405"/>
        <pc:sldMkLst>
          <pc:docMk/>
          <pc:sldMk cId="1480462743" sldId="336"/>
        </pc:sldMkLst>
        <pc:picChg chg="add mod">
          <ac:chgData name="mehmet sait özdemir" userId="dce2c172-62e6-4d50-b888-93ec6715f647" providerId="ADAL" clId="{4B34B9B3-F431-4264-81B4-7C1F7E2D189B}" dt="2023-08-15T15:30:53.479" v="100" actId="14100"/>
          <ac:picMkLst>
            <pc:docMk/>
            <pc:sldMk cId="1480462743" sldId="336"/>
            <ac:picMk id="3" creationId="{A60D4200-ED10-D22C-A882-4DF8243D824C}"/>
          </ac:picMkLst>
        </pc:picChg>
        <pc:picChg chg="del">
          <ac:chgData name="mehmet sait özdemir" userId="dce2c172-62e6-4d50-b888-93ec6715f647" providerId="ADAL" clId="{4B34B9B3-F431-4264-81B4-7C1F7E2D189B}" dt="2023-08-15T15:29:46.088" v="84" actId="478"/>
          <ac:picMkLst>
            <pc:docMk/>
            <pc:sldMk cId="1480462743" sldId="336"/>
            <ac:picMk id="19" creationId="{D37CF311-FD19-668A-1E60-921F8D2511B3}"/>
          </ac:picMkLst>
        </pc:picChg>
        <pc:picChg chg="del">
          <ac:chgData name="mehmet sait özdemir" userId="dce2c172-62e6-4d50-b888-93ec6715f647" providerId="ADAL" clId="{4B34B9B3-F431-4264-81B4-7C1F7E2D189B}" dt="2023-08-15T15:29:46.977" v="85" actId="478"/>
          <ac:picMkLst>
            <pc:docMk/>
            <pc:sldMk cId="1480462743" sldId="336"/>
            <ac:picMk id="21" creationId="{67B0E3BE-9C70-E8D3-35DD-EEC1205780F2}"/>
          </ac:picMkLst>
        </pc:picChg>
        <pc:inkChg chg="add">
          <ac:chgData name="mehmet sait özdemir" userId="dce2c172-62e6-4d50-b888-93ec6715f647" providerId="ADAL" clId="{4B34B9B3-F431-4264-81B4-7C1F7E2D189B}" dt="2023-08-15T18:53:59.034" v="599" actId="9405"/>
          <ac:inkMkLst>
            <pc:docMk/>
            <pc:sldMk cId="1480462743" sldId="336"/>
            <ac:inkMk id="2" creationId="{9279B14A-98B3-2A97-CA49-FBCF7C31A5DE}"/>
          </ac:inkMkLst>
        </pc:inkChg>
        <pc:inkChg chg="add">
          <ac:chgData name="mehmet sait özdemir" userId="dce2c172-62e6-4d50-b888-93ec6715f647" providerId="ADAL" clId="{4B34B9B3-F431-4264-81B4-7C1F7E2D189B}" dt="2023-08-15T18:54:04.027" v="600" actId="9405"/>
          <ac:inkMkLst>
            <pc:docMk/>
            <pc:sldMk cId="1480462743" sldId="336"/>
            <ac:inkMk id="4" creationId="{63FF7F48-8ED7-86CA-DAC2-354E2369295E}"/>
          </ac:inkMkLst>
        </pc:inkChg>
        <pc:inkChg chg="add">
          <ac:chgData name="mehmet sait özdemir" userId="dce2c172-62e6-4d50-b888-93ec6715f647" providerId="ADAL" clId="{4B34B9B3-F431-4264-81B4-7C1F7E2D189B}" dt="2023-08-15T18:54:59.522" v="601" actId="9405"/>
          <ac:inkMkLst>
            <pc:docMk/>
            <pc:sldMk cId="1480462743" sldId="336"/>
            <ac:inkMk id="5" creationId="{6DD09368-4929-0BD5-AD6F-E1DB840F89E6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508613797" sldId="336"/>
        </pc:sldMkLst>
      </pc:sldChg>
      <pc:sldChg chg="addSp modSp add mod">
        <pc:chgData name="mehmet sait özdemir" userId="dce2c172-62e6-4d50-b888-93ec6715f647" providerId="ADAL" clId="{4B34B9B3-F431-4264-81B4-7C1F7E2D189B}" dt="2023-08-15T18:56:41.399" v="614"/>
        <pc:sldMkLst>
          <pc:docMk/>
          <pc:sldMk cId="1778067482" sldId="337"/>
        </pc:sldMkLst>
        <pc:grpChg chg="mod">
          <ac:chgData name="mehmet sait özdemir" userId="dce2c172-62e6-4d50-b888-93ec6715f647" providerId="ADAL" clId="{4B34B9B3-F431-4264-81B4-7C1F7E2D189B}" dt="2023-08-15T18:56:41.399" v="614"/>
          <ac:grpSpMkLst>
            <pc:docMk/>
            <pc:sldMk cId="1778067482" sldId="337"/>
            <ac:grpSpMk id="17" creationId="{49BCEF94-B9DC-EA7A-8523-9DA7F1F8C854}"/>
          </ac:grpSpMkLst>
        </pc:grpChg>
        <pc:picChg chg="add mod">
          <ac:chgData name="mehmet sait özdemir" userId="dce2c172-62e6-4d50-b888-93ec6715f647" providerId="ADAL" clId="{4B34B9B3-F431-4264-81B4-7C1F7E2D189B}" dt="2023-08-15T15:31:22.556" v="104" actId="14100"/>
          <ac:picMkLst>
            <pc:docMk/>
            <pc:sldMk cId="1778067482" sldId="337"/>
            <ac:picMk id="3" creationId="{D3C1622D-AD1C-A953-3723-F10A5308483B}"/>
          </ac:picMkLst>
        </pc:picChg>
        <pc:inkChg chg="add">
          <ac:chgData name="mehmet sait özdemir" userId="dce2c172-62e6-4d50-b888-93ec6715f647" providerId="ADAL" clId="{4B34B9B3-F431-4264-81B4-7C1F7E2D189B}" dt="2023-08-15T18:55:39.303" v="602" actId="9405"/>
          <ac:inkMkLst>
            <pc:docMk/>
            <pc:sldMk cId="1778067482" sldId="337"/>
            <ac:inkMk id="2" creationId="{58B4B31E-3957-7B52-E8A6-81637605046D}"/>
          </ac:inkMkLst>
        </pc:inkChg>
        <pc:inkChg chg="add">
          <ac:chgData name="mehmet sait özdemir" userId="dce2c172-62e6-4d50-b888-93ec6715f647" providerId="ADAL" clId="{4B34B9B3-F431-4264-81B4-7C1F7E2D189B}" dt="2023-08-15T18:55:40.689" v="603" actId="9405"/>
          <ac:inkMkLst>
            <pc:docMk/>
            <pc:sldMk cId="1778067482" sldId="337"/>
            <ac:inkMk id="4" creationId="{43EBF5DC-8655-313A-9635-1592916BDE0B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5" creationId="{245553AC-1B17-9E02-65FC-E81358228ED9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6" creationId="{31453046-7BA7-A268-65D3-CCB5B9F5FD0B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7" creationId="{2BCADD4C-0712-161B-0E4A-FC73B8F2F35D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8" creationId="{9E89F458-E647-C3EE-E6E8-2BDA154A696F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9" creationId="{238CB6F4-0650-0129-1175-FE4910E83226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12" creationId="{0F55134A-65CB-2223-F392-6180FA425087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13" creationId="{3EFAFF2D-5C72-B2F1-B79E-65553EA46D64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14" creationId="{004BE773-FD71-20E5-BBF8-0804331938D5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15" creationId="{A56D8F33-FDAC-E43B-6D57-7A0403868711}"/>
          </ac:inkMkLst>
        </pc:inkChg>
        <pc:inkChg chg="add mod">
          <ac:chgData name="mehmet sait özdemir" userId="dce2c172-62e6-4d50-b888-93ec6715f647" providerId="ADAL" clId="{4B34B9B3-F431-4264-81B4-7C1F7E2D189B}" dt="2023-08-15T18:56:41.399" v="614"/>
          <ac:inkMkLst>
            <pc:docMk/>
            <pc:sldMk cId="1778067482" sldId="337"/>
            <ac:inkMk id="16" creationId="{C76B9889-CB17-A7E6-970F-0D4B82839116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4228955734" sldId="337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522441147" sldId="338"/>
        </pc:sldMkLst>
      </pc:sldChg>
      <pc:sldChg chg="addSp delSp modSp add mod">
        <pc:chgData name="mehmet sait özdemir" userId="dce2c172-62e6-4d50-b888-93ec6715f647" providerId="ADAL" clId="{4B34B9B3-F431-4264-81B4-7C1F7E2D189B}" dt="2023-08-15T18:58:44.685" v="685" actId="9405"/>
        <pc:sldMkLst>
          <pc:docMk/>
          <pc:sldMk cId="1338352087" sldId="338"/>
        </pc:sldMkLst>
        <pc:grpChg chg="mod">
          <ac:chgData name="mehmet sait özdemir" userId="dce2c172-62e6-4d50-b888-93ec6715f647" providerId="ADAL" clId="{4B34B9B3-F431-4264-81B4-7C1F7E2D189B}" dt="2023-08-15T18:57:27.230" v="618"/>
          <ac:grpSpMkLst>
            <pc:docMk/>
            <pc:sldMk cId="1338352087" sldId="338"/>
            <ac:grpSpMk id="6" creationId="{068E3BB6-5F80-C8F3-D662-9C5E3041868F}"/>
          </ac:grpSpMkLst>
        </pc:grpChg>
        <pc:grpChg chg="mod">
          <ac:chgData name="mehmet sait özdemir" userId="dce2c172-62e6-4d50-b888-93ec6715f647" providerId="ADAL" clId="{4B34B9B3-F431-4264-81B4-7C1F7E2D189B}" dt="2023-08-15T18:57:30.121" v="622"/>
          <ac:grpSpMkLst>
            <pc:docMk/>
            <pc:sldMk cId="1338352087" sldId="338"/>
            <ac:grpSpMk id="12" creationId="{DF40AD20-FE42-148D-10CC-2BE982EC279A}"/>
          </ac:grpSpMkLst>
        </pc:grpChg>
        <pc:grpChg chg="mod">
          <ac:chgData name="mehmet sait özdemir" userId="dce2c172-62e6-4d50-b888-93ec6715f647" providerId="ADAL" clId="{4B34B9B3-F431-4264-81B4-7C1F7E2D189B}" dt="2023-08-15T18:57:32.304" v="625"/>
          <ac:grpSpMkLst>
            <pc:docMk/>
            <pc:sldMk cId="1338352087" sldId="338"/>
            <ac:grpSpMk id="15" creationId="{E6F5DBE4-8473-D8A3-4B78-57C1951EFF3B}"/>
          </ac:grpSpMkLst>
        </pc:grpChg>
        <pc:grpChg chg="del mod">
          <ac:chgData name="mehmet sait özdemir" userId="dce2c172-62e6-4d50-b888-93ec6715f647" providerId="ADAL" clId="{4B34B9B3-F431-4264-81B4-7C1F7E2D189B}" dt="2023-08-15T18:57:42.694" v="637"/>
          <ac:grpSpMkLst>
            <pc:docMk/>
            <pc:sldMk cId="1338352087" sldId="338"/>
            <ac:grpSpMk id="24" creationId="{E55BDC5D-82E1-1DBA-8CFF-A3EDF26A51FC}"/>
          </ac:grpSpMkLst>
        </pc:grpChg>
        <pc:grpChg chg="del mod">
          <ac:chgData name="mehmet sait özdemir" userId="dce2c172-62e6-4d50-b888-93ec6715f647" providerId="ADAL" clId="{4B34B9B3-F431-4264-81B4-7C1F7E2D189B}" dt="2023-08-15T18:57:55.880" v="644"/>
          <ac:grpSpMkLst>
            <pc:docMk/>
            <pc:sldMk cId="1338352087" sldId="338"/>
            <ac:grpSpMk id="25" creationId="{68F35B76-46C4-3F9F-8F23-A5525C4D6063}"/>
          </ac:grpSpMkLst>
        </pc:grpChg>
        <pc:grpChg chg="del mod">
          <ac:chgData name="mehmet sait özdemir" userId="dce2c172-62e6-4d50-b888-93ec6715f647" providerId="ADAL" clId="{4B34B9B3-F431-4264-81B4-7C1F7E2D189B}" dt="2023-08-15T18:57:55.880" v="644"/>
          <ac:grpSpMkLst>
            <pc:docMk/>
            <pc:sldMk cId="1338352087" sldId="338"/>
            <ac:grpSpMk id="28" creationId="{47ABD78E-53C1-F473-E326-97FFECA097B2}"/>
          </ac:grpSpMkLst>
        </pc:grpChg>
        <pc:grpChg chg="mod">
          <ac:chgData name="mehmet sait özdemir" userId="dce2c172-62e6-4d50-b888-93ec6715f647" providerId="ADAL" clId="{4B34B9B3-F431-4264-81B4-7C1F7E2D189B}" dt="2023-08-15T18:57:55.880" v="644"/>
          <ac:grpSpMkLst>
            <pc:docMk/>
            <pc:sldMk cId="1338352087" sldId="338"/>
            <ac:grpSpMk id="35" creationId="{06629515-8FF8-0D79-0A34-415CE427AAE1}"/>
          </ac:grpSpMkLst>
        </pc:grpChg>
        <pc:grpChg chg="mod">
          <ac:chgData name="mehmet sait özdemir" userId="dce2c172-62e6-4d50-b888-93ec6715f647" providerId="ADAL" clId="{4B34B9B3-F431-4264-81B4-7C1F7E2D189B}" dt="2023-08-15T18:58:12.661" v="650"/>
          <ac:grpSpMkLst>
            <pc:docMk/>
            <pc:sldMk cId="1338352087" sldId="338"/>
            <ac:grpSpMk id="41" creationId="{4CD4FCCC-8AEC-8BA6-4622-7005E0086B70}"/>
          </ac:grpSpMkLst>
        </pc:grpChg>
        <pc:grpChg chg="del mod">
          <ac:chgData name="mehmet sait özdemir" userId="dce2c172-62e6-4d50-b888-93ec6715f647" providerId="ADAL" clId="{4B34B9B3-F431-4264-81B4-7C1F7E2D189B}" dt="2023-08-15T18:58:26.377" v="675"/>
          <ac:grpSpMkLst>
            <pc:docMk/>
            <pc:sldMk cId="1338352087" sldId="338"/>
            <ac:grpSpMk id="62" creationId="{50DE1616-59F6-E69E-930D-00BDD3AB6AE1}"/>
          </ac:grpSpMkLst>
        </pc:grpChg>
        <pc:grpChg chg="mod">
          <ac:chgData name="mehmet sait özdemir" userId="dce2c172-62e6-4d50-b888-93ec6715f647" providerId="ADAL" clId="{4B34B9B3-F431-4264-81B4-7C1F7E2D189B}" dt="2023-08-15T18:58:26.377" v="675"/>
          <ac:grpSpMkLst>
            <pc:docMk/>
            <pc:sldMk cId="1338352087" sldId="338"/>
            <ac:grpSpMk id="66" creationId="{44FE2D16-C7E6-2DDF-B978-59670444F63D}"/>
          </ac:grpSpMkLst>
        </pc:grpChg>
        <pc:grpChg chg="mod">
          <ac:chgData name="mehmet sait özdemir" userId="dce2c172-62e6-4d50-b888-93ec6715f647" providerId="ADAL" clId="{4B34B9B3-F431-4264-81B4-7C1F7E2D189B}" dt="2023-08-15T18:58:30.955" v="678"/>
          <ac:grpSpMkLst>
            <pc:docMk/>
            <pc:sldMk cId="1338352087" sldId="338"/>
            <ac:grpSpMk id="69" creationId="{E593EB55-2A76-5326-4052-CAAA7CC856EA}"/>
          </ac:grpSpMkLst>
        </pc:grpChg>
        <pc:picChg chg="add mod">
          <ac:chgData name="mehmet sait özdemir" userId="dce2c172-62e6-4d50-b888-93ec6715f647" providerId="ADAL" clId="{4B34B9B3-F431-4264-81B4-7C1F7E2D189B}" dt="2023-08-15T15:31:38.096" v="108" actId="14100"/>
          <ac:picMkLst>
            <pc:docMk/>
            <pc:sldMk cId="1338352087" sldId="338"/>
            <ac:picMk id="3" creationId="{F096E53C-2034-8A19-57E3-AC1F5541BD41}"/>
          </ac:picMkLst>
        </pc:picChg>
        <pc:inkChg chg="add mod">
          <ac:chgData name="mehmet sait özdemir" userId="dce2c172-62e6-4d50-b888-93ec6715f647" providerId="ADAL" clId="{4B34B9B3-F431-4264-81B4-7C1F7E2D189B}" dt="2023-08-15T18:57:27.230" v="618"/>
          <ac:inkMkLst>
            <pc:docMk/>
            <pc:sldMk cId="1338352087" sldId="338"/>
            <ac:inkMk id="2" creationId="{BBB70882-F0B3-2A72-11EB-B09AFC377DE0}"/>
          </ac:inkMkLst>
        </pc:inkChg>
        <pc:inkChg chg="add mod">
          <ac:chgData name="mehmet sait özdemir" userId="dce2c172-62e6-4d50-b888-93ec6715f647" providerId="ADAL" clId="{4B34B9B3-F431-4264-81B4-7C1F7E2D189B}" dt="2023-08-15T18:57:27.230" v="618"/>
          <ac:inkMkLst>
            <pc:docMk/>
            <pc:sldMk cId="1338352087" sldId="338"/>
            <ac:inkMk id="4" creationId="{5D5FDCC6-D140-4A4A-B9B2-6CA3D476D32E}"/>
          </ac:inkMkLst>
        </pc:inkChg>
        <pc:inkChg chg="add mod">
          <ac:chgData name="mehmet sait özdemir" userId="dce2c172-62e6-4d50-b888-93ec6715f647" providerId="ADAL" clId="{4B34B9B3-F431-4264-81B4-7C1F7E2D189B}" dt="2023-08-15T18:57:27.230" v="618"/>
          <ac:inkMkLst>
            <pc:docMk/>
            <pc:sldMk cId="1338352087" sldId="338"/>
            <ac:inkMk id="5" creationId="{701E862A-5BA3-0DF0-487F-94012320DAE2}"/>
          </ac:inkMkLst>
        </pc:inkChg>
        <pc:inkChg chg="add mod">
          <ac:chgData name="mehmet sait özdemir" userId="dce2c172-62e6-4d50-b888-93ec6715f647" providerId="ADAL" clId="{4B34B9B3-F431-4264-81B4-7C1F7E2D189B}" dt="2023-08-15T18:57:30.121" v="622"/>
          <ac:inkMkLst>
            <pc:docMk/>
            <pc:sldMk cId="1338352087" sldId="338"/>
            <ac:inkMk id="7" creationId="{8B3440B3-FB1E-1224-92B3-E0557546DC3A}"/>
          </ac:inkMkLst>
        </pc:inkChg>
        <pc:inkChg chg="add mod">
          <ac:chgData name="mehmet sait özdemir" userId="dce2c172-62e6-4d50-b888-93ec6715f647" providerId="ADAL" clId="{4B34B9B3-F431-4264-81B4-7C1F7E2D189B}" dt="2023-08-15T18:57:30.121" v="622"/>
          <ac:inkMkLst>
            <pc:docMk/>
            <pc:sldMk cId="1338352087" sldId="338"/>
            <ac:inkMk id="8" creationId="{4E53F68B-F37E-2E59-0D85-7B583419767A}"/>
          </ac:inkMkLst>
        </pc:inkChg>
        <pc:inkChg chg="add mod">
          <ac:chgData name="mehmet sait özdemir" userId="dce2c172-62e6-4d50-b888-93ec6715f647" providerId="ADAL" clId="{4B34B9B3-F431-4264-81B4-7C1F7E2D189B}" dt="2023-08-15T18:57:30.121" v="622"/>
          <ac:inkMkLst>
            <pc:docMk/>
            <pc:sldMk cId="1338352087" sldId="338"/>
            <ac:inkMk id="9" creationId="{61E4874A-46D8-590E-A402-3C4D7EC59E2A}"/>
          </ac:inkMkLst>
        </pc:inkChg>
        <pc:inkChg chg="add mod">
          <ac:chgData name="mehmet sait özdemir" userId="dce2c172-62e6-4d50-b888-93ec6715f647" providerId="ADAL" clId="{4B34B9B3-F431-4264-81B4-7C1F7E2D189B}" dt="2023-08-15T18:57:32.304" v="625"/>
          <ac:inkMkLst>
            <pc:docMk/>
            <pc:sldMk cId="1338352087" sldId="338"/>
            <ac:inkMk id="13" creationId="{509F8543-720B-E978-49FC-78A325875F0F}"/>
          </ac:inkMkLst>
        </pc:inkChg>
        <pc:inkChg chg="add mod">
          <ac:chgData name="mehmet sait özdemir" userId="dce2c172-62e6-4d50-b888-93ec6715f647" providerId="ADAL" clId="{4B34B9B3-F431-4264-81B4-7C1F7E2D189B}" dt="2023-08-15T18:57:32.304" v="625"/>
          <ac:inkMkLst>
            <pc:docMk/>
            <pc:sldMk cId="1338352087" sldId="338"/>
            <ac:inkMk id="14" creationId="{46E3036E-DE7B-20DB-BC1D-F59E6656AA18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16" creationId="{EDEAE90B-7E1C-B463-749A-63D4DF231E49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17" creationId="{5E9A86E8-6032-1688-9EE5-9739DEB42B9D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18" creationId="{D91E683D-0189-4849-30F3-25449FCE12B3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19" creationId="{F63490EE-5F15-76FD-E4CB-1FAF8E63E5B5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20" creationId="{58586D5C-B511-2332-6A68-D78AB7DB2337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21" creationId="{F0486A08-BFCE-4DD8-2069-3C31333E5363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22" creationId="{D06D7882-8825-6E3E-98A2-B39031EC5D8D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23" creationId="{87ECB0F9-72D2-87A4-7A29-0BDC0A896A4D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26" creationId="{EBE1A606-6D9B-6D3A-1BAA-2BAE3FE99AC6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27" creationId="{D66E8051-17AE-A577-35C9-9003078DA937}"/>
          </ac:inkMkLst>
        </pc:inkChg>
        <pc:inkChg chg="add">
          <ac:chgData name="mehmet sait özdemir" userId="dce2c172-62e6-4d50-b888-93ec6715f647" providerId="ADAL" clId="{4B34B9B3-F431-4264-81B4-7C1F7E2D189B}" dt="2023-08-15T18:57:43.957" v="638" actId="9405"/>
          <ac:inkMkLst>
            <pc:docMk/>
            <pc:sldMk cId="1338352087" sldId="338"/>
            <ac:inkMk id="29" creationId="{53E11B5B-34AC-1E12-2C2A-9E733787CDA4}"/>
          </ac:inkMkLst>
        </pc:inkChg>
        <pc:inkChg chg="add">
          <ac:chgData name="mehmet sait özdemir" userId="dce2c172-62e6-4d50-b888-93ec6715f647" providerId="ADAL" clId="{4B34B9B3-F431-4264-81B4-7C1F7E2D189B}" dt="2023-08-15T18:57:45.058" v="639" actId="9405"/>
          <ac:inkMkLst>
            <pc:docMk/>
            <pc:sldMk cId="1338352087" sldId="338"/>
            <ac:inkMk id="30" creationId="{143F51AB-091A-BF5C-30D5-FA4CA045B93A}"/>
          </ac:inkMkLst>
        </pc:inkChg>
        <pc:inkChg chg="add">
          <ac:chgData name="mehmet sait özdemir" userId="dce2c172-62e6-4d50-b888-93ec6715f647" providerId="ADAL" clId="{4B34B9B3-F431-4264-81B4-7C1F7E2D189B}" dt="2023-08-15T18:57:48.396" v="640" actId="9405"/>
          <ac:inkMkLst>
            <pc:docMk/>
            <pc:sldMk cId="1338352087" sldId="338"/>
            <ac:inkMk id="31" creationId="{7766F2FA-6053-A97C-CD3A-7EEA163DE1F9}"/>
          </ac:inkMkLst>
        </pc:inkChg>
        <pc:inkChg chg="add">
          <ac:chgData name="mehmet sait özdemir" userId="dce2c172-62e6-4d50-b888-93ec6715f647" providerId="ADAL" clId="{4B34B9B3-F431-4264-81B4-7C1F7E2D189B}" dt="2023-08-15T18:57:51.911" v="641" actId="9405"/>
          <ac:inkMkLst>
            <pc:docMk/>
            <pc:sldMk cId="1338352087" sldId="338"/>
            <ac:inkMk id="32" creationId="{5D76B114-BE68-CF1C-5664-2733471DC4D9}"/>
          </ac:inkMkLst>
        </pc:inkChg>
        <pc:inkChg chg="add">
          <ac:chgData name="mehmet sait özdemir" userId="dce2c172-62e6-4d50-b888-93ec6715f647" providerId="ADAL" clId="{4B34B9B3-F431-4264-81B4-7C1F7E2D189B}" dt="2023-08-15T18:57:53.935" v="642" actId="9405"/>
          <ac:inkMkLst>
            <pc:docMk/>
            <pc:sldMk cId="1338352087" sldId="338"/>
            <ac:inkMk id="33" creationId="{941B3333-26F0-8E43-71A1-96DD20D77DC9}"/>
          </ac:inkMkLst>
        </pc:inkChg>
        <pc:inkChg chg="add mod">
          <ac:chgData name="mehmet sait özdemir" userId="dce2c172-62e6-4d50-b888-93ec6715f647" providerId="ADAL" clId="{4B34B9B3-F431-4264-81B4-7C1F7E2D189B}" dt="2023-08-15T18:57:55.880" v="644"/>
          <ac:inkMkLst>
            <pc:docMk/>
            <pc:sldMk cId="1338352087" sldId="338"/>
            <ac:inkMk id="34" creationId="{FCF4D911-6783-0742-1057-1033BF82BE5C}"/>
          </ac:inkMkLst>
        </pc:inkChg>
        <pc:inkChg chg="add">
          <ac:chgData name="mehmet sait özdemir" userId="dce2c172-62e6-4d50-b888-93ec6715f647" providerId="ADAL" clId="{4B34B9B3-F431-4264-81B4-7C1F7E2D189B}" dt="2023-08-15T18:58:06.835" v="645" actId="9405"/>
          <ac:inkMkLst>
            <pc:docMk/>
            <pc:sldMk cId="1338352087" sldId="338"/>
            <ac:inkMk id="36" creationId="{A2FC5269-31D5-A6AC-0FA3-1734DD8A5F9E}"/>
          </ac:inkMkLst>
        </pc:inkChg>
        <pc:inkChg chg="add">
          <ac:chgData name="mehmet sait özdemir" userId="dce2c172-62e6-4d50-b888-93ec6715f647" providerId="ADAL" clId="{4B34B9B3-F431-4264-81B4-7C1F7E2D189B}" dt="2023-08-15T18:58:08.105" v="646" actId="9405"/>
          <ac:inkMkLst>
            <pc:docMk/>
            <pc:sldMk cId="1338352087" sldId="338"/>
            <ac:inkMk id="37" creationId="{18F0A90C-48BE-0397-5A0B-8AB323F7CBD5}"/>
          </ac:inkMkLst>
        </pc:inkChg>
        <pc:inkChg chg="add mod">
          <ac:chgData name="mehmet sait özdemir" userId="dce2c172-62e6-4d50-b888-93ec6715f647" providerId="ADAL" clId="{4B34B9B3-F431-4264-81B4-7C1F7E2D189B}" dt="2023-08-15T18:58:12.661" v="650"/>
          <ac:inkMkLst>
            <pc:docMk/>
            <pc:sldMk cId="1338352087" sldId="338"/>
            <ac:inkMk id="38" creationId="{9B2BA5CB-0608-E918-EA3D-83752D4AC161}"/>
          </ac:inkMkLst>
        </pc:inkChg>
        <pc:inkChg chg="add mod">
          <ac:chgData name="mehmet sait özdemir" userId="dce2c172-62e6-4d50-b888-93ec6715f647" providerId="ADAL" clId="{4B34B9B3-F431-4264-81B4-7C1F7E2D189B}" dt="2023-08-15T18:58:12.661" v="650"/>
          <ac:inkMkLst>
            <pc:docMk/>
            <pc:sldMk cId="1338352087" sldId="338"/>
            <ac:inkMk id="39" creationId="{C51B5293-EC66-0325-9951-10F98926E319}"/>
          </ac:inkMkLst>
        </pc:inkChg>
        <pc:inkChg chg="add mod">
          <ac:chgData name="mehmet sait özdemir" userId="dce2c172-62e6-4d50-b888-93ec6715f647" providerId="ADAL" clId="{4B34B9B3-F431-4264-81B4-7C1F7E2D189B}" dt="2023-08-15T18:58:12.661" v="650"/>
          <ac:inkMkLst>
            <pc:docMk/>
            <pc:sldMk cId="1338352087" sldId="338"/>
            <ac:inkMk id="40" creationId="{C1DADC15-3F8C-D7E6-0252-3C6D75005019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2" creationId="{47B82A9C-0A31-6F0D-AF60-21F735E49FC5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3" creationId="{6BF27479-88AD-3A24-A6F4-B6D6DBBFC5E6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4" creationId="{AE33477A-73D7-B402-7FE6-970A4231878D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5" creationId="{1EF4FF9A-C77A-B434-A633-AE5F3B50AEA7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6" creationId="{C8B6A8DA-FCE2-FB4D-4B59-503A9142737F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7" creationId="{3812D8D5-8AF3-D783-AC6D-C97EF54A54E1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8" creationId="{DAF45474-9BD7-8936-F782-E8B6AC94A393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49" creationId="{C6E1145E-5060-2E68-C796-A958F5D938C4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0" creationId="{1B5FD342-1AF2-7C26-2A8C-86522C1DF776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1" creationId="{D3049A14-BE52-883A-DC20-72183789786C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2" creationId="{2C65436C-E2C9-1699-8435-B0EEEF65400E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3" creationId="{148D89F5-A925-1D68-E3FB-AE0D7FE4DFB1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4" creationId="{EACD8695-D515-1DFA-41AD-5D02CAFDAAFA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5" creationId="{13331472-29A1-949E-CEC5-20C6A6E8F115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6" creationId="{2156A163-76FA-0F12-EA04-D1FB323BDD62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7" creationId="{6722D5D7-3BA9-1460-4898-23DB2DF66FC5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8" creationId="{3D5AD5EE-AC7B-C6C8-4663-BCAC1510DC69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59" creationId="{F4564F36-1906-6F15-AF59-A60C8491DC55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60" creationId="{D4EEC432-F203-AB61-060E-CA8D656AC5FD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61" creationId="{25E4B8E5-2064-6934-1674-4AEF2EA7407B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63" creationId="{2FC17ECB-7FD9-3FBB-0DF5-CA46E11F0FE2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64" creationId="{EDAF4CC8-F0F3-8C8C-5061-AE9C8B8282B0}"/>
          </ac:inkMkLst>
        </pc:inkChg>
        <pc:inkChg chg="add mod">
          <ac:chgData name="mehmet sait özdemir" userId="dce2c172-62e6-4d50-b888-93ec6715f647" providerId="ADAL" clId="{4B34B9B3-F431-4264-81B4-7C1F7E2D189B}" dt="2023-08-15T18:58:26.377" v="675"/>
          <ac:inkMkLst>
            <pc:docMk/>
            <pc:sldMk cId="1338352087" sldId="338"/>
            <ac:inkMk id="65" creationId="{223383A5-D394-F285-423A-5C9AF1040291}"/>
          </ac:inkMkLst>
        </pc:inkChg>
        <pc:inkChg chg="add mod">
          <ac:chgData name="mehmet sait özdemir" userId="dce2c172-62e6-4d50-b888-93ec6715f647" providerId="ADAL" clId="{4B34B9B3-F431-4264-81B4-7C1F7E2D189B}" dt="2023-08-15T18:58:30.955" v="678"/>
          <ac:inkMkLst>
            <pc:docMk/>
            <pc:sldMk cId="1338352087" sldId="338"/>
            <ac:inkMk id="67" creationId="{F367F75B-3FE9-8EA8-4A5F-2A836E88DDC5}"/>
          </ac:inkMkLst>
        </pc:inkChg>
        <pc:inkChg chg="add mod">
          <ac:chgData name="mehmet sait özdemir" userId="dce2c172-62e6-4d50-b888-93ec6715f647" providerId="ADAL" clId="{4B34B9B3-F431-4264-81B4-7C1F7E2D189B}" dt="2023-08-15T18:58:30.955" v="678"/>
          <ac:inkMkLst>
            <pc:docMk/>
            <pc:sldMk cId="1338352087" sldId="338"/>
            <ac:inkMk id="68" creationId="{8EB6B310-00A5-A818-3ED3-8EC90E5913F0}"/>
          </ac:inkMkLst>
        </pc:inkChg>
        <pc:inkChg chg="add">
          <ac:chgData name="mehmet sait özdemir" userId="dce2c172-62e6-4d50-b888-93ec6715f647" providerId="ADAL" clId="{4B34B9B3-F431-4264-81B4-7C1F7E2D189B}" dt="2023-08-15T18:58:31.311" v="679" actId="9405"/>
          <ac:inkMkLst>
            <pc:docMk/>
            <pc:sldMk cId="1338352087" sldId="338"/>
            <ac:inkMk id="70" creationId="{39F660B2-2E2E-8A8B-8E45-E62D9AB16A7A}"/>
          </ac:inkMkLst>
        </pc:inkChg>
        <pc:inkChg chg="add">
          <ac:chgData name="mehmet sait özdemir" userId="dce2c172-62e6-4d50-b888-93ec6715f647" providerId="ADAL" clId="{4B34B9B3-F431-4264-81B4-7C1F7E2D189B}" dt="2023-08-15T18:58:32.556" v="680" actId="9405"/>
          <ac:inkMkLst>
            <pc:docMk/>
            <pc:sldMk cId="1338352087" sldId="338"/>
            <ac:inkMk id="71" creationId="{87454407-F45C-3F16-4164-CCD7994F2BBC}"/>
          </ac:inkMkLst>
        </pc:inkChg>
        <pc:inkChg chg="add">
          <ac:chgData name="mehmet sait özdemir" userId="dce2c172-62e6-4d50-b888-93ec6715f647" providerId="ADAL" clId="{4B34B9B3-F431-4264-81B4-7C1F7E2D189B}" dt="2023-08-15T18:58:32.930" v="681" actId="9405"/>
          <ac:inkMkLst>
            <pc:docMk/>
            <pc:sldMk cId="1338352087" sldId="338"/>
            <ac:inkMk id="72" creationId="{6D2D282B-B5BC-DE74-EA81-9FB5EA82632B}"/>
          </ac:inkMkLst>
        </pc:inkChg>
        <pc:inkChg chg="add">
          <ac:chgData name="mehmet sait özdemir" userId="dce2c172-62e6-4d50-b888-93ec6715f647" providerId="ADAL" clId="{4B34B9B3-F431-4264-81B4-7C1F7E2D189B}" dt="2023-08-15T18:58:37.435" v="682" actId="9405"/>
          <ac:inkMkLst>
            <pc:docMk/>
            <pc:sldMk cId="1338352087" sldId="338"/>
            <ac:inkMk id="73" creationId="{32BB01EA-D53F-9024-25C5-BFD06E8E512F}"/>
          </ac:inkMkLst>
        </pc:inkChg>
        <pc:inkChg chg="add">
          <ac:chgData name="mehmet sait özdemir" userId="dce2c172-62e6-4d50-b888-93ec6715f647" providerId="ADAL" clId="{4B34B9B3-F431-4264-81B4-7C1F7E2D189B}" dt="2023-08-15T18:58:42.112" v="683" actId="9405"/>
          <ac:inkMkLst>
            <pc:docMk/>
            <pc:sldMk cId="1338352087" sldId="338"/>
            <ac:inkMk id="74" creationId="{7C3F63D2-4B41-8A44-D596-D16066A2B579}"/>
          </ac:inkMkLst>
        </pc:inkChg>
        <pc:inkChg chg="add">
          <ac:chgData name="mehmet sait özdemir" userId="dce2c172-62e6-4d50-b888-93ec6715f647" providerId="ADAL" clId="{4B34B9B3-F431-4264-81B4-7C1F7E2D189B}" dt="2023-08-15T18:58:43.346" v="684" actId="9405"/>
          <ac:inkMkLst>
            <pc:docMk/>
            <pc:sldMk cId="1338352087" sldId="338"/>
            <ac:inkMk id="75" creationId="{BE75368C-FBFF-67D6-F744-5776CDFC1EC5}"/>
          </ac:inkMkLst>
        </pc:inkChg>
        <pc:inkChg chg="add">
          <ac:chgData name="mehmet sait özdemir" userId="dce2c172-62e6-4d50-b888-93ec6715f647" providerId="ADAL" clId="{4B34B9B3-F431-4264-81B4-7C1F7E2D189B}" dt="2023-08-15T18:58:44.685" v="685" actId="9405"/>
          <ac:inkMkLst>
            <pc:docMk/>
            <pc:sldMk cId="1338352087" sldId="338"/>
            <ac:inkMk id="76" creationId="{5B6518F0-ED1D-30CB-B822-27B5557340AB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163399472" sldId="339"/>
        </pc:sldMkLst>
      </pc:sldChg>
      <pc:sldChg chg="addSp delSp modSp add mod replId">
        <pc:chgData name="mehmet sait özdemir" userId="dce2c172-62e6-4d50-b888-93ec6715f647" providerId="ADAL" clId="{4B34B9B3-F431-4264-81B4-7C1F7E2D189B}" dt="2023-08-15T19:00:18.547" v="734" actId="9405"/>
        <pc:sldMkLst>
          <pc:docMk/>
          <pc:sldMk cId="2949053719" sldId="339"/>
        </pc:sldMkLst>
        <pc:grpChg chg="mod">
          <ac:chgData name="mehmet sait özdemir" userId="dce2c172-62e6-4d50-b888-93ec6715f647" providerId="ADAL" clId="{4B34B9B3-F431-4264-81B4-7C1F7E2D189B}" dt="2023-08-15T18:59:37.701" v="706"/>
          <ac:grpSpMkLst>
            <pc:docMk/>
            <pc:sldMk cId="2949053719" sldId="339"/>
            <ac:grpSpMk id="13" creationId="{0CD98437-F030-A628-0C55-D5FFBA080E1A}"/>
          </ac:grpSpMkLst>
        </pc:grpChg>
        <pc:grpChg chg="mod">
          <ac:chgData name="mehmet sait özdemir" userId="dce2c172-62e6-4d50-b888-93ec6715f647" providerId="ADAL" clId="{4B34B9B3-F431-4264-81B4-7C1F7E2D189B}" dt="2023-08-15T18:59:42.520" v="712"/>
          <ac:grpSpMkLst>
            <pc:docMk/>
            <pc:sldMk cId="2949053719" sldId="339"/>
            <ac:grpSpMk id="19" creationId="{E0636EDF-9D93-DA95-D309-C693562FD868}"/>
          </ac:grpSpMkLst>
        </pc:grpChg>
        <pc:grpChg chg="mod">
          <ac:chgData name="mehmet sait özdemir" userId="dce2c172-62e6-4d50-b888-93ec6715f647" providerId="ADAL" clId="{4B34B9B3-F431-4264-81B4-7C1F7E2D189B}" dt="2023-08-15T18:59:47.296" v="718"/>
          <ac:grpSpMkLst>
            <pc:docMk/>
            <pc:sldMk cId="2949053719" sldId="339"/>
            <ac:grpSpMk id="25" creationId="{9B99ADBA-7A6D-84B9-7C35-2D6FABFE76F2}"/>
          </ac:grpSpMkLst>
        </pc:grpChg>
        <pc:grpChg chg="mod">
          <ac:chgData name="mehmet sait özdemir" userId="dce2c172-62e6-4d50-b888-93ec6715f647" providerId="ADAL" clId="{4B34B9B3-F431-4264-81B4-7C1F7E2D189B}" dt="2023-08-15T18:59:59.536" v="729"/>
          <ac:grpSpMkLst>
            <pc:docMk/>
            <pc:sldMk cId="2949053719" sldId="339"/>
            <ac:grpSpMk id="36" creationId="{B7B70DDD-C921-9CBF-61BB-84025CB2E0B6}"/>
          </ac:grpSpMkLst>
        </pc:grpChg>
        <pc:grpChg chg="mod">
          <ac:chgData name="mehmet sait özdemir" userId="dce2c172-62e6-4d50-b888-93ec6715f647" providerId="ADAL" clId="{4B34B9B3-F431-4264-81B4-7C1F7E2D189B}" dt="2023-08-15T19:00:17.985" v="733"/>
          <ac:grpSpMkLst>
            <pc:docMk/>
            <pc:sldMk cId="2949053719" sldId="339"/>
            <ac:grpSpMk id="40" creationId="{6A7A5EBA-BC11-4E78-99AA-B2C750A81A37}"/>
          </ac:grpSpMkLst>
        </pc:grpChg>
        <pc:picChg chg="add del mod">
          <ac:chgData name="mehmet sait özdemir" userId="dce2c172-62e6-4d50-b888-93ec6715f647" providerId="ADAL" clId="{4B34B9B3-F431-4264-81B4-7C1F7E2D189B}" dt="2023-08-15T15:32:57.020" v="112" actId="478"/>
          <ac:picMkLst>
            <pc:docMk/>
            <pc:sldMk cId="2949053719" sldId="339"/>
            <ac:picMk id="3" creationId="{719BBEC5-F72F-E5C2-180B-A21232D58484}"/>
          </ac:picMkLst>
        </pc:picChg>
        <pc:picChg chg="add mod modCrop">
          <ac:chgData name="mehmet sait özdemir" userId="dce2c172-62e6-4d50-b888-93ec6715f647" providerId="ADAL" clId="{4B34B9B3-F431-4264-81B4-7C1F7E2D189B}" dt="2023-08-15T15:34:09.004" v="133" actId="732"/>
          <ac:picMkLst>
            <pc:docMk/>
            <pc:sldMk cId="2949053719" sldId="339"/>
            <ac:picMk id="5" creationId="{D61E1F28-6892-2DF0-1540-42E97A35EFC1}"/>
          </ac:picMkLst>
        </pc:picChg>
        <pc:picChg chg="add mod">
          <ac:chgData name="mehmet sait özdemir" userId="dce2c172-62e6-4d50-b888-93ec6715f647" providerId="ADAL" clId="{4B34B9B3-F431-4264-81B4-7C1F7E2D189B}" dt="2023-08-15T15:34:03.312" v="132" actId="14100"/>
          <ac:picMkLst>
            <pc:docMk/>
            <pc:sldMk cId="2949053719" sldId="339"/>
            <ac:picMk id="7" creationId="{2E3806F3-27AF-B189-792E-988297D0CCCC}"/>
          </ac:picMkLst>
        </pc:picChg>
        <pc:inkChg chg="add mod">
          <ac:chgData name="mehmet sait özdemir" userId="dce2c172-62e6-4d50-b888-93ec6715f647" providerId="ADAL" clId="{4B34B9B3-F431-4264-81B4-7C1F7E2D189B}" dt="2023-08-15T18:59:37.701" v="706"/>
          <ac:inkMkLst>
            <pc:docMk/>
            <pc:sldMk cId="2949053719" sldId="339"/>
            <ac:inkMk id="2" creationId="{A25147B8-308D-30F5-08D4-9F5FBA96259E}"/>
          </ac:inkMkLst>
        </pc:inkChg>
        <pc:inkChg chg="add mod">
          <ac:chgData name="mehmet sait özdemir" userId="dce2c172-62e6-4d50-b888-93ec6715f647" providerId="ADAL" clId="{4B34B9B3-F431-4264-81B4-7C1F7E2D189B}" dt="2023-08-15T18:59:37.701" v="706"/>
          <ac:inkMkLst>
            <pc:docMk/>
            <pc:sldMk cId="2949053719" sldId="339"/>
            <ac:inkMk id="3" creationId="{B6C50F8C-A949-6D21-CBAF-A66F1278652A}"/>
          </ac:inkMkLst>
        </pc:inkChg>
        <pc:inkChg chg="add mod">
          <ac:chgData name="mehmet sait özdemir" userId="dce2c172-62e6-4d50-b888-93ec6715f647" providerId="ADAL" clId="{4B34B9B3-F431-4264-81B4-7C1F7E2D189B}" dt="2023-08-15T18:59:37.701" v="706"/>
          <ac:inkMkLst>
            <pc:docMk/>
            <pc:sldMk cId="2949053719" sldId="339"/>
            <ac:inkMk id="4" creationId="{4CEB3DC0-B465-224B-5519-E34595F161FA}"/>
          </ac:inkMkLst>
        </pc:inkChg>
        <pc:inkChg chg="add mod">
          <ac:chgData name="mehmet sait özdemir" userId="dce2c172-62e6-4d50-b888-93ec6715f647" providerId="ADAL" clId="{4B34B9B3-F431-4264-81B4-7C1F7E2D189B}" dt="2023-08-15T18:59:37.701" v="706"/>
          <ac:inkMkLst>
            <pc:docMk/>
            <pc:sldMk cId="2949053719" sldId="339"/>
            <ac:inkMk id="6" creationId="{8B880836-EF88-E434-9475-75440ADE189D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8" creationId="{4DE78A31-DF6B-240C-5533-1E6A95857D65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9" creationId="{5C8AAF86-B9BE-993F-AAF7-F3F70EC62FF0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12" creationId="{C5E3F86E-80BE-EE11-BF28-077F28D5A933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14" creationId="{4087EAC0-6984-6DC3-788A-F05E65ED3224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15" creationId="{CAA5E2B0-37E9-DD7D-0470-26612F5B92E8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16" creationId="{E50A8D1B-8469-E464-94DA-B217AD3D45DC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17" creationId="{278B63D3-851E-6B1F-0B7D-A6C59E2687D3}"/>
          </ac:inkMkLst>
        </pc:inkChg>
        <pc:inkChg chg="add mod">
          <ac:chgData name="mehmet sait özdemir" userId="dce2c172-62e6-4d50-b888-93ec6715f647" providerId="ADAL" clId="{4B34B9B3-F431-4264-81B4-7C1F7E2D189B}" dt="2023-08-15T18:59:42.520" v="712"/>
          <ac:inkMkLst>
            <pc:docMk/>
            <pc:sldMk cId="2949053719" sldId="339"/>
            <ac:inkMk id="18" creationId="{9EA837B6-B697-8E4C-94F0-BA6F7A42B9BA}"/>
          </ac:inkMkLst>
        </pc:inkChg>
        <pc:inkChg chg="add mod">
          <ac:chgData name="mehmet sait özdemir" userId="dce2c172-62e6-4d50-b888-93ec6715f647" providerId="ADAL" clId="{4B34B9B3-F431-4264-81B4-7C1F7E2D189B}" dt="2023-08-15T18:59:47.296" v="718"/>
          <ac:inkMkLst>
            <pc:docMk/>
            <pc:sldMk cId="2949053719" sldId="339"/>
            <ac:inkMk id="20" creationId="{5141ADBD-C647-2F07-8510-BE578FBF7213}"/>
          </ac:inkMkLst>
        </pc:inkChg>
        <pc:inkChg chg="add mod">
          <ac:chgData name="mehmet sait özdemir" userId="dce2c172-62e6-4d50-b888-93ec6715f647" providerId="ADAL" clId="{4B34B9B3-F431-4264-81B4-7C1F7E2D189B}" dt="2023-08-15T18:59:47.296" v="718"/>
          <ac:inkMkLst>
            <pc:docMk/>
            <pc:sldMk cId="2949053719" sldId="339"/>
            <ac:inkMk id="21" creationId="{E22FF30D-E8A2-C244-127A-92C5C38E64B6}"/>
          </ac:inkMkLst>
        </pc:inkChg>
        <pc:inkChg chg="add mod">
          <ac:chgData name="mehmet sait özdemir" userId="dce2c172-62e6-4d50-b888-93ec6715f647" providerId="ADAL" clId="{4B34B9B3-F431-4264-81B4-7C1F7E2D189B}" dt="2023-08-15T18:59:47.296" v="718"/>
          <ac:inkMkLst>
            <pc:docMk/>
            <pc:sldMk cId="2949053719" sldId="339"/>
            <ac:inkMk id="22" creationId="{81C5AD2E-8D42-ECF4-28BB-0195EF83B782}"/>
          </ac:inkMkLst>
        </pc:inkChg>
        <pc:inkChg chg="add mod">
          <ac:chgData name="mehmet sait özdemir" userId="dce2c172-62e6-4d50-b888-93ec6715f647" providerId="ADAL" clId="{4B34B9B3-F431-4264-81B4-7C1F7E2D189B}" dt="2023-08-15T18:59:47.296" v="718"/>
          <ac:inkMkLst>
            <pc:docMk/>
            <pc:sldMk cId="2949053719" sldId="339"/>
            <ac:inkMk id="23" creationId="{69C57186-50F3-E949-580C-3CCA19539DD4}"/>
          </ac:inkMkLst>
        </pc:inkChg>
        <pc:inkChg chg="add mod">
          <ac:chgData name="mehmet sait özdemir" userId="dce2c172-62e6-4d50-b888-93ec6715f647" providerId="ADAL" clId="{4B34B9B3-F431-4264-81B4-7C1F7E2D189B}" dt="2023-08-15T18:59:47.296" v="718"/>
          <ac:inkMkLst>
            <pc:docMk/>
            <pc:sldMk cId="2949053719" sldId="339"/>
            <ac:inkMk id="24" creationId="{1E444E3B-70BE-BA2D-CDAD-275D00EE1E2B}"/>
          </ac:inkMkLst>
        </pc:inkChg>
        <pc:inkChg chg="add">
          <ac:chgData name="mehmet sait özdemir" userId="dce2c172-62e6-4d50-b888-93ec6715f647" providerId="ADAL" clId="{4B34B9B3-F431-4264-81B4-7C1F7E2D189B}" dt="2023-08-15T18:59:48.089" v="719" actId="9405"/>
          <ac:inkMkLst>
            <pc:docMk/>
            <pc:sldMk cId="2949053719" sldId="339"/>
            <ac:inkMk id="26" creationId="{06535026-EC79-CC3D-C195-5494285EFE65}"/>
          </ac:inkMkLst>
        </pc:inkChg>
        <pc:inkChg chg="add">
          <ac:chgData name="mehmet sait özdemir" userId="dce2c172-62e6-4d50-b888-93ec6715f647" providerId="ADAL" clId="{4B34B9B3-F431-4264-81B4-7C1F7E2D189B}" dt="2023-08-15T18:59:54.397" v="720" actId="9405"/>
          <ac:inkMkLst>
            <pc:docMk/>
            <pc:sldMk cId="2949053719" sldId="339"/>
            <ac:inkMk id="27" creationId="{ED8E00C0-09C2-01DF-8796-90BE9D1FE475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28" creationId="{0449AC37-326B-266B-8F7C-3658C73E5A9B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29" creationId="{602B55C8-D218-403D-7B48-EF5A7D72531D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30" creationId="{360AE0BD-8C32-0676-72F6-E4AC09015DBD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31" creationId="{EBC9F8F8-4832-4C2B-29C7-53787DD625BE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32" creationId="{B6B1E49A-D4DD-7B74-BCC8-8BD4E1F75E2A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33" creationId="{946BAD4E-7B7F-D8D5-9A67-B12FD94C76F4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34" creationId="{341CFC91-4FC1-27AE-8DD8-0E67732AC0A8}"/>
          </ac:inkMkLst>
        </pc:inkChg>
        <pc:inkChg chg="add mod">
          <ac:chgData name="mehmet sait özdemir" userId="dce2c172-62e6-4d50-b888-93ec6715f647" providerId="ADAL" clId="{4B34B9B3-F431-4264-81B4-7C1F7E2D189B}" dt="2023-08-15T18:59:59.536" v="729"/>
          <ac:inkMkLst>
            <pc:docMk/>
            <pc:sldMk cId="2949053719" sldId="339"/>
            <ac:inkMk id="35" creationId="{09504F82-0426-93C9-5351-B75E40B262BD}"/>
          </ac:inkMkLst>
        </pc:inkChg>
        <pc:inkChg chg="add">
          <ac:chgData name="mehmet sait özdemir" userId="dce2c172-62e6-4d50-b888-93ec6715f647" providerId="ADAL" clId="{4B34B9B3-F431-4264-81B4-7C1F7E2D189B}" dt="2023-08-15T19:00:11.174" v="730" actId="9405"/>
          <ac:inkMkLst>
            <pc:docMk/>
            <pc:sldMk cId="2949053719" sldId="339"/>
            <ac:inkMk id="37" creationId="{E2091CBE-1E2E-0292-B611-2E238B9DE3EA}"/>
          </ac:inkMkLst>
        </pc:inkChg>
        <pc:inkChg chg="add mod">
          <ac:chgData name="mehmet sait özdemir" userId="dce2c172-62e6-4d50-b888-93ec6715f647" providerId="ADAL" clId="{4B34B9B3-F431-4264-81B4-7C1F7E2D189B}" dt="2023-08-15T19:00:17.985" v="733"/>
          <ac:inkMkLst>
            <pc:docMk/>
            <pc:sldMk cId="2949053719" sldId="339"/>
            <ac:inkMk id="38" creationId="{EF4581E6-AB3F-2DCE-BA04-DAD36A63FFF4}"/>
          </ac:inkMkLst>
        </pc:inkChg>
        <pc:inkChg chg="add mod">
          <ac:chgData name="mehmet sait özdemir" userId="dce2c172-62e6-4d50-b888-93ec6715f647" providerId="ADAL" clId="{4B34B9B3-F431-4264-81B4-7C1F7E2D189B}" dt="2023-08-15T19:00:17.985" v="733"/>
          <ac:inkMkLst>
            <pc:docMk/>
            <pc:sldMk cId="2949053719" sldId="339"/>
            <ac:inkMk id="39" creationId="{8CF97314-33FA-8C1B-3900-9F66047C4CC7}"/>
          </ac:inkMkLst>
        </pc:inkChg>
        <pc:inkChg chg="add">
          <ac:chgData name="mehmet sait özdemir" userId="dce2c172-62e6-4d50-b888-93ec6715f647" providerId="ADAL" clId="{4B34B9B3-F431-4264-81B4-7C1F7E2D189B}" dt="2023-08-15T19:00:18.547" v="734" actId="9405"/>
          <ac:inkMkLst>
            <pc:docMk/>
            <pc:sldMk cId="2949053719" sldId="339"/>
            <ac:inkMk id="41" creationId="{C696597F-1F9A-EF83-CFDE-310F67565BC4}"/>
          </ac:inkMkLst>
        </pc:inkChg>
      </pc:sldChg>
      <pc:sldChg chg="addSp modSp add mod">
        <pc:chgData name="mehmet sait özdemir" userId="dce2c172-62e6-4d50-b888-93ec6715f647" providerId="ADAL" clId="{4B34B9B3-F431-4264-81B4-7C1F7E2D189B}" dt="2023-08-15T19:01:20.221" v="752"/>
        <pc:sldMkLst>
          <pc:docMk/>
          <pc:sldMk cId="1618115480" sldId="340"/>
        </pc:sldMkLst>
        <pc:grpChg chg="mod">
          <ac:chgData name="mehmet sait özdemir" userId="dce2c172-62e6-4d50-b888-93ec6715f647" providerId="ADAL" clId="{4B34B9B3-F431-4264-81B4-7C1F7E2D189B}" dt="2023-08-15T19:01:09.942" v="745"/>
          <ac:grpSpMkLst>
            <pc:docMk/>
            <pc:sldMk cId="1618115480" sldId="340"/>
            <ac:grpSpMk id="15" creationId="{B11EE55C-5D6A-C781-00C2-FC0E68DE689D}"/>
          </ac:grpSpMkLst>
        </pc:grpChg>
        <pc:grpChg chg="mod">
          <ac:chgData name="mehmet sait özdemir" userId="dce2c172-62e6-4d50-b888-93ec6715f647" providerId="ADAL" clId="{4B34B9B3-F431-4264-81B4-7C1F7E2D189B}" dt="2023-08-15T19:01:20.221" v="752"/>
          <ac:grpSpMkLst>
            <pc:docMk/>
            <pc:sldMk cId="1618115480" sldId="340"/>
            <ac:grpSpMk id="22" creationId="{85EBE169-50F9-5514-36AD-CAF015620F61}"/>
          </ac:grpSpMkLst>
        </pc:grpChg>
        <pc:picChg chg="add mod">
          <ac:chgData name="mehmet sait özdemir" userId="dce2c172-62e6-4d50-b888-93ec6715f647" providerId="ADAL" clId="{4B34B9B3-F431-4264-81B4-7C1F7E2D189B}" dt="2023-08-15T15:34:25.821" v="137" actId="14100"/>
          <ac:picMkLst>
            <pc:docMk/>
            <pc:sldMk cId="1618115480" sldId="340"/>
            <ac:picMk id="3" creationId="{F260AC22-3CCD-9D52-7C8A-69FD83EC77B8}"/>
          </ac:picMkLst>
        </pc:picChg>
        <pc:inkChg chg="add">
          <ac:chgData name="mehmet sait özdemir" userId="dce2c172-62e6-4d50-b888-93ec6715f647" providerId="ADAL" clId="{4B34B9B3-F431-4264-81B4-7C1F7E2D189B}" dt="2023-08-15T19:00:52.349" v="735" actId="9405"/>
          <ac:inkMkLst>
            <pc:docMk/>
            <pc:sldMk cId="1618115480" sldId="340"/>
            <ac:inkMk id="2" creationId="{A49B1459-EB77-DE7E-46B1-0BC946E3E3A1}"/>
          </ac:inkMkLst>
        </pc:inkChg>
        <pc:inkChg chg="add">
          <ac:chgData name="mehmet sait özdemir" userId="dce2c172-62e6-4d50-b888-93ec6715f647" providerId="ADAL" clId="{4B34B9B3-F431-4264-81B4-7C1F7E2D189B}" dt="2023-08-15T19:00:53.749" v="736" actId="9405"/>
          <ac:inkMkLst>
            <pc:docMk/>
            <pc:sldMk cId="1618115480" sldId="340"/>
            <ac:inkMk id="4" creationId="{8EC1472D-F689-0431-987B-51BE9A4D5B43}"/>
          </ac:inkMkLst>
        </pc:inkChg>
        <pc:inkChg chg="add">
          <ac:chgData name="mehmet sait özdemir" userId="dce2c172-62e6-4d50-b888-93ec6715f647" providerId="ADAL" clId="{4B34B9B3-F431-4264-81B4-7C1F7E2D189B}" dt="2023-08-15T19:00:58.915" v="737" actId="9405"/>
          <ac:inkMkLst>
            <pc:docMk/>
            <pc:sldMk cId="1618115480" sldId="340"/>
            <ac:inkMk id="5" creationId="{91A7F67D-96EF-D7D6-43A9-A5B4399F1018}"/>
          </ac:inkMkLst>
        </pc:inkChg>
        <pc:inkChg chg="add">
          <ac:chgData name="mehmet sait özdemir" userId="dce2c172-62e6-4d50-b888-93ec6715f647" providerId="ADAL" clId="{4B34B9B3-F431-4264-81B4-7C1F7E2D189B}" dt="2023-08-15T19:01:02.108" v="738" actId="9405"/>
          <ac:inkMkLst>
            <pc:docMk/>
            <pc:sldMk cId="1618115480" sldId="340"/>
            <ac:inkMk id="6" creationId="{B0B2508E-1718-12EF-7677-6E2B20CBA7B3}"/>
          </ac:inkMkLst>
        </pc:inkChg>
        <pc:inkChg chg="add">
          <ac:chgData name="mehmet sait özdemir" userId="dce2c172-62e6-4d50-b888-93ec6715f647" providerId="ADAL" clId="{4B34B9B3-F431-4264-81B4-7C1F7E2D189B}" dt="2023-08-15T19:01:03.055" v="739" actId="9405"/>
          <ac:inkMkLst>
            <pc:docMk/>
            <pc:sldMk cId="1618115480" sldId="340"/>
            <ac:inkMk id="7" creationId="{A1BF7CE0-0EC0-87D1-5E6B-7451A81367CE}"/>
          </ac:inkMkLst>
        </pc:inkChg>
        <pc:inkChg chg="add mod">
          <ac:chgData name="mehmet sait özdemir" userId="dce2c172-62e6-4d50-b888-93ec6715f647" providerId="ADAL" clId="{4B34B9B3-F431-4264-81B4-7C1F7E2D189B}" dt="2023-08-15T19:01:09.942" v="745"/>
          <ac:inkMkLst>
            <pc:docMk/>
            <pc:sldMk cId="1618115480" sldId="340"/>
            <ac:inkMk id="8" creationId="{A16CD126-3CCE-BD61-1406-5C50AC4AEF0F}"/>
          </ac:inkMkLst>
        </pc:inkChg>
        <pc:inkChg chg="add mod">
          <ac:chgData name="mehmet sait özdemir" userId="dce2c172-62e6-4d50-b888-93ec6715f647" providerId="ADAL" clId="{4B34B9B3-F431-4264-81B4-7C1F7E2D189B}" dt="2023-08-15T19:01:09.942" v="745"/>
          <ac:inkMkLst>
            <pc:docMk/>
            <pc:sldMk cId="1618115480" sldId="340"/>
            <ac:inkMk id="9" creationId="{392F351B-CCC3-9D5C-1D67-54A46EDBCEB2}"/>
          </ac:inkMkLst>
        </pc:inkChg>
        <pc:inkChg chg="add mod">
          <ac:chgData name="mehmet sait özdemir" userId="dce2c172-62e6-4d50-b888-93ec6715f647" providerId="ADAL" clId="{4B34B9B3-F431-4264-81B4-7C1F7E2D189B}" dt="2023-08-15T19:01:09.942" v="745"/>
          <ac:inkMkLst>
            <pc:docMk/>
            <pc:sldMk cId="1618115480" sldId="340"/>
            <ac:inkMk id="12" creationId="{7B12A943-B69F-3F7C-542F-242625763DDA}"/>
          </ac:inkMkLst>
        </pc:inkChg>
        <pc:inkChg chg="add mod">
          <ac:chgData name="mehmet sait özdemir" userId="dce2c172-62e6-4d50-b888-93ec6715f647" providerId="ADAL" clId="{4B34B9B3-F431-4264-81B4-7C1F7E2D189B}" dt="2023-08-15T19:01:09.942" v="745"/>
          <ac:inkMkLst>
            <pc:docMk/>
            <pc:sldMk cId="1618115480" sldId="340"/>
            <ac:inkMk id="13" creationId="{74395E48-38C8-A730-0800-2900F999A8F0}"/>
          </ac:inkMkLst>
        </pc:inkChg>
        <pc:inkChg chg="add mod">
          <ac:chgData name="mehmet sait özdemir" userId="dce2c172-62e6-4d50-b888-93ec6715f647" providerId="ADAL" clId="{4B34B9B3-F431-4264-81B4-7C1F7E2D189B}" dt="2023-08-15T19:01:09.942" v="745"/>
          <ac:inkMkLst>
            <pc:docMk/>
            <pc:sldMk cId="1618115480" sldId="340"/>
            <ac:inkMk id="14" creationId="{65C98291-BABA-39FC-0D69-B5D0083ACE19}"/>
          </ac:inkMkLst>
        </pc:inkChg>
        <pc:inkChg chg="add mod">
          <ac:chgData name="mehmet sait özdemir" userId="dce2c172-62e6-4d50-b888-93ec6715f647" providerId="ADAL" clId="{4B34B9B3-F431-4264-81B4-7C1F7E2D189B}" dt="2023-08-15T19:01:20.221" v="752"/>
          <ac:inkMkLst>
            <pc:docMk/>
            <pc:sldMk cId="1618115480" sldId="340"/>
            <ac:inkMk id="16" creationId="{85BF9191-E51C-9821-1221-84565E75D17A}"/>
          </ac:inkMkLst>
        </pc:inkChg>
        <pc:inkChg chg="add mod">
          <ac:chgData name="mehmet sait özdemir" userId="dce2c172-62e6-4d50-b888-93ec6715f647" providerId="ADAL" clId="{4B34B9B3-F431-4264-81B4-7C1F7E2D189B}" dt="2023-08-15T19:01:20.221" v="752"/>
          <ac:inkMkLst>
            <pc:docMk/>
            <pc:sldMk cId="1618115480" sldId="340"/>
            <ac:inkMk id="17" creationId="{6F0B44DD-3C91-7E68-FC6F-0F889CCB7F30}"/>
          </ac:inkMkLst>
        </pc:inkChg>
        <pc:inkChg chg="add mod">
          <ac:chgData name="mehmet sait özdemir" userId="dce2c172-62e6-4d50-b888-93ec6715f647" providerId="ADAL" clId="{4B34B9B3-F431-4264-81B4-7C1F7E2D189B}" dt="2023-08-15T19:01:20.221" v="752"/>
          <ac:inkMkLst>
            <pc:docMk/>
            <pc:sldMk cId="1618115480" sldId="340"/>
            <ac:inkMk id="18" creationId="{2EF02483-B176-631C-C0A7-639B5449EBBC}"/>
          </ac:inkMkLst>
        </pc:inkChg>
        <pc:inkChg chg="add mod">
          <ac:chgData name="mehmet sait özdemir" userId="dce2c172-62e6-4d50-b888-93ec6715f647" providerId="ADAL" clId="{4B34B9B3-F431-4264-81B4-7C1F7E2D189B}" dt="2023-08-15T19:01:20.221" v="752"/>
          <ac:inkMkLst>
            <pc:docMk/>
            <pc:sldMk cId="1618115480" sldId="340"/>
            <ac:inkMk id="19" creationId="{0E7D065A-717C-97B2-341D-3D0C0525094F}"/>
          </ac:inkMkLst>
        </pc:inkChg>
        <pc:inkChg chg="add mod">
          <ac:chgData name="mehmet sait özdemir" userId="dce2c172-62e6-4d50-b888-93ec6715f647" providerId="ADAL" clId="{4B34B9B3-F431-4264-81B4-7C1F7E2D189B}" dt="2023-08-15T19:01:20.221" v="752"/>
          <ac:inkMkLst>
            <pc:docMk/>
            <pc:sldMk cId="1618115480" sldId="340"/>
            <ac:inkMk id="20" creationId="{A886D682-CD3A-4D42-74C3-AC8AD4608E3C}"/>
          </ac:inkMkLst>
        </pc:inkChg>
        <pc:inkChg chg="add mod">
          <ac:chgData name="mehmet sait özdemir" userId="dce2c172-62e6-4d50-b888-93ec6715f647" providerId="ADAL" clId="{4B34B9B3-F431-4264-81B4-7C1F7E2D189B}" dt="2023-08-15T19:01:20.221" v="752"/>
          <ac:inkMkLst>
            <pc:docMk/>
            <pc:sldMk cId="1618115480" sldId="340"/>
            <ac:inkMk id="21" creationId="{6D1B373F-13F8-F07B-C033-9F586399504D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525175805" sldId="340"/>
        </pc:sldMkLst>
      </pc:sldChg>
      <pc:sldChg chg="addSp delSp modSp add mod replId">
        <pc:chgData name="mehmet sait özdemir" userId="dce2c172-62e6-4d50-b888-93ec6715f647" providerId="ADAL" clId="{4B34B9B3-F431-4264-81B4-7C1F7E2D189B}" dt="2023-08-15T19:02:45.419" v="794"/>
        <pc:sldMkLst>
          <pc:docMk/>
          <pc:sldMk cId="1607882104" sldId="341"/>
        </pc:sldMkLst>
        <pc:grpChg chg="mod">
          <ac:chgData name="mehmet sait özdemir" userId="dce2c172-62e6-4d50-b888-93ec6715f647" providerId="ADAL" clId="{4B34B9B3-F431-4264-81B4-7C1F7E2D189B}" dt="2023-08-15T19:01:48.772" v="768"/>
          <ac:grpSpMkLst>
            <pc:docMk/>
            <pc:sldMk cId="1607882104" sldId="341"/>
            <ac:grpSpMk id="20" creationId="{F32AE601-E17A-318E-1EA8-0D401864F5AA}"/>
          </ac:grpSpMkLst>
        </pc:grpChg>
        <pc:grpChg chg="mod">
          <ac:chgData name="mehmet sait özdemir" userId="dce2c172-62e6-4d50-b888-93ec6715f647" providerId="ADAL" clId="{4B34B9B3-F431-4264-81B4-7C1F7E2D189B}" dt="2023-08-15T19:01:48.772" v="768"/>
          <ac:grpSpMkLst>
            <pc:docMk/>
            <pc:sldMk cId="1607882104" sldId="341"/>
            <ac:grpSpMk id="21" creationId="{A06CBFD8-F989-60C0-7DBF-D2CD458CB061}"/>
          </ac:grpSpMkLst>
        </pc:grpChg>
        <pc:grpChg chg="mod">
          <ac:chgData name="mehmet sait özdemir" userId="dce2c172-62e6-4d50-b888-93ec6715f647" providerId="ADAL" clId="{4B34B9B3-F431-4264-81B4-7C1F7E2D189B}" dt="2023-08-15T19:01:48.772" v="768"/>
          <ac:grpSpMkLst>
            <pc:docMk/>
            <pc:sldMk cId="1607882104" sldId="341"/>
            <ac:grpSpMk id="22" creationId="{543488A2-40B4-36E6-62DB-180C366EC360}"/>
          </ac:grpSpMkLst>
        </pc:grpChg>
        <pc:grpChg chg="mod">
          <ac:chgData name="mehmet sait özdemir" userId="dce2c172-62e6-4d50-b888-93ec6715f647" providerId="ADAL" clId="{4B34B9B3-F431-4264-81B4-7C1F7E2D189B}" dt="2023-08-15T19:01:48.772" v="768"/>
          <ac:grpSpMkLst>
            <pc:docMk/>
            <pc:sldMk cId="1607882104" sldId="341"/>
            <ac:grpSpMk id="23" creationId="{445CED2E-499F-845A-ECC2-87A28DF21898}"/>
          </ac:grpSpMkLst>
        </pc:grpChg>
        <pc:grpChg chg="del mod">
          <ac:chgData name="mehmet sait özdemir" userId="dce2c172-62e6-4d50-b888-93ec6715f647" providerId="ADAL" clId="{4B34B9B3-F431-4264-81B4-7C1F7E2D189B}" dt="2023-08-15T19:02:18.331" v="787"/>
          <ac:grpSpMkLst>
            <pc:docMk/>
            <pc:sldMk cId="1607882104" sldId="341"/>
            <ac:grpSpMk id="27" creationId="{F5644915-1CD8-BD6C-7F01-A335F16DA6E2}"/>
          </ac:grpSpMkLst>
        </pc:grpChg>
        <pc:grpChg chg="del mod">
          <ac:chgData name="mehmet sait özdemir" userId="dce2c172-62e6-4d50-b888-93ec6715f647" providerId="ADAL" clId="{4B34B9B3-F431-4264-81B4-7C1F7E2D189B}" dt="2023-08-15T19:02:18.331" v="787"/>
          <ac:grpSpMkLst>
            <pc:docMk/>
            <pc:sldMk cId="1607882104" sldId="341"/>
            <ac:grpSpMk id="32" creationId="{66A0BDA3-2371-37BA-EC01-9ACE986DA973}"/>
          </ac:grpSpMkLst>
        </pc:grpChg>
        <pc:grpChg chg="mod">
          <ac:chgData name="mehmet sait özdemir" userId="dce2c172-62e6-4d50-b888-93ec6715f647" providerId="ADAL" clId="{4B34B9B3-F431-4264-81B4-7C1F7E2D189B}" dt="2023-08-15T19:02:01.803" v="777"/>
          <ac:grpSpMkLst>
            <pc:docMk/>
            <pc:sldMk cId="1607882104" sldId="341"/>
            <ac:grpSpMk id="33" creationId="{854049DF-F42F-8532-0464-B49A4421ACAF}"/>
          </ac:grpSpMkLst>
        </pc:grpChg>
        <pc:grpChg chg="mod">
          <ac:chgData name="mehmet sait özdemir" userId="dce2c172-62e6-4d50-b888-93ec6715f647" providerId="ADAL" clId="{4B34B9B3-F431-4264-81B4-7C1F7E2D189B}" dt="2023-08-15T19:02:18.331" v="787"/>
          <ac:grpSpMkLst>
            <pc:docMk/>
            <pc:sldMk cId="1607882104" sldId="341"/>
            <ac:grpSpMk id="43" creationId="{6997CF71-6768-4CB6-AE0F-564A9CB432B6}"/>
          </ac:grpSpMkLst>
        </pc:grpChg>
        <pc:grpChg chg="mod">
          <ac:chgData name="mehmet sait özdemir" userId="dce2c172-62e6-4d50-b888-93ec6715f647" providerId="ADAL" clId="{4B34B9B3-F431-4264-81B4-7C1F7E2D189B}" dt="2023-08-15T19:02:18.331" v="787"/>
          <ac:grpSpMkLst>
            <pc:docMk/>
            <pc:sldMk cId="1607882104" sldId="341"/>
            <ac:grpSpMk id="44" creationId="{D8AAB7BF-21BD-8B6F-CF36-609C7484FB22}"/>
          </ac:grpSpMkLst>
        </pc:grpChg>
        <pc:grpChg chg="mod">
          <ac:chgData name="mehmet sait özdemir" userId="dce2c172-62e6-4d50-b888-93ec6715f647" providerId="ADAL" clId="{4B34B9B3-F431-4264-81B4-7C1F7E2D189B}" dt="2023-08-15T19:02:18.331" v="787"/>
          <ac:grpSpMkLst>
            <pc:docMk/>
            <pc:sldMk cId="1607882104" sldId="341"/>
            <ac:grpSpMk id="45" creationId="{A13C2A0F-385D-FEBB-4CC8-FA1BDEC382B2}"/>
          </ac:grpSpMkLst>
        </pc:grpChg>
        <pc:grpChg chg="mod">
          <ac:chgData name="mehmet sait özdemir" userId="dce2c172-62e6-4d50-b888-93ec6715f647" providerId="ADAL" clId="{4B34B9B3-F431-4264-81B4-7C1F7E2D189B}" dt="2023-08-15T19:02:45.419" v="794"/>
          <ac:grpSpMkLst>
            <pc:docMk/>
            <pc:sldMk cId="1607882104" sldId="341"/>
            <ac:grpSpMk id="52" creationId="{71D36631-7F7B-5A9E-93F2-76CD8D0FC4CE}"/>
          </ac:grpSpMkLst>
        </pc:grpChg>
        <pc:picChg chg="add mod">
          <ac:chgData name="mehmet sait özdemir" userId="dce2c172-62e6-4d50-b888-93ec6715f647" providerId="ADAL" clId="{4B34B9B3-F431-4264-81B4-7C1F7E2D189B}" dt="2023-08-15T15:34:39.919" v="141" actId="14100"/>
          <ac:picMkLst>
            <pc:docMk/>
            <pc:sldMk cId="1607882104" sldId="341"/>
            <ac:picMk id="3" creationId="{099981CA-1AAA-7B48-9B2E-BA82BCF400F5}"/>
          </ac:picMkLst>
        </pc:pic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2" creationId="{97CDD4F4-93FE-3610-E85A-5664C4721FE6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4" creationId="{85CFAF39-AD41-84D5-A406-11B084563397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5" creationId="{7E32D581-D746-ECE9-CDB2-7B8B40ADE69E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6" creationId="{3919F560-D8A2-24B4-57C1-0AD2E98919BB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7" creationId="{B21641F4-C07B-2285-0B68-957457D401F8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8" creationId="{D22CA7A9-713D-F601-BD4F-9DD98D2B8BE5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9" creationId="{ABD3E318-C1AF-479F-D445-2EE95C4A6A0F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2" creationId="{4A67B4A0-2825-38DE-EBBB-E067D4258D48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3" creationId="{D1F1CB8D-5A6A-E8DF-AE4F-E728356BEF1C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4" creationId="{8213087A-591F-3EA7-9A74-42342D38E84A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5" creationId="{10C91AE5-ACF5-6C95-C9A3-F91E26E0E6F5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6" creationId="{206B67D5-950F-479A-76CE-A006AAD37C11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7" creationId="{7DEDB69C-07CA-1709-160D-B13AA5CB4791}"/>
          </ac:inkMkLst>
        </pc:inkChg>
        <pc:inkChg chg="add mod">
          <ac:chgData name="mehmet sait özdemir" userId="dce2c172-62e6-4d50-b888-93ec6715f647" providerId="ADAL" clId="{4B34B9B3-F431-4264-81B4-7C1F7E2D189B}" dt="2023-08-15T19:01:48.772" v="768"/>
          <ac:inkMkLst>
            <pc:docMk/>
            <pc:sldMk cId="1607882104" sldId="341"/>
            <ac:inkMk id="18" creationId="{9761BE27-DE4E-32D5-D164-B3FE3A635CD5}"/>
          </ac:inkMkLst>
        </pc:inkChg>
        <pc:inkChg chg="add">
          <ac:chgData name="mehmet sait özdemir" userId="dce2c172-62e6-4d50-b888-93ec6715f647" providerId="ADAL" clId="{4B34B9B3-F431-4264-81B4-7C1F7E2D189B}" dt="2023-08-15T19:01:47.883" v="767" actId="9405"/>
          <ac:inkMkLst>
            <pc:docMk/>
            <pc:sldMk cId="1607882104" sldId="341"/>
            <ac:inkMk id="19" creationId="{5EA9A351-6E27-122E-77E5-CCAFC948A097}"/>
          </ac:inkMkLst>
        </pc:inkChg>
        <pc:inkChg chg="add">
          <ac:chgData name="mehmet sait özdemir" userId="dce2c172-62e6-4d50-b888-93ec6715f647" providerId="ADAL" clId="{4B34B9B3-F431-4264-81B4-7C1F7E2D189B}" dt="2023-08-15T19:01:57.018" v="769" actId="9405"/>
          <ac:inkMkLst>
            <pc:docMk/>
            <pc:sldMk cId="1607882104" sldId="341"/>
            <ac:inkMk id="24" creationId="{7D2090C7-EFC3-F30D-E311-47AEA036B4C0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25" creationId="{8B212321-52AA-BC5F-52DC-6ED3C691EB71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26" creationId="{B74CB6D4-BCAD-3DF0-3514-02AF617B0557}"/>
          </ac:inkMkLst>
        </pc:inkChg>
        <pc:inkChg chg="add mod">
          <ac:chgData name="mehmet sait özdemir" userId="dce2c172-62e6-4d50-b888-93ec6715f647" providerId="ADAL" clId="{4B34B9B3-F431-4264-81B4-7C1F7E2D189B}" dt="2023-08-15T19:02:01.803" v="777"/>
          <ac:inkMkLst>
            <pc:docMk/>
            <pc:sldMk cId="1607882104" sldId="341"/>
            <ac:inkMk id="28" creationId="{A10853CA-A898-5FB3-294A-BCFA59299EEF}"/>
          </ac:inkMkLst>
        </pc:inkChg>
        <pc:inkChg chg="add mod">
          <ac:chgData name="mehmet sait özdemir" userId="dce2c172-62e6-4d50-b888-93ec6715f647" providerId="ADAL" clId="{4B34B9B3-F431-4264-81B4-7C1F7E2D189B}" dt="2023-08-15T19:02:01.803" v="777"/>
          <ac:inkMkLst>
            <pc:docMk/>
            <pc:sldMk cId="1607882104" sldId="341"/>
            <ac:inkMk id="29" creationId="{ED5C705A-CE3B-03DD-464A-789946103382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0" creationId="{7A76316A-C0C1-B1B8-835D-4C99DD29255D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1" creationId="{3E0C9AD0-927A-0FEE-B0E9-77175AA01D22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4" creationId="{F7603C19-3DC5-86E6-13EB-18F3BC3DDDCB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5" creationId="{B12D8699-8EDF-3043-7A00-CDEBC67C05B5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6" creationId="{F9FB0095-496B-5ABC-4137-0F4AAE0FF2C5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7" creationId="{9EE0EC0A-2FDF-FE61-EDE4-8E5816D0ED8B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8" creationId="{185A8CC8-8DB3-28D9-5D84-4675B525C768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39" creationId="{CFFA8F86-E70B-DB52-E7D1-98FA4469809D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40" creationId="{DE397098-445B-D4F0-67CD-9BBD56D9A717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41" creationId="{0D3C5E18-BE31-4D59-E7E9-5D4DC354D6AF}"/>
          </ac:inkMkLst>
        </pc:inkChg>
        <pc:inkChg chg="add mod">
          <ac:chgData name="mehmet sait özdemir" userId="dce2c172-62e6-4d50-b888-93ec6715f647" providerId="ADAL" clId="{4B34B9B3-F431-4264-81B4-7C1F7E2D189B}" dt="2023-08-15T19:02:18.331" v="787"/>
          <ac:inkMkLst>
            <pc:docMk/>
            <pc:sldMk cId="1607882104" sldId="341"/>
            <ac:inkMk id="42" creationId="{0BE8CF93-0808-7D34-29DA-495265896C6A}"/>
          </ac:inkMkLst>
        </pc:inkChg>
        <pc:inkChg chg="add">
          <ac:chgData name="mehmet sait özdemir" userId="dce2c172-62e6-4d50-b888-93ec6715f647" providerId="ADAL" clId="{4B34B9B3-F431-4264-81B4-7C1F7E2D189B}" dt="2023-08-15T19:02:20.770" v="788" actId="9405"/>
          <ac:inkMkLst>
            <pc:docMk/>
            <pc:sldMk cId="1607882104" sldId="341"/>
            <ac:inkMk id="46" creationId="{63F2757A-436B-8641-05FC-714F2828EB8A}"/>
          </ac:inkMkLst>
        </pc:inkChg>
        <pc:inkChg chg="add mod">
          <ac:chgData name="mehmet sait özdemir" userId="dce2c172-62e6-4d50-b888-93ec6715f647" providerId="ADAL" clId="{4B34B9B3-F431-4264-81B4-7C1F7E2D189B}" dt="2023-08-15T19:02:45.419" v="794"/>
          <ac:inkMkLst>
            <pc:docMk/>
            <pc:sldMk cId="1607882104" sldId="341"/>
            <ac:inkMk id="47" creationId="{D0A13357-F53C-BA84-36A6-F14705CED573}"/>
          </ac:inkMkLst>
        </pc:inkChg>
        <pc:inkChg chg="add mod">
          <ac:chgData name="mehmet sait özdemir" userId="dce2c172-62e6-4d50-b888-93ec6715f647" providerId="ADAL" clId="{4B34B9B3-F431-4264-81B4-7C1F7E2D189B}" dt="2023-08-15T19:02:45.419" v="794"/>
          <ac:inkMkLst>
            <pc:docMk/>
            <pc:sldMk cId="1607882104" sldId="341"/>
            <ac:inkMk id="48" creationId="{45491576-4702-3D9E-81AE-31543E6957DF}"/>
          </ac:inkMkLst>
        </pc:inkChg>
        <pc:inkChg chg="add mod">
          <ac:chgData name="mehmet sait özdemir" userId="dce2c172-62e6-4d50-b888-93ec6715f647" providerId="ADAL" clId="{4B34B9B3-F431-4264-81B4-7C1F7E2D189B}" dt="2023-08-15T19:02:45.419" v="794"/>
          <ac:inkMkLst>
            <pc:docMk/>
            <pc:sldMk cId="1607882104" sldId="341"/>
            <ac:inkMk id="49" creationId="{A9995EEC-6AFD-959D-E76B-360B045354FD}"/>
          </ac:inkMkLst>
        </pc:inkChg>
        <pc:inkChg chg="add mod">
          <ac:chgData name="mehmet sait özdemir" userId="dce2c172-62e6-4d50-b888-93ec6715f647" providerId="ADAL" clId="{4B34B9B3-F431-4264-81B4-7C1F7E2D189B}" dt="2023-08-15T19:02:45.419" v="794"/>
          <ac:inkMkLst>
            <pc:docMk/>
            <pc:sldMk cId="1607882104" sldId="341"/>
            <ac:inkMk id="50" creationId="{B5DFE31E-099A-6F79-4382-474EE6FEA546}"/>
          </ac:inkMkLst>
        </pc:inkChg>
        <pc:inkChg chg="add mod">
          <ac:chgData name="mehmet sait özdemir" userId="dce2c172-62e6-4d50-b888-93ec6715f647" providerId="ADAL" clId="{4B34B9B3-F431-4264-81B4-7C1F7E2D189B}" dt="2023-08-15T19:02:45.419" v="794"/>
          <ac:inkMkLst>
            <pc:docMk/>
            <pc:sldMk cId="1607882104" sldId="341"/>
            <ac:inkMk id="51" creationId="{5795257D-E942-CC04-A208-C8C3134A7D04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021647897" sldId="341"/>
        </pc:sldMkLst>
      </pc:sldChg>
      <pc:sldChg chg="addSp delSp modSp add mod replId">
        <pc:chgData name="mehmet sait özdemir" userId="dce2c172-62e6-4d50-b888-93ec6715f647" providerId="ADAL" clId="{4B34B9B3-F431-4264-81B4-7C1F7E2D189B}" dt="2023-08-15T19:13:31.247" v="908"/>
        <pc:sldMkLst>
          <pc:docMk/>
          <pc:sldMk cId="695896712" sldId="342"/>
        </pc:sldMkLst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17" creationId="{D73CEC00-D745-292C-034E-289CFA0A8066}"/>
          </ac:grpSpMkLst>
        </pc:grpChg>
        <pc:grpChg chg="del mod">
          <ac:chgData name="mehmet sait özdemir" userId="dce2c172-62e6-4d50-b888-93ec6715f647" providerId="ADAL" clId="{4B34B9B3-F431-4264-81B4-7C1F7E2D189B}" dt="2023-08-15T19:12:01.098" v="836"/>
          <ac:grpSpMkLst>
            <pc:docMk/>
            <pc:sldMk cId="695896712" sldId="342"/>
            <ac:grpSpMk id="30" creationId="{6022A136-F7B4-7861-2782-3E3A273AD6B9}"/>
          </ac:grpSpMkLst>
        </pc:grpChg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31" creationId="{40E81C41-89D3-B5E7-63C2-A7EB127EEDD0}"/>
          </ac:grpSpMkLst>
        </pc:grpChg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32" creationId="{17E22069-0542-69A3-4EC5-D384F2131C05}"/>
          </ac:grpSpMkLst>
        </pc:grpChg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48" creationId="{1A98B61E-37B8-8E63-7AA0-2F373E0FA17B}"/>
          </ac:grpSpMkLst>
        </pc:grpChg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49" creationId="{85037656-9BAA-2979-7F9D-3A1A1FD9EBF8}"/>
          </ac:grpSpMkLst>
        </pc:grpChg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50" creationId="{F3F1EB98-60F3-3204-E065-7A2B62B0DA7E}"/>
          </ac:grpSpMkLst>
        </pc:grpChg>
        <pc:grpChg chg="del mod">
          <ac:chgData name="mehmet sait özdemir" userId="dce2c172-62e6-4d50-b888-93ec6715f647" providerId="ADAL" clId="{4B34B9B3-F431-4264-81B4-7C1F7E2D189B}" dt="2023-08-15T19:12:18.063" v="848" actId="478"/>
          <ac:grpSpMkLst>
            <pc:docMk/>
            <pc:sldMk cId="695896712" sldId="342"/>
            <ac:grpSpMk id="60" creationId="{BAB13263-4AE9-172F-8651-01BC6EE089F7}"/>
          </ac:grpSpMkLst>
        </pc:grpChg>
        <pc:grpChg chg="mod">
          <ac:chgData name="mehmet sait özdemir" userId="dce2c172-62e6-4d50-b888-93ec6715f647" providerId="ADAL" clId="{4B34B9B3-F431-4264-81B4-7C1F7E2D189B}" dt="2023-08-15T19:12:25.987" v="854"/>
          <ac:grpSpMkLst>
            <pc:docMk/>
            <pc:sldMk cId="695896712" sldId="342"/>
            <ac:grpSpMk id="67" creationId="{2775D046-1355-7534-CBBE-96EB8EC28D40}"/>
          </ac:grpSpMkLst>
        </pc:grpChg>
        <pc:grpChg chg="mod">
          <ac:chgData name="mehmet sait özdemir" userId="dce2c172-62e6-4d50-b888-93ec6715f647" providerId="ADAL" clId="{4B34B9B3-F431-4264-81B4-7C1F7E2D189B}" dt="2023-08-15T19:12:25.987" v="854"/>
          <ac:grpSpMkLst>
            <pc:docMk/>
            <pc:sldMk cId="695896712" sldId="342"/>
            <ac:grpSpMk id="68" creationId="{B43A3641-99C0-9352-997C-AF11CF18BE68}"/>
          </ac:grpSpMkLst>
        </pc:grpChg>
        <pc:grpChg chg="mod">
          <ac:chgData name="mehmet sait özdemir" userId="dce2c172-62e6-4d50-b888-93ec6715f647" providerId="ADAL" clId="{4B34B9B3-F431-4264-81B4-7C1F7E2D189B}" dt="2023-08-15T19:12:36.362" v="863"/>
          <ac:grpSpMkLst>
            <pc:docMk/>
            <pc:sldMk cId="695896712" sldId="342"/>
            <ac:grpSpMk id="77" creationId="{5F32C32E-6C86-1F91-4AE0-43C8CEEF78FE}"/>
          </ac:grpSpMkLst>
        </pc:grpChg>
        <pc:grpChg chg="mod">
          <ac:chgData name="mehmet sait özdemir" userId="dce2c172-62e6-4d50-b888-93ec6715f647" providerId="ADAL" clId="{4B34B9B3-F431-4264-81B4-7C1F7E2D189B}" dt="2023-08-15T19:12:36.362" v="863"/>
          <ac:grpSpMkLst>
            <pc:docMk/>
            <pc:sldMk cId="695896712" sldId="342"/>
            <ac:grpSpMk id="78" creationId="{48847E0E-D0E9-49C3-9968-0F053B5E7B80}"/>
          </ac:grpSpMkLst>
        </pc:grpChg>
        <pc:grpChg chg="del mod">
          <ac:chgData name="mehmet sait özdemir" userId="dce2c172-62e6-4d50-b888-93ec6715f647" providerId="ADAL" clId="{4B34B9B3-F431-4264-81B4-7C1F7E2D189B}" dt="2023-08-15T19:12:41.570" v="872"/>
          <ac:grpSpMkLst>
            <pc:docMk/>
            <pc:sldMk cId="695896712" sldId="342"/>
            <ac:grpSpMk id="85" creationId="{BC9AEAAD-47B0-AF38-AD9E-8637BA44462D}"/>
          </ac:grpSpMkLst>
        </pc:grpChg>
        <pc:grpChg chg="mod">
          <ac:chgData name="mehmet sait özdemir" userId="dce2c172-62e6-4d50-b888-93ec6715f647" providerId="ADAL" clId="{4B34B9B3-F431-4264-81B4-7C1F7E2D189B}" dt="2023-08-15T19:12:41.042" v="870"/>
          <ac:grpSpMkLst>
            <pc:docMk/>
            <pc:sldMk cId="695896712" sldId="342"/>
            <ac:grpSpMk id="86" creationId="{95B6B99C-DF3F-653D-1942-EDDC5595B523}"/>
          </ac:grpSpMkLst>
        </pc:grpChg>
        <pc:grpChg chg="mod">
          <ac:chgData name="mehmet sait özdemir" userId="dce2c172-62e6-4d50-b888-93ec6715f647" providerId="ADAL" clId="{4B34B9B3-F431-4264-81B4-7C1F7E2D189B}" dt="2023-08-15T19:12:41.570" v="872"/>
          <ac:grpSpMkLst>
            <pc:docMk/>
            <pc:sldMk cId="695896712" sldId="342"/>
            <ac:grpSpMk id="88" creationId="{7E364D11-1E06-F381-8B15-00D65745367D}"/>
          </ac:grpSpMkLst>
        </pc:grpChg>
        <pc:grpChg chg="del mod">
          <ac:chgData name="mehmet sait özdemir" userId="dce2c172-62e6-4d50-b888-93ec6715f647" providerId="ADAL" clId="{4B34B9B3-F431-4264-81B4-7C1F7E2D189B}" dt="2023-08-15T19:12:55.971" v="893"/>
          <ac:grpSpMkLst>
            <pc:docMk/>
            <pc:sldMk cId="695896712" sldId="342"/>
            <ac:grpSpMk id="101" creationId="{0FC1295D-668D-07CA-4A44-1344E7F81860}"/>
          </ac:grpSpMkLst>
        </pc:grpChg>
        <pc:grpChg chg="del mod">
          <ac:chgData name="mehmet sait özdemir" userId="dce2c172-62e6-4d50-b888-93ec6715f647" providerId="ADAL" clId="{4B34B9B3-F431-4264-81B4-7C1F7E2D189B}" dt="2023-08-15T19:13:02.018" v="896"/>
          <ac:grpSpMkLst>
            <pc:docMk/>
            <pc:sldMk cId="695896712" sldId="342"/>
            <ac:grpSpMk id="109" creationId="{F4F98CAF-9159-D6D5-6A1F-909486B85703}"/>
          </ac:grpSpMkLst>
        </pc:grpChg>
        <pc:grpChg chg="mod">
          <ac:chgData name="mehmet sait özdemir" userId="dce2c172-62e6-4d50-b888-93ec6715f647" providerId="ADAL" clId="{4B34B9B3-F431-4264-81B4-7C1F7E2D189B}" dt="2023-08-15T19:13:02.018" v="896"/>
          <ac:grpSpMkLst>
            <pc:docMk/>
            <pc:sldMk cId="695896712" sldId="342"/>
            <ac:grpSpMk id="112" creationId="{EDA6300B-0BF2-1896-1812-917AFA980457}"/>
          </ac:grpSpMkLst>
        </pc:grpChg>
        <pc:grpChg chg="mod">
          <ac:chgData name="mehmet sait özdemir" userId="dce2c172-62e6-4d50-b888-93ec6715f647" providerId="ADAL" clId="{4B34B9B3-F431-4264-81B4-7C1F7E2D189B}" dt="2023-08-15T19:13:06.029" v="900"/>
          <ac:grpSpMkLst>
            <pc:docMk/>
            <pc:sldMk cId="695896712" sldId="342"/>
            <ac:grpSpMk id="116" creationId="{6532E929-D011-CB71-1D4B-14CA3A192EE9}"/>
          </ac:grpSpMkLst>
        </pc:grpChg>
        <pc:grpChg chg="del mod">
          <ac:chgData name="mehmet sait özdemir" userId="dce2c172-62e6-4d50-b888-93ec6715f647" providerId="ADAL" clId="{4B34B9B3-F431-4264-81B4-7C1F7E2D189B}" dt="2023-08-15T19:13:31.247" v="908"/>
          <ac:grpSpMkLst>
            <pc:docMk/>
            <pc:sldMk cId="695896712" sldId="342"/>
            <ac:grpSpMk id="121" creationId="{B6F66C08-F70A-9898-B256-473F308B13C1}"/>
          </ac:grpSpMkLst>
        </pc:grpChg>
        <pc:grpChg chg="mod">
          <ac:chgData name="mehmet sait özdemir" userId="dce2c172-62e6-4d50-b888-93ec6715f647" providerId="ADAL" clId="{4B34B9B3-F431-4264-81B4-7C1F7E2D189B}" dt="2023-08-15T19:13:31.247" v="908"/>
          <ac:grpSpMkLst>
            <pc:docMk/>
            <pc:sldMk cId="695896712" sldId="342"/>
            <ac:grpSpMk id="124" creationId="{6D1C0A85-267C-C9B5-CB16-146FB20B5B59}"/>
          </ac:grpSpMkLst>
        </pc:grpChg>
        <pc:picChg chg="add mod">
          <ac:chgData name="mehmet sait özdemir" userId="dce2c172-62e6-4d50-b888-93ec6715f647" providerId="ADAL" clId="{4B34B9B3-F431-4264-81B4-7C1F7E2D189B}" dt="2023-08-15T15:34:54.881" v="144" actId="1076"/>
          <ac:picMkLst>
            <pc:docMk/>
            <pc:sldMk cId="695896712" sldId="342"/>
            <ac:picMk id="3" creationId="{5870923D-4789-EC38-9B2D-3C53285AC687}"/>
          </ac:picMkLst>
        </pc:pic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" creationId="{513AE3D2-C97E-5ACF-FB9F-1A1767A8B1E4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" creationId="{1111B048-E495-1BFC-733B-F4C93DE50151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" creationId="{0E44ED79-BF14-7A21-1BD0-7B681B180EDC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6" creationId="{8703ACB4-F87A-AAD5-F964-056676AAAA54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7" creationId="{AB16D66A-A650-B63D-755F-BDE1FF8121DE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8" creationId="{8533E752-5C77-031A-242B-15EAEB3BC77E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9" creationId="{14A3425F-0CE4-61C2-8524-D81D414CACCA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12" creationId="{458BC488-D50A-86CA-D0AE-2272AC65D741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13" creationId="{974F6D90-A633-4EC2-E772-A4362D340D54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14" creationId="{45856E8D-C7A3-315A-A2F3-A9084A87F247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15" creationId="{3BA9CF21-A966-0E49-D560-7DD8D04AB86F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16" creationId="{C47FD601-8284-D044-2F99-8423ABE75011}"/>
          </ac:inkMkLst>
        </pc:inkChg>
        <pc:inkChg chg="add">
          <ac:chgData name="mehmet sait özdemir" userId="dce2c172-62e6-4d50-b888-93ec6715f647" providerId="ADAL" clId="{4B34B9B3-F431-4264-81B4-7C1F7E2D189B}" dt="2023-08-15T19:11:34.334" v="808" actId="9405"/>
          <ac:inkMkLst>
            <pc:docMk/>
            <pc:sldMk cId="695896712" sldId="342"/>
            <ac:inkMk id="18" creationId="{D143AD71-91D2-523B-E311-7A713A7A4E7A}"/>
          </ac:inkMkLst>
        </pc:inkChg>
        <pc:inkChg chg="add">
          <ac:chgData name="mehmet sait özdemir" userId="dce2c172-62e6-4d50-b888-93ec6715f647" providerId="ADAL" clId="{4B34B9B3-F431-4264-81B4-7C1F7E2D189B}" dt="2023-08-15T19:11:35.283" v="809" actId="9405"/>
          <ac:inkMkLst>
            <pc:docMk/>
            <pc:sldMk cId="695896712" sldId="342"/>
            <ac:inkMk id="19" creationId="{48E8632C-DC4B-4054-90F9-FF54DB66761C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0" creationId="{52EC27F2-DFAE-CC4D-6602-BC8FC1B95719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1" creationId="{5E9D9D8B-96E0-8602-B5EB-BBC21591D208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2" creationId="{C66C40E7-FAB0-5A48-6187-90F665015215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3" creationId="{AED8072D-7FC8-291A-1B62-6EA781691B73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4" creationId="{4085B5DD-35C6-B212-7C7C-660FBA9738EA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5" creationId="{4E4DD24C-044F-11AB-A85B-BEA528600F8C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6" creationId="{E4969702-74B6-6070-62EC-25527FD98465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7" creationId="{26A58AFB-4747-6EFA-0FF3-44941B2C3A7F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8" creationId="{56D8785D-4A88-97FB-C208-749CC8E3FA01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29" creationId="{FAE8EE87-F238-CC3D-4B4F-BEDC2F938D16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3" creationId="{9ADF2FAD-DBD3-B711-0AC9-9D3D316A72A8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4" creationId="{B665E68C-A497-5B24-DB9F-554FFE43D4A0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5" creationId="{5B444C49-7891-99A4-E38E-FC463E4845A0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6" creationId="{D9D01528-788E-86FF-3AD6-25C9D9E91522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7" creationId="{BD510E7A-A0C5-6CA4-8DA6-3E1B82B56DC6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8" creationId="{D0962A92-FF11-C36C-521B-A12849061ABB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39" creationId="{B9C17FD4-F5F4-70EA-511C-4094B574F25F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0" creationId="{856C2B48-1424-1886-1747-002B99C00B9D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1" creationId="{32B8C712-52E0-AC6D-930B-0E1DF878C20C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2" creationId="{729D0750-FE4E-BCB3-1B8E-04650F2C7CD0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3" creationId="{5DE82698-EDA3-AB06-8BF5-D997805E350D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4" creationId="{42F9F5CE-D05D-5088-5055-AF74F4A44993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5" creationId="{C4B092BE-5537-38CC-C767-8D784A5615E4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6" creationId="{21598415-BFD7-F903-A62B-10F670D60AF7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47" creationId="{BDDA4553-F6EF-085A-E78F-48AC5F10BD8D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1" creationId="{2F596CEB-23CB-870C-3CD8-AB5931A7B0E0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2" creationId="{493D666D-A985-ED14-7D73-4EB3543A8DFE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3" creationId="{52D72744-02E1-DD04-8773-39B6CAF94FD7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4" creationId="{34E0321A-CB3D-8157-E779-5A65EE9FD346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5" creationId="{302C7CD5-F623-121C-DF38-BE2126DA9B39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6" creationId="{32D09AA6-E7CA-333E-AA99-875974614C58}"/>
          </ac:inkMkLst>
        </pc:inkChg>
        <pc:inkChg chg="add del mod topLvl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7" creationId="{91C2140B-385A-B566-ABA6-23E1C1CF5FD7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8" creationId="{0C9BA9CD-AA83-18A4-61FB-10316F90D71C}"/>
          </ac:inkMkLst>
        </pc:inkChg>
        <pc:inkChg chg="add del mod">
          <ac:chgData name="mehmet sait özdemir" userId="dce2c172-62e6-4d50-b888-93ec6715f647" providerId="ADAL" clId="{4B34B9B3-F431-4264-81B4-7C1F7E2D189B}" dt="2023-08-15T19:12:18.063" v="848" actId="478"/>
          <ac:inkMkLst>
            <pc:docMk/>
            <pc:sldMk cId="695896712" sldId="342"/>
            <ac:inkMk id="59" creationId="{4589348D-171F-39F9-0894-DC212EF2DA08}"/>
          </ac:inkMkLst>
        </pc:inkChg>
        <pc:inkChg chg="add">
          <ac:chgData name="mehmet sait özdemir" userId="dce2c172-62e6-4d50-b888-93ec6715f647" providerId="ADAL" clId="{4B34B9B3-F431-4264-81B4-7C1F7E2D189B}" dt="2023-08-15T19:12:12.146" v="847" actId="9405"/>
          <ac:inkMkLst>
            <pc:docMk/>
            <pc:sldMk cId="695896712" sldId="342"/>
            <ac:inkMk id="61" creationId="{9AAA7D81-DA26-A4AE-8E57-2C55C7844FD8}"/>
          </ac:inkMkLst>
        </pc:inkChg>
        <pc:inkChg chg="add mod">
          <ac:chgData name="mehmet sait özdemir" userId="dce2c172-62e6-4d50-b888-93ec6715f647" providerId="ADAL" clId="{4B34B9B3-F431-4264-81B4-7C1F7E2D189B}" dt="2023-08-15T19:12:25.987" v="854"/>
          <ac:inkMkLst>
            <pc:docMk/>
            <pc:sldMk cId="695896712" sldId="342"/>
            <ac:inkMk id="62" creationId="{C4E44D29-6E83-5B6C-0A2A-63D67D24FEC4}"/>
          </ac:inkMkLst>
        </pc:inkChg>
        <pc:inkChg chg="add mod">
          <ac:chgData name="mehmet sait özdemir" userId="dce2c172-62e6-4d50-b888-93ec6715f647" providerId="ADAL" clId="{4B34B9B3-F431-4264-81B4-7C1F7E2D189B}" dt="2023-08-15T19:12:25.987" v="854"/>
          <ac:inkMkLst>
            <pc:docMk/>
            <pc:sldMk cId="695896712" sldId="342"/>
            <ac:inkMk id="63" creationId="{3A152F06-75B0-A74A-AF5E-FAF9446D6BB4}"/>
          </ac:inkMkLst>
        </pc:inkChg>
        <pc:inkChg chg="add mod">
          <ac:chgData name="mehmet sait özdemir" userId="dce2c172-62e6-4d50-b888-93ec6715f647" providerId="ADAL" clId="{4B34B9B3-F431-4264-81B4-7C1F7E2D189B}" dt="2023-08-15T19:12:25.987" v="854"/>
          <ac:inkMkLst>
            <pc:docMk/>
            <pc:sldMk cId="695896712" sldId="342"/>
            <ac:inkMk id="64" creationId="{711CE7FC-348C-FE92-52B2-AE9CC6A13203}"/>
          </ac:inkMkLst>
        </pc:inkChg>
        <pc:inkChg chg="add mod">
          <ac:chgData name="mehmet sait özdemir" userId="dce2c172-62e6-4d50-b888-93ec6715f647" providerId="ADAL" clId="{4B34B9B3-F431-4264-81B4-7C1F7E2D189B}" dt="2023-08-15T19:12:25.987" v="854"/>
          <ac:inkMkLst>
            <pc:docMk/>
            <pc:sldMk cId="695896712" sldId="342"/>
            <ac:inkMk id="65" creationId="{19915E2C-A70F-ACCC-8669-9F2017699148}"/>
          </ac:inkMkLst>
        </pc:inkChg>
        <pc:inkChg chg="add mod">
          <ac:chgData name="mehmet sait özdemir" userId="dce2c172-62e6-4d50-b888-93ec6715f647" providerId="ADAL" clId="{4B34B9B3-F431-4264-81B4-7C1F7E2D189B}" dt="2023-08-15T19:12:25.987" v="854"/>
          <ac:inkMkLst>
            <pc:docMk/>
            <pc:sldMk cId="695896712" sldId="342"/>
            <ac:inkMk id="66" creationId="{86EE4B46-E69D-F08E-4C84-407D2707C1F1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69" creationId="{5B4CB33A-3504-8071-8ABF-D987FE0E3F87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0" creationId="{43F1A481-021F-3EA6-CE38-B45BCE71E556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1" creationId="{922F2734-5078-2482-8D15-2804CD4E9D77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2" creationId="{3E18D42A-6D1D-4016-2B27-995CBA449EDC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3" creationId="{7E2AC36D-51FE-1ACF-627A-CC73B799A129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4" creationId="{80A01762-0A7B-9976-73B5-34FB131EC4C6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5" creationId="{9BFB365B-DE10-B72B-2022-95ADC901C163}"/>
          </ac:inkMkLst>
        </pc:inkChg>
        <pc:inkChg chg="add mod">
          <ac:chgData name="mehmet sait özdemir" userId="dce2c172-62e6-4d50-b888-93ec6715f647" providerId="ADAL" clId="{4B34B9B3-F431-4264-81B4-7C1F7E2D189B}" dt="2023-08-15T19:12:36.362" v="863"/>
          <ac:inkMkLst>
            <pc:docMk/>
            <pc:sldMk cId="695896712" sldId="342"/>
            <ac:inkMk id="76" creationId="{6FC6F169-BD8B-6C3E-33BC-635AEEE3B1EA}"/>
          </ac:inkMkLst>
        </pc:inkChg>
        <pc:inkChg chg="add mod">
          <ac:chgData name="mehmet sait özdemir" userId="dce2c172-62e6-4d50-b888-93ec6715f647" providerId="ADAL" clId="{4B34B9B3-F431-4264-81B4-7C1F7E2D189B}" dt="2023-08-15T19:12:41.042" v="870"/>
          <ac:inkMkLst>
            <pc:docMk/>
            <pc:sldMk cId="695896712" sldId="342"/>
            <ac:inkMk id="79" creationId="{0B02CC6C-8809-320B-52A3-4A90517C27BB}"/>
          </ac:inkMkLst>
        </pc:inkChg>
        <pc:inkChg chg="add mod">
          <ac:chgData name="mehmet sait özdemir" userId="dce2c172-62e6-4d50-b888-93ec6715f647" providerId="ADAL" clId="{4B34B9B3-F431-4264-81B4-7C1F7E2D189B}" dt="2023-08-15T19:12:41.042" v="870"/>
          <ac:inkMkLst>
            <pc:docMk/>
            <pc:sldMk cId="695896712" sldId="342"/>
            <ac:inkMk id="80" creationId="{7D6EDC25-8FAE-12E5-C86B-8389BB75D213}"/>
          </ac:inkMkLst>
        </pc:inkChg>
        <pc:inkChg chg="add mod">
          <ac:chgData name="mehmet sait özdemir" userId="dce2c172-62e6-4d50-b888-93ec6715f647" providerId="ADAL" clId="{4B34B9B3-F431-4264-81B4-7C1F7E2D189B}" dt="2023-08-15T19:12:41.042" v="870"/>
          <ac:inkMkLst>
            <pc:docMk/>
            <pc:sldMk cId="695896712" sldId="342"/>
            <ac:inkMk id="81" creationId="{5210E117-3A7F-D14C-5611-B977795ED270}"/>
          </ac:inkMkLst>
        </pc:inkChg>
        <pc:inkChg chg="add mod">
          <ac:chgData name="mehmet sait özdemir" userId="dce2c172-62e6-4d50-b888-93ec6715f647" providerId="ADAL" clId="{4B34B9B3-F431-4264-81B4-7C1F7E2D189B}" dt="2023-08-15T19:12:41.570" v="872"/>
          <ac:inkMkLst>
            <pc:docMk/>
            <pc:sldMk cId="695896712" sldId="342"/>
            <ac:inkMk id="82" creationId="{7C43F30B-C93C-940F-A1A5-A97808F84577}"/>
          </ac:inkMkLst>
        </pc:inkChg>
        <pc:inkChg chg="add mod">
          <ac:chgData name="mehmet sait özdemir" userId="dce2c172-62e6-4d50-b888-93ec6715f647" providerId="ADAL" clId="{4B34B9B3-F431-4264-81B4-7C1F7E2D189B}" dt="2023-08-15T19:12:41.570" v="872"/>
          <ac:inkMkLst>
            <pc:docMk/>
            <pc:sldMk cId="695896712" sldId="342"/>
            <ac:inkMk id="83" creationId="{5A55C5EE-FD91-D83D-DF32-8D777756BD6C}"/>
          </ac:inkMkLst>
        </pc:inkChg>
        <pc:inkChg chg="add mod">
          <ac:chgData name="mehmet sait özdemir" userId="dce2c172-62e6-4d50-b888-93ec6715f647" providerId="ADAL" clId="{4B34B9B3-F431-4264-81B4-7C1F7E2D189B}" dt="2023-08-15T19:12:41.570" v="872"/>
          <ac:inkMkLst>
            <pc:docMk/>
            <pc:sldMk cId="695896712" sldId="342"/>
            <ac:inkMk id="84" creationId="{A0C3B768-81F2-5EEF-8804-48E5831ED03F}"/>
          </ac:inkMkLst>
        </pc:inkChg>
        <pc:inkChg chg="add mod">
          <ac:chgData name="mehmet sait özdemir" userId="dce2c172-62e6-4d50-b888-93ec6715f647" providerId="ADAL" clId="{4B34B9B3-F431-4264-81B4-7C1F7E2D189B}" dt="2023-08-15T19:12:41.570" v="872"/>
          <ac:inkMkLst>
            <pc:docMk/>
            <pc:sldMk cId="695896712" sldId="342"/>
            <ac:inkMk id="87" creationId="{FE1A9F2C-84BA-82F8-946F-63780A18DA4E}"/>
          </ac:inkMkLst>
        </pc:inkChg>
        <pc:inkChg chg="add">
          <ac:chgData name="mehmet sait özdemir" userId="dce2c172-62e6-4d50-b888-93ec6715f647" providerId="ADAL" clId="{4B34B9B3-F431-4264-81B4-7C1F7E2D189B}" dt="2023-08-15T19:12:46.979" v="873" actId="9405"/>
          <ac:inkMkLst>
            <pc:docMk/>
            <pc:sldMk cId="695896712" sldId="342"/>
            <ac:inkMk id="89" creationId="{D3DCAC22-4D89-BACB-6653-CDED9BE3613A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0" creationId="{93E3DFEC-EE75-1C37-2FF9-7664084264D6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1" creationId="{BA31A180-9702-E2A2-6BE3-B11026ACD9F6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2" creationId="{F272650D-9BD0-F04B-EEB7-3EEBC5A08310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3" creationId="{4A28CA41-9405-410D-C041-3AAA8025D359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4" creationId="{A0D61CAB-8CDE-EA68-8FE9-25BACFE0911A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5" creationId="{8D0311F2-E346-3F1D-7B2B-9138E92DF2FA}"/>
          </ac:inkMkLst>
        </pc:inkChg>
        <pc:inkChg chg="add">
          <ac:chgData name="mehmet sait özdemir" userId="dce2c172-62e6-4d50-b888-93ec6715f647" providerId="ADAL" clId="{4B34B9B3-F431-4264-81B4-7C1F7E2D189B}" dt="2023-08-15T19:12:50.238" v="880" actId="9405"/>
          <ac:inkMkLst>
            <pc:docMk/>
            <pc:sldMk cId="695896712" sldId="342"/>
            <ac:inkMk id="96" creationId="{907D18BC-85E9-F193-B351-27E9118F7749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7" creationId="{D0C1E035-B6AB-D2C7-111D-A295825806B6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8" creationId="{EAC9C21C-D949-6A59-04ED-2FF0A917C40E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99" creationId="{CF1468BE-3651-2163-B6CA-8F8210B0FFBB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0" creationId="{2C28440B-6FF6-8ECD-0963-8F844A11D9A5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2" creationId="{7AEC0651-8702-9F93-493F-3737029434C8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3" creationId="{6E4A98E6-E7E2-7564-694F-531B7743DFED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4" creationId="{F46597DA-398B-6909-3A2E-8E744A952519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5" creationId="{655B4B29-931E-5C67-FBFA-4EF2FAC3576D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6" creationId="{D75C6C79-21F2-C379-E432-07B8738EB59C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7" creationId="{344BB942-809F-43A6-57DE-A5A566D30436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08" creationId="{4C8AD7BE-4310-5F1F-5ED1-56D3034293C1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10" creationId="{287FED7B-7D08-A100-A62D-8CB61BB0E81F}"/>
          </ac:inkMkLst>
        </pc:inkChg>
        <pc:inkChg chg="add mod">
          <ac:chgData name="mehmet sait özdemir" userId="dce2c172-62e6-4d50-b888-93ec6715f647" providerId="ADAL" clId="{4B34B9B3-F431-4264-81B4-7C1F7E2D189B}" dt="2023-08-15T19:13:02.018" v="896"/>
          <ac:inkMkLst>
            <pc:docMk/>
            <pc:sldMk cId="695896712" sldId="342"/>
            <ac:inkMk id="111" creationId="{69F1DF65-5850-9711-58FF-1167A14CF24B}"/>
          </ac:inkMkLst>
        </pc:inkChg>
        <pc:inkChg chg="add mod">
          <ac:chgData name="mehmet sait özdemir" userId="dce2c172-62e6-4d50-b888-93ec6715f647" providerId="ADAL" clId="{4B34B9B3-F431-4264-81B4-7C1F7E2D189B}" dt="2023-08-15T19:13:06.029" v="900"/>
          <ac:inkMkLst>
            <pc:docMk/>
            <pc:sldMk cId="695896712" sldId="342"/>
            <ac:inkMk id="113" creationId="{3587343A-57AB-3AC5-39DF-958C01D71F6D}"/>
          </ac:inkMkLst>
        </pc:inkChg>
        <pc:inkChg chg="add mod">
          <ac:chgData name="mehmet sait özdemir" userId="dce2c172-62e6-4d50-b888-93ec6715f647" providerId="ADAL" clId="{4B34B9B3-F431-4264-81B4-7C1F7E2D189B}" dt="2023-08-15T19:13:06.029" v="900"/>
          <ac:inkMkLst>
            <pc:docMk/>
            <pc:sldMk cId="695896712" sldId="342"/>
            <ac:inkMk id="114" creationId="{2604D9A9-3E4A-BE1B-A386-E94CDA790F63}"/>
          </ac:inkMkLst>
        </pc:inkChg>
        <pc:inkChg chg="add mod">
          <ac:chgData name="mehmet sait özdemir" userId="dce2c172-62e6-4d50-b888-93ec6715f647" providerId="ADAL" clId="{4B34B9B3-F431-4264-81B4-7C1F7E2D189B}" dt="2023-08-15T19:13:06.029" v="900"/>
          <ac:inkMkLst>
            <pc:docMk/>
            <pc:sldMk cId="695896712" sldId="342"/>
            <ac:inkMk id="115" creationId="{3E20653F-9B81-CFC0-8DA3-B0C0E580A917}"/>
          </ac:inkMkLst>
        </pc:inkChg>
        <pc:inkChg chg="add mod">
          <ac:chgData name="mehmet sait özdemir" userId="dce2c172-62e6-4d50-b888-93ec6715f647" providerId="ADAL" clId="{4B34B9B3-F431-4264-81B4-7C1F7E2D189B}" dt="2023-08-15T19:13:31.247" v="908"/>
          <ac:inkMkLst>
            <pc:docMk/>
            <pc:sldMk cId="695896712" sldId="342"/>
            <ac:inkMk id="117" creationId="{FCF5387C-E501-72BA-C312-DE5745CB7EF5}"/>
          </ac:inkMkLst>
        </pc:inkChg>
        <pc:inkChg chg="add mod">
          <ac:chgData name="mehmet sait özdemir" userId="dce2c172-62e6-4d50-b888-93ec6715f647" providerId="ADAL" clId="{4B34B9B3-F431-4264-81B4-7C1F7E2D189B}" dt="2023-08-15T19:13:31.247" v="908"/>
          <ac:inkMkLst>
            <pc:docMk/>
            <pc:sldMk cId="695896712" sldId="342"/>
            <ac:inkMk id="118" creationId="{0603C68D-F427-AED1-BBF2-9787EF06E29A}"/>
          </ac:inkMkLst>
        </pc:inkChg>
        <pc:inkChg chg="add mod">
          <ac:chgData name="mehmet sait özdemir" userId="dce2c172-62e6-4d50-b888-93ec6715f647" providerId="ADAL" clId="{4B34B9B3-F431-4264-81B4-7C1F7E2D189B}" dt="2023-08-15T19:13:31.247" v="908"/>
          <ac:inkMkLst>
            <pc:docMk/>
            <pc:sldMk cId="695896712" sldId="342"/>
            <ac:inkMk id="119" creationId="{CD362C80-072E-3339-D637-550E220EA3A6}"/>
          </ac:inkMkLst>
        </pc:inkChg>
        <pc:inkChg chg="add mod">
          <ac:chgData name="mehmet sait özdemir" userId="dce2c172-62e6-4d50-b888-93ec6715f647" providerId="ADAL" clId="{4B34B9B3-F431-4264-81B4-7C1F7E2D189B}" dt="2023-08-15T19:13:31.247" v="908"/>
          <ac:inkMkLst>
            <pc:docMk/>
            <pc:sldMk cId="695896712" sldId="342"/>
            <ac:inkMk id="120" creationId="{1CF89E79-CDC1-7832-F89C-68D2551B4872}"/>
          </ac:inkMkLst>
        </pc:inkChg>
        <pc:inkChg chg="add mod">
          <ac:chgData name="mehmet sait özdemir" userId="dce2c172-62e6-4d50-b888-93ec6715f647" providerId="ADAL" clId="{4B34B9B3-F431-4264-81B4-7C1F7E2D189B}" dt="2023-08-15T19:13:31.247" v="908"/>
          <ac:inkMkLst>
            <pc:docMk/>
            <pc:sldMk cId="695896712" sldId="342"/>
            <ac:inkMk id="122" creationId="{ED6829B7-CCA3-E301-851D-B0157C3DFA5F}"/>
          </ac:inkMkLst>
        </pc:inkChg>
        <pc:inkChg chg="add mod">
          <ac:chgData name="mehmet sait özdemir" userId="dce2c172-62e6-4d50-b888-93ec6715f647" providerId="ADAL" clId="{4B34B9B3-F431-4264-81B4-7C1F7E2D189B}" dt="2023-08-15T19:13:31.247" v="908"/>
          <ac:inkMkLst>
            <pc:docMk/>
            <pc:sldMk cId="695896712" sldId="342"/>
            <ac:inkMk id="123" creationId="{87FEC7B4-D638-2158-8A58-82F23803B6C3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180642748" sldId="342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498548398" sldId="343"/>
        </pc:sldMkLst>
      </pc:sldChg>
      <pc:sldChg chg="addSp delSp modSp add mod replId">
        <pc:chgData name="mehmet sait özdemir" userId="dce2c172-62e6-4d50-b888-93ec6715f647" providerId="ADAL" clId="{4B34B9B3-F431-4264-81B4-7C1F7E2D189B}" dt="2023-08-15T19:14:50.862" v="969"/>
        <pc:sldMkLst>
          <pc:docMk/>
          <pc:sldMk cId="3598875444" sldId="343"/>
        </pc:sldMkLst>
        <pc:grpChg chg="mod">
          <ac:chgData name="mehmet sait özdemir" userId="dce2c172-62e6-4d50-b888-93ec6715f647" providerId="ADAL" clId="{4B34B9B3-F431-4264-81B4-7C1F7E2D189B}" dt="2023-08-15T19:14:06.081" v="933"/>
          <ac:grpSpMkLst>
            <pc:docMk/>
            <pc:sldMk cId="3598875444" sldId="343"/>
            <ac:grpSpMk id="29" creationId="{F21EBBA2-C946-FBA3-1F99-CF0F6B874660}"/>
          </ac:grpSpMkLst>
        </pc:grpChg>
        <pc:grpChg chg="mod">
          <ac:chgData name="mehmet sait özdemir" userId="dce2c172-62e6-4d50-b888-93ec6715f647" providerId="ADAL" clId="{4B34B9B3-F431-4264-81B4-7C1F7E2D189B}" dt="2023-08-15T19:14:06.081" v="933"/>
          <ac:grpSpMkLst>
            <pc:docMk/>
            <pc:sldMk cId="3598875444" sldId="343"/>
            <ac:grpSpMk id="30" creationId="{866ACE5E-D76A-FEBA-9673-66530565B3CB}"/>
          </ac:grpSpMkLst>
        </pc:grpChg>
        <pc:grpChg chg="del mod">
          <ac:chgData name="mehmet sait özdemir" userId="dce2c172-62e6-4d50-b888-93ec6715f647" providerId="ADAL" clId="{4B34B9B3-F431-4264-81B4-7C1F7E2D189B}" dt="2023-08-15T19:14:35.237" v="950"/>
          <ac:grpSpMkLst>
            <pc:docMk/>
            <pc:sldMk cId="3598875444" sldId="343"/>
            <ac:grpSpMk id="47" creationId="{AD874EB3-580A-AB4F-03FE-F9AD2584B670}"/>
          </ac:grpSpMkLst>
        </pc:grpChg>
        <pc:grpChg chg="del mod">
          <ac:chgData name="mehmet sait özdemir" userId="dce2c172-62e6-4d50-b888-93ec6715f647" providerId="ADAL" clId="{4B34B9B3-F431-4264-81B4-7C1F7E2D189B}" dt="2023-08-15T19:14:37.717" v="953"/>
          <ac:grpSpMkLst>
            <pc:docMk/>
            <pc:sldMk cId="3598875444" sldId="343"/>
            <ac:grpSpMk id="48" creationId="{45562BE9-7D99-2463-9F7E-35C7B1A5DEEE}"/>
          </ac:grpSpMkLst>
        </pc:grpChg>
        <pc:grpChg chg="del mod">
          <ac:chgData name="mehmet sait özdemir" userId="dce2c172-62e6-4d50-b888-93ec6715f647" providerId="ADAL" clId="{4B34B9B3-F431-4264-81B4-7C1F7E2D189B}" dt="2023-08-15T19:14:41.743" v="958"/>
          <ac:grpSpMkLst>
            <pc:docMk/>
            <pc:sldMk cId="3598875444" sldId="343"/>
            <ac:grpSpMk id="51" creationId="{0FB09251-3310-0E1B-1373-2AF144329785}"/>
          </ac:grpSpMkLst>
        </pc:grpChg>
        <pc:grpChg chg="del mod">
          <ac:chgData name="mehmet sait özdemir" userId="dce2c172-62e6-4d50-b888-93ec6715f647" providerId="ADAL" clId="{4B34B9B3-F431-4264-81B4-7C1F7E2D189B}" dt="2023-08-15T19:14:41.743" v="958"/>
          <ac:grpSpMkLst>
            <pc:docMk/>
            <pc:sldMk cId="3598875444" sldId="343"/>
            <ac:grpSpMk id="56" creationId="{BB643F21-07CC-E547-F6B1-57986439179E}"/>
          </ac:grpSpMkLst>
        </pc:grpChg>
        <pc:grpChg chg="mod">
          <ac:chgData name="mehmet sait özdemir" userId="dce2c172-62e6-4d50-b888-93ec6715f647" providerId="ADAL" clId="{4B34B9B3-F431-4264-81B4-7C1F7E2D189B}" dt="2023-08-15T19:14:41.743" v="958"/>
          <ac:grpSpMkLst>
            <pc:docMk/>
            <pc:sldMk cId="3598875444" sldId="343"/>
            <ac:grpSpMk id="57" creationId="{185C1D6F-2708-1346-8C74-D35FA4568B72}"/>
          </ac:grpSpMkLst>
        </pc:grpChg>
        <pc:grpChg chg="mod">
          <ac:chgData name="mehmet sait özdemir" userId="dce2c172-62e6-4d50-b888-93ec6715f647" providerId="ADAL" clId="{4B34B9B3-F431-4264-81B4-7C1F7E2D189B}" dt="2023-08-15T19:14:46.342" v="961"/>
          <ac:grpSpMkLst>
            <pc:docMk/>
            <pc:sldMk cId="3598875444" sldId="343"/>
            <ac:grpSpMk id="60" creationId="{CC7833F5-3AF3-1E35-A1EF-8D1EF76BADF5}"/>
          </ac:grpSpMkLst>
        </pc:grpChg>
        <pc:grpChg chg="mod">
          <ac:chgData name="mehmet sait özdemir" userId="dce2c172-62e6-4d50-b888-93ec6715f647" providerId="ADAL" clId="{4B34B9B3-F431-4264-81B4-7C1F7E2D189B}" dt="2023-08-15T19:14:48.422" v="964"/>
          <ac:grpSpMkLst>
            <pc:docMk/>
            <pc:sldMk cId="3598875444" sldId="343"/>
            <ac:grpSpMk id="63" creationId="{D53D7CF4-0F1F-9232-04E0-0BC29739B710}"/>
          </ac:grpSpMkLst>
        </pc:grpChg>
        <pc:grpChg chg="mod">
          <ac:chgData name="mehmet sait özdemir" userId="dce2c172-62e6-4d50-b888-93ec6715f647" providerId="ADAL" clId="{4B34B9B3-F431-4264-81B4-7C1F7E2D189B}" dt="2023-08-15T19:14:50.862" v="969"/>
          <ac:grpSpMkLst>
            <pc:docMk/>
            <pc:sldMk cId="3598875444" sldId="343"/>
            <ac:grpSpMk id="68" creationId="{7BF39F75-F4DB-5EA0-EA29-74D1BAB8A07E}"/>
          </ac:grpSpMkLst>
        </pc:grpChg>
        <pc:grpChg chg="mod">
          <ac:chgData name="mehmet sait özdemir" userId="dce2c172-62e6-4d50-b888-93ec6715f647" providerId="ADAL" clId="{4B34B9B3-F431-4264-81B4-7C1F7E2D189B}" dt="2023-08-15T19:14:50.862" v="969"/>
          <ac:grpSpMkLst>
            <pc:docMk/>
            <pc:sldMk cId="3598875444" sldId="343"/>
            <ac:grpSpMk id="69" creationId="{7A6A1E40-2707-B1AD-A169-93C558F9DACB}"/>
          </ac:grpSpMkLst>
        </pc:grpChg>
        <pc:picChg chg="add mod">
          <ac:chgData name="mehmet sait özdemir" userId="dce2c172-62e6-4d50-b888-93ec6715f647" providerId="ADAL" clId="{4B34B9B3-F431-4264-81B4-7C1F7E2D189B}" dt="2023-08-15T15:35:06.986" v="148" actId="14100"/>
          <ac:picMkLst>
            <pc:docMk/>
            <pc:sldMk cId="3598875444" sldId="343"/>
            <ac:picMk id="3" creationId="{E9A931A1-D0B4-AF17-6316-837A9D250F7E}"/>
          </ac:picMkLst>
        </pc:picChg>
        <pc:inkChg chg="add">
          <ac:chgData name="mehmet sait özdemir" userId="dce2c172-62e6-4d50-b888-93ec6715f647" providerId="ADAL" clId="{4B34B9B3-F431-4264-81B4-7C1F7E2D189B}" dt="2023-08-15T19:13:48.735" v="909" actId="9405"/>
          <ac:inkMkLst>
            <pc:docMk/>
            <pc:sldMk cId="3598875444" sldId="343"/>
            <ac:inkMk id="2" creationId="{703F82D2-266D-A7D6-EA1B-8F8D558A86E5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4" creationId="{899156F6-7850-8360-E2AC-0F27B9724017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5" creationId="{643B7EFF-F372-1F91-FCB1-AF4524013CEE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6" creationId="{3CB6B18C-B1A3-D14E-AF66-0B1A67DA3D26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7" creationId="{CB1C82FF-EC07-144E-A444-50BB3E9A7D97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8" creationId="{E2108F78-EE9D-C112-D5EA-FEC879DF95F3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9" creationId="{26848852-AC8F-A90B-7C4C-238CDA931E2E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2" creationId="{E1D453EB-F917-203D-B932-C55B460EEF0D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3" creationId="{67888D79-2644-6F0F-5B23-7F0718D096B2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4" creationId="{0772A675-8937-A77A-8CAA-C287BDE58A6C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5" creationId="{8FC523A1-68AA-87F2-6F54-BC42547213DD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6" creationId="{5763A58D-AA8A-6B0F-5580-1E7FFDFE49E3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7" creationId="{A9FD910A-4CAA-73F7-9409-1FBDF3361A67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8" creationId="{9798405F-B6FB-5B01-8259-B3542E3E84F5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19" creationId="{58A813AF-02D4-C9DD-5000-8BA317090E62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0" creationId="{68812B2F-8ED7-5CE7-2D08-92FF57E1802F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1" creationId="{B972BE2C-B92B-CB69-AC37-FB0DADD212EC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2" creationId="{60B81B9B-BA06-5355-90F6-B9BFF551AA05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3" creationId="{A0F48A0A-94B3-38E9-C26E-9A449C64BA53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4" creationId="{90FE62D8-B9D7-7A1D-D043-A62A57BE8597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5" creationId="{764B3CDD-45CD-4A12-23FC-8E24AB9D571E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6" creationId="{6ABC66D8-B5C1-2A02-31B8-4A744F01625F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7" creationId="{927446CE-CDBF-8E8F-D79F-D5E7A7C6DA40}"/>
          </ac:inkMkLst>
        </pc:inkChg>
        <pc:inkChg chg="add mod">
          <ac:chgData name="mehmet sait özdemir" userId="dce2c172-62e6-4d50-b888-93ec6715f647" providerId="ADAL" clId="{4B34B9B3-F431-4264-81B4-7C1F7E2D189B}" dt="2023-08-15T19:14:06.081" v="933"/>
          <ac:inkMkLst>
            <pc:docMk/>
            <pc:sldMk cId="3598875444" sldId="343"/>
            <ac:inkMk id="28" creationId="{649D3D3B-32A9-1B0A-A10A-66B47DBCF04C}"/>
          </ac:inkMkLst>
        </pc:inkChg>
        <pc:inkChg chg="add">
          <ac:chgData name="mehmet sait özdemir" userId="dce2c172-62e6-4d50-b888-93ec6715f647" providerId="ADAL" clId="{4B34B9B3-F431-4264-81B4-7C1F7E2D189B}" dt="2023-08-15T19:14:09.251" v="934" actId="9405"/>
          <ac:inkMkLst>
            <pc:docMk/>
            <pc:sldMk cId="3598875444" sldId="343"/>
            <ac:inkMk id="31" creationId="{40801A3B-76CA-8FF2-D2DC-43B4663007B6}"/>
          </ac:inkMkLst>
        </pc:inkChg>
        <pc:inkChg chg="add">
          <ac:chgData name="mehmet sait özdemir" userId="dce2c172-62e6-4d50-b888-93ec6715f647" providerId="ADAL" clId="{4B34B9B3-F431-4264-81B4-7C1F7E2D189B}" dt="2023-08-15T19:14:13.245" v="935" actId="9405"/>
          <ac:inkMkLst>
            <pc:docMk/>
            <pc:sldMk cId="3598875444" sldId="343"/>
            <ac:inkMk id="32" creationId="{C394094C-4CD6-F7DF-4138-9DA237C6C67C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3" creationId="{97762607-18D8-8581-474B-5866EAB4DC93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4" creationId="{8643E7E7-CF2A-27BB-24B4-D4ADCB40222D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5" creationId="{CDDB383C-3BA8-2548-E7E4-A17F166F1DCA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6" creationId="{DF8E2945-0292-DCA9-E9A0-78FAF042BA4B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7" creationId="{361409C2-5304-136B-6B02-D8DB34442277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8" creationId="{14E1AF2B-F53C-63A3-1406-4A9F71592761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39" creationId="{6800ECE9-6B3C-FC4F-F79E-7834753F7C90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0" creationId="{6ED0DAD5-256A-5C4D-9F66-FBACD33A5005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1" creationId="{66D88626-7FAD-7DF3-B178-9CCC69DA66E2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2" creationId="{5BCB10C9-7DA1-DD8D-D808-D7BD6D28D994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3" creationId="{3D91855F-D02F-A2CA-1A45-A195747B72C0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4" creationId="{8DD65BF8-A68E-FCC1-2416-345908460139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5" creationId="{BC1CEEC0-318D-1767-B3A8-5803ADD400DE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6" creationId="{B7006069-712F-B9AE-811D-0C0084916ECE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49" creationId="{284E28F4-1DEC-9C2F-DC45-200C9E7FDCFC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50" creationId="{5536832A-3DE2-5E5A-4ACC-189F566E75CF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52" creationId="{972190DC-FC8F-BE56-99C8-466ADFA801E8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53" creationId="{7AFC264C-CD03-786B-F40D-0EEFC232B0DC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54" creationId="{198EE960-5277-478A-AEB6-11FC244F0424}"/>
          </ac:inkMkLst>
        </pc:inkChg>
        <pc:inkChg chg="add mod">
          <ac:chgData name="mehmet sait özdemir" userId="dce2c172-62e6-4d50-b888-93ec6715f647" providerId="ADAL" clId="{4B34B9B3-F431-4264-81B4-7C1F7E2D189B}" dt="2023-08-15T19:14:41.743" v="958"/>
          <ac:inkMkLst>
            <pc:docMk/>
            <pc:sldMk cId="3598875444" sldId="343"/>
            <ac:inkMk id="55" creationId="{A78AC8AD-8D4F-1CAA-AB19-5C1B8FA923F3}"/>
          </ac:inkMkLst>
        </pc:inkChg>
        <pc:inkChg chg="add mod">
          <ac:chgData name="mehmet sait özdemir" userId="dce2c172-62e6-4d50-b888-93ec6715f647" providerId="ADAL" clId="{4B34B9B3-F431-4264-81B4-7C1F7E2D189B}" dt="2023-08-15T19:14:46.342" v="961"/>
          <ac:inkMkLst>
            <pc:docMk/>
            <pc:sldMk cId="3598875444" sldId="343"/>
            <ac:inkMk id="58" creationId="{417ED7EA-7432-5994-3246-735FA9FF7071}"/>
          </ac:inkMkLst>
        </pc:inkChg>
        <pc:inkChg chg="add mod">
          <ac:chgData name="mehmet sait özdemir" userId="dce2c172-62e6-4d50-b888-93ec6715f647" providerId="ADAL" clId="{4B34B9B3-F431-4264-81B4-7C1F7E2D189B}" dt="2023-08-15T19:14:46.342" v="961"/>
          <ac:inkMkLst>
            <pc:docMk/>
            <pc:sldMk cId="3598875444" sldId="343"/>
            <ac:inkMk id="59" creationId="{8361E88F-B2CD-AC66-CE53-9478F5DD103E}"/>
          </ac:inkMkLst>
        </pc:inkChg>
        <pc:inkChg chg="add mod">
          <ac:chgData name="mehmet sait özdemir" userId="dce2c172-62e6-4d50-b888-93ec6715f647" providerId="ADAL" clId="{4B34B9B3-F431-4264-81B4-7C1F7E2D189B}" dt="2023-08-15T19:14:48.422" v="964"/>
          <ac:inkMkLst>
            <pc:docMk/>
            <pc:sldMk cId="3598875444" sldId="343"/>
            <ac:inkMk id="61" creationId="{FF8153D4-A6CC-4A6F-4C4E-5E8D227FAD9E}"/>
          </ac:inkMkLst>
        </pc:inkChg>
        <pc:inkChg chg="add mod">
          <ac:chgData name="mehmet sait özdemir" userId="dce2c172-62e6-4d50-b888-93ec6715f647" providerId="ADAL" clId="{4B34B9B3-F431-4264-81B4-7C1F7E2D189B}" dt="2023-08-15T19:14:48.422" v="964"/>
          <ac:inkMkLst>
            <pc:docMk/>
            <pc:sldMk cId="3598875444" sldId="343"/>
            <ac:inkMk id="62" creationId="{792E5359-8358-A026-5D16-4899BDD10E9E}"/>
          </ac:inkMkLst>
        </pc:inkChg>
        <pc:inkChg chg="add mod">
          <ac:chgData name="mehmet sait özdemir" userId="dce2c172-62e6-4d50-b888-93ec6715f647" providerId="ADAL" clId="{4B34B9B3-F431-4264-81B4-7C1F7E2D189B}" dt="2023-08-15T19:14:50.862" v="969"/>
          <ac:inkMkLst>
            <pc:docMk/>
            <pc:sldMk cId="3598875444" sldId="343"/>
            <ac:inkMk id="64" creationId="{EC98C369-2E48-5F2E-90A4-DB58E53A5B21}"/>
          </ac:inkMkLst>
        </pc:inkChg>
        <pc:inkChg chg="add mod">
          <ac:chgData name="mehmet sait özdemir" userId="dce2c172-62e6-4d50-b888-93ec6715f647" providerId="ADAL" clId="{4B34B9B3-F431-4264-81B4-7C1F7E2D189B}" dt="2023-08-15T19:14:50.862" v="969"/>
          <ac:inkMkLst>
            <pc:docMk/>
            <pc:sldMk cId="3598875444" sldId="343"/>
            <ac:inkMk id="65" creationId="{77F0B34F-0BF9-DE29-D647-192D8C083C37}"/>
          </ac:inkMkLst>
        </pc:inkChg>
        <pc:inkChg chg="add mod">
          <ac:chgData name="mehmet sait özdemir" userId="dce2c172-62e6-4d50-b888-93ec6715f647" providerId="ADAL" clId="{4B34B9B3-F431-4264-81B4-7C1F7E2D189B}" dt="2023-08-15T19:14:50.862" v="969"/>
          <ac:inkMkLst>
            <pc:docMk/>
            <pc:sldMk cId="3598875444" sldId="343"/>
            <ac:inkMk id="66" creationId="{BD8563B5-3977-1D84-2B39-0E4A9E89E3A2}"/>
          </ac:inkMkLst>
        </pc:inkChg>
        <pc:inkChg chg="add mod">
          <ac:chgData name="mehmet sait özdemir" userId="dce2c172-62e6-4d50-b888-93ec6715f647" providerId="ADAL" clId="{4B34B9B3-F431-4264-81B4-7C1F7E2D189B}" dt="2023-08-15T19:14:50.862" v="969"/>
          <ac:inkMkLst>
            <pc:docMk/>
            <pc:sldMk cId="3598875444" sldId="343"/>
            <ac:inkMk id="67" creationId="{E0AA5480-CA1C-12A5-D001-871004A302FD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19:15:40.533" v="1006"/>
        <pc:sldMkLst>
          <pc:docMk/>
          <pc:sldMk cId="472054278" sldId="344"/>
        </pc:sldMkLst>
        <pc:grpChg chg="mod">
          <ac:chgData name="mehmet sait özdemir" userId="dce2c172-62e6-4d50-b888-93ec6715f647" providerId="ADAL" clId="{4B34B9B3-F431-4264-81B4-7C1F7E2D189B}" dt="2023-08-15T19:15:08.432" v="987"/>
          <ac:grpSpMkLst>
            <pc:docMk/>
            <pc:sldMk cId="472054278" sldId="344"/>
            <ac:grpSpMk id="22" creationId="{E6D2C462-4FE4-2B9F-8058-B8B459F7A15F}"/>
          </ac:grpSpMkLst>
        </pc:grpChg>
        <pc:grpChg chg="mod">
          <ac:chgData name="mehmet sait özdemir" userId="dce2c172-62e6-4d50-b888-93ec6715f647" providerId="ADAL" clId="{4B34B9B3-F431-4264-81B4-7C1F7E2D189B}" dt="2023-08-15T19:15:08.432" v="987"/>
          <ac:grpSpMkLst>
            <pc:docMk/>
            <pc:sldMk cId="472054278" sldId="344"/>
            <ac:grpSpMk id="23" creationId="{84E65329-EE5D-AA05-4333-3A58573C8F94}"/>
          </ac:grpSpMkLst>
        </pc:grpChg>
        <pc:grpChg chg="mod">
          <ac:chgData name="mehmet sait özdemir" userId="dce2c172-62e6-4d50-b888-93ec6715f647" providerId="ADAL" clId="{4B34B9B3-F431-4264-81B4-7C1F7E2D189B}" dt="2023-08-15T19:15:08.432" v="987"/>
          <ac:grpSpMkLst>
            <pc:docMk/>
            <pc:sldMk cId="472054278" sldId="344"/>
            <ac:grpSpMk id="24" creationId="{C38D5F46-5F4F-9F02-D6B8-3609C12176EA}"/>
          </ac:grpSpMkLst>
        </pc:grpChg>
        <pc:grpChg chg="del mod">
          <ac:chgData name="mehmet sait özdemir" userId="dce2c172-62e6-4d50-b888-93ec6715f647" providerId="ADAL" clId="{4B34B9B3-F431-4264-81B4-7C1F7E2D189B}" dt="2023-08-15T19:15:14.625" v="996"/>
          <ac:grpSpMkLst>
            <pc:docMk/>
            <pc:sldMk cId="472054278" sldId="344"/>
            <ac:grpSpMk id="29" creationId="{1395A7E8-041F-38A7-65D1-FA5246146BC1}"/>
          </ac:grpSpMkLst>
        </pc:grpChg>
        <pc:grpChg chg="mod">
          <ac:chgData name="mehmet sait özdemir" userId="dce2c172-62e6-4d50-b888-93ec6715f647" providerId="ADAL" clId="{4B34B9B3-F431-4264-81B4-7C1F7E2D189B}" dt="2023-08-15T19:15:11.547" v="992"/>
          <ac:grpSpMkLst>
            <pc:docMk/>
            <pc:sldMk cId="472054278" sldId="344"/>
            <ac:grpSpMk id="30" creationId="{2805ED4D-418B-A8AF-1B17-DBE17969511B}"/>
          </ac:grpSpMkLst>
        </pc:grpChg>
        <pc:grpChg chg="mod">
          <ac:chgData name="mehmet sait özdemir" userId="dce2c172-62e6-4d50-b888-93ec6715f647" providerId="ADAL" clId="{4B34B9B3-F431-4264-81B4-7C1F7E2D189B}" dt="2023-08-15T19:15:14.625" v="996"/>
          <ac:grpSpMkLst>
            <pc:docMk/>
            <pc:sldMk cId="472054278" sldId="344"/>
            <ac:grpSpMk id="34" creationId="{148CB7C1-C3E5-8B96-6815-B8A8223A4902}"/>
          </ac:grpSpMkLst>
        </pc:grpChg>
        <pc:grpChg chg="mod">
          <ac:chgData name="mehmet sait özdemir" userId="dce2c172-62e6-4d50-b888-93ec6715f647" providerId="ADAL" clId="{4B34B9B3-F431-4264-81B4-7C1F7E2D189B}" dt="2023-08-15T19:15:20.004" v="999"/>
          <ac:grpSpMkLst>
            <pc:docMk/>
            <pc:sldMk cId="472054278" sldId="344"/>
            <ac:grpSpMk id="37" creationId="{916D5C83-8E3F-4CA6-4782-132BA47116AC}"/>
          </ac:grpSpMkLst>
        </pc:grpChg>
        <pc:grpChg chg="mod">
          <ac:chgData name="mehmet sait özdemir" userId="dce2c172-62e6-4d50-b888-93ec6715f647" providerId="ADAL" clId="{4B34B9B3-F431-4264-81B4-7C1F7E2D189B}" dt="2023-08-15T19:15:40.533" v="1006"/>
          <ac:grpSpMkLst>
            <pc:docMk/>
            <pc:sldMk cId="472054278" sldId="344"/>
            <ac:grpSpMk id="44" creationId="{8C235E18-C859-0D7A-060A-0AA205C1D6E8}"/>
          </ac:grpSpMkLst>
        </pc:grpChg>
        <pc:grpChg chg="mod">
          <ac:chgData name="mehmet sait özdemir" userId="dce2c172-62e6-4d50-b888-93ec6715f647" providerId="ADAL" clId="{4B34B9B3-F431-4264-81B4-7C1F7E2D189B}" dt="2023-08-15T19:15:40.533" v="1006"/>
          <ac:grpSpMkLst>
            <pc:docMk/>
            <pc:sldMk cId="472054278" sldId="344"/>
            <ac:grpSpMk id="45" creationId="{AF0051B8-CEE4-F2A0-2531-6650A9A070AF}"/>
          </ac:grpSpMkLst>
        </pc:grpChg>
        <pc:grpChg chg="mod">
          <ac:chgData name="mehmet sait özdemir" userId="dce2c172-62e6-4d50-b888-93ec6715f647" providerId="ADAL" clId="{4B34B9B3-F431-4264-81B4-7C1F7E2D189B}" dt="2023-08-15T19:15:40.533" v="1006"/>
          <ac:grpSpMkLst>
            <pc:docMk/>
            <pc:sldMk cId="472054278" sldId="344"/>
            <ac:grpSpMk id="46" creationId="{B57CC672-4FC9-42EA-B425-F7B5C3444AB4}"/>
          </ac:grpSpMkLst>
        </pc:grpChg>
        <pc:picChg chg="add mod">
          <ac:chgData name="mehmet sait özdemir" userId="dce2c172-62e6-4d50-b888-93ec6715f647" providerId="ADAL" clId="{4B34B9B3-F431-4264-81B4-7C1F7E2D189B}" dt="2023-08-15T15:35:18.266" v="152" actId="14100"/>
          <ac:picMkLst>
            <pc:docMk/>
            <pc:sldMk cId="472054278" sldId="344"/>
            <ac:picMk id="3" creationId="{1260F4B9-4B48-10F5-D511-7B87DEE99C85}"/>
          </ac:picMkLst>
        </pc:picChg>
        <pc:inkChg chg="add">
          <ac:chgData name="mehmet sait özdemir" userId="dce2c172-62e6-4d50-b888-93ec6715f647" providerId="ADAL" clId="{4B34B9B3-F431-4264-81B4-7C1F7E2D189B}" dt="2023-08-15T19:14:56.034" v="970" actId="9405"/>
          <ac:inkMkLst>
            <pc:docMk/>
            <pc:sldMk cId="472054278" sldId="344"/>
            <ac:inkMk id="2" creationId="{F7584377-91BD-BA8E-5390-EA6165BB0CF1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4" creationId="{00F815ED-8F00-FC86-E249-5D2D1ADDC1D9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5" creationId="{6004A49D-FD88-54F2-4FB1-35D46AB00D0F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6" creationId="{7DF9DF0B-0000-8581-9D54-A8FB17FF5719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7" creationId="{22558672-031A-8677-BC0C-9A42E3695445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8" creationId="{08482A9C-5249-8210-9E6C-770D868513EE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9" creationId="{F137F007-522E-A7E9-E9FB-BBB3CC49833A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12" creationId="{367A5EF9-5BC9-D5CB-1DB8-7604589DD6A2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13" creationId="{ED089210-964B-07E0-A6F1-B38BD78FDFC3}"/>
          </ac:inkMkLst>
        </pc:inkChg>
        <pc:inkChg chg="add">
          <ac:chgData name="mehmet sait özdemir" userId="dce2c172-62e6-4d50-b888-93ec6715f647" providerId="ADAL" clId="{4B34B9B3-F431-4264-81B4-7C1F7E2D189B}" dt="2023-08-15T19:15:02.473" v="979" actId="9405"/>
          <ac:inkMkLst>
            <pc:docMk/>
            <pc:sldMk cId="472054278" sldId="344"/>
            <ac:inkMk id="14" creationId="{98F9F684-C7A1-F2B5-8E84-496A0B2B763B}"/>
          </ac:inkMkLst>
        </pc:inkChg>
        <pc:inkChg chg="add">
          <ac:chgData name="mehmet sait özdemir" userId="dce2c172-62e6-4d50-b888-93ec6715f647" providerId="ADAL" clId="{4B34B9B3-F431-4264-81B4-7C1F7E2D189B}" dt="2023-08-15T19:15:03.311" v="980" actId="9405"/>
          <ac:inkMkLst>
            <pc:docMk/>
            <pc:sldMk cId="472054278" sldId="344"/>
            <ac:inkMk id="15" creationId="{95402FA5-A85B-EE08-A9CC-B6A65AF60ABF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16" creationId="{C0EE181E-9919-913F-0F0D-7B04D810318D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17" creationId="{4AE154C9-8DAF-9493-8740-712C3A52180A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18" creationId="{78DCB470-3452-AEA8-744B-0049B976E55A}"/>
          </ac:inkMkLst>
        </pc:inkChg>
        <pc:inkChg chg="add">
          <ac:chgData name="mehmet sait özdemir" userId="dce2c172-62e6-4d50-b888-93ec6715f647" providerId="ADAL" clId="{4B34B9B3-F431-4264-81B4-7C1F7E2D189B}" dt="2023-08-15T19:15:06.247" v="984" actId="9405"/>
          <ac:inkMkLst>
            <pc:docMk/>
            <pc:sldMk cId="472054278" sldId="344"/>
            <ac:inkMk id="19" creationId="{C037247D-CA21-F0CF-2EE6-C349574A3F27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20" creationId="{2A20F3E6-54EA-ADE6-52FC-458F5BB9A6DB}"/>
          </ac:inkMkLst>
        </pc:inkChg>
        <pc:inkChg chg="add mod">
          <ac:chgData name="mehmet sait özdemir" userId="dce2c172-62e6-4d50-b888-93ec6715f647" providerId="ADAL" clId="{4B34B9B3-F431-4264-81B4-7C1F7E2D189B}" dt="2023-08-15T19:15:08.432" v="987"/>
          <ac:inkMkLst>
            <pc:docMk/>
            <pc:sldMk cId="472054278" sldId="344"/>
            <ac:inkMk id="21" creationId="{EDACB291-D13B-2F8A-8F55-ECA7C9D5CD5A}"/>
          </ac:inkMkLst>
        </pc:inkChg>
        <pc:inkChg chg="add mod">
          <ac:chgData name="mehmet sait özdemir" userId="dce2c172-62e6-4d50-b888-93ec6715f647" providerId="ADAL" clId="{4B34B9B3-F431-4264-81B4-7C1F7E2D189B}" dt="2023-08-15T19:15:11.547" v="992"/>
          <ac:inkMkLst>
            <pc:docMk/>
            <pc:sldMk cId="472054278" sldId="344"/>
            <ac:inkMk id="25" creationId="{E1E69F1E-6BA6-65D7-AB32-4CC37A8DE2DD}"/>
          </ac:inkMkLst>
        </pc:inkChg>
        <pc:inkChg chg="add mod">
          <ac:chgData name="mehmet sait özdemir" userId="dce2c172-62e6-4d50-b888-93ec6715f647" providerId="ADAL" clId="{4B34B9B3-F431-4264-81B4-7C1F7E2D189B}" dt="2023-08-15T19:15:11.547" v="992"/>
          <ac:inkMkLst>
            <pc:docMk/>
            <pc:sldMk cId="472054278" sldId="344"/>
            <ac:inkMk id="26" creationId="{10F91BAE-71DA-1C1E-ECED-232F42FC4C76}"/>
          </ac:inkMkLst>
        </pc:inkChg>
        <pc:inkChg chg="add mod">
          <ac:chgData name="mehmet sait özdemir" userId="dce2c172-62e6-4d50-b888-93ec6715f647" providerId="ADAL" clId="{4B34B9B3-F431-4264-81B4-7C1F7E2D189B}" dt="2023-08-15T19:15:14.625" v="996"/>
          <ac:inkMkLst>
            <pc:docMk/>
            <pc:sldMk cId="472054278" sldId="344"/>
            <ac:inkMk id="27" creationId="{5C44F903-280A-56CB-79BC-203E587F3B31}"/>
          </ac:inkMkLst>
        </pc:inkChg>
        <pc:inkChg chg="add mod">
          <ac:chgData name="mehmet sait özdemir" userId="dce2c172-62e6-4d50-b888-93ec6715f647" providerId="ADAL" clId="{4B34B9B3-F431-4264-81B4-7C1F7E2D189B}" dt="2023-08-15T19:15:14.625" v="996"/>
          <ac:inkMkLst>
            <pc:docMk/>
            <pc:sldMk cId="472054278" sldId="344"/>
            <ac:inkMk id="28" creationId="{D4B31708-C295-9E10-9666-8A82CB4613E6}"/>
          </ac:inkMkLst>
        </pc:inkChg>
        <pc:inkChg chg="add mod">
          <ac:chgData name="mehmet sait özdemir" userId="dce2c172-62e6-4d50-b888-93ec6715f647" providerId="ADAL" clId="{4B34B9B3-F431-4264-81B4-7C1F7E2D189B}" dt="2023-08-15T19:15:14.625" v="996"/>
          <ac:inkMkLst>
            <pc:docMk/>
            <pc:sldMk cId="472054278" sldId="344"/>
            <ac:inkMk id="31" creationId="{F42E632E-1A7F-A451-DDF3-62459CC5ECFA}"/>
          </ac:inkMkLst>
        </pc:inkChg>
        <pc:inkChg chg="add mod">
          <ac:chgData name="mehmet sait özdemir" userId="dce2c172-62e6-4d50-b888-93ec6715f647" providerId="ADAL" clId="{4B34B9B3-F431-4264-81B4-7C1F7E2D189B}" dt="2023-08-15T19:15:14.625" v="996"/>
          <ac:inkMkLst>
            <pc:docMk/>
            <pc:sldMk cId="472054278" sldId="344"/>
            <ac:inkMk id="32" creationId="{0BC25215-B399-6A7F-EEA6-5CAEE6EFA8F7}"/>
          </ac:inkMkLst>
        </pc:inkChg>
        <pc:inkChg chg="add mod">
          <ac:chgData name="mehmet sait özdemir" userId="dce2c172-62e6-4d50-b888-93ec6715f647" providerId="ADAL" clId="{4B34B9B3-F431-4264-81B4-7C1F7E2D189B}" dt="2023-08-15T19:15:14.625" v="996"/>
          <ac:inkMkLst>
            <pc:docMk/>
            <pc:sldMk cId="472054278" sldId="344"/>
            <ac:inkMk id="33" creationId="{94B866CF-E9BD-B02B-F290-7DAEC3EA943F}"/>
          </ac:inkMkLst>
        </pc:inkChg>
        <pc:inkChg chg="add mod">
          <ac:chgData name="mehmet sait özdemir" userId="dce2c172-62e6-4d50-b888-93ec6715f647" providerId="ADAL" clId="{4B34B9B3-F431-4264-81B4-7C1F7E2D189B}" dt="2023-08-15T19:15:20.004" v="999"/>
          <ac:inkMkLst>
            <pc:docMk/>
            <pc:sldMk cId="472054278" sldId="344"/>
            <ac:inkMk id="35" creationId="{2FC61299-A2F2-E102-8F18-37332C4CC10A}"/>
          </ac:inkMkLst>
        </pc:inkChg>
        <pc:inkChg chg="add mod">
          <ac:chgData name="mehmet sait özdemir" userId="dce2c172-62e6-4d50-b888-93ec6715f647" providerId="ADAL" clId="{4B34B9B3-F431-4264-81B4-7C1F7E2D189B}" dt="2023-08-15T19:15:20.004" v="999"/>
          <ac:inkMkLst>
            <pc:docMk/>
            <pc:sldMk cId="472054278" sldId="344"/>
            <ac:inkMk id="36" creationId="{0F452AF0-E0FA-79FD-F6CE-4CC7E70AE5DF}"/>
          </ac:inkMkLst>
        </pc:inkChg>
        <pc:inkChg chg="add mod">
          <ac:chgData name="mehmet sait özdemir" userId="dce2c172-62e6-4d50-b888-93ec6715f647" providerId="ADAL" clId="{4B34B9B3-F431-4264-81B4-7C1F7E2D189B}" dt="2023-08-15T19:15:40.533" v="1006"/>
          <ac:inkMkLst>
            <pc:docMk/>
            <pc:sldMk cId="472054278" sldId="344"/>
            <ac:inkMk id="38" creationId="{5D24A0A6-E337-79F3-B4CE-30A4DFAB8862}"/>
          </ac:inkMkLst>
        </pc:inkChg>
        <pc:inkChg chg="add mod">
          <ac:chgData name="mehmet sait özdemir" userId="dce2c172-62e6-4d50-b888-93ec6715f647" providerId="ADAL" clId="{4B34B9B3-F431-4264-81B4-7C1F7E2D189B}" dt="2023-08-15T19:15:40.533" v="1006"/>
          <ac:inkMkLst>
            <pc:docMk/>
            <pc:sldMk cId="472054278" sldId="344"/>
            <ac:inkMk id="39" creationId="{0FC7D81C-23D9-313B-8C6E-B97E9ECCCC03}"/>
          </ac:inkMkLst>
        </pc:inkChg>
        <pc:inkChg chg="add mod">
          <ac:chgData name="mehmet sait özdemir" userId="dce2c172-62e6-4d50-b888-93ec6715f647" providerId="ADAL" clId="{4B34B9B3-F431-4264-81B4-7C1F7E2D189B}" dt="2023-08-15T19:15:40.533" v="1006"/>
          <ac:inkMkLst>
            <pc:docMk/>
            <pc:sldMk cId="472054278" sldId="344"/>
            <ac:inkMk id="40" creationId="{D296F1C2-3124-F0BF-C1C2-EE3B2290DAE6}"/>
          </ac:inkMkLst>
        </pc:inkChg>
        <pc:inkChg chg="add mod">
          <ac:chgData name="mehmet sait özdemir" userId="dce2c172-62e6-4d50-b888-93ec6715f647" providerId="ADAL" clId="{4B34B9B3-F431-4264-81B4-7C1F7E2D189B}" dt="2023-08-15T19:15:40.533" v="1006"/>
          <ac:inkMkLst>
            <pc:docMk/>
            <pc:sldMk cId="472054278" sldId="344"/>
            <ac:inkMk id="41" creationId="{27959B76-5472-247F-5283-4F0F32BE0158}"/>
          </ac:inkMkLst>
        </pc:inkChg>
        <pc:inkChg chg="add mod">
          <ac:chgData name="mehmet sait özdemir" userId="dce2c172-62e6-4d50-b888-93ec6715f647" providerId="ADAL" clId="{4B34B9B3-F431-4264-81B4-7C1F7E2D189B}" dt="2023-08-15T19:15:40.533" v="1006"/>
          <ac:inkMkLst>
            <pc:docMk/>
            <pc:sldMk cId="472054278" sldId="344"/>
            <ac:inkMk id="42" creationId="{8DDDA5DA-609B-D61C-BD1F-AD42D8BEC6AA}"/>
          </ac:inkMkLst>
        </pc:inkChg>
        <pc:inkChg chg="add mod">
          <ac:chgData name="mehmet sait özdemir" userId="dce2c172-62e6-4d50-b888-93ec6715f647" providerId="ADAL" clId="{4B34B9B3-F431-4264-81B4-7C1F7E2D189B}" dt="2023-08-15T19:15:40.533" v="1006"/>
          <ac:inkMkLst>
            <pc:docMk/>
            <pc:sldMk cId="472054278" sldId="344"/>
            <ac:inkMk id="43" creationId="{B9D180E9-4F80-5BF9-9C19-7D6B38E98253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018606531" sldId="344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589111021" sldId="345"/>
        </pc:sldMkLst>
      </pc:sldChg>
      <pc:sldChg chg="addSp delSp modSp add mod replId">
        <pc:chgData name="mehmet sait özdemir" userId="dce2c172-62e6-4d50-b888-93ec6715f647" providerId="ADAL" clId="{4B34B9B3-F431-4264-81B4-7C1F7E2D189B}" dt="2023-08-15T19:16:20.564" v="1065"/>
        <pc:sldMkLst>
          <pc:docMk/>
          <pc:sldMk cId="3901298513" sldId="345"/>
        </pc:sldMkLst>
        <pc:grpChg chg="del mod">
          <ac:chgData name="mehmet sait özdemir" userId="dce2c172-62e6-4d50-b888-93ec6715f647" providerId="ADAL" clId="{4B34B9B3-F431-4264-81B4-7C1F7E2D189B}" dt="2023-08-15T19:16:02.258" v="1031"/>
          <ac:grpSpMkLst>
            <pc:docMk/>
            <pc:sldMk cId="3901298513" sldId="345"/>
            <ac:grpSpMk id="23" creationId="{2BDEE233-CC67-6896-03B2-8457CB748173}"/>
          </ac:grpSpMkLst>
        </pc:grpChg>
        <pc:grpChg chg="mod">
          <ac:chgData name="mehmet sait özdemir" userId="dce2c172-62e6-4d50-b888-93ec6715f647" providerId="ADAL" clId="{4B34B9B3-F431-4264-81B4-7C1F7E2D189B}" dt="2023-08-15T19:15:58.582" v="1025"/>
          <ac:grpSpMkLst>
            <pc:docMk/>
            <pc:sldMk cId="3901298513" sldId="345"/>
            <ac:grpSpMk id="24" creationId="{E879EFF2-32B8-FB1A-E4DA-D2E3D54580A5}"/>
          </ac:grpSpMkLst>
        </pc:grpChg>
        <pc:grpChg chg="mod">
          <ac:chgData name="mehmet sait özdemir" userId="dce2c172-62e6-4d50-b888-93ec6715f647" providerId="ADAL" clId="{4B34B9B3-F431-4264-81B4-7C1F7E2D189B}" dt="2023-08-15T19:15:58.582" v="1025"/>
          <ac:grpSpMkLst>
            <pc:docMk/>
            <pc:sldMk cId="3901298513" sldId="345"/>
            <ac:grpSpMk id="25" creationId="{AECFAEDF-0834-EE25-287C-0CFAEC2C3448}"/>
          </ac:grpSpMkLst>
        </pc:grpChg>
        <pc:grpChg chg="mod">
          <ac:chgData name="mehmet sait özdemir" userId="dce2c172-62e6-4d50-b888-93ec6715f647" providerId="ADAL" clId="{4B34B9B3-F431-4264-81B4-7C1F7E2D189B}" dt="2023-08-15T19:16:00.738" v="1028"/>
          <ac:grpSpMkLst>
            <pc:docMk/>
            <pc:sldMk cId="3901298513" sldId="345"/>
            <ac:grpSpMk id="28" creationId="{4E207C6D-A009-620E-A6C8-1E46430056AA}"/>
          </ac:grpSpMkLst>
        </pc:grpChg>
        <pc:grpChg chg="mod">
          <ac:chgData name="mehmet sait özdemir" userId="dce2c172-62e6-4d50-b888-93ec6715f647" providerId="ADAL" clId="{4B34B9B3-F431-4264-81B4-7C1F7E2D189B}" dt="2023-08-15T19:16:02.258" v="1031"/>
          <ac:grpSpMkLst>
            <pc:docMk/>
            <pc:sldMk cId="3901298513" sldId="345"/>
            <ac:grpSpMk id="31" creationId="{F95EC298-9AC8-74DC-8590-8730CB9BDFBA}"/>
          </ac:grpSpMkLst>
        </pc:grpChg>
        <pc:grpChg chg="mod">
          <ac:chgData name="mehmet sait özdemir" userId="dce2c172-62e6-4d50-b888-93ec6715f647" providerId="ADAL" clId="{4B34B9B3-F431-4264-81B4-7C1F7E2D189B}" dt="2023-08-15T19:16:10.265" v="1049"/>
          <ac:grpSpMkLst>
            <pc:docMk/>
            <pc:sldMk cId="3901298513" sldId="345"/>
            <ac:grpSpMk id="49" creationId="{106E1385-5935-024B-4542-22189BC61C92}"/>
          </ac:grpSpMkLst>
        </pc:grpChg>
        <pc:grpChg chg="mod">
          <ac:chgData name="mehmet sait özdemir" userId="dce2c172-62e6-4d50-b888-93ec6715f647" providerId="ADAL" clId="{4B34B9B3-F431-4264-81B4-7C1F7E2D189B}" dt="2023-08-15T19:16:10.265" v="1049"/>
          <ac:grpSpMkLst>
            <pc:docMk/>
            <pc:sldMk cId="3901298513" sldId="345"/>
            <ac:grpSpMk id="50" creationId="{D0BDE780-00F0-EC65-11CD-030F7AA73969}"/>
          </ac:grpSpMkLst>
        </pc:grpChg>
        <pc:grpChg chg="del mod">
          <ac:chgData name="mehmet sait özdemir" userId="dce2c172-62e6-4d50-b888-93ec6715f647" providerId="ADAL" clId="{4B34B9B3-F431-4264-81B4-7C1F7E2D189B}" dt="2023-08-15T19:16:18.748" v="1061"/>
          <ac:grpSpMkLst>
            <pc:docMk/>
            <pc:sldMk cId="3901298513" sldId="345"/>
            <ac:grpSpMk id="56" creationId="{AAB9CC40-4FAA-840A-A811-78EFFC70C491}"/>
          </ac:grpSpMkLst>
        </pc:grpChg>
        <pc:grpChg chg="del mod">
          <ac:chgData name="mehmet sait özdemir" userId="dce2c172-62e6-4d50-b888-93ec6715f647" providerId="ADAL" clId="{4B34B9B3-F431-4264-81B4-7C1F7E2D189B}" dt="2023-08-15T19:16:20.564" v="1065"/>
          <ac:grpSpMkLst>
            <pc:docMk/>
            <pc:sldMk cId="3901298513" sldId="345"/>
            <ac:grpSpMk id="62" creationId="{B59665EB-FA92-A68D-710D-CD8AC1E6E944}"/>
          </ac:grpSpMkLst>
        </pc:grpChg>
        <pc:grpChg chg="del mod">
          <ac:chgData name="mehmet sait özdemir" userId="dce2c172-62e6-4d50-b888-93ec6715f647" providerId="ADAL" clId="{4B34B9B3-F431-4264-81B4-7C1F7E2D189B}" dt="2023-08-15T19:16:20.564" v="1065"/>
          <ac:grpSpMkLst>
            <pc:docMk/>
            <pc:sldMk cId="3901298513" sldId="345"/>
            <ac:grpSpMk id="63" creationId="{E8E211A8-DBE6-381C-3CF5-C5B39AD858F4}"/>
          </ac:grpSpMkLst>
        </pc:grpChg>
        <pc:grpChg chg="mod">
          <ac:chgData name="mehmet sait özdemir" userId="dce2c172-62e6-4d50-b888-93ec6715f647" providerId="ADAL" clId="{4B34B9B3-F431-4264-81B4-7C1F7E2D189B}" dt="2023-08-15T19:16:20.564" v="1065"/>
          <ac:grpSpMkLst>
            <pc:docMk/>
            <pc:sldMk cId="3901298513" sldId="345"/>
            <ac:grpSpMk id="67" creationId="{774A3F9D-D157-6105-1E1E-9ECD430E1C81}"/>
          </ac:grpSpMkLst>
        </pc:grpChg>
        <pc:picChg chg="add mod">
          <ac:chgData name="mehmet sait özdemir" userId="dce2c172-62e6-4d50-b888-93ec6715f647" providerId="ADAL" clId="{4B34B9B3-F431-4264-81B4-7C1F7E2D189B}" dt="2023-08-15T15:35:34.437" v="156" actId="14100"/>
          <ac:picMkLst>
            <pc:docMk/>
            <pc:sldMk cId="3901298513" sldId="345"/>
            <ac:picMk id="3" creationId="{1F4E4ABC-87C6-80F7-36B5-BB3704EDCB79}"/>
          </ac:picMkLst>
        </pc:picChg>
        <pc:inkChg chg="add">
          <ac:chgData name="mehmet sait özdemir" userId="dce2c172-62e6-4d50-b888-93ec6715f647" providerId="ADAL" clId="{4B34B9B3-F431-4264-81B4-7C1F7E2D189B}" dt="2023-08-15T19:15:45.289" v="1007" actId="9405"/>
          <ac:inkMkLst>
            <pc:docMk/>
            <pc:sldMk cId="3901298513" sldId="345"/>
            <ac:inkMk id="2" creationId="{6A990EC6-4081-2634-789E-15051CBE1005}"/>
          </ac:inkMkLst>
        </pc:inkChg>
        <pc:inkChg chg="add">
          <ac:chgData name="mehmet sait özdemir" userId="dce2c172-62e6-4d50-b888-93ec6715f647" providerId="ADAL" clId="{4B34B9B3-F431-4264-81B4-7C1F7E2D189B}" dt="2023-08-15T19:15:49.795" v="1008" actId="9405"/>
          <ac:inkMkLst>
            <pc:docMk/>
            <pc:sldMk cId="3901298513" sldId="345"/>
            <ac:inkMk id="4" creationId="{988C9A35-2D95-883E-FA1F-BCD1823A9CC5}"/>
          </ac:inkMkLst>
        </pc:inkChg>
        <pc:inkChg chg="add mod">
          <ac:chgData name="mehmet sait özdemir" userId="dce2c172-62e6-4d50-b888-93ec6715f647" providerId="ADAL" clId="{4B34B9B3-F431-4264-81B4-7C1F7E2D189B}" dt="2023-08-15T19:15:58.582" v="1025"/>
          <ac:inkMkLst>
            <pc:docMk/>
            <pc:sldMk cId="3901298513" sldId="345"/>
            <ac:inkMk id="5" creationId="{928E0CBB-AC3E-92D4-8F50-DFB27D1AF813}"/>
          </ac:inkMkLst>
        </pc:inkChg>
        <pc:inkChg chg="add mod">
          <ac:chgData name="mehmet sait özdemir" userId="dce2c172-62e6-4d50-b888-93ec6715f647" providerId="ADAL" clId="{4B34B9B3-F431-4264-81B4-7C1F7E2D189B}" dt="2023-08-15T19:15:58.582" v="1025"/>
          <ac:inkMkLst>
            <pc:docMk/>
            <pc:sldMk cId="3901298513" sldId="345"/>
            <ac:inkMk id="6" creationId="{3CD96044-5984-CAFD-525F-67331F2B4443}"/>
          </ac:inkMkLst>
        </pc:inkChg>
        <pc:inkChg chg="add mod">
          <ac:chgData name="mehmet sait özdemir" userId="dce2c172-62e6-4d50-b888-93ec6715f647" providerId="ADAL" clId="{4B34B9B3-F431-4264-81B4-7C1F7E2D189B}" dt="2023-08-15T19:15:58.582" v="1025"/>
          <ac:inkMkLst>
            <pc:docMk/>
            <pc:sldMk cId="3901298513" sldId="345"/>
            <ac:inkMk id="7" creationId="{AF89032A-2C8D-5265-5AE2-7C008473627F}"/>
          </ac:inkMkLst>
        </pc:inkChg>
        <pc:inkChg chg="add mod">
          <ac:chgData name="mehmet sait özdemir" userId="dce2c172-62e6-4d50-b888-93ec6715f647" providerId="ADAL" clId="{4B34B9B3-F431-4264-81B4-7C1F7E2D189B}" dt="2023-08-15T19:15:58.582" v="1025"/>
          <ac:inkMkLst>
            <pc:docMk/>
            <pc:sldMk cId="3901298513" sldId="345"/>
            <ac:inkMk id="8" creationId="{AD670BE3-EA1E-C21F-45DB-AFB511B3AF19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9" creationId="{D3EDC82B-E043-3F7F-FF20-44059678978E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2" creationId="{C1D52457-98DB-AC68-2926-82F903B660D7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3" creationId="{5390CCCF-EEEE-DE85-E4D2-CEC75DDBBFBE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4" creationId="{2C60834A-7D8C-DB7A-081D-6C01B8EBA7E2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5" creationId="{AE7AE7FA-0AB6-5061-5A37-9E63491CEB28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6" creationId="{9A04E802-B31F-C89A-2294-8D149D4CB04F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7" creationId="{4F0675D9-8448-3D52-9DF8-1BC4068198DB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8" creationId="{BA947588-0D45-747E-CB6D-28BA39FFC164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19" creationId="{F5CD61D2-1FF7-9FDA-E2F8-64CFEABD05FC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20" creationId="{C663F0A8-634E-A351-B4AB-D23E85AD5CA4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21" creationId="{AA4CB6FD-47D2-4A31-1287-FB078E5A60B5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22" creationId="{E41622D8-11CB-D8AC-CB89-8BC30984D1B2}"/>
          </ac:inkMkLst>
        </pc:inkChg>
        <pc:inkChg chg="add mod">
          <ac:chgData name="mehmet sait özdemir" userId="dce2c172-62e6-4d50-b888-93ec6715f647" providerId="ADAL" clId="{4B34B9B3-F431-4264-81B4-7C1F7E2D189B}" dt="2023-08-15T19:16:00.738" v="1028"/>
          <ac:inkMkLst>
            <pc:docMk/>
            <pc:sldMk cId="3901298513" sldId="345"/>
            <ac:inkMk id="26" creationId="{6C183D3A-314F-4140-DB1D-110333E525EA}"/>
          </ac:inkMkLst>
        </pc:inkChg>
        <pc:inkChg chg="add mod">
          <ac:chgData name="mehmet sait özdemir" userId="dce2c172-62e6-4d50-b888-93ec6715f647" providerId="ADAL" clId="{4B34B9B3-F431-4264-81B4-7C1F7E2D189B}" dt="2023-08-15T19:16:00.738" v="1028"/>
          <ac:inkMkLst>
            <pc:docMk/>
            <pc:sldMk cId="3901298513" sldId="345"/>
            <ac:inkMk id="27" creationId="{D1CE2BCB-D130-B36A-24F1-B5845A03D6A6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29" creationId="{858EC279-2271-0916-5F21-3840609E4424}"/>
          </ac:inkMkLst>
        </pc:inkChg>
        <pc:inkChg chg="add mod">
          <ac:chgData name="mehmet sait özdemir" userId="dce2c172-62e6-4d50-b888-93ec6715f647" providerId="ADAL" clId="{4B34B9B3-F431-4264-81B4-7C1F7E2D189B}" dt="2023-08-15T19:16:02.258" v="1031"/>
          <ac:inkMkLst>
            <pc:docMk/>
            <pc:sldMk cId="3901298513" sldId="345"/>
            <ac:inkMk id="30" creationId="{008E9C19-E35F-1C7B-F883-66780B552EC4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2" creationId="{708D31C9-8AE9-2250-D327-736A98D095B6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3" creationId="{4D004F8F-5ACD-6838-3A75-DF3FE6882518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4" creationId="{1C98EE60-BABF-2614-8E1F-29E949A89281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5" creationId="{56244491-7161-1E00-867A-5751882658D2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6" creationId="{7E7732CC-AE09-6F9A-CC9C-C788435E7434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7" creationId="{9CAECF0D-7B75-0DFC-88E2-3EC7BF676E77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8" creationId="{FB693DFB-0087-AC9A-1384-50514415867D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39" creationId="{556F2BB9-CCF0-5C1C-4F1E-948041953F5A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0" creationId="{EABD0F6E-FFCF-9221-D434-1E00DB50C9A7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1" creationId="{93FBF0DB-7AA4-3D9E-4418-FFD93A92165F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2" creationId="{3951F5E3-99F5-6D0C-B7EE-3840053BBF19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3" creationId="{66F6115B-79EE-2A76-BFD6-D8F120AE7836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4" creationId="{4D8229FD-8B91-4753-4F4A-4ACCF49E56DE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5" creationId="{EF2BB9E6-B2D1-644C-2D4D-04BA2E4C5906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6" creationId="{97A9E273-9A84-9742-3DEB-C48674775DC4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7" creationId="{2763E727-D39D-601B-5E04-1040AC416460}"/>
          </ac:inkMkLst>
        </pc:inkChg>
        <pc:inkChg chg="add mod">
          <ac:chgData name="mehmet sait özdemir" userId="dce2c172-62e6-4d50-b888-93ec6715f647" providerId="ADAL" clId="{4B34B9B3-F431-4264-81B4-7C1F7E2D189B}" dt="2023-08-15T19:16:10.265" v="1049"/>
          <ac:inkMkLst>
            <pc:docMk/>
            <pc:sldMk cId="3901298513" sldId="345"/>
            <ac:inkMk id="48" creationId="{94374291-3D94-4B4D-3EA9-929F071A14DB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1" creationId="{5FCF3C87-1430-757A-1383-B22AC5D7EED0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2" creationId="{715AA906-5130-7DE5-607F-BE7F02AD419B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3" creationId="{A7F75BE9-CF92-54DF-73B9-100B0CF5ADE1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4" creationId="{652F9722-28C9-88CB-02E4-20F1C2D2CF1A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5" creationId="{04B9D5F8-816F-B24D-316B-58E2274D9F43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7" creationId="{D1A77076-F648-65E7-8F70-0A4EEE1623BD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8" creationId="{62C8EC05-1CD5-4431-78A2-3990332014B6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59" creationId="{C7DE2696-784E-DF00-5256-667EDCF88043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60" creationId="{F62BE587-22E3-B893-A1AB-27F765EEDFA9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61" creationId="{AA336C40-E6F2-C311-F6BF-4DEFCD362198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64" creationId="{FD013120-0FF1-8D69-A820-D25B781A1B2C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65" creationId="{846CCBA6-1043-A425-C5DE-08BF17CAF89A}"/>
          </ac:inkMkLst>
        </pc:inkChg>
        <pc:inkChg chg="add mod">
          <ac:chgData name="mehmet sait özdemir" userId="dce2c172-62e6-4d50-b888-93ec6715f647" providerId="ADAL" clId="{4B34B9B3-F431-4264-81B4-7C1F7E2D189B}" dt="2023-08-15T19:16:20.564" v="1065"/>
          <ac:inkMkLst>
            <pc:docMk/>
            <pc:sldMk cId="3901298513" sldId="345"/>
            <ac:inkMk id="66" creationId="{3AECD2EB-34A0-1474-1F59-F7417761B9C1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19:16:51.751" v="1094"/>
        <pc:sldMkLst>
          <pc:docMk/>
          <pc:sldMk cId="1377139344" sldId="346"/>
        </pc:sldMkLst>
        <pc:grpChg chg="del mod">
          <ac:chgData name="mehmet sait özdemir" userId="dce2c172-62e6-4d50-b888-93ec6715f647" providerId="ADAL" clId="{4B34B9B3-F431-4264-81B4-7C1F7E2D189B}" dt="2023-08-15T19:16:51.751" v="1094"/>
          <ac:grpSpMkLst>
            <pc:docMk/>
            <pc:sldMk cId="1377139344" sldId="346"/>
            <ac:grpSpMk id="15" creationId="{1904B614-4485-0BCC-9E27-D9B0C654D2C6}"/>
          </ac:grpSpMkLst>
        </pc:grpChg>
        <pc:grpChg chg="del mod">
          <ac:chgData name="mehmet sait özdemir" userId="dce2c172-62e6-4d50-b888-93ec6715f647" providerId="ADAL" clId="{4B34B9B3-F431-4264-81B4-7C1F7E2D189B}" dt="2023-08-15T19:16:51.751" v="1094"/>
          <ac:grpSpMkLst>
            <pc:docMk/>
            <pc:sldMk cId="1377139344" sldId="346"/>
            <ac:grpSpMk id="16" creationId="{54F6D503-D531-BA83-0E1E-5804588C576F}"/>
          </ac:grpSpMkLst>
        </pc:grpChg>
        <pc:grpChg chg="del mod">
          <ac:chgData name="mehmet sait özdemir" userId="dce2c172-62e6-4d50-b888-93ec6715f647" providerId="ADAL" clId="{4B34B9B3-F431-4264-81B4-7C1F7E2D189B}" dt="2023-08-15T19:16:51.751" v="1094"/>
          <ac:grpSpMkLst>
            <pc:docMk/>
            <pc:sldMk cId="1377139344" sldId="346"/>
            <ac:grpSpMk id="27" creationId="{6284CA34-F533-D40B-DDA4-B9E94E6AEA5E}"/>
          </ac:grpSpMkLst>
        </pc:grpChg>
        <pc:grpChg chg="mod">
          <ac:chgData name="mehmet sait özdemir" userId="dce2c172-62e6-4d50-b888-93ec6715f647" providerId="ADAL" clId="{4B34B9B3-F431-4264-81B4-7C1F7E2D189B}" dt="2023-08-15T19:16:51.751" v="1094"/>
          <ac:grpSpMkLst>
            <pc:docMk/>
            <pc:sldMk cId="1377139344" sldId="346"/>
            <ac:grpSpMk id="34" creationId="{45FA1670-5FA3-FA38-6595-404EE9B93B45}"/>
          </ac:grpSpMkLst>
        </pc:grpChg>
        <pc:picChg chg="add mod">
          <ac:chgData name="mehmet sait özdemir" userId="dce2c172-62e6-4d50-b888-93ec6715f647" providerId="ADAL" clId="{4B34B9B3-F431-4264-81B4-7C1F7E2D189B}" dt="2023-08-15T15:35:48.056" v="160" actId="14100"/>
          <ac:picMkLst>
            <pc:docMk/>
            <pc:sldMk cId="1377139344" sldId="346"/>
            <ac:picMk id="3" creationId="{73C0A97D-C1F6-0D79-3465-506EFE7A9099}"/>
          </ac:picMkLst>
        </pc:picChg>
        <pc:inkChg chg="add">
          <ac:chgData name="mehmet sait özdemir" userId="dce2c172-62e6-4d50-b888-93ec6715f647" providerId="ADAL" clId="{4B34B9B3-F431-4264-81B4-7C1F7E2D189B}" dt="2023-08-15T19:16:32.237" v="1066" actId="9405"/>
          <ac:inkMkLst>
            <pc:docMk/>
            <pc:sldMk cId="1377139344" sldId="346"/>
            <ac:inkMk id="2" creationId="{A93BAC4D-2F13-6E56-AF4B-4F6B849F003E}"/>
          </ac:inkMkLst>
        </pc:inkChg>
        <pc:inkChg chg="add">
          <ac:chgData name="mehmet sait özdemir" userId="dce2c172-62e6-4d50-b888-93ec6715f647" providerId="ADAL" clId="{4B34B9B3-F431-4264-81B4-7C1F7E2D189B}" dt="2023-08-15T19:16:33.243" v="1067" actId="9405"/>
          <ac:inkMkLst>
            <pc:docMk/>
            <pc:sldMk cId="1377139344" sldId="346"/>
            <ac:inkMk id="4" creationId="{E643F008-32BB-F5B7-F3C0-25A52F234908}"/>
          </ac:inkMkLst>
        </pc:inkChg>
        <pc:inkChg chg="add">
          <ac:chgData name="mehmet sait özdemir" userId="dce2c172-62e6-4d50-b888-93ec6715f647" providerId="ADAL" clId="{4B34B9B3-F431-4264-81B4-7C1F7E2D189B}" dt="2023-08-15T19:16:35.202" v="1068" actId="9405"/>
          <ac:inkMkLst>
            <pc:docMk/>
            <pc:sldMk cId="1377139344" sldId="346"/>
            <ac:inkMk id="5" creationId="{4D3AB938-4BE7-350B-30C0-ED108B18C9B9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6" creationId="{74014929-92FA-EEC7-87D0-A1871A4119F1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7" creationId="{6316FE9C-337F-4781-DC37-19F043DF160B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8" creationId="{A31D89C7-59D7-5D2E-EACC-AD110CB32C6A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9" creationId="{A6D0DBD2-6D3F-25E7-A5A9-8CDB56D8E424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12" creationId="{711B6DF5-8784-4EDF-0EE8-DD9456051CA6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13" creationId="{E9E62A09-C5E8-A63F-C564-7F3EEF7F1413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14" creationId="{0B101CBF-079E-1EEF-3A2B-AF1E6082FECC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17" creationId="{424B0E79-78F2-C113-44B3-DDA2EA331797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18" creationId="{3936ED79-9126-1481-C31F-E9C8D94BB5BF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19" creationId="{183E29FD-3513-C797-F70E-364B45BC5809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0" creationId="{54A1F8A1-2299-D8D4-AEFB-4CBA107F9800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1" creationId="{7EB72A3F-C912-5EFE-00CC-113C2AEE7ADE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2" creationId="{AF928578-BAC1-2D8B-6F38-FB61C5F444C5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3" creationId="{BC92CEF3-2786-C7D1-7253-7D762D5809BF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4" creationId="{11D2BC8A-8177-738C-7902-4977BEC52832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5" creationId="{6DEC8BB9-B92C-F379-CE98-A11A6EAFA7A8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6" creationId="{9E8FAEBC-9477-918B-7C20-F9660D6D2FC8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8" creationId="{43D07745-7BF1-FC10-A1CD-26FF0CC2996F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29" creationId="{29D0A779-BCAF-888A-4771-E72B7BCBB722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30" creationId="{063F983A-B3DD-C66E-32DB-0BA03EC88BF6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31" creationId="{CF0162E3-9B87-B0D8-5B97-FF63E1DD562C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32" creationId="{3C46383E-B1F8-D166-4CF1-51C1ECE7BB39}"/>
          </ac:inkMkLst>
        </pc:inkChg>
        <pc:inkChg chg="add mod">
          <ac:chgData name="mehmet sait özdemir" userId="dce2c172-62e6-4d50-b888-93ec6715f647" providerId="ADAL" clId="{4B34B9B3-F431-4264-81B4-7C1F7E2D189B}" dt="2023-08-15T19:16:51.751" v="1094"/>
          <ac:inkMkLst>
            <pc:docMk/>
            <pc:sldMk cId="1377139344" sldId="346"/>
            <ac:inkMk id="33" creationId="{14097BDA-ACB1-3BA7-B184-BEC94EA391C2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589535628" sldId="346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55052771" sldId="347"/>
        </pc:sldMkLst>
      </pc:sldChg>
      <pc:sldChg chg="addSp delSp modSp add mod replId">
        <pc:chgData name="mehmet sait özdemir" userId="dce2c172-62e6-4d50-b888-93ec6715f647" providerId="ADAL" clId="{4B34B9B3-F431-4264-81B4-7C1F7E2D189B}" dt="2023-08-15T19:17:46.167" v="1170"/>
        <pc:sldMkLst>
          <pc:docMk/>
          <pc:sldMk cId="258233511" sldId="347"/>
        </pc:sldMkLst>
        <pc:grpChg chg="mod">
          <ac:chgData name="mehmet sait özdemir" userId="dce2c172-62e6-4d50-b888-93ec6715f647" providerId="ADAL" clId="{4B34B9B3-F431-4264-81B4-7C1F7E2D189B}" dt="2023-08-15T19:17:00.906" v="1100"/>
          <ac:grpSpMkLst>
            <pc:docMk/>
            <pc:sldMk cId="258233511" sldId="347"/>
            <ac:grpSpMk id="8" creationId="{101F6672-FE92-8481-C85B-821560A8AA09}"/>
          </ac:grpSpMkLst>
        </pc:grpChg>
        <pc:grpChg chg="del mod">
          <ac:chgData name="mehmet sait özdemir" userId="dce2c172-62e6-4d50-b888-93ec6715f647" providerId="ADAL" clId="{4B34B9B3-F431-4264-81B4-7C1F7E2D189B}" dt="2023-08-15T19:17:07.104" v="1105"/>
          <ac:grpSpMkLst>
            <pc:docMk/>
            <pc:sldMk cId="258233511" sldId="347"/>
            <ac:grpSpMk id="14" creationId="{3FF66A8F-7571-B3CC-C12D-3A8E9EA6FE8E}"/>
          </ac:grpSpMkLst>
        </pc:grpChg>
        <pc:grpChg chg="mod">
          <ac:chgData name="mehmet sait özdemir" userId="dce2c172-62e6-4d50-b888-93ec6715f647" providerId="ADAL" clId="{4B34B9B3-F431-4264-81B4-7C1F7E2D189B}" dt="2023-08-15T19:17:24.934" v="1141"/>
          <ac:grpSpMkLst>
            <pc:docMk/>
            <pc:sldMk cId="258233511" sldId="347"/>
            <ac:grpSpMk id="49" creationId="{E9D1844E-57FB-73DA-242D-D91D061A2EB1}"/>
          </ac:grpSpMkLst>
        </pc:grpChg>
        <pc:grpChg chg="mod">
          <ac:chgData name="mehmet sait özdemir" userId="dce2c172-62e6-4d50-b888-93ec6715f647" providerId="ADAL" clId="{4B34B9B3-F431-4264-81B4-7C1F7E2D189B}" dt="2023-08-15T19:17:24.934" v="1141"/>
          <ac:grpSpMkLst>
            <pc:docMk/>
            <pc:sldMk cId="258233511" sldId="347"/>
            <ac:grpSpMk id="50" creationId="{E7CD6290-47A2-81A8-D954-F3A10C3179BB}"/>
          </ac:grpSpMkLst>
        </pc:grpChg>
        <pc:grpChg chg="mod">
          <ac:chgData name="mehmet sait özdemir" userId="dce2c172-62e6-4d50-b888-93ec6715f647" providerId="ADAL" clId="{4B34B9B3-F431-4264-81B4-7C1F7E2D189B}" dt="2023-08-15T19:17:24.934" v="1141"/>
          <ac:grpSpMkLst>
            <pc:docMk/>
            <pc:sldMk cId="258233511" sldId="347"/>
            <ac:grpSpMk id="51" creationId="{626494F5-E8C7-A670-214F-F523BD5A87A8}"/>
          </ac:grpSpMkLst>
        </pc:grpChg>
        <pc:grpChg chg="del mod">
          <ac:chgData name="mehmet sait özdemir" userId="dce2c172-62e6-4d50-b888-93ec6715f647" providerId="ADAL" clId="{4B34B9B3-F431-4264-81B4-7C1F7E2D189B}" dt="2023-08-15T19:17:40.004" v="1165"/>
          <ac:grpSpMkLst>
            <pc:docMk/>
            <pc:sldMk cId="258233511" sldId="347"/>
            <ac:grpSpMk id="63" creationId="{70755C93-719A-2287-CFFE-A223F4E63EF2}"/>
          </ac:grpSpMkLst>
        </pc:grpChg>
        <pc:grpChg chg="del mod">
          <ac:chgData name="mehmet sait özdemir" userId="dce2c172-62e6-4d50-b888-93ec6715f647" providerId="ADAL" clId="{4B34B9B3-F431-4264-81B4-7C1F7E2D189B}" dt="2023-08-15T19:17:43.572" v="1167"/>
          <ac:grpSpMkLst>
            <pc:docMk/>
            <pc:sldMk cId="258233511" sldId="347"/>
            <ac:grpSpMk id="75" creationId="{74010418-6162-B4E3-CEE0-3769B0A07524}"/>
          </ac:grpSpMkLst>
        </pc:grpChg>
        <pc:grpChg chg="del mod">
          <ac:chgData name="mehmet sait özdemir" userId="dce2c172-62e6-4d50-b888-93ec6715f647" providerId="ADAL" clId="{4B34B9B3-F431-4264-81B4-7C1F7E2D189B}" dt="2023-08-15T19:17:43.572" v="1167"/>
          <ac:grpSpMkLst>
            <pc:docMk/>
            <pc:sldMk cId="258233511" sldId="347"/>
            <ac:grpSpMk id="76" creationId="{880C9354-6130-7AB5-3646-0FA3FF8E0075}"/>
          </ac:grpSpMkLst>
        </pc:grpChg>
        <pc:grpChg chg="mod">
          <ac:chgData name="mehmet sait özdemir" userId="dce2c172-62e6-4d50-b888-93ec6715f647" providerId="ADAL" clId="{4B34B9B3-F431-4264-81B4-7C1F7E2D189B}" dt="2023-08-15T19:17:43.572" v="1167"/>
          <ac:grpSpMkLst>
            <pc:docMk/>
            <pc:sldMk cId="258233511" sldId="347"/>
            <ac:grpSpMk id="78" creationId="{493B3FD9-22A5-C2D2-F69F-D046076EEDE7}"/>
          </ac:grpSpMkLst>
        </pc:grpChg>
        <pc:grpChg chg="mod">
          <ac:chgData name="mehmet sait özdemir" userId="dce2c172-62e6-4d50-b888-93ec6715f647" providerId="ADAL" clId="{4B34B9B3-F431-4264-81B4-7C1F7E2D189B}" dt="2023-08-15T19:17:46.167" v="1170"/>
          <ac:grpSpMkLst>
            <pc:docMk/>
            <pc:sldMk cId="258233511" sldId="347"/>
            <ac:grpSpMk id="81" creationId="{3744ACAD-8CEC-E5B9-3BC2-CF7296BA4FBC}"/>
          </ac:grpSpMkLst>
        </pc:grpChg>
        <pc:picChg chg="add mod">
          <ac:chgData name="mehmet sait özdemir" userId="dce2c172-62e6-4d50-b888-93ec6715f647" providerId="ADAL" clId="{4B34B9B3-F431-4264-81B4-7C1F7E2D189B}" dt="2023-08-15T15:36:07.054" v="165" actId="14100"/>
          <ac:picMkLst>
            <pc:docMk/>
            <pc:sldMk cId="258233511" sldId="347"/>
            <ac:picMk id="3" creationId="{6C305740-5771-2F9A-0355-667B87764CAA}"/>
          </ac:picMkLst>
        </pc:picChg>
        <pc:inkChg chg="add mod">
          <ac:chgData name="mehmet sait özdemir" userId="dce2c172-62e6-4d50-b888-93ec6715f647" providerId="ADAL" clId="{4B34B9B3-F431-4264-81B4-7C1F7E2D189B}" dt="2023-08-15T19:17:00.906" v="1100"/>
          <ac:inkMkLst>
            <pc:docMk/>
            <pc:sldMk cId="258233511" sldId="347"/>
            <ac:inkMk id="2" creationId="{916622F0-0B1A-9324-1D1A-32B4746900BF}"/>
          </ac:inkMkLst>
        </pc:inkChg>
        <pc:inkChg chg="add mod">
          <ac:chgData name="mehmet sait özdemir" userId="dce2c172-62e6-4d50-b888-93ec6715f647" providerId="ADAL" clId="{4B34B9B3-F431-4264-81B4-7C1F7E2D189B}" dt="2023-08-15T19:17:00.906" v="1100"/>
          <ac:inkMkLst>
            <pc:docMk/>
            <pc:sldMk cId="258233511" sldId="347"/>
            <ac:inkMk id="4" creationId="{ECCF3F55-C496-982F-4C8F-CAF5A22F5B54}"/>
          </ac:inkMkLst>
        </pc:inkChg>
        <pc:inkChg chg="add mod">
          <ac:chgData name="mehmet sait özdemir" userId="dce2c172-62e6-4d50-b888-93ec6715f647" providerId="ADAL" clId="{4B34B9B3-F431-4264-81B4-7C1F7E2D189B}" dt="2023-08-15T19:17:00.906" v="1100"/>
          <ac:inkMkLst>
            <pc:docMk/>
            <pc:sldMk cId="258233511" sldId="347"/>
            <ac:inkMk id="5" creationId="{D7CB9047-B7F4-7AFC-5FAA-C03514C37D0A}"/>
          </ac:inkMkLst>
        </pc:inkChg>
        <pc:inkChg chg="add mod">
          <ac:chgData name="mehmet sait özdemir" userId="dce2c172-62e6-4d50-b888-93ec6715f647" providerId="ADAL" clId="{4B34B9B3-F431-4264-81B4-7C1F7E2D189B}" dt="2023-08-15T19:17:00.906" v="1100"/>
          <ac:inkMkLst>
            <pc:docMk/>
            <pc:sldMk cId="258233511" sldId="347"/>
            <ac:inkMk id="6" creationId="{70D9BCF5-6C47-6806-E838-D39B840F4319}"/>
          </ac:inkMkLst>
        </pc:inkChg>
        <pc:inkChg chg="add mod">
          <ac:chgData name="mehmet sait özdemir" userId="dce2c172-62e6-4d50-b888-93ec6715f647" providerId="ADAL" clId="{4B34B9B3-F431-4264-81B4-7C1F7E2D189B}" dt="2023-08-15T19:17:00.906" v="1100"/>
          <ac:inkMkLst>
            <pc:docMk/>
            <pc:sldMk cId="258233511" sldId="347"/>
            <ac:inkMk id="7" creationId="{23D64752-AEF8-A667-928F-EC3250079CD9}"/>
          </ac:inkMkLst>
        </pc:inkChg>
        <pc:inkChg chg="add">
          <ac:chgData name="mehmet sait özdemir" userId="dce2c172-62e6-4d50-b888-93ec6715f647" providerId="ADAL" clId="{4B34B9B3-F431-4264-81B4-7C1F7E2D189B}" dt="2023-08-15T19:17:03.235" v="1101" actId="9405"/>
          <ac:inkMkLst>
            <pc:docMk/>
            <pc:sldMk cId="258233511" sldId="347"/>
            <ac:inkMk id="9" creationId="{2D7B566C-E36C-600A-EA64-4588D94062D2}"/>
          </ac:inkMkLst>
        </pc:inkChg>
        <pc:inkChg chg="add del mod">
          <ac:chgData name="mehmet sait özdemir" userId="dce2c172-62e6-4d50-b888-93ec6715f647" providerId="ADAL" clId="{4B34B9B3-F431-4264-81B4-7C1F7E2D189B}" dt="2023-08-15T19:17:07.104" v="1105"/>
          <ac:inkMkLst>
            <pc:docMk/>
            <pc:sldMk cId="258233511" sldId="347"/>
            <ac:inkMk id="12" creationId="{61F0E532-6FE4-140A-3B43-0E00F515C58D}"/>
          </ac:inkMkLst>
        </pc:inkChg>
        <pc:inkChg chg="add del mod">
          <ac:chgData name="mehmet sait özdemir" userId="dce2c172-62e6-4d50-b888-93ec6715f647" providerId="ADAL" clId="{4B34B9B3-F431-4264-81B4-7C1F7E2D189B}" dt="2023-08-15T19:17:07.104" v="1106"/>
          <ac:inkMkLst>
            <pc:docMk/>
            <pc:sldMk cId="258233511" sldId="347"/>
            <ac:inkMk id="13" creationId="{0CDD9545-E606-F15A-CB47-A027C7546E7D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15" creationId="{C4B38440-3F3D-40CC-CA10-AC108307F038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16" creationId="{D4B4ACD9-6521-7E5E-6E80-80FB0212349D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17" creationId="{13C34FAC-F3F9-AB74-C0F2-36B621E16FC8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18" creationId="{AF6D55F9-48E8-8947-C76D-A8BB30BDEF09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19" creationId="{9FA25A14-4FAF-99EE-6ABB-474A9D83EA87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0" creationId="{8D12BC20-D02E-43A5-CD5B-1A106E654BF1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1" creationId="{EFC492D9-0B46-8817-F9FB-24FFA6B33D02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2" creationId="{D9825D04-A331-E64F-EFF4-492C6BF0063A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3" creationId="{BCE763D2-2769-F0CD-D68A-23BDDCFD9A4C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4" creationId="{1C394AB1-ECF8-3BAE-5608-013718FF88C4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5" creationId="{5BE5843D-6A46-EA85-6778-A4E2D23CE601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6" creationId="{B413C040-35A1-37C9-72E6-FD9E2D4726E9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7" creationId="{63A9EF07-4EA4-29EA-40E7-6B93EB917A75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8" creationId="{8C7FDC05-5ECE-B8BA-BCAE-5A164D137B7B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29" creationId="{45032382-2EE0-4D3B-EA77-72B96A52E102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0" creationId="{20DCFEE2-29EA-5D50-DF9D-521116133D8A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1" creationId="{601B82C8-3B66-01FF-5324-51AAAEFE3D6C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2" creationId="{8A5E8305-C98B-FE02-D8EB-1431E41221BE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3" creationId="{E6DFCCF0-602F-1937-F4D0-86D5218DFFE2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4" creationId="{C506D325-7273-9121-8588-D58D81B91E0A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5" creationId="{3F0CFC89-D281-9BFC-BB8A-396B440CFA57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6" creationId="{77FCDDD5-FF8E-AC2A-CFD1-D0EDF9CC4ED1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7" creationId="{6B08497F-45DB-00B5-1E16-5CFC75320455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8" creationId="{4D423F74-CBE1-DEFA-827A-DBF6C715153F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39" creationId="{D4D2F6F9-763C-F5B6-671C-3BC527D7C89C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0" creationId="{09FA8FF6-DA96-F01E-3071-528321ACFB8C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1" creationId="{B480F970-E58F-8CE3-06F3-2079E6F75A93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2" creationId="{6C21F749-6DF6-4112-9A2B-71DC8A548694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3" creationId="{D2CC6A49-DD5A-9D99-3719-2C736C5D8F5E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4" creationId="{34263BEC-06C7-29E5-E3C2-88E683ED3D30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5" creationId="{676DC1AC-3E29-4617-ABE0-239E7265B530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6" creationId="{6F3795BF-8075-3441-37B7-91A9D9D5A4B7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7" creationId="{61989544-715B-7D2F-9C39-967E475688C6}"/>
          </ac:inkMkLst>
        </pc:inkChg>
        <pc:inkChg chg="add mod">
          <ac:chgData name="mehmet sait özdemir" userId="dce2c172-62e6-4d50-b888-93ec6715f647" providerId="ADAL" clId="{4B34B9B3-F431-4264-81B4-7C1F7E2D189B}" dt="2023-08-15T19:17:24.934" v="1141"/>
          <ac:inkMkLst>
            <pc:docMk/>
            <pc:sldMk cId="258233511" sldId="347"/>
            <ac:inkMk id="48" creationId="{EBD20265-7DAA-49A3-02F7-3189E5198BA5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2" creationId="{5504EBBC-FDB1-7A8D-E7E0-B1CCA64024FC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3" creationId="{AD0DE699-EF1B-162B-645A-85B953A1450B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4" creationId="{AC331E80-684D-E467-543D-92CBDE7598F3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5" creationId="{4943DD72-4232-CA63-C3E1-2D7F2700F7C8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6" creationId="{79243BDF-8288-5AF3-291B-8344F1FC78E4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7" creationId="{1BBB8A6F-FB75-A323-531B-54A0A99BF512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8" creationId="{BF91B025-1F5B-B5E6-703F-C6F0E2C7F85A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59" creationId="{D07A430C-FF05-6A24-F647-4AA30D43640A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0" creationId="{85BE1B8B-35C6-64D9-8A4A-C469DF838F51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1" creationId="{938FEC1A-B833-2F72-091C-6C4C76394550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2" creationId="{4FF2034D-BE7C-9600-5AF2-3E6220C3ADEB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4" creationId="{51C5C046-22C2-D927-F817-E37B7A6FF34B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5" creationId="{2F40EC7B-D734-7F48-4D1D-1FBD8295A83F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6" creationId="{C92C3E77-8B62-5673-EAA6-9AE51E621438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7" creationId="{AF1FA8BE-B89E-9360-586E-F002AA67F2AF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8" creationId="{1E982065-7F02-3008-6071-293EC014656C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69" creationId="{1D9395A6-14CE-8C6A-3A7D-52BB80F777B6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70" creationId="{3897B1AA-4562-6CC7-D62E-33FDF227024A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71" creationId="{FA4B03FF-F9FD-8274-3431-AC6073B49DCA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72" creationId="{90A4DAF0-027E-416E-E88D-ADBE9CB260A6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73" creationId="{D8E2B3B4-25F6-98D7-9D15-CBAC89EA9384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74" creationId="{A6CC0F91-3DF7-C885-8A71-80B92F4E726C}"/>
          </ac:inkMkLst>
        </pc:inkChg>
        <pc:inkChg chg="add mod">
          <ac:chgData name="mehmet sait özdemir" userId="dce2c172-62e6-4d50-b888-93ec6715f647" providerId="ADAL" clId="{4B34B9B3-F431-4264-81B4-7C1F7E2D189B}" dt="2023-08-15T19:17:43.572" v="1167"/>
          <ac:inkMkLst>
            <pc:docMk/>
            <pc:sldMk cId="258233511" sldId="347"/>
            <ac:inkMk id="77" creationId="{BC37F78A-54E0-0C99-A53C-2EE3B7A093E9}"/>
          </ac:inkMkLst>
        </pc:inkChg>
        <pc:inkChg chg="add mod">
          <ac:chgData name="mehmet sait özdemir" userId="dce2c172-62e6-4d50-b888-93ec6715f647" providerId="ADAL" clId="{4B34B9B3-F431-4264-81B4-7C1F7E2D189B}" dt="2023-08-15T19:17:46.167" v="1170"/>
          <ac:inkMkLst>
            <pc:docMk/>
            <pc:sldMk cId="258233511" sldId="347"/>
            <ac:inkMk id="79" creationId="{78F1C7F8-94AE-4164-CDCD-D7C3F25506A8}"/>
          </ac:inkMkLst>
        </pc:inkChg>
        <pc:inkChg chg="add mod">
          <ac:chgData name="mehmet sait özdemir" userId="dce2c172-62e6-4d50-b888-93ec6715f647" providerId="ADAL" clId="{4B34B9B3-F431-4264-81B4-7C1F7E2D189B}" dt="2023-08-15T19:17:46.167" v="1170"/>
          <ac:inkMkLst>
            <pc:docMk/>
            <pc:sldMk cId="258233511" sldId="347"/>
            <ac:inkMk id="80" creationId="{3B33FB4E-A161-001E-29DC-01099ECDCDAE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929892954" sldId="348"/>
        </pc:sldMkLst>
      </pc:sldChg>
      <pc:sldChg chg="addSp delSp modSp add del mod replId">
        <pc:chgData name="mehmet sait özdemir" userId="dce2c172-62e6-4d50-b888-93ec6715f647" providerId="ADAL" clId="{4B34B9B3-F431-4264-81B4-7C1F7E2D189B}" dt="2023-08-15T15:44:55.888" v="295" actId="2696"/>
        <pc:sldMkLst>
          <pc:docMk/>
          <pc:sldMk cId="3198110829" sldId="348"/>
        </pc:sldMkLst>
        <pc:picChg chg="add del mod">
          <ac:chgData name="mehmet sait özdemir" userId="dce2c172-62e6-4d50-b888-93ec6715f647" providerId="ADAL" clId="{4B34B9B3-F431-4264-81B4-7C1F7E2D189B}" dt="2023-08-15T15:36:59.520" v="171" actId="478"/>
          <ac:picMkLst>
            <pc:docMk/>
            <pc:sldMk cId="3198110829" sldId="348"/>
            <ac:picMk id="3" creationId="{60F28974-428F-1AE8-8978-8A69657FDC6B}"/>
          </ac:picMkLst>
        </pc:picChg>
        <pc:picChg chg="add del">
          <ac:chgData name="mehmet sait özdemir" userId="dce2c172-62e6-4d50-b888-93ec6715f647" providerId="ADAL" clId="{4B34B9B3-F431-4264-81B4-7C1F7E2D189B}" dt="2023-08-15T15:37:02.885" v="173" actId="478"/>
          <ac:picMkLst>
            <pc:docMk/>
            <pc:sldMk cId="3198110829" sldId="348"/>
            <ac:picMk id="5" creationId="{57F58E18-AA7A-7B61-C55C-F1CC74800937}"/>
          </ac:picMkLst>
        </pc:picChg>
        <pc:picChg chg="add del">
          <ac:chgData name="mehmet sait özdemir" userId="dce2c172-62e6-4d50-b888-93ec6715f647" providerId="ADAL" clId="{4B34B9B3-F431-4264-81B4-7C1F7E2D189B}" dt="2023-08-15T15:37:20.789" v="175" actId="478"/>
          <ac:picMkLst>
            <pc:docMk/>
            <pc:sldMk cId="3198110829" sldId="348"/>
            <ac:picMk id="7" creationId="{2849E0FC-4388-9EFA-B742-803D580077E4}"/>
          </ac:picMkLst>
        </pc:picChg>
        <pc:picChg chg="add mod">
          <ac:chgData name="mehmet sait özdemir" userId="dce2c172-62e6-4d50-b888-93ec6715f647" providerId="ADAL" clId="{4B34B9B3-F431-4264-81B4-7C1F7E2D189B}" dt="2023-08-15T15:37:43.160" v="179" actId="14100"/>
          <ac:picMkLst>
            <pc:docMk/>
            <pc:sldMk cId="3198110829" sldId="348"/>
            <ac:picMk id="9" creationId="{7C18C23C-6EEC-92CD-DD64-735B1BBBD57B}"/>
          </ac:picMkLst>
        </pc:picChg>
      </pc:sldChg>
      <pc:sldChg chg="addSp modSp add del mod replId">
        <pc:chgData name="mehmet sait özdemir" userId="dce2c172-62e6-4d50-b888-93ec6715f647" providerId="ADAL" clId="{4B34B9B3-F431-4264-81B4-7C1F7E2D189B}" dt="2023-08-15T15:44:55.888" v="295" actId="2696"/>
        <pc:sldMkLst>
          <pc:docMk/>
          <pc:sldMk cId="1783159130" sldId="349"/>
        </pc:sldMkLst>
        <pc:picChg chg="add mod">
          <ac:chgData name="mehmet sait özdemir" userId="dce2c172-62e6-4d50-b888-93ec6715f647" providerId="ADAL" clId="{4B34B9B3-F431-4264-81B4-7C1F7E2D189B}" dt="2023-08-15T15:38:11.223" v="183" actId="1076"/>
          <ac:picMkLst>
            <pc:docMk/>
            <pc:sldMk cId="1783159130" sldId="349"/>
            <ac:picMk id="3" creationId="{7B43AC81-B9BE-5E18-C8E1-46B697DD64F2}"/>
          </ac:picMkLst>
        </pc:picChg>
        <pc:picChg chg="add mod">
          <ac:chgData name="mehmet sait özdemir" userId="dce2c172-62e6-4d50-b888-93ec6715f647" providerId="ADAL" clId="{4B34B9B3-F431-4264-81B4-7C1F7E2D189B}" dt="2023-08-15T15:38:39.612" v="188" actId="1038"/>
          <ac:picMkLst>
            <pc:docMk/>
            <pc:sldMk cId="1783159130" sldId="349"/>
            <ac:picMk id="5" creationId="{535EEA64-0477-2DDC-1DDF-9AAD06BC13D8}"/>
          </ac:picMkLst>
        </pc:pic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810709137" sldId="349"/>
        </pc:sldMkLst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1413726056" sldId="350"/>
        </pc:sldMkLst>
      </pc:sldChg>
      <pc:sldChg chg="addSp delSp modSp add mod replId">
        <pc:chgData name="mehmet sait özdemir" userId="dce2c172-62e6-4d50-b888-93ec6715f647" providerId="ADAL" clId="{4B34B9B3-F431-4264-81B4-7C1F7E2D189B}" dt="2023-08-15T19:19:09.734" v="1232"/>
        <pc:sldMkLst>
          <pc:docMk/>
          <pc:sldMk cId="1414939052" sldId="350"/>
        </pc:sldMkLst>
        <pc:grpChg chg="mod">
          <ac:chgData name="mehmet sait özdemir" userId="dce2c172-62e6-4d50-b888-93ec6715f647" providerId="ADAL" clId="{4B34B9B3-F431-4264-81B4-7C1F7E2D189B}" dt="2023-08-15T19:18:15.438" v="1176"/>
          <ac:grpSpMkLst>
            <pc:docMk/>
            <pc:sldMk cId="1414939052" sldId="350"/>
            <ac:grpSpMk id="8" creationId="{F01A0B8E-04DB-7DAA-4721-7D86868A0EFB}"/>
          </ac:grpSpMkLst>
        </pc:grpChg>
        <pc:grpChg chg="mod">
          <ac:chgData name="mehmet sait özdemir" userId="dce2c172-62e6-4d50-b888-93ec6715f647" providerId="ADAL" clId="{4B34B9B3-F431-4264-81B4-7C1F7E2D189B}" dt="2023-08-15T19:18:28.502" v="1180"/>
          <ac:grpSpMkLst>
            <pc:docMk/>
            <pc:sldMk cId="1414939052" sldId="350"/>
            <ac:grpSpMk id="14" creationId="{3839126F-1C0A-D59F-51FF-64892DD1991E}"/>
          </ac:grpSpMkLst>
        </pc:grpChg>
        <pc:grpChg chg="del mod">
          <ac:chgData name="mehmet sait özdemir" userId="dce2c172-62e6-4d50-b888-93ec6715f647" providerId="ADAL" clId="{4B34B9B3-F431-4264-81B4-7C1F7E2D189B}" dt="2023-08-15T19:18:32.599" v="1188"/>
          <ac:grpSpMkLst>
            <pc:docMk/>
            <pc:sldMk cId="1414939052" sldId="350"/>
            <ac:grpSpMk id="17" creationId="{04F660B3-253C-21DE-1C24-3CC0689E914A}"/>
          </ac:grpSpMkLst>
        </pc:grpChg>
        <pc:grpChg chg="mod">
          <ac:chgData name="mehmet sait özdemir" userId="dce2c172-62e6-4d50-b888-93ec6715f647" providerId="ADAL" clId="{4B34B9B3-F431-4264-81B4-7C1F7E2D189B}" dt="2023-08-15T19:18:32.599" v="1188"/>
          <ac:grpSpMkLst>
            <pc:docMk/>
            <pc:sldMk cId="1414939052" sldId="350"/>
            <ac:grpSpMk id="22" creationId="{6D443EEC-F69D-98F6-04B2-3FEDFA8B30DC}"/>
          </ac:grpSpMkLst>
        </pc:grpChg>
        <pc:grpChg chg="mod">
          <ac:chgData name="mehmet sait özdemir" userId="dce2c172-62e6-4d50-b888-93ec6715f647" providerId="ADAL" clId="{4B34B9B3-F431-4264-81B4-7C1F7E2D189B}" dt="2023-08-15T19:18:36.342" v="1193"/>
          <ac:grpSpMkLst>
            <pc:docMk/>
            <pc:sldMk cId="1414939052" sldId="350"/>
            <ac:grpSpMk id="27" creationId="{16C27FBC-3895-6EE6-2695-0E479396544B}"/>
          </ac:grpSpMkLst>
        </pc:grpChg>
        <pc:grpChg chg="mod">
          <ac:chgData name="mehmet sait özdemir" userId="dce2c172-62e6-4d50-b888-93ec6715f647" providerId="ADAL" clId="{4B34B9B3-F431-4264-81B4-7C1F7E2D189B}" dt="2023-08-15T19:18:36.342" v="1193"/>
          <ac:grpSpMkLst>
            <pc:docMk/>
            <pc:sldMk cId="1414939052" sldId="350"/>
            <ac:grpSpMk id="28" creationId="{CCB6248E-52C8-5B0F-81AB-FF2756162187}"/>
          </ac:grpSpMkLst>
        </pc:grpChg>
        <pc:grpChg chg="mod">
          <ac:chgData name="mehmet sait özdemir" userId="dce2c172-62e6-4d50-b888-93ec6715f647" providerId="ADAL" clId="{4B34B9B3-F431-4264-81B4-7C1F7E2D189B}" dt="2023-08-15T19:18:39.571" v="1196"/>
          <ac:grpSpMkLst>
            <pc:docMk/>
            <pc:sldMk cId="1414939052" sldId="350"/>
            <ac:grpSpMk id="31" creationId="{F72A3152-F7FC-8A7B-600D-BE7A8ADD97F1}"/>
          </ac:grpSpMkLst>
        </pc:grpChg>
        <pc:grpChg chg="del mod">
          <ac:chgData name="mehmet sait özdemir" userId="dce2c172-62e6-4d50-b888-93ec6715f647" providerId="ADAL" clId="{4B34B9B3-F431-4264-81B4-7C1F7E2D189B}" dt="2023-08-15T19:18:57.289" v="1216"/>
          <ac:grpSpMkLst>
            <pc:docMk/>
            <pc:sldMk cId="1414939052" sldId="350"/>
            <ac:grpSpMk id="39" creationId="{820CB95C-254C-55A2-A30E-CA72901CC47F}"/>
          </ac:grpSpMkLst>
        </pc:grpChg>
        <pc:grpChg chg="del mod">
          <ac:chgData name="mehmet sait özdemir" userId="dce2c172-62e6-4d50-b888-93ec6715f647" providerId="ADAL" clId="{4B34B9B3-F431-4264-81B4-7C1F7E2D189B}" dt="2023-08-15T19:18:59.298" v="1220"/>
          <ac:grpSpMkLst>
            <pc:docMk/>
            <pc:sldMk cId="1414939052" sldId="350"/>
            <ac:grpSpMk id="51" creationId="{51E4A635-D358-49B9-12C5-50FBB10AD1B4}"/>
          </ac:grpSpMkLst>
        </pc:grpChg>
        <pc:grpChg chg="mod">
          <ac:chgData name="mehmet sait özdemir" userId="dce2c172-62e6-4d50-b888-93ec6715f647" providerId="ADAL" clId="{4B34B9B3-F431-4264-81B4-7C1F7E2D189B}" dt="2023-08-15T19:18:57.289" v="1216"/>
          <ac:grpSpMkLst>
            <pc:docMk/>
            <pc:sldMk cId="1414939052" sldId="350"/>
            <ac:grpSpMk id="52" creationId="{BC338B11-021F-FB82-83D2-C5614B6B4B2D}"/>
          </ac:grpSpMkLst>
        </pc:grpChg>
        <pc:grpChg chg="mod">
          <ac:chgData name="mehmet sait özdemir" userId="dce2c172-62e6-4d50-b888-93ec6715f647" providerId="ADAL" clId="{4B34B9B3-F431-4264-81B4-7C1F7E2D189B}" dt="2023-08-15T19:18:59.298" v="1220"/>
          <ac:grpSpMkLst>
            <pc:docMk/>
            <pc:sldMk cId="1414939052" sldId="350"/>
            <ac:grpSpMk id="56" creationId="{573C6D3D-18A8-3B12-655C-9F4D2E8AEB4F}"/>
          </ac:grpSpMkLst>
        </pc:grpChg>
        <pc:grpChg chg="mod">
          <ac:chgData name="mehmet sait özdemir" userId="dce2c172-62e6-4d50-b888-93ec6715f647" providerId="ADAL" clId="{4B34B9B3-F431-4264-81B4-7C1F7E2D189B}" dt="2023-08-15T19:19:04.600" v="1226"/>
          <ac:grpSpMkLst>
            <pc:docMk/>
            <pc:sldMk cId="1414939052" sldId="350"/>
            <ac:grpSpMk id="62" creationId="{C0813270-E816-3D46-7474-8DFFB0F7F971}"/>
          </ac:grpSpMkLst>
        </pc:grpChg>
        <pc:grpChg chg="mod">
          <ac:chgData name="mehmet sait özdemir" userId="dce2c172-62e6-4d50-b888-93ec6715f647" providerId="ADAL" clId="{4B34B9B3-F431-4264-81B4-7C1F7E2D189B}" dt="2023-08-15T19:19:05.783" v="1229"/>
          <ac:grpSpMkLst>
            <pc:docMk/>
            <pc:sldMk cId="1414939052" sldId="350"/>
            <ac:grpSpMk id="65" creationId="{792275E8-B7A7-1340-BEDA-5D9402462A54}"/>
          </ac:grpSpMkLst>
        </pc:grpChg>
        <pc:grpChg chg="mod">
          <ac:chgData name="mehmet sait özdemir" userId="dce2c172-62e6-4d50-b888-93ec6715f647" providerId="ADAL" clId="{4B34B9B3-F431-4264-81B4-7C1F7E2D189B}" dt="2023-08-15T19:19:09.734" v="1232"/>
          <ac:grpSpMkLst>
            <pc:docMk/>
            <pc:sldMk cId="1414939052" sldId="350"/>
            <ac:grpSpMk id="68" creationId="{38A9A622-F357-5F11-2CBF-3314D0213446}"/>
          </ac:grpSpMkLst>
        </pc:grpChg>
        <pc:graphicFrameChg chg="add mod modGraphic">
          <ac:chgData name="mehmet sait özdemir" userId="dce2c172-62e6-4d50-b888-93ec6715f647" providerId="ADAL" clId="{4B34B9B3-F431-4264-81B4-7C1F7E2D189B}" dt="2023-08-15T15:44:43.472" v="294" actId="122"/>
          <ac:graphicFrameMkLst>
            <pc:docMk/>
            <pc:sldMk cId="1414939052" sldId="350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19:18:03.164" v="1171" actId="9405"/>
          <ac:inkMkLst>
            <pc:docMk/>
            <pc:sldMk cId="1414939052" sldId="350"/>
            <ac:inkMk id="3" creationId="{2E05D0B5-5156-95CD-A180-2CDFDB3DC078}"/>
          </ac:inkMkLst>
        </pc:inkChg>
        <pc:inkChg chg="add">
          <ac:chgData name="mehmet sait özdemir" userId="dce2c172-62e6-4d50-b888-93ec6715f647" providerId="ADAL" clId="{4B34B9B3-F431-4264-81B4-7C1F7E2D189B}" dt="2023-08-15T19:18:03.977" v="1172" actId="9405"/>
          <ac:inkMkLst>
            <pc:docMk/>
            <pc:sldMk cId="1414939052" sldId="350"/>
            <ac:inkMk id="4" creationId="{E39EDB19-68AF-75F3-B9EE-B706E70DDC94}"/>
          </ac:inkMkLst>
        </pc:inkChg>
        <pc:inkChg chg="add">
          <ac:chgData name="mehmet sait özdemir" userId="dce2c172-62e6-4d50-b888-93ec6715f647" providerId="ADAL" clId="{4B34B9B3-F431-4264-81B4-7C1F7E2D189B}" dt="2023-08-15T19:18:07.007" v="1173" actId="9405"/>
          <ac:inkMkLst>
            <pc:docMk/>
            <pc:sldMk cId="1414939052" sldId="350"/>
            <ac:inkMk id="5" creationId="{1E991251-108B-6C59-1CDC-BDDC6EBFFDC0}"/>
          </ac:inkMkLst>
        </pc:inkChg>
        <pc:inkChg chg="add mod">
          <ac:chgData name="mehmet sait özdemir" userId="dce2c172-62e6-4d50-b888-93ec6715f647" providerId="ADAL" clId="{4B34B9B3-F431-4264-81B4-7C1F7E2D189B}" dt="2023-08-15T19:18:15.438" v="1176"/>
          <ac:inkMkLst>
            <pc:docMk/>
            <pc:sldMk cId="1414939052" sldId="350"/>
            <ac:inkMk id="6" creationId="{9C4D7250-79B6-C1E7-759C-539A6779490B}"/>
          </ac:inkMkLst>
        </pc:inkChg>
        <pc:inkChg chg="add mod">
          <ac:chgData name="mehmet sait özdemir" userId="dce2c172-62e6-4d50-b888-93ec6715f647" providerId="ADAL" clId="{4B34B9B3-F431-4264-81B4-7C1F7E2D189B}" dt="2023-08-15T19:18:15.438" v="1176"/>
          <ac:inkMkLst>
            <pc:docMk/>
            <pc:sldMk cId="1414939052" sldId="350"/>
            <ac:inkMk id="7" creationId="{60C6A85E-DF36-AD7D-696B-5F2EB1890719}"/>
          </ac:inkMkLst>
        </pc:inkChg>
        <pc:inkChg chg="add">
          <ac:chgData name="mehmet sait özdemir" userId="dce2c172-62e6-4d50-b888-93ec6715f647" providerId="ADAL" clId="{4B34B9B3-F431-4264-81B4-7C1F7E2D189B}" dt="2023-08-15T19:18:19.186" v="1177" actId="9405"/>
          <ac:inkMkLst>
            <pc:docMk/>
            <pc:sldMk cId="1414939052" sldId="350"/>
            <ac:inkMk id="9" creationId="{EE9EA7A5-3F4E-408B-33F6-92728A8C7E2B}"/>
          </ac:inkMkLst>
        </pc:inkChg>
        <pc:inkChg chg="add mod">
          <ac:chgData name="mehmet sait özdemir" userId="dce2c172-62e6-4d50-b888-93ec6715f647" providerId="ADAL" clId="{4B34B9B3-F431-4264-81B4-7C1F7E2D189B}" dt="2023-08-15T19:18:28.502" v="1180"/>
          <ac:inkMkLst>
            <pc:docMk/>
            <pc:sldMk cId="1414939052" sldId="350"/>
            <ac:inkMk id="12" creationId="{5ECD4CD6-5A42-716A-7FF9-D2F8DABC741E}"/>
          </ac:inkMkLst>
        </pc:inkChg>
        <pc:inkChg chg="add mod">
          <ac:chgData name="mehmet sait özdemir" userId="dce2c172-62e6-4d50-b888-93ec6715f647" providerId="ADAL" clId="{4B34B9B3-F431-4264-81B4-7C1F7E2D189B}" dt="2023-08-15T19:18:28.502" v="1180"/>
          <ac:inkMkLst>
            <pc:docMk/>
            <pc:sldMk cId="1414939052" sldId="350"/>
            <ac:inkMk id="13" creationId="{1EA5DCC4-D42C-78BE-CBB7-792D821C55AD}"/>
          </ac:inkMkLst>
        </pc:inkChg>
        <pc:inkChg chg="add mod">
          <ac:chgData name="mehmet sait özdemir" userId="dce2c172-62e6-4d50-b888-93ec6715f647" providerId="ADAL" clId="{4B34B9B3-F431-4264-81B4-7C1F7E2D189B}" dt="2023-08-15T19:18:32.599" v="1188"/>
          <ac:inkMkLst>
            <pc:docMk/>
            <pc:sldMk cId="1414939052" sldId="350"/>
            <ac:inkMk id="15" creationId="{453343D1-8D82-564F-E854-E3812869A487}"/>
          </ac:inkMkLst>
        </pc:inkChg>
        <pc:inkChg chg="add mod">
          <ac:chgData name="mehmet sait özdemir" userId="dce2c172-62e6-4d50-b888-93ec6715f647" providerId="ADAL" clId="{4B34B9B3-F431-4264-81B4-7C1F7E2D189B}" dt="2023-08-15T19:18:32.599" v="1188"/>
          <ac:inkMkLst>
            <pc:docMk/>
            <pc:sldMk cId="1414939052" sldId="350"/>
            <ac:inkMk id="16" creationId="{92D847C2-8694-6FDF-0D85-031CEF3E088E}"/>
          </ac:inkMkLst>
        </pc:inkChg>
        <pc:inkChg chg="add mod">
          <ac:chgData name="mehmet sait özdemir" userId="dce2c172-62e6-4d50-b888-93ec6715f647" providerId="ADAL" clId="{4B34B9B3-F431-4264-81B4-7C1F7E2D189B}" dt="2023-08-15T19:18:32.599" v="1188"/>
          <ac:inkMkLst>
            <pc:docMk/>
            <pc:sldMk cId="1414939052" sldId="350"/>
            <ac:inkMk id="18" creationId="{F1E3F039-A93A-A622-120A-025875D24076}"/>
          </ac:inkMkLst>
        </pc:inkChg>
        <pc:inkChg chg="add mod">
          <ac:chgData name="mehmet sait özdemir" userId="dce2c172-62e6-4d50-b888-93ec6715f647" providerId="ADAL" clId="{4B34B9B3-F431-4264-81B4-7C1F7E2D189B}" dt="2023-08-15T19:18:32.599" v="1188"/>
          <ac:inkMkLst>
            <pc:docMk/>
            <pc:sldMk cId="1414939052" sldId="350"/>
            <ac:inkMk id="19" creationId="{92130C63-370D-0D01-E654-81FF8E7303D6}"/>
          </ac:inkMkLst>
        </pc:inkChg>
        <pc:inkChg chg="add mod">
          <ac:chgData name="mehmet sait özdemir" userId="dce2c172-62e6-4d50-b888-93ec6715f647" providerId="ADAL" clId="{4B34B9B3-F431-4264-81B4-7C1F7E2D189B}" dt="2023-08-15T19:18:32.599" v="1188"/>
          <ac:inkMkLst>
            <pc:docMk/>
            <pc:sldMk cId="1414939052" sldId="350"/>
            <ac:inkMk id="20" creationId="{FB1A90DC-F782-AAE0-8D6A-B1FF3A3B884A}"/>
          </ac:inkMkLst>
        </pc:inkChg>
        <pc:inkChg chg="add mod">
          <ac:chgData name="mehmet sait özdemir" userId="dce2c172-62e6-4d50-b888-93ec6715f647" providerId="ADAL" clId="{4B34B9B3-F431-4264-81B4-7C1F7E2D189B}" dt="2023-08-15T19:18:32.599" v="1188"/>
          <ac:inkMkLst>
            <pc:docMk/>
            <pc:sldMk cId="1414939052" sldId="350"/>
            <ac:inkMk id="21" creationId="{70007B33-C549-D714-0509-FD0AAFB7E690}"/>
          </ac:inkMkLst>
        </pc:inkChg>
        <pc:inkChg chg="add mod">
          <ac:chgData name="mehmet sait özdemir" userId="dce2c172-62e6-4d50-b888-93ec6715f647" providerId="ADAL" clId="{4B34B9B3-F431-4264-81B4-7C1F7E2D189B}" dt="2023-08-15T19:18:36.342" v="1193"/>
          <ac:inkMkLst>
            <pc:docMk/>
            <pc:sldMk cId="1414939052" sldId="350"/>
            <ac:inkMk id="23" creationId="{CBB84505-F6EC-FFBA-7E49-07ABBADCE67E}"/>
          </ac:inkMkLst>
        </pc:inkChg>
        <pc:inkChg chg="add mod">
          <ac:chgData name="mehmet sait özdemir" userId="dce2c172-62e6-4d50-b888-93ec6715f647" providerId="ADAL" clId="{4B34B9B3-F431-4264-81B4-7C1F7E2D189B}" dt="2023-08-15T19:18:36.342" v="1193"/>
          <ac:inkMkLst>
            <pc:docMk/>
            <pc:sldMk cId="1414939052" sldId="350"/>
            <ac:inkMk id="24" creationId="{DC594B86-E9C7-EA64-AAF0-F1CF83CB6446}"/>
          </ac:inkMkLst>
        </pc:inkChg>
        <pc:inkChg chg="add mod">
          <ac:chgData name="mehmet sait özdemir" userId="dce2c172-62e6-4d50-b888-93ec6715f647" providerId="ADAL" clId="{4B34B9B3-F431-4264-81B4-7C1F7E2D189B}" dt="2023-08-15T19:18:36.342" v="1193"/>
          <ac:inkMkLst>
            <pc:docMk/>
            <pc:sldMk cId="1414939052" sldId="350"/>
            <ac:inkMk id="25" creationId="{572C16E6-A11E-9BA5-B945-A8FD2D732306}"/>
          </ac:inkMkLst>
        </pc:inkChg>
        <pc:inkChg chg="add mod">
          <ac:chgData name="mehmet sait özdemir" userId="dce2c172-62e6-4d50-b888-93ec6715f647" providerId="ADAL" clId="{4B34B9B3-F431-4264-81B4-7C1F7E2D189B}" dt="2023-08-15T19:18:36.342" v="1193"/>
          <ac:inkMkLst>
            <pc:docMk/>
            <pc:sldMk cId="1414939052" sldId="350"/>
            <ac:inkMk id="26" creationId="{9D8382AF-021F-E2F4-100B-CF370FEC82C8}"/>
          </ac:inkMkLst>
        </pc:inkChg>
        <pc:inkChg chg="add mod">
          <ac:chgData name="mehmet sait özdemir" userId="dce2c172-62e6-4d50-b888-93ec6715f647" providerId="ADAL" clId="{4B34B9B3-F431-4264-81B4-7C1F7E2D189B}" dt="2023-08-15T19:18:39.571" v="1196"/>
          <ac:inkMkLst>
            <pc:docMk/>
            <pc:sldMk cId="1414939052" sldId="350"/>
            <ac:inkMk id="29" creationId="{09AE75E4-9E73-D062-BB61-4463267B47DC}"/>
          </ac:inkMkLst>
        </pc:inkChg>
        <pc:inkChg chg="add mod">
          <ac:chgData name="mehmet sait özdemir" userId="dce2c172-62e6-4d50-b888-93ec6715f647" providerId="ADAL" clId="{4B34B9B3-F431-4264-81B4-7C1F7E2D189B}" dt="2023-08-15T19:18:39.571" v="1196"/>
          <ac:inkMkLst>
            <pc:docMk/>
            <pc:sldMk cId="1414939052" sldId="350"/>
            <ac:inkMk id="30" creationId="{2F904503-9133-B534-95CF-AA79B35D858D}"/>
          </ac:inkMkLst>
        </pc:inkChg>
        <pc:inkChg chg="add">
          <ac:chgData name="mehmet sait özdemir" userId="dce2c172-62e6-4d50-b888-93ec6715f647" providerId="ADAL" clId="{4B34B9B3-F431-4264-81B4-7C1F7E2D189B}" dt="2023-08-15T19:18:40.458" v="1197" actId="9405"/>
          <ac:inkMkLst>
            <pc:docMk/>
            <pc:sldMk cId="1414939052" sldId="350"/>
            <ac:inkMk id="32" creationId="{D3A563F0-C358-2626-7DDB-B7CB605AE931}"/>
          </ac:inkMkLst>
        </pc:inkChg>
        <pc:inkChg chg="add">
          <ac:chgData name="mehmet sait özdemir" userId="dce2c172-62e6-4d50-b888-93ec6715f647" providerId="ADAL" clId="{4B34B9B3-F431-4264-81B4-7C1F7E2D189B}" dt="2023-08-15T19:18:40.834" v="1198" actId="9405"/>
          <ac:inkMkLst>
            <pc:docMk/>
            <pc:sldMk cId="1414939052" sldId="350"/>
            <ac:inkMk id="33" creationId="{74A64535-4595-D070-D553-11DBA95358BB}"/>
          </ac:inkMkLst>
        </pc:inkChg>
        <pc:inkChg chg="add">
          <ac:chgData name="mehmet sait özdemir" userId="dce2c172-62e6-4d50-b888-93ec6715f647" providerId="ADAL" clId="{4B34B9B3-F431-4264-81B4-7C1F7E2D189B}" dt="2023-08-15T19:18:46.358" v="1199" actId="9405"/>
          <ac:inkMkLst>
            <pc:docMk/>
            <pc:sldMk cId="1414939052" sldId="350"/>
            <ac:inkMk id="34" creationId="{AAEEC246-92A6-5F7E-D7DF-8A0A5D15A053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35" creationId="{66ED9A8E-2EAB-77D8-8A5C-055D9C054080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36" creationId="{F7479287-96D9-8C95-6B25-9A13973F3290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37" creationId="{3C12ECD7-504B-0E35-286E-1F00AB0792E2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38" creationId="{93F276B6-69EC-F4D0-0EFF-90773A09E968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0" creationId="{EF0A1202-97F2-C866-33B7-06CAD007B3FB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1" creationId="{F8695B1A-47D5-895D-0F5A-8EB2E2166F1A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2" creationId="{FC367EAA-3C53-0F9D-FC04-4D0915DE5921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3" creationId="{2001FBCC-4D51-C54B-44DB-10862C195354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4" creationId="{3C64717B-C178-6E20-76DF-83DE50B25065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5" creationId="{2FB14F2D-4BD0-0F07-111A-7E177D3C5857}"/>
          </ac:inkMkLst>
        </pc:inkChg>
        <pc:inkChg chg="add mod">
          <ac:chgData name="mehmet sait özdemir" userId="dce2c172-62e6-4d50-b888-93ec6715f647" providerId="ADAL" clId="{4B34B9B3-F431-4264-81B4-7C1F7E2D189B}" dt="2023-08-15T19:18:57.289" v="1216"/>
          <ac:inkMkLst>
            <pc:docMk/>
            <pc:sldMk cId="1414939052" sldId="350"/>
            <ac:inkMk id="46" creationId="{C75133AC-7C3E-D8AB-CB6D-93A66B9C0D3D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47" creationId="{BAC572F6-A145-E477-E6A3-72021785ADB5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48" creationId="{B42C39FF-4817-F41D-E173-4459AFF2B05C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49" creationId="{9DDD196A-F064-7FE7-BA50-BEA9F87591E9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50" creationId="{C781D2CE-0898-5CCA-F483-33A39B43B660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53" creationId="{4330FAC6-BB74-6D47-D4CB-FD7B20474A67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54" creationId="{090C1E27-93ED-05A9-5211-AB3312412B16}"/>
          </ac:inkMkLst>
        </pc:inkChg>
        <pc:inkChg chg="add mod">
          <ac:chgData name="mehmet sait özdemir" userId="dce2c172-62e6-4d50-b888-93ec6715f647" providerId="ADAL" clId="{4B34B9B3-F431-4264-81B4-7C1F7E2D189B}" dt="2023-08-15T19:18:59.298" v="1220"/>
          <ac:inkMkLst>
            <pc:docMk/>
            <pc:sldMk cId="1414939052" sldId="350"/>
            <ac:inkMk id="55" creationId="{BDE63262-143E-AE96-3639-B02608567106}"/>
          </ac:inkMkLst>
        </pc:inkChg>
        <pc:inkChg chg="add">
          <ac:chgData name="mehmet sait özdemir" userId="dce2c172-62e6-4d50-b888-93ec6715f647" providerId="ADAL" clId="{4B34B9B3-F431-4264-81B4-7C1F7E2D189B}" dt="2023-08-15T19:19:01.100" v="1221" actId="9405"/>
          <ac:inkMkLst>
            <pc:docMk/>
            <pc:sldMk cId="1414939052" sldId="350"/>
            <ac:inkMk id="57" creationId="{E4CE3A26-760E-FEBD-3CC4-F68DCD34D2A2}"/>
          </ac:inkMkLst>
        </pc:inkChg>
        <pc:inkChg chg="add">
          <ac:chgData name="mehmet sait özdemir" userId="dce2c172-62e6-4d50-b888-93ec6715f647" providerId="ADAL" clId="{4B34B9B3-F431-4264-81B4-7C1F7E2D189B}" dt="2023-08-15T19:19:02.202" v="1222" actId="9405"/>
          <ac:inkMkLst>
            <pc:docMk/>
            <pc:sldMk cId="1414939052" sldId="350"/>
            <ac:inkMk id="58" creationId="{AE290A26-CC08-74C6-91A8-EF2A54DFCF00}"/>
          </ac:inkMkLst>
        </pc:inkChg>
        <pc:inkChg chg="add mod">
          <ac:chgData name="mehmet sait özdemir" userId="dce2c172-62e6-4d50-b888-93ec6715f647" providerId="ADAL" clId="{4B34B9B3-F431-4264-81B4-7C1F7E2D189B}" dt="2023-08-15T19:19:04.600" v="1226"/>
          <ac:inkMkLst>
            <pc:docMk/>
            <pc:sldMk cId="1414939052" sldId="350"/>
            <ac:inkMk id="59" creationId="{3A0A6321-57BC-60EF-7020-8E0840B57355}"/>
          </ac:inkMkLst>
        </pc:inkChg>
        <pc:inkChg chg="add mod">
          <ac:chgData name="mehmet sait özdemir" userId="dce2c172-62e6-4d50-b888-93ec6715f647" providerId="ADAL" clId="{4B34B9B3-F431-4264-81B4-7C1F7E2D189B}" dt="2023-08-15T19:19:04.600" v="1226"/>
          <ac:inkMkLst>
            <pc:docMk/>
            <pc:sldMk cId="1414939052" sldId="350"/>
            <ac:inkMk id="60" creationId="{4A909728-408C-6E15-1C1C-647036ECCD36}"/>
          </ac:inkMkLst>
        </pc:inkChg>
        <pc:inkChg chg="add mod">
          <ac:chgData name="mehmet sait özdemir" userId="dce2c172-62e6-4d50-b888-93ec6715f647" providerId="ADAL" clId="{4B34B9B3-F431-4264-81B4-7C1F7E2D189B}" dt="2023-08-15T19:19:04.600" v="1226"/>
          <ac:inkMkLst>
            <pc:docMk/>
            <pc:sldMk cId="1414939052" sldId="350"/>
            <ac:inkMk id="61" creationId="{0E086C91-D48A-23A4-5784-C356EE79CF3F}"/>
          </ac:inkMkLst>
        </pc:inkChg>
        <pc:inkChg chg="add mod">
          <ac:chgData name="mehmet sait özdemir" userId="dce2c172-62e6-4d50-b888-93ec6715f647" providerId="ADAL" clId="{4B34B9B3-F431-4264-81B4-7C1F7E2D189B}" dt="2023-08-15T19:19:05.783" v="1229"/>
          <ac:inkMkLst>
            <pc:docMk/>
            <pc:sldMk cId="1414939052" sldId="350"/>
            <ac:inkMk id="63" creationId="{B023532A-78D1-5D61-E0DC-1F418B99AB75}"/>
          </ac:inkMkLst>
        </pc:inkChg>
        <pc:inkChg chg="add mod">
          <ac:chgData name="mehmet sait özdemir" userId="dce2c172-62e6-4d50-b888-93ec6715f647" providerId="ADAL" clId="{4B34B9B3-F431-4264-81B4-7C1F7E2D189B}" dt="2023-08-15T19:19:05.783" v="1229"/>
          <ac:inkMkLst>
            <pc:docMk/>
            <pc:sldMk cId="1414939052" sldId="350"/>
            <ac:inkMk id="64" creationId="{53F51E84-1C97-65C9-5771-E708132C9F08}"/>
          </ac:inkMkLst>
        </pc:inkChg>
        <pc:inkChg chg="add mod">
          <ac:chgData name="mehmet sait özdemir" userId="dce2c172-62e6-4d50-b888-93ec6715f647" providerId="ADAL" clId="{4B34B9B3-F431-4264-81B4-7C1F7E2D189B}" dt="2023-08-15T19:19:09.734" v="1232"/>
          <ac:inkMkLst>
            <pc:docMk/>
            <pc:sldMk cId="1414939052" sldId="350"/>
            <ac:inkMk id="66" creationId="{3E30B23F-1929-4163-B18E-18BF0D977C87}"/>
          </ac:inkMkLst>
        </pc:inkChg>
        <pc:inkChg chg="add mod">
          <ac:chgData name="mehmet sait özdemir" userId="dce2c172-62e6-4d50-b888-93ec6715f647" providerId="ADAL" clId="{4B34B9B3-F431-4264-81B4-7C1F7E2D189B}" dt="2023-08-15T19:19:09.734" v="1232"/>
          <ac:inkMkLst>
            <pc:docMk/>
            <pc:sldMk cId="1414939052" sldId="350"/>
            <ac:inkMk id="67" creationId="{75AD809C-9D9D-FAC1-EFF1-9B4984340B2C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483247556" sldId="351"/>
        </pc:sldMkLst>
      </pc:sldChg>
      <pc:sldChg chg="addSp delSp modSp add mod replId">
        <pc:chgData name="mehmet sait özdemir" userId="dce2c172-62e6-4d50-b888-93ec6715f647" providerId="ADAL" clId="{4B34B9B3-F431-4264-81B4-7C1F7E2D189B}" dt="2023-08-15T19:23:23.301" v="1536"/>
        <pc:sldMkLst>
          <pc:docMk/>
          <pc:sldMk cId="2793580259" sldId="351"/>
        </pc:sldMkLst>
        <pc:grpChg chg="del mod">
          <ac:chgData name="mehmet sait özdemir" userId="dce2c172-62e6-4d50-b888-93ec6715f647" providerId="ADAL" clId="{4B34B9B3-F431-4264-81B4-7C1F7E2D189B}" dt="2023-08-15T19:22:52.465" v="1495"/>
          <ac:grpSpMkLst>
            <pc:docMk/>
            <pc:sldMk cId="2793580259" sldId="351"/>
            <ac:grpSpMk id="25" creationId="{F0EFD9BF-BB17-BA1D-F318-85B002E7F91D}"/>
          </ac:grpSpMkLst>
        </pc:grpChg>
        <pc:grpChg chg="mod">
          <ac:chgData name="mehmet sait özdemir" userId="dce2c172-62e6-4d50-b888-93ec6715f647" providerId="ADAL" clId="{4B34B9B3-F431-4264-81B4-7C1F7E2D189B}" dt="2023-08-15T19:22:52.465" v="1495"/>
          <ac:grpSpMkLst>
            <pc:docMk/>
            <pc:sldMk cId="2793580259" sldId="351"/>
            <ac:grpSpMk id="26" creationId="{6DAEA7AF-3904-41E4-C122-6A00B3670336}"/>
          </ac:grpSpMkLst>
        </pc:grpChg>
        <pc:grpChg chg="del mod">
          <ac:chgData name="mehmet sait özdemir" userId="dce2c172-62e6-4d50-b888-93ec6715f647" providerId="ADAL" clId="{4B34B9B3-F431-4264-81B4-7C1F7E2D189B}" dt="2023-08-15T19:22:56.053" v="1499"/>
          <ac:grpSpMkLst>
            <pc:docMk/>
            <pc:sldMk cId="2793580259" sldId="351"/>
            <ac:grpSpMk id="29" creationId="{5B276720-F969-5696-1AEF-FEEF4F752556}"/>
          </ac:grpSpMkLst>
        </pc:grpChg>
        <pc:grpChg chg="del mod">
          <ac:chgData name="mehmet sait özdemir" userId="dce2c172-62e6-4d50-b888-93ec6715f647" providerId="ADAL" clId="{4B34B9B3-F431-4264-81B4-7C1F7E2D189B}" dt="2023-08-15T19:23:12.687" v="1527"/>
          <ac:grpSpMkLst>
            <pc:docMk/>
            <pc:sldMk cId="2793580259" sldId="351"/>
            <ac:grpSpMk id="44" creationId="{CB2D34FD-F992-A133-DFE7-B1CA52AF0B15}"/>
          </ac:grpSpMkLst>
        </pc:grpChg>
        <pc:grpChg chg="del mod">
          <ac:chgData name="mehmet sait özdemir" userId="dce2c172-62e6-4d50-b888-93ec6715f647" providerId="ADAL" clId="{4B34B9B3-F431-4264-81B4-7C1F7E2D189B}" dt="2023-08-15T19:23:12.687" v="1527"/>
          <ac:grpSpMkLst>
            <pc:docMk/>
            <pc:sldMk cId="2793580259" sldId="351"/>
            <ac:grpSpMk id="45" creationId="{46703079-A978-5766-C512-B14F76F369B3}"/>
          </ac:grpSpMkLst>
        </pc:grpChg>
        <pc:grpChg chg="del mod">
          <ac:chgData name="mehmet sait özdemir" userId="dce2c172-62e6-4d50-b888-93ec6715f647" providerId="ADAL" clId="{4B34B9B3-F431-4264-81B4-7C1F7E2D189B}" dt="2023-08-15T19:23:16.887" v="1529"/>
          <ac:grpSpMkLst>
            <pc:docMk/>
            <pc:sldMk cId="2793580259" sldId="351"/>
            <ac:grpSpMk id="46" creationId="{0BA3D6A0-8EB7-BF5D-2B69-59A2A7F12A34}"/>
          </ac:grpSpMkLst>
        </pc:grpChg>
        <pc:grpChg chg="del mod">
          <ac:chgData name="mehmet sait özdemir" userId="dce2c172-62e6-4d50-b888-93ec6715f647" providerId="ADAL" clId="{4B34B9B3-F431-4264-81B4-7C1F7E2D189B}" dt="2023-08-15T19:23:16.887" v="1529"/>
          <ac:grpSpMkLst>
            <pc:docMk/>
            <pc:sldMk cId="2793580259" sldId="351"/>
            <ac:grpSpMk id="47" creationId="{CD9959AE-0774-548E-3154-0BFE7AAB0491}"/>
          </ac:grpSpMkLst>
        </pc:grpChg>
        <pc:grpChg chg="mod">
          <ac:chgData name="mehmet sait özdemir" userId="dce2c172-62e6-4d50-b888-93ec6715f647" providerId="ADAL" clId="{4B34B9B3-F431-4264-81B4-7C1F7E2D189B}" dt="2023-08-15T19:23:05.300" v="1515"/>
          <ac:grpSpMkLst>
            <pc:docMk/>
            <pc:sldMk cId="2793580259" sldId="351"/>
            <ac:grpSpMk id="48" creationId="{3DDAC548-8933-703B-7FE5-5CEE62BF795D}"/>
          </ac:grpSpMkLst>
        </pc:grpChg>
        <pc:grpChg chg="mod">
          <ac:chgData name="mehmet sait özdemir" userId="dce2c172-62e6-4d50-b888-93ec6715f647" providerId="ADAL" clId="{4B34B9B3-F431-4264-81B4-7C1F7E2D189B}" dt="2023-08-15T19:23:05.300" v="1515"/>
          <ac:grpSpMkLst>
            <pc:docMk/>
            <pc:sldMk cId="2793580259" sldId="351"/>
            <ac:grpSpMk id="49" creationId="{BD25F3BA-BA5F-575C-695B-AF85D811240F}"/>
          </ac:grpSpMkLst>
        </pc:grpChg>
        <pc:grpChg chg="mod">
          <ac:chgData name="mehmet sait özdemir" userId="dce2c172-62e6-4d50-b888-93ec6715f647" providerId="ADAL" clId="{4B34B9B3-F431-4264-81B4-7C1F7E2D189B}" dt="2023-08-15T19:23:08.462" v="1520"/>
          <ac:grpSpMkLst>
            <pc:docMk/>
            <pc:sldMk cId="2793580259" sldId="351"/>
            <ac:grpSpMk id="54" creationId="{25010BD0-9A4C-41FB-0957-70218F015FC9}"/>
          </ac:grpSpMkLst>
        </pc:grpChg>
        <pc:grpChg chg="del mod">
          <ac:chgData name="mehmet sait özdemir" userId="dce2c172-62e6-4d50-b888-93ec6715f647" providerId="ADAL" clId="{4B34B9B3-F431-4264-81B4-7C1F7E2D189B}" dt="2023-08-15T19:23:12.687" v="1527"/>
          <ac:grpSpMkLst>
            <pc:docMk/>
            <pc:sldMk cId="2793580259" sldId="351"/>
            <ac:grpSpMk id="55" creationId="{0A64B416-A0C9-9C4F-DE4C-A3C5F234C945}"/>
          </ac:grpSpMkLst>
        </pc:grpChg>
        <pc:grpChg chg="del mod">
          <ac:chgData name="mehmet sait özdemir" userId="dce2c172-62e6-4d50-b888-93ec6715f647" providerId="ADAL" clId="{4B34B9B3-F431-4264-81B4-7C1F7E2D189B}" dt="2023-08-15T19:23:12.687" v="1527"/>
          <ac:grpSpMkLst>
            <pc:docMk/>
            <pc:sldMk cId="2793580259" sldId="351"/>
            <ac:grpSpMk id="58" creationId="{53480A5E-A361-139F-9A49-B6A7B64E3441}"/>
          </ac:grpSpMkLst>
        </pc:grpChg>
        <pc:grpChg chg="del mod">
          <ac:chgData name="mehmet sait özdemir" userId="dce2c172-62e6-4d50-b888-93ec6715f647" providerId="ADAL" clId="{4B34B9B3-F431-4264-81B4-7C1F7E2D189B}" dt="2023-08-15T19:23:16.887" v="1529"/>
          <ac:grpSpMkLst>
            <pc:docMk/>
            <pc:sldMk cId="2793580259" sldId="351"/>
            <ac:grpSpMk id="62" creationId="{6C80077C-7B06-3802-32F7-3973C9CE1B05}"/>
          </ac:grpSpMkLst>
        </pc:grpChg>
        <pc:grpChg chg="del mod">
          <ac:chgData name="mehmet sait özdemir" userId="dce2c172-62e6-4d50-b888-93ec6715f647" providerId="ADAL" clId="{4B34B9B3-F431-4264-81B4-7C1F7E2D189B}" dt="2023-08-15T19:23:18.424" v="1531"/>
          <ac:grpSpMkLst>
            <pc:docMk/>
            <pc:sldMk cId="2793580259" sldId="351"/>
            <ac:grpSpMk id="64" creationId="{BEC426A5-DA84-17B7-16F3-CDCE5D94F218}"/>
          </ac:grpSpMkLst>
        </pc:grpChg>
        <pc:grpChg chg="mod">
          <ac:chgData name="mehmet sait özdemir" userId="dce2c172-62e6-4d50-b888-93ec6715f647" providerId="ADAL" clId="{4B34B9B3-F431-4264-81B4-7C1F7E2D189B}" dt="2023-08-15T19:23:18.424" v="1531"/>
          <ac:grpSpMkLst>
            <pc:docMk/>
            <pc:sldMk cId="2793580259" sldId="351"/>
            <ac:grpSpMk id="66" creationId="{A4634469-E7F4-2DEE-AA59-EC61A99AC321}"/>
          </ac:grpSpMkLst>
        </pc:grpChg>
        <pc:grpChg chg="mod">
          <ac:chgData name="mehmet sait özdemir" userId="dce2c172-62e6-4d50-b888-93ec6715f647" providerId="ADAL" clId="{4B34B9B3-F431-4264-81B4-7C1F7E2D189B}" dt="2023-08-15T19:23:23.301" v="1536"/>
          <ac:grpSpMkLst>
            <pc:docMk/>
            <pc:sldMk cId="2793580259" sldId="351"/>
            <ac:grpSpMk id="71" creationId="{1F527EE1-F4F8-0955-5D4C-7898DF8FF951}"/>
          </ac:grpSpMkLst>
        </pc:grpChg>
        <pc:picChg chg="add mod">
          <ac:chgData name="mehmet sait özdemir" userId="dce2c172-62e6-4d50-b888-93ec6715f647" providerId="ADAL" clId="{4B34B9B3-F431-4264-81B4-7C1F7E2D189B}" dt="2023-08-15T15:52:36.526" v="398" actId="14100"/>
          <ac:picMkLst>
            <pc:docMk/>
            <pc:sldMk cId="2793580259" sldId="351"/>
            <ac:picMk id="3" creationId="{8931D6F5-BB2B-B577-D314-213D335AE791}"/>
          </ac:picMkLst>
        </pc:picChg>
        <pc:inkChg chg="add mod">
          <ac:chgData name="mehmet sait özdemir" userId="dce2c172-62e6-4d50-b888-93ec6715f647" providerId="ADAL" clId="{4B34B9B3-F431-4264-81B4-7C1F7E2D189B}" dt="2023-08-15T19:23:08.462" v="1520"/>
          <ac:inkMkLst>
            <pc:docMk/>
            <pc:sldMk cId="2793580259" sldId="351"/>
            <ac:inkMk id="2" creationId="{B57AC2DA-51A3-648C-5952-2B4112C5840B}"/>
          </ac:inkMkLst>
        </pc:inkChg>
        <pc:inkChg chg="add mod">
          <ac:chgData name="mehmet sait özdemir" userId="dce2c172-62e6-4d50-b888-93ec6715f647" providerId="ADAL" clId="{4B34B9B3-F431-4264-81B4-7C1F7E2D189B}" dt="2023-08-15T19:23:08.462" v="1520"/>
          <ac:inkMkLst>
            <pc:docMk/>
            <pc:sldMk cId="2793580259" sldId="351"/>
            <ac:inkMk id="4" creationId="{22445337-C9DC-C1E5-D482-AC07DCA94847}"/>
          </ac:inkMkLst>
        </pc:inkChg>
        <pc:inkChg chg="add">
          <ac:chgData name="mehmet sait özdemir" userId="dce2c172-62e6-4d50-b888-93ec6715f647" providerId="ADAL" clId="{4B34B9B3-F431-4264-81B4-7C1F7E2D189B}" dt="2023-08-15T19:22:43.020" v="1477" actId="9405"/>
          <ac:inkMkLst>
            <pc:docMk/>
            <pc:sldMk cId="2793580259" sldId="351"/>
            <ac:inkMk id="5" creationId="{CF5330BA-AA83-032A-6B3D-D9C29FD530C3}"/>
          </ac:inkMkLst>
        </pc:inkChg>
        <pc:inkChg chg="add">
          <ac:chgData name="mehmet sait özdemir" userId="dce2c172-62e6-4d50-b888-93ec6715f647" providerId="ADAL" clId="{4B34B9B3-F431-4264-81B4-7C1F7E2D189B}" dt="2023-08-15T19:22:44.089" v="1478" actId="9405"/>
          <ac:inkMkLst>
            <pc:docMk/>
            <pc:sldMk cId="2793580259" sldId="351"/>
            <ac:inkMk id="6" creationId="{17DD302A-4A90-725A-D67B-82967ED22BAA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7" creationId="{156FCC92-4081-8B5C-0A92-EB8B93BECB00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8" creationId="{124908ED-B7DC-7608-2A61-604B5AFB6A6E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9" creationId="{08F48C1C-143C-4C05-4CE0-2AA7C52A2238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2" creationId="{16EB7115-EB23-16F9-A844-DCE2AB7EAFA1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3" creationId="{39CB5856-253B-CC67-5B23-206929D3F1F5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4" creationId="{C9792581-977E-1CA2-9905-500B7824E04D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5" creationId="{16F59F2B-8C0D-6E2D-899A-956AA50941DD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6" creationId="{B19A2A61-E859-33D7-5BD9-72A899DA4304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7" creationId="{99A3A590-61F1-8C8C-0FD3-CF4056269AF8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8" creationId="{6C351349-D5AF-0D43-FA7E-14399F8ADBA9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19" creationId="{A013CBB6-E57F-7156-9222-2F65FF158207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20" creationId="{54EBC47D-8B2B-3A6B-CD9F-266DB6747099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21" creationId="{5DDF5C2A-75F7-F97E-C04A-785953971E50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22" creationId="{1C1571FD-31FD-F2C9-9156-B74B73BA5E06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23" creationId="{0D1E5225-DAF5-057E-0B70-9068600C8D22}"/>
          </ac:inkMkLst>
        </pc:inkChg>
        <pc:inkChg chg="add mod">
          <ac:chgData name="mehmet sait özdemir" userId="dce2c172-62e6-4d50-b888-93ec6715f647" providerId="ADAL" clId="{4B34B9B3-F431-4264-81B4-7C1F7E2D189B}" dt="2023-08-15T19:22:52.465" v="1495"/>
          <ac:inkMkLst>
            <pc:docMk/>
            <pc:sldMk cId="2793580259" sldId="351"/>
            <ac:inkMk id="24" creationId="{750AF665-0842-38BA-C663-545C43402B0B}"/>
          </ac:inkMkLst>
        </pc:inkChg>
        <pc:inkChg chg="add del mod">
          <ac:chgData name="mehmet sait özdemir" userId="dce2c172-62e6-4d50-b888-93ec6715f647" providerId="ADAL" clId="{4B34B9B3-F431-4264-81B4-7C1F7E2D189B}" dt="2023-08-15T19:22:56.053" v="1500"/>
          <ac:inkMkLst>
            <pc:docMk/>
            <pc:sldMk cId="2793580259" sldId="351"/>
            <ac:inkMk id="27" creationId="{93D45C31-1C05-7EE2-CBFB-AE453D7323A0}"/>
          </ac:inkMkLst>
        </pc:inkChg>
        <pc:inkChg chg="add del mod">
          <ac:chgData name="mehmet sait özdemir" userId="dce2c172-62e6-4d50-b888-93ec6715f647" providerId="ADAL" clId="{4B34B9B3-F431-4264-81B4-7C1F7E2D189B}" dt="2023-08-15T19:22:56.053" v="1499"/>
          <ac:inkMkLst>
            <pc:docMk/>
            <pc:sldMk cId="2793580259" sldId="351"/>
            <ac:inkMk id="28" creationId="{5283EAA7-8D33-CBFD-08C8-8E9542CBA5FF}"/>
          </ac:inkMkLst>
        </pc:inkChg>
        <pc:inkChg chg="add mod">
          <ac:chgData name="mehmet sait özdemir" userId="dce2c172-62e6-4d50-b888-93ec6715f647" providerId="ADAL" clId="{4B34B9B3-F431-4264-81B4-7C1F7E2D189B}" dt="2023-08-15T19:23:05.300" v="1515"/>
          <ac:inkMkLst>
            <pc:docMk/>
            <pc:sldMk cId="2793580259" sldId="351"/>
            <ac:inkMk id="30" creationId="{6BAB07D2-B1F1-8C98-BA69-CB0D3F87CB7E}"/>
          </ac:inkMkLst>
        </pc:inkChg>
        <pc:inkChg chg="add mod">
          <ac:chgData name="mehmet sait özdemir" userId="dce2c172-62e6-4d50-b888-93ec6715f647" providerId="ADAL" clId="{4B34B9B3-F431-4264-81B4-7C1F7E2D189B}" dt="2023-08-15T19:23:05.300" v="1515"/>
          <ac:inkMkLst>
            <pc:docMk/>
            <pc:sldMk cId="2793580259" sldId="351"/>
            <ac:inkMk id="31" creationId="{B9E3B67D-B901-DE22-91F2-BCA850771DDF}"/>
          </ac:inkMkLst>
        </pc:inkChg>
        <pc:inkChg chg="add mod">
          <ac:chgData name="mehmet sait özdemir" userId="dce2c172-62e6-4d50-b888-93ec6715f647" providerId="ADAL" clId="{4B34B9B3-F431-4264-81B4-7C1F7E2D189B}" dt="2023-08-15T19:23:05.300" v="1515"/>
          <ac:inkMkLst>
            <pc:docMk/>
            <pc:sldMk cId="2793580259" sldId="351"/>
            <ac:inkMk id="32" creationId="{EA70ECAE-7BBE-9700-3B4D-E361FA0E9193}"/>
          </ac:inkMkLst>
        </pc:inkChg>
        <pc:inkChg chg="add mod">
          <ac:chgData name="mehmet sait özdemir" userId="dce2c172-62e6-4d50-b888-93ec6715f647" providerId="ADAL" clId="{4B34B9B3-F431-4264-81B4-7C1F7E2D189B}" dt="2023-08-15T19:23:05.300" v="1515"/>
          <ac:inkMkLst>
            <pc:docMk/>
            <pc:sldMk cId="2793580259" sldId="351"/>
            <ac:inkMk id="33" creationId="{75452481-CA8C-8D3D-33A6-F14D66312734}"/>
          </ac:inkMkLst>
        </pc:inkChg>
        <pc:inkChg chg="add mod">
          <ac:chgData name="mehmet sait özdemir" userId="dce2c172-62e6-4d50-b888-93ec6715f647" providerId="ADAL" clId="{4B34B9B3-F431-4264-81B4-7C1F7E2D189B}" dt="2023-08-15T19:23:05.300" v="1515"/>
          <ac:inkMkLst>
            <pc:docMk/>
            <pc:sldMk cId="2793580259" sldId="351"/>
            <ac:inkMk id="34" creationId="{D88EE012-68BF-49CE-7949-BAE0457B9D70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35" creationId="{DAA1AA41-02B3-B900-BAFE-1F9BDAC0BDE4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36" creationId="{C5A8AC37-995F-842B-A192-8897CA3A08A2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37" creationId="{7F945C3D-70EA-24D8-7692-A5D9F55746CD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38" creationId="{5ADB4879-A02F-818A-3BDC-21B5DE4C4A5A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39" creationId="{543B3A34-E918-E247-706C-158A2753C675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40" creationId="{96CB30BC-7B5E-91B0-73CC-CC30BEBB1235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41" creationId="{036A4ADC-E4DB-22A4-FAE4-24590BFBF3C4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42" creationId="{872DA8CE-E31F-7EB0-E250-514881DE11CC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43" creationId="{D560295E-EA1C-E390-0835-B3B928C4AA86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50" creationId="{D4D31EBB-CACB-DBC3-4E4B-79E797CB3CDC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51" creationId="{8EB374D1-9EFE-8247-648F-649131895E5D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52" creationId="{CBD0E5FA-480D-BCEA-360D-08062EE1A017}"/>
          </ac:inkMkLst>
        </pc:inkChg>
        <pc:inkChg chg="add mod">
          <ac:chgData name="mehmet sait özdemir" userId="dce2c172-62e6-4d50-b888-93ec6715f647" providerId="ADAL" clId="{4B34B9B3-F431-4264-81B4-7C1F7E2D189B}" dt="2023-08-15T19:23:08.462" v="1520"/>
          <ac:inkMkLst>
            <pc:docMk/>
            <pc:sldMk cId="2793580259" sldId="351"/>
            <ac:inkMk id="53" creationId="{58FD00D1-8A59-6BD4-E524-0C75C10BAE0D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56" creationId="{9D6BB978-BD37-4035-C627-933289B0225B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57" creationId="{6EB94994-D45A-9ADC-1958-4C6DB3C3196D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59" creationId="{29B85946-4D94-B4E6-5FE9-B447EB21B9C1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60" creationId="{2D6BBF5B-9717-B6D2-28F3-8FAC0D65C4B8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61" creationId="{A6F9AC44-5747-6FC5-6EB7-CE3E4EEB714D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63" creationId="{5F193798-C75A-5E39-19DE-DB41A4A45267}"/>
          </ac:inkMkLst>
        </pc:inkChg>
        <pc:inkChg chg="add mod">
          <ac:chgData name="mehmet sait özdemir" userId="dce2c172-62e6-4d50-b888-93ec6715f647" providerId="ADAL" clId="{4B34B9B3-F431-4264-81B4-7C1F7E2D189B}" dt="2023-08-15T19:23:18.424" v="1531"/>
          <ac:inkMkLst>
            <pc:docMk/>
            <pc:sldMk cId="2793580259" sldId="351"/>
            <ac:inkMk id="65" creationId="{1EDB69CA-6D4C-E477-F82A-3DE872621036}"/>
          </ac:inkMkLst>
        </pc:inkChg>
        <pc:inkChg chg="add">
          <ac:chgData name="mehmet sait özdemir" userId="dce2c172-62e6-4d50-b888-93ec6715f647" providerId="ADAL" clId="{4B34B9B3-F431-4264-81B4-7C1F7E2D189B}" dt="2023-08-15T19:23:20.753" v="1532" actId="9405"/>
          <ac:inkMkLst>
            <pc:docMk/>
            <pc:sldMk cId="2793580259" sldId="351"/>
            <ac:inkMk id="67" creationId="{4B4F94EB-C259-BBD3-2149-30AE6985EE54}"/>
          </ac:inkMkLst>
        </pc:inkChg>
        <pc:inkChg chg="add mod">
          <ac:chgData name="mehmet sait özdemir" userId="dce2c172-62e6-4d50-b888-93ec6715f647" providerId="ADAL" clId="{4B34B9B3-F431-4264-81B4-7C1F7E2D189B}" dt="2023-08-15T19:23:23.301" v="1536"/>
          <ac:inkMkLst>
            <pc:docMk/>
            <pc:sldMk cId="2793580259" sldId="351"/>
            <ac:inkMk id="68" creationId="{FDF49385-1DE2-B94B-47C8-14E2DB4F41B0}"/>
          </ac:inkMkLst>
        </pc:inkChg>
        <pc:inkChg chg="add mod">
          <ac:chgData name="mehmet sait özdemir" userId="dce2c172-62e6-4d50-b888-93ec6715f647" providerId="ADAL" clId="{4B34B9B3-F431-4264-81B4-7C1F7E2D189B}" dt="2023-08-15T19:23:23.301" v="1536"/>
          <ac:inkMkLst>
            <pc:docMk/>
            <pc:sldMk cId="2793580259" sldId="351"/>
            <ac:inkMk id="69" creationId="{65379549-6769-782A-B629-ABD6985D9922}"/>
          </ac:inkMkLst>
        </pc:inkChg>
        <pc:inkChg chg="add mod">
          <ac:chgData name="mehmet sait özdemir" userId="dce2c172-62e6-4d50-b888-93ec6715f647" providerId="ADAL" clId="{4B34B9B3-F431-4264-81B4-7C1F7E2D189B}" dt="2023-08-15T19:23:23.301" v="1536"/>
          <ac:inkMkLst>
            <pc:docMk/>
            <pc:sldMk cId="2793580259" sldId="351"/>
            <ac:inkMk id="70" creationId="{D5243A28-41B7-943C-502C-5C5D2487EF5E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653225395" sldId="352"/>
        </pc:sldMkLst>
      </pc:sldChg>
      <pc:sldChg chg="addSp delSp modSp add mod">
        <pc:chgData name="mehmet sait özdemir" userId="dce2c172-62e6-4d50-b888-93ec6715f647" providerId="ADAL" clId="{4B34B9B3-F431-4264-81B4-7C1F7E2D189B}" dt="2023-08-15T19:19:45.084" v="1273"/>
        <pc:sldMkLst>
          <pc:docMk/>
          <pc:sldMk cId="3041583578" sldId="352"/>
        </pc:sldMkLst>
        <pc:grpChg chg="mod">
          <ac:chgData name="mehmet sait özdemir" userId="dce2c172-62e6-4d50-b888-93ec6715f647" providerId="ADAL" clId="{4B34B9B3-F431-4264-81B4-7C1F7E2D189B}" dt="2023-08-15T19:19:24.857" v="1251"/>
          <ac:grpSpMkLst>
            <pc:docMk/>
            <pc:sldMk cId="3041583578" sldId="352"/>
            <ac:grpSpMk id="23" creationId="{65668AEC-15D3-3BF1-1B27-882273C5080F}"/>
          </ac:grpSpMkLst>
        </pc:grpChg>
        <pc:grpChg chg="mod">
          <ac:chgData name="mehmet sait özdemir" userId="dce2c172-62e6-4d50-b888-93ec6715f647" providerId="ADAL" clId="{4B34B9B3-F431-4264-81B4-7C1F7E2D189B}" dt="2023-08-15T19:19:24.857" v="1251"/>
          <ac:grpSpMkLst>
            <pc:docMk/>
            <pc:sldMk cId="3041583578" sldId="352"/>
            <ac:grpSpMk id="24" creationId="{CC6CD273-A194-ADCF-480E-A3788EDCD45E}"/>
          </ac:grpSpMkLst>
        </pc:grpChg>
        <pc:grpChg chg="mod">
          <ac:chgData name="mehmet sait özdemir" userId="dce2c172-62e6-4d50-b888-93ec6715f647" providerId="ADAL" clId="{4B34B9B3-F431-4264-81B4-7C1F7E2D189B}" dt="2023-08-15T19:19:24.857" v="1251"/>
          <ac:grpSpMkLst>
            <pc:docMk/>
            <pc:sldMk cId="3041583578" sldId="352"/>
            <ac:grpSpMk id="25" creationId="{8657015C-A926-46FB-54D8-F6337BDA7D2A}"/>
          </ac:grpSpMkLst>
        </pc:grpChg>
        <pc:grpChg chg="mod">
          <ac:chgData name="mehmet sait özdemir" userId="dce2c172-62e6-4d50-b888-93ec6715f647" providerId="ADAL" clId="{4B34B9B3-F431-4264-81B4-7C1F7E2D189B}" dt="2023-08-15T19:19:24.857" v="1251"/>
          <ac:grpSpMkLst>
            <pc:docMk/>
            <pc:sldMk cId="3041583578" sldId="352"/>
            <ac:grpSpMk id="26" creationId="{0AA6D4BF-140C-6688-5DF0-AFFBF0E6F041}"/>
          </ac:grpSpMkLst>
        </pc:grpChg>
        <pc:grpChg chg="mod">
          <ac:chgData name="mehmet sait özdemir" userId="dce2c172-62e6-4d50-b888-93ec6715f647" providerId="ADAL" clId="{4B34B9B3-F431-4264-81B4-7C1F7E2D189B}" dt="2023-08-15T19:19:24.857" v="1251"/>
          <ac:grpSpMkLst>
            <pc:docMk/>
            <pc:sldMk cId="3041583578" sldId="352"/>
            <ac:grpSpMk id="27" creationId="{D957A9F5-9C71-B9B1-EAA4-6A451EFBB849}"/>
          </ac:grpSpMkLst>
        </pc:grpChg>
        <pc:grpChg chg="del mod">
          <ac:chgData name="mehmet sait özdemir" userId="dce2c172-62e6-4d50-b888-93ec6715f647" providerId="ADAL" clId="{4B34B9B3-F431-4264-81B4-7C1F7E2D189B}" dt="2023-08-15T19:19:40.170" v="1266"/>
          <ac:grpSpMkLst>
            <pc:docMk/>
            <pc:sldMk cId="3041583578" sldId="352"/>
            <ac:grpSpMk id="36" creationId="{F09B5A3D-D391-8486-127B-38F95723866E}"/>
          </ac:grpSpMkLst>
        </pc:grpChg>
        <pc:grpChg chg="del mod">
          <ac:chgData name="mehmet sait özdemir" userId="dce2c172-62e6-4d50-b888-93ec6715f647" providerId="ADAL" clId="{4B34B9B3-F431-4264-81B4-7C1F7E2D189B}" dt="2023-08-15T19:19:40.170" v="1266"/>
          <ac:grpSpMkLst>
            <pc:docMk/>
            <pc:sldMk cId="3041583578" sldId="352"/>
            <ac:grpSpMk id="37" creationId="{170ABF48-2504-4986-5692-7CB80C5F2ADA}"/>
          </ac:grpSpMkLst>
        </pc:grpChg>
        <pc:grpChg chg="mod">
          <ac:chgData name="mehmet sait özdemir" userId="dce2c172-62e6-4d50-b888-93ec6715f647" providerId="ADAL" clId="{4B34B9B3-F431-4264-81B4-7C1F7E2D189B}" dt="2023-08-15T19:19:40.170" v="1266"/>
          <ac:grpSpMkLst>
            <pc:docMk/>
            <pc:sldMk cId="3041583578" sldId="352"/>
            <ac:grpSpMk id="43" creationId="{0D571FEA-DFB3-79FD-378F-93A379A1F540}"/>
          </ac:grpSpMkLst>
        </pc:grpChg>
        <pc:grpChg chg="mod">
          <ac:chgData name="mehmet sait özdemir" userId="dce2c172-62e6-4d50-b888-93ec6715f647" providerId="ADAL" clId="{4B34B9B3-F431-4264-81B4-7C1F7E2D189B}" dt="2023-08-15T19:19:40.170" v="1266"/>
          <ac:grpSpMkLst>
            <pc:docMk/>
            <pc:sldMk cId="3041583578" sldId="352"/>
            <ac:grpSpMk id="44" creationId="{42036BDE-BC05-B349-63F7-50284A7E7EE1}"/>
          </ac:grpSpMkLst>
        </pc:grpChg>
        <pc:grpChg chg="mod">
          <ac:chgData name="mehmet sait özdemir" userId="dce2c172-62e6-4d50-b888-93ec6715f647" providerId="ADAL" clId="{4B34B9B3-F431-4264-81B4-7C1F7E2D189B}" dt="2023-08-15T19:19:45.084" v="1273"/>
          <ac:grpSpMkLst>
            <pc:docMk/>
            <pc:sldMk cId="3041583578" sldId="352"/>
            <ac:grpSpMk id="51" creationId="{08387C42-8526-4A8B-097D-CBBA48D55B99}"/>
          </ac:grpSpMkLst>
        </pc:grpChg>
        <pc:grpChg chg="mod">
          <ac:chgData name="mehmet sait özdemir" userId="dce2c172-62e6-4d50-b888-93ec6715f647" providerId="ADAL" clId="{4B34B9B3-F431-4264-81B4-7C1F7E2D189B}" dt="2023-08-15T19:19:45.084" v="1273"/>
          <ac:grpSpMkLst>
            <pc:docMk/>
            <pc:sldMk cId="3041583578" sldId="352"/>
            <ac:grpSpMk id="52" creationId="{56A94C74-25B7-8B94-0D55-76C7FD291F0E}"/>
          </ac:grpSpMkLst>
        </pc:grpChg>
        <pc:graphicFrameChg chg="modGraphic">
          <ac:chgData name="mehmet sait özdemir" userId="dce2c172-62e6-4d50-b888-93ec6715f647" providerId="ADAL" clId="{4B34B9B3-F431-4264-81B4-7C1F7E2D189B}" dt="2023-08-15T15:45:32.565" v="309" actId="20577"/>
          <ac:graphicFrameMkLst>
            <pc:docMk/>
            <pc:sldMk cId="3041583578" sldId="352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3" creationId="{89E3B0B0-F4D8-6ECD-4DC2-C994C7613B9F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4" creationId="{9E9F3BCB-A1C2-3190-9D45-E1A238094C3F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5" creationId="{93E115CE-9515-57A6-4A11-70369E74F68B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6" creationId="{C14692F4-5A6A-BC3C-025D-B51DFA07EBF4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7" creationId="{346048E5-1FE8-1C66-EF7C-14359014A768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8" creationId="{CDCB88C8-73D1-22CF-71D5-7149C021FA45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9" creationId="{9E18C50B-10E1-5B8E-B6FF-94A0084083BA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2" creationId="{C150E5A9-306E-FFA4-06A1-360065AC6CE5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3" creationId="{1E667348-C481-58B2-D6B9-D800FE7B4D00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4" creationId="{1C94B728-9BE4-A6CB-CA7E-A6A87A651A10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5" creationId="{AA683AD8-9BBB-1A59-B135-2D1CDF5052DE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6" creationId="{89BE7263-BE1F-2C00-F8BE-D014D511C8E3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7" creationId="{E080D773-CEA6-E0C8-BBB8-FF9A92C6E773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8" creationId="{B7777E06-9D55-DAAC-98F6-5B432887629F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19" creationId="{54C4E528-8885-CFB3-AF47-8BF080721E1A}"/>
          </ac:inkMkLst>
        </pc:inkChg>
        <pc:inkChg chg="add">
          <ac:chgData name="mehmet sait özdemir" userId="dce2c172-62e6-4d50-b888-93ec6715f647" providerId="ADAL" clId="{4B34B9B3-F431-4264-81B4-7C1F7E2D189B}" dt="2023-08-15T19:19:23.112" v="1248" actId="9405"/>
          <ac:inkMkLst>
            <pc:docMk/>
            <pc:sldMk cId="3041583578" sldId="352"/>
            <ac:inkMk id="20" creationId="{87ABE1E4-C3A5-7494-80A7-F4E43A91FD92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21" creationId="{A6E41BF9-C28D-56BA-B841-8A91FE2DF2C4}"/>
          </ac:inkMkLst>
        </pc:inkChg>
        <pc:inkChg chg="add mod">
          <ac:chgData name="mehmet sait özdemir" userId="dce2c172-62e6-4d50-b888-93ec6715f647" providerId="ADAL" clId="{4B34B9B3-F431-4264-81B4-7C1F7E2D189B}" dt="2023-08-15T19:19:24.857" v="1251"/>
          <ac:inkMkLst>
            <pc:docMk/>
            <pc:sldMk cId="3041583578" sldId="352"/>
            <ac:inkMk id="22" creationId="{0EFA1222-D64C-5666-BE93-95381633EB76}"/>
          </ac:inkMkLst>
        </pc:inkChg>
        <pc:inkChg chg="add">
          <ac:chgData name="mehmet sait özdemir" userId="dce2c172-62e6-4d50-b888-93ec6715f647" providerId="ADAL" clId="{4B34B9B3-F431-4264-81B4-7C1F7E2D189B}" dt="2023-08-15T19:19:31.104" v="1252" actId="9405"/>
          <ac:inkMkLst>
            <pc:docMk/>
            <pc:sldMk cId="3041583578" sldId="352"/>
            <ac:inkMk id="28" creationId="{6B6DC791-6566-07C2-BBB4-9D6BE7F9EAE1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29" creationId="{F5A9C19A-03B7-FF0B-400B-AE88AAE5CD60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0" creationId="{350187A0-5338-9C7F-DF80-F5A2DE0E326A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1" creationId="{283EFEEF-9D39-CB14-8FF0-B87E064632B0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2" creationId="{898A9527-F09F-AEE3-F65D-DF94072A4FFE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3" creationId="{5B25715C-FAFB-7A74-C71D-8F90C93B946F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4" creationId="{5017465A-5557-7F76-DCD7-D75B89DF5A51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5" creationId="{C125DC81-E1F0-B136-85D5-E7C3CCC748D0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8" creationId="{C73EB0EF-1DDB-B50C-A2A7-45535225023B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39" creationId="{4C86BAE0-7FC5-4174-03A7-506259134C37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40" creationId="{63DB1AC7-431A-DF01-2A2A-A1E75BCE0C4B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41" creationId="{8328CC60-2A71-6E8D-81C2-09619016D43A}"/>
          </ac:inkMkLst>
        </pc:inkChg>
        <pc:inkChg chg="add mod">
          <ac:chgData name="mehmet sait özdemir" userId="dce2c172-62e6-4d50-b888-93ec6715f647" providerId="ADAL" clId="{4B34B9B3-F431-4264-81B4-7C1F7E2D189B}" dt="2023-08-15T19:19:40.170" v="1266"/>
          <ac:inkMkLst>
            <pc:docMk/>
            <pc:sldMk cId="3041583578" sldId="352"/>
            <ac:inkMk id="42" creationId="{1E54B0EF-4050-B4DF-6D8B-8B6BF935036F}"/>
          </ac:inkMkLst>
        </pc:inkChg>
        <pc:inkChg chg="add mod">
          <ac:chgData name="mehmet sait özdemir" userId="dce2c172-62e6-4d50-b888-93ec6715f647" providerId="ADAL" clId="{4B34B9B3-F431-4264-81B4-7C1F7E2D189B}" dt="2023-08-15T19:19:45.084" v="1273"/>
          <ac:inkMkLst>
            <pc:docMk/>
            <pc:sldMk cId="3041583578" sldId="352"/>
            <ac:inkMk id="45" creationId="{F66FCAA0-183D-2107-EE09-628D59E5588E}"/>
          </ac:inkMkLst>
        </pc:inkChg>
        <pc:inkChg chg="add mod">
          <ac:chgData name="mehmet sait özdemir" userId="dce2c172-62e6-4d50-b888-93ec6715f647" providerId="ADAL" clId="{4B34B9B3-F431-4264-81B4-7C1F7E2D189B}" dt="2023-08-15T19:19:45.084" v="1273"/>
          <ac:inkMkLst>
            <pc:docMk/>
            <pc:sldMk cId="3041583578" sldId="352"/>
            <ac:inkMk id="46" creationId="{6F4AB768-E9B6-D514-1F77-0D4503EC53D9}"/>
          </ac:inkMkLst>
        </pc:inkChg>
        <pc:inkChg chg="add mod">
          <ac:chgData name="mehmet sait özdemir" userId="dce2c172-62e6-4d50-b888-93ec6715f647" providerId="ADAL" clId="{4B34B9B3-F431-4264-81B4-7C1F7E2D189B}" dt="2023-08-15T19:19:45.084" v="1273"/>
          <ac:inkMkLst>
            <pc:docMk/>
            <pc:sldMk cId="3041583578" sldId="352"/>
            <ac:inkMk id="47" creationId="{94052DF8-6CFC-59CE-4E66-ED50029F27F6}"/>
          </ac:inkMkLst>
        </pc:inkChg>
        <pc:inkChg chg="add mod">
          <ac:chgData name="mehmet sait özdemir" userId="dce2c172-62e6-4d50-b888-93ec6715f647" providerId="ADAL" clId="{4B34B9B3-F431-4264-81B4-7C1F7E2D189B}" dt="2023-08-15T19:19:45.084" v="1273"/>
          <ac:inkMkLst>
            <pc:docMk/>
            <pc:sldMk cId="3041583578" sldId="352"/>
            <ac:inkMk id="48" creationId="{F5FBC739-DA92-BE21-181B-2F02551A68BC}"/>
          </ac:inkMkLst>
        </pc:inkChg>
        <pc:inkChg chg="add mod">
          <ac:chgData name="mehmet sait özdemir" userId="dce2c172-62e6-4d50-b888-93ec6715f647" providerId="ADAL" clId="{4B34B9B3-F431-4264-81B4-7C1F7E2D189B}" dt="2023-08-15T19:19:45.084" v="1273"/>
          <ac:inkMkLst>
            <pc:docMk/>
            <pc:sldMk cId="3041583578" sldId="352"/>
            <ac:inkMk id="49" creationId="{5A7D5EF9-DFA2-795B-8485-A6D0CE9794F0}"/>
          </ac:inkMkLst>
        </pc:inkChg>
        <pc:inkChg chg="add mod">
          <ac:chgData name="mehmet sait özdemir" userId="dce2c172-62e6-4d50-b888-93ec6715f647" providerId="ADAL" clId="{4B34B9B3-F431-4264-81B4-7C1F7E2D189B}" dt="2023-08-15T19:19:45.084" v="1273"/>
          <ac:inkMkLst>
            <pc:docMk/>
            <pc:sldMk cId="3041583578" sldId="352"/>
            <ac:inkMk id="50" creationId="{A7A0A9EA-2EBC-F28D-2E90-43E0F19D61C6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3340561707" sldId="353"/>
        </pc:sldMkLst>
      </pc:sldChg>
      <pc:sldChg chg="addSp delSp modSp add mod">
        <pc:chgData name="mehmet sait özdemir" userId="dce2c172-62e6-4d50-b888-93ec6715f647" providerId="ADAL" clId="{4B34B9B3-F431-4264-81B4-7C1F7E2D189B}" dt="2023-08-15T19:20:08.692" v="1304"/>
        <pc:sldMkLst>
          <pc:docMk/>
          <pc:sldMk cId="3882267136" sldId="353"/>
        </pc:sldMkLst>
        <pc:grpChg chg="del mod">
          <ac:chgData name="mehmet sait özdemir" userId="dce2c172-62e6-4d50-b888-93ec6715f647" providerId="ADAL" clId="{4B34B9B3-F431-4264-81B4-7C1F7E2D189B}" dt="2023-08-15T19:20:01.630" v="1290"/>
          <ac:grpSpMkLst>
            <pc:docMk/>
            <pc:sldMk cId="3882267136" sldId="353"/>
            <ac:grpSpMk id="7" creationId="{AC9E8D72-C23B-7EEC-1A3B-DBE9E29269F3}"/>
          </ac:grpSpMkLst>
        </pc:grpChg>
        <pc:grpChg chg="del mod">
          <ac:chgData name="mehmet sait özdemir" userId="dce2c172-62e6-4d50-b888-93ec6715f647" providerId="ADAL" clId="{4B34B9B3-F431-4264-81B4-7C1F7E2D189B}" dt="2023-08-15T19:20:01.630" v="1290"/>
          <ac:grpSpMkLst>
            <pc:docMk/>
            <pc:sldMk cId="3882267136" sldId="353"/>
            <ac:grpSpMk id="8" creationId="{CDF010CA-FC85-B176-C0F5-68641573713B}"/>
          </ac:grpSpMkLst>
        </pc:grpChg>
        <pc:grpChg chg="mod">
          <ac:chgData name="mehmet sait özdemir" userId="dce2c172-62e6-4d50-b888-93ec6715f647" providerId="ADAL" clId="{4B34B9B3-F431-4264-81B4-7C1F7E2D189B}" dt="2023-08-15T19:20:01.630" v="1290"/>
          <ac:grpSpMkLst>
            <pc:docMk/>
            <pc:sldMk cId="3882267136" sldId="353"/>
            <ac:grpSpMk id="22" creationId="{6E3374A2-FDDD-2CBE-E03D-D70AF6676628}"/>
          </ac:grpSpMkLst>
        </pc:grpChg>
        <pc:grpChg chg="mod">
          <ac:chgData name="mehmet sait özdemir" userId="dce2c172-62e6-4d50-b888-93ec6715f647" providerId="ADAL" clId="{4B34B9B3-F431-4264-81B4-7C1F7E2D189B}" dt="2023-08-15T19:20:08.692" v="1304"/>
          <ac:grpSpMkLst>
            <pc:docMk/>
            <pc:sldMk cId="3882267136" sldId="353"/>
            <ac:grpSpMk id="36" creationId="{E1B1B6F6-4CAD-7B41-6AEB-F32929E32525}"/>
          </ac:grpSpMkLst>
        </pc:grpChg>
        <pc:grpChg chg="mod">
          <ac:chgData name="mehmet sait özdemir" userId="dce2c172-62e6-4d50-b888-93ec6715f647" providerId="ADAL" clId="{4B34B9B3-F431-4264-81B4-7C1F7E2D189B}" dt="2023-08-15T19:20:08.692" v="1304"/>
          <ac:grpSpMkLst>
            <pc:docMk/>
            <pc:sldMk cId="3882267136" sldId="353"/>
            <ac:grpSpMk id="37" creationId="{F92FDA02-B6E4-2D71-8298-A691A0232BA8}"/>
          </ac:grpSpMkLst>
        </pc:grpChg>
        <pc:graphicFrameChg chg="modGraphic">
          <ac:chgData name="mehmet sait özdemir" userId="dce2c172-62e6-4d50-b888-93ec6715f647" providerId="ADAL" clId="{4B34B9B3-F431-4264-81B4-7C1F7E2D189B}" dt="2023-08-15T15:45:51.787" v="320" actId="20577"/>
          <ac:graphicFrameMkLst>
            <pc:docMk/>
            <pc:sldMk cId="3882267136" sldId="353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3" creationId="{FF57E83A-F342-50EE-9F96-705C6FE0CA1A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4" creationId="{161A23F6-1D0F-A0C7-C5FC-4F252FB0BEAB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5" creationId="{B2F1D3C4-91E3-373A-EF89-656B74061E81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6" creationId="{43CDA690-25CE-6863-0198-690E9CD56AB2}"/>
          </ac:inkMkLst>
        </pc:inkChg>
        <pc:inkChg chg="add">
          <ac:chgData name="mehmet sait özdemir" userId="dce2c172-62e6-4d50-b888-93ec6715f647" providerId="ADAL" clId="{4B34B9B3-F431-4264-81B4-7C1F7E2D189B}" dt="2023-08-15T19:19:55.123" v="1279" actId="9405"/>
          <ac:inkMkLst>
            <pc:docMk/>
            <pc:sldMk cId="3882267136" sldId="353"/>
            <ac:inkMk id="9" creationId="{A1D85B88-BDF9-9EE6-10EF-0E2AB01AA9DF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2" creationId="{81055764-5A97-AA36-2F57-FEB9D42358CE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3" creationId="{2AC29D91-7BE8-E612-01A2-AD0FFAAE2081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4" creationId="{6F5F9458-C85B-9CDF-F6AD-619883F6752E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5" creationId="{49C1F366-9D2C-FA92-726B-2D913DAA35AF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6" creationId="{D50F2822-8095-A639-7DF6-8BA1B0EC6C08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7" creationId="{6446B14D-9B78-DD6D-59AB-1CD4599B1BB5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8" creationId="{BF8A491C-9E1A-4B7F-16CA-F1C84C48B6BE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19" creationId="{5DBE783A-CA0C-9611-ED5A-DA80FE44BCD2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20" creationId="{BEB25178-4EDA-4D49-59DB-6DBAEB0EBC23}"/>
          </ac:inkMkLst>
        </pc:inkChg>
        <pc:inkChg chg="add mod">
          <ac:chgData name="mehmet sait özdemir" userId="dce2c172-62e6-4d50-b888-93ec6715f647" providerId="ADAL" clId="{4B34B9B3-F431-4264-81B4-7C1F7E2D189B}" dt="2023-08-15T19:20:01.630" v="1290"/>
          <ac:inkMkLst>
            <pc:docMk/>
            <pc:sldMk cId="3882267136" sldId="353"/>
            <ac:inkMk id="21" creationId="{D3797FCA-63D5-FE8F-44E7-BF9A38775FAB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3" creationId="{54A34C62-62F4-7AB3-2CCE-ACA42187C5F8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4" creationId="{CD2C5263-564C-A16B-EF46-2D83D88418B1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5" creationId="{0FA61545-3827-D3EA-EC45-E1E007587FC5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6" creationId="{8B4EE2FB-966E-5F55-4BBB-C3550AE38FF8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7" creationId="{41511299-C2A9-134B-D027-F800903A6BCE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8" creationId="{929D577F-BE97-1B73-1E18-C3B071F2EDC9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29" creationId="{920520A7-8FB7-D473-2522-03A43FB4FABC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30" creationId="{674DEB73-04B5-F3C4-CB77-CA9D68057846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31" creationId="{2B66756C-ADE2-04B9-C209-68B07C9EDE18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32" creationId="{70315617-78F1-1D4F-B496-729D4F8C35FA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33" creationId="{E4EF603D-F39E-BD33-4028-87B62F5F3DBF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34" creationId="{DD1F7E78-A8F0-5379-FD48-DC9CB01A9A5F}"/>
          </ac:inkMkLst>
        </pc:inkChg>
        <pc:inkChg chg="add mod">
          <ac:chgData name="mehmet sait özdemir" userId="dce2c172-62e6-4d50-b888-93ec6715f647" providerId="ADAL" clId="{4B34B9B3-F431-4264-81B4-7C1F7E2D189B}" dt="2023-08-15T19:20:08.692" v="1304"/>
          <ac:inkMkLst>
            <pc:docMk/>
            <pc:sldMk cId="3882267136" sldId="353"/>
            <ac:inkMk id="35" creationId="{37D82402-E700-57A2-4C17-DBA52E80FC46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465460257" sldId="354"/>
        </pc:sldMkLst>
      </pc:sldChg>
      <pc:sldChg chg="addSp delSp modSp add mod replId">
        <pc:chgData name="mehmet sait özdemir" userId="dce2c172-62e6-4d50-b888-93ec6715f647" providerId="ADAL" clId="{4B34B9B3-F431-4264-81B4-7C1F7E2D189B}" dt="2023-08-15T19:20:46.352" v="1349"/>
        <pc:sldMkLst>
          <pc:docMk/>
          <pc:sldMk cId="3090405980" sldId="354"/>
        </pc:sldMkLst>
        <pc:grpChg chg="del mod">
          <ac:chgData name="mehmet sait özdemir" userId="dce2c172-62e6-4d50-b888-93ec6715f647" providerId="ADAL" clId="{4B34B9B3-F431-4264-81B4-7C1F7E2D189B}" dt="2023-08-15T19:20:29.107" v="1325"/>
          <ac:grpSpMkLst>
            <pc:docMk/>
            <pc:sldMk cId="3090405980" sldId="354"/>
            <ac:grpSpMk id="18" creationId="{744E9B69-0A60-D6CC-D4A0-B03A7A6D1B74}"/>
          </ac:grpSpMkLst>
        </pc:grpChg>
        <pc:grpChg chg="del mod">
          <ac:chgData name="mehmet sait özdemir" userId="dce2c172-62e6-4d50-b888-93ec6715f647" providerId="ADAL" clId="{4B34B9B3-F431-4264-81B4-7C1F7E2D189B}" dt="2023-08-15T19:20:29.107" v="1325"/>
          <ac:grpSpMkLst>
            <pc:docMk/>
            <pc:sldMk cId="3090405980" sldId="354"/>
            <ac:grpSpMk id="19" creationId="{59D3BE5C-570D-0AA8-E0BE-86F1B4CB6C94}"/>
          </ac:grpSpMkLst>
        </pc:grpChg>
        <pc:grpChg chg="del mod">
          <ac:chgData name="mehmet sait özdemir" userId="dce2c172-62e6-4d50-b888-93ec6715f647" providerId="ADAL" clId="{4B34B9B3-F431-4264-81B4-7C1F7E2D189B}" dt="2023-08-15T19:20:29.107" v="1325"/>
          <ac:grpSpMkLst>
            <pc:docMk/>
            <pc:sldMk cId="3090405980" sldId="354"/>
            <ac:grpSpMk id="20" creationId="{A68EA7F9-73C2-BCB7-06AC-B8EBDED1DE98}"/>
          </ac:grpSpMkLst>
        </pc:grpChg>
        <pc:grpChg chg="mod">
          <ac:chgData name="mehmet sait özdemir" userId="dce2c172-62e6-4d50-b888-93ec6715f647" providerId="ADAL" clId="{4B34B9B3-F431-4264-81B4-7C1F7E2D189B}" dt="2023-08-15T19:20:22.786" v="1318"/>
          <ac:grpSpMkLst>
            <pc:docMk/>
            <pc:sldMk cId="3090405980" sldId="354"/>
            <ac:grpSpMk id="21" creationId="{C33A08A0-6F80-F499-0709-357E5D845E4C}"/>
          </ac:grpSpMkLst>
        </pc:grpChg>
        <pc:grpChg chg="del mod">
          <ac:chgData name="mehmet sait özdemir" userId="dce2c172-62e6-4d50-b888-93ec6715f647" providerId="ADAL" clId="{4B34B9B3-F431-4264-81B4-7C1F7E2D189B}" dt="2023-08-15T19:20:29.107" v="1325"/>
          <ac:grpSpMkLst>
            <pc:docMk/>
            <pc:sldMk cId="3090405980" sldId="354"/>
            <ac:grpSpMk id="22" creationId="{22587DA7-B5DD-21C5-A765-2B182B8FC689}"/>
          </ac:grpSpMkLst>
        </pc:grpChg>
        <pc:grpChg chg="del mod">
          <ac:chgData name="mehmet sait özdemir" userId="dce2c172-62e6-4d50-b888-93ec6715f647" providerId="ADAL" clId="{4B34B9B3-F431-4264-81B4-7C1F7E2D189B}" dt="2023-08-15T19:20:29.107" v="1325"/>
          <ac:grpSpMkLst>
            <pc:docMk/>
            <pc:sldMk cId="3090405980" sldId="354"/>
            <ac:grpSpMk id="25" creationId="{697B5B20-E3BE-59A3-2650-97E9BD72CE2D}"/>
          </ac:grpSpMkLst>
        </pc:grpChg>
        <pc:grpChg chg="del mod">
          <ac:chgData name="mehmet sait özdemir" userId="dce2c172-62e6-4d50-b888-93ec6715f647" providerId="ADAL" clId="{4B34B9B3-F431-4264-81B4-7C1F7E2D189B}" dt="2023-08-15T19:20:34.883" v="1335"/>
          <ac:grpSpMkLst>
            <pc:docMk/>
            <pc:sldMk cId="3090405980" sldId="354"/>
            <ac:grpSpMk id="29" creationId="{6ACE7F04-4A21-7554-AB5C-3A57F3CA76C7}"/>
          </ac:grpSpMkLst>
        </pc:grpChg>
        <pc:grpChg chg="del mod">
          <ac:chgData name="mehmet sait özdemir" userId="dce2c172-62e6-4d50-b888-93ec6715f647" providerId="ADAL" clId="{4B34B9B3-F431-4264-81B4-7C1F7E2D189B}" dt="2023-08-15T19:20:34.883" v="1335"/>
          <ac:grpSpMkLst>
            <pc:docMk/>
            <pc:sldMk cId="3090405980" sldId="354"/>
            <ac:grpSpMk id="30" creationId="{06454ADD-5D2F-995D-EE13-621834AE3430}"/>
          </ac:grpSpMkLst>
        </pc:grpChg>
        <pc:grpChg chg="mod">
          <ac:chgData name="mehmet sait özdemir" userId="dce2c172-62e6-4d50-b888-93ec6715f647" providerId="ADAL" clId="{4B34B9B3-F431-4264-81B4-7C1F7E2D189B}" dt="2023-08-15T19:20:34.883" v="1335"/>
          <ac:grpSpMkLst>
            <pc:docMk/>
            <pc:sldMk cId="3090405980" sldId="354"/>
            <ac:grpSpMk id="40" creationId="{8CF2329C-001F-1628-078C-7D7857948A6E}"/>
          </ac:grpSpMkLst>
        </pc:grpChg>
        <pc:grpChg chg="del mod">
          <ac:chgData name="mehmet sait özdemir" userId="dce2c172-62e6-4d50-b888-93ec6715f647" providerId="ADAL" clId="{4B34B9B3-F431-4264-81B4-7C1F7E2D189B}" dt="2023-08-15T19:20:46.352" v="1349"/>
          <ac:grpSpMkLst>
            <pc:docMk/>
            <pc:sldMk cId="3090405980" sldId="354"/>
            <ac:grpSpMk id="41" creationId="{C39747CE-B5DD-8BD2-8877-A73F7ACA40F9}"/>
          </ac:grpSpMkLst>
        </pc:grpChg>
        <pc:grpChg chg="del mod">
          <ac:chgData name="mehmet sait özdemir" userId="dce2c172-62e6-4d50-b888-93ec6715f647" providerId="ADAL" clId="{4B34B9B3-F431-4264-81B4-7C1F7E2D189B}" dt="2023-08-15T19:20:46.352" v="1349"/>
          <ac:grpSpMkLst>
            <pc:docMk/>
            <pc:sldMk cId="3090405980" sldId="354"/>
            <ac:grpSpMk id="48" creationId="{D55687D4-09CF-7B79-5816-715CEE249F30}"/>
          </ac:grpSpMkLst>
        </pc:grpChg>
        <pc:grpChg chg="del mod">
          <ac:chgData name="mehmet sait özdemir" userId="dce2c172-62e6-4d50-b888-93ec6715f647" providerId="ADAL" clId="{4B34B9B3-F431-4264-81B4-7C1F7E2D189B}" dt="2023-08-15T19:20:46.352" v="1349"/>
          <ac:grpSpMkLst>
            <pc:docMk/>
            <pc:sldMk cId="3090405980" sldId="354"/>
            <ac:grpSpMk id="49" creationId="{AEDBDFAC-164E-2078-BFBD-0CC3D5BA7D01}"/>
          </ac:grpSpMkLst>
        </pc:grpChg>
        <pc:grpChg chg="mod">
          <ac:chgData name="mehmet sait özdemir" userId="dce2c172-62e6-4d50-b888-93ec6715f647" providerId="ADAL" clId="{4B34B9B3-F431-4264-81B4-7C1F7E2D189B}" dt="2023-08-15T19:20:44.855" v="1347"/>
          <ac:grpSpMkLst>
            <pc:docMk/>
            <pc:sldMk cId="3090405980" sldId="354"/>
            <ac:grpSpMk id="54" creationId="{2CA80C24-F100-28C4-6A91-0DFC6D6BDFD6}"/>
          </ac:grpSpMkLst>
        </pc:grpChg>
        <pc:grpChg chg="mod">
          <ac:chgData name="mehmet sait özdemir" userId="dce2c172-62e6-4d50-b888-93ec6715f647" providerId="ADAL" clId="{4B34B9B3-F431-4264-81B4-7C1F7E2D189B}" dt="2023-08-15T19:20:46.352" v="1349"/>
          <ac:grpSpMkLst>
            <pc:docMk/>
            <pc:sldMk cId="3090405980" sldId="354"/>
            <ac:grpSpMk id="56" creationId="{D3D9D2C3-EB75-9CB7-F126-CB265F970492}"/>
          </ac:grpSpMkLst>
        </pc:grpChg>
        <pc:graphicFrameChg chg="modGraphic">
          <ac:chgData name="mehmet sait özdemir" userId="dce2c172-62e6-4d50-b888-93ec6715f647" providerId="ADAL" clId="{4B34B9B3-F431-4264-81B4-7C1F7E2D189B}" dt="2023-08-15T15:46:12.958" v="333" actId="20577"/>
          <ac:graphicFrameMkLst>
            <pc:docMk/>
            <pc:sldMk cId="3090405980" sldId="354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19:20:15.377" v="1305" actId="9405"/>
          <ac:inkMkLst>
            <pc:docMk/>
            <pc:sldMk cId="3090405980" sldId="354"/>
            <ac:inkMk id="3" creationId="{0A4B8F77-E70C-4152-E643-2F9B9B6073EA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" creationId="{CF50A6D2-7132-F089-A77B-D76AE774F981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5" creationId="{B9686A60-B0F1-A1FB-CBA9-958FB2A8D1F1}"/>
          </ac:inkMkLst>
        </pc:inkChg>
        <pc:inkChg chg="add mod">
          <ac:chgData name="mehmet sait özdemir" userId="dce2c172-62e6-4d50-b888-93ec6715f647" providerId="ADAL" clId="{4B34B9B3-F431-4264-81B4-7C1F7E2D189B}" dt="2023-08-15T19:20:22.786" v="1318"/>
          <ac:inkMkLst>
            <pc:docMk/>
            <pc:sldMk cId="3090405980" sldId="354"/>
            <ac:inkMk id="6" creationId="{45C2A821-2807-E30F-8A95-980BBDC43EB9}"/>
          </ac:inkMkLst>
        </pc:inkChg>
        <pc:inkChg chg="add mod">
          <ac:chgData name="mehmet sait özdemir" userId="dce2c172-62e6-4d50-b888-93ec6715f647" providerId="ADAL" clId="{4B34B9B3-F431-4264-81B4-7C1F7E2D189B}" dt="2023-08-15T19:20:22.786" v="1318"/>
          <ac:inkMkLst>
            <pc:docMk/>
            <pc:sldMk cId="3090405980" sldId="354"/>
            <ac:inkMk id="7" creationId="{0C08F30A-AA4F-4293-CA28-2D2849D1D19E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8" creationId="{A9C555D3-674B-4C60-F75C-A02C6C8C781B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9" creationId="{83891FC4-727F-9673-9F92-DE8AD4D11808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12" creationId="{566A9CFE-C796-998C-6321-A1FD6545F0C7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13" creationId="{B710E004-8135-30F8-5D3C-A7C5A42B3C6D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14" creationId="{8EFE566D-1CFA-9069-92BC-1FA6CC65A5E6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15" creationId="{D8AEF690-1D99-C909-9581-44287BAC11CE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16" creationId="{306EEEA7-1D10-DE79-88A6-12605F6614B3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17" creationId="{96592519-DDB1-3B42-13DB-8230EBBD6189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23" creationId="{1D2101EC-AFB5-3F2E-2A47-EAA06C49B4BD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24" creationId="{A4F8C455-80FB-672E-7C06-F3E3EF47DABB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26" creationId="{4C6ECA18-E021-CB9E-8662-AE176591B012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27" creationId="{9D082E57-A444-3DDF-4F0E-025A83EAF432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28" creationId="{7274D1FB-4168-1062-EE66-746970AF1C57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31" creationId="{C261D716-C91C-C7D4-F090-C372AC95DA81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2" creationId="{6736B931-0DCA-B967-E429-875046E15071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3" creationId="{845A162E-C520-63A8-9955-397B7EE428B3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4" creationId="{36B74036-5152-882B-4349-F961975937B8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5" creationId="{F85DC67D-9FAA-929A-70BB-0E34598149B3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6" creationId="{EAD67485-0120-8FCB-953D-7A406DFCD3F5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7" creationId="{69A39942-7EAC-D900-BA7C-4274221B52E8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8" creationId="{E6F4499F-A026-B7BF-D49E-A6E1D4C4DFEE}"/>
          </ac:inkMkLst>
        </pc:inkChg>
        <pc:inkChg chg="add mod">
          <ac:chgData name="mehmet sait özdemir" userId="dce2c172-62e6-4d50-b888-93ec6715f647" providerId="ADAL" clId="{4B34B9B3-F431-4264-81B4-7C1F7E2D189B}" dt="2023-08-15T19:20:34.883" v="1335"/>
          <ac:inkMkLst>
            <pc:docMk/>
            <pc:sldMk cId="3090405980" sldId="354"/>
            <ac:inkMk id="39" creationId="{FADD593C-F3D0-067E-12BE-8734F3E3BFB0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2" creationId="{D696A82C-CD8B-E3F6-5FF7-039331E3FDB1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3" creationId="{F411C3DC-299D-9FDC-F296-2ED5BC5BBB7D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4" creationId="{5656CE46-0BF9-5C7A-7870-EF7C06285C20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5" creationId="{AA69C474-92C9-878B-1F10-260E7B13DC1E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6" creationId="{705707E3-B8AA-A030-88AB-41EA41D8BBA0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47" creationId="{3FE23B29-D2CE-89AD-8218-4F7EFFA2583D}"/>
          </ac:inkMkLst>
        </pc:inkChg>
        <pc:inkChg chg="add mod">
          <ac:chgData name="mehmet sait özdemir" userId="dce2c172-62e6-4d50-b888-93ec6715f647" providerId="ADAL" clId="{4B34B9B3-F431-4264-81B4-7C1F7E2D189B}" dt="2023-08-15T19:20:44.855" v="1347"/>
          <ac:inkMkLst>
            <pc:docMk/>
            <pc:sldMk cId="3090405980" sldId="354"/>
            <ac:inkMk id="50" creationId="{193F7FEE-6F89-8E98-6048-EC405AA72A9E}"/>
          </ac:inkMkLst>
        </pc:inkChg>
        <pc:inkChg chg="add mod">
          <ac:chgData name="mehmet sait özdemir" userId="dce2c172-62e6-4d50-b888-93ec6715f647" providerId="ADAL" clId="{4B34B9B3-F431-4264-81B4-7C1F7E2D189B}" dt="2023-08-15T19:20:44.855" v="1347"/>
          <ac:inkMkLst>
            <pc:docMk/>
            <pc:sldMk cId="3090405980" sldId="354"/>
            <ac:inkMk id="51" creationId="{8032587D-C801-67EE-4621-81919E6FEA09}"/>
          </ac:inkMkLst>
        </pc:inkChg>
        <pc:inkChg chg="add mod">
          <ac:chgData name="mehmet sait özdemir" userId="dce2c172-62e6-4d50-b888-93ec6715f647" providerId="ADAL" clId="{4B34B9B3-F431-4264-81B4-7C1F7E2D189B}" dt="2023-08-15T19:20:44.855" v="1347"/>
          <ac:inkMkLst>
            <pc:docMk/>
            <pc:sldMk cId="3090405980" sldId="354"/>
            <ac:inkMk id="52" creationId="{C05B7FC1-0440-E899-214B-1B51A973E4EB}"/>
          </ac:inkMkLst>
        </pc:inkChg>
        <pc:inkChg chg="add mod">
          <ac:chgData name="mehmet sait özdemir" userId="dce2c172-62e6-4d50-b888-93ec6715f647" providerId="ADAL" clId="{4B34B9B3-F431-4264-81B4-7C1F7E2D189B}" dt="2023-08-15T19:20:44.855" v="1347"/>
          <ac:inkMkLst>
            <pc:docMk/>
            <pc:sldMk cId="3090405980" sldId="354"/>
            <ac:inkMk id="53" creationId="{90B9B194-EDAC-2B85-1254-6CB4D5910BA6}"/>
          </ac:inkMkLst>
        </pc:inkChg>
        <pc:inkChg chg="add mod">
          <ac:chgData name="mehmet sait özdemir" userId="dce2c172-62e6-4d50-b888-93ec6715f647" providerId="ADAL" clId="{4B34B9B3-F431-4264-81B4-7C1F7E2D189B}" dt="2023-08-15T19:20:46.352" v="1349"/>
          <ac:inkMkLst>
            <pc:docMk/>
            <pc:sldMk cId="3090405980" sldId="354"/>
            <ac:inkMk id="55" creationId="{D9127976-FFE1-7186-8382-51FFC25F5807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19:21:10.439" v="1376"/>
        <pc:sldMkLst>
          <pc:docMk/>
          <pc:sldMk cId="1745412697" sldId="355"/>
        </pc:sldMkLst>
        <pc:grpChg chg="del mod">
          <ac:chgData name="mehmet sait özdemir" userId="dce2c172-62e6-4d50-b888-93ec6715f647" providerId="ADAL" clId="{4B34B9B3-F431-4264-81B4-7C1F7E2D189B}" dt="2023-08-15T19:21:01.371" v="1365"/>
          <ac:grpSpMkLst>
            <pc:docMk/>
            <pc:sldMk cId="1745412697" sldId="355"/>
            <ac:grpSpMk id="16" creationId="{AC1894B4-7786-1D49-EDF0-A0555072B9F8}"/>
          </ac:grpSpMkLst>
        </pc:grpChg>
        <pc:grpChg chg="mod">
          <ac:chgData name="mehmet sait özdemir" userId="dce2c172-62e6-4d50-b888-93ec6715f647" providerId="ADAL" clId="{4B34B9B3-F431-4264-81B4-7C1F7E2D189B}" dt="2023-08-15T19:20:58.855" v="1361"/>
          <ac:grpSpMkLst>
            <pc:docMk/>
            <pc:sldMk cId="1745412697" sldId="355"/>
            <ac:grpSpMk id="17" creationId="{4D444C0D-7F2A-0009-9750-7BF4306771FE}"/>
          </ac:grpSpMkLst>
        </pc:grpChg>
        <pc:grpChg chg="mod">
          <ac:chgData name="mehmet sait özdemir" userId="dce2c172-62e6-4d50-b888-93ec6715f647" providerId="ADAL" clId="{4B34B9B3-F431-4264-81B4-7C1F7E2D189B}" dt="2023-08-15T19:20:58.855" v="1361"/>
          <ac:grpSpMkLst>
            <pc:docMk/>
            <pc:sldMk cId="1745412697" sldId="355"/>
            <ac:grpSpMk id="18" creationId="{F526177C-4631-17A9-BC50-F19CAB4386E4}"/>
          </ac:grpSpMkLst>
        </pc:grpChg>
        <pc:grpChg chg="mod">
          <ac:chgData name="mehmet sait özdemir" userId="dce2c172-62e6-4d50-b888-93ec6715f647" providerId="ADAL" clId="{4B34B9B3-F431-4264-81B4-7C1F7E2D189B}" dt="2023-08-15T19:21:01.371" v="1365"/>
          <ac:grpSpMkLst>
            <pc:docMk/>
            <pc:sldMk cId="1745412697" sldId="355"/>
            <ac:grpSpMk id="22" creationId="{CBB57B52-DA46-2DB4-C6D9-4756264B19A1}"/>
          </ac:grpSpMkLst>
        </pc:grpChg>
        <pc:grpChg chg="mod">
          <ac:chgData name="mehmet sait özdemir" userId="dce2c172-62e6-4d50-b888-93ec6715f647" providerId="ADAL" clId="{4B34B9B3-F431-4264-81B4-7C1F7E2D189B}" dt="2023-08-15T19:21:10.439" v="1376"/>
          <ac:grpSpMkLst>
            <pc:docMk/>
            <pc:sldMk cId="1745412697" sldId="355"/>
            <ac:grpSpMk id="33" creationId="{66E1C477-E468-DCF7-92CB-56F8CDB91842}"/>
          </ac:grpSpMkLst>
        </pc:grpChg>
        <pc:grpChg chg="mod">
          <ac:chgData name="mehmet sait özdemir" userId="dce2c172-62e6-4d50-b888-93ec6715f647" providerId="ADAL" clId="{4B34B9B3-F431-4264-81B4-7C1F7E2D189B}" dt="2023-08-15T19:21:10.439" v="1376"/>
          <ac:grpSpMkLst>
            <pc:docMk/>
            <pc:sldMk cId="1745412697" sldId="355"/>
            <ac:grpSpMk id="34" creationId="{4633E657-F619-616A-E857-68818B9CC81D}"/>
          </ac:grpSpMkLst>
        </pc:grpChg>
        <pc:grpChg chg="mod">
          <ac:chgData name="mehmet sait özdemir" userId="dce2c172-62e6-4d50-b888-93ec6715f647" providerId="ADAL" clId="{4B34B9B3-F431-4264-81B4-7C1F7E2D189B}" dt="2023-08-15T19:21:10.439" v="1376"/>
          <ac:grpSpMkLst>
            <pc:docMk/>
            <pc:sldMk cId="1745412697" sldId="355"/>
            <ac:grpSpMk id="35" creationId="{5857E59A-AAC6-DAC6-5F85-952BF32C8BA6}"/>
          </ac:grpSpMkLst>
        </pc:grpChg>
        <pc:graphicFrameChg chg="modGraphic">
          <ac:chgData name="mehmet sait özdemir" userId="dce2c172-62e6-4d50-b888-93ec6715f647" providerId="ADAL" clId="{4B34B9B3-F431-4264-81B4-7C1F7E2D189B}" dt="2023-08-15T15:48:42.939" v="350" actId="20577"/>
          <ac:graphicFrameMkLst>
            <pc:docMk/>
            <pc:sldMk cId="1745412697" sldId="355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19:20:52.396" v="1350" actId="9405"/>
          <ac:inkMkLst>
            <pc:docMk/>
            <pc:sldMk cId="1745412697" sldId="355"/>
            <ac:inkMk id="3" creationId="{FE5C168A-D9BA-6E7F-D1AE-1AFF48077824}"/>
          </ac:inkMkLst>
        </pc:inkChg>
        <pc:inkChg chg="add">
          <ac:chgData name="mehmet sait özdemir" userId="dce2c172-62e6-4d50-b888-93ec6715f647" providerId="ADAL" clId="{4B34B9B3-F431-4264-81B4-7C1F7E2D189B}" dt="2023-08-15T19:20:53.219" v="1351" actId="9405"/>
          <ac:inkMkLst>
            <pc:docMk/>
            <pc:sldMk cId="1745412697" sldId="355"/>
            <ac:inkMk id="4" creationId="{B4B563A9-DE81-7AC2-D2AC-19D0BB2125DB}"/>
          </ac:inkMkLst>
        </pc:inkChg>
        <pc:inkChg chg="add mod">
          <ac:chgData name="mehmet sait özdemir" userId="dce2c172-62e6-4d50-b888-93ec6715f647" providerId="ADAL" clId="{4B34B9B3-F431-4264-81B4-7C1F7E2D189B}" dt="2023-08-15T19:20:58.855" v="1361"/>
          <ac:inkMkLst>
            <pc:docMk/>
            <pc:sldMk cId="1745412697" sldId="355"/>
            <ac:inkMk id="5" creationId="{363BFDB2-3B73-C8DB-4B8E-30CF272A8CD1}"/>
          </ac:inkMkLst>
        </pc:inkChg>
        <pc:inkChg chg="add mod">
          <ac:chgData name="mehmet sait özdemir" userId="dce2c172-62e6-4d50-b888-93ec6715f647" providerId="ADAL" clId="{4B34B9B3-F431-4264-81B4-7C1F7E2D189B}" dt="2023-08-15T19:20:58.855" v="1361"/>
          <ac:inkMkLst>
            <pc:docMk/>
            <pc:sldMk cId="1745412697" sldId="355"/>
            <ac:inkMk id="6" creationId="{B58CB080-3C73-8000-B6AE-0FB02D2474A3}"/>
          </ac:inkMkLst>
        </pc:inkChg>
        <pc:inkChg chg="add mod">
          <ac:chgData name="mehmet sait özdemir" userId="dce2c172-62e6-4d50-b888-93ec6715f647" providerId="ADAL" clId="{4B34B9B3-F431-4264-81B4-7C1F7E2D189B}" dt="2023-08-15T19:20:58.855" v="1361"/>
          <ac:inkMkLst>
            <pc:docMk/>
            <pc:sldMk cId="1745412697" sldId="355"/>
            <ac:inkMk id="7" creationId="{3CF8144B-76B2-209A-2E1A-139FC9C1A933}"/>
          </ac:inkMkLst>
        </pc:inkChg>
        <pc:inkChg chg="add mod">
          <ac:chgData name="mehmet sait özdemir" userId="dce2c172-62e6-4d50-b888-93ec6715f647" providerId="ADAL" clId="{4B34B9B3-F431-4264-81B4-7C1F7E2D189B}" dt="2023-08-15T19:20:58.855" v="1361"/>
          <ac:inkMkLst>
            <pc:docMk/>
            <pc:sldMk cId="1745412697" sldId="355"/>
            <ac:inkMk id="8" creationId="{0C7C0E74-025E-13B0-67EC-29F7B1EF4D5D}"/>
          </ac:inkMkLst>
        </pc:inkChg>
        <pc:inkChg chg="add mod">
          <ac:chgData name="mehmet sait özdemir" userId="dce2c172-62e6-4d50-b888-93ec6715f647" providerId="ADAL" clId="{4B34B9B3-F431-4264-81B4-7C1F7E2D189B}" dt="2023-08-15T19:20:58.855" v="1361"/>
          <ac:inkMkLst>
            <pc:docMk/>
            <pc:sldMk cId="1745412697" sldId="355"/>
            <ac:inkMk id="9" creationId="{8D7A15C6-408A-1695-0FB8-FCF75D106DEF}"/>
          </ac:inkMkLst>
        </pc:inkChg>
        <pc:inkChg chg="add">
          <ac:chgData name="mehmet sait özdemir" userId="dce2c172-62e6-4d50-b888-93ec6715f647" providerId="ADAL" clId="{4B34B9B3-F431-4264-81B4-7C1F7E2D189B}" dt="2023-08-15T19:20:56.607" v="1357" actId="9405"/>
          <ac:inkMkLst>
            <pc:docMk/>
            <pc:sldMk cId="1745412697" sldId="355"/>
            <ac:inkMk id="12" creationId="{EDF44F2A-CD49-A89C-5652-D61516494C32}"/>
          </ac:inkMkLst>
        </pc:inkChg>
        <pc:inkChg chg="add mod">
          <ac:chgData name="mehmet sait özdemir" userId="dce2c172-62e6-4d50-b888-93ec6715f647" providerId="ADAL" clId="{4B34B9B3-F431-4264-81B4-7C1F7E2D189B}" dt="2023-08-15T19:21:01.371" v="1365"/>
          <ac:inkMkLst>
            <pc:docMk/>
            <pc:sldMk cId="1745412697" sldId="355"/>
            <ac:inkMk id="13" creationId="{7C3E4FC6-905C-141C-96BF-552FB564EA7E}"/>
          </ac:inkMkLst>
        </pc:inkChg>
        <pc:inkChg chg="add mod">
          <ac:chgData name="mehmet sait özdemir" userId="dce2c172-62e6-4d50-b888-93ec6715f647" providerId="ADAL" clId="{4B34B9B3-F431-4264-81B4-7C1F7E2D189B}" dt="2023-08-15T19:21:01.371" v="1365"/>
          <ac:inkMkLst>
            <pc:docMk/>
            <pc:sldMk cId="1745412697" sldId="355"/>
            <ac:inkMk id="14" creationId="{BCA66A60-AE4F-71EF-7024-1569DC51C8A5}"/>
          </ac:inkMkLst>
        </pc:inkChg>
        <pc:inkChg chg="add mod">
          <ac:chgData name="mehmet sait özdemir" userId="dce2c172-62e6-4d50-b888-93ec6715f647" providerId="ADAL" clId="{4B34B9B3-F431-4264-81B4-7C1F7E2D189B}" dt="2023-08-15T19:21:01.371" v="1365"/>
          <ac:inkMkLst>
            <pc:docMk/>
            <pc:sldMk cId="1745412697" sldId="355"/>
            <ac:inkMk id="15" creationId="{06810425-E0C1-ECC6-7094-DAA87E190904}"/>
          </ac:inkMkLst>
        </pc:inkChg>
        <pc:inkChg chg="add mod">
          <ac:chgData name="mehmet sait özdemir" userId="dce2c172-62e6-4d50-b888-93ec6715f647" providerId="ADAL" clId="{4B34B9B3-F431-4264-81B4-7C1F7E2D189B}" dt="2023-08-15T19:21:01.371" v="1365"/>
          <ac:inkMkLst>
            <pc:docMk/>
            <pc:sldMk cId="1745412697" sldId="355"/>
            <ac:inkMk id="19" creationId="{88B97223-5D13-DBD9-F940-91C4530922BB}"/>
          </ac:inkMkLst>
        </pc:inkChg>
        <pc:inkChg chg="add mod">
          <ac:chgData name="mehmet sait özdemir" userId="dce2c172-62e6-4d50-b888-93ec6715f647" providerId="ADAL" clId="{4B34B9B3-F431-4264-81B4-7C1F7E2D189B}" dt="2023-08-15T19:21:01.371" v="1365"/>
          <ac:inkMkLst>
            <pc:docMk/>
            <pc:sldMk cId="1745412697" sldId="355"/>
            <ac:inkMk id="20" creationId="{6A6E6738-D33C-C7CD-5FBD-F05DBAC9CF2E}"/>
          </ac:inkMkLst>
        </pc:inkChg>
        <pc:inkChg chg="add mod">
          <ac:chgData name="mehmet sait özdemir" userId="dce2c172-62e6-4d50-b888-93ec6715f647" providerId="ADAL" clId="{4B34B9B3-F431-4264-81B4-7C1F7E2D189B}" dt="2023-08-15T19:21:01.371" v="1365"/>
          <ac:inkMkLst>
            <pc:docMk/>
            <pc:sldMk cId="1745412697" sldId="355"/>
            <ac:inkMk id="21" creationId="{EE804504-CE65-1306-BAC6-4DB6A33C66BD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3" creationId="{3FB7DA22-EC9C-4AB2-3744-D0F549574FBF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4" creationId="{E8C664DA-1308-AD81-601C-14FADA5B8945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5" creationId="{2B0FBAAE-DBC0-0BCC-A3B2-6B0CA5E7EE98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6" creationId="{FD43E826-C793-55BB-7450-5B96E8F929F5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7" creationId="{C9F99FFC-B642-7F34-EBF2-CBC6DE2C2007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8" creationId="{A4B928DF-030F-575C-A300-F3978D828C3B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29" creationId="{72B7F044-7EAE-D0E7-AAAB-316407AA36F1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30" creationId="{742E1956-91B0-7EA5-B826-E07429116996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31" creationId="{79EAA33F-89BF-D578-5959-2A312B8CDB2E}"/>
          </ac:inkMkLst>
        </pc:inkChg>
        <pc:inkChg chg="add mod">
          <ac:chgData name="mehmet sait özdemir" userId="dce2c172-62e6-4d50-b888-93ec6715f647" providerId="ADAL" clId="{4B34B9B3-F431-4264-81B4-7C1F7E2D189B}" dt="2023-08-15T19:21:10.439" v="1376"/>
          <ac:inkMkLst>
            <pc:docMk/>
            <pc:sldMk cId="1745412697" sldId="355"/>
            <ac:inkMk id="32" creationId="{53F16793-1B97-692D-B95E-1221EA70DE96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2176448224" sldId="355"/>
        </pc:sldMkLst>
      </pc:sldChg>
      <pc:sldChg chg="addSp delSp modSp add mod replId">
        <pc:chgData name="mehmet sait özdemir" userId="dce2c172-62e6-4d50-b888-93ec6715f647" providerId="ADAL" clId="{4B34B9B3-F431-4264-81B4-7C1F7E2D189B}" dt="2023-08-15T19:21:38.214" v="1410"/>
        <pc:sldMkLst>
          <pc:docMk/>
          <pc:sldMk cId="2509060468" sldId="356"/>
        </pc:sldMkLst>
        <pc:grpChg chg="del mod">
          <ac:chgData name="mehmet sait özdemir" userId="dce2c172-62e6-4d50-b888-93ec6715f647" providerId="ADAL" clId="{4B34B9B3-F431-4264-81B4-7C1F7E2D189B}" dt="2023-08-15T19:21:28.879" v="1394"/>
          <ac:grpSpMkLst>
            <pc:docMk/>
            <pc:sldMk cId="2509060468" sldId="356"/>
            <ac:grpSpMk id="15" creationId="{ED403055-0635-3828-64DA-4B0B4D933C9A}"/>
          </ac:grpSpMkLst>
        </pc:grpChg>
        <pc:grpChg chg="mod">
          <ac:chgData name="mehmet sait özdemir" userId="dce2c172-62e6-4d50-b888-93ec6715f647" providerId="ADAL" clId="{4B34B9B3-F431-4264-81B4-7C1F7E2D189B}" dt="2023-08-15T19:21:25.842" v="1387"/>
          <ac:grpSpMkLst>
            <pc:docMk/>
            <pc:sldMk cId="2509060468" sldId="356"/>
            <ac:grpSpMk id="16" creationId="{4E746EA3-3B1D-12D7-B7D5-8078ED21F20A}"/>
          </ac:grpSpMkLst>
        </pc:grpChg>
        <pc:grpChg chg="mod">
          <ac:chgData name="mehmet sait özdemir" userId="dce2c172-62e6-4d50-b888-93ec6715f647" providerId="ADAL" clId="{4B34B9B3-F431-4264-81B4-7C1F7E2D189B}" dt="2023-08-15T19:21:28.879" v="1394"/>
          <ac:grpSpMkLst>
            <pc:docMk/>
            <pc:sldMk cId="2509060468" sldId="356"/>
            <ac:grpSpMk id="23" creationId="{4A8FF5DC-D123-C095-71F1-04FEA40F1BD2}"/>
          </ac:grpSpMkLst>
        </pc:grpChg>
        <pc:grpChg chg="mod">
          <ac:chgData name="mehmet sait özdemir" userId="dce2c172-62e6-4d50-b888-93ec6715f647" providerId="ADAL" clId="{4B34B9B3-F431-4264-81B4-7C1F7E2D189B}" dt="2023-08-15T19:21:34.840" v="1405"/>
          <ac:grpSpMkLst>
            <pc:docMk/>
            <pc:sldMk cId="2509060468" sldId="356"/>
            <ac:grpSpMk id="34" creationId="{2C7ADEEB-8573-BDF5-7726-0AE3C2283B6A}"/>
          </ac:grpSpMkLst>
        </pc:grpChg>
        <pc:grpChg chg="del mod">
          <ac:chgData name="mehmet sait özdemir" userId="dce2c172-62e6-4d50-b888-93ec6715f647" providerId="ADAL" clId="{4B34B9B3-F431-4264-81B4-7C1F7E2D189B}" dt="2023-08-15T19:21:38.214" v="1410"/>
          <ac:grpSpMkLst>
            <pc:docMk/>
            <pc:sldMk cId="2509060468" sldId="356"/>
            <ac:grpSpMk id="35" creationId="{96F6985B-3EEB-AAF8-3E82-FDE6EDCB78F8}"/>
          </ac:grpSpMkLst>
        </pc:grpChg>
        <pc:grpChg chg="mod">
          <ac:chgData name="mehmet sait özdemir" userId="dce2c172-62e6-4d50-b888-93ec6715f647" providerId="ADAL" clId="{4B34B9B3-F431-4264-81B4-7C1F7E2D189B}" dt="2023-08-15T19:21:38.214" v="1410"/>
          <ac:grpSpMkLst>
            <pc:docMk/>
            <pc:sldMk cId="2509060468" sldId="356"/>
            <ac:grpSpMk id="40" creationId="{CFD78E9A-0319-9A48-93FA-E63F64546CCE}"/>
          </ac:grpSpMkLst>
        </pc:grpChg>
        <pc:grpChg chg="mod">
          <ac:chgData name="mehmet sait özdemir" userId="dce2c172-62e6-4d50-b888-93ec6715f647" providerId="ADAL" clId="{4B34B9B3-F431-4264-81B4-7C1F7E2D189B}" dt="2023-08-15T19:21:38.214" v="1410"/>
          <ac:grpSpMkLst>
            <pc:docMk/>
            <pc:sldMk cId="2509060468" sldId="356"/>
            <ac:grpSpMk id="41" creationId="{41F4CC69-7288-0095-051B-170DD2772121}"/>
          </ac:grpSpMkLst>
        </pc:grpChg>
        <pc:graphicFrameChg chg="modGraphic">
          <ac:chgData name="mehmet sait özdemir" userId="dce2c172-62e6-4d50-b888-93ec6715f647" providerId="ADAL" clId="{4B34B9B3-F431-4264-81B4-7C1F7E2D189B}" dt="2023-08-15T15:49:03.825" v="359" actId="20577"/>
          <ac:graphicFrameMkLst>
            <pc:docMk/>
            <pc:sldMk cId="2509060468" sldId="356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19:21:25.842" v="1387"/>
          <ac:inkMkLst>
            <pc:docMk/>
            <pc:sldMk cId="2509060468" sldId="356"/>
            <ac:inkMk id="3" creationId="{EE6B573E-9CA1-017B-7BF5-4480D7D3459A}"/>
          </ac:inkMkLst>
        </pc:inkChg>
        <pc:inkChg chg="add mod">
          <ac:chgData name="mehmet sait özdemir" userId="dce2c172-62e6-4d50-b888-93ec6715f647" providerId="ADAL" clId="{4B34B9B3-F431-4264-81B4-7C1F7E2D189B}" dt="2023-08-15T19:21:25.842" v="1387"/>
          <ac:inkMkLst>
            <pc:docMk/>
            <pc:sldMk cId="2509060468" sldId="356"/>
            <ac:inkMk id="4" creationId="{1CF80BFC-56ED-556A-30A4-405D32D332F9}"/>
          </ac:inkMkLst>
        </pc:inkChg>
        <pc:inkChg chg="add">
          <ac:chgData name="mehmet sait özdemir" userId="dce2c172-62e6-4d50-b888-93ec6715f647" providerId="ADAL" clId="{4B34B9B3-F431-4264-81B4-7C1F7E2D189B}" dt="2023-08-15T19:21:20.591" v="1379" actId="9405"/>
          <ac:inkMkLst>
            <pc:docMk/>
            <pc:sldMk cId="2509060468" sldId="356"/>
            <ac:inkMk id="5" creationId="{DB55C414-C326-569F-A2E0-ED03AAB44702}"/>
          </ac:inkMkLst>
        </pc:inkChg>
        <pc:inkChg chg="add mod">
          <ac:chgData name="mehmet sait özdemir" userId="dce2c172-62e6-4d50-b888-93ec6715f647" providerId="ADAL" clId="{4B34B9B3-F431-4264-81B4-7C1F7E2D189B}" dt="2023-08-15T19:21:25.842" v="1387"/>
          <ac:inkMkLst>
            <pc:docMk/>
            <pc:sldMk cId="2509060468" sldId="356"/>
            <ac:inkMk id="6" creationId="{1A8EDFDB-47E4-B459-FFF6-5E9A15A16A06}"/>
          </ac:inkMkLst>
        </pc:inkChg>
        <pc:inkChg chg="add">
          <ac:chgData name="mehmet sait özdemir" userId="dce2c172-62e6-4d50-b888-93ec6715f647" providerId="ADAL" clId="{4B34B9B3-F431-4264-81B4-7C1F7E2D189B}" dt="2023-08-15T19:21:22.262" v="1381" actId="9405"/>
          <ac:inkMkLst>
            <pc:docMk/>
            <pc:sldMk cId="2509060468" sldId="356"/>
            <ac:inkMk id="7" creationId="{2CCA7F5D-F2A6-C339-BC34-0FAF11A23E82}"/>
          </ac:inkMkLst>
        </pc:inkChg>
        <pc:inkChg chg="add">
          <ac:chgData name="mehmet sait özdemir" userId="dce2c172-62e6-4d50-b888-93ec6715f647" providerId="ADAL" clId="{4B34B9B3-F431-4264-81B4-7C1F7E2D189B}" dt="2023-08-15T19:21:22.638" v="1382" actId="9405"/>
          <ac:inkMkLst>
            <pc:docMk/>
            <pc:sldMk cId="2509060468" sldId="356"/>
            <ac:inkMk id="8" creationId="{CC284684-9393-4543-E9DE-233698158686}"/>
          </ac:inkMkLst>
        </pc:inkChg>
        <pc:inkChg chg="add">
          <ac:chgData name="mehmet sait özdemir" userId="dce2c172-62e6-4d50-b888-93ec6715f647" providerId="ADAL" clId="{4B34B9B3-F431-4264-81B4-7C1F7E2D189B}" dt="2023-08-15T19:21:23.441" v="1383" actId="9405"/>
          <ac:inkMkLst>
            <pc:docMk/>
            <pc:sldMk cId="2509060468" sldId="356"/>
            <ac:inkMk id="9" creationId="{81034A1E-25E6-3EF1-D307-02C20B381DC2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12" creationId="{E7CEAA39-B0CA-30AA-4F26-D9DC9E150FAF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13" creationId="{DB920DE8-1CB6-078F-5A9A-A7076C6591EF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14" creationId="{6B71013F-C618-9EEF-C290-664E54D706E5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17" creationId="{8E94D193-DF32-4814-851A-114466769D6F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18" creationId="{07CAF08D-F262-BD10-7FDF-7FB96055E609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19" creationId="{45774446-8C29-11CA-85E3-2D2FC2319F85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20" creationId="{AE6C0B71-B654-3F98-29C6-A7C8169291D3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21" creationId="{4492117B-D690-B5EB-51DF-D242B8E05CD5}"/>
          </ac:inkMkLst>
        </pc:inkChg>
        <pc:inkChg chg="add mod">
          <ac:chgData name="mehmet sait özdemir" userId="dce2c172-62e6-4d50-b888-93ec6715f647" providerId="ADAL" clId="{4B34B9B3-F431-4264-81B4-7C1F7E2D189B}" dt="2023-08-15T19:21:28.879" v="1394"/>
          <ac:inkMkLst>
            <pc:docMk/>
            <pc:sldMk cId="2509060468" sldId="356"/>
            <ac:inkMk id="22" creationId="{F75D2EC1-BA65-802E-2A39-00DFB5865ACB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24" creationId="{819B00BC-9670-5279-E9B7-5B41AB3C2B02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25" creationId="{76EAD934-258C-05EC-34EA-5F3B622CC673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26" creationId="{C89DD68B-A16D-C245-B6D5-C5F7CB097AEB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27" creationId="{0DEC74EB-CABB-5800-21EC-FF3DFEF98E37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28" creationId="{B60700AD-1EE1-EC56-7F79-46A84E3F9505}"/>
          </ac:inkMkLst>
        </pc:inkChg>
        <pc:inkChg chg="add mod">
          <ac:chgData name="mehmet sait özdemir" userId="dce2c172-62e6-4d50-b888-93ec6715f647" providerId="ADAL" clId="{4B34B9B3-F431-4264-81B4-7C1F7E2D189B}" dt="2023-08-15T19:21:34.840" v="1405"/>
          <ac:inkMkLst>
            <pc:docMk/>
            <pc:sldMk cId="2509060468" sldId="356"/>
            <ac:inkMk id="29" creationId="{97E5FC95-7A60-E798-C56E-6E75D0CAC7FB}"/>
          </ac:inkMkLst>
        </pc:inkChg>
        <pc:inkChg chg="add mod">
          <ac:chgData name="mehmet sait özdemir" userId="dce2c172-62e6-4d50-b888-93ec6715f647" providerId="ADAL" clId="{4B34B9B3-F431-4264-81B4-7C1F7E2D189B}" dt="2023-08-15T19:21:34.840" v="1405"/>
          <ac:inkMkLst>
            <pc:docMk/>
            <pc:sldMk cId="2509060468" sldId="356"/>
            <ac:inkMk id="30" creationId="{29ABFFCB-241B-6F33-C85C-6783537A07A2}"/>
          </ac:inkMkLst>
        </pc:inkChg>
        <pc:inkChg chg="add mod">
          <ac:chgData name="mehmet sait özdemir" userId="dce2c172-62e6-4d50-b888-93ec6715f647" providerId="ADAL" clId="{4B34B9B3-F431-4264-81B4-7C1F7E2D189B}" dt="2023-08-15T19:21:34.840" v="1405"/>
          <ac:inkMkLst>
            <pc:docMk/>
            <pc:sldMk cId="2509060468" sldId="356"/>
            <ac:inkMk id="31" creationId="{FE3A3415-EEEF-A7DC-D340-2314EDD8B094}"/>
          </ac:inkMkLst>
        </pc:inkChg>
        <pc:inkChg chg="add mod">
          <ac:chgData name="mehmet sait özdemir" userId="dce2c172-62e6-4d50-b888-93ec6715f647" providerId="ADAL" clId="{4B34B9B3-F431-4264-81B4-7C1F7E2D189B}" dt="2023-08-15T19:21:34.840" v="1405"/>
          <ac:inkMkLst>
            <pc:docMk/>
            <pc:sldMk cId="2509060468" sldId="356"/>
            <ac:inkMk id="32" creationId="{B7B863C4-7250-EB98-DC4C-E66F26A6EBAE}"/>
          </ac:inkMkLst>
        </pc:inkChg>
        <pc:inkChg chg="add mod">
          <ac:chgData name="mehmet sait özdemir" userId="dce2c172-62e6-4d50-b888-93ec6715f647" providerId="ADAL" clId="{4B34B9B3-F431-4264-81B4-7C1F7E2D189B}" dt="2023-08-15T19:21:34.840" v="1405"/>
          <ac:inkMkLst>
            <pc:docMk/>
            <pc:sldMk cId="2509060468" sldId="356"/>
            <ac:inkMk id="33" creationId="{9D419519-5DE9-DA64-8FCC-E527E8B9A311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36" creationId="{B1C0127A-F43F-439E-D332-30CF44ACB2AD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37" creationId="{526C3DEA-201F-27B1-83A8-88FE9E3B9193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38" creationId="{C4D0DCE9-AD68-B73B-863B-E6094EE69DA7}"/>
          </ac:inkMkLst>
        </pc:inkChg>
        <pc:inkChg chg="add mod">
          <ac:chgData name="mehmet sait özdemir" userId="dce2c172-62e6-4d50-b888-93ec6715f647" providerId="ADAL" clId="{4B34B9B3-F431-4264-81B4-7C1F7E2D189B}" dt="2023-08-15T19:21:38.214" v="1410"/>
          <ac:inkMkLst>
            <pc:docMk/>
            <pc:sldMk cId="2509060468" sldId="356"/>
            <ac:inkMk id="39" creationId="{4A6C6ABD-F2AB-359B-C097-C6FB9E6AD8B0}"/>
          </ac:inkMkLst>
        </pc:inkChg>
      </pc:sldChg>
      <pc:sldChg chg="del">
        <pc:chgData name="mehmet sait özdemir" userId="dce2c172-62e6-4d50-b888-93ec6715f647" providerId="ADAL" clId="{4B34B9B3-F431-4264-81B4-7C1F7E2D189B}" dt="2023-08-15T15:27:40.749" v="61" actId="2696"/>
        <pc:sldMkLst>
          <pc:docMk/>
          <pc:sldMk cId="4274567787" sldId="356"/>
        </pc:sldMkLst>
      </pc:sldChg>
      <pc:sldChg chg="addSp delSp modSp add mod replId">
        <pc:chgData name="mehmet sait özdemir" userId="dce2c172-62e6-4d50-b888-93ec6715f647" providerId="ADAL" clId="{4B34B9B3-F431-4264-81B4-7C1F7E2D189B}" dt="2023-08-15T19:22:05.337" v="1449"/>
        <pc:sldMkLst>
          <pc:docMk/>
          <pc:sldMk cId="33748596" sldId="357"/>
        </pc:sldMkLst>
        <pc:grpChg chg="del mod">
          <ac:chgData name="mehmet sait özdemir" userId="dce2c172-62e6-4d50-b888-93ec6715f647" providerId="ADAL" clId="{4B34B9B3-F431-4264-81B4-7C1F7E2D189B}" dt="2023-08-15T19:21:48.585" v="1422"/>
          <ac:grpSpMkLst>
            <pc:docMk/>
            <pc:sldMk cId="33748596" sldId="357"/>
            <ac:grpSpMk id="14" creationId="{DF064D35-E0F5-C525-3FC4-4B164E6BF1DC}"/>
          </ac:grpSpMkLst>
        </pc:grpChg>
        <pc:grpChg chg="mod">
          <ac:chgData name="mehmet sait özdemir" userId="dce2c172-62e6-4d50-b888-93ec6715f647" providerId="ADAL" clId="{4B34B9B3-F431-4264-81B4-7C1F7E2D189B}" dt="2023-08-15T19:21:46.682" v="1420"/>
          <ac:grpSpMkLst>
            <pc:docMk/>
            <pc:sldMk cId="33748596" sldId="357"/>
            <ac:grpSpMk id="15" creationId="{001D3F24-8684-12ED-2B20-B87FF6F5F7A1}"/>
          </ac:grpSpMkLst>
        </pc:grpChg>
        <pc:grpChg chg="mod">
          <ac:chgData name="mehmet sait özdemir" userId="dce2c172-62e6-4d50-b888-93ec6715f647" providerId="ADAL" clId="{4B34B9B3-F431-4264-81B4-7C1F7E2D189B}" dt="2023-08-15T19:21:46.682" v="1420"/>
          <ac:grpSpMkLst>
            <pc:docMk/>
            <pc:sldMk cId="33748596" sldId="357"/>
            <ac:grpSpMk id="16" creationId="{7143CCCF-2CC5-6873-1ED3-97F50C8F51E4}"/>
          </ac:grpSpMkLst>
        </pc:grpChg>
        <pc:grpChg chg="mod">
          <ac:chgData name="mehmet sait özdemir" userId="dce2c172-62e6-4d50-b888-93ec6715f647" providerId="ADAL" clId="{4B34B9B3-F431-4264-81B4-7C1F7E2D189B}" dt="2023-08-15T19:21:46.682" v="1420"/>
          <ac:grpSpMkLst>
            <pc:docMk/>
            <pc:sldMk cId="33748596" sldId="357"/>
            <ac:grpSpMk id="17" creationId="{E3624EC6-58CD-1F61-69A5-EBEA8C169930}"/>
          </ac:grpSpMkLst>
        </pc:grpChg>
        <pc:grpChg chg="mod">
          <ac:chgData name="mehmet sait özdemir" userId="dce2c172-62e6-4d50-b888-93ec6715f647" providerId="ADAL" clId="{4B34B9B3-F431-4264-81B4-7C1F7E2D189B}" dt="2023-08-15T19:21:48.585" v="1422"/>
          <ac:grpSpMkLst>
            <pc:docMk/>
            <pc:sldMk cId="33748596" sldId="357"/>
            <ac:grpSpMk id="19" creationId="{18A41778-80AC-6991-BE1C-2480035A6838}"/>
          </ac:grpSpMkLst>
        </pc:grpChg>
        <pc:grpChg chg="del mod">
          <ac:chgData name="mehmet sait özdemir" userId="dce2c172-62e6-4d50-b888-93ec6715f647" providerId="ADAL" clId="{4B34B9B3-F431-4264-81B4-7C1F7E2D189B}" dt="2023-08-15T19:21:58.131" v="1437"/>
          <ac:grpSpMkLst>
            <pc:docMk/>
            <pc:sldMk cId="33748596" sldId="357"/>
            <ac:grpSpMk id="30" creationId="{0118827A-8FD2-B07F-73CA-E1C8EE1C88EE}"/>
          </ac:grpSpMkLst>
        </pc:grpChg>
        <pc:grpChg chg="mod">
          <ac:chgData name="mehmet sait özdemir" userId="dce2c172-62e6-4d50-b888-93ec6715f647" providerId="ADAL" clId="{4B34B9B3-F431-4264-81B4-7C1F7E2D189B}" dt="2023-08-15T19:21:55.012" v="1433"/>
          <ac:grpSpMkLst>
            <pc:docMk/>
            <pc:sldMk cId="33748596" sldId="357"/>
            <ac:grpSpMk id="31" creationId="{4868A8E0-8FCE-BEAF-257B-37369A3BFEE0}"/>
          </ac:grpSpMkLst>
        </pc:grpChg>
        <pc:grpChg chg="mod">
          <ac:chgData name="mehmet sait özdemir" userId="dce2c172-62e6-4d50-b888-93ec6715f647" providerId="ADAL" clId="{4B34B9B3-F431-4264-81B4-7C1F7E2D189B}" dt="2023-08-15T19:21:58.131" v="1437"/>
          <ac:grpSpMkLst>
            <pc:docMk/>
            <pc:sldMk cId="33748596" sldId="357"/>
            <ac:grpSpMk id="35" creationId="{02743CF7-D841-C8BA-81FD-1FB9889C83F8}"/>
          </ac:grpSpMkLst>
        </pc:grpChg>
        <pc:grpChg chg="mod">
          <ac:chgData name="mehmet sait özdemir" userId="dce2c172-62e6-4d50-b888-93ec6715f647" providerId="ADAL" clId="{4B34B9B3-F431-4264-81B4-7C1F7E2D189B}" dt="2023-08-15T19:22:02.191" v="1443"/>
          <ac:grpSpMkLst>
            <pc:docMk/>
            <pc:sldMk cId="33748596" sldId="357"/>
            <ac:grpSpMk id="41" creationId="{E7224C15-7DE8-8952-A609-35FD733F810A}"/>
          </ac:grpSpMkLst>
        </pc:grpChg>
        <pc:grpChg chg="mod">
          <ac:chgData name="mehmet sait özdemir" userId="dce2c172-62e6-4d50-b888-93ec6715f647" providerId="ADAL" clId="{4B34B9B3-F431-4264-81B4-7C1F7E2D189B}" dt="2023-08-15T19:22:02.191" v="1443"/>
          <ac:grpSpMkLst>
            <pc:docMk/>
            <pc:sldMk cId="33748596" sldId="357"/>
            <ac:grpSpMk id="42" creationId="{329BF6A9-CD97-25F5-B266-86D9A2A24FD7}"/>
          </ac:grpSpMkLst>
        </pc:grpChg>
        <pc:grpChg chg="mod">
          <ac:chgData name="mehmet sait özdemir" userId="dce2c172-62e6-4d50-b888-93ec6715f647" providerId="ADAL" clId="{4B34B9B3-F431-4264-81B4-7C1F7E2D189B}" dt="2023-08-15T19:22:05.337" v="1449"/>
          <ac:grpSpMkLst>
            <pc:docMk/>
            <pc:sldMk cId="33748596" sldId="357"/>
            <ac:grpSpMk id="48" creationId="{E9E89339-BB76-A9D0-FB07-C5B0EA95DEAF}"/>
          </ac:grpSpMkLst>
        </pc:grpChg>
        <pc:grpChg chg="mod">
          <ac:chgData name="mehmet sait özdemir" userId="dce2c172-62e6-4d50-b888-93ec6715f647" providerId="ADAL" clId="{4B34B9B3-F431-4264-81B4-7C1F7E2D189B}" dt="2023-08-15T19:22:05.337" v="1449"/>
          <ac:grpSpMkLst>
            <pc:docMk/>
            <pc:sldMk cId="33748596" sldId="357"/>
            <ac:grpSpMk id="49" creationId="{6BB8E407-B20A-6CDF-AB6A-9C503BEE485D}"/>
          </ac:grpSpMkLst>
        </pc:grpChg>
        <pc:graphicFrameChg chg="modGraphic">
          <ac:chgData name="mehmet sait özdemir" userId="dce2c172-62e6-4d50-b888-93ec6715f647" providerId="ADAL" clId="{4B34B9B3-F431-4264-81B4-7C1F7E2D189B}" dt="2023-08-15T15:49:22.985" v="374" actId="20577"/>
          <ac:graphicFrameMkLst>
            <pc:docMk/>
            <pc:sldMk cId="33748596" sldId="357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19:21:46.682" v="1420"/>
          <ac:inkMkLst>
            <pc:docMk/>
            <pc:sldMk cId="33748596" sldId="357"/>
            <ac:inkMk id="3" creationId="{3743AD62-E0B2-E8C5-AE96-63D653179A2E}"/>
          </ac:inkMkLst>
        </pc:inkChg>
        <pc:inkChg chg="add mod">
          <ac:chgData name="mehmet sait özdemir" userId="dce2c172-62e6-4d50-b888-93ec6715f647" providerId="ADAL" clId="{4B34B9B3-F431-4264-81B4-7C1F7E2D189B}" dt="2023-08-15T19:21:46.682" v="1420"/>
          <ac:inkMkLst>
            <pc:docMk/>
            <pc:sldMk cId="33748596" sldId="357"/>
            <ac:inkMk id="4" creationId="{4533323C-E8CA-977F-BBA6-453B0E40A643}"/>
          </ac:inkMkLst>
        </pc:inkChg>
        <pc:inkChg chg="add">
          <ac:chgData name="mehmet sait özdemir" userId="dce2c172-62e6-4d50-b888-93ec6715f647" providerId="ADAL" clId="{4B34B9B3-F431-4264-81B4-7C1F7E2D189B}" dt="2023-08-15T19:21:43.364" v="1413" actId="9405"/>
          <ac:inkMkLst>
            <pc:docMk/>
            <pc:sldMk cId="33748596" sldId="357"/>
            <ac:inkMk id="5" creationId="{E068CF35-FA63-E90A-A55D-822C190815C6}"/>
          </ac:inkMkLst>
        </pc:inkChg>
        <pc:inkChg chg="add mod">
          <ac:chgData name="mehmet sait özdemir" userId="dce2c172-62e6-4d50-b888-93ec6715f647" providerId="ADAL" clId="{4B34B9B3-F431-4264-81B4-7C1F7E2D189B}" dt="2023-08-15T19:21:46.682" v="1420"/>
          <ac:inkMkLst>
            <pc:docMk/>
            <pc:sldMk cId="33748596" sldId="357"/>
            <ac:inkMk id="6" creationId="{9DAF2137-A0F1-9740-2040-1830FA11A40B}"/>
          </ac:inkMkLst>
        </pc:inkChg>
        <pc:inkChg chg="add mod">
          <ac:chgData name="mehmet sait özdemir" userId="dce2c172-62e6-4d50-b888-93ec6715f647" providerId="ADAL" clId="{4B34B9B3-F431-4264-81B4-7C1F7E2D189B}" dt="2023-08-15T19:21:46.682" v="1420"/>
          <ac:inkMkLst>
            <pc:docMk/>
            <pc:sldMk cId="33748596" sldId="357"/>
            <ac:inkMk id="7" creationId="{FD468786-FF58-0597-F5E5-C5949780416F}"/>
          </ac:inkMkLst>
        </pc:inkChg>
        <pc:inkChg chg="add mod">
          <ac:chgData name="mehmet sait özdemir" userId="dce2c172-62e6-4d50-b888-93ec6715f647" providerId="ADAL" clId="{4B34B9B3-F431-4264-81B4-7C1F7E2D189B}" dt="2023-08-15T19:21:46.682" v="1420"/>
          <ac:inkMkLst>
            <pc:docMk/>
            <pc:sldMk cId="33748596" sldId="357"/>
            <ac:inkMk id="8" creationId="{A30E6910-B2C2-346D-1FFD-3F9A9A2FB05B}"/>
          </ac:inkMkLst>
        </pc:inkChg>
        <pc:inkChg chg="add mod">
          <ac:chgData name="mehmet sait özdemir" userId="dce2c172-62e6-4d50-b888-93ec6715f647" providerId="ADAL" clId="{4B34B9B3-F431-4264-81B4-7C1F7E2D189B}" dt="2023-08-15T19:21:46.682" v="1420"/>
          <ac:inkMkLst>
            <pc:docMk/>
            <pc:sldMk cId="33748596" sldId="357"/>
            <ac:inkMk id="9" creationId="{C45A4984-1863-7BDF-E950-2BC11E7FB4A3}"/>
          </ac:inkMkLst>
        </pc:inkChg>
        <pc:inkChg chg="add mod">
          <ac:chgData name="mehmet sait özdemir" userId="dce2c172-62e6-4d50-b888-93ec6715f647" providerId="ADAL" clId="{4B34B9B3-F431-4264-81B4-7C1F7E2D189B}" dt="2023-08-15T19:21:48.585" v="1422"/>
          <ac:inkMkLst>
            <pc:docMk/>
            <pc:sldMk cId="33748596" sldId="357"/>
            <ac:inkMk id="12" creationId="{F1A500DD-EC41-F0E7-4EB7-25B5F45E5BC4}"/>
          </ac:inkMkLst>
        </pc:inkChg>
        <pc:inkChg chg="add mod">
          <ac:chgData name="mehmet sait özdemir" userId="dce2c172-62e6-4d50-b888-93ec6715f647" providerId="ADAL" clId="{4B34B9B3-F431-4264-81B4-7C1F7E2D189B}" dt="2023-08-15T19:21:48.585" v="1422"/>
          <ac:inkMkLst>
            <pc:docMk/>
            <pc:sldMk cId="33748596" sldId="357"/>
            <ac:inkMk id="13" creationId="{70B3AE85-4C1E-FED5-455A-C144BE68B011}"/>
          </ac:inkMkLst>
        </pc:inkChg>
        <pc:inkChg chg="add mod">
          <ac:chgData name="mehmet sait özdemir" userId="dce2c172-62e6-4d50-b888-93ec6715f647" providerId="ADAL" clId="{4B34B9B3-F431-4264-81B4-7C1F7E2D189B}" dt="2023-08-15T19:21:48.585" v="1422"/>
          <ac:inkMkLst>
            <pc:docMk/>
            <pc:sldMk cId="33748596" sldId="357"/>
            <ac:inkMk id="18" creationId="{08923452-0591-0735-0300-97E97CA2C206}"/>
          </ac:inkMkLst>
        </pc:inkChg>
        <pc:inkChg chg="add mod">
          <ac:chgData name="mehmet sait özdemir" userId="dce2c172-62e6-4d50-b888-93ec6715f647" providerId="ADAL" clId="{4B34B9B3-F431-4264-81B4-7C1F7E2D189B}" dt="2023-08-15T19:21:55.012" v="1433"/>
          <ac:inkMkLst>
            <pc:docMk/>
            <pc:sldMk cId="33748596" sldId="357"/>
            <ac:inkMk id="20" creationId="{0F674A6A-40F1-5110-FE93-5A8AEEB7B503}"/>
          </ac:inkMkLst>
        </pc:inkChg>
        <pc:inkChg chg="add mod">
          <ac:chgData name="mehmet sait özdemir" userId="dce2c172-62e6-4d50-b888-93ec6715f647" providerId="ADAL" clId="{4B34B9B3-F431-4264-81B4-7C1F7E2D189B}" dt="2023-08-15T19:21:55.012" v="1433"/>
          <ac:inkMkLst>
            <pc:docMk/>
            <pc:sldMk cId="33748596" sldId="357"/>
            <ac:inkMk id="21" creationId="{07FC4600-10FC-9CB6-C007-1E4687381950}"/>
          </ac:inkMkLst>
        </pc:inkChg>
        <pc:inkChg chg="add mod">
          <ac:chgData name="mehmet sait özdemir" userId="dce2c172-62e6-4d50-b888-93ec6715f647" providerId="ADAL" clId="{4B34B9B3-F431-4264-81B4-7C1F7E2D189B}" dt="2023-08-15T19:21:55.012" v="1433"/>
          <ac:inkMkLst>
            <pc:docMk/>
            <pc:sldMk cId="33748596" sldId="357"/>
            <ac:inkMk id="22" creationId="{8E7C8016-DFBE-32E1-3856-DE4E11787616}"/>
          </ac:inkMkLst>
        </pc:inkChg>
        <pc:inkChg chg="add">
          <ac:chgData name="mehmet sait özdemir" userId="dce2c172-62e6-4d50-b888-93ec6715f647" providerId="ADAL" clId="{4B34B9B3-F431-4264-81B4-7C1F7E2D189B}" dt="2023-08-15T19:21:51.072" v="1426" actId="9405"/>
          <ac:inkMkLst>
            <pc:docMk/>
            <pc:sldMk cId="33748596" sldId="357"/>
            <ac:inkMk id="23" creationId="{48BDD136-E2B5-0704-266E-420EE8451364}"/>
          </ac:inkMkLst>
        </pc:inkChg>
        <pc:inkChg chg="add">
          <ac:chgData name="mehmet sait özdemir" userId="dce2c172-62e6-4d50-b888-93ec6715f647" providerId="ADAL" clId="{4B34B9B3-F431-4264-81B4-7C1F7E2D189B}" dt="2023-08-15T19:21:51.444" v="1427" actId="9405"/>
          <ac:inkMkLst>
            <pc:docMk/>
            <pc:sldMk cId="33748596" sldId="357"/>
            <ac:inkMk id="24" creationId="{2355F2C9-E5BD-25F4-1D07-5DBF835BD38F}"/>
          </ac:inkMkLst>
        </pc:inkChg>
        <pc:inkChg chg="add">
          <ac:chgData name="mehmet sait özdemir" userId="dce2c172-62e6-4d50-b888-93ec6715f647" providerId="ADAL" clId="{4B34B9B3-F431-4264-81B4-7C1F7E2D189B}" dt="2023-08-15T19:21:52.302" v="1428" actId="9405"/>
          <ac:inkMkLst>
            <pc:docMk/>
            <pc:sldMk cId="33748596" sldId="357"/>
            <ac:inkMk id="25" creationId="{8889DF13-2896-7DC8-63A9-E46744AE0476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26" creationId="{EAFF4948-6732-8E40-BDD8-427035D79A2F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27" creationId="{7D36D1E8-0AFE-04E7-E949-FE3C08D1279F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28" creationId="{BDA8023F-3D7E-6E53-1B2F-1D4D40AD6C52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29" creationId="{2E9AB0C3-5DD4-4471-3065-513981482FC2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32" creationId="{A153C636-C6BA-3E15-D378-704493EC1034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33" creationId="{BBE9028C-8269-8C1B-22C3-3BFF3F190DB8}"/>
          </ac:inkMkLst>
        </pc:inkChg>
        <pc:inkChg chg="add mod">
          <ac:chgData name="mehmet sait özdemir" userId="dce2c172-62e6-4d50-b888-93ec6715f647" providerId="ADAL" clId="{4B34B9B3-F431-4264-81B4-7C1F7E2D189B}" dt="2023-08-15T19:21:58.131" v="1437"/>
          <ac:inkMkLst>
            <pc:docMk/>
            <pc:sldMk cId="33748596" sldId="357"/>
            <ac:inkMk id="34" creationId="{13998677-F118-47EC-78B6-D501D920D5B1}"/>
          </ac:inkMkLst>
        </pc:inkChg>
        <pc:inkChg chg="add mod">
          <ac:chgData name="mehmet sait özdemir" userId="dce2c172-62e6-4d50-b888-93ec6715f647" providerId="ADAL" clId="{4B34B9B3-F431-4264-81B4-7C1F7E2D189B}" dt="2023-08-15T19:22:02.191" v="1443"/>
          <ac:inkMkLst>
            <pc:docMk/>
            <pc:sldMk cId="33748596" sldId="357"/>
            <ac:inkMk id="36" creationId="{C40A9875-9B05-A72B-36E1-DED25A2BD533}"/>
          </ac:inkMkLst>
        </pc:inkChg>
        <pc:inkChg chg="add mod">
          <ac:chgData name="mehmet sait özdemir" userId="dce2c172-62e6-4d50-b888-93ec6715f647" providerId="ADAL" clId="{4B34B9B3-F431-4264-81B4-7C1F7E2D189B}" dt="2023-08-15T19:22:02.191" v="1443"/>
          <ac:inkMkLst>
            <pc:docMk/>
            <pc:sldMk cId="33748596" sldId="357"/>
            <ac:inkMk id="37" creationId="{06075327-0045-92BB-1749-926751881A40}"/>
          </ac:inkMkLst>
        </pc:inkChg>
        <pc:inkChg chg="add mod">
          <ac:chgData name="mehmet sait özdemir" userId="dce2c172-62e6-4d50-b888-93ec6715f647" providerId="ADAL" clId="{4B34B9B3-F431-4264-81B4-7C1F7E2D189B}" dt="2023-08-15T19:22:02.191" v="1443"/>
          <ac:inkMkLst>
            <pc:docMk/>
            <pc:sldMk cId="33748596" sldId="357"/>
            <ac:inkMk id="38" creationId="{81762B43-957A-3247-433A-0F11CE821E16}"/>
          </ac:inkMkLst>
        </pc:inkChg>
        <pc:inkChg chg="add mod">
          <ac:chgData name="mehmet sait özdemir" userId="dce2c172-62e6-4d50-b888-93ec6715f647" providerId="ADAL" clId="{4B34B9B3-F431-4264-81B4-7C1F7E2D189B}" dt="2023-08-15T19:22:02.191" v="1443"/>
          <ac:inkMkLst>
            <pc:docMk/>
            <pc:sldMk cId="33748596" sldId="357"/>
            <ac:inkMk id="39" creationId="{67227FBB-E1E8-470E-F8CB-DCB305772CDB}"/>
          </ac:inkMkLst>
        </pc:inkChg>
        <pc:inkChg chg="add mod">
          <ac:chgData name="mehmet sait özdemir" userId="dce2c172-62e6-4d50-b888-93ec6715f647" providerId="ADAL" clId="{4B34B9B3-F431-4264-81B4-7C1F7E2D189B}" dt="2023-08-15T19:22:02.191" v="1443"/>
          <ac:inkMkLst>
            <pc:docMk/>
            <pc:sldMk cId="33748596" sldId="357"/>
            <ac:inkMk id="40" creationId="{F3059547-AECC-BE02-38C6-329DE47F14D4}"/>
          </ac:inkMkLst>
        </pc:inkChg>
        <pc:inkChg chg="add mod">
          <ac:chgData name="mehmet sait özdemir" userId="dce2c172-62e6-4d50-b888-93ec6715f647" providerId="ADAL" clId="{4B34B9B3-F431-4264-81B4-7C1F7E2D189B}" dt="2023-08-15T19:22:05.337" v="1449"/>
          <ac:inkMkLst>
            <pc:docMk/>
            <pc:sldMk cId="33748596" sldId="357"/>
            <ac:inkMk id="43" creationId="{1747B765-A596-A753-2F0F-A300537CA1AC}"/>
          </ac:inkMkLst>
        </pc:inkChg>
        <pc:inkChg chg="add mod">
          <ac:chgData name="mehmet sait özdemir" userId="dce2c172-62e6-4d50-b888-93ec6715f647" providerId="ADAL" clId="{4B34B9B3-F431-4264-81B4-7C1F7E2D189B}" dt="2023-08-15T19:22:05.337" v="1449"/>
          <ac:inkMkLst>
            <pc:docMk/>
            <pc:sldMk cId="33748596" sldId="357"/>
            <ac:inkMk id="44" creationId="{6E711EE2-E79F-3D58-23E0-02A00282E106}"/>
          </ac:inkMkLst>
        </pc:inkChg>
        <pc:inkChg chg="add mod">
          <ac:chgData name="mehmet sait özdemir" userId="dce2c172-62e6-4d50-b888-93ec6715f647" providerId="ADAL" clId="{4B34B9B3-F431-4264-81B4-7C1F7E2D189B}" dt="2023-08-15T19:22:05.337" v="1449"/>
          <ac:inkMkLst>
            <pc:docMk/>
            <pc:sldMk cId="33748596" sldId="357"/>
            <ac:inkMk id="45" creationId="{D69001B1-DC8C-CD40-2B60-B7DCEAC5637E}"/>
          </ac:inkMkLst>
        </pc:inkChg>
        <pc:inkChg chg="add mod">
          <ac:chgData name="mehmet sait özdemir" userId="dce2c172-62e6-4d50-b888-93ec6715f647" providerId="ADAL" clId="{4B34B9B3-F431-4264-81B4-7C1F7E2D189B}" dt="2023-08-15T19:22:05.337" v="1449"/>
          <ac:inkMkLst>
            <pc:docMk/>
            <pc:sldMk cId="33748596" sldId="357"/>
            <ac:inkMk id="46" creationId="{857726E3-BA12-5544-1208-7B8123ABAC65}"/>
          </ac:inkMkLst>
        </pc:inkChg>
        <pc:inkChg chg="add mod">
          <ac:chgData name="mehmet sait özdemir" userId="dce2c172-62e6-4d50-b888-93ec6715f647" providerId="ADAL" clId="{4B34B9B3-F431-4264-81B4-7C1F7E2D189B}" dt="2023-08-15T19:22:05.337" v="1449"/>
          <ac:inkMkLst>
            <pc:docMk/>
            <pc:sldMk cId="33748596" sldId="357"/>
            <ac:inkMk id="47" creationId="{8C1D53DA-5AC4-F63C-98AD-FFC079DCD7B9}"/>
          </ac:inkMkLst>
        </pc:inkChg>
      </pc:sldChg>
      <pc:sldChg chg="addSp modSp add mod replId">
        <pc:chgData name="mehmet sait özdemir" userId="dce2c172-62e6-4d50-b888-93ec6715f647" providerId="ADAL" clId="{4B34B9B3-F431-4264-81B4-7C1F7E2D189B}" dt="2023-08-15T19:22:27.917" v="1474"/>
        <pc:sldMkLst>
          <pc:docMk/>
          <pc:sldMk cId="2344010480" sldId="358"/>
        </pc:sldMkLst>
        <pc:grpChg chg="mod">
          <ac:chgData name="mehmet sait özdemir" userId="dce2c172-62e6-4d50-b888-93ec6715f647" providerId="ADAL" clId="{4B34B9B3-F431-4264-81B4-7C1F7E2D189B}" dt="2023-08-15T19:22:18.214" v="1458"/>
          <ac:grpSpMkLst>
            <pc:docMk/>
            <pc:sldMk cId="2344010480" sldId="358"/>
            <ac:grpSpMk id="13" creationId="{E31104FD-5241-7D36-C7E5-0E996A230AE5}"/>
          </ac:grpSpMkLst>
        </pc:grpChg>
        <pc:grpChg chg="mod">
          <ac:chgData name="mehmet sait özdemir" userId="dce2c172-62e6-4d50-b888-93ec6715f647" providerId="ADAL" clId="{4B34B9B3-F431-4264-81B4-7C1F7E2D189B}" dt="2023-08-15T19:22:22.461" v="1462"/>
          <ac:grpSpMkLst>
            <pc:docMk/>
            <pc:sldMk cId="2344010480" sldId="358"/>
            <ac:grpSpMk id="17" creationId="{E49E7849-43BD-D432-93E0-206ABA908066}"/>
          </ac:grpSpMkLst>
        </pc:grpChg>
        <pc:grpChg chg="mod">
          <ac:chgData name="mehmet sait özdemir" userId="dce2c172-62e6-4d50-b888-93ec6715f647" providerId="ADAL" clId="{4B34B9B3-F431-4264-81B4-7C1F7E2D189B}" dt="2023-08-15T19:22:27.917" v="1474"/>
          <ac:grpSpMkLst>
            <pc:docMk/>
            <pc:sldMk cId="2344010480" sldId="358"/>
            <ac:grpSpMk id="29" creationId="{380995BA-F3EE-FAEB-6BA7-4D31D46921EB}"/>
          </ac:grpSpMkLst>
        </pc:grpChg>
        <pc:grpChg chg="mod">
          <ac:chgData name="mehmet sait özdemir" userId="dce2c172-62e6-4d50-b888-93ec6715f647" providerId="ADAL" clId="{4B34B9B3-F431-4264-81B4-7C1F7E2D189B}" dt="2023-08-15T19:22:27.917" v="1474"/>
          <ac:grpSpMkLst>
            <pc:docMk/>
            <pc:sldMk cId="2344010480" sldId="358"/>
            <ac:grpSpMk id="30" creationId="{368D700B-FCE4-A193-70E6-C361FC49D2EB}"/>
          </ac:grpSpMkLst>
        </pc:grpChg>
        <pc:grpChg chg="mod">
          <ac:chgData name="mehmet sait özdemir" userId="dce2c172-62e6-4d50-b888-93ec6715f647" providerId="ADAL" clId="{4B34B9B3-F431-4264-81B4-7C1F7E2D189B}" dt="2023-08-15T19:22:27.917" v="1474"/>
          <ac:grpSpMkLst>
            <pc:docMk/>
            <pc:sldMk cId="2344010480" sldId="358"/>
            <ac:grpSpMk id="31" creationId="{E8A02D96-9EB9-BC5E-721E-1E2F23DEFFF6}"/>
          </ac:grpSpMkLst>
        </pc:grpChg>
        <pc:graphicFrameChg chg="modGraphic">
          <ac:chgData name="mehmet sait özdemir" userId="dce2c172-62e6-4d50-b888-93ec6715f647" providerId="ADAL" clId="{4B34B9B3-F431-4264-81B4-7C1F7E2D189B}" dt="2023-08-15T15:49:45.633" v="391" actId="20577"/>
          <ac:graphicFrameMkLst>
            <pc:docMk/>
            <pc:sldMk cId="2344010480" sldId="358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19:22:13.760" v="1450" actId="9405"/>
          <ac:inkMkLst>
            <pc:docMk/>
            <pc:sldMk cId="2344010480" sldId="358"/>
            <ac:inkMk id="3" creationId="{802C3844-8AFD-0141-07C0-E6D4DD33B0CA}"/>
          </ac:inkMkLst>
        </pc:inkChg>
        <pc:inkChg chg="add">
          <ac:chgData name="mehmet sait özdemir" userId="dce2c172-62e6-4d50-b888-93ec6715f647" providerId="ADAL" clId="{4B34B9B3-F431-4264-81B4-7C1F7E2D189B}" dt="2023-08-15T19:22:14.601" v="1451" actId="9405"/>
          <ac:inkMkLst>
            <pc:docMk/>
            <pc:sldMk cId="2344010480" sldId="358"/>
            <ac:inkMk id="4" creationId="{E2A4BE1B-7215-F5BC-CEEF-2D6FC468132D}"/>
          </ac:inkMkLst>
        </pc:inkChg>
        <pc:inkChg chg="add mod">
          <ac:chgData name="mehmet sait özdemir" userId="dce2c172-62e6-4d50-b888-93ec6715f647" providerId="ADAL" clId="{4B34B9B3-F431-4264-81B4-7C1F7E2D189B}" dt="2023-08-15T19:22:18.214" v="1458"/>
          <ac:inkMkLst>
            <pc:docMk/>
            <pc:sldMk cId="2344010480" sldId="358"/>
            <ac:inkMk id="5" creationId="{5E3E637E-A4FA-139C-3AE4-852329FA2564}"/>
          </ac:inkMkLst>
        </pc:inkChg>
        <pc:inkChg chg="add mod">
          <ac:chgData name="mehmet sait özdemir" userId="dce2c172-62e6-4d50-b888-93ec6715f647" providerId="ADAL" clId="{4B34B9B3-F431-4264-81B4-7C1F7E2D189B}" dt="2023-08-15T19:22:18.214" v="1458"/>
          <ac:inkMkLst>
            <pc:docMk/>
            <pc:sldMk cId="2344010480" sldId="358"/>
            <ac:inkMk id="6" creationId="{59B69490-3EF7-7929-6F69-E16B9AFE87D9}"/>
          </ac:inkMkLst>
        </pc:inkChg>
        <pc:inkChg chg="add mod">
          <ac:chgData name="mehmet sait özdemir" userId="dce2c172-62e6-4d50-b888-93ec6715f647" providerId="ADAL" clId="{4B34B9B3-F431-4264-81B4-7C1F7E2D189B}" dt="2023-08-15T19:22:18.214" v="1458"/>
          <ac:inkMkLst>
            <pc:docMk/>
            <pc:sldMk cId="2344010480" sldId="358"/>
            <ac:inkMk id="7" creationId="{1D220C42-5C3D-31F0-64A3-E76C211A3FCE}"/>
          </ac:inkMkLst>
        </pc:inkChg>
        <pc:inkChg chg="add mod">
          <ac:chgData name="mehmet sait özdemir" userId="dce2c172-62e6-4d50-b888-93ec6715f647" providerId="ADAL" clId="{4B34B9B3-F431-4264-81B4-7C1F7E2D189B}" dt="2023-08-15T19:22:18.214" v="1458"/>
          <ac:inkMkLst>
            <pc:docMk/>
            <pc:sldMk cId="2344010480" sldId="358"/>
            <ac:inkMk id="8" creationId="{0A07A190-3213-ACAB-DD9B-90542E36678A}"/>
          </ac:inkMkLst>
        </pc:inkChg>
        <pc:inkChg chg="add mod">
          <ac:chgData name="mehmet sait özdemir" userId="dce2c172-62e6-4d50-b888-93ec6715f647" providerId="ADAL" clId="{4B34B9B3-F431-4264-81B4-7C1F7E2D189B}" dt="2023-08-15T19:22:18.214" v="1458"/>
          <ac:inkMkLst>
            <pc:docMk/>
            <pc:sldMk cId="2344010480" sldId="358"/>
            <ac:inkMk id="9" creationId="{EDAC6897-6BA3-7C01-4384-0C76847518EA}"/>
          </ac:inkMkLst>
        </pc:inkChg>
        <pc:inkChg chg="add mod">
          <ac:chgData name="mehmet sait özdemir" userId="dce2c172-62e6-4d50-b888-93ec6715f647" providerId="ADAL" clId="{4B34B9B3-F431-4264-81B4-7C1F7E2D189B}" dt="2023-08-15T19:22:18.214" v="1458"/>
          <ac:inkMkLst>
            <pc:docMk/>
            <pc:sldMk cId="2344010480" sldId="358"/>
            <ac:inkMk id="12" creationId="{F0C751F6-2AF9-EF2C-EDE8-6C997A671A7A}"/>
          </ac:inkMkLst>
        </pc:inkChg>
        <pc:inkChg chg="add mod">
          <ac:chgData name="mehmet sait özdemir" userId="dce2c172-62e6-4d50-b888-93ec6715f647" providerId="ADAL" clId="{4B34B9B3-F431-4264-81B4-7C1F7E2D189B}" dt="2023-08-15T19:22:22.461" v="1462"/>
          <ac:inkMkLst>
            <pc:docMk/>
            <pc:sldMk cId="2344010480" sldId="358"/>
            <ac:inkMk id="14" creationId="{013B1B77-4776-3FBC-726C-A7597BD7CC6B}"/>
          </ac:inkMkLst>
        </pc:inkChg>
        <pc:inkChg chg="add mod">
          <ac:chgData name="mehmet sait özdemir" userId="dce2c172-62e6-4d50-b888-93ec6715f647" providerId="ADAL" clId="{4B34B9B3-F431-4264-81B4-7C1F7E2D189B}" dt="2023-08-15T19:22:22.461" v="1462"/>
          <ac:inkMkLst>
            <pc:docMk/>
            <pc:sldMk cId="2344010480" sldId="358"/>
            <ac:inkMk id="15" creationId="{CE426F00-CC97-8C62-FAE2-F0D73FFFC122}"/>
          </ac:inkMkLst>
        </pc:inkChg>
        <pc:inkChg chg="add mod">
          <ac:chgData name="mehmet sait özdemir" userId="dce2c172-62e6-4d50-b888-93ec6715f647" providerId="ADAL" clId="{4B34B9B3-F431-4264-81B4-7C1F7E2D189B}" dt="2023-08-15T19:22:22.461" v="1462"/>
          <ac:inkMkLst>
            <pc:docMk/>
            <pc:sldMk cId="2344010480" sldId="358"/>
            <ac:inkMk id="16" creationId="{F50F2363-0AA6-9708-E367-516D21E690C6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18" creationId="{116392A1-CE85-C399-9243-BC0CE61B9F10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19" creationId="{7E1C9610-7691-9CDD-B431-83AF0FDE63CE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0" creationId="{D8675A32-178B-34A2-B160-42A120497286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1" creationId="{61D498C6-0BDE-9FEA-1E34-A4BEF95C4BCE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2" creationId="{2B68668B-4946-97E1-D786-2CDB680F96A4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3" creationId="{851B9B08-6EE2-3B5F-BFC0-193FDB55A950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4" creationId="{B43259A1-F20B-4B14-D64A-6BFACFCBB75A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5" creationId="{D8069022-24B6-997F-DA54-25D14679F9C4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6" creationId="{24632395-68E7-DB8C-4F01-3570579174FE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7" creationId="{5A38D1D7-3B70-F1A5-E120-96C1CBB91868}"/>
          </ac:inkMkLst>
        </pc:inkChg>
        <pc:inkChg chg="add mod">
          <ac:chgData name="mehmet sait özdemir" userId="dce2c172-62e6-4d50-b888-93ec6715f647" providerId="ADAL" clId="{4B34B9B3-F431-4264-81B4-7C1F7E2D189B}" dt="2023-08-15T19:22:27.917" v="1474"/>
          <ac:inkMkLst>
            <pc:docMk/>
            <pc:sldMk cId="2344010480" sldId="358"/>
            <ac:inkMk id="28" creationId="{A5AFD0D3-BBED-DEC2-8BED-F83C009E67B4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19:24:08.542" v="1602"/>
        <pc:sldMkLst>
          <pc:docMk/>
          <pc:sldMk cId="4143392322" sldId="359"/>
        </pc:sldMkLst>
        <pc:grpChg chg="mod">
          <ac:chgData name="mehmet sait özdemir" userId="dce2c172-62e6-4d50-b888-93ec6715f647" providerId="ADAL" clId="{4B34B9B3-F431-4264-81B4-7C1F7E2D189B}" dt="2023-08-15T19:23:35.425" v="1547"/>
          <ac:grpSpMkLst>
            <pc:docMk/>
            <pc:sldMk cId="4143392322" sldId="359"/>
            <ac:grpSpMk id="15" creationId="{21096ABE-74CA-D76A-39EB-44D1F8BEE48F}"/>
          </ac:grpSpMkLst>
        </pc:grpChg>
        <pc:grpChg chg="mod">
          <ac:chgData name="mehmet sait özdemir" userId="dce2c172-62e6-4d50-b888-93ec6715f647" providerId="ADAL" clId="{4B34B9B3-F431-4264-81B4-7C1F7E2D189B}" dt="2023-08-15T19:23:40.225" v="1556"/>
          <ac:grpSpMkLst>
            <pc:docMk/>
            <pc:sldMk cId="4143392322" sldId="359"/>
            <ac:grpSpMk id="24" creationId="{5F808062-ECC2-35B1-B010-5AF7D597FD80}"/>
          </ac:grpSpMkLst>
        </pc:grpChg>
        <pc:grpChg chg="mod">
          <ac:chgData name="mehmet sait özdemir" userId="dce2c172-62e6-4d50-b888-93ec6715f647" providerId="ADAL" clId="{4B34B9B3-F431-4264-81B4-7C1F7E2D189B}" dt="2023-08-15T19:23:40.225" v="1556"/>
          <ac:grpSpMkLst>
            <pc:docMk/>
            <pc:sldMk cId="4143392322" sldId="359"/>
            <ac:grpSpMk id="25" creationId="{9B67C9DB-8487-2CFA-6EC3-D51114337323}"/>
          </ac:grpSpMkLst>
        </pc:grpChg>
        <pc:grpChg chg="del mod">
          <ac:chgData name="mehmet sait özdemir" userId="dce2c172-62e6-4d50-b888-93ec6715f647" providerId="ADAL" clId="{4B34B9B3-F431-4264-81B4-7C1F7E2D189B}" dt="2023-08-15T19:23:53.520" v="1576"/>
          <ac:grpSpMkLst>
            <pc:docMk/>
            <pc:sldMk cId="4143392322" sldId="359"/>
            <ac:grpSpMk id="35" creationId="{56895E39-50DA-7FF1-9D83-DF7456514E17}"/>
          </ac:grpSpMkLst>
        </pc:grpChg>
        <pc:grpChg chg="mod">
          <ac:chgData name="mehmet sait özdemir" userId="dce2c172-62e6-4d50-b888-93ec6715f647" providerId="ADAL" clId="{4B34B9B3-F431-4264-81B4-7C1F7E2D189B}" dt="2023-08-15T19:23:53.520" v="1576"/>
          <ac:grpSpMkLst>
            <pc:docMk/>
            <pc:sldMk cId="4143392322" sldId="359"/>
            <ac:grpSpMk id="45" creationId="{7CF629AF-EE76-4857-8D92-FF3480575EAF}"/>
          </ac:grpSpMkLst>
        </pc:grpChg>
        <pc:grpChg chg="mod">
          <ac:chgData name="mehmet sait özdemir" userId="dce2c172-62e6-4d50-b888-93ec6715f647" providerId="ADAL" clId="{4B34B9B3-F431-4264-81B4-7C1F7E2D189B}" dt="2023-08-15T19:23:57.923" v="1584"/>
          <ac:grpSpMkLst>
            <pc:docMk/>
            <pc:sldMk cId="4143392322" sldId="359"/>
            <ac:grpSpMk id="53" creationId="{A8B7AD17-43D6-C635-0018-14A767B17BFC}"/>
          </ac:grpSpMkLst>
        </pc:grpChg>
        <pc:grpChg chg="mod">
          <ac:chgData name="mehmet sait özdemir" userId="dce2c172-62e6-4d50-b888-93ec6715f647" providerId="ADAL" clId="{4B34B9B3-F431-4264-81B4-7C1F7E2D189B}" dt="2023-08-15T19:24:07.330" v="1599"/>
          <ac:grpSpMkLst>
            <pc:docMk/>
            <pc:sldMk cId="4143392322" sldId="359"/>
            <ac:grpSpMk id="68" creationId="{DC9518F8-01FD-FFDB-AF65-5297082888DB}"/>
          </ac:grpSpMkLst>
        </pc:grpChg>
        <pc:grpChg chg="mod">
          <ac:chgData name="mehmet sait özdemir" userId="dce2c172-62e6-4d50-b888-93ec6715f647" providerId="ADAL" clId="{4B34B9B3-F431-4264-81B4-7C1F7E2D189B}" dt="2023-08-15T19:24:08.542" v="1602"/>
          <ac:grpSpMkLst>
            <pc:docMk/>
            <pc:sldMk cId="4143392322" sldId="359"/>
            <ac:grpSpMk id="71" creationId="{5FAB5436-18BD-F4A9-F34C-CD243DF4E871}"/>
          </ac:grpSpMkLst>
        </pc:grpChg>
        <pc:picChg chg="add mod">
          <ac:chgData name="mehmet sait özdemir" userId="dce2c172-62e6-4d50-b888-93ec6715f647" providerId="ADAL" clId="{4B34B9B3-F431-4264-81B4-7C1F7E2D189B}" dt="2023-08-15T15:52:50.992" v="401" actId="14100"/>
          <ac:picMkLst>
            <pc:docMk/>
            <pc:sldMk cId="4143392322" sldId="359"/>
            <ac:picMk id="3" creationId="{07AF9901-DAEA-A4BE-2CCB-00883D3C343F}"/>
          </ac:picMkLst>
        </pc:pic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2" creationId="{CA59C9DD-4359-2FB8-2325-F57D0C1BC854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4" creationId="{6C285C9B-4173-D2BB-D64E-E6E43D081DDE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5" creationId="{3EC9F676-B570-1F33-80D2-53D7BD0C4584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6" creationId="{CBFC869A-CE98-0C06-60AA-9DF401C8FDD7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7" creationId="{25CE86DF-41F6-7C97-7B1D-B4DDA8DB49EF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8" creationId="{5A5F7EB5-2170-A75B-1125-28385145BBCA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9" creationId="{1BCD3456-DE60-BC44-9715-3E06F53B5251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12" creationId="{96DE21D8-2035-C5B1-9BCC-1E6CCBC69608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13" creationId="{F335B802-095E-9D22-B0B1-9309BF228DB4}"/>
          </ac:inkMkLst>
        </pc:inkChg>
        <pc:inkChg chg="add mod">
          <ac:chgData name="mehmet sait özdemir" userId="dce2c172-62e6-4d50-b888-93ec6715f647" providerId="ADAL" clId="{4B34B9B3-F431-4264-81B4-7C1F7E2D189B}" dt="2023-08-15T19:23:35.425" v="1547"/>
          <ac:inkMkLst>
            <pc:docMk/>
            <pc:sldMk cId="4143392322" sldId="359"/>
            <ac:inkMk id="14" creationId="{5A057365-7EBD-9A47-051F-CDCE01F9FCFC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16" creationId="{66863056-5E85-F7C3-084E-931A585459D8}"/>
          </ac:inkMkLst>
        </pc:inkChg>
        <pc:inkChg chg="add">
          <ac:chgData name="mehmet sait özdemir" userId="dce2c172-62e6-4d50-b888-93ec6715f647" providerId="ADAL" clId="{4B34B9B3-F431-4264-81B4-7C1F7E2D189B}" dt="2023-08-15T19:23:36.838" v="1549" actId="9405"/>
          <ac:inkMkLst>
            <pc:docMk/>
            <pc:sldMk cId="4143392322" sldId="359"/>
            <ac:inkMk id="17" creationId="{CC81D903-23C0-CBEF-F245-BC8CC6B71F97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18" creationId="{D275F952-5E07-BE2B-A114-2F065C49419A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19" creationId="{5D580A77-284A-30BC-6DBC-957A0E6369C6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20" creationId="{3D955639-9DE2-EB36-2E6B-79EC449C3285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21" creationId="{5BD0D681-B463-5727-AC41-BB95EBDA17F9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22" creationId="{71B3B9C3-7F91-61B5-C737-FFF0AA780D74}"/>
          </ac:inkMkLst>
        </pc:inkChg>
        <pc:inkChg chg="add mod">
          <ac:chgData name="mehmet sait özdemir" userId="dce2c172-62e6-4d50-b888-93ec6715f647" providerId="ADAL" clId="{4B34B9B3-F431-4264-81B4-7C1F7E2D189B}" dt="2023-08-15T19:23:40.225" v="1556"/>
          <ac:inkMkLst>
            <pc:docMk/>
            <pc:sldMk cId="4143392322" sldId="359"/>
            <ac:inkMk id="23" creationId="{65C84E98-F7F1-D0F6-30A9-096202EE5739}"/>
          </ac:inkMkLst>
        </pc:inkChg>
        <pc:inkChg chg="add">
          <ac:chgData name="mehmet sait özdemir" userId="dce2c172-62e6-4d50-b888-93ec6715f647" providerId="ADAL" clId="{4B34B9B3-F431-4264-81B4-7C1F7E2D189B}" dt="2023-08-15T19:23:41.108" v="1557" actId="9405"/>
          <ac:inkMkLst>
            <pc:docMk/>
            <pc:sldMk cId="4143392322" sldId="359"/>
            <ac:inkMk id="26" creationId="{14CD7CEA-4E61-72BB-585F-1AFFF47A0EE4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27" creationId="{C5135B74-0165-DAA0-95C2-BB2A1174AA1C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28" creationId="{54DF9F33-236D-27D3-9E85-7E01FEA17ACD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29" creationId="{FDB0A9E8-B5B1-629B-E989-31981168F000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0" creationId="{B3625230-FB68-9A27-6205-4D4FBB5FDB24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1" creationId="{38C5F091-67F2-4AD7-E16F-B0EEC862AE36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2" creationId="{B33CB224-666B-3501-7724-DC0DB89156EC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3" creationId="{DEAE02B3-711F-DAF6-A376-874D2615519D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4" creationId="{FE84C7EA-009A-F55A-17F5-D071995F855E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6" creationId="{AF563EF7-988E-A581-BCD7-D955A79369EA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7" creationId="{28D5C831-A967-F232-F6F1-A952B2DBF70F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8" creationId="{F90A716C-97D9-B450-5049-68B362E7E19E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39" creationId="{5A057B76-C93A-02AF-0E6D-BE849323F6F2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40" creationId="{2DF1590C-2020-0131-889C-CF5F0787E420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41" creationId="{47CEFF73-A94C-BA72-0728-192A2F1BDEEB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42" creationId="{31758C91-F202-E6A7-AD5D-2068154AC7E6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43" creationId="{B7FDF5BF-AB80-BBBD-77D0-ED5B7CA344E0}"/>
          </ac:inkMkLst>
        </pc:inkChg>
        <pc:inkChg chg="add mod">
          <ac:chgData name="mehmet sait özdemir" userId="dce2c172-62e6-4d50-b888-93ec6715f647" providerId="ADAL" clId="{4B34B9B3-F431-4264-81B4-7C1F7E2D189B}" dt="2023-08-15T19:23:53.520" v="1576"/>
          <ac:inkMkLst>
            <pc:docMk/>
            <pc:sldMk cId="4143392322" sldId="359"/>
            <ac:inkMk id="44" creationId="{54D831D7-E354-E4C5-D429-9B58D0D31358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46" creationId="{43C16AE1-1FE7-3952-2737-82520C3C980E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47" creationId="{427C5D03-8115-AF1E-0441-F33EE3816CAF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48" creationId="{14B1BC32-34D9-0FD8-8C24-C80A099FDE24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49" creationId="{55004AA5-2291-F785-3E7E-F054D87BD6A3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50" creationId="{2412F323-6573-F587-0347-04C302C6E875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51" creationId="{F562812E-5534-C92C-3F91-A51A6B6E1E7C}"/>
          </ac:inkMkLst>
        </pc:inkChg>
        <pc:inkChg chg="add mod">
          <ac:chgData name="mehmet sait özdemir" userId="dce2c172-62e6-4d50-b888-93ec6715f647" providerId="ADAL" clId="{4B34B9B3-F431-4264-81B4-7C1F7E2D189B}" dt="2023-08-15T19:23:57.923" v="1584"/>
          <ac:inkMkLst>
            <pc:docMk/>
            <pc:sldMk cId="4143392322" sldId="359"/>
            <ac:inkMk id="52" creationId="{FB5CC865-3F36-65A2-7216-F019CA9A5E44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54" creationId="{8CB4827F-1F1F-C618-FEE3-C84D363D18F8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55" creationId="{2502060E-1DE8-B97D-9DD8-B2AE2A33330A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56" creationId="{899F2CBB-57A8-3CC2-150B-2C3F9F47D121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57" creationId="{F377515C-CCF6-1CA4-C535-B828B95575A2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58" creationId="{FFC03EA8-10EC-4361-D93A-173A0798EA15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59" creationId="{797A5093-B05C-939F-12FF-1BE1C052F4D4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0" creationId="{577F46F7-51F8-2EB6-F23C-DF1724D568FB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1" creationId="{252F0CCA-FD7F-1E6C-2E4F-31DDFF61B141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2" creationId="{16C304D6-B3E8-6268-5C37-918DEBAFDA9A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3" creationId="{D8401A01-401C-6716-2556-E8D2089D15DE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4" creationId="{78B339D9-4E4F-7695-ADE0-2AC0B0FE4EED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5" creationId="{D0E37DF2-B6C0-E716-9108-89CB272B3B5A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6" creationId="{D836CC82-E0E0-5447-FA42-55E7BB8ED9BA}"/>
          </ac:inkMkLst>
        </pc:inkChg>
        <pc:inkChg chg="add mod">
          <ac:chgData name="mehmet sait özdemir" userId="dce2c172-62e6-4d50-b888-93ec6715f647" providerId="ADAL" clId="{4B34B9B3-F431-4264-81B4-7C1F7E2D189B}" dt="2023-08-15T19:24:07.330" v="1599"/>
          <ac:inkMkLst>
            <pc:docMk/>
            <pc:sldMk cId="4143392322" sldId="359"/>
            <ac:inkMk id="67" creationId="{911832D5-A7E2-0004-520A-FBE58ACA4470}"/>
          </ac:inkMkLst>
        </pc:inkChg>
        <pc:inkChg chg="add mod">
          <ac:chgData name="mehmet sait özdemir" userId="dce2c172-62e6-4d50-b888-93ec6715f647" providerId="ADAL" clId="{4B34B9B3-F431-4264-81B4-7C1F7E2D189B}" dt="2023-08-15T19:24:08.542" v="1602"/>
          <ac:inkMkLst>
            <pc:docMk/>
            <pc:sldMk cId="4143392322" sldId="359"/>
            <ac:inkMk id="69" creationId="{BD8D33B7-D20D-20FF-497C-EFBFB04CBAE8}"/>
          </ac:inkMkLst>
        </pc:inkChg>
        <pc:inkChg chg="add mod">
          <ac:chgData name="mehmet sait özdemir" userId="dce2c172-62e6-4d50-b888-93ec6715f647" providerId="ADAL" clId="{4B34B9B3-F431-4264-81B4-7C1F7E2D189B}" dt="2023-08-15T19:24:08.542" v="1602"/>
          <ac:inkMkLst>
            <pc:docMk/>
            <pc:sldMk cId="4143392322" sldId="359"/>
            <ac:inkMk id="70" creationId="{3C903D47-0B1F-B749-E661-56B9AB783475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19:24:58.190" v="1656"/>
        <pc:sldMkLst>
          <pc:docMk/>
          <pc:sldMk cId="1816732551" sldId="360"/>
        </pc:sldMkLst>
        <pc:grpChg chg="del mod">
          <ac:chgData name="mehmet sait özdemir" userId="dce2c172-62e6-4d50-b888-93ec6715f647" providerId="ADAL" clId="{4B34B9B3-F431-4264-81B4-7C1F7E2D189B}" dt="2023-08-15T19:24:31.793" v="1622"/>
          <ac:grpSpMkLst>
            <pc:docMk/>
            <pc:sldMk cId="1816732551" sldId="360"/>
            <ac:grpSpMk id="20" creationId="{29485FA0-76F4-56BE-3130-AD75163C4A61}"/>
          </ac:grpSpMkLst>
        </pc:grpChg>
        <pc:grpChg chg="mod">
          <ac:chgData name="mehmet sait özdemir" userId="dce2c172-62e6-4d50-b888-93ec6715f647" providerId="ADAL" clId="{4B34B9B3-F431-4264-81B4-7C1F7E2D189B}" dt="2023-08-15T19:24:31.793" v="1622"/>
          <ac:grpSpMkLst>
            <pc:docMk/>
            <pc:sldMk cId="1816732551" sldId="360"/>
            <ac:grpSpMk id="24" creationId="{AA623928-8D64-38E4-57C1-F9D2E374DC43}"/>
          </ac:grpSpMkLst>
        </pc:grpChg>
        <pc:grpChg chg="mod">
          <ac:chgData name="mehmet sait özdemir" userId="dce2c172-62e6-4d50-b888-93ec6715f647" providerId="ADAL" clId="{4B34B9B3-F431-4264-81B4-7C1F7E2D189B}" dt="2023-08-15T19:24:38.137" v="1632"/>
          <ac:grpSpMkLst>
            <pc:docMk/>
            <pc:sldMk cId="1816732551" sldId="360"/>
            <ac:grpSpMk id="34" creationId="{C4578128-716B-9AD0-1211-D34113F36B4B}"/>
          </ac:grpSpMkLst>
        </pc:grpChg>
        <pc:grpChg chg="del mod">
          <ac:chgData name="mehmet sait özdemir" userId="dce2c172-62e6-4d50-b888-93ec6715f647" providerId="ADAL" clId="{4B34B9B3-F431-4264-81B4-7C1F7E2D189B}" dt="2023-08-15T19:24:45.989" v="1639"/>
          <ac:grpSpMkLst>
            <pc:docMk/>
            <pc:sldMk cId="1816732551" sldId="360"/>
            <ac:grpSpMk id="39" creationId="{3FCE5A77-D1EC-451A-1002-C3033210E679}"/>
          </ac:grpSpMkLst>
        </pc:grpChg>
        <pc:grpChg chg="mod">
          <ac:chgData name="mehmet sait özdemir" userId="dce2c172-62e6-4d50-b888-93ec6715f647" providerId="ADAL" clId="{4B34B9B3-F431-4264-81B4-7C1F7E2D189B}" dt="2023-08-15T19:24:45.989" v="1639"/>
          <ac:grpSpMkLst>
            <pc:docMk/>
            <pc:sldMk cId="1816732551" sldId="360"/>
            <ac:grpSpMk id="41" creationId="{5E8A32F7-C4DD-0543-89A2-A2E0BBFC9B08}"/>
          </ac:grpSpMkLst>
        </pc:grpChg>
        <pc:grpChg chg="del mod">
          <ac:chgData name="mehmet sait özdemir" userId="dce2c172-62e6-4d50-b888-93ec6715f647" providerId="ADAL" clId="{4B34B9B3-F431-4264-81B4-7C1F7E2D189B}" dt="2023-08-15T19:24:51.911" v="1648"/>
          <ac:grpSpMkLst>
            <pc:docMk/>
            <pc:sldMk cId="1816732551" sldId="360"/>
            <ac:grpSpMk id="46" creationId="{0F62490F-7CE1-FB7B-8E14-1B29C645F221}"/>
          </ac:grpSpMkLst>
        </pc:grpChg>
        <pc:grpChg chg="del mod">
          <ac:chgData name="mehmet sait özdemir" userId="dce2c172-62e6-4d50-b888-93ec6715f647" providerId="ADAL" clId="{4B34B9B3-F431-4264-81B4-7C1F7E2D189B}" dt="2023-08-15T19:24:51.911" v="1648"/>
          <ac:grpSpMkLst>
            <pc:docMk/>
            <pc:sldMk cId="1816732551" sldId="360"/>
            <ac:grpSpMk id="47" creationId="{9F63A4CE-0324-6F24-543C-794EAD8AAE73}"/>
          </ac:grpSpMkLst>
        </pc:grpChg>
        <pc:grpChg chg="del mod">
          <ac:chgData name="mehmet sait özdemir" userId="dce2c172-62e6-4d50-b888-93ec6715f647" providerId="ADAL" clId="{4B34B9B3-F431-4264-81B4-7C1F7E2D189B}" dt="2023-08-15T19:24:52.890" v="1651"/>
          <ac:grpSpMkLst>
            <pc:docMk/>
            <pc:sldMk cId="1816732551" sldId="360"/>
            <ac:grpSpMk id="51" creationId="{67E395AA-AB8F-2191-7DF4-4852842018AD}"/>
          </ac:grpSpMkLst>
        </pc:grpChg>
        <pc:grpChg chg="del mod">
          <ac:chgData name="mehmet sait özdemir" userId="dce2c172-62e6-4d50-b888-93ec6715f647" providerId="ADAL" clId="{4B34B9B3-F431-4264-81B4-7C1F7E2D189B}" dt="2023-08-15T19:24:52.890" v="1651"/>
          <ac:grpSpMkLst>
            <pc:docMk/>
            <pc:sldMk cId="1816732551" sldId="360"/>
            <ac:grpSpMk id="52" creationId="{BA94530A-5275-EE5B-4A3A-475E79CD3DDD}"/>
          </ac:grpSpMkLst>
        </pc:grpChg>
        <pc:grpChg chg="del mod">
          <ac:chgData name="mehmet sait özdemir" userId="dce2c172-62e6-4d50-b888-93ec6715f647" providerId="ADAL" clId="{4B34B9B3-F431-4264-81B4-7C1F7E2D189B}" dt="2023-08-15T19:24:58.190" v="1656"/>
          <ac:grpSpMkLst>
            <pc:docMk/>
            <pc:sldMk cId="1816732551" sldId="360"/>
            <ac:grpSpMk id="55" creationId="{BE8E6DED-B2FE-BD39-91E6-4B8001251ED6}"/>
          </ac:grpSpMkLst>
        </pc:grpChg>
        <pc:grpChg chg="mod">
          <ac:chgData name="mehmet sait özdemir" userId="dce2c172-62e6-4d50-b888-93ec6715f647" providerId="ADAL" clId="{4B34B9B3-F431-4264-81B4-7C1F7E2D189B}" dt="2023-08-15T19:24:58.190" v="1656"/>
          <ac:grpSpMkLst>
            <pc:docMk/>
            <pc:sldMk cId="1816732551" sldId="360"/>
            <ac:grpSpMk id="60" creationId="{DEDFD46B-0A26-5A01-A006-4787108BE6D0}"/>
          </ac:grpSpMkLst>
        </pc:grpChg>
        <pc:picChg chg="add mod">
          <ac:chgData name="mehmet sait özdemir" userId="dce2c172-62e6-4d50-b888-93ec6715f647" providerId="ADAL" clId="{4B34B9B3-F431-4264-81B4-7C1F7E2D189B}" dt="2023-08-15T15:53:07.779" v="405" actId="14100"/>
          <ac:picMkLst>
            <pc:docMk/>
            <pc:sldMk cId="1816732551" sldId="360"/>
            <ac:picMk id="3" creationId="{C9806578-5448-BDAA-266B-C7E8FC227EC2}"/>
          </ac:picMkLst>
        </pc:picChg>
        <pc:inkChg chg="add">
          <ac:chgData name="mehmet sait özdemir" userId="dce2c172-62e6-4d50-b888-93ec6715f647" providerId="ADAL" clId="{4B34B9B3-F431-4264-81B4-7C1F7E2D189B}" dt="2023-08-15T19:24:18.895" v="1603" actId="9405"/>
          <ac:inkMkLst>
            <pc:docMk/>
            <pc:sldMk cId="1816732551" sldId="360"/>
            <ac:inkMk id="2" creationId="{110AC5C7-9ACA-DF3D-A2B1-D3A185B443AF}"/>
          </ac:inkMkLst>
        </pc:inkChg>
        <pc:inkChg chg="add">
          <ac:chgData name="mehmet sait özdemir" userId="dce2c172-62e6-4d50-b888-93ec6715f647" providerId="ADAL" clId="{4B34B9B3-F431-4264-81B4-7C1F7E2D189B}" dt="2023-08-15T19:24:20.017" v="1604" actId="9405"/>
          <ac:inkMkLst>
            <pc:docMk/>
            <pc:sldMk cId="1816732551" sldId="360"/>
            <ac:inkMk id="4" creationId="{06DBCE23-3464-CCC9-D928-B9EE6668A876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5" creationId="{587071CC-998B-AEC9-2141-5770804FCB41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6" creationId="{5271A928-7CE6-6474-B246-CB55FC9711D2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7" creationId="{812D77EB-92B8-1B0E-1EFB-43A54ECC22CE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8" creationId="{DF882FB3-F9A9-EC11-7C62-D0E0CEB86AF6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9" creationId="{39991F38-1717-473E-A6B7-FC1830F37483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2" creationId="{88D52054-A6D4-1E13-5926-D593020E279E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3" creationId="{1AA5DE42-6DEE-B3EB-B961-E0486B8ED7CF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4" creationId="{256809D0-FDF8-AACF-B781-D502E9DD323D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5" creationId="{1414EDBC-7D35-BB9D-D4B4-06198F30D86B}"/>
          </ac:inkMkLst>
        </pc:inkChg>
        <pc:inkChg chg="add">
          <ac:chgData name="mehmet sait özdemir" userId="dce2c172-62e6-4d50-b888-93ec6715f647" providerId="ADAL" clId="{4B34B9B3-F431-4264-81B4-7C1F7E2D189B}" dt="2023-08-15T19:24:26.329" v="1614" actId="9405"/>
          <ac:inkMkLst>
            <pc:docMk/>
            <pc:sldMk cId="1816732551" sldId="360"/>
            <ac:inkMk id="16" creationId="{318F71E4-962D-BA25-45B2-7795A2E2B5DF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7" creationId="{DCFB4499-640C-89D3-5D77-7FC68ADE5C3B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8" creationId="{D69714FB-A87E-1602-13C1-9AF7980DD83E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19" creationId="{17203627-791D-ED8E-7AF9-9EC24F2629E6}"/>
          </ac:inkMkLst>
        </pc:inkChg>
        <pc:inkChg chg="add">
          <ac:chgData name="mehmet sait özdemir" userId="dce2c172-62e6-4d50-b888-93ec6715f647" providerId="ADAL" clId="{4B34B9B3-F431-4264-81B4-7C1F7E2D189B}" dt="2023-08-15T19:24:29.826" v="1619" actId="9405"/>
          <ac:inkMkLst>
            <pc:docMk/>
            <pc:sldMk cId="1816732551" sldId="360"/>
            <ac:inkMk id="21" creationId="{886F64E4-9359-4575-E4C0-2E4F37B232EA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22" creationId="{8155E87E-D420-FAE4-9B08-E7DD4FC65B19}"/>
          </ac:inkMkLst>
        </pc:inkChg>
        <pc:inkChg chg="add mod">
          <ac:chgData name="mehmet sait özdemir" userId="dce2c172-62e6-4d50-b888-93ec6715f647" providerId="ADAL" clId="{4B34B9B3-F431-4264-81B4-7C1F7E2D189B}" dt="2023-08-15T19:24:31.793" v="1622"/>
          <ac:inkMkLst>
            <pc:docMk/>
            <pc:sldMk cId="1816732551" sldId="360"/>
            <ac:inkMk id="23" creationId="{1DDC60E3-21BE-EED9-1780-4B17765A90A3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25" creationId="{6DAA738D-56DB-A543-0DD0-A07437D6AA90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26" creationId="{7B63B9FF-0426-4164-5CEE-9B098D696B41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27" creationId="{66C9DA1E-4A85-B8BD-1F87-5B39B7ECC949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28" creationId="{964AB4EA-E927-5933-2AAE-D0375F808F18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29" creationId="{D16C7973-4845-28AC-F3A4-531F325EC7AD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30" creationId="{794A7B27-4DC8-8FA9-FD7C-FC8099D91F3F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31" creationId="{E8C945FD-B5FA-FC97-D31D-E83BE0B8CCE2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32" creationId="{57017A4A-2760-D8EA-176B-10A4BA15E217}"/>
          </ac:inkMkLst>
        </pc:inkChg>
        <pc:inkChg chg="add mod">
          <ac:chgData name="mehmet sait özdemir" userId="dce2c172-62e6-4d50-b888-93ec6715f647" providerId="ADAL" clId="{4B34B9B3-F431-4264-81B4-7C1F7E2D189B}" dt="2023-08-15T19:24:38.137" v="1632"/>
          <ac:inkMkLst>
            <pc:docMk/>
            <pc:sldMk cId="1816732551" sldId="360"/>
            <ac:inkMk id="33" creationId="{32D70174-02C3-D4B6-E63F-6C872AF99F79}"/>
          </ac:inkMkLst>
        </pc:inkChg>
        <pc:inkChg chg="add">
          <ac:chgData name="mehmet sait özdemir" userId="dce2c172-62e6-4d50-b888-93ec6715f647" providerId="ADAL" clId="{4B34B9B3-F431-4264-81B4-7C1F7E2D189B}" dt="2023-08-15T19:24:38.986" v="1633" actId="9405"/>
          <ac:inkMkLst>
            <pc:docMk/>
            <pc:sldMk cId="1816732551" sldId="360"/>
            <ac:inkMk id="35" creationId="{7E9F5CF9-32A8-E481-3ECD-77DA15DD6AFA}"/>
          </ac:inkMkLst>
        </pc:inkChg>
        <pc:inkChg chg="add mod">
          <ac:chgData name="mehmet sait özdemir" userId="dce2c172-62e6-4d50-b888-93ec6715f647" providerId="ADAL" clId="{4B34B9B3-F431-4264-81B4-7C1F7E2D189B}" dt="2023-08-15T19:24:45.989" v="1639"/>
          <ac:inkMkLst>
            <pc:docMk/>
            <pc:sldMk cId="1816732551" sldId="360"/>
            <ac:inkMk id="36" creationId="{B9EF811B-C0A0-C72E-1428-4D2EFF430DB9}"/>
          </ac:inkMkLst>
        </pc:inkChg>
        <pc:inkChg chg="add mod">
          <ac:chgData name="mehmet sait özdemir" userId="dce2c172-62e6-4d50-b888-93ec6715f647" providerId="ADAL" clId="{4B34B9B3-F431-4264-81B4-7C1F7E2D189B}" dt="2023-08-15T19:24:45.989" v="1639"/>
          <ac:inkMkLst>
            <pc:docMk/>
            <pc:sldMk cId="1816732551" sldId="360"/>
            <ac:inkMk id="37" creationId="{12281FF2-1FD1-417C-D15D-5F80F0D574D5}"/>
          </ac:inkMkLst>
        </pc:inkChg>
        <pc:inkChg chg="add mod">
          <ac:chgData name="mehmet sait özdemir" userId="dce2c172-62e6-4d50-b888-93ec6715f647" providerId="ADAL" clId="{4B34B9B3-F431-4264-81B4-7C1F7E2D189B}" dt="2023-08-15T19:24:45.989" v="1639"/>
          <ac:inkMkLst>
            <pc:docMk/>
            <pc:sldMk cId="1816732551" sldId="360"/>
            <ac:inkMk id="38" creationId="{EB9AF2EE-ADFA-FE1F-A960-AE5498ED2984}"/>
          </ac:inkMkLst>
        </pc:inkChg>
        <pc:inkChg chg="add mod">
          <ac:chgData name="mehmet sait özdemir" userId="dce2c172-62e6-4d50-b888-93ec6715f647" providerId="ADAL" clId="{4B34B9B3-F431-4264-81B4-7C1F7E2D189B}" dt="2023-08-15T19:24:45.989" v="1639"/>
          <ac:inkMkLst>
            <pc:docMk/>
            <pc:sldMk cId="1816732551" sldId="360"/>
            <ac:inkMk id="40" creationId="{BB75A052-C211-96E8-8E99-FC399180FA5F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42" creationId="{1397E6E7-DE65-9226-7A27-90786CFEC819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43" creationId="{147DF32E-8BA4-ACCD-AB79-E6565934349E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44" creationId="{87A04A7C-4956-8779-9F3B-19048D11AEB4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45" creationId="{DB55659B-85B1-000A-2B87-486AFC911A62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48" creationId="{46542D66-D439-1B21-2A3D-90B025EA55A4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49" creationId="{473EBD06-DEB7-B751-FC96-9C3138D755A5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0" creationId="{81A7D596-278A-9BD1-8A5B-6B29EEFC5CF0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3" creationId="{AB1A0E83-DE08-CF0E-1B99-71E5FE3A9863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4" creationId="{5F45C9FA-4561-66DF-4878-C82C1315DCE7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6" creationId="{5D3709D0-D308-F030-240D-D54CEE7E54DC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7" creationId="{96CB0DBD-630C-B563-F121-345F914FB083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8" creationId="{D6D8F5F7-97A7-72E8-3174-5BB44F5E6C13}"/>
          </ac:inkMkLst>
        </pc:inkChg>
        <pc:inkChg chg="add mod">
          <ac:chgData name="mehmet sait özdemir" userId="dce2c172-62e6-4d50-b888-93ec6715f647" providerId="ADAL" clId="{4B34B9B3-F431-4264-81B4-7C1F7E2D189B}" dt="2023-08-15T19:24:58.190" v="1656"/>
          <ac:inkMkLst>
            <pc:docMk/>
            <pc:sldMk cId="1816732551" sldId="360"/>
            <ac:inkMk id="59" creationId="{57A03146-81E3-FCA3-DED9-84F88E33CEE6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41:58.466" v="1741"/>
        <pc:sldMkLst>
          <pc:docMk/>
          <pc:sldMk cId="605771598" sldId="361"/>
        </pc:sldMkLst>
        <pc:grpChg chg="del mod">
          <ac:chgData name="mehmet sait özdemir" userId="dce2c172-62e6-4d50-b888-93ec6715f647" providerId="ADAL" clId="{4B34B9B3-F431-4264-81B4-7C1F7E2D189B}" dt="2023-08-15T20:40:12.245" v="1662"/>
          <ac:grpSpMkLst>
            <pc:docMk/>
            <pc:sldMk cId="605771598" sldId="361"/>
            <ac:grpSpMk id="5" creationId="{5B31CB02-E0CA-E298-65C2-9698EE6DC64A}"/>
          </ac:grpSpMkLst>
        </pc:grpChg>
        <pc:grpChg chg="del mod">
          <ac:chgData name="mehmet sait özdemir" userId="dce2c172-62e6-4d50-b888-93ec6715f647" providerId="ADAL" clId="{4B34B9B3-F431-4264-81B4-7C1F7E2D189B}" dt="2023-08-15T20:40:15.243" v="1667"/>
          <ac:grpSpMkLst>
            <pc:docMk/>
            <pc:sldMk cId="605771598" sldId="361"/>
            <ac:grpSpMk id="8" creationId="{703C802C-F75B-5FE0-A1B4-70CA698AC57C}"/>
          </ac:grpSpMkLst>
        </pc:grpChg>
        <pc:grpChg chg="mod">
          <ac:chgData name="mehmet sait özdemir" userId="dce2c172-62e6-4d50-b888-93ec6715f647" providerId="ADAL" clId="{4B34B9B3-F431-4264-81B4-7C1F7E2D189B}" dt="2023-08-15T20:40:15.243" v="1667"/>
          <ac:grpSpMkLst>
            <pc:docMk/>
            <pc:sldMk cId="605771598" sldId="361"/>
            <ac:grpSpMk id="15" creationId="{21B85FEE-6368-230C-0F18-823146DFE30C}"/>
          </ac:grpSpMkLst>
        </pc:grpChg>
        <pc:grpChg chg="mod">
          <ac:chgData name="mehmet sait özdemir" userId="dce2c172-62e6-4d50-b888-93ec6715f647" providerId="ADAL" clId="{4B34B9B3-F431-4264-81B4-7C1F7E2D189B}" dt="2023-08-15T20:40:38.409" v="1676"/>
          <ac:grpSpMkLst>
            <pc:docMk/>
            <pc:sldMk cId="605771598" sldId="361"/>
            <ac:grpSpMk id="24" creationId="{B69DB68B-75B0-0D6A-1163-A47F660E02FA}"/>
          </ac:grpSpMkLst>
        </pc:grpChg>
        <pc:grpChg chg="mod">
          <ac:chgData name="mehmet sait özdemir" userId="dce2c172-62e6-4d50-b888-93ec6715f647" providerId="ADAL" clId="{4B34B9B3-F431-4264-81B4-7C1F7E2D189B}" dt="2023-08-15T20:40:38.409" v="1676"/>
          <ac:grpSpMkLst>
            <pc:docMk/>
            <pc:sldMk cId="605771598" sldId="361"/>
            <ac:grpSpMk id="25" creationId="{EE5F1BB4-EE6A-171F-BF08-60EAC4CCE66D}"/>
          </ac:grpSpMkLst>
        </pc:grpChg>
        <pc:grpChg chg="mod">
          <ac:chgData name="mehmet sait özdemir" userId="dce2c172-62e6-4d50-b888-93ec6715f647" providerId="ADAL" clId="{4B34B9B3-F431-4264-81B4-7C1F7E2D189B}" dt="2023-08-15T20:40:48.435" v="1688"/>
          <ac:grpSpMkLst>
            <pc:docMk/>
            <pc:sldMk cId="605771598" sldId="361"/>
            <ac:grpSpMk id="37" creationId="{49334F3C-D3AF-1DAA-E972-7E13817422F3}"/>
          </ac:grpSpMkLst>
        </pc:grpChg>
        <pc:grpChg chg="mod">
          <ac:chgData name="mehmet sait özdemir" userId="dce2c172-62e6-4d50-b888-93ec6715f647" providerId="ADAL" clId="{4B34B9B3-F431-4264-81B4-7C1F7E2D189B}" dt="2023-08-15T20:40:48.435" v="1688"/>
          <ac:grpSpMkLst>
            <pc:docMk/>
            <pc:sldMk cId="605771598" sldId="361"/>
            <ac:grpSpMk id="38" creationId="{1135F18C-A660-1B4D-D042-3F66D72A3FF1}"/>
          </ac:grpSpMkLst>
        </pc:grpChg>
        <pc:grpChg chg="mod">
          <ac:chgData name="mehmet sait özdemir" userId="dce2c172-62e6-4d50-b888-93ec6715f647" providerId="ADAL" clId="{4B34B9B3-F431-4264-81B4-7C1F7E2D189B}" dt="2023-08-15T20:40:48.435" v="1688"/>
          <ac:grpSpMkLst>
            <pc:docMk/>
            <pc:sldMk cId="605771598" sldId="361"/>
            <ac:grpSpMk id="39" creationId="{23AFE09C-0070-3348-7FB2-89F1D67449C8}"/>
          </ac:grpSpMkLst>
        </pc:grpChg>
        <pc:grpChg chg="mod">
          <ac:chgData name="mehmet sait özdemir" userId="dce2c172-62e6-4d50-b888-93ec6715f647" providerId="ADAL" clId="{4B34B9B3-F431-4264-81B4-7C1F7E2D189B}" dt="2023-08-15T20:40:48.435" v="1688"/>
          <ac:grpSpMkLst>
            <pc:docMk/>
            <pc:sldMk cId="605771598" sldId="361"/>
            <ac:grpSpMk id="40" creationId="{7D2F815B-ABAB-BAB5-8587-2821233B639D}"/>
          </ac:grpSpMkLst>
        </pc:grpChg>
        <pc:grpChg chg="mod">
          <ac:chgData name="mehmet sait özdemir" userId="dce2c172-62e6-4d50-b888-93ec6715f647" providerId="ADAL" clId="{4B34B9B3-F431-4264-81B4-7C1F7E2D189B}" dt="2023-08-15T20:40:53.213" v="1692"/>
          <ac:grpSpMkLst>
            <pc:docMk/>
            <pc:sldMk cId="605771598" sldId="361"/>
            <ac:grpSpMk id="44" creationId="{43E500AC-3F0E-CCCE-E543-98F9581231D0}"/>
          </ac:grpSpMkLst>
        </pc:grpChg>
        <pc:grpChg chg="mod">
          <ac:chgData name="mehmet sait özdemir" userId="dce2c172-62e6-4d50-b888-93ec6715f647" providerId="ADAL" clId="{4B34B9B3-F431-4264-81B4-7C1F7E2D189B}" dt="2023-08-15T20:40:56.849" v="1696"/>
          <ac:grpSpMkLst>
            <pc:docMk/>
            <pc:sldMk cId="605771598" sldId="361"/>
            <ac:grpSpMk id="48" creationId="{23901C87-4AB2-4700-3060-4A7C579B575A}"/>
          </ac:grpSpMkLst>
        </pc:grpChg>
        <pc:grpChg chg="del mod">
          <ac:chgData name="mehmet sait özdemir" userId="dce2c172-62e6-4d50-b888-93ec6715f647" providerId="ADAL" clId="{4B34B9B3-F431-4264-81B4-7C1F7E2D189B}" dt="2023-08-15T20:41:14.935" v="1714"/>
          <ac:grpSpMkLst>
            <pc:docMk/>
            <pc:sldMk cId="605771598" sldId="361"/>
            <ac:grpSpMk id="54" creationId="{1D292702-D791-9C11-973B-0ACDA0A90FF8}"/>
          </ac:grpSpMkLst>
        </pc:grpChg>
        <pc:grpChg chg="del mod">
          <ac:chgData name="mehmet sait özdemir" userId="dce2c172-62e6-4d50-b888-93ec6715f647" providerId="ADAL" clId="{4B34B9B3-F431-4264-81B4-7C1F7E2D189B}" dt="2023-08-15T20:41:50.002" v="1735"/>
          <ac:grpSpMkLst>
            <pc:docMk/>
            <pc:sldMk cId="605771598" sldId="361"/>
            <ac:grpSpMk id="55" creationId="{EF88DD31-C47B-391D-07A7-C8CA5BB12E6D}"/>
          </ac:grpSpMkLst>
        </pc:grpChg>
        <pc:grpChg chg="del mod">
          <ac:chgData name="mehmet sait özdemir" userId="dce2c172-62e6-4d50-b888-93ec6715f647" providerId="ADAL" clId="{4B34B9B3-F431-4264-81B4-7C1F7E2D189B}" dt="2023-08-15T20:41:23.667" v="1720"/>
          <ac:grpSpMkLst>
            <pc:docMk/>
            <pc:sldMk cId="605771598" sldId="361"/>
            <ac:grpSpMk id="63" creationId="{5E0B1757-A4D7-D5E3-0D4D-24747DB5E9FE}"/>
          </ac:grpSpMkLst>
        </pc:grpChg>
        <pc:grpChg chg="mod">
          <ac:chgData name="mehmet sait özdemir" userId="dce2c172-62e6-4d50-b888-93ec6715f647" providerId="ADAL" clId="{4B34B9B3-F431-4264-81B4-7C1F7E2D189B}" dt="2023-08-15T20:41:14.935" v="1714"/>
          <ac:grpSpMkLst>
            <pc:docMk/>
            <pc:sldMk cId="605771598" sldId="361"/>
            <ac:grpSpMk id="67" creationId="{6AFD2C81-3416-7DD6-7B10-6AA3EA103BB7}"/>
          </ac:grpSpMkLst>
        </pc:grpChg>
        <pc:grpChg chg="mod">
          <ac:chgData name="mehmet sait özdemir" userId="dce2c172-62e6-4d50-b888-93ec6715f647" providerId="ADAL" clId="{4B34B9B3-F431-4264-81B4-7C1F7E2D189B}" dt="2023-08-15T20:41:23.667" v="1720"/>
          <ac:grpSpMkLst>
            <pc:docMk/>
            <pc:sldMk cId="605771598" sldId="361"/>
            <ac:grpSpMk id="73" creationId="{6D1108A4-67DF-A707-FA4C-DF56CB4A0B44}"/>
          </ac:grpSpMkLst>
        </pc:grpChg>
        <pc:grpChg chg="del mod">
          <ac:chgData name="mehmet sait özdemir" userId="dce2c172-62e6-4d50-b888-93ec6715f647" providerId="ADAL" clId="{4B34B9B3-F431-4264-81B4-7C1F7E2D189B}" dt="2023-08-15T20:41:28.070" v="1725"/>
          <ac:grpSpMkLst>
            <pc:docMk/>
            <pc:sldMk cId="605771598" sldId="361"/>
            <ac:grpSpMk id="76" creationId="{B18F3833-6D2B-8238-6427-A20F72BA2BB1}"/>
          </ac:grpSpMkLst>
        </pc:grpChg>
        <pc:grpChg chg="mod">
          <ac:chgData name="mehmet sait özdemir" userId="dce2c172-62e6-4d50-b888-93ec6715f647" providerId="ADAL" clId="{4B34B9B3-F431-4264-81B4-7C1F7E2D189B}" dt="2023-08-15T20:41:28.070" v="1725"/>
          <ac:grpSpMkLst>
            <pc:docMk/>
            <pc:sldMk cId="605771598" sldId="361"/>
            <ac:grpSpMk id="78" creationId="{0D0F7BD6-70FE-4848-3056-4B1CF1117869}"/>
          </ac:grpSpMkLst>
        </pc:grpChg>
        <pc:grpChg chg="del mod">
          <ac:chgData name="mehmet sait özdemir" userId="dce2c172-62e6-4d50-b888-93ec6715f647" providerId="ADAL" clId="{4B34B9B3-F431-4264-81B4-7C1F7E2D189B}" dt="2023-08-15T20:41:46.356" v="1733"/>
          <ac:grpSpMkLst>
            <pc:docMk/>
            <pc:sldMk cId="605771598" sldId="361"/>
            <ac:grpSpMk id="84" creationId="{D1B1C4CD-0C1B-1DCC-EAFC-7C870ABA8F49}"/>
          </ac:grpSpMkLst>
        </pc:grpChg>
        <pc:grpChg chg="del mod">
          <ac:chgData name="mehmet sait özdemir" userId="dce2c172-62e6-4d50-b888-93ec6715f647" providerId="ADAL" clId="{4B34B9B3-F431-4264-81B4-7C1F7E2D189B}" dt="2023-08-15T20:41:58.466" v="1741"/>
          <ac:grpSpMkLst>
            <pc:docMk/>
            <pc:sldMk cId="605771598" sldId="361"/>
            <ac:grpSpMk id="86" creationId="{1493E343-9649-D0AC-5FE5-EF61DBBCB5EF}"/>
          </ac:grpSpMkLst>
        </pc:grpChg>
        <pc:grpChg chg="mod">
          <ac:chgData name="mehmet sait özdemir" userId="dce2c172-62e6-4d50-b888-93ec6715f647" providerId="ADAL" clId="{4B34B9B3-F431-4264-81B4-7C1F7E2D189B}" dt="2023-08-15T20:41:50.002" v="1735"/>
          <ac:grpSpMkLst>
            <pc:docMk/>
            <pc:sldMk cId="605771598" sldId="361"/>
            <ac:grpSpMk id="88" creationId="{5D0AABB1-6E66-1424-C560-DB32646051C6}"/>
          </ac:grpSpMkLst>
        </pc:grpChg>
        <pc:grpChg chg="del mod">
          <ac:chgData name="mehmet sait özdemir" userId="dce2c172-62e6-4d50-b888-93ec6715f647" providerId="ADAL" clId="{4B34B9B3-F431-4264-81B4-7C1F7E2D189B}" dt="2023-08-15T20:41:58.466" v="1741"/>
          <ac:grpSpMkLst>
            <pc:docMk/>
            <pc:sldMk cId="605771598" sldId="361"/>
            <ac:grpSpMk id="91" creationId="{99FF6DB2-FCD6-FC85-636B-FED761E787D4}"/>
          </ac:grpSpMkLst>
        </pc:grpChg>
        <pc:grpChg chg="mod">
          <ac:chgData name="mehmet sait özdemir" userId="dce2c172-62e6-4d50-b888-93ec6715f647" providerId="ADAL" clId="{4B34B9B3-F431-4264-81B4-7C1F7E2D189B}" dt="2023-08-15T20:41:58.466" v="1741"/>
          <ac:grpSpMkLst>
            <pc:docMk/>
            <pc:sldMk cId="605771598" sldId="361"/>
            <ac:grpSpMk id="94" creationId="{ED53DCF6-8BC9-5626-9366-050E058C6DEF}"/>
          </ac:grpSpMkLst>
        </pc:grpChg>
        <pc:picChg chg="add mod">
          <ac:chgData name="mehmet sait özdemir" userId="dce2c172-62e6-4d50-b888-93ec6715f647" providerId="ADAL" clId="{4B34B9B3-F431-4264-81B4-7C1F7E2D189B}" dt="2023-08-15T15:53:19.065" v="409" actId="14100"/>
          <ac:picMkLst>
            <pc:docMk/>
            <pc:sldMk cId="605771598" sldId="361"/>
            <ac:picMk id="3" creationId="{A9824E0E-3003-799D-FD9C-8382DEB0B226}"/>
          </ac:picMkLst>
        </pc:pic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2" creationId="{DDBD2F90-76FF-240E-5DA2-7AE30D8E4B05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4" creationId="{1A2F3409-A55E-E412-8407-2155D5B743EE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6" creationId="{59B7A03E-A42D-710D-1254-1CA493AAAA5F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7" creationId="{96E71313-5C2C-FE15-5B06-92B1076BF535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9" creationId="{6EB42DAD-AD37-B65E-14A2-194D987BBBA7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12" creationId="{DF826258-1FB1-703B-3EB8-F9EC0BEFD613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13" creationId="{ADC38D7A-FF4A-114E-6506-F80FFDC2788E}"/>
          </ac:inkMkLst>
        </pc:inkChg>
        <pc:inkChg chg="add mod">
          <ac:chgData name="mehmet sait özdemir" userId="dce2c172-62e6-4d50-b888-93ec6715f647" providerId="ADAL" clId="{4B34B9B3-F431-4264-81B4-7C1F7E2D189B}" dt="2023-08-15T20:40:15.243" v="1667"/>
          <ac:inkMkLst>
            <pc:docMk/>
            <pc:sldMk cId="605771598" sldId="361"/>
            <ac:inkMk id="14" creationId="{8A2A499D-8111-7BA5-C9EB-CE4796538BE8}"/>
          </ac:inkMkLst>
        </pc:inkChg>
        <pc:inkChg chg="add">
          <ac:chgData name="mehmet sait özdemir" userId="dce2c172-62e6-4d50-b888-93ec6715f647" providerId="ADAL" clId="{4B34B9B3-F431-4264-81B4-7C1F7E2D189B}" dt="2023-08-15T20:40:17.940" v="1668" actId="9405"/>
          <ac:inkMkLst>
            <pc:docMk/>
            <pc:sldMk cId="605771598" sldId="361"/>
            <ac:inkMk id="16" creationId="{2CCDB216-1AD7-F4CB-8BCE-0950A691E4A0}"/>
          </ac:inkMkLst>
        </pc:inkChg>
        <pc:inkChg chg="add">
          <ac:chgData name="mehmet sait özdemir" userId="dce2c172-62e6-4d50-b888-93ec6715f647" providerId="ADAL" clId="{4B34B9B3-F431-4264-81B4-7C1F7E2D189B}" dt="2023-08-15T20:40:19.060" v="1669" actId="9405"/>
          <ac:inkMkLst>
            <pc:docMk/>
            <pc:sldMk cId="605771598" sldId="361"/>
            <ac:inkMk id="17" creationId="{78D4094D-345F-87CB-D25C-C4C81D96E07A}"/>
          </ac:inkMkLst>
        </pc:inkChg>
        <pc:inkChg chg="add">
          <ac:chgData name="mehmet sait özdemir" userId="dce2c172-62e6-4d50-b888-93ec6715f647" providerId="ADAL" clId="{4B34B9B3-F431-4264-81B4-7C1F7E2D189B}" dt="2023-08-15T20:40:26.320" v="1670" actId="9405"/>
          <ac:inkMkLst>
            <pc:docMk/>
            <pc:sldMk cId="605771598" sldId="361"/>
            <ac:inkMk id="18" creationId="{40FD6836-3B2C-0467-8048-0501957AAE25}"/>
          </ac:inkMkLst>
        </pc:inkChg>
        <pc:inkChg chg="add mod">
          <ac:chgData name="mehmet sait özdemir" userId="dce2c172-62e6-4d50-b888-93ec6715f647" providerId="ADAL" clId="{4B34B9B3-F431-4264-81B4-7C1F7E2D189B}" dt="2023-08-15T20:40:38.409" v="1676"/>
          <ac:inkMkLst>
            <pc:docMk/>
            <pc:sldMk cId="605771598" sldId="361"/>
            <ac:inkMk id="19" creationId="{164C963F-4823-2813-C042-88B84B2E4179}"/>
          </ac:inkMkLst>
        </pc:inkChg>
        <pc:inkChg chg="add mod">
          <ac:chgData name="mehmet sait özdemir" userId="dce2c172-62e6-4d50-b888-93ec6715f647" providerId="ADAL" clId="{4B34B9B3-F431-4264-81B4-7C1F7E2D189B}" dt="2023-08-15T20:40:38.409" v="1676"/>
          <ac:inkMkLst>
            <pc:docMk/>
            <pc:sldMk cId="605771598" sldId="361"/>
            <ac:inkMk id="20" creationId="{4E73A335-FB3D-6ABB-7B74-BE1452B42F90}"/>
          </ac:inkMkLst>
        </pc:inkChg>
        <pc:inkChg chg="add">
          <ac:chgData name="mehmet sait özdemir" userId="dce2c172-62e6-4d50-b888-93ec6715f647" providerId="ADAL" clId="{4B34B9B3-F431-4264-81B4-7C1F7E2D189B}" dt="2023-08-15T20:40:36.715" v="1673" actId="9405"/>
          <ac:inkMkLst>
            <pc:docMk/>
            <pc:sldMk cId="605771598" sldId="361"/>
            <ac:inkMk id="21" creationId="{85C1ED0F-DC22-7719-95FB-06D192985AA8}"/>
          </ac:inkMkLst>
        </pc:inkChg>
        <pc:inkChg chg="add mod">
          <ac:chgData name="mehmet sait özdemir" userId="dce2c172-62e6-4d50-b888-93ec6715f647" providerId="ADAL" clId="{4B34B9B3-F431-4264-81B4-7C1F7E2D189B}" dt="2023-08-15T20:40:38.409" v="1676"/>
          <ac:inkMkLst>
            <pc:docMk/>
            <pc:sldMk cId="605771598" sldId="361"/>
            <ac:inkMk id="22" creationId="{A887F808-9454-691F-B07A-4D1FCF29A29E}"/>
          </ac:inkMkLst>
        </pc:inkChg>
        <pc:inkChg chg="add mod">
          <ac:chgData name="mehmet sait özdemir" userId="dce2c172-62e6-4d50-b888-93ec6715f647" providerId="ADAL" clId="{4B34B9B3-F431-4264-81B4-7C1F7E2D189B}" dt="2023-08-15T20:40:38.409" v="1676"/>
          <ac:inkMkLst>
            <pc:docMk/>
            <pc:sldMk cId="605771598" sldId="361"/>
            <ac:inkMk id="23" creationId="{3EDC787F-3416-E82E-118C-B0D07A7F9ECC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26" creationId="{BBF3B174-0480-C86A-7F76-792D1C37602F}"/>
          </ac:inkMkLst>
        </pc:inkChg>
        <pc:inkChg chg="add">
          <ac:chgData name="mehmet sait özdemir" userId="dce2c172-62e6-4d50-b888-93ec6715f647" providerId="ADAL" clId="{4B34B9B3-F431-4264-81B4-7C1F7E2D189B}" dt="2023-08-15T20:40:39.906" v="1678" actId="9405"/>
          <ac:inkMkLst>
            <pc:docMk/>
            <pc:sldMk cId="605771598" sldId="361"/>
            <ac:inkMk id="27" creationId="{D0601F02-2FD9-A8C6-8494-48AEA7318848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28" creationId="{6E9A6619-C430-F039-4DFF-B875EF3616F2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29" creationId="{EE190E3F-9878-8804-2389-AB3CAE0B6546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30" creationId="{549279BA-92FF-1EB8-F05C-D1609504A926}"/>
          </ac:inkMkLst>
        </pc:inkChg>
        <pc:inkChg chg="add">
          <ac:chgData name="mehmet sait özdemir" userId="dce2c172-62e6-4d50-b888-93ec6715f647" providerId="ADAL" clId="{4B34B9B3-F431-4264-81B4-7C1F7E2D189B}" dt="2023-08-15T20:40:43.754" v="1682" actId="9405"/>
          <ac:inkMkLst>
            <pc:docMk/>
            <pc:sldMk cId="605771598" sldId="361"/>
            <ac:inkMk id="31" creationId="{B6880161-B1B4-D67E-AFFE-4DBDDCAC9CEB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32" creationId="{3C6CF6A8-47BF-BFF3-80B0-2310AC4123A0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33" creationId="{E34B66A6-82A2-2691-DDF3-005E08672748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34" creationId="{29F4E8F5-CD82-AB9B-EFDB-D2377A2F848B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35" creationId="{9757D4A1-0B87-A3F7-DA10-98D46F7377EB}"/>
          </ac:inkMkLst>
        </pc:inkChg>
        <pc:inkChg chg="add mod">
          <ac:chgData name="mehmet sait özdemir" userId="dce2c172-62e6-4d50-b888-93ec6715f647" providerId="ADAL" clId="{4B34B9B3-F431-4264-81B4-7C1F7E2D189B}" dt="2023-08-15T20:40:48.435" v="1688"/>
          <ac:inkMkLst>
            <pc:docMk/>
            <pc:sldMk cId="605771598" sldId="361"/>
            <ac:inkMk id="36" creationId="{B4861411-3FE7-8C87-BEDB-47AF59CECDF8}"/>
          </ac:inkMkLst>
        </pc:inkChg>
        <pc:inkChg chg="add">
          <ac:chgData name="mehmet sait özdemir" userId="dce2c172-62e6-4d50-b888-93ec6715f647" providerId="ADAL" clId="{4B34B9B3-F431-4264-81B4-7C1F7E2D189B}" dt="2023-08-15T20:40:51.256" v="1689" actId="9405"/>
          <ac:inkMkLst>
            <pc:docMk/>
            <pc:sldMk cId="605771598" sldId="361"/>
            <ac:inkMk id="41" creationId="{B1362D8C-48A7-E617-C95E-3541ED003F8E}"/>
          </ac:inkMkLst>
        </pc:inkChg>
        <pc:inkChg chg="add mod">
          <ac:chgData name="mehmet sait özdemir" userId="dce2c172-62e6-4d50-b888-93ec6715f647" providerId="ADAL" clId="{4B34B9B3-F431-4264-81B4-7C1F7E2D189B}" dt="2023-08-15T20:40:53.213" v="1692"/>
          <ac:inkMkLst>
            <pc:docMk/>
            <pc:sldMk cId="605771598" sldId="361"/>
            <ac:inkMk id="42" creationId="{50041AC4-EA1A-58F9-F3CB-FDC7928F2B34}"/>
          </ac:inkMkLst>
        </pc:inkChg>
        <pc:inkChg chg="add mod">
          <ac:chgData name="mehmet sait özdemir" userId="dce2c172-62e6-4d50-b888-93ec6715f647" providerId="ADAL" clId="{4B34B9B3-F431-4264-81B4-7C1F7E2D189B}" dt="2023-08-15T20:40:53.213" v="1692"/>
          <ac:inkMkLst>
            <pc:docMk/>
            <pc:sldMk cId="605771598" sldId="361"/>
            <ac:inkMk id="43" creationId="{CB8EAE20-F70E-EA34-C330-92AD94BA3F2C}"/>
          </ac:inkMkLst>
        </pc:inkChg>
        <pc:inkChg chg="add">
          <ac:chgData name="mehmet sait özdemir" userId="dce2c172-62e6-4d50-b888-93ec6715f647" providerId="ADAL" clId="{4B34B9B3-F431-4264-81B4-7C1F7E2D189B}" dt="2023-08-15T20:40:54.893" v="1693" actId="9405"/>
          <ac:inkMkLst>
            <pc:docMk/>
            <pc:sldMk cId="605771598" sldId="361"/>
            <ac:inkMk id="45" creationId="{C6D61F4C-9FED-DEC3-3BE5-70CEB3491790}"/>
          </ac:inkMkLst>
        </pc:inkChg>
        <pc:inkChg chg="add mod">
          <ac:chgData name="mehmet sait özdemir" userId="dce2c172-62e6-4d50-b888-93ec6715f647" providerId="ADAL" clId="{4B34B9B3-F431-4264-81B4-7C1F7E2D189B}" dt="2023-08-15T20:40:56.849" v="1696"/>
          <ac:inkMkLst>
            <pc:docMk/>
            <pc:sldMk cId="605771598" sldId="361"/>
            <ac:inkMk id="46" creationId="{85325443-75ED-3961-6A44-DD3AE5B6B221}"/>
          </ac:inkMkLst>
        </pc:inkChg>
        <pc:inkChg chg="add mod">
          <ac:chgData name="mehmet sait özdemir" userId="dce2c172-62e6-4d50-b888-93ec6715f647" providerId="ADAL" clId="{4B34B9B3-F431-4264-81B4-7C1F7E2D189B}" dt="2023-08-15T20:40:56.849" v="1696"/>
          <ac:inkMkLst>
            <pc:docMk/>
            <pc:sldMk cId="605771598" sldId="361"/>
            <ac:inkMk id="47" creationId="{29ACF0D0-6B22-9BD1-031E-42DFB73D48FF}"/>
          </ac:inkMkLst>
        </pc:inkChg>
        <pc:inkChg chg="add mod">
          <ac:chgData name="mehmet sait özdemir" userId="dce2c172-62e6-4d50-b888-93ec6715f647" providerId="ADAL" clId="{4B34B9B3-F431-4264-81B4-7C1F7E2D189B}" dt="2023-08-15T20:41:50.002" v="1735"/>
          <ac:inkMkLst>
            <pc:docMk/>
            <pc:sldMk cId="605771598" sldId="361"/>
            <ac:inkMk id="49" creationId="{9180597D-24D0-4349-EC13-BA83E98924AB}"/>
          </ac:inkMkLst>
        </pc:inkChg>
        <pc:inkChg chg="add mod">
          <ac:chgData name="mehmet sait özdemir" userId="dce2c172-62e6-4d50-b888-93ec6715f647" providerId="ADAL" clId="{4B34B9B3-F431-4264-81B4-7C1F7E2D189B}" dt="2023-08-15T20:41:50.002" v="1735"/>
          <ac:inkMkLst>
            <pc:docMk/>
            <pc:sldMk cId="605771598" sldId="361"/>
            <ac:inkMk id="50" creationId="{14B872FC-DA4E-D0DD-75FA-D7A8F4F80094}"/>
          </ac:inkMkLst>
        </pc:inkChg>
        <pc:inkChg chg="add mod">
          <ac:chgData name="mehmet sait özdemir" userId="dce2c172-62e6-4d50-b888-93ec6715f647" providerId="ADAL" clId="{4B34B9B3-F431-4264-81B4-7C1F7E2D189B}" dt="2023-08-15T20:41:50.002" v="1735"/>
          <ac:inkMkLst>
            <pc:docMk/>
            <pc:sldMk cId="605771598" sldId="361"/>
            <ac:inkMk id="51" creationId="{B9172D9B-622D-0F38-9996-605B57E56BB1}"/>
          </ac:inkMkLst>
        </pc:inkChg>
        <pc:inkChg chg="add mod">
          <ac:chgData name="mehmet sait özdemir" userId="dce2c172-62e6-4d50-b888-93ec6715f647" providerId="ADAL" clId="{4B34B9B3-F431-4264-81B4-7C1F7E2D189B}" dt="2023-08-15T20:41:14.935" v="1714"/>
          <ac:inkMkLst>
            <pc:docMk/>
            <pc:sldMk cId="605771598" sldId="361"/>
            <ac:inkMk id="52" creationId="{EBBDFCA5-65C1-CE9C-0BB8-EFC2D98717BD}"/>
          </ac:inkMkLst>
        </pc:inkChg>
        <pc:inkChg chg="add mod">
          <ac:chgData name="mehmet sait özdemir" userId="dce2c172-62e6-4d50-b888-93ec6715f647" providerId="ADAL" clId="{4B34B9B3-F431-4264-81B4-7C1F7E2D189B}" dt="2023-08-15T20:41:14.935" v="1714"/>
          <ac:inkMkLst>
            <pc:docMk/>
            <pc:sldMk cId="605771598" sldId="361"/>
            <ac:inkMk id="53" creationId="{F1372B84-78EB-88D0-76AC-25F394B493A5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56" creationId="{2AA505BB-0089-B2DB-57B9-2BE465043258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57" creationId="{490B695F-E58F-08A8-0441-2FBABD98D57A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58" creationId="{F3DC657F-2AD1-6B10-035B-A21DCEB44986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59" creationId="{638098E0-F1E3-BE54-3829-DC9C8DC41202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60" creationId="{42585833-4276-6845-5E0E-3127B536E792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61" creationId="{FD41A352-CCE3-1FC2-6E12-9463F042C87B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62" creationId="{558E8742-F180-5259-6C12-CC31FF086738}"/>
          </ac:inkMkLst>
        </pc:inkChg>
        <pc:inkChg chg="add mod">
          <ac:chgData name="mehmet sait özdemir" userId="dce2c172-62e6-4d50-b888-93ec6715f647" providerId="ADAL" clId="{4B34B9B3-F431-4264-81B4-7C1F7E2D189B}" dt="2023-08-15T20:41:14.935" v="1714"/>
          <ac:inkMkLst>
            <pc:docMk/>
            <pc:sldMk cId="605771598" sldId="361"/>
            <ac:inkMk id="64" creationId="{8FF13806-650F-824D-1FAD-6E1AA79E59A2}"/>
          </ac:inkMkLst>
        </pc:inkChg>
        <pc:inkChg chg="add mod">
          <ac:chgData name="mehmet sait özdemir" userId="dce2c172-62e6-4d50-b888-93ec6715f647" providerId="ADAL" clId="{4B34B9B3-F431-4264-81B4-7C1F7E2D189B}" dt="2023-08-15T20:41:14.935" v="1714"/>
          <ac:inkMkLst>
            <pc:docMk/>
            <pc:sldMk cId="605771598" sldId="361"/>
            <ac:inkMk id="65" creationId="{FB863906-9469-5EC0-0814-3D5DD3A1BB72}"/>
          </ac:inkMkLst>
        </pc:inkChg>
        <pc:inkChg chg="add mod">
          <ac:chgData name="mehmet sait özdemir" userId="dce2c172-62e6-4d50-b888-93ec6715f647" providerId="ADAL" clId="{4B34B9B3-F431-4264-81B4-7C1F7E2D189B}" dt="2023-08-15T20:41:14.935" v="1714"/>
          <ac:inkMkLst>
            <pc:docMk/>
            <pc:sldMk cId="605771598" sldId="361"/>
            <ac:inkMk id="66" creationId="{CD676F03-7D8A-9004-0E3A-6E1D39FC33B0}"/>
          </ac:inkMkLst>
        </pc:inkChg>
        <pc:inkChg chg="add">
          <ac:chgData name="mehmet sait özdemir" userId="dce2c172-62e6-4d50-b888-93ec6715f647" providerId="ADAL" clId="{4B34B9B3-F431-4264-81B4-7C1F7E2D189B}" dt="2023-08-15T20:41:16.361" v="1715" actId="9405"/>
          <ac:inkMkLst>
            <pc:docMk/>
            <pc:sldMk cId="605771598" sldId="361"/>
            <ac:inkMk id="68" creationId="{F1C76F18-6DB0-4C68-C890-79F1033DE8E5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69" creationId="{BD8AF79E-7DDB-B310-1682-EBAFD37F5403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70" creationId="{603D5092-D337-8791-1B1B-B789A15E253C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71" creationId="{02C6F64A-F3E7-8822-F104-AF155854EAAA}"/>
          </ac:inkMkLst>
        </pc:inkChg>
        <pc:inkChg chg="add mod">
          <ac:chgData name="mehmet sait özdemir" userId="dce2c172-62e6-4d50-b888-93ec6715f647" providerId="ADAL" clId="{4B34B9B3-F431-4264-81B4-7C1F7E2D189B}" dt="2023-08-15T20:41:23.667" v="1720"/>
          <ac:inkMkLst>
            <pc:docMk/>
            <pc:sldMk cId="605771598" sldId="361"/>
            <ac:inkMk id="72" creationId="{BA7ADBAA-5367-1207-CDB2-52E2518A577C}"/>
          </ac:inkMkLst>
        </pc:inkChg>
        <pc:inkChg chg="add mod">
          <ac:chgData name="mehmet sait özdemir" userId="dce2c172-62e6-4d50-b888-93ec6715f647" providerId="ADAL" clId="{4B34B9B3-F431-4264-81B4-7C1F7E2D189B}" dt="2023-08-15T20:41:28.070" v="1725"/>
          <ac:inkMkLst>
            <pc:docMk/>
            <pc:sldMk cId="605771598" sldId="361"/>
            <ac:inkMk id="74" creationId="{3A981C2E-F2DE-E92F-9F33-E77EA03B7ADA}"/>
          </ac:inkMkLst>
        </pc:inkChg>
        <pc:inkChg chg="add mod">
          <ac:chgData name="mehmet sait özdemir" userId="dce2c172-62e6-4d50-b888-93ec6715f647" providerId="ADAL" clId="{4B34B9B3-F431-4264-81B4-7C1F7E2D189B}" dt="2023-08-15T20:41:28.070" v="1725"/>
          <ac:inkMkLst>
            <pc:docMk/>
            <pc:sldMk cId="605771598" sldId="361"/>
            <ac:inkMk id="75" creationId="{A2D38482-88EC-0005-0566-F22F4F6CEF1B}"/>
          </ac:inkMkLst>
        </pc:inkChg>
        <pc:inkChg chg="add mod">
          <ac:chgData name="mehmet sait özdemir" userId="dce2c172-62e6-4d50-b888-93ec6715f647" providerId="ADAL" clId="{4B34B9B3-F431-4264-81B4-7C1F7E2D189B}" dt="2023-08-15T20:41:28.070" v="1725"/>
          <ac:inkMkLst>
            <pc:docMk/>
            <pc:sldMk cId="605771598" sldId="361"/>
            <ac:inkMk id="77" creationId="{9C992284-A926-00BB-9A1C-C4BC6FF9E7E8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79" creationId="{B7078C38-D2A5-A14F-7E39-A66C246719FF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80" creationId="{ACC90BCD-3377-E87A-A364-388862C6CF9E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81" creationId="{B981CC97-D5B2-1E4E-31B3-A9F72FD97E7D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82" creationId="{462ED967-34D7-5770-5C82-81A3F1F4E4EE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83" creationId="{E674E76F-EAFD-4835-A00C-6DC1FFBB6947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85" creationId="{BD9B518B-7A7D-AB6D-91C1-881C04CDE941}"/>
          </ac:inkMkLst>
        </pc:inkChg>
        <pc:inkChg chg="add mod">
          <ac:chgData name="mehmet sait özdemir" userId="dce2c172-62e6-4d50-b888-93ec6715f647" providerId="ADAL" clId="{4B34B9B3-F431-4264-81B4-7C1F7E2D189B}" dt="2023-08-15T20:41:50.002" v="1735"/>
          <ac:inkMkLst>
            <pc:docMk/>
            <pc:sldMk cId="605771598" sldId="361"/>
            <ac:inkMk id="87" creationId="{52AA4E5D-B3EC-F013-0D35-537490F9D351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89" creationId="{286520A6-1165-3F54-FFD3-B09824B18620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90" creationId="{B7FD0691-CE3F-BB4F-63ED-AD1EE7A9E843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92" creationId="{60D96F90-793B-8F14-4B7E-5C888030A7F5}"/>
          </ac:inkMkLst>
        </pc:inkChg>
        <pc:inkChg chg="add mod">
          <ac:chgData name="mehmet sait özdemir" userId="dce2c172-62e6-4d50-b888-93ec6715f647" providerId="ADAL" clId="{4B34B9B3-F431-4264-81B4-7C1F7E2D189B}" dt="2023-08-15T20:41:58.466" v="1741"/>
          <ac:inkMkLst>
            <pc:docMk/>
            <pc:sldMk cId="605771598" sldId="361"/>
            <ac:inkMk id="93" creationId="{261CD7CF-832C-D6EE-2154-E956E3950A2D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0:42:54.322" v="1796"/>
        <pc:sldMkLst>
          <pc:docMk/>
          <pc:sldMk cId="3886933251" sldId="362"/>
        </pc:sldMkLst>
        <pc:grpChg chg="del mod">
          <ac:chgData name="mehmet sait özdemir" userId="dce2c172-62e6-4d50-b888-93ec6715f647" providerId="ADAL" clId="{4B34B9B3-F431-4264-81B4-7C1F7E2D189B}" dt="2023-08-15T20:42:27.353" v="1768"/>
          <ac:grpSpMkLst>
            <pc:docMk/>
            <pc:sldMk cId="3886933251" sldId="362"/>
            <ac:grpSpMk id="16" creationId="{8B30B74F-D9DD-EDD1-80A3-3E17295047E1}"/>
          </ac:grpSpMkLst>
        </pc:grpChg>
        <pc:grpChg chg="del mod">
          <ac:chgData name="mehmet sait özdemir" userId="dce2c172-62e6-4d50-b888-93ec6715f647" providerId="ADAL" clId="{4B34B9B3-F431-4264-81B4-7C1F7E2D189B}" dt="2023-08-15T20:42:27.353" v="1768"/>
          <ac:grpSpMkLst>
            <pc:docMk/>
            <pc:sldMk cId="3886933251" sldId="362"/>
            <ac:grpSpMk id="17" creationId="{D2042C23-8AB6-D559-D1E9-F65786415C10}"/>
          </ac:grpSpMkLst>
        </pc:grpChg>
        <pc:grpChg chg="mod">
          <ac:chgData name="mehmet sait özdemir" userId="dce2c172-62e6-4d50-b888-93ec6715f647" providerId="ADAL" clId="{4B34B9B3-F431-4264-81B4-7C1F7E2D189B}" dt="2023-08-15T20:42:23.367" v="1762"/>
          <ac:grpSpMkLst>
            <pc:docMk/>
            <pc:sldMk cId="3886933251" sldId="362"/>
            <ac:grpSpMk id="26" creationId="{E7B9AD58-F2AA-CB46-A183-A013461F716B}"/>
          </ac:grpSpMkLst>
        </pc:grpChg>
        <pc:grpChg chg="mod">
          <ac:chgData name="mehmet sait özdemir" userId="dce2c172-62e6-4d50-b888-93ec6715f647" providerId="ADAL" clId="{4B34B9B3-F431-4264-81B4-7C1F7E2D189B}" dt="2023-08-15T20:42:23.367" v="1762"/>
          <ac:grpSpMkLst>
            <pc:docMk/>
            <pc:sldMk cId="3886933251" sldId="362"/>
            <ac:grpSpMk id="27" creationId="{28BB1D40-18E3-15CD-E072-FD5B5F41414C}"/>
          </ac:grpSpMkLst>
        </pc:grpChg>
        <pc:grpChg chg="del mod">
          <ac:chgData name="mehmet sait özdemir" userId="dce2c172-62e6-4d50-b888-93ec6715f647" providerId="ADAL" clId="{4B34B9B3-F431-4264-81B4-7C1F7E2D189B}" dt="2023-08-15T20:42:27.353" v="1768"/>
          <ac:grpSpMkLst>
            <pc:docMk/>
            <pc:sldMk cId="3886933251" sldId="362"/>
            <ac:grpSpMk id="28" creationId="{FAA6DE30-53AD-6985-80F1-3422A0E11694}"/>
          </ac:grpSpMkLst>
        </pc:grpChg>
        <pc:grpChg chg="mod">
          <ac:chgData name="mehmet sait özdemir" userId="dce2c172-62e6-4d50-b888-93ec6715f647" providerId="ADAL" clId="{4B34B9B3-F431-4264-81B4-7C1F7E2D189B}" dt="2023-08-15T20:42:27.353" v="1768"/>
          <ac:grpSpMkLst>
            <pc:docMk/>
            <pc:sldMk cId="3886933251" sldId="362"/>
            <ac:grpSpMk id="34" creationId="{F56CB71E-6810-2D14-1D6A-9FC271F364A7}"/>
          </ac:grpSpMkLst>
        </pc:grpChg>
        <pc:grpChg chg="mod">
          <ac:chgData name="mehmet sait özdemir" userId="dce2c172-62e6-4d50-b888-93ec6715f647" providerId="ADAL" clId="{4B34B9B3-F431-4264-81B4-7C1F7E2D189B}" dt="2023-08-15T20:42:27.353" v="1768"/>
          <ac:grpSpMkLst>
            <pc:docMk/>
            <pc:sldMk cId="3886933251" sldId="362"/>
            <ac:grpSpMk id="35" creationId="{78094BC1-EC85-7A6A-710F-70CF14CC1E83}"/>
          </ac:grpSpMkLst>
        </pc:grpChg>
        <pc:grpChg chg="del mod">
          <ac:chgData name="mehmet sait özdemir" userId="dce2c172-62e6-4d50-b888-93ec6715f647" providerId="ADAL" clId="{4B34B9B3-F431-4264-81B4-7C1F7E2D189B}" dt="2023-08-15T20:42:36.822" v="1778"/>
          <ac:grpSpMkLst>
            <pc:docMk/>
            <pc:sldMk cId="3886933251" sldId="362"/>
            <ac:grpSpMk id="42" creationId="{40F300D3-E485-7CC6-F38E-1476D9FD13EF}"/>
          </ac:grpSpMkLst>
        </pc:grpChg>
        <pc:grpChg chg="del mod">
          <ac:chgData name="mehmet sait özdemir" userId="dce2c172-62e6-4d50-b888-93ec6715f647" providerId="ADAL" clId="{4B34B9B3-F431-4264-81B4-7C1F7E2D189B}" dt="2023-08-15T20:42:43.015" v="1781"/>
          <ac:grpSpMkLst>
            <pc:docMk/>
            <pc:sldMk cId="3886933251" sldId="362"/>
            <ac:grpSpMk id="45" creationId="{35F79D3F-E43C-4895-19F8-5331D368B811}"/>
          </ac:grpSpMkLst>
        </pc:grpChg>
        <pc:grpChg chg="mod">
          <ac:chgData name="mehmet sait özdemir" userId="dce2c172-62e6-4d50-b888-93ec6715f647" providerId="ADAL" clId="{4B34B9B3-F431-4264-81B4-7C1F7E2D189B}" dt="2023-08-15T20:42:43.015" v="1781"/>
          <ac:grpSpMkLst>
            <pc:docMk/>
            <pc:sldMk cId="3886933251" sldId="362"/>
            <ac:grpSpMk id="48" creationId="{8A9F198A-20F9-048B-BE6A-C7B94E312957}"/>
          </ac:grpSpMkLst>
        </pc:grpChg>
        <pc:grpChg chg="del mod">
          <ac:chgData name="mehmet sait özdemir" userId="dce2c172-62e6-4d50-b888-93ec6715f647" providerId="ADAL" clId="{4B34B9B3-F431-4264-81B4-7C1F7E2D189B}" dt="2023-08-15T20:42:52.206" v="1792"/>
          <ac:grpSpMkLst>
            <pc:docMk/>
            <pc:sldMk cId="3886933251" sldId="362"/>
            <ac:grpSpMk id="57" creationId="{CFA7B5CF-9CE4-25EF-CFC7-BBA7731E8F90}"/>
          </ac:grpSpMkLst>
        </pc:grpChg>
        <pc:grpChg chg="del mod">
          <ac:chgData name="mehmet sait özdemir" userId="dce2c172-62e6-4d50-b888-93ec6715f647" providerId="ADAL" clId="{4B34B9B3-F431-4264-81B4-7C1F7E2D189B}" dt="2023-08-15T20:42:54.322" v="1796"/>
          <ac:grpSpMkLst>
            <pc:docMk/>
            <pc:sldMk cId="3886933251" sldId="362"/>
            <ac:grpSpMk id="59" creationId="{2B63FD54-18AF-3D21-BC05-CED73C3DBD5C}"/>
          </ac:grpSpMkLst>
        </pc:grpChg>
        <pc:grpChg chg="mod">
          <ac:chgData name="mehmet sait özdemir" userId="dce2c172-62e6-4d50-b888-93ec6715f647" providerId="ADAL" clId="{4B34B9B3-F431-4264-81B4-7C1F7E2D189B}" dt="2023-08-15T20:42:54.322" v="1796"/>
          <ac:grpSpMkLst>
            <pc:docMk/>
            <pc:sldMk cId="3886933251" sldId="362"/>
            <ac:grpSpMk id="63" creationId="{36B34B06-4257-9202-6FBF-2DDFB5E64FF2}"/>
          </ac:grpSpMkLst>
        </pc:grpChg>
        <pc:grpChg chg="mod">
          <ac:chgData name="mehmet sait özdemir" userId="dce2c172-62e6-4d50-b888-93ec6715f647" providerId="ADAL" clId="{4B34B9B3-F431-4264-81B4-7C1F7E2D189B}" dt="2023-08-15T20:42:54.322" v="1796"/>
          <ac:grpSpMkLst>
            <pc:docMk/>
            <pc:sldMk cId="3886933251" sldId="362"/>
            <ac:grpSpMk id="64" creationId="{0FE1B71C-8F15-AF43-AEEA-A64F6399CADE}"/>
          </ac:grpSpMkLst>
        </pc:grpChg>
        <pc:picChg chg="add mod">
          <ac:chgData name="mehmet sait özdemir" userId="dce2c172-62e6-4d50-b888-93ec6715f647" providerId="ADAL" clId="{4B34B9B3-F431-4264-81B4-7C1F7E2D189B}" dt="2023-08-15T15:53:37.133" v="412" actId="1076"/>
          <ac:picMkLst>
            <pc:docMk/>
            <pc:sldMk cId="3886933251" sldId="362"/>
            <ac:picMk id="3" creationId="{C73517C0-1315-2EBD-DC44-0073E101F42E}"/>
          </ac:picMkLst>
        </pc:picChg>
        <pc:inkChg chg="add">
          <ac:chgData name="mehmet sait özdemir" userId="dce2c172-62e6-4d50-b888-93ec6715f647" providerId="ADAL" clId="{4B34B9B3-F431-4264-81B4-7C1F7E2D189B}" dt="2023-08-15T20:42:10.743" v="1742" actId="9405"/>
          <ac:inkMkLst>
            <pc:docMk/>
            <pc:sldMk cId="3886933251" sldId="362"/>
            <ac:inkMk id="2" creationId="{9E991D1F-6899-5FDB-A0DB-B47BBCBF41DD}"/>
          </ac:inkMkLst>
        </pc:inkChg>
        <pc:inkChg chg="add">
          <ac:chgData name="mehmet sait özdemir" userId="dce2c172-62e6-4d50-b888-93ec6715f647" providerId="ADAL" clId="{4B34B9B3-F431-4264-81B4-7C1F7E2D189B}" dt="2023-08-15T20:42:11.159" v="1743" actId="9405"/>
          <ac:inkMkLst>
            <pc:docMk/>
            <pc:sldMk cId="3886933251" sldId="362"/>
            <ac:inkMk id="4" creationId="{2E924E40-079B-98B5-81BE-43489F1FBE31}"/>
          </ac:inkMkLst>
        </pc:inkChg>
        <pc:inkChg chg="add">
          <ac:chgData name="mehmet sait özdemir" userId="dce2c172-62e6-4d50-b888-93ec6715f647" providerId="ADAL" clId="{4B34B9B3-F431-4264-81B4-7C1F7E2D189B}" dt="2023-08-15T20:42:11.529" v="1744" actId="9405"/>
          <ac:inkMkLst>
            <pc:docMk/>
            <pc:sldMk cId="3886933251" sldId="362"/>
            <ac:inkMk id="5" creationId="{D7A73EF6-72C6-3171-3E71-61A9C4E699D2}"/>
          </ac:inkMkLst>
        </pc:inkChg>
        <pc:inkChg chg="add">
          <ac:chgData name="mehmet sait özdemir" userId="dce2c172-62e6-4d50-b888-93ec6715f647" providerId="ADAL" clId="{4B34B9B3-F431-4264-81B4-7C1F7E2D189B}" dt="2023-08-15T20:42:11.901" v="1745" actId="9405"/>
          <ac:inkMkLst>
            <pc:docMk/>
            <pc:sldMk cId="3886933251" sldId="362"/>
            <ac:inkMk id="6" creationId="{4F65E9C0-2BE0-F241-1A5D-28E110480E3B}"/>
          </ac:inkMkLst>
        </pc:inkChg>
        <pc:inkChg chg="add">
          <ac:chgData name="mehmet sait özdemir" userId="dce2c172-62e6-4d50-b888-93ec6715f647" providerId="ADAL" clId="{4B34B9B3-F431-4264-81B4-7C1F7E2D189B}" dt="2023-08-15T20:42:12.272" v="1746" actId="9405"/>
          <ac:inkMkLst>
            <pc:docMk/>
            <pc:sldMk cId="3886933251" sldId="362"/>
            <ac:inkMk id="7" creationId="{B69029E7-DC5F-0F35-2A3C-A82C87FF7939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8" creationId="{F9DB0A82-3FDF-D73A-213A-93081CE77C75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9" creationId="{0D072031-A67F-F26A-A99D-5288D3A3729A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12" creationId="{7BC37503-9D28-CFAD-21C7-1D1DC6261134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13" creationId="{32349287-49BD-815D-FC51-A1E5C1B95268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14" creationId="{9AA5950B-4F62-4222-1AB7-8D46EBBF229B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15" creationId="{5022510E-8F67-54DA-3747-F12FCF4B8E15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18" creationId="{4CA301F6-E4B2-A9D4-7B66-4DD10311A5D3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19" creationId="{5A3599B9-A357-1BB0-C73B-64749F5406A0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20" creationId="{EA05A1D1-E198-C50C-E117-6AFE6FDC0848}"/>
          </ac:inkMkLst>
        </pc:inkChg>
        <pc:inkChg chg="add mod">
          <ac:chgData name="mehmet sait özdemir" userId="dce2c172-62e6-4d50-b888-93ec6715f647" providerId="ADAL" clId="{4B34B9B3-F431-4264-81B4-7C1F7E2D189B}" dt="2023-08-15T20:42:23.367" v="1762"/>
          <ac:inkMkLst>
            <pc:docMk/>
            <pc:sldMk cId="3886933251" sldId="362"/>
            <ac:inkMk id="21" creationId="{C7A73F5C-CCD9-7C4C-7E8D-A9F7BBEB845C}"/>
          </ac:inkMkLst>
        </pc:inkChg>
        <pc:inkChg chg="add mod">
          <ac:chgData name="mehmet sait özdemir" userId="dce2c172-62e6-4d50-b888-93ec6715f647" providerId="ADAL" clId="{4B34B9B3-F431-4264-81B4-7C1F7E2D189B}" dt="2023-08-15T20:42:23.367" v="1762"/>
          <ac:inkMkLst>
            <pc:docMk/>
            <pc:sldMk cId="3886933251" sldId="362"/>
            <ac:inkMk id="22" creationId="{BF6DF85E-6384-1FED-1BA0-701654F46138}"/>
          </ac:inkMkLst>
        </pc:inkChg>
        <pc:inkChg chg="add mod">
          <ac:chgData name="mehmet sait özdemir" userId="dce2c172-62e6-4d50-b888-93ec6715f647" providerId="ADAL" clId="{4B34B9B3-F431-4264-81B4-7C1F7E2D189B}" dt="2023-08-15T20:42:23.367" v="1762"/>
          <ac:inkMkLst>
            <pc:docMk/>
            <pc:sldMk cId="3886933251" sldId="362"/>
            <ac:inkMk id="23" creationId="{030E4990-B76D-14AF-9603-C9B5DD983017}"/>
          </ac:inkMkLst>
        </pc:inkChg>
        <pc:inkChg chg="add mod">
          <ac:chgData name="mehmet sait özdemir" userId="dce2c172-62e6-4d50-b888-93ec6715f647" providerId="ADAL" clId="{4B34B9B3-F431-4264-81B4-7C1F7E2D189B}" dt="2023-08-15T20:42:23.367" v="1762"/>
          <ac:inkMkLst>
            <pc:docMk/>
            <pc:sldMk cId="3886933251" sldId="362"/>
            <ac:inkMk id="24" creationId="{C8B7FF4D-BB66-5B5A-9064-FB55B2ED9013}"/>
          </ac:inkMkLst>
        </pc:inkChg>
        <pc:inkChg chg="add mod">
          <ac:chgData name="mehmet sait özdemir" userId="dce2c172-62e6-4d50-b888-93ec6715f647" providerId="ADAL" clId="{4B34B9B3-F431-4264-81B4-7C1F7E2D189B}" dt="2023-08-15T20:42:23.367" v="1762"/>
          <ac:inkMkLst>
            <pc:docMk/>
            <pc:sldMk cId="3886933251" sldId="362"/>
            <ac:inkMk id="25" creationId="{67157ED2-C37D-3343-BADF-0ABFD1DB24F5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29" creationId="{30D66626-D267-08EC-D2ED-0B60F45F7E05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30" creationId="{D54DDD04-14AC-3007-E556-1FD811BBB664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31" creationId="{D507216F-971B-836D-43FF-24E29F37A7B2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32" creationId="{78D70A05-9244-00AF-D1B0-613B26149CDC}"/>
          </ac:inkMkLst>
        </pc:inkChg>
        <pc:inkChg chg="add mod">
          <ac:chgData name="mehmet sait özdemir" userId="dce2c172-62e6-4d50-b888-93ec6715f647" providerId="ADAL" clId="{4B34B9B3-F431-4264-81B4-7C1F7E2D189B}" dt="2023-08-15T20:42:27.353" v="1768"/>
          <ac:inkMkLst>
            <pc:docMk/>
            <pc:sldMk cId="3886933251" sldId="362"/>
            <ac:inkMk id="33" creationId="{57E87C44-DB8D-24F4-80D0-44EBFD973533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36" creationId="{2742B4C7-6A3C-BB57-9246-1BC55A016B28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37" creationId="{7E8C8BCB-DABE-80E5-0EF8-1FAB0FB3967A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38" creationId="{0A3C9008-4FD5-5370-780F-804806186152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39" creationId="{E90EA7B9-DF68-AD3E-6C8C-5AB22276C1CD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40" creationId="{6BE3E37B-3D97-5459-089B-90680A241501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41" creationId="{B47F257F-8B0A-5AE1-54FF-B9EA6DBF6ACE}"/>
          </ac:inkMkLst>
        </pc:inkChg>
        <pc:inkChg chg="add">
          <ac:chgData name="mehmet sait özdemir" userId="dce2c172-62e6-4d50-b888-93ec6715f647" providerId="ADAL" clId="{4B34B9B3-F431-4264-81B4-7C1F7E2D189B}" dt="2023-08-15T20:42:34.345" v="1776" actId="9405"/>
          <ac:inkMkLst>
            <pc:docMk/>
            <pc:sldMk cId="3886933251" sldId="362"/>
            <ac:inkMk id="43" creationId="{8A401B1F-C09A-845F-16E9-7A056FDFF0D6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44" creationId="{5D2E257B-F1D5-7766-3728-5C7D33035D9E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46" creationId="{A06A161B-13E1-8CC7-B2F2-EA5316F3C7D6}"/>
          </ac:inkMkLst>
        </pc:inkChg>
        <pc:inkChg chg="add mod">
          <ac:chgData name="mehmet sait özdemir" userId="dce2c172-62e6-4d50-b888-93ec6715f647" providerId="ADAL" clId="{4B34B9B3-F431-4264-81B4-7C1F7E2D189B}" dt="2023-08-15T20:42:43.015" v="1781"/>
          <ac:inkMkLst>
            <pc:docMk/>
            <pc:sldMk cId="3886933251" sldId="362"/>
            <ac:inkMk id="47" creationId="{7CE37489-3BBC-E3E7-BDF5-1DBD99E27FCF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49" creationId="{08563542-74F3-3F75-C6C5-9FD9B01BD76D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0" creationId="{32DAE45C-E770-CC0C-4046-420877D9B0F4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1" creationId="{D0BBFC4B-510E-808C-6179-BCC239BDF6BA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2" creationId="{42BCE3E7-9C66-8696-1F79-1C6CFFCDD56B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3" creationId="{4DD1A85F-1129-F8B7-EB06-A25097D4B46A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4" creationId="{48F47081-C846-618B-E4BD-AC5AF12BBA79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5" creationId="{90D45674-3090-7E30-5E1D-A2D98EA97315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6" creationId="{4ECAC07A-ED85-F48C-5E3E-1293656D4B9A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58" creationId="{AFDC918D-E698-9D61-6C0C-E6727A912302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60" creationId="{869BA5C9-4F52-DEE9-8A04-88E09AED168C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61" creationId="{E10B1A5B-DF81-9889-C042-FCBA17D47C10}"/>
          </ac:inkMkLst>
        </pc:inkChg>
        <pc:inkChg chg="add mod">
          <ac:chgData name="mehmet sait özdemir" userId="dce2c172-62e6-4d50-b888-93ec6715f647" providerId="ADAL" clId="{4B34B9B3-F431-4264-81B4-7C1F7E2D189B}" dt="2023-08-15T20:42:54.322" v="1796"/>
          <ac:inkMkLst>
            <pc:docMk/>
            <pc:sldMk cId="3886933251" sldId="362"/>
            <ac:inkMk id="62" creationId="{074F8A9D-64CE-8B51-05B1-074840B1B6BA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43:40.258" v="1851"/>
        <pc:sldMkLst>
          <pc:docMk/>
          <pc:sldMk cId="3613280551" sldId="363"/>
        </pc:sldMkLst>
        <pc:grpChg chg="del mod">
          <ac:chgData name="mehmet sait özdemir" userId="dce2c172-62e6-4d50-b888-93ec6715f647" providerId="ADAL" clId="{4B34B9B3-F431-4264-81B4-7C1F7E2D189B}" dt="2023-08-15T20:43:22.435" v="1824"/>
          <ac:grpSpMkLst>
            <pc:docMk/>
            <pc:sldMk cId="3613280551" sldId="363"/>
            <ac:grpSpMk id="19" creationId="{DCAED6FA-80AC-4096-1E63-D38184B7E274}"/>
          </ac:grpSpMkLst>
        </pc:grpChg>
        <pc:grpChg chg="del mod">
          <ac:chgData name="mehmet sait özdemir" userId="dce2c172-62e6-4d50-b888-93ec6715f647" providerId="ADAL" clId="{4B34B9B3-F431-4264-81B4-7C1F7E2D189B}" dt="2023-08-15T20:43:22.435" v="1824"/>
          <ac:grpSpMkLst>
            <pc:docMk/>
            <pc:sldMk cId="3613280551" sldId="363"/>
            <ac:grpSpMk id="20" creationId="{6E165AEE-DB91-9E5D-94C9-65BFEB2DAF49}"/>
          </ac:grpSpMkLst>
        </pc:grpChg>
        <pc:grpChg chg="mod">
          <ac:chgData name="mehmet sait özdemir" userId="dce2c172-62e6-4d50-b888-93ec6715f647" providerId="ADAL" clId="{4B34B9B3-F431-4264-81B4-7C1F7E2D189B}" dt="2023-08-15T20:43:17.327" v="1815"/>
          <ac:grpSpMkLst>
            <pc:docMk/>
            <pc:sldMk cId="3613280551" sldId="363"/>
            <ac:grpSpMk id="24" creationId="{1B1A60F3-E75D-70E0-4E73-C6EDC3511409}"/>
          </ac:grpSpMkLst>
        </pc:grpChg>
        <pc:grpChg chg="del mod">
          <ac:chgData name="mehmet sait özdemir" userId="dce2c172-62e6-4d50-b888-93ec6715f647" providerId="ADAL" clId="{4B34B9B3-F431-4264-81B4-7C1F7E2D189B}" dt="2023-08-15T20:43:22.435" v="1824"/>
          <ac:grpSpMkLst>
            <pc:docMk/>
            <pc:sldMk cId="3613280551" sldId="363"/>
            <ac:grpSpMk id="31" creationId="{2053D906-C849-D5D5-684D-1DA44DC0F738}"/>
          </ac:grpSpMkLst>
        </pc:grpChg>
        <pc:grpChg chg="mod">
          <ac:chgData name="mehmet sait özdemir" userId="dce2c172-62e6-4d50-b888-93ec6715f647" providerId="ADAL" clId="{4B34B9B3-F431-4264-81B4-7C1F7E2D189B}" dt="2023-08-15T20:43:22.435" v="1824"/>
          <ac:grpSpMkLst>
            <pc:docMk/>
            <pc:sldMk cId="3613280551" sldId="363"/>
            <ac:grpSpMk id="33" creationId="{334E8478-C478-3654-1226-95CE091E1DFA}"/>
          </ac:grpSpMkLst>
        </pc:grpChg>
        <pc:grpChg chg="mod">
          <ac:chgData name="mehmet sait özdemir" userId="dce2c172-62e6-4d50-b888-93ec6715f647" providerId="ADAL" clId="{4B34B9B3-F431-4264-81B4-7C1F7E2D189B}" dt="2023-08-15T20:43:31.818" v="1839"/>
          <ac:grpSpMkLst>
            <pc:docMk/>
            <pc:sldMk cId="3613280551" sldId="363"/>
            <ac:grpSpMk id="48" creationId="{72C561BD-61B1-3D55-6996-E85948CFF443}"/>
          </ac:grpSpMkLst>
        </pc:grpChg>
        <pc:grpChg chg="mod">
          <ac:chgData name="mehmet sait özdemir" userId="dce2c172-62e6-4d50-b888-93ec6715f647" providerId="ADAL" clId="{4B34B9B3-F431-4264-81B4-7C1F7E2D189B}" dt="2023-08-15T20:43:31.818" v="1839"/>
          <ac:grpSpMkLst>
            <pc:docMk/>
            <pc:sldMk cId="3613280551" sldId="363"/>
            <ac:grpSpMk id="49" creationId="{BD1DD2F9-0DB5-EE31-B948-19440E716788}"/>
          </ac:grpSpMkLst>
        </pc:grpChg>
        <pc:grpChg chg="mod">
          <ac:chgData name="mehmet sait özdemir" userId="dce2c172-62e6-4d50-b888-93ec6715f647" providerId="ADAL" clId="{4B34B9B3-F431-4264-81B4-7C1F7E2D189B}" dt="2023-08-15T20:43:40.258" v="1851"/>
          <ac:grpSpMkLst>
            <pc:docMk/>
            <pc:sldMk cId="3613280551" sldId="363"/>
            <ac:grpSpMk id="61" creationId="{BBE4A279-DC27-45BE-7FDC-BD37F4496FD4}"/>
          </ac:grpSpMkLst>
        </pc:grpChg>
        <pc:grpChg chg="mod">
          <ac:chgData name="mehmet sait özdemir" userId="dce2c172-62e6-4d50-b888-93ec6715f647" providerId="ADAL" clId="{4B34B9B3-F431-4264-81B4-7C1F7E2D189B}" dt="2023-08-15T20:43:40.258" v="1851"/>
          <ac:grpSpMkLst>
            <pc:docMk/>
            <pc:sldMk cId="3613280551" sldId="363"/>
            <ac:grpSpMk id="62" creationId="{FFF6CB30-1833-510B-0B1F-B69FF0648231}"/>
          </ac:grpSpMkLst>
        </pc:grpChg>
        <pc:picChg chg="add mod">
          <ac:chgData name="mehmet sait özdemir" userId="dce2c172-62e6-4d50-b888-93ec6715f647" providerId="ADAL" clId="{4B34B9B3-F431-4264-81B4-7C1F7E2D189B}" dt="2023-08-15T15:53:50.535" v="416" actId="14100"/>
          <ac:picMkLst>
            <pc:docMk/>
            <pc:sldMk cId="3613280551" sldId="363"/>
            <ac:picMk id="3" creationId="{0C9C364F-000C-03D6-2292-E4C47F45623C}"/>
          </ac:picMkLst>
        </pc:picChg>
        <pc:inkChg chg="add">
          <ac:chgData name="mehmet sait özdemir" userId="dce2c172-62e6-4d50-b888-93ec6715f647" providerId="ADAL" clId="{4B34B9B3-F431-4264-81B4-7C1F7E2D189B}" dt="2023-08-15T20:43:04.723" v="1797" actId="9405"/>
          <ac:inkMkLst>
            <pc:docMk/>
            <pc:sldMk cId="3613280551" sldId="363"/>
            <ac:inkMk id="2" creationId="{BE9CDED4-6924-B666-C9AA-CBD2A511C248}"/>
          </ac:inkMkLst>
        </pc:inkChg>
        <pc:inkChg chg="add">
          <ac:chgData name="mehmet sait özdemir" userId="dce2c172-62e6-4d50-b888-93ec6715f647" providerId="ADAL" clId="{4B34B9B3-F431-4264-81B4-7C1F7E2D189B}" dt="2023-08-15T20:43:05.111" v="1798" actId="9405"/>
          <ac:inkMkLst>
            <pc:docMk/>
            <pc:sldMk cId="3613280551" sldId="363"/>
            <ac:inkMk id="4" creationId="{61488F1C-4ABD-5B2B-F5E4-485B86B49BCD}"/>
          </ac:inkMkLst>
        </pc:inkChg>
        <pc:inkChg chg="add">
          <ac:chgData name="mehmet sait özdemir" userId="dce2c172-62e6-4d50-b888-93ec6715f647" providerId="ADAL" clId="{4B34B9B3-F431-4264-81B4-7C1F7E2D189B}" dt="2023-08-15T20:43:05.499" v="1799" actId="9405"/>
          <ac:inkMkLst>
            <pc:docMk/>
            <pc:sldMk cId="3613280551" sldId="363"/>
            <ac:inkMk id="5" creationId="{43ABDECA-33BC-4896-1C35-6DB05E01E40C}"/>
          </ac:inkMkLst>
        </pc:inkChg>
        <pc:inkChg chg="add">
          <ac:chgData name="mehmet sait özdemir" userId="dce2c172-62e6-4d50-b888-93ec6715f647" providerId="ADAL" clId="{4B34B9B3-F431-4264-81B4-7C1F7E2D189B}" dt="2023-08-15T20:43:05.873" v="1800" actId="9405"/>
          <ac:inkMkLst>
            <pc:docMk/>
            <pc:sldMk cId="3613280551" sldId="363"/>
            <ac:inkMk id="6" creationId="{1E6CB917-D83C-0133-877B-3B6D52F9A018}"/>
          </ac:inkMkLst>
        </pc:inkChg>
        <pc:inkChg chg="add">
          <ac:chgData name="mehmet sait özdemir" userId="dce2c172-62e6-4d50-b888-93ec6715f647" providerId="ADAL" clId="{4B34B9B3-F431-4264-81B4-7C1F7E2D189B}" dt="2023-08-15T20:43:06.280" v="1801" actId="9405"/>
          <ac:inkMkLst>
            <pc:docMk/>
            <pc:sldMk cId="3613280551" sldId="363"/>
            <ac:inkMk id="7" creationId="{0BAB0038-7612-6D3D-FE55-99A34A0B6F7B}"/>
          </ac:inkMkLst>
        </pc:inkChg>
        <pc:inkChg chg="add">
          <ac:chgData name="mehmet sait özdemir" userId="dce2c172-62e6-4d50-b888-93ec6715f647" providerId="ADAL" clId="{4B34B9B3-F431-4264-81B4-7C1F7E2D189B}" dt="2023-08-15T20:43:06.669" v="1802" actId="9405"/>
          <ac:inkMkLst>
            <pc:docMk/>
            <pc:sldMk cId="3613280551" sldId="363"/>
            <ac:inkMk id="8" creationId="{2EDA3F48-D51E-7852-4428-90F7DCB2CCBF}"/>
          </ac:inkMkLst>
        </pc:inkChg>
        <pc:inkChg chg="add">
          <ac:chgData name="mehmet sait özdemir" userId="dce2c172-62e6-4d50-b888-93ec6715f647" providerId="ADAL" clId="{4B34B9B3-F431-4264-81B4-7C1F7E2D189B}" dt="2023-08-15T20:43:07.412" v="1803" actId="9405"/>
          <ac:inkMkLst>
            <pc:docMk/>
            <pc:sldMk cId="3613280551" sldId="363"/>
            <ac:inkMk id="9" creationId="{F16E92DA-A171-A67B-CB5D-63E4BDB034E3}"/>
          </ac:inkMkLst>
        </pc:inkChg>
        <pc:inkChg chg="add">
          <ac:chgData name="mehmet sait özdemir" userId="dce2c172-62e6-4d50-b888-93ec6715f647" providerId="ADAL" clId="{4B34B9B3-F431-4264-81B4-7C1F7E2D189B}" dt="2023-08-15T20:43:08.687" v="1804" actId="9405"/>
          <ac:inkMkLst>
            <pc:docMk/>
            <pc:sldMk cId="3613280551" sldId="363"/>
            <ac:inkMk id="12" creationId="{3D4AD7FF-2258-EF55-8F28-7408222D65F7}"/>
          </ac:inkMkLst>
        </pc:inkChg>
        <pc:inkChg chg="add">
          <ac:chgData name="mehmet sait özdemir" userId="dce2c172-62e6-4d50-b888-93ec6715f647" providerId="ADAL" clId="{4B34B9B3-F431-4264-81B4-7C1F7E2D189B}" dt="2023-08-15T20:43:09.545" v="1805" actId="9405"/>
          <ac:inkMkLst>
            <pc:docMk/>
            <pc:sldMk cId="3613280551" sldId="363"/>
            <ac:inkMk id="13" creationId="{F57170AA-1C83-DE95-AD83-0A50D24AA406}"/>
          </ac:inkMkLst>
        </pc:inkChg>
        <pc:inkChg chg="add">
          <ac:chgData name="mehmet sait özdemir" userId="dce2c172-62e6-4d50-b888-93ec6715f647" providerId="ADAL" clId="{4B34B9B3-F431-4264-81B4-7C1F7E2D189B}" dt="2023-08-15T20:43:10.807" v="1806" actId="9405"/>
          <ac:inkMkLst>
            <pc:docMk/>
            <pc:sldMk cId="3613280551" sldId="363"/>
            <ac:inkMk id="14" creationId="{7C646810-0780-DC1C-5E66-E4734F405584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15" creationId="{CE9E2E73-E1CB-17CF-07EC-EF32E5793438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16" creationId="{71F499E0-57CE-6CA9-A141-8B7C04747830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17" creationId="{2EBFFF0E-D6B7-A7C8-3370-DF56D1844E24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18" creationId="{E5364DF3-C684-80A5-7E36-0B61C0E36E1D}"/>
          </ac:inkMkLst>
        </pc:inkChg>
        <pc:inkChg chg="add">
          <ac:chgData name="mehmet sait özdemir" userId="dce2c172-62e6-4d50-b888-93ec6715f647" providerId="ADAL" clId="{4B34B9B3-F431-4264-81B4-7C1F7E2D189B}" dt="2023-08-15T20:43:15.758" v="1812" actId="9405"/>
          <ac:inkMkLst>
            <pc:docMk/>
            <pc:sldMk cId="3613280551" sldId="363"/>
            <ac:inkMk id="21" creationId="{74AC722E-576C-25A6-9AF0-043544F58A72}"/>
          </ac:inkMkLst>
        </pc:inkChg>
        <pc:inkChg chg="add mod">
          <ac:chgData name="mehmet sait özdemir" userId="dce2c172-62e6-4d50-b888-93ec6715f647" providerId="ADAL" clId="{4B34B9B3-F431-4264-81B4-7C1F7E2D189B}" dt="2023-08-15T20:43:17.327" v="1815"/>
          <ac:inkMkLst>
            <pc:docMk/>
            <pc:sldMk cId="3613280551" sldId="363"/>
            <ac:inkMk id="22" creationId="{2EEDFF1A-4240-3C56-F4C9-0DFC027A2354}"/>
          </ac:inkMkLst>
        </pc:inkChg>
        <pc:inkChg chg="add mod">
          <ac:chgData name="mehmet sait özdemir" userId="dce2c172-62e6-4d50-b888-93ec6715f647" providerId="ADAL" clId="{4B34B9B3-F431-4264-81B4-7C1F7E2D189B}" dt="2023-08-15T20:43:17.327" v="1815"/>
          <ac:inkMkLst>
            <pc:docMk/>
            <pc:sldMk cId="3613280551" sldId="363"/>
            <ac:inkMk id="23" creationId="{67ABB703-09A8-69FD-802C-B47921BEE619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25" creationId="{52142F58-4433-B526-6079-B7F1BF3BE62F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26" creationId="{416E15FB-88EA-EEA1-F9DA-470C22CE8307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27" creationId="{771E277B-5043-B384-1860-EA483A6B8689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28" creationId="{1364FCC9-0B5D-5AAE-2E58-EFA1C96ECC73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29" creationId="{0204773A-38E3-C477-EA96-42F636BF69A3}"/>
          </ac:inkMkLst>
        </pc:inkChg>
        <pc:inkChg chg="add">
          <ac:chgData name="mehmet sait özdemir" userId="dce2c172-62e6-4d50-b888-93ec6715f647" providerId="ADAL" clId="{4B34B9B3-F431-4264-81B4-7C1F7E2D189B}" dt="2023-08-15T20:43:20.569" v="1821" actId="9405"/>
          <ac:inkMkLst>
            <pc:docMk/>
            <pc:sldMk cId="3613280551" sldId="363"/>
            <ac:inkMk id="30" creationId="{A4F32417-8C58-17ED-5509-B4364DC13F6A}"/>
          </ac:inkMkLst>
        </pc:inkChg>
        <pc:inkChg chg="add mod">
          <ac:chgData name="mehmet sait özdemir" userId="dce2c172-62e6-4d50-b888-93ec6715f647" providerId="ADAL" clId="{4B34B9B3-F431-4264-81B4-7C1F7E2D189B}" dt="2023-08-15T20:43:22.435" v="1824"/>
          <ac:inkMkLst>
            <pc:docMk/>
            <pc:sldMk cId="3613280551" sldId="363"/>
            <ac:inkMk id="32" creationId="{1CB524BC-4FA2-279C-4309-2186F23E7BD0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34" creationId="{D6CB6A28-C381-D098-B0AD-EE59C02284AA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35" creationId="{8EABDA80-07E4-2523-D571-37C051E24477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36" creationId="{842F6C12-024B-1526-761E-56AC44E1E57B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37" creationId="{2ACCC61F-DB6A-1235-38BC-BED6ECBC6CD6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38" creationId="{C2689DAB-0554-81C2-1181-4B5CCFA44629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39" creationId="{0CB115D8-AA64-B096-CF51-24A5FAC04A70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0" creationId="{D41D7F65-FE01-902B-B414-45F32EBD2D5F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1" creationId="{0CD4396B-59B9-2CF9-BF7F-902824E921A7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2" creationId="{3708CA76-73B3-BBF5-66F2-D487EE19B137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3" creationId="{39A774F4-4320-BF17-B3BE-D3EC4344001B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4" creationId="{40E909A5-7931-957E-0D4E-CFEB97C3D865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5" creationId="{E6D8BDF7-2830-1027-A42D-4C9E086168ED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6" creationId="{37BA7D75-A4E6-B3F0-28AB-18DBBFF4B235}"/>
          </ac:inkMkLst>
        </pc:inkChg>
        <pc:inkChg chg="add mod">
          <ac:chgData name="mehmet sait özdemir" userId="dce2c172-62e6-4d50-b888-93ec6715f647" providerId="ADAL" clId="{4B34B9B3-F431-4264-81B4-7C1F7E2D189B}" dt="2023-08-15T20:43:31.818" v="1839"/>
          <ac:inkMkLst>
            <pc:docMk/>
            <pc:sldMk cId="3613280551" sldId="363"/>
            <ac:inkMk id="47" creationId="{2D4E4A9D-47BA-0CF0-8E12-5EF0F4ABB2C7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0" creationId="{948BDCA8-B741-9AD0-FE66-ECC15CE3DD05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1" creationId="{9B9E7E87-FA15-9670-3D9F-E21E70ADA9DF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2" creationId="{10F5ECCD-4B2B-2DA9-C3FE-DE6D5D4EA95B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3" creationId="{C0B101DB-E52E-5862-C711-B4A4EB1704BB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4" creationId="{47CAE1D0-2C78-741A-02E9-BEA8C58CC5C2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5" creationId="{0F73148A-A267-9661-E317-28376BEC90A6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6" creationId="{2A8A47ED-78EF-8B80-8B30-3E66C91ED6B8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7" creationId="{B8F7B736-9E3B-2DF4-1EF8-C826788E10C0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8" creationId="{6009ECAA-4AF3-C8B9-E02C-845FBBD5DE41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59" creationId="{483F00E2-2B9D-3443-7FEA-B06FB8B5E2D2}"/>
          </ac:inkMkLst>
        </pc:inkChg>
        <pc:inkChg chg="add mod">
          <ac:chgData name="mehmet sait özdemir" userId="dce2c172-62e6-4d50-b888-93ec6715f647" providerId="ADAL" clId="{4B34B9B3-F431-4264-81B4-7C1F7E2D189B}" dt="2023-08-15T20:43:40.258" v="1851"/>
          <ac:inkMkLst>
            <pc:docMk/>
            <pc:sldMk cId="3613280551" sldId="363"/>
            <ac:inkMk id="60" creationId="{5DEFE77F-BF99-02AF-DDBB-04FB3D6065C1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0:44.719" v="2368"/>
        <pc:sldMkLst>
          <pc:docMk/>
          <pc:sldMk cId="3250933666" sldId="364"/>
        </pc:sldMkLst>
        <pc:grpChg chg="mod">
          <ac:chgData name="mehmet sait özdemir" userId="dce2c172-62e6-4d50-b888-93ec6715f647" providerId="ADAL" clId="{4B34B9B3-F431-4264-81B4-7C1F7E2D189B}" dt="2023-08-15T20:49:55.055" v="2319"/>
          <ac:grpSpMkLst>
            <pc:docMk/>
            <pc:sldMk cId="3250933666" sldId="364"/>
            <ac:grpSpMk id="14" creationId="{64089351-E88D-5268-3D50-A265B259A453}"/>
          </ac:grpSpMkLst>
        </pc:grpChg>
        <pc:grpChg chg="mod">
          <ac:chgData name="mehmet sait özdemir" userId="dce2c172-62e6-4d50-b888-93ec6715f647" providerId="ADAL" clId="{4B34B9B3-F431-4264-81B4-7C1F7E2D189B}" dt="2023-08-15T20:49:57.385" v="2322"/>
          <ac:grpSpMkLst>
            <pc:docMk/>
            <pc:sldMk cId="3250933666" sldId="364"/>
            <ac:grpSpMk id="17" creationId="{DDEA0C95-CF52-1A54-E0FB-839A27DFDBDA}"/>
          </ac:grpSpMkLst>
        </pc:grpChg>
        <pc:grpChg chg="mod">
          <ac:chgData name="mehmet sait özdemir" userId="dce2c172-62e6-4d50-b888-93ec6715f647" providerId="ADAL" clId="{4B34B9B3-F431-4264-81B4-7C1F7E2D189B}" dt="2023-08-15T20:50:01.923" v="2330"/>
          <ac:grpSpMkLst>
            <pc:docMk/>
            <pc:sldMk cId="3250933666" sldId="364"/>
            <ac:grpSpMk id="25" creationId="{459F5760-E9EE-1785-0AD6-2F09C3E5EA26}"/>
          </ac:grpSpMkLst>
        </pc:grpChg>
        <pc:grpChg chg="mod">
          <ac:chgData name="mehmet sait özdemir" userId="dce2c172-62e6-4d50-b888-93ec6715f647" providerId="ADAL" clId="{4B34B9B3-F431-4264-81B4-7C1F7E2D189B}" dt="2023-08-15T20:50:01.923" v="2330"/>
          <ac:grpSpMkLst>
            <pc:docMk/>
            <pc:sldMk cId="3250933666" sldId="364"/>
            <ac:grpSpMk id="26" creationId="{FA23DC6C-6D68-481E-3B5A-75550F94FE99}"/>
          </ac:grpSpMkLst>
        </pc:grpChg>
        <pc:grpChg chg="mod">
          <ac:chgData name="mehmet sait özdemir" userId="dce2c172-62e6-4d50-b888-93ec6715f647" providerId="ADAL" clId="{4B34B9B3-F431-4264-81B4-7C1F7E2D189B}" dt="2023-08-15T20:50:10.854" v="2335"/>
          <ac:grpSpMkLst>
            <pc:docMk/>
            <pc:sldMk cId="3250933666" sldId="364"/>
            <ac:grpSpMk id="31" creationId="{4DF6588D-EAD5-44C3-B6ED-F5E208ADFC53}"/>
          </ac:grpSpMkLst>
        </pc:grpChg>
        <pc:grpChg chg="del 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35" creationId="{BED4DF42-4AAB-3D63-6C5E-252E4531920D}"/>
          </ac:grpSpMkLst>
        </pc:grpChg>
        <pc:grpChg chg="del 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38" creationId="{2C70540D-344C-8165-9F15-8FCB51676155}"/>
          </ac:grpSpMkLst>
        </pc:grpChg>
        <pc:grpChg chg="del 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41" creationId="{014EA7C7-C1A6-D8D6-A824-B246B2843A3C}"/>
          </ac:grpSpMkLst>
        </pc:grpChg>
        <pc:grpChg chg="del mod">
          <ac:chgData name="mehmet sait özdemir" userId="dce2c172-62e6-4d50-b888-93ec6715f647" providerId="ADAL" clId="{4B34B9B3-F431-4264-81B4-7C1F7E2D189B}" dt="2023-08-15T20:50:40.468" v="2361"/>
          <ac:grpSpMkLst>
            <pc:docMk/>
            <pc:sldMk cId="3250933666" sldId="364"/>
            <ac:grpSpMk id="46" creationId="{2193FCE9-7330-D102-C734-852A11BB33B2}"/>
          </ac:grpSpMkLst>
        </pc:grpChg>
        <pc:grpChg chg="del mod">
          <ac:chgData name="mehmet sait özdemir" userId="dce2c172-62e6-4d50-b888-93ec6715f647" providerId="ADAL" clId="{4B34B9B3-F431-4264-81B4-7C1F7E2D189B}" dt="2023-08-15T20:50:40.468" v="2361"/>
          <ac:grpSpMkLst>
            <pc:docMk/>
            <pc:sldMk cId="3250933666" sldId="364"/>
            <ac:grpSpMk id="52" creationId="{6864039C-9E4D-6BD1-C851-31D2F53B1406}"/>
          </ac:grpSpMkLst>
        </pc:grpChg>
        <pc:grpChg chg="del mod">
          <ac:chgData name="mehmet sait özdemir" userId="dce2c172-62e6-4d50-b888-93ec6715f647" providerId="ADAL" clId="{4B34B9B3-F431-4264-81B4-7C1F7E2D189B}" dt="2023-08-15T20:50:40.468" v="2361"/>
          <ac:grpSpMkLst>
            <pc:docMk/>
            <pc:sldMk cId="3250933666" sldId="364"/>
            <ac:grpSpMk id="53" creationId="{203BEA0B-A450-8E22-7AB4-0A59DF0B9BFA}"/>
          </ac:grpSpMkLst>
        </pc:grpChg>
        <pc:grpChg chg="del 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58" creationId="{C9E3D9D1-A993-3008-DF9C-7D244D3E297F}"/>
          </ac:grpSpMkLst>
        </pc:grpChg>
        <pc:grpChg chg="del 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59" creationId="{0F92AAC7-3E43-CCDC-23A6-1D48BBCCDAD8}"/>
          </ac:grpSpMkLst>
        </pc:grpChg>
        <pc:grpChg chg="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66" creationId="{86A7EB2F-A7ED-CB57-8BEC-5E249E8DA4F6}"/>
          </ac:grpSpMkLst>
        </pc:grpChg>
        <pc:grpChg chg="mod">
          <ac:chgData name="mehmet sait özdemir" userId="dce2c172-62e6-4d50-b888-93ec6715f647" providerId="ADAL" clId="{4B34B9B3-F431-4264-81B4-7C1F7E2D189B}" dt="2023-08-15T20:50:44.719" v="2368"/>
          <ac:grpSpMkLst>
            <pc:docMk/>
            <pc:sldMk cId="3250933666" sldId="364"/>
            <ac:grpSpMk id="67" creationId="{5C12F4AC-4309-BE18-2603-29F2C9B953BF}"/>
          </ac:grpSpMkLst>
        </pc:grpChg>
        <pc:picChg chg="add mod">
          <ac:chgData name="mehmet sait özdemir" userId="dce2c172-62e6-4d50-b888-93ec6715f647" providerId="ADAL" clId="{4B34B9B3-F431-4264-81B4-7C1F7E2D189B}" dt="2023-08-15T15:57:36.511" v="467" actId="14100"/>
          <ac:picMkLst>
            <pc:docMk/>
            <pc:sldMk cId="3250933666" sldId="364"/>
            <ac:picMk id="3" creationId="{863F9CE1-927F-FD3B-2630-ADFF2EDB1470}"/>
          </ac:picMkLst>
        </pc:pic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2" creationId="{28D2D3C8-03BF-1DCD-CF42-0E8602A7844A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4" creationId="{DD01D5AB-460E-FC80-A817-3CB371FFD7A2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5" creationId="{534390B4-2FB0-AD5C-FB22-B527C65E0145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6" creationId="{DE58BF7B-61F4-B26D-E86E-438F9EE7FD60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7" creationId="{0CF37271-1967-CEA8-22D7-607C98B6ABF8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8" creationId="{21ACD3E9-2F08-B22D-608D-91B710FEC9ED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9" creationId="{EBEED6DF-139E-53D3-DA8C-D24B7C8DDF27}"/>
          </ac:inkMkLst>
        </pc:inkChg>
        <pc:inkChg chg="add mod">
          <ac:chgData name="mehmet sait özdemir" userId="dce2c172-62e6-4d50-b888-93ec6715f647" providerId="ADAL" clId="{4B34B9B3-F431-4264-81B4-7C1F7E2D189B}" dt="2023-08-15T20:49:55.055" v="2319"/>
          <ac:inkMkLst>
            <pc:docMk/>
            <pc:sldMk cId="3250933666" sldId="364"/>
            <ac:inkMk id="12" creationId="{205A5E75-4560-8DD5-A4C0-87F5ABF9AAE0}"/>
          </ac:inkMkLst>
        </pc:inkChg>
        <pc:inkChg chg="add">
          <ac:chgData name="mehmet sait özdemir" userId="dce2c172-62e6-4d50-b888-93ec6715f647" providerId="ADAL" clId="{4B34B9B3-F431-4264-81B4-7C1F7E2D189B}" dt="2023-08-15T20:49:54.166" v="2318" actId="9405"/>
          <ac:inkMkLst>
            <pc:docMk/>
            <pc:sldMk cId="3250933666" sldId="364"/>
            <ac:inkMk id="13" creationId="{1A8E0CCF-21B6-958A-DA97-3B0EB7144CE7}"/>
          </ac:inkMkLst>
        </pc:inkChg>
        <pc:inkChg chg="add mod">
          <ac:chgData name="mehmet sait özdemir" userId="dce2c172-62e6-4d50-b888-93ec6715f647" providerId="ADAL" clId="{4B34B9B3-F431-4264-81B4-7C1F7E2D189B}" dt="2023-08-15T20:49:57.385" v="2322"/>
          <ac:inkMkLst>
            <pc:docMk/>
            <pc:sldMk cId="3250933666" sldId="364"/>
            <ac:inkMk id="15" creationId="{64EFA876-8D93-C381-F8C8-CD66ECF85A18}"/>
          </ac:inkMkLst>
        </pc:inkChg>
        <pc:inkChg chg="add mod">
          <ac:chgData name="mehmet sait özdemir" userId="dce2c172-62e6-4d50-b888-93ec6715f647" providerId="ADAL" clId="{4B34B9B3-F431-4264-81B4-7C1F7E2D189B}" dt="2023-08-15T20:49:57.385" v="2322"/>
          <ac:inkMkLst>
            <pc:docMk/>
            <pc:sldMk cId="3250933666" sldId="364"/>
            <ac:inkMk id="16" creationId="{B6617365-4459-9710-6542-1264DD0C6694}"/>
          </ac:inkMkLst>
        </pc:inkChg>
        <pc:inkChg chg="add mod">
          <ac:chgData name="mehmet sait özdemir" userId="dce2c172-62e6-4d50-b888-93ec6715f647" providerId="ADAL" clId="{4B34B9B3-F431-4264-81B4-7C1F7E2D189B}" dt="2023-08-15T20:50:01.923" v="2330"/>
          <ac:inkMkLst>
            <pc:docMk/>
            <pc:sldMk cId="3250933666" sldId="364"/>
            <ac:inkMk id="18" creationId="{A8A83F1F-8B5A-7B40-82E7-858DB30907DF}"/>
          </ac:inkMkLst>
        </pc:inkChg>
        <pc:inkChg chg="add mod">
          <ac:chgData name="mehmet sait özdemir" userId="dce2c172-62e6-4d50-b888-93ec6715f647" providerId="ADAL" clId="{4B34B9B3-F431-4264-81B4-7C1F7E2D189B}" dt="2023-08-15T20:50:01.923" v="2330"/>
          <ac:inkMkLst>
            <pc:docMk/>
            <pc:sldMk cId="3250933666" sldId="364"/>
            <ac:inkMk id="19" creationId="{7A294C15-D5EB-5C1B-21BB-20B1CF9D996D}"/>
          </ac:inkMkLst>
        </pc:inkChg>
        <pc:inkChg chg="add mod">
          <ac:chgData name="mehmet sait özdemir" userId="dce2c172-62e6-4d50-b888-93ec6715f647" providerId="ADAL" clId="{4B34B9B3-F431-4264-81B4-7C1F7E2D189B}" dt="2023-08-15T20:50:01.923" v="2330"/>
          <ac:inkMkLst>
            <pc:docMk/>
            <pc:sldMk cId="3250933666" sldId="364"/>
            <ac:inkMk id="20" creationId="{A4454A5F-F8B2-7DDF-8B2F-BC8BB7BAB5D6}"/>
          </ac:inkMkLst>
        </pc:inkChg>
        <pc:inkChg chg="add mod">
          <ac:chgData name="mehmet sait özdemir" userId="dce2c172-62e6-4d50-b888-93ec6715f647" providerId="ADAL" clId="{4B34B9B3-F431-4264-81B4-7C1F7E2D189B}" dt="2023-08-15T20:50:01.923" v="2330"/>
          <ac:inkMkLst>
            <pc:docMk/>
            <pc:sldMk cId="3250933666" sldId="364"/>
            <ac:inkMk id="21" creationId="{7D34E40B-D71A-FD41-C762-1393C61C00A5}"/>
          </ac:inkMkLst>
        </pc:inkChg>
        <pc:inkChg chg="add">
          <ac:chgData name="mehmet sait özdemir" userId="dce2c172-62e6-4d50-b888-93ec6715f647" providerId="ADAL" clId="{4B34B9B3-F431-4264-81B4-7C1F7E2D189B}" dt="2023-08-15T20:50:00.214" v="2327" actId="9405"/>
          <ac:inkMkLst>
            <pc:docMk/>
            <pc:sldMk cId="3250933666" sldId="364"/>
            <ac:inkMk id="22" creationId="{69B0356D-EB76-0C77-C68B-797E7ED6FEFE}"/>
          </ac:inkMkLst>
        </pc:inkChg>
        <pc:inkChg chg="add mod">
          <ac:chgData name="mehmet sait özdemir" userId="dce2c172-62e6-4d50-b888-93ec6715f647" providerId="ADAL" clId="{4B34B9B3-F431-4264-81B4-7C1F7E2D189B}" dt="2023-08-15T20:50:01.923" v="2330"/>
          <ac:inkMkLst>
            <pc:docMk/>
            <pc:sldMk cId="3250933666" sldId="364"/>
            <ac:inkMk id="23" creationId="{DCA5016E-06EE-083F-2ACD-48E5FC0AD3D9}"/>
          </ac:inkMkLst>
        </pc:inkChg>
        <pc:inkChg chg="add mod">
          <ac:chgData name="mehmet sait özdemir" userId="dce2c172-62e6-4d50-b888-93ec6715f647" providerId="ADAL" clId="{4B34B9B3-F431-4264-81B4-7C1F7E2D189B}" dt="2023-08-15T20:50:01.923" v="2330"/>
          <ac:inkMkLst>
            <pc:docMk/>
            <pc:sldMk cId="3250933666" sldId="364"/>
            <ac:inkMk id="24" creationId="{BEA63973-B3FE-69A1-B3A4-BBBABFB63AD7}"/>
          </ac:inkMkLst>
        </pc:inkChg>
        <pc:inkChg chg="add">
          <ac:chgData name="mehmet sait özdemir" userId="dce2c172-62e6-4d50-b888-93ec6715f647" providerId="ADAL" clId="{4B34B9B3-F431-4264-81B4-7C1F7E2D189B}" dt="2023-08-15T20:50:04.112" v="2331" actId="9405"/>
          <ac:inkMkLst>
            <pc:docMk/>
            <pc:sldMk cId="3250933666" sldId="364"/>
            <ac:inkMk id="27" creationId="{914C24D7-BB13-A077-4D49-6602E724247A}"/>
          </ac:inkMkLst>
        </pc:inkChg>
        <pc:inkChg chg="add mod">
          <ac:chgData name="mehmet sait özdemir" userId="dce2c172-62e6-4d50-b888-93ec6715f647" providerId="ADAL" clId="{4B34B9B3-F431-4264-81B4-7C1F7E2D189B}" dt="2023-08-15T20:50:10.854" v="2335"/>
          <ac:inkMkLst>
            <pc:docMk/>
            <pc:sldMk cId="3250933666" sldId="364"/>
            <ac:inkMk id="28" creationId="{798CABBC-35F0-46CC-3F68-F7FC5821F675}"/>
          </ac:inkMkLst>
        </pc:inkChg>
        <pc:inkChg chg="add mod">
          <ac:chgData name="mehmet sait özdemir" userId="dce2c172-62e6-4d50-b888-93ec6715f647" providerId="ADAL" clId="{4B34B9B3-F431-4264-81B4-7C1F7E2D189B}" dt="2023-08-15T20:50:10.854" v="2335"/>
          <ac:inkMkLst>
            <pc:docMk/>
            <pc:sldMk cId="3250933666" sldId="364"/>
            <ac:inkMk id="29" creationId="{25AEA6C0-1A64-4BCE-D334-9495D3324A01}"/>
          </ac:inkMkLst>
        </pc:inkChg>
        <pc:inkChg chg="add">
          <ac:chgData name="mehmet sait özdemir" userId="dce2c172-62e6-4d50-b888-93ec6715f647" providerId="ADAL" clId="{4B34B9B3-F431-4264-81B4-7C1F7E2D189B}" dt="2023-08-15T20:50:09.937" v="2334" actId="9405"/>
          <ac:inkMkLst>
            <pc:docMk/>
            <pc:sldMk cId="3250933666" sldId="364"/>
            <ac:inkMk id="30" creationId="{FA509F8B-06D7-2EC0-48BE-E1838A3E76F6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32" creationId="{54C05787-4A60-D833-0FEA-16002B8721BF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33" creationId="{CB0AB48A-1870-F9DE-E840-EA3D4FC1EE01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34" creationId="{CE8C1FFE-1312-06C9-17E4-FDE9B9F3BB99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36" creationId="{760B4999-8CED-8750-394D-848684A85D74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37" creationId="{B4AD5CD7-591B-5855-959A-721400513EFF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39" creationId="{620FF426-515A-AAE2-245F-17400CB0E1D8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0" creationId="{FFDA8169-3DD1-F029-D8AC-16A430253C7C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2" creationId="{67DABBBA-1B4D-9C0E-EAE6-DCCF4C24FCD1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3" creationId="{F3425091-014E-97E4-DDE9-F988E6B57010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4" creationId="{A2690AC6-B5A5-A69E-E515-99D3D3315EC6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5" creationId="{416784B5-3455-E31B-514B-8A12E9042C2C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7" creationId="{B727FCA1-8300-F3AD-4B57-64B7FC597244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8" creationId="{EBAF3797-B8FE-C939-A879-AC5E815417E9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49" creationId="{FCA3B794-6021-7724-2A8B-9DC6AF79387C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50" creationId="{3A59EE70-8F71-AC63-A47D-AEFF01747603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51" creationId="{19440DAB-BE34-A4DE-FC0B-625DE5094437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54" creationId="{F227D7BD-78CD-B537-0D1B-886E4494CCAC}"/>
          </ac:inkMkLst>
        </pc:inkChg>
        <pc:inkChg chg="add">
          <ac:chgData name="mehmet sait özdemir" userId="dce2c172-62e6-4d50-b888-93ec6715f647" providerId="ADAL" clId="{4B34B9B3-F431-4264-81B4-7C1F7E2D189B}" dt="2023-08-15T20:50:38.418" v="2358" actId="9405"/>
          <ac:inkMkLst>
            <pc:docMk/>
            <pc:sldMk cId="3250933666" sldId="364"/>
            <ac:inkMk id="55" creationId="{B2950525-DD29-797F-B1A7-5C4A78F04FBF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56" creationId="{97025B7D-563B-F048-17BD-B1D63303AA57}"/>
          </ac:inkMkLst>
        </pc:inkChg>
        <pc:inkChg chg="add">
          <ac:chgData name="mehmet sait özdemir" userId="dce2c172-62e6-4d50-b888-93ec6715f647" providerId="ADAL" clId="{4B34B9B3-F431-4264-81B4-7C1F7E2D189B}" dt="2023-08-15T20:50:39.766" v="2360" actId="9405"/>
          <ac:inkMkLst>
            <pc:docMk/>
            <pc:sldMk cId="3250933666" sldId="364"/>
            <ac:inkMk id="57" creationId="{7D7A9923-05F2-4ED2-C91F-E6FA8EF3CBC7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60" creationId="{BE379DB4-E894-55D0-1B8C-EB8001A1EFBE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61" creationId="{6EE844FE-204A-4895-CDE2-6A98DB46CFCA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62" creationId="{751F90AD-A1A0-06EA-E4DA-4B993DDB75D2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63" creationId="{DE3A4462-6621-9F5E-8BE6-B56F9144F814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64" creationId="{B36F7511-7290-80C6-9785-5AD57CAB81B0}"/>
          </ac:inkMkLst>
        </pc:inkChg>
        <pc:inkChg chg="add mod">
          <ac:chgData name="mehmet sait özdemir" userId="dce2c172-62e6-4d50-b888-93ec6715f647" providerId="ADAL" clId="{4B34B9B3-F431-4264-81B4-7C1F7E2D189B}" dt="2023-08-15T20:50:44.719" v="2368"/>
          <ac:inkMkLst>
            <pc:docMk/>
            <pc:sldMk cId="3250933666" sldId="364"/>
            <ac:inkMk id="65" creationId="{FE41727B-AA19-B0FE-E934-2E5CB6FE8E6D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2:17.762" v="2442"/>
        <pc:sldMkLst>
          <pc:docMk/>
          <pc:sldMk cId="1083055349" sldId="365"/>
        </pc:sldMkLst>
        <pc:grpChg chg="del mod">
          <ac:chgData name="mehmet sait özdemir" userId="dce2c172-62e6-4d50-b888-93ec6715f647" providerId="ADAL" clId="{4B34B9B3-F431-4264-81B4-7C1F7E2D189B}" dt="2023-08-15T20:51:34.105" v="2385"/>
          <ac:grpSpMkLst>
            <pc:docMk/>
            <pc:sldMk cId="1083055349" sldId="365"/>
            <ac:grpSpMk id="13" creationId="{EE8332D0-25BE-0505-689C-62CE104138BC}"/>
          </ac:grpSpMkLst>
        </pc:grpChg>
        <pc:grpChg chg="mod">
          <ac:chgData name="mehmet sait özdemir" userId="dce2c172-62e6-4d50-b888-93ec6715f647" providerId="ADAL" clId="{4B34B9B3-F431-4264-81B4-7C1F7E2D189B}" dt="2023-08-15T20:51:34.105" v="2385"/>
          <ac:grpSpMkLst>
            <pc:docMk/>
            <pc:sldMk cId="1083055349" sldId="365"/>
            <ac:grpSpMk id="21" creationId="{0EAE74C8-DAAC-4307-4D64-D597932B5BE7}"/>
          </ac:grpSpMkLst>
        </pc:grpChg>
        <pc:grpChg chg="mod">
          <ac:chgData name="mehmet sait özdemir" userId="dce2c172-62e6-4d50-b888-93ec6715f647" providerId="ADAL" clId="{4B34B9B3-F431-4264-81B4-7C1F7E2D189B}" dt="2023-08-15T20:51:34.105" v="2385"/>
          <ac:grpSpMkLst>
            <pc:docMk/>
            <pc:sldMk cId="1083055349" sldId="365"/>
            <ac:grpSpMk id="22" creationId="{32A46929-D016-3B71-8748-D878617E47FE}"/>
          </ac:grpSpMkLst>
        </pc:grpChg>
        <pc:grpChg chg="mod">
          <ac:chgData name="mehmet sait özdemir" userId="dce2c172-62e6-4d50-b888-93ec6715f647" providerId="ADAL" clId="{4B34B9B3-F431-4264-81B4-7C1F7E2D189B}" dt="2023-08-15T20:51:47.204" v="2394"/>
          <ac:grpSpMkLst>
            <pc:docMk/>
            <pc:sldMk cId="1083055349" sldId="365"/>
            <ac:grpSpMk id="31" creationId="{30C8320E-F909-3F76-F93D-A874A53A7029}"/>
          </ac:grpSpMkLst>
        </pc:grpChg>
        <pc:grpChg chg="mod">
          <ac:chgData name="mehmet sait özdemir" userId="dce2c172-62e6-4d50-b888-93ec6715f647" providerId="ADAL" clId="{4B34B9B3-F431-4264-81B4-7C1F7E2D189B}" dt="2023-08-15T20:51:47.204" v="2394"/>
          <ac:grpSpMkLst>
            <pc:docMk/>
            <pc:sldMk cId="1083055349" sldId="365"/>
            <ac:grpSpMk id="32" creationId="{8EA9DC84-CDA9-6C7F-A71B-970AE4761031}"/>
          </ac:grpSpMkLst>
        </pc:grpChg>
        <pc:grpChg chg="mod">
          <ac:chgData name="mehmet sait özdemir" userId="dce2c172-62e6-4d50-b888-93ec6715f647" providerId="ADAL" clId="{4B34B9B3-F431-4264-81B4-7C1F7E2D189B}" dt="2023-08-15T20:51:47.204" v="2394"/>
          <ac:grpSpMkLst>
            <pc:docMk/>
            <pc:sldMk cId="1083055349" sldId="365"/>
            <ac:grpSpMk id="33" creationId="{8B32BAEC-DC75-E198-0B69-A194BD2881B2}"/>
          </ac:grpSpMkLst>
        </pc:grpChg>
        <pc:grpChg chg="mod">
          <ac:chgData name="mehmet sait özdemir" userId="dce2c172-62e6-4d50-b888-93ec6715f647" providerId="ADAL" clId="{4B34B9B3-F431-4264-81B4-7C1F7E2D189B}" dt="2023-08-15T20:51:47.204" v="2394"/>
          <ac:grpSpMkLst>
            <pc:docMk/>
            <pc:sldMk cId="1083055349" sldId="365"/>
            <ac:grpSpMk id="34" creationId="{E84F2350-7964-BDC1-5DA2-18E4EEF14C2B}"/>
          </ac:grpSpMkLst>
        </pc:grpChg>
        <pc:grpChg chg="mod">
          <ac:chgData name="mehmet sait özdemir" userId="dce2c172-62e6-4d50-b888-93ec6715f647" providerId="ADAL" clId="{4B34B9B3-F431-4264-81B4-7C1F7E2D189B}" dt="2023-08-15T20:51:48.635" v="2397"/>
          <ac:grpSpMkLst>
            <pc:docMk/>
            <pc:sldMk cId="1083055349" sldId="365"/>
            <ac:grpSpMk id="37" creationId="{75B17323-742E-68C7-B117-5ADF50955C08}"/>
          </ac:grpSpMkLst>
        </pc:grpChg>
        <pc:grpChg chg="mod">
          <ac:chgData name="mehmet sait özdemir" userId="dce2c172-62e6-4d50-b888-93ec6715f647" providerId="ADAL" clId="{4B34B9B3-F431-4264-81B4-7C1F7E2D189B}" dt="2023-08-15T20:51:50.480" v="2400"/>
          <ac:grpSpMkLst>
            <pc:docMk/>
            <pc:sldMk cId="1083055349" sldId="365"/>
            <ac:grpSpMk id="40" creationId="{9F7C2A79-D2F6-A099-6D27-3EB87E0F6100}"/>
          </ac:grpSpMkLst>
        </pc:grpChg>
        <pc:grpChg chg="mod">
          <ac:chgData name="mehmet sait özdemir" userId="dce2c172-62e6-4d50-b888-93ec6715f647" providerId="ADAL" clId="{4B34B9B3-F431-4264-81B4-7C1F7E2D189B}" dt="2023-08-15T20:51:55.199" v="2410"/>
          <ac:grpSpMkLst>
            <pc:docMk/>
            <pc:sldMk cId="1083055349" sldId="365"/>
            <ac:grpSpMk id="50" creationId="{5683BF76-E9A7-464A-9183-CEFCF8919655}"/>
          </ac:grpSpMkLst>
        </pc:grpChg>
        <pc:grpChg chg="mod">
          <ac:chgData name="mehmet sait özdemir" userId="dce2c172-62e6-4d50-b888-93ec6715f647" providerId="ADAL" clId="{4B34B9B3-F431-4264-81B4-7C1F7E2D189B}" dt="2023-08-15T20:51:55.199" v="2410"/>
          <ac:grpSpMkLst>
            <pc:docMk/>
            <pc:sldMk cId="1083055349" sldId="365"/>
            <ac:grpSpMk id="51" creationId="{60E3335A-5113-5636-52E0-0191A8935E1C}"/>
          </ac:grpSpMkLst>
        </pc:grpChg>
        <pc:grpChg chg="mod">
          <ac:chgData name="mehmet sait özdemir" userId="dce2c172-62e6-4d50-b888-93ec6715f647" providerId="ADAL" clId="{4B34B9B3-F431-4264-81B4-7C1F7E2D189B}" dt="2023-08-15T20:51:58.796" v="2418"/>
          <ac:grpSpMkLst>
            <pc:docMk/>
            <pc:sldMk cId="1083055349" sldId="365"/>
            <ac:grpSpMk id="59" creationId="{56C1398A-8BAF-BE38-49EE-74E98DFFE1A0}"/>
          </ac:grpSpMkLst>
        </pc:grpChg>
        <pc:grpChg chg="del mod">
          <ac:chgData name="mehmet sait özdemir" userId="dce2c172-62e6-4d50-b888-93ec6715f647" providerId="ADAL" clId="{4B34B9B3-F431-4264-81B4-7C1F7E2D189B}" dt="2023-08-15T20:52:09.910" v="2429"/>
          <ac:grpSpMkLst>
            <pc:docMk/>
            <pc:sldMk cId="1083055349" sldId="365"/>
            <ac:grpSpMk id="63" creationId="{9C9A05F1-2E34-541C-F991-A42E550E31A4}"/>
          </ac:grpSpMkLst>
        </pc:grpChg>
        <pc:grpChg chg="del mod">
          <ac:chgData name="mehmet sait özdemir" userId="dce2c172-62e6-4d50-b888-93ec6715f647" providerId="ADAL" clId="{4B34B9B3-F431-4264-81B4-7C1F7E2D189B}" dt="2023-08-15T20:52:17.762" v="2442"/>
          <ac:grpSpMkLst>
            <pc:docMk/>
            <pc:sldMk cId="1083055349" sldId="365"/>
            <ac:grpSpMk id="70" creationId="{2B06E67D-3FBC-EB0E-686B-9D64F0DF6389}"/>
          </ac:grpSpMkLst>
        </pc:grpChg>
        <pc:grpChg chg="mod">
          <ac:chgData name="mehmet sait özdemir" userId="dce2c172-62e6-4d50-b888-93ec6715f647" providerId="ADAL" clId="{4B34B9B3-F431-4264-81B4-7C1F7E2D189B}" dt="2023-08-15T20:52:17.762" v="2442"/>
          <ac:grpSpMkLst>
            <pc:docMk/>
            <pc:sldMk cId="1083055349" sldId="365"/>
            <ac:grpSpMk id="83" creationId="{B71105F2-13A3-3E3F-664B-DB913D02CB99}"/>
          </ac:grpSpMkLst>
        </pc:grpChg>
        <pc:grpChg chg="mod">
          <ac:chgData name="mehmet sait özdemir" userId="dce2c172-62e6-4d50-b888-93ec6715f647" providerId="ADAL" clId="{4B34B9B3-F431-4264-81B4-7C1F7E2D189B}" dt="2023-08-15T20:52:17.762" v="2442"/>
          <ac:grpSpMkLst>
            <pc:docMk/>
            <pc:sldMk cId="1083055349" sldId="365"/>
            <ac:grpSpMk id="84" creationId="{D8B0DC67-39DD-EBE5-0592-5CF5D8F79790}"/>
          </ac:grpSpMkLst>
        </pc:grpChg>
        <pc:picChg chg="add mod">
          <ac:chgData name="mehmet sait özdemir" userId="dce2c172-62e6-4d50-b888-93ec6715f647" providerId="ADAL" clId="{4B34B9B3-F431-4264-81B4-7C1F7E2D189B}" dt="2023-08-15T15:57:48.572" v="471" actId="14100"/>
          <ac:picMkLst>
            <pc:docMk/>
            <pc:sldMk cId="1083055349" sldId="365"/>
            <ac:picMk id="3" creationId="{E947FCAE-2F01-5828-50CB-F5604162A63F}"/>
          </ac:picMkLst>
        </pc:pic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2" creationId="{66DA678B-E297-E6F5-5E99-E8DEE704D826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4" creationId="{8EEA3024-D0DC-0CEA-DE10-2DD182CE7DF3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5" creationId="{F7E0E6BC-FC02-85B7-D256-53300DA1962C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6" creationId="{C9B435F1-5593-64FE-5008-5DB99B487000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7" creationId="{5A217CA6-523C-1AF6-A7A3-7209EAAB858B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8" creationId="{0F7AAD04-720A-412B-0F0D-EDE07C78BC57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9" creationId="{F648F34A-AEF9-4D96-9039-B46BF810ED7A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2" creationId="{8EAE90CB-7AF8-6315-1079-97AF92146B2D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4" creationId="{AC0BB3FF-E185-82B7-5C40-CEC680412543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5" creationId="{1E5C808E-56B5-F7F2-7FC9-B0D670AE2025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6" creationId="{78C6442D-DD59-5B10-7A0A-FBF3AEC373C6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7" creationId="{28E08F31-0F43-CF5B-B8C2-CA1C510773EA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8" creationId="{C51C66E3-27F8-F51B-F0DE-462EDE8E1A31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19" creationId="{4F12C4EA-7B58-52B9-E693-3F0AFE9C3BFD}"/>
          </ac:inkMkLst>
        </pc:inkChg>
        <pc:inkChg chg="add mod">
          <ac:chgData name="mehmet sait özdemir" userId="dce2c172-62e6-4d50-b888-93ec6715f647" providerId="ADAL" clId="{4B34B9B3-F431-4264-81B4-7C1F7E2D189B}" dt="2023-08-15T20:51:34.105" v="2385"/>
          <ac:inkMkLst>
            <pc:docMk/>
            <pc:sldMk cId="1083055349" sldId="365"/>
            <ac:inkMk id="20" creationId="{DEF0863D-3C81-FD62-1F6D-3BFC7A880920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3" creationId="{7241DA73-BEE7-CA92-3E11-63DA9D28CA03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4" creationId="{286481DA-6894-CDA3-6752-6BE43DD278B5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5" creationId="{B532705B-9B82-65BA-8680-053BA0459BD8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6" creationId="{1275623F-0ECD-E552-B078-CDAC1B3677C7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7" creationId="{6CD25E95-7FA1-5920-BF1D-8F37CD8C62B4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8" creationId="{8AA58C99-18D7-0BED-D0D1-01FFD50545EE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29" creationId="{0B9C050E-12F3-09A1-5A8A-EA20EEE196E3}"/>
          </ac:inkMkLst>
        </pc:inkChg>
        <pc:inkChg chg="add mod">
          <ac:chgData name="mehmet sait özdemir" userId="dce2c172-62e6-4d50-b888-93ec6715f647" providerId="ADAL" clId="{4B34B9B3-F431-4264-81B4-7C1F7E2D189B}" dt="2023-08-15T20:51:47.204" v="2394"/>
          <ac:inkMkLst>
            <pc:docMk/>
            <pc:sldMk cId="1083055349" sldId="365"/>
            <ac:inkMk id="30" creationId="{87CB631F-7B1E-52D4-204F-E673FB7C9B9A}"/>
          </ac:inkMkLst>
        </pc:inkChg>
        <pc:inkChg chg="add mod">
          <ac:chgData name="mehmet sait özdemir" userId="dce2c172-62e6-4d50-b888-93ec6715f647" providerId="ADAL" clId="{4B34B9B3-F431-4264-81B4-7C1F7E2D189B}" dt="2023-08-15T20:51:48.635" v="2397"/>
          <ac:inkMkLst>
            <pc:docMk/>
            <pc:sldMk cId="1083055349" sldId="365"/>
            <ac:inkMk id="35" creationId="{1C330573-FC17-6F53-74F1-31E97CA49FFF}"/>
          </ac:inkMkLst>
        </pc:inkChg>
        <pc:inkChg chg="add mod">
          <ac:chgData name="mehmet sait özdemir" userId="dce2c172-62e6-4d50-b888-93ec6715f647" providerId="ADAL" clId="{4B34B9B3-F431-4264-81B4-7C1F7E2D189B}" dt="2023-08-15T20:51:48.635" v="2397"/>
          <ac:inkMkLst>
            <pc:docMk/>
            <pc:sldMk cId="1083055349" sldId="365"/>
            <ac:inkMk id="36" creationId="{F82999B5-FA39-A440-3A33-7BAAC4DD3BAD}"/>
          </ac:inkMkLst>
        </pc:inkChg>
        <pc:inkChg chg="add mod">
          <ac:chgData name="mehmet sait özdemir" userId="dce2c172-62e6-4d50-b888-93ec6715f647" providerId="ADAL" clId="{4B34B9B3-F431-4264-81B4-7C1F7E2D189B}" dt="2023-08-15T20:51:50.480" v="2400"/>
          <ac:inkMkLst>
            <pc:docMk/>
            <pc:sldMk cId="1083055349" sldId="365"/>
            <ac:inkMk id="38" creationId="{52D75225-8DD2-95E0-7512-DAC1F5244E76}"/>
          </ac:inkMkLst>
        </pc:inkChg>
        <pc:inkChg chg="add mod">
          <ac:chgData name="mehmet sait özdemir" userId="dce2c172-62e6-4d50-b888-93ec6715f647" providerId="ADAL" clId="{4B34B9B3-F431-4264-81B4-7C1F7E2D189B}" dt="2023-08-15T20:51:50.480" v="2400"/>
          <ac:inkMkLst>
            <pc:docMk/>
            <pc:sldMk cId="1083055349" sldId="365"/>
            <ac:inkMk id="39" creationId="{2C2A230E-36CB-40CE-23E3-53CE4AAEFDF4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1" creationId="{D93DD7EC-3B8F-67E6-94B7-0FA95BAE9A28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2" creationId="{A95F4E76-FA4C-30F3-081D-F092524A63D0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3" creationId="{6C097FCE-2AD3-AFC7-3905-1265B39EB2A1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4" creationId="{479859AB-537E-0EEC-98E4-666D4335447A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5" creationId="{D6EB6506-58EF-C716-E6B8-345AE358C9A8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6" creationId="{C2DBDABB-7DE9-7788-3037-99DABC7C8222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7" creationId="{5F659305-942E-4AFD-7EAD-ADC6569ECA49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8" creationId="{DBC18100-0DC4-8A13-FCF3-D06041CADB34}"/>
          </ac:inkMkLst>
        </pc:inkChg>
        <pc:inkChg chg="add mod">
          <ac:chgData name="mehmet sait özdemir" userId="dce2c172-62e6-4d50-b888-93ec6715f647" providerId="ADAL" clId="{4B34B9B3-F431-4264-81B4-7C1F7E2D189B}" dt="2023-08-15T20:51:55.199" v="2410"/>
          <ac:inkMkLst>
            <pc:docMk/>
            <pc:sldMk cId="1083055349" sldId="365"/>
            <ac:inkMk id="49" creationId="{F5622353-1AA1-FAE6-25BB-E853481DDBCE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2" creationId="{F929A97D-ACBD-54E7-5F22-00260774B4F6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3" creationId="{AAD620C0-2E7D-647B-F340-611142C54173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4" creationId="{7EB6C26A-D9C9-59C0-54A2-A350C8798EA7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5" creationId="{B23ECB58-0A7E-952A-F16B-B53E4D782F9C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6" creationId="{AE067F1E-29A4-003F-1B3E-6515E785EA53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7" creationId="{4F341317-C7C8-9247-BCA4-3EE87D962240}"/>
          </ac:inkMkLst>
        </pc:inkChg>
        <pc:inkChg chg="add mod">
          <ac:chgData name="mehmet sait özdemir" userId="dce2c172-62e6-4d50-b888-93ec6715f647" providerId="ADAL" clId="{4B34B9B3-F431-4264-81B4-7C1F7E2D189B}" dt="2023-08-15T20:51:58.796" v="2418"/>
          <ac:inkMkLst>
            <pc:docMk/>
            <pc:sldMk cId="1083055349" sldId="365"/>
            <ac:inkMk id="58" creationId="{CB1E9847-2130-B5F7-D23E-16750E4D9B45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0" creationId="{8A2012F4-4BB6-BAE4-4D3C-803C878A1850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1" creationId="{D0452B0E-54CD-7363-C2E0-572D4BB3AAA3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2" creationId="{11CBCC87-AF77-9F69-E0AA-3D80CB3A649C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4" creationId="{3FB81305-CEC5-2743-750A-963692639859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5" creationId="{955A654E-F5D7-B13D-F752-157957317B53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6" creationId="{C664944F-52D0-D6F3-9F26-0B020E62E704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7" creationId="{F97F1DD4-AC06-67BD-2630-83B02A6F51BE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8" creationId="{17CDF98E-B9FF-D58B-8A0F-ACF57C8CCFE6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69" creationId="{02673ECE-BF92-C6DA-2DB8-61B8B7DC6223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1" creationId="{2BD56DA4-73FC-3DBB-8A66-20456D2E9BF8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2" creationId="{EF45E428-CBD9-0375-FB2C-A1CA4C3E4716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3" creationId="{407B7D41-C500-0B7C-4DA5-5ECCDACA3CE3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4" creationId="{66EF5E65-E25A-3474-D435-7DCCDBE3340C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5" creationId="{72E919FB-DBB5-AF68-A78C-FCFC98EC6537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6" creationId="{39FC07FB-6420-FCA4-FDC2-DFF6A1772F44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7" creationId="{C419C089-CFE5-D168-5A0F-81BFCF583140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8" creationId="{99D22FF8-17A9-20C2-CC3B-8098ED5AD587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79" creationId="{19736270-1710-6ADB-0E8B-B9156E74FEDE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80" creationId="{9F9EC8CB-5903-C992-A4AE-F93FFE7F505B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81" creationId="{236A1906-2812-4B44-5B35-BF3F7D2BD8F3}"/>
          </ac:inkMkLst>
        </pc:inkChg>
        <pc:inkChg chg="add mod">
          <ac:chgData name="mehmet sait özdemir" userId="dce2c172-62e6-4d50-b888-93ec6715f647" providerId="ADAL" clId="{4B34B9B3-F431-4264-81B4-7C1F7E2D189B}" dt="2023-08-15T20:52:17.762" v="2442"/>
          <ac:inkMkLst>
            <pc:docMk/>
            <pc:sldMk cId="1083055349" sldId="365"/>
            <ac:inkMk id="82" creationId="{5087F1A6-A9FE-7BD3-ACDA-4A39775D7633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0:53:20.771" v="2519"/>
        <pc:sldMkLst>
          <pc:docMk/>
          <pc:sldMk cId="1189998448" sldId="366"/>
        </pc:sldMkLst>
        <pc:grpChg chg="del mod">
          <ac:chgData name="mehmet sait özdemir" userId="dce2c172-62e6-4d50-b888-93ec6715f647" providerId="ADAL" clId="{4B34B9B3-F431-4264-81B4-7C1F7E2D189B}" dt="2023-08-15T20:52:43.291" v="2456"/>
          <ac:grpSpMkLst>
            <pc:docMk/>
            <pc:sldMk cId="1189998448" sldId="366"/>
            <ac:grpSpMk id="5" creationId="{641F3F63-F93D-92C2-2C0C-602D2308E2B8}"/>
          </ac:grpSpMkLst>
        </pc:grpChg>
        <pc:grpChg chg="del mod">
          <ac:chgData name="mehmet sait özdemir" userId="dce2c172-62e6-4d50-b888-93ec6715f647" providerId="ADAL" clId="{4B34B9B3-F431-4264-81B4-7C1F7E2D189B}" dt="2023-08-15T20:52:49.031" v="2465"/>
          <ac:grpSpMkLst>
            <pc:docMk/>
            <pc:sldMk cId="1189998448" sldId="366"/>
            <ac:grpSpMk id="18" creationId="{E7763CDC-B3F2-2D37-165A-E272CBBC8C43}"/>
          </ac:grpSpMkLst>
        </pc:grpChg>
        <pc:grpChg chg="del mod">
          <ac:chgData name="mehmet sait özdemir" userId="dce2c172-62e6-4d50-b888-93ec6715f647" providerId="ADAL" clId="{4B34B9B3-F431-4264-81B4-7C1F7E2D189B}" dt="2023-08-15T20:52:57.845" v="2478"/>
          <ac:grpSpMkLst>
            <pc:docMk/>
            <pc:sldMk cId="1189998448" sldId="366"/>
            <ac:grpSpMk id="27" creationId="{A07914CE-519C-F143-4839-AC24A0B29B62}"/>
          </ac:grpSpMkLst>
        </pc:grpChg>
        <pc:grpChg chg="del mod">
          <ac:chgData name="mehmet sait özdemir" userId="dce2c172-62e6-4d50-b888-93ec6715f647" providerId="ADAL" clId="{4B34B9B3-F431-4264-81B4-7C1F7E2D189B}" dt="2023-08-15T20:52:57.845" v="2478"/>
          <ac:grpSpMkLst>
            <pc:docMk/>
            <pc:sldMk cId="1189998448" sldId="366"/>
            <ac:grpSpMk id="28" creationId="{C8E253C2-E5D9-DD80-38F7-7D23CF7BD2D9}"/>
          </ac:grpSpMkLst>
        </pc:grpChg>
        <pc:grpChg chg="mod">
          <ac:chgData name="mehmet sait özdemir" userId="dce2c172-62e6-4d50-b888-93ec6715f647" providerId="ADAL" clId="{4B34B9B3-F431-4264-81B4-7C1F7E2D189B}" dt="2023-08-15T20:52:57.845" v="2478"/>
          <ac:grpSpMkLst>
            <pc:docMk/>
            <pc:sldMk cId="1189998448" sldId="366"/>
            <ac:grpSpMk id="41" creationId="{A1ED51C5-E6B1-6D27-917B-51ABEC1EB596}"/>
          </ac:grpSpMkLst>
        </pc:grpChg>
        <pc:grpChg chg="mod">
          <ac:chgData name="mehmet sait özdemir" userId="dce2c172-62e6-4d50-b888-93ec6715f647" providerId="ADAL" clId="{4B34B9B3-F431-4264-81B4-7C1F7E2D189B}" dt="2023-08-15T20:52:57.845" v="2478"/>
          <ac:grpSpMkLst>
            <pc:docMk/>
            <pc:sldMk cId="1189998448" sldId="366"/>
            <ac:grpSpMk id="42" creationId="{EEA4B471-EC74-53F4-2BD9-8ED4714B20AD}"/>
          </ac:grpSpMkLst>
        </pc:grpChg>
        <pc:grpChg chg="del mod">
          <ac:chgData name="mehmet sait özdemir" userId="dce2c172-62e6-4d50-b888-93ec6715f647" providerId="ADAL" clId="{4B34B9B3-F431-4264-81B4-7C1F7E2D189B}" dt="2023-08-15T20:53:20.771" v="2519"/>
          <ac:grpSpMkLst>
            <pc:docMk/>
            <pc:sldMk cId="1189998448" sldId="366"/>
            <ac:grpSpMk id="63" creationId="{81AEB6A0-A457-39B2-1274-3C154289CC9B}"/>
          </ac:grpSpMkLst>
        </pc:grpChg>
        <pc:grpChg chg="del mod">
          <ac:chgData name="mehmet sait özdemir" userId="dce2c172-62e6-4d50-b888-93ec6715f647" providerId="ADAL" clId="{4B34B9B3-F431-4264-81B4-7C1F7E2D189B}" dt="2023-08-15T20:53:20.771" v="2519"/>
          <ac:grpSpMkLst>
            <pc:docMk/>
            <pc:sldMk cId="1189998448" sldId="366"/>
            <ac:grpSpMk id="64" creationId="{D110B449-0D3F-17DB-5836-451557052DDD}"/>
          </ac:grpSpMkLst>
        </pc:grpChg>
        <pc:grpChg chg="del mod">
          <ac:chgData name="mehmet sait özdemir" userId="dce2c172-62e6-4d50-b888-93ec6715f647" providerId="ADAL" clId="{4B34B9B3-F431-4264-81B4-7C1F7E2D189B}" dt="2023-08-15T20:53:20.771" v="2519"/>
          <ac:grpSpMkLst>
            <pc:docMk/>
            <pc:sldMk cId="1189998448" sldId="366"/>
            <ac:grpSpMk id="84" creationId="{C2B6E503-334A-EF67-D0AB-D110076776BF}"/>
          </ac:grpSpMkLst>
        </pc:grpChg>
        <pc:grpChg chg="mod">
          <ac:chgData name="mehmet sait özdemir" userId="dce2c172-62e6-4d50-b888-93ec6715f647" providerId="ADAL" clId="{4B34B9B3-F431-4264-81B4-7C1F7E2D189B}" dt="2023-08-15T20:53:20.771" v="2519"/>
          <ac:grpSpMkLst>
            <pc:docMk/>
            <pc:sldMk cId="1189998448" sldId="366"/>
            <ac:grpSpMk id="85" creationId="{43F7EDDF-EFD9-CB3B-50FC-EC1F91CB490B}"/>
          </ac:grpSpMkLst>
        </pc:grpChg>
        <pc:picChg chg="add mod">
          <ac:chgData name="mehmet sait özdemir" userId="dce2c172-62e6-4d50-b888-93ec6715f647" providerId="ADAL" clId="{4B34B9B3-F431-4264-81B4-7C1F7E2D189B}" dt="2023-08-15T15:58:02.027" v="476" actId="1076"/>
          <ac:picMkLst>
            <pc:docMk/>
            <pc:sldMk cId="1189998448" sldId="366"/>
            <ac:picMk id="3" creationId="{201F5206-F4A5-78AC-BC02-01F6373EA019}"/>
          </ac:picMkLst>
        </pc:pic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" creationId="{643E1817-01DE-EAFF-E383-3A41C2947BEC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4" creationId="{F88AF0A6-A43E-891E-930E-BF29DE1016BD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6" creationId="{4A22C3A8-AE28-A809-C2E3-B4D1DFDFCDC6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7" creationId="{904D7CB2-AE8D-E153-BAAA-B79DBE3AD94D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8" creationId="{AC34F8D6-F15D-7E7C-9347-4FF695281C94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9" creationId="{20E68F31-BCE5-BC7E-D080-7667D06C6540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12" creationId="{1B17008F-7E33-B362-E122-8DB78222FD80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13" creationId="{6908E396-D699-3F0C-350D-8CE609FD8DF4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14" creationId="{EC15AFA6-0332-1F42-47B4-7251EC955620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15" creationId="{4703DECE-D6E6-50AE-0856-9114E4345FA7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16" creationId="{D82E6BF5-C3D0-E92F-45CA-A04778170433}"/>
          </ac:inkMkLst>
        </pc:inkChg>
        <pc:inkChg chg="add">
          <ac:chgData name="mehmet sait özdemir" userId="dce2c172-62e6-4d50-b888-93ec6715f647" providerId="ADAL" clId="{4B34B9B3-F431-4264-81B4-7C1F7E2D189B}" dt="2023-08-15T20:52:42.650" v="2455" actId="9405"/>
          <ac:inkMkLst>
            <pc:docMk/>
            <pc:sldMk cId="1189998448" sldId="366"/>
            <ac:inkMk id="17" creationId="{31DDFCC6-C68E-20EE-D530-7DCD72CCB95C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19" creationId="{E19DDB35-E36B-400D-365C-5FB4CB2860C6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0" creationId="{8489366B-EDFB-3C61-FC09-11FD4BD3DBAC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1" creationId="{299918E7-110F-B908-7932-F1EE359EF76A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2" creationId="{24DEB6F7-97A3-0241-CADE-D7DF5380EB9C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3" creationId="{145B268B-F25C-A5CC-B9C8-1FCBA30280E5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4" creationId="{AD2C5301-DB3D-2A52-6A18-358B76D636C7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5" creationId="{D0E2566F-0D63-9A3D-DC69-306D6B296086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6" creationId="{2C6A1A53-4A7D-B8FB-1040-769B04A2EEE3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29" creationId="{D974379D-9A92-3A08-B623-8FD71136BBB6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0" creationId="{58DEB5DA-CFDA-BC73-F004-56CABAB11B58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1" creationId="{1AB53409-CD0C-C0C7-F0E4-886645AA512F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2" creationId="{C2C22D98-261B-838E-5AAA-05E08B8F8E82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3" creationId="{DD03C464-BEC2-7F47-829B-D6DAFC1BA8E4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4" creationId="{3E852F73-7331-5DF6-3650-ACE652A88A61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5" creationId="{889A9AFA-AC63-F26D-317D-272360B477F1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6" creationId="{B3DAD8B0-EF25-6854-6144-E41D65FDE662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7" creationId="{49AC4CDD-72D9-06C5-45BC-942B81889F1E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8" creationId="{FD89FB1B-083A-9FC0-4A3C-B3319FA6513C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39" creationId="{5F0ADDC7-D7C3-BED9-3401-05CC2CB75F34}"/>
          </ac:inkMkLst>
        </pc:inkChg>
        <pc:inkChg chg="add mod">
          <ac:chgData name="mehmet sait özdemir" userId="dce2c172-62e6-4d50-b888-93ec6715f647" providerId="ADAL" clId="{4B34B9B3-F431-4264-81B4-7C1F7E2D189B}" dt="2023-08-15T20:52:57.845" v="2478"/>
          <ac:inkMkLst>
            <pc:docMk/>
            <pc:sldMk cId="1189998448" sldId="366"/>
            <ac:inkMk id="40" creationId="{2E12A7D9-B015-3762-D7B7-778DF9677D3F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43" creationId="{89578CDF-6FBC-3DEF-5C2D-A15B05FAB766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44" creationId="{0811C606-FB4D-EE9C-FD2D-1AF6C16F727E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45" creationId="{3BF4959B-50C8-179B-2F88-D05F4E357FB2}"/>
          </ac:inkMkLst>
        </pc:inkChg>
        <pc:inkChg chg="add">
          <ac:chgData name="mehmet sait özdemir" userId="dce2c172-62e6-4d50-b888-93ec6715f647" providerId="ADAL" clId="{4B34B9B3-F431-4264-81B4-7C1F7E2D189B}" dt="2023-08-15T20:53:03.387" v="2482" actId="9405"/>
          <ac:inkMkLst>
            <pc:docMk/>
            <pc:sldMk cId="1189998448" sldId="366"/>
            <ac:inkMk id="46" creationId="{16EC08A8-E788-6863-F159-E2B34A3C3F7C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47" creationId="{B9B4E665-4F96-5395-1BE0-967B69B9B5D3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48" creationId="{09814AAF-D2A7-F339-F56C-C77EA3279C96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49" creationId="{72D343A3-4F7F-3347-F78E-434324761F97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0" creationId="{013D10FF-D113-6373-632A-30732328B350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1" creationId="{2B0E10AD-DDBF-0065-EDCD-327BD03E8B01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2" creationId="{66CF3ABA-C71B-12DE-7B2C-80EFDC5842C1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3" creationId="{5D0AC998-094C-635E-B58C-F80BA8501908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4" creationId="{E2D1CB9B-C547-0A91-C120-1414986243B4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5" creationId="{9FC96C77-D2C8-749E-B115-98AC11E32522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6" creationId="{79A73AF5-84ED-0A7C-4103-379930535854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7" creationId="{82ADFE20-FB11-8527-E3E0-59C36B89D5DB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8" creationId="{84DD6DE5-B313-2158-510E-16737FC7F2DA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59" creationId="{960B0F94-4CA1-CD8F-AF6E-08F2128E2F06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0" creationId="{2FFF4445-5A30-FE76-2ECD-A3428F81D562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1" creationId="{8343A318-FB0F-D47F-0906-4CA0F49368EE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2" creationId="{A92544FE-9F71-DE53-ECAC-5F5326B3A2C7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5" creationId="{0F64CC8C-B11C-65BC-F54A-9D47D26A7CE3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6" creationId="{42C68F97-2E69-09C7-3E7D-7A9CC83DACBA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7" creationId="{F31E4913-0B09-61EE-7100-543B3A290E96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8" creationId="{08B93415-7DC0-014E-FBE6-24775A5C3D20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69" creationId="{F49B6E92-7E47-EDD5-2688-740F28D32C39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0" creationId="{2121EB9D-337B-2523-0447-678B8BE539CD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1" creationId="{DCAA2E25-DBAF-0124-0F12-B13BAC63EE41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2" creationId="{CBC142DC-EB90-62B9-FE55-55ADDD49318F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3" creationId="{A640D8AE-D595-AEE8-79A5-7729807BD0F6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4" creationId="{E0E5AD08-DD82-4565-1900-A214436C0EEF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5" creationId="{5F3DBC9D-C300-5C5C-88B8-0B9754D4CEE7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6" creationId="{6C50458B-9F32-E6BF-47E9-2F2F4CD042A6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7" creationId="{E70262F1-F9F8-D705-27BE-35F2619DDF1F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8" creationId="{BAFFD176-8DB5-E71F-7269-89731B92F114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79" creationId="{2E5CCCD2-2B0E-5EEC-16C2-64906A12169D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80" creationId="{EAA209C2-1424-8BFD-8608-16457D94053A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81" creationId="{21B75C98-9A4F-0D79-75B9-29D3D7E31917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82" creationId="{F6FBFC01-C35E-866D-9030-1FEA224AE5DC}"/>
          </ac:inkMkLst>
        </pc:inkChg>
        <pc:inkChg chg="add mod">
          <ac:chgData name="mehmet sait özdemir" userId="dce2c172-62e6-4d50-b888-93ec6715f647" providerId="ADAL" clId="{4B34B9B3-F431-4264-81B4-7C1F7E2D189B}" dt="2023-08-15T20:53:20.771" v="2519"/>
          <ac:inkMkLst>
            <pc:docMk/>
            <pc:sldMk cId="1189998448" sldId="366"/>
            <ac:inkMk id="83" creationId="{05CBF4E8-0A6E-6F35-8C12-B333DEB9E0BD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4:56.320" v="2580"/>
        <pc:sldMkLst>
          <pc:docMk/>
          <pc:sldMk cId="1411154060" sldId="367"/>
        </pc:sldMkLst>
        <pc:grpChg chg="mod">
          <ac:chgData name="mehmet sait özdemir" userId="dce2c172-62e6-4d50-b888-93ec6715f647" providerId="ADAL" clId="{4B34B9B3-F431-4264-81B4-7C1F7E2D189B}" dt="2023-08-15T20:53:39.980" v="2525"/>
          <ac:grpSpMkLst>
            <pc:docMk/>
            <pc:sldMk cId="1411154060" sldId="367"/>
            <ac:grpSpMk id="8" creationId="{6A9DB479-35C5-2E96-D3E1-AA11B05D9A28}"/>
          </ac:grpSpMkLst>
        </pc:grpChg>
        <pc:grpChg chg="mod">
          <ac:chgData name="mehmet sait özdemir" userId="dce2c172-62e6-4d50-b888-93ec6715f647" providerId="ADAL" clId="{4B34B9B3-F431-4264-81B4-7C1F7E2D189B}" dt="2023-08-15T20:53:39.980" v="2525"/>
          <ac:grpSpMkLst>
            <pc:docMk/>
            <pc:sldMk cId="1411154060" sldId="367"/>
            <ac:grpSpMk id="9" creationId="{9B9BEA88-D901-D67E-4898-0F630655563A}"/>
          </ac:grpSpMkLst>
        </pc:grpChg>
        <pc:grpChg chg="mod">
          <ac:chgData name="mehmet sait özdemir" userId="dce2c172-62e6-4d50-b888-93ec6715f647" providerId="ADAL" clId="{4B34B9B3-F431-4264-81B4-7C1F7E2D189B}" dt="2023-08-15T20:53:42.950" v="2533"/>
          <ac:grpSpMkLst>
            <pc:docMk/>
            <pc:sldMk cId="1411154060" sldId="367"/>
            <ac:grpSpMk id="19" creationId="{9E1C8641-E4D2-2919-14E6-2B6FAA677C37}"/>
          </ac:grpSpMkLst>
        </pc:grpChg>
        <pc:grpChg chg="mod">
          <ac:chgData name="mehmet sait özdemir" userId="dce2c172-62e6-4d50-b888-93ec6715f647" providerId="ADAL" clId="{4B34B9B3-F431-4264-81B4-7C1F7E2D189B}" dt="2023-08-15T20:53:42.950" v="2533"/>
          <ac:grpSpMkLst>
            <pc:docMk/>
            <pc:sldMk cId="1411154060" sldId="367"/>
            <ac:grpSpMk id="20" creationId="{80CC54C4-632A-C32F-FECC-73C20B1DEB7E}"/>
          </ac:grpSpMkLst>
        </pc:grpChg>
        <pc:grpChg chg="del mod">
          <ac:chgData name="mehmet sait özdemir" userId="dce2c172-62e6-4d50-b888-93ec6715f647" providerId="ADAL" clId="{4B34B9B3-F431-4264-81B4-7C1F7E2D189B}" dt="2023-08-15T20:53:54.291" v="2548"/>
          <ac:grpSpMkLst>
            <pc:docMk/>
            <pc:sldMk cId="1411154060" sldId="367"/>
            <ac:grpSpMk id="30" creationId="{8DC965D1-855D-CA50-B49F-17DCC11145EC}"/>
          </ac:grpSpMkLst>
        </pc:grpChg>
        <pc:grpChg chg="del mod">
          <ac:chgData name="mehmet sait özdemir" userId="dce2c172-62e6-4d50-b888-93ec6715f647" providerId="ADAL" clId="{4B34B9B3-F431-4264-81B4-7C1F7E2D189B}" dt="2023-08-15T20:54:00.793" v="2552"/>
          <ac:grpSpMkLst>
            <pc:docMk/>
            <pc:sldMk cId="1411154060" sldId="367"/>
            <ac:grpSpMk id="35" creationId="{FE1454F9-38C4-1D13-0687-260D93DD2A02}"/>
          </ac:grpSpMkLst>
        </pc:grpChg>
        <pc:grpChg chg="mod">
          <ac:chgData name="mehmet sait özdemir" userId="dce2c172-62e6-4d50-b888-93ec6715f647" providerId="ADAL" clId="{4B34B9B3-F431-4264-81B4-7C1F7E2D189B}" dt="2023-08-15T20:54:00.793" v="2552"/>
          <ac:grpSpMkLst>
            <pc:docMk/>
            <pc:sldMk cId="1411154060" sldId="367"/>
            <ac:grpSpMk id="39" creationId="{3CAC77E6-D242-5449-AFD8-DA8772A7D72D}"/>
          </ac:grpSpMkLst>
        </pc:grpChg>
        <pc:grpChg chg="del mod">
          <ac:chgData name="mehmet sait özdemir" userId="dce2c172-62e6-4d50-b888-93ec6715f647" providerId="ADAL" clId="{4B34B9B3-F431-4264-81B4-7C1F7E2D189B}" dt="2023-08-15T20:54:18.130" v="2569"/>
          <ac:grpSpMkLst>
            <pc:docMk/>
            <pc:sldMk cId="1411154060" sldId="367"/>
            <ac:grpSpMk id="54" creationId="{2ACBA75B-F461-65CD-94B8-FC5DEC57C045}"/>
          </ac:grpSpMkLst>
        </pc:grpChg>
        <pc:grpChg chg="mod">
          <ac:chgData name="mehmet sait özdemir" userId="dce2c172-62e6-4d50-b888-93ec6715f647" providerId="ADAL" clId="{4B34B9B3-F431-4264-81B4-7C1F7E2D189B}" dt="2023-08-15T20:54:16.607" v="2567"/>
          <ac:grpSpMkLst>
            <pc:docMk/>
            <pc:sldMk cId="1411154060" sldId="367"/>
            <ac:grpSpMk id="55" creationId="{CD50ADBB-F3DD-6371-EB1B-99833DBC321A}"/>
          </ac:grpSpMkLst>
        </pc:grpChg>
        <pc:grpChg chg="mod">
          <ac:chgData name="mehmet sait özdemir" userId="dce2c172-62e6-4d50-b888-93ec6715f647" providerId="ADAL" clId="{4B34B9B3-F431-4264-81B4-7C1F7E2D189B}" dt="2023-08-15T20:54:16.607" v="2567"/>
          <ac:grpSpMkLst>
            <pc:docMk/>
            <pc:sldMk cId="1411154060" sldId="367"/>
            <ac:grpSpMk id="56" creationId="{14FA95D8-EF2D-5CC5-C3DB-7855DEDC9B85}"/>
          </ac:grpSpMkLst>
        </pc:grpChg>
        <pc:grpChg chg="mod">
          <ac:chgData name="mehmet sait özdemir" userId="dce2c172-62e6-4d50-b888-93ec6715f647" providerId="ADAL" clId="{4B34B9B3-F431-4264-81B4-7C1F7E2D189B}" dt="2023-08-15T20:54:18.130" v="2569"/>
          <ac:grpSpMkLst>
            <pc:docMk/>
            <pc:sldMk cId="1411154060" sldId="367"/>
            <ac:grpSpMk id="58" creationId="{B0502938-F398-5691-9643-567448A6C0FB}"/>
          </ac:grpSpMkLst>
        </pc:grpChg>
        <pc:grpChg chg="mod">
          <ac:chgData name="mehmet sait özdemir" userId="dce2c172-62e6-4d50-b888-93ec6715f647" providerId="ADAL" clId="{4B34B9B3-F431-4264-81B4-7C1F7E2D189B}" dt="2023-08-15T20:54:19.752" v="2572"/>
          <ac:grpSpMkLst>
            <pc:docMk/>
            <pc:sldMk cId="1411154060" sldId="367"/>
            <ac:grpSpMk id="61" creationId="{FE4295B1-F495-D650-5275-0DF453E8DD65}"/>
          </ac:grpSpMkLst>
        </pc:grpChg>
        <pc:grpChg chg="mod">
          <ac:chgData name="mehmet sait özdemir" userId="dce2c172-62e6-4d50-b888-93ec6715f647" providerId="ADAL" clId="{4B34B9B3-F431-4264-81B4-7C1F7E2D189B}" dt="2023-08-15T20:54:56.320" v="2580"/>
          <ac:grpSpMkLst>
            <pc:docMk/>
            <pc:sldMk cId="1411154060" sldId="367"/>
            <ac:grpSpMk id="69" creationId="{74F9668B-24FE-BFD8-875C-3EBF6208A0B3}"/>
          </ac:grpSpMkLst>
        </pc:grpChg>
        <pc:picChg chg="add mod">
          <ac:chgData name="mehmet sait özdemir" userId="dce2c172-62e6-4d50-b888-93ec6715f647" providerId="ADAL" clId="{4B34B9B3-F431-4264-81B4-7C1F7E2D189B}" dt="2023-08-15T15:58:11.364" v="479" actId="1076"/>
          <ac:picMkLst>
            <pc:docMk/>
            <pc:sldMk cId="1411154060" sldId="367"/>
            <ac:picMk id="3" creationId="{981FECD7-5302-2EB8-B3B5-E81C80EB2A38}"/>
          </ac:picMkLst>
        </pc:picChg>
        <pc:inkChg chg="add">
          <ac:chgData name="mehmet sait özdemir" userId="dce2c172-62e6-4d50-b888-93ec6715f647" providerId="ADAL" clId="{4B34B9B3-F431-4264-81B4-7C1F7E2D189B}" dt="2023-08-15T20:53:37.520" v="2520" actId="9405"/>
          <ac:inkMkLst>
            <pc:docMk/>
            <pc:sldMk cId="1411154060" sldId="367"/>
            <ac:inkMk id="2" creationId="{0086A34E-BE81-392E-B0C6-BE64C12DE7EB}"/>
          </ac:inkMkLst>
        </pc:inkChg>
        <pc:inkChg chg="add mod">
          <ac:chgData name="mehmet sait özdemir" userId="dce2c172-62e6-4d50-b888-93ec6715f647" providerId="ADAL" clId="{4B34B9B3-F431-4264-81B4-7C1F7E2D189B}" dt="2023-08-15T20:53:39.980" v="2525"/>
          <ac:inkMkLst>
            <pc:docMk/>
            <pc:sldMk cId="1411154060" sldId="367"/>
            <ac:inkMk id="4" creationId="{F638310D-5C5A-2F95-346B-E63942CE8779}"/>
          </ac:inkMkLst>
        </pc:inkChg>
        <pc:inkChg chg="add mod">
          <ac:chgData name="mehmet sait özdemir" userId="dce2c172-62e6-4d50-b888-93ec6715f647" providerId="ADAL" clId="{4B34B9B3-F431-4264-81B4-7C1F7E2D189B}" dt="2023-08-15T20:53:39.980" v="2525"/>
          <ac:inkMkLst>
            <pc:docMk/>
            <pc:sldMk cId="1411154060" sldId="367"/>
            <ac:inkMk id="5" creationId="{B33FE0DE-F3C4-39A6-3CF9-D373198FDB00}"/>
          </ac:inkMkLst>
        </pc:inkChg>
        <pc:inkChg chg="add mod">
          <ac:chgData name="mehmet sait özdemir" userId="dce2c172-62e6-4d50-b888-93ec6715f647" providerId="ADAL" clId="{4B34B9B3-F431-4264-81B4-7C1F7E2D189B}" dt="2023-08-15T20:53:39.980" v="2525"/>
          <ac:inkMkLst>
            <pc:docMk/>
            <pc:sldMk cId="1411154060" sldId="367"/>
            <ac:inkMk id="6" creationId="{ABF26FE0-DFEC-0E4C-2E54-4AD32C548DCF}"/>
          </ac:inkMkLst>
        </pc:inkChg>
        <pc:inkChg chg="add mod">
          <ac:chgData name="mehmet sait özdemir" userId="dce2c172-62e6-4d50-b888-93ec6715f647" providerId="ADAL" clId="{4B34B9B3-F431-4264-81B4-7C1F7E2D189B}" dt="2023-08-15T20:53:39.980" v="2525"/>
          <ac:inkMkLst>
            <pc:docMk/>
            <pc:sldMk cId="1411154060" sldId="367"/>
            <ac:inkMk id="7" creationId="{5C2A3329-6C2E-FC06-8A98-B143DECCA08B}"/>
          </ac:inkMkLst>
        </pc:inkChg>
        <pc:inkChg chg="add">
          <ac:chgData name="mehmet sait özdemir" userId="dce2c172-62e6-4d50-b888-93ec6715f647" providerId="ADAL" clId="{4B34B9B3-F431-4264-81B4-7C1F7E2D189B}" dt="2023-08-15T20:53:39.983" v="2526" actId="9405"/>
          <ac:inkMkLst>
            <pc:docMk/>
            <pc:sldMk cId="1411154060" sldId="367"/>
            <ac:inkMk id="12" creationId="{A376B2E7-65F0-F23C-CFE5-60D784859B34}"/>
          </ac:inkMkLst>
        </pc:inkChg>
        <pc:inkChg chg="add mod">
          <ac:chgData name="mehmet sait özdemir" userId="dce2c172-62e6-4d50-b888-93ec6715f647" providerId="ADAL" clId="{4B34B9B3-F431-4264-81B4-7C1F7E2D189B}" dt="2023-08-15T20:53:42.950" v="2533"/>
          <ac:inkMkLst>
            <pc:docMk/>
            <pc:sldMk cId="1411154060" sldId="367"/>
            <ac:inkMk id="13" creationId="{FB28DDBE-72B4-A359-7CEA-B5C7A21BF877}"/>
          </ac:inkMkLst>
        </pc:inkChg>
        <pc:inkChg chg="add mod">
          <ac:chgData name="mehmet sait özdemir" userId="dce2c172-62e6-4d50-b888-93ec6715f647" providerId="ADAL" clId="{4B34B9B3-F431-4264-81B4-7C1F7E2D189B}" dt="2023-08-15T20:53:42.950" v="2533"/>
          <ac:inkMkLst>
            <pc:docMk/>
            <pc:sldMk cId="1411154060" sldId="367"/>
            <ac:inkMk id="14" creationId="{7AA1AFBA-09B7-61B3-BCAA-6887B784A66D}"/>
          </ac:inkMkLst>
        </pc:inkChg>
        <pc:inkChg chg="add">
          <ac:chgData name="mehmet sait özdemir" userId="dce2c172-62e6-4d50-b888-93ec6715f647" providerId="ADAL" clId="{4B34B9B3-F431-4264-81B4-7C1F7E2D189B}" dt="2023-08-15T20:53:41.145" v="2529" actId="9405"/>
          <ac:inkMkLst>
            <pc:docMk/>
            <pc:sldMk cId="1411154060" sldId="367"/>
            <ac:inkMk id="15" creationId="{9EEF03B6-B29F-D6CE-2112-61AE1651B199}"/>
          </ac:inkMkLst>
        </pc:inkChg>
        <pc:inkChg chg="add mod">
          <ac:chgData name="mehmet sait özdemir" userId="dce2c172-62e6-4d50-b888-93ec6715f647" providerId="ADAL" clId="{4B34B9B3-F431-4264-81B4-7C1F7E2D189B}" dt="2023-08-15T20:53:42.950" v="2533"/>
          <ac:inkMkLst>
            <pc:docMk/>
            <pc:sldMk cId="1411154060" sldId="367"/>
            <ac:inkMk id="16" creationId="{110F0E47-B5DF-CB5F-4996-BCC1A359E5FB}"/>
          </ac:inkMkLst>
        </pc:inkChg>
        <pc:inkChg chg="add mod">
          <ac:chgData name="mehmet sait özdemir" userId="dce2c172-62e6-4d50-b888-93ec6715f647" providerId="ADAL" clId="{4B34B9B3-F431-4264-81B4-7C1F7E2D189B}" dt="2023-08-15T20:53:42.950" v="2533"/>
          <ac:inkMkLst>
            <pc:docMk/>
            <pc:sldMk cId="1411154060" sldId="367"/>
            <ac:inkMk id="17" creationId="{4109BD7E-9A59-1C24-C0A5-DD3A6B3CA304}"/>
          </ac:inkMkLst>
        </pc:inkChg>
        <pc:inkChg chg="add mod">
          <ac:chgData name="mehmet sait özdemir" userId="dce2c172-62e6-4d50-b888-93ec6715f647" providerId="ADAL" clId="{4B34B9B3-F431-4264-81B4-7C1F7E2D189B}" dt="2023-08-15T20:53:42.950" v="2533"/>
          <ac:inkMkLst>
            <pc:docMk/>
            <pc:sldMk cId="1411154060" sldId="367"/>
            <ac:inkMk id="18" creationId="{413222AE-55E4-D278-45D2-64B5B3868816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1" creationId="{AE908D6D-0F5E-4C86-5758-A224A39CB399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2" creationId="{B747EA6C-A653-F56A-FC85-1BC0155AC977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3" creationId="{2EE53A0F-5CB7-B87E-341C-EE19D57EC6A4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4" creationId="{8EE8777F-E379-7784-0B56-D7CFCA645732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5" creationId="{F59EE6C6-FEF2-4201-D71F-328119D43103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6" creationId="{107199DE-7312-347C-1294-C239C4E4CAB5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7" creationId="{201C89E8-4FBE-3039-5550-CE5D36748864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8" creationId="{AC0D6910-44F6-8449-9B3D-1E7BD79DCF5C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29" creationId="{9AC1B407-BE7E-82C3-8368-DD30CADEB1A1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31" creationId="{B7CD0094-BB03-0E85-CAA4-727BCEB82403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32" creationId="{AC945ED1-F245-F650-B37E-B6C2D15AC839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33" creationId="{A709D1FF-3731-47AF-A14D-DF0E9D32E699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34" creationId="{223B7DBB-1638-4184-76F9-FAB002295A24}"/>
          </ac:inkMkLst>
        </pc:inkChg>
        <pc:inkChg chg="add">
          <ac:chgData name="mehmet sait özdemir" userId="dce2c172-62e6-4d50-b888-93ec6715f647" providerId="ADAL" clId="{4B34B9B3-F431-4264-81B4-7C1F7E2D189B}" dt="2023-08-15T20:53:54.321" v="2549" actId="9405"/>
          <ac:inkMkLst>
            <pc:docMk/>
            <pc:sldMk cId="1411154060" sldId="367"/>
            <ac:inkMk id="36" creationId="{0FF005F3-8455-52FA-DC8D-A181032DF0E4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37" creationId="{D422F172-2B4E-54B9-AB84-499977CF1863}"/>
          </ac:inkMkLst>
        </pc:inkChg>
        <pc:inkChg chg="add mod">
          <ac:chgData name="mehmet sait özdemir" userId="dce2c172-62e6-4d50-b888-93ec6715f647" providerId="ADAL" clId="{4B34B9B3-F431-4264-81B4-7C1F7E2D189B}" dt="2023-08-15T20:54:00.793" v="2552"/>
          <ac:inkMkLst>
            <pc:docMk/>
            <pc:sldMk cId="1411154060" sldId="367"/>
            <ac:inkMk id="38" creationId="{10254224-0132-6A2B-2EF8-509BF2FCBDCD}"/>
          </ac:inkMkLst>
        </pc:inkChg>
        <pc:inkChg chg="add">
          <ac:chgData name="mehmet sait özdemir" userId="dce2c172-62e6-4d50-b888-93ec6715f647" providerId="ADAL" clId="{4B34B9B3-F431-4264-81B4-7C1F7E2D189B}" dt="2023-08-15T20:54:01.447" v="2553" actId="9405"/>
          <ac:inkMkLst>
            <pc:docMk/>
            <pc:sldMk cId="1411154060" sldId="367"/>
            <ac:inkMk id="40" creationId="{AEDAA66A-E7E9-CA3A-FE89-D349F30A1814}"/>
          </ac:inkMkLst>
        </pc:inkChg>
        <pc:inkChg chg="add">
          <ac:chgData name="mehmet sait özdemir" userId="dce2c172-62e6-4d50-b888-93ec6715f647" providerId="ADAL" clId="{4B34B9B3-F431-4264-81B4-7C1F7E2D189B}" dt="2023-08-15T20:54:09.392" v="2554" actId="9405"/>
          <ac:inkMkLst>
            <pc:docMk/>
            <pc:sldMk cId="1411154060" sldId="367"/>
            <ac:inkMk id="41" creationId="{90888DFD-45C0-5FD5-A467-A3A52314D006}"/>
          </ac:inkMkLst>
        </pc:inkChg>
        <pc:inkChg chg="add">
          <ac:chgData name="mehmet sait özdemir" userId="dce2c172-62e6-4d50-b888-93ec6715f647" providerId="ADAL" clId="{4B34B9B3-F431-4264-81B4-7C1F7E2D189B}" dt="2023-08-15T20:54:10.061" v="2555" actId="9405"/>
          <ac:inkMkLst>
            <pc:docMk/>
            <pc:sldMk cId="1411154060" sldId="367"/>
            <ac:inkMk id="42" creationId="{85A2DE5E-A678-3617-2AC5-436F51241EB1}"/>
          </ac:inkMkLst>
        </pc:inkChg>
        <pc:inkChg chg="add mod">
          <ac:chgData name="mehmet sait özdemir" userId="dce2c172-62e6-4d50-b888-93ec6715f647" providerId="ADAL" clId="{4B34B9B3-F431-4264-81B4-7C1F7E2D189B}" dt="2023-08-15T20:54:16.607" v="2567"/>
          <ac:inkMkLst>
            <pc:docMk/>
            <pc:sldMk cId="1411154060" sldId="367"/>
            <ac:inkMk id="43" creationId="{3F7F6FC0-FDA4-85BE-CEBE-7F3762504158}"/>
          </ac:inkMkLst>
        </pc:inkChg>
        <pc:inkChg chg="add mod">
          <ac:chgData name="mehmet sait özdemir" userId="dce2c172-62e6-4d50-b888-93ec6715f647" providerId="ADAL" clId="{4B34B9B3-F431-4264-81B4-7C1F7E2D189B}" dt="2023-08-15T20:54:16.607" v="2567"/>
          <ac:inkMkLst>
            <pc:docMk/>
            <pc:sldMk cId="1411154060" sldId="367"/>
            <ac:inkMk id="44" creationId="{552333C6-E101-2230-64CE-5B8A2FB5EB8D}"/>
          </ac:inkMkLst>
        </pc:inkChg>
        <pc:inkChg chg="add mod">
          <ac:chgData name="mehmet sait özdemir" userId="dce2c172-62e6-4d50-b888-93ec6715f647" providerId="ADAL" clId="{4B34B9B3-F431-4264-81B4-7C1F7E2D189B}" dt="2023-08-15T20:54:16.607" v="2567"/>
          <ac:inkMkLst>
            <pc:docMk/>
            <pc:sldMk cId="1411154060" sldId="367"/>
            <ac:inkMk id="45" creationId="{2CEB2A07-F1D9-EE62-B2E4-2186F5B7CC2A}"/>
          </ac:inkMkLst>
        </pc:inkChg>
        <pc:inkChg chg="add mod">
          <ac:chgData name="mehmet sait özdemir" userId="dce2c172-62e6-4d50-b888-93ec6715f647" providerId="ADAL" clId="{4B34B9B3-F431-4264-81B4-7C1F7E2D189B}" dt="2023-08-15T20:54:16.607" v="2567"/>
          <ac:inkMkLst>
            <pc:docMk/>
            <pc:sldMk cId="1411154060" sldId="367"/>
            <ac:inkMk id="46" creationId="{B7C5C51A-6CBB-98D2-A62F-BC54A0107368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47" creationId="{CB9D020F-B72C-4015-8298-CA2E390F2538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48" creationId="{A00F15CE-A283-D1AE-43EE-516157D3942F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49" creationId="{66E983F4-3E21-A4C8-7491-AD7EA830EE9A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50" creationId="{A3C49A73-75C2-927F-91B3-A64D154DC806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51" creationId="{DE8861E9-5557-0F51-4751-BD69EB96CF97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52" creationId="{4E463C91-3D06-DB99-C946-99B64253FA5F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53" creationId="{BE5067E2-75C8-A7BE-05B7-176A6ECDCC88}"/>
          </ac:inkMkLst>
        </pc:inkChg>
        <pc:inkChg chg="add mod">
          <ac:chgData name="mehmet sait özdemir" userId="dce2c172-62e6-4d50-b888-93ec6715f647" providerId="ADAL" clId="{4B34B9B3-F431-4264-81B4-7C1F7E2D189B}" dt="2023-08-15T20:54:18.130" v="2569"/>
          <ac:inkMkLst>
            <pc:docMk/>
            <pc:sldMk cId="1411154060" sldId="367"/>
            <ac:inkMk id="57" creationId="{99A300BF-E568-9E01-62A8-E9C84B27B666}"/>
          </ac:inkMkLst>
        </pc:inkChg>
        <pc:inkChg chg="add mod">
          <ac:chgData name="mehmet sait özdemir" userId="dce2c172-62e6-4d50-b888-93ec6715f647" providerId="ADAL" clId="{4B34B9B3-F431-4264-81B4-7C1F7E2D189B}" dt="2023-08-15T20:54:19.752" v="2572"/>
          <ac:inkMkLst>
            <pc:docMk/>
            <pc:sldMk cId="1411154060" sldId="367"/>
            <ac:inkMk id="59" creationId="{781E4FFD-3A1D-AE3D-21A4-7A7FCA1B22E7}"/>
          </ac:inkMkLst>
        </pc:inkChg>
        <pc:inkChg chg="add mod">
          <ac:chgData name="mehmet sait özdemir" userId="dce2c172-62e6-4d50-b888-93ec6715f647" providerId="ADAL" clId="{4B34B9B3-F431-4264-81B4-7C1F7E2D189B}" dt="2023-08-15T20:54:19.752" v="2572"/>
          <ac:inkMkLst>
            <pc:docMk/>
            <pc:sldMk cId="1411154060" sldId="367"/>
            <ac:inkMk id="60" creationId="{490FC6F7-70B4-83A1-B5E3-A2487FC72484}"/>
          </ac:inkMkLst>
        </pc:inkChg>
        <pc:inkChg chg="add">
          <ac:chgData name="mehmet sait özdemir" userId="dce2c172-62e6-4d50-b888-93ec6715f647" providerId="ADAL" clId="{4B34B9B3-F431-4264-81B4-7C1F7E2D189B}" dt="2023-08-15T20:54:30.385" v="2573" actId="9405"/>
          <ac:inkMkLst>
            <pc:docMk/>
            <pc:sldMk cId="1411154060" sldId="367"/>
            <ac:inkMk id="62" creationId="{5184E173-8656-6079-6139-39F42EBA4714}"/>
          </ac:inkMkLst>
        </pc:inkChg>
        <pc:inkChg chg="add">
          <ac:chgData name="mehmet sait özdemir" userId="dce2c172-62e6-4d50-b888-93ec6715f647" providerId="ADAL" clId="{4B34B9B3-F431-4264-81B4-7C1F7E2D189B}" dt="2023-08-15T20:54:31.164" v="2574" actId="9405"/>
          <ac:inkMkLst>
            <pc:docMk/>
            <pc:sldMk cId="1411154060" sldId="367"/>
            <ac:inkMk id="63" creationId="{FAB79CE5-EAA9-FE72-A0F8-27814F973A1A}"/>
          </ac:inkMkLst>
        </pc:inkChg>
        <pc:inkChg chg="add">
          <ac:chgData name="mehmet sait özdemir" userId="dce2c172-62e6-4d50-b888-93ec6715f647" providerId="ADAL" clId="{4B34B9B3-F431-4264-81B4-7C1F7E2D189B}" dt="2023-08-15T20:54:33.481" v="2575" actId="9405"/>
          <ac:inkMkLst>
            <pc:docMk/>
            <pc:sldMk cId="1411154060" sldId="367"/>
            <ac:inkMk id="64" creationId="{311EDA77-C795-D43C-5349-84CE7C40594C}"/>
          </ac:inkMkLst>
        </pc:inkChg>
        <pc:inkChg chg="add">
          <ac:chgData name="mehmet sait özdemir" userId="dce2c172-62e6-4d50-b888-93ec6715f647" providerId="ADAL" clId="{4B34B9B3-F431-4264-81B4-7C1F7E2D189B}" dt="2023-08-15T20:54:34.429" v="2576" actId="9405"/>
          <ac:inkMkLst>
            <pc:docMk/>
            <pc:sldMk cId="1411154060" sldId="367"/>
            <ac:inkMk id="65" creationId="{0ED35633-B47D-4B61-8E6F-C3EB5C20E403}"/>
          </ac:inkMkLst>
        </pc:inkChg>
        <pc:inkChg chg="add mod">
          <ac:chgData name="mehmet sait özdemir" userId="dce2c172-62e6-4d50-b888-93ec6715f647" providerId="ADAL" clId="{4B34B9B3-F431-4264-81B4-7C1F7E2D189B}" dt="2023-08-15T20:54:56.320" v="2580"/>
          <ac:inkMkLst>
            <pc:docMk/>
            <pc:sldMk cId="1411154060" sldId="367"/>
            <ac:inkMk id="66" creationId="{6B52CB86-CF9A-B0A2-D814-5E7EEDBD56F5}"/>
          </ac:inkMkLst>
        </pc:inkChg>
        <pc:inkChg chg="add mod">
          <ac:chgData name="mehmet sait özdemir" userId="dce2c172-62e6-4d50-b888-93ec6715f647" providerId="ADAL" clId="{4B34B9B3-F431-4264-81B4-7C1F7E2D189B}" dt="2023-08-15T20:54:56.320" v="2580"/>
          <ac:inkMkLst>
            <pc:docMk/>
            <pc:sldMk cId="1411154060" sldId="367"/>
            <ac:inkMk id="67" creationId="{B735E908-963A-60A9-6E4A-50D2238318CD}"/>
          </ac:inkMkLst>
        </pc:inkChg>
        <pc:inkChg chg="add mod">
          <ac:chgData name="mehmet sait özdemir" userId="dce2c172-62e6-4d50-b888-93ec6715f647" providerId="ADAL" clId="{4B34B9B3-F431-4264-81B4-7C1F7E2D189B}" dt="2023-08-15T20:54:56.320" v="2580"/>
          <ac:inkMkLst>
            <pc:docMk/>
            <pc:sldMk cId="1411154060" sldId="367"/>
            <ac:inkMk id="68" creationId="{BE734B17-C6A5-DF5D-9918-8C183496F0E7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5:55.812" v="2620"/>
        <pc:sldMkLst>
          <pc:docMk/>
          <pc:sldMk cId="1111962091" sldId="368"/>
        </pc:sldMkLst>
        <pc:grpChg chg="mod">
          <ac:chgData name="mehmet sait özdemir" userId="dce2c172-62e6-4d50-b888-93ec6715f647" providerId="ADAL" clId="{4B34B9B3-F431-4264-81B4-7C1F7E2D189B}" dt="2023-08-15T20:55:20.309" v="2589"/>
          <ac:grpSpMkLst>
            <pc:docMk/>
            <pc:sldMk cId="1111962091" sldId="368"/>
            <ac:grpSpMk id="13" creationId="{D9145083-B1D8-21C6-637C-6E8C7CB41204}"/>
          </ac:grpSpMkLst>
        </pc:grpChg>
        <pc:grpChg chg="mod">
          <ac:chgData name="mehmet sait özdemir" userId="dce2c172-62e6-4d50-b888-93ec6715f647" providerId="ADAL" clId="{4B34B9B3-F431-4264-81B4-7C1F7E2D189B}" dt="2023-08-15T20:55:20.309" v="2589"/>
          <ac:grpSpMkLst>
            <pc:docMk/>
            <pc:sldMk cId="1111962091" sldId="368"/>
            <ac:grpSpMk id="14" creationId="{5EACA94C-FF60-798E-1589-5D1F327BB38E}"/>
          </ac:grpSpMkLst>
        </pc:grpChg>
        <pc:grpChg chg="del mod">
          <ac:chgData name="mehmet sait özdemir" userId="dce2c172-62e6-4d50-b888-93ec6715f647" providerId="ADAL" clId="{4B34B9B3-F431-4264-81B4-7C1F7E2D189B}" dt="2023-08-15T20:55:47.546" v="2613"/>
          <ac:grpSpMkLst>
            <pc:docMk/>
            <pc:sldMk cId="1111962091" sldId="368"/>
            <ac:grpSpMk id="20" creationId="{AF68671B-0628-8AC4-2835-72B55B8B4108}"/>
          </ac:grpSpMkLst>
        </pc:grpChg>
        <pc:grpChg chg="del mod">
          <ac:chgData name="mehmet sait özdemir" userId="dce2c172-62e6-4d50-b888-93ec6715f647" providerId="ADAL" clId="{4B34B9B3-F431-4264-81B4-7C1F7E2D189B}" dt="2023-08-15T20:55:44.758" v="2608"/>
          <ac:grpSpMkLst>
            <pc:docMk/>
            <pc:sldMk cId="1111962091" sldId="368"/>
            <ac:grpSpMk id="30" creationId="{2FFB85C1-990F-E3C9-B69F-C221326BB232}"/>
          </ac:grpSpMkLst>
        </pc:grpChg>
        <pc:grpChg chg="del mod">
          <ac:chgData name="mehmet sait özdemir" userId="dce2c172-62e6-4d50-b888-93ec6715f647" providerId="ADAL" clId="{4B34B9B3-F431-4264-81B4-7C1F7E2D189B}" dt="2023-08-15T20:55:47.546" v="2613"/>
          <ac:grpSpMkLst>
            <pc:docMk/>
            <pc:sldMk cId="1111962091" sldId="368"/>
            <ac:grpSpMk id="31" creationId="{E582DC3F-64C4-A6B6-B422-72980B00F666}"/>
          </ac:grpSpMkLst>
        </pc:grpChg>
        <pc:grpChg chg="del mod">
          <ac:chgData name="mehmet sait özdemir" userId="dce2c172-62e6-4d50-b888-93ec6715f647" providerId="ADAL" clId="{4B34B9B3-F431-4264-81B4-7C1F7E2D189B}" dt="2023-08-15T20:55:47.546" v="2613"/>
          <ac:grpSpMkLst>
            <pc:docMk/>
            <pc:sldMk cId="1111962091" sldId="368"/>
            <ac:grpSpMk id="34" creationId="{1FE202C1-9ABD-3F00-C840-48CF5FAD48DD}"/>
          </ac:grpSpMkLst>
        </pc:grpChg>
        <pc:grpChg chg="del mod">
          <ac:chgData name="mehmet sait özdemir" userId="dce2c172-62e6-4d50-b888-93ec6715f647" providerId="ADAL" clId="{4B34B9B3-F431-4264-81B4-7C1F7E2D189B}" dt="2023-08-15T20:55:50.121" v="2617"/>
          <ac:grpSpMkLst>
            <pc:docMk/>
            <pc:sldMk cId="1111962091" sldId="368"/>
            <ac:grpSpMk id="39" creationId="{02F6F070-FCC7-EB52-B75A-08B81AB77B21}"/>
          </ac:grpSpMkLst>
        </pc:grpChg>
        <pc:grpChg chg="del mod">
          <ac:chgData name="mehmet sait özdemir" userId="dce2c172-62e6-4d50-b888-93ec6715f647" providerId="ADAL" clId="{4B34B9B3-F431-4264-81B4-7C1F7E2D189B}" dt="2023-08-15T20:55:55.812" v="2620"/>
          <ac:grpSpMkLst>
            <pc:docMk/>
            <pc:sldMk cId="1111962091" sldId="368"/>
            <ac:grpSpMk id="43" creationId="{40F90789-66CD-867E-6B98-8567189F6674}"/>
          </ac:grpSpMkLst>
        </pc:grpChg>
        <pc:grpChg chg="mod">
          <ac:chgData name="mehmet sait özdemir" userId="dce2c172-62e6-4d50-b888-93ec6715f647" providerId="ADAL" clId="{4B34B9B3-F431-4264-81B4-7C1F7E2D189B}" dt="2023-08-15T20:55:55.812" v="2620"/>
          <ac:grpSpMkLst>
            <pc:docMk/>
            <pc:sldMk cId="1111962091" sldId="368"/>
            <ac:grpSpMk id="46" creationId="{8424847B-2BF4-5C6B-F7BC-93439A86D831}"/>
          </ac:grpSpMkLst>
        </pc:grpChg>
        <pc:picChg chg="add mod">
          <ac:chgData name="mehmet sait özdemir" userId="dce2c172-62e6-4d50-b888-93ec6715f647" providerId="ADAL" clId="{4B34B9B3-F431-4264-81B4-7C1F7E2D189B}" dt="2023-08-15T15:58:21.790" v="482" actId="1076"/>
          <ac:picMkLst>
            <pc:docMk/>
            <pc:sldMk cId="1111962091" sldId="368"/>
            <ac:picMk id="3" creationId="{8213425A-6463-DD4B-AB00-11482DA37484}"/>
          </ac:picMkLst>
        </pc:pic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2" creationId="{2FA2C1AC-1FD9-E2BB-2F76-E89AE7ACDA51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4" creationId="{78B756DB-1FF5-F362-C92D-9228ABDBC916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5" creationId="{12D4F2C2-97DB-C78C-4D90-0AD4A876F440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6" creationId="{E73B6AE2-D165-EFF9-E7F2-724F21927B4E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7" creationId="{999EB03F-46B6-B567-5506-1983D9AC96E7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8" creationId="{71929F53-933B-6A6F-0566-186A5EBC7798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9" creationId="{13A9AE4D-F193-E3AB-0B42-E910F0DBD007}"/>
          </ac:inkMkLst>
        </pc:inkChg>
        <pc:inkChg chg="add mod">
          <ac:chgData name="mehmet sait özdemir" userId="dce2c172-62e6-4d50-b888-93ec6715f647" providerId="ADAL" clId="{4B34B9B3-F431-4264-81B4-7C1F7E2D189B}" dt="2023-08-15T20:55:20.309" v="2589"/>
          <ac:inkMkLst>
            <pc:docMk/>
            <pc:sldMk cId="1111962091" sldId="368"/>
            <ac:inkMk id="12" creationId="{4F48584F-ED73-E54B-0208-C2B92FD135E1}"/>
          </ac:inkMkLst>
        </pc:inkChg>
        <pc:inkChg chg="add">
          <ac:chgData name="mehmet sait özdemir" userId="dce2c172-62e6-4d50-b888-93ec6715f647" providerId="ADAL" clId="{4B34B9B3-F431-4264-81B4-7C1F7E2D189B}" dt="2023-08-15T20:55:21.670" v="2590" actId="9405"/>
          <ac:inkMkLst>
            <pc:docMk/>
            <pc:sldMk cId="1111962091" sldId="368"/>
            <ac:inkMk id="15" creationId="{5E8AA8A4-1DC4-529E-C973-60BF4EA4D62A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16" creationId="{E2A38690-9A81-9CB5-6C27-E16F08C05EBF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17" creationId="{DAF094D6-A5B4-45A9-78E9-816BC4977691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18" creationId="{BEA3088C-7F29-1F47-2F98-B1587AAAB3EC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19" creationId="{0042407D-3057-D08F-5C62-C26F5E3542AF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1" creationId="{32F06309-6F4C-9FD9-D080-5B35E8680932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2" creationId="{D23B4B8E-D8BA-68D5-425A-3B7289878080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3" creationId="{1458716A-7348-1F91-17F3-52712A45E1C6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4" creationId="{199939F3-A87A-AB0D-0794-CDD2867D005E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5" creationId="{A3261504-DDC0-7600-F0E0-66AB8C34AEBF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6" creationId="{9AE33F9B-999C-43BF-0124-208EF8E19137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7" creationId="{CABF6511-B386-0B09-8364-7812CC61882C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8" creationId="{21B89AE0-4B03-0F7A-B706-3E4B9467473E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29" creationId="{8779F580-B7D9-2882-F84A-038F10449345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32" creationId="{2E699E04-9E9E-2F43-CF81-EE12A59B2DEB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33" creationId="{73881699-2094-4668-5C98-C3106A41CF21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35" creationId="{648A9596-22C2-59BA-93CD-65D39337B7CA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36" creationId="{6F16D8F9-BA71-FB01-5FA6-C1E2B383CAB3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37" creationId="{A6C1A158-3929-9B5E-CDFA-489149411DAC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38" creationId="{87854020-53A7-C291-1584-1E8BE10413BF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40" creationId="{FF25EE27-6E04-AE57-C5F4-5962DE7C636D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41" creationId="{461616CE-3EEF-4F78-63BC-8FEB35CDFB0F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42" creationId="{6DA58D63-D030-E0E1-0F7E-6E0F8DE983A5}"/>
          </ac:inkMkLst>
        </pc:inkChg>
        <pc:inkChg chg="add mod">
          <ac:chgData name="mehmet sait özdemir" userId="dce2c172-62e6-4d50-b888-93ec6715f647" providerId="ADAL" clId="{4B34B9B3-F431-4264-81B4-7C1F7E2D189B}" dt="2023-08-15T20:55:55.812" v="2620"/>
          <ac:inkMkLst>
            <pc:docMk/>
            <pc:sldMk cId="1111962091" sldId="368"/>
            <ac:inkMk id="44" creationId="{3204291A-6026-88BF-05F0-0EEAB5404893}"/>
          </ac:inkMkLst>
        </pc:inkChg>
        <pc:inkChg chg="add">
          <ac:chgData name="mehmet sait özdemir" userId="dce2c172-62e6-4d50-b888-93ec6715f647" providerId="ADAL" clId="{4B34B9B3-F431-4264-81B4-7C1F7E2D189B}" dt="2023-08-15T20:55:54.890" v="2619" actId="9405"/>
          <ac:inkMkLst>
            <pc:docMk/>
            <pc:sldMk cId="1111962091" sldId="368"/>
            <ac:inkMk id="45" creationId="{F04EB902-8C40-717E-203E-5D88458491DD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6:32.205" v="2651" actId="9405"/>
        <pc:sldMkLst>
          <pc:docMk/>
          <pc:sldMk cId="202134845" sldId="369"/>
        </pc:sldMkLst>
        <pc:grpChg chg="del mod">
          <ac:chgData name="mehmet sait özdemir" userId="dce2c172-62e6-4d50-b888-93ec6715f647" providerId="ADAL" clId="{4B34B9B3-F431-4264-81B4-7C1F7E2D189B}" dt="2023-08-15T20:56:18.221" v="2634"/>
          <ac:grpSpMkLst>
            <pc:docMk/>
            <pc:sldMk cId="202134845" sldId="369"/>
            <ac:grpSpMk id="9" creationId="{39DDC913-8382-97AC-A7AA-030FE0A53C95}"/>
          </ac:grpSpMkLst>
        </pc:grpChg>
        <pc:grpChg chg="del mod">
          <ac:chgData name="mehmet sait özdemir" userId="dce2c172-62e6-4d50-b888-93ec6715f647" providerId="ADAL" clId="{4B34B9B3-F431-4264-81B4-7C1F7E2D189B}" dt="2023-08-15T20:56:18.221" v="2634"/>
          <ac:grpSpMkLst>
            <pc:docMk/>
            <pc:sldMk cId="202134845" sldId="369"/>
            <ac:grpSpMk id="12" creationId="{65E79FA2-D9F5-D504-2414-0C1DEDFC3022}"/>
          </ac:grpSpMkLst>
        </pc:grpChg>
        <pc:grpChg chg="mod">
          <ac:chgData name="mehmet sait özdemir" userId="dce2c172-62e6-4d50-b888-93ec6715f647" providerId="ADAL" clId="{4B34B9B3-F431-4264-81B4-7C1F7E2D189B}" dt="2023-08-15T20:56:18.221" v="2634"/>
          <ac:grpSpMkLst>
            <pc:docMk/>
            <pc:sldMk cId="202134845" sldId="369"/>
            <ac:grpSpMk id="19" creationId="{CC3ECE4B-ED79-9806-4EE0-1CCA66ECB609}"/>
          </ac:grpSpMkLst>
        </pc:grpChg>
        <pc:grpChg chg="mod">
          <ac:chgData name="mehmet sait özdemir" userId="dce2c172-62e6-4d50-b888-93ec6715f647" providerId="ADAL" clId="{4B34B9B3-F431-4264-81B4-7C1F7E2D189B}" dt="2023-08-15T20:56:22.425" v="2641"/>
          <ac:grpSpMkLst>
            <pc:docMk/>
            <pc:sldMk cId="202134845" sldId="369"/>
            <ac:grpSpMk id="26" creationId="{9B1DE55E-7ED0-3380-4A10-4D41DDD4A38B}"/>
          </ac:grpSpMkLst>
        </pc:grpChg>
        <pc:grpChg chg="mod">
          <ac:chgData name="mehmet sait özdemir" userId="dce2c172-62e6-4d50-b888-93ec6715f647" providerId="ADAL" clId="{4B34B9B3-F431-4264-81B4-7C1F7E2D189B}" dt="2023-08-15T20:56:22.425" v="2641"/>
          <ac:grpSpMkLst>
            <pc:docMk/>
            <pc:sldMk cId="202134845" sldId="369"/>
            <ac:grpSpMk id="27" creationId="{997CF5A4-9650-2D22-4EFC-5E86CCBC4B1F}"/>
          </ac:grpSpMkLst>
        </pc:grpChg>
        <pc:grpChg chg="mod">
          <ac:chgData name="mehmet sait özdemir" userId="dce2c172-62e6-4d50-b888-93ec6715f647" providerId="ADAL" clId="{4B34B9B3-F431-4264-81B4-7C1F7E2D189B}" dt="2023-08-15T20:56:27.623" v="2649"/>
          <ac:grpSpMkLst>
            <pc:docMk/>
            <pc:sldMk cId="202134845" sldId="369"/>
            <ac:grpSpMk id="35" creationId="{0262EE70-3903-21B9-FC0D-D8AF825B5E82}"/>
          </ac:grpSpMkLst>
        </pc:grpChg>
        <pc:grpChg chg="mod">
          <ac:chgData name="mehmet sait özdemir" userId="dce2c172-62e6-4d50-b888-93ec6715f647" providerId="ADAL" clId="{4B34B9B3-F431-4264-81B4-7C1F7E2D189B}" dt="2023-08-15T20:56:27.623" v="2649"/>
          <ac:grpSpMkLst>
            <pc:docMk/>
            <pc:sldMk cId="202134845" sldId="369"/>
            <ac:grpSpMk id="36" creationId="{5E650CEF-EC89-6257-09A6-8F6CBF4A9CA5}"/>
          </ac:grpSpMkLst>
        </pc:grpChg>
        <pc:picChg chg="add mod">
          <ac:chgData name="mehmet sait özdemir" userId="dce2c172-62e6-4d50-b888-93ec6715f647" providerId="ADAL" clId="{4B34B9B3-F431-4264-81B4-7C1F7E2D189B}" dt="2023-08-15T15:58:39.827" v="487" actId="14100"/>
          <ac:picMkLst>
            <pc:docMk/>
            <pc:sldMk cId="202134845" sldId="369"/>
            <ac:picMk id="3" creationId="{62DAC752-B947-2465-B099-C6B1A4B85F3A}"/>
          </ac:picMkLst>
        </pc:pic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2" creationId="{7E2589CE-81A1-2412-A89D-AE4C82310C19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4" creationId="{2A2A708A-275B-2C12-2388-160564FA528D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5" creationId="{AACD87ED-4F4A-04B3-7039-2E74B7158200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6" creationId="{2D4CDBDC-D5E5-3AEB-D72A-1106B039E55E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7" creationId="{982089D7-4770-EEAC-E8C0-183BF9FBFF49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8" creationId="{46C314F9-05ED-ABD0-12A1-714D1EB4A023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13" creationId="{A7574E4A-A7E9-6617-D162-3F8BAB04B007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14" creationId="{DBE45BC0-0430-F7DA-71FF-A3C7DF2C6BCE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15" creationId="{74B82B9B-9924-FACB-8FAF-6C5BE321E82C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16" creationId="{B773DC64-87B5-D499-C1ED-77A1A85D9633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17" creationId="{B64FC2F3-A587-1FA9-16AA-A6487A5A71A8}"/>
          </ac:inkMkLst>
        </pc:inkChg>
        <pc:inkChg chg="add mod">
          <ac:chgData name="mehmet sait özdemir" userId="dce2c172-62e6-4d50-b888-93ec6715f647" providerId="ADAL" clId="{4B34B9B3-F431-4264-81B4-7C1F7E2D189B}" dt="2023-08-15T20:56:18.221" v="2634"/>
          <ac:inkMkLst>
            <pc:docMk/>
            <pc:sldMk cId="202134845" sldId="369"/>
            <ac:inkMk id="18" creationId="{398DFA50-AC41-076B-269E-43EF37035F7D}"/>
          </ac:inkMkLst>
        </pc:inkChg>
        <pc:inkChg chg="add mod">
          <ac:chgData name="mehmet sait özdemir" userId="dce2c172-62e6-4d50-b888-93ec6715f647" providerId="ADAL" clId="{4B34B9B3-F431-4264-81B4-7C1F7E2D189B}" dt="2023-08-15T20:56:22.425" v="2641"/>
          <ac:inkMkLst>
            <pc:docMk/>
            <pc:sldMk cId="202134845" sldId="369"/>
            <ac:inkMk id="20" creationId="{4F49DFE4-3FEB-8FE6-79C1-B6717CFF751A}"/>
          </ac:inkMkLst>
        </pc:inkChg>
        <pc:inkChg chg="add mod">
          <ac:chgData name="mehmet sait özdemir" userId="dce2c172-62e6-4d50-b888-93ec6715f647" providerId="ADAL" clId="{4B34B9B3-F431-4264-81B4-7C1F7E2D189B}" dt="2023-08-15T20:56:22.425" v="2641"/>
          <ac:inkMkLst>
            <pc:docMk/>
            <pc:sldMk cId="202134845" sldId="369"/>
            <ac:inkMk id="21" creationId="{185D9BF0-F045-B3A2-BAF1-713C96CEF9E2}"/>
          </ac:inkMkLst>
        </pc:inkChg>
        <pc:inkChg chg="add mod">
          <ac:chgData name="mehmet sait özdemir" userId="dce2c172-62e6-4d50-b888-93ec6715f647" providerId="ADAL" clId="{4B34B9B3-F431-4264-81B4-7C1F7E2D189B}" dt="2023-08-15T20:56:22.425" v="2641"/>
          <ac:inkMkLst>
            <pc:docMk/>
            <pc:sldMk cId="202134845" sldId="369"/>
            <ac:inkMk id="22" creationId="{415F81B9-CCE9-6E8F-75E2-A3E9B2BB328C}"/>
          </ac:inkMkLst>
        </pc:inkChg>
        <pc:inkChg chg="add mod">
          <ac:chgData name="mehmet sait özdemir" userId="dce2c172-62e6-4d50-b888-93ec6715f647" providerId="ADAL" clId="{4B34B9B3-F431-4264-81B4-7C1F7E2D189B}" dt="2023-08-15T20:56:22.425" v="2641"/>
          <ac:inkMkLst>
            <pc:docMk/>
            <pc:sldMk cId="202134845" sldId="369"/>
            <ac:inkMk id="23" creationId="{FBD2B730-E059-221A-02F4-82D50CC2FDB1}"/>
          </ac:inkMkLst>
        </pc:inkChg>
        <pc:inkChg chg="add mod">
          <ac:chgData name="mehmet sait özdemir" userId="dce2c172-62e6-4d50-b888-93ec6715f647" providerId="ADAL" clId="{4B34B9B3-F431-4264-81B4-7C1F7E2D189B}" dt="2023-08-15T20:56:22.425" v="2641"/>
          <ac:inkMkLst>
            <pc:docMk/>
            <pc:sldMk cId="202134845" sldId="369"/>
            <ac:inkMk id="24" creationId="{EB7261A4-2A22-749C-03F0-427C6382EBF8}"/>
          </ac:inkMkLst>
        </pc:inkChg>
        <pc:inkChg chg="add mod">
          <ac:chgData name="mehmet sait özdemir" userId="dce2c172-62e6-4d50-b888-93ec6715f647" providerId="ADAL" clId="{4B34B9B3-F431-4264-81B4-7C1F7E2D189B}" dt="2023-08-15T20:56:22.425" v="2641"/>
          <ac:inkMkLst>
            <pc:docMk/>
            <pc:sldMk cId="202134845" sldId="369"/>
            <ac:inkMk id="25" creationId="{01133F40-1683-3ABD-A104-5E3D9A5DDB15}"/>
          </ac:inkMkLst>
        </pc:inkChg>
        <pc:inkChg chg="add mod">
          <ac:chgData name="mehmet sait özdemir" userId="dce2c172-62e6-4d50-b888-93ec6715f647" providerId="ADAL" clId="{4B34B9B3-F431-4264-81B4-7C1F7E2D189B}" dt="2023-08-15T20:56:27.623" v="2649"/>
          <ac:inkMkLst>
            <pc:docMk/>
            <pc:sldMk cId="202134845" sldId="369"/>
            <ac:inkMk id="28" creationId="{3B1A4434-0704-35E7-02A2-77645D5C2082}"/>
          </ac:inkMkLst>
        </pc:inkChg>
        <pc:inkChg chg="add mod">
          <ac:chgData name="mehmet sait özdemir" userId="dce2c172-62e6-4d50-b888-93ec6715f647" providerId="ADAL" clId="{4B34B9B3-F431-4264-81B4-7C1F7E2D189B}" dt="2023-08-15T20:56:27.623" v="2649"/>
          <ac:inkMkLst>
            <pc:docMk/>
            <pc:sldMk cId="202134845" sldId="369"/>
            <ac:inkMk id="29" creationId="{3EEA79C4-F01F-B3E5-E0CE-52AEC0FEEB86}"/>
          </ac:inkMkLst>
        </pc:inkChg>
        <pc:inkChg chg="add mod">
          <ac:chgData name="mehmet sait özdemir" userId="dce2c172-62e6-4d50-b888-93ec6715f647" providerId="ADAL" clId="{4B34B9B3-F431-4264-81B4-7C1F7E2D189B}" dt="2023-08-15T20:56:27.623" v="2649"/>
          <ac:inkMkLst>
            <pc:docMk/>
            <pc:sldMk cId="202134845" sldId="369"/>
            <ac:inkMk id="30" creationId="{E400A360-3E03-B3D7-D960-B11B18266C8A}"/>
          </ac:inkMkLst>
        </pc:inkChg>
        <pc:inkChg chg="add mod">
          <ac:chgData name="mehmet sait özdemir" userId="dce2c172-62e6-4d50-b888-93ec6715f647" providerId="ADAL" clId="{4B34B9B3-F431-4264-81B4-7C1F7E2D189B}" dt="2023-08-15T20:56:27.623" v="2649"/>
          <ac:inkMkLst>
            <pc:docMk/>
            <pc:sldMk cId="202134845" sldId="369"/>
            <ac:inkMk id="31" creationId="{0841CEF5-F59F-156A-1CAC-92B416086CA0}"/>
          </ac:inkMkLst>
        </pc:inkChg>
        <pc:inkChg chg="add mod">
          <ac:chgData name="mehmet sait özdemir" userId="dce2c172-62e6-4d50-b888-93ec6715f647" providerId="ADAL" clId="{4B34B9B3-F431-4264-81B4-7C1F7E2D189B}" dt="2023-08-15T20:56:27.623" v="2649"/>
          <ac:inkMkLst>
            <pc:docMk/>
            <pc:sldMk cId="202134845" sldId="369"/>
            <ac:inkMk id="32" creationId="{034F8C3B-C30B-8A53-E238-C95D38ACD06D}"/>
          </ac:inkMkLst>
        </pc:inkChg>
        <pc:inkChg chg="add mod">
          <ac:chgData name="mehmet sait özdemir" userId="dce2c172-62e6-4d50-b888-93ec6715f647" providerId="ADAL" clId="{4B34B9B3-F431-4264-81B4-7C1F7E2D189B}" dt="2023-08-15T20:56:27.623" v="2649"/>
          <ac:inkMkLst>
            <pc:docMk/>
            <pc:sldMk cId="202134845" sldId="369"/>
            <ac:inkMk id="33" creationId="{852D8CA0-19E8-1996-0EBC-8028E829080F}"/>
          </ac:inkMkLst>
        </pc:inkChg>
        <pc:inkChg chg="add">
          <ac:chgData name="mehmet sait özdemir" userId="dce2c172-62e6-4d50-b888-93ec6715f647" providerId="ADAL" clId="{4B34B9B3-F431-4264-81B4-7C1F7E2D189B}" dt="2023-08-15T20:56:26.739" v="2648" actId="9405"/>
          <ac:inkMkLst>
            <pc:docMk/>
            <pc:sldMk cId="202134845" sldId="369"/>
            <ac:inkMk id="34" creationId="{01A72D37-A80B-795B-9038-0C19208C7539}"/>
          </ac:inkMkLst>
        </pc:inkChg>
        <pc:inkChg chg="add">
          <ac:chgData name="mehmet sait özdemir" userId="dce2c172-62e6-4d50-b888-93ec6715f647" providerId="ADAL" clId="{4B34B9B3-F431-4264-81B4-7C1F7E2D189B}" dt="2023-08-15T20:56:31.351" v="2650" actId="9405"/>
          <ac:inkMkLst>
            <pc:docMk/>
            <pc:sldMk cId="202134845" sldId="369"/>
            <ac:inkMk id="37" creationId="{2A968708-505D-03C4-71F8-F6414F7EB29E}"/>
          </ac:inkMkLst>
        </pc:inkChg>
        <pc:inkChg chg="add">
          <ac:chgData name="mehmet sait özdemir" userId="dce2c172-62e6-4d50-b888-93ec6715f647" providerId="ADAL" clId="{4B34B9B3-F431-4264-81B4-7C1F7E2D189B}" dt="2023-08-15T20:56:32.205" v="2651" actId="9405"/>
          <ac:inkMkLst>
            <pc:docMk/>
            <pc:sldMk cId="202134845" sldId="369"/>
            <ac:inkMk id="38" creationId="{62F74E55-DC99-8E62-1384-45ABCDC989E4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7:19.306" v="2712" actId="9405"/>
        <pc:sldMkLst>
          <pc:docMk/>
          <pc:sldMk cId="2473401180" sldId="370"/>
        </pc:sldMkLst>
        <pc:grpChg chg="del mod">
          <ac:chgData name="mehmet sait özdemir" userId="dce2c172-62e6-4d50-b888-93ec6715f647" providerId="ADAL" clId="{4B34B9B3-F431-4264-81B4-7C1F7E2D189B}" dt="2023-08-15T20:56:58.454" v="2684"/>
          <ac:grpSpMkLst>
            <pc:docMk/>
            <pc:sldMk cId="2473401180" sldId="370"/>
            <ac:grpSpMk id="7" creationId="{99B0E3EE-7D26-FAD7-77F2-2ABA856B5D96}"/>
          </ac:grpSpMkLst>
        </pc:grpChg>
        <pc:grpChg chg="del mod">
          <ac:chgData name="mehmet sait özdemir" userId="dce2c172-62e6-4d50-b888-93ec6715f647" providerId="ADAL" clId="{4B34B9B3-F431-4264-81B4-7C1F7E2D189B}" dt="2023-08-15T20:57:02.239" v="2690"/>
          <ac:grpSpMkLst>
            <pc:docMk/>
            <pc:sldMk cId="2473401180" sldId="370"/>
            <ac:grpSpMk id="8" creationId="{0B4DA5A0-60F2-EC90-04C8-C0DFB98B2C38}"/>
          </ac:grpSpMkLst>
        </pc:grpChg>
        <pc:grpChg chg="mod">
          <ac:chgData name="mehmet sait özdemir" userId="dce2c172-62e6-4d50-b888-93ec6715f647" providerId="ADAL" clId="{4B34B9B3-F431-4264-81B4-7C1F7E2D189B}" dt="2023-08-15T20:56:47.221" v="2660"/>
          <ac:grpSpMkLst>
            <pc:docMk/>
            <pc:sldMk cId="2473401180" sldId="370"/>
            <ac:grpSpMk id="14" creationId="{2297092F-9E44-0D35-4241-70300EF39F2D}"/>
          </ac:grpSpMkLst>
        </pc:grpChg>
        <pc:grpChg chg="del mod">
          <ac:chgData name="mehmet sait özdemir" userId="dce2c172-62e6-4d50-b888-93ec6715f647" providerId="ADAL" clId="{4B34B9B3-F431-4264-81B4-7C1F7E2D189B}" dt="2023-08-15T20:57:02.239" v="2690"/>
          <ac:grpSpMkLst>
            <pc:docMk/>
            <pc:sldMk cId="2473401180" sldId="370"/>
            <ac:grpSpMk id="38" creationId="{D05BF1A6-F810-1A1B-1ABD-EEAD1A81E20C}"/>
          </ac:grpSpMkLst>
        </pc:grpChg>
        <pc:grpChg chg="mod">
          <ac:chgData name="mehmet sait özdemir" userId="dce2c172-62e6-4d50-b888-93ec6715f647" providerId="ADAL" clId="{4B34B9B3-F431-4264-81B4-7C1F7E2D189B}" dt="2023-08-15T20:56:58.454" v="2684"/>
          <ac:grpSpMkLst>
            <pc:docMk/>
            <pc:sldMk cId="2473401180" sldId="370"/>
            <ac:grpSpMk id="39" creationId="{135D6901-4C2D-04F3-5B59-9477C565D881}"/>
          </ac:grpSpMkLst>
        </pc:grpChg>
        <pc:grpChg chg="mod">
          <ac:chgData name="mehmet sait özdemir" userId="dce2c172-62e6-4d50-b888-93ec6715f647" providerId="ADAL" clId="{4B34B9B3-F431-4264-81B4-7C1F7E2D189B}" dt="2023-08-15T20:57:02.239" v="2690"/>
          <ac:grpSpMkLst>
            <pc:docMk/>
            <pc:sldMk cId="2473401180" sldId="370"/>
            <ac:grpSpMk id="45" creationId="{EB0F4191-AE25-A8B8-C8CC-8AA6C44FC17E}"/>
          </ac:grpSpMkLst>
        </pc:grpChg>
        <pc:grpChg chg="del mod">
          <ac:chgData name="mehmet sait özdemir" userId="dce2c172-62e6-4d50-b888-93ec6715f647" providerId="ADAL" clId="{4B34B9B3-F431-4264-81B4-7C1F7E2D189B}" dt="2023-08-15T20:57:08.991" v="2700"/>
          <ac:grpSpMkLst>
            <pc:docMk/>
            <pc:sldMk cId="2473401180" sldId="370"/>
            <ac:grpSpMk id="46" creationId="{5DF0E586-D064-8466-5AFA-F9F842042E31}"/>
          </ac:grpSpMkLst>
        </pc:grpChg>
        <pc:grpChg chg="mod">
          <ac:chgData name="mehmet sait özdemir" userId="dce2c172-62e6-4d50-b888-93ec6715f647" providerId="ADAL" clId="{4B34B9B3-F431-4264-81B4-7C1F7E2D189B}" dt="2023-08-15T20:57:02.239" v="2690"/>
          <ac:grpSpMkLst>
            <pc:docMk/>
            <pc:sldMk cId="2473401180" sldId="370"/>
            <ac:grpSpMk id="47" creationId="{BE87E8E7-E841-587D-C65E-90C5A13A3FE4}"/>
          </ac:grpSpMkLst>
        </pc:grpChg>
        <pc:grpChg chg="del mod">
          <ac:chgData name="mehmet sait özdemir" userId="dce2c172-62e6-4d50-b888-93ec6715f647" providerId="ADAL" clId="{4B34B9B3-F431-4264-81B4-7C1F7E2D189B}" dt="2023-08-15T20:57:08.991" v="2700"/>
          <ac:grpSpMkLst>
            <pc:docMk/>
            <pc:sldMk cId="2473401180" sldId="370"/>
            <ac:grpSpMk id="51" creationId="{3A20E853-DD7F-6D04-0286-C3249CB53ED9}"/>
          </ac:grpSpMkLst>
        </pc:grpChg>
        <pc:grpChg chg="mod">
          <ac:chgData name="mehmet sait özdemir" userId="dce2c172-62e6-4d50-b888-93ec6715f647" providerId="ADAL" clId="{4B34B9B3-F431-4264-81B4-7C1F7E2D189B}" dt="2023-08-15T20:57:08.991" v="2700"/>
          <ac:grpSpMkLst>
            <pc:docMk/>
            <pc:sldMk cId="2473401180" sldId="370"/>
            <ac:grpSpMk id="57" creationId="{0794AAE7-00CC-A8BE-5282-B92062CA0438}"/>
          </ac:grpSpMkLst>
        </pc:grpChg>
        <pc:grpChg chg="del mod">
          <ac:chgData name="mehmet sait özdemir" userId="dce2c172-62e6-4d50-b888-93ec6715f647" providerId="ADAL" clId="{4B34B9B3-F431-4264-81B4-7C1F7E2D189B}" dt="2023-08-15T20:57:15.998" v="2708"/>
          <ac:grpSpMkLst>
            <pc:docMk/>
            <pc:sldMk cId="2473401180" sldId="370"/>
            <ac:grpSpMk id="62" creationId="{AD607668-EF25-B64D-11A0-5265C4BA0A5A}"/>
          </ac:grpSpMkLst>
        </pc:grpChg>
        <pc:grpChg chg="del mod">
          <ac:chgData name="mehmet sait özdemir" userId="dce2c172-62e6-4d50-b888-93ec6715f647" providerId="ADAL" clId="{4B34B9B3-F431-4264-81B4-7C1F7E2D189B}" dt="2023-08-15T20:57:17.145" v="2710"/>
          <ac:grpSpMkLst>
            <pc:docMk/>
            <pc:sldMk cId="2473401180" sldId="370"/>
            <ac:grpSpMk id="65" creationId="{B0FB9703-E203-0727-52BE-5384E8C6FD9A}"/>
          </ac:grpSpMkLst>
        </pc:grpChg>
        <pc:grpChg chg="mod">
          <ac:chgData name="mehmet sait özdemir" userId="dce2c172-62e6-4d50-b888-93ec6715f647" providerId="ADAL" clId="{4B34B9B3-F431-4264-81B4-7C1F7E2D189B}" dt="2023-08-15T20:57:17.145" v="2710"/>
          <ac:grpSpMkLst>
            <pc:docMk/>
            <pc:sldMk cId="2473401180" sldId="370"/>
            <ac:grpSpMk id="67" creationId="{823902F9-C0C9-5C0B-E6EE-3D5F8959947E}"/>
          </ac:grpSpMkLst>
        </pc:grpChg>
        <pc:picChg chg="add mod">
          <ac:chgData name="mehmet sait özdemir" userId="dce2c172-62e6-4d50-b888-93ec6715f647" providerId="ADAL" clId="{4B34B9B3-F431-4264-81B4-7C1F7E2D189B}" dt="2023-08-15T15:58:56.995" v="490" actId="1076"/>
          <ac:picMkLst>
            <pc:docMk/>
            <pc:sldMk cId="2473401180" sldId="370"/>
            <ac:picMk id="3" creationId="{C84B70AF-DA8A-32C5-44DF-DC3E4DBC0FC7}"/>
          </ac:picMkLst>
        </pc:pic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2" creationId="{E682E68D-1DFE-A190-2A4C-16F8EAEFD518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4" creationId="{1C39EE41-3DB8-2B22-5A8F-FEEB42686825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5" creationId="{BA43372F-97B1-DDDD-93FF-DFA75C07B120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6" creationId="{F6A8298C-285D-1D63-08DC-1F2D22A0E8A2}"/>
          </ac:inkMkLst>
        </pc:inkChg>
        <pc:inkChg chg="add">
          <ac:chgData name="mehmet sait özdemir" userId="dce2c172-62e6-4d50-b888-93ec6715f647" providerId="ADAL" clId="{4B34B9B3-F431-4264-81B4-7C1F7E2D189B}" dt="2023-08-15T20:56:45.264" v="2657" actId="9405"/>
          <ac:inkMkLst>
            <pc:docMk/>
            <pc:sldMk cId="2473401180" sldId="370"/>
            <ac:inkMk id="9" creationId="{F5EE7679-C050-4C41-0611-F1D89E78DC22}"/>
          </ac:inkMkLst>
        </pc:inkChg>
        <pc:inkChg chg="add mod">
          <ac:chgData name="mehmet sait özdemir" userId="dce2c172-62e6-4d50-b888-93ec6715f647" providerId="ADAL" clId="{4B34B9B3-F431-4264-81B4-7C1F7E2D189B}" dt="2023-08-15T20:56:47.221" v="2660"/>
          <ac:inkMkLst>
            <pc:docMk/>
            <pc:sldMk cId="2473401180" sldId="370"/>
            <ac:inkMk id="12" creationId="{18462A17-BADA-5819-8D07-D1785A5E85C5}"/>
          </ac:inkMkLst>
        </pc:inkChg>
        <pc:inkChg chg="add mod">
          <ac:chgData name="mehmet sait özdemir" userId="dce2c172-62e6-4d50-b888-93ec6715f647" providerId="ADAL" clId="{4B34B9B3-F431-4264-81B4-7C1F7E2D189B}" dt="2023-08-15T20:56:47.221" v="2660"/>
          <ac:inkMkLst>
            <pc:docMk/>
            <pc:sldMk cId="2473401180" sldId="370"/>
            <ac:inkMk id="13" creationId="{C010E722-812F-D1E7-9EE3-55B7DB62FFC5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15" creationId="{43814CF6-88A4-902B-3836-024A92CA838B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16" creationId="{E4755C4A-C8D8-3A35-A188-250A040D55BD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17" creationId="{5D430586-A301-1C59-A575-2F619CE3308A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18" creationId="{82104589-4E03-962C-CA43-A59462C4E4E7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19" creationId="{83448E46-0B17-B518-5D82-1CB6D30D526F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0" creationId="{5359555D-0890-7C97-BCFC-24B992133909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1" creationId="{D0FADE14-6DD9-1AB7-E8FF-F55DD4849926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2" creationId="{4BBC8B61-7309-360D-D090-AC5BD234DE3B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3" creationId="{9B3A9DAB-3BAE-882B-6F38-5B8CB72534BA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4" creationId="{B0AF4FF6-3B45-F084-B84D-A32067CFFBC3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5" creationId="{03AE53A0-B350-FDF0-9DEF-C7594925B52E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6" creationId="{18687A1D-40CE-19BE-7305-489C738D1213}"/>
          </ac:inkMkLst>
        </pc:inkChg>
        <pc:inkChg chg="add mod">
          <ac:chgData name="mehmet sait özdemir" userId="dce2c172-62e6-4d50-b888-93ec6715f647" providerId="ADAL" clId="{4B34B9B3-F431-4264-81B4-7C1F7E2D189B}" dt="2023-08-15T20:56:58.454" v="2684"/>
          <ac:inkMkLst>
            <pc:docMk/>
            <pc:sldMk cId="2473401180" sldId="370"/>
            <ac:inkMk id="27" creationId="{3E7AA864-6505-05B0-47B2-ABF009FBA4A6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28" creationId="{384AF5D1-2425-D713-B492-3D035EA2DC16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29" creationId="{CD951F21-F23D-D052-0B3F-57C9F5F634D5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0" creationId="{53BE76E8-CE43-BB3C-E307-BAAC9820FA3C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1" creationId="{D9CCE741-0D32-2103-29CB-63601FF15B1A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2" creationId="{114FF38F-DA6B-B1E5-62D0-D7DAF66E3D4C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3" creationId="{8AEEE3FB-C92D-7203-F2EE-C6C5F9861154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4" creationId="{128A2AF8-7A42-DDC9-BAFA-856BDD373DEC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5" creationId="{542063AA-0E9C-9A49-960D-3A707F53D1A5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6" creationId="{F224EFEE-5AC5-F300-1968-50FFC57FD039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37" creationId="{F8B12BDF-495A-4897-383F-64473C272AA0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40" creationId="{69B71E8A-8D12-2638-D692-EC1FC5AE4A92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41" creationId="{D97977A5-1035-7A90-C336-42C2109E0D46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42" creationId="{33386609-F87D-BF1F-51CF-0090FE4F6FBF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43" creationId="{EB0CEE0E-110D-45CB-195C-72CBE1B0803D}"/>
          </ac:inkMkLst>
        </pc:inkChg>
        <pc:inkChg chg="add mod">
          <ac:chgData name="mehmet sait özdemir" userId="dce2c172-62e6-4d50-b888-93ec6715f647" providerId="ADAL" clId="{4B34B9B3-F431-4264-81B4-7C1F7E2D189B}" dt="2023-08-15T20:57:02.239" v="2690"/>
          <ac:inkMkLst>
            <pc:docMk/>
            <pc:sldMk cId="2473401180" sldId="370"/>
            <ac:inkMk id="44" creationId="{003587BA-FC5F-D0C9-BA00-8506F3591CCC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48" creationId="{8B19AE9B-CD56-D47A-DFA7-9E31F08AA4C3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49" creationId="{63886531-55AB-C1E6-F78F-0131D90A840D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50" creationId="{97689260-8B76-F57B-F3B3-E6F5C2E131C6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52" creationId="{9804A448-5395-BA4A-2E7C-8B566CC75067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53" creationId="{D8A1C16A-87FA-B733-DB27-668B2B5E1298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54" creationId="{53047064-93B9-D9CC-1435-A715F47AE75E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55" creationId="{EA1D8683-2F9C-8A20-7E7E-21BF7A6F9C17}"/>
          </ac:inkMkLst>
        </pc:inkChg>
        <pc:inkChg chg="add mod">
          <ac:chgData name="mehmet sait özdemir" userId="dce2c172-62e6-4d50-b888-93ec6715f647" providerId="ADAL" clId="{4B34B9B3-F431-4264-81B4-7C1F7E2D189B}" dt="2023-08-15T20:57:08.991" v="2700"/>
          <ac:inkMkLst>
            <pc:docMk/>
            <pc:sldMk cId="2473401180" sldId="370"/>
            <ac:inkMk id="56" creationId="{259B384A-0301-2C89-0496-88E6AA6F9F21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58" creationId="{0747952D-B971-686B-6BD7-119326DBF0A2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59" creationId="{0F7D0EF6-B629-6F70-B17B-3B6CB351F15C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60" creationId="{70F159BB-03CA-7C62-3C90-F09269C40092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61" creationId="{91224013-02AB-6852-C164-B067DCE43A03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63" creationId="{F9712BC3-04F8-4344-6E8C-3ECADA6B232D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64" creationId="{412B389B-067F-81C7-3F49-611834CB4986}"/>
          </ac:inkMkLst>
        </pc:inkChg>
        <pc:inkChg chg="add mod">
          <ac:chgData name="mehmet sait özdemir" userId="dce2c172-62e6-4d50-b888-93ec6715f647" providerId="ADAL" clId="{4B34B9B3-F431-4264-81B4-7C1F7E2D189B}" dt="2023-08-15T20:57:17.145" v="2710"/>
          <ac:inkMkLst>
            <pc:docMk/>
            <pc:sldMk cId="2473401180" sldId="370"/>
            <ac:inkMk id="66" creationId="{93921A54-77A8-9056-60D1-675149481331}"/>
          </ac:inkMkLst>
        </pc:inkChg>
        <pc:inkChg chg="add">
          <ac:chgData name="mehmet sait özdemir" userId="dce2c172-62e6-4d50-b888-93ec6715f647" providerId="ADAL" clId="{4B34B9B3-F431-4264-81B4-7C1F7E2D189B}" dt="2023-08-15T20:57:18.173" v="2711" actId="9405"/>
          <ac:inkMkLst>
            <pc:docMk/>
            <pc:sldMk cId="2473401180" sldId="370"/>
            <ac:inkMk id="68" creationId="{62F3687D-B17A-2182-014C-EEAC0065E27A}"/>
          </ac:inkMkLst>
        </pc:inkChg>
        <pc:inkChg chg="add">
          <ac:chgData name="mehmet sait özdemir" userId="dce2c172-62e6-4d50-b888-93ec6715f647" providerId="ADAL" clId="{4B34B9B3-F431-4264-81B4-7C1F7E2D189B}" dt="2023-08-15T20:57:19.306" v="2712" actId="9405"/>
          <ac:inkMkLst>
            <pc:docMk/>
            <pc:sldMk cId="2473401180" sldId="370"/>
            <ac:inkMk id="69" creationId="{AAC56744-1CFF-32C5-9B21-9E58F17FD80F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8:56.173" v="2759"/>
        <pc:sldMkLst>
          <pc:docMk/>
          <pc:sldMk cId="4271243304" sldId="371"/>
        </pc:sldMkLst>
        <pc:grpChg chg="del mod">
          <ac:chgData name="mehmet sait özdemir" userId="dce2c172-62e6-4d50-b888-93ec6715f647" providerId="ADAL" clId="{4B34B9B3-F431-4264-81B4-7C1F7E2D189B}" dt="2023-08-15T20:58:27.139" v="2722"/>
          <ac:grpSpMkLst>
            <pc:docMk/>
            <pc:sldMk cId="4271243304" sldId="371"/>
            <ac:grpSpMk id="8" creationId="{71F3CAAD-CAF3-3B77-A4D5-2A2074411798}"/>
          </ac:grpSpMkLst>
        </pc:grpChg>
        <pc:grpChg chg="del mod">
          <ac:chgData name="mehmet sait özdemir" userId="dce2c172-62e6-4d50-b888-93ec6715f647" providerId="ADAL" clId="{4B34B9B3-F431-4264-81B4-7C1F7E2D189B}" dt="2023-08-15T20:58:32.118" v="2728"/>
          <ac:grpSpMkLst>
            <pc:docMk/>
            <pc:sldMk cId="4271243304" sldId="371"/>
            <ac:grpSpMk id="14" creationId="{2E6ADC06-3C52-CF45-0C81-7D3FE9E6104C}"/>
          </ac:grpSpMkLst>
        </pc:grpChg>
        <pc:grpChg chg="mod">
          <ac:chgData name="mehmet sait özdemir" userId="dce2c172-62e6-4d50-b888-93ec6715f647" providerId="ADAL" clId="{4B34B9B3-F431-4264-81B4-7C1F7E2D189B}" dt="2023-08-15T20:58:32.118" v="2728"/>
          <ac:grpSpMkLst>
            <pc:docMk/>
            <pc:sldMk cId="4271243304" sldId="371"/>
            <ac:grpSpMk id="20" creationId="{BF56382F-1B70-ED91-6747-BCF2DD98544F}"/>
          </ac:grpSpMkLst>
        </pc:grpChg>
        <pc:grpChg chg="del mod">
          <ac:chgData name="mehmet sait özdemir" userId="dce2c172-62e6-4d50-b888-93ec6715f647" providerId="ADAL" clId="{4B34B9B3-F431-4264-81B4-7C1F7E2D189B}" dt="2023-08-15T20:58:49.908" v="2754"/>
          <ac:grpSpMkLst>
            <pc:docMk/>
            <pc:sldMk cId="4271243304" sldId="371"/>
            <ac:grpSpMk id="39" creationId="{5D74AAAD-8E4D-A16B-B11B-BCA391D3D08B}"/>
          </ac:grpSpMkLst>
        </pc:grpChg>
        <pc:grpChg chg="del mod">
          <ac:chgData name="mehmet sait özdemir" userId="dce2c172-62e6-4d50-b888-93ec6715f647" providerId="ADAL" clId="{4B34B9B3-F431-4264-81B4-7C1F7E2D189B}" dt="2023-08-15T20:58:49.908" v="2754"/>
          <ac:grpSpMkLst>
            <pc:docMk/>
            <pc:sldMk cId="4271243304" sldId="371"/>
            <ac:grpSpMk id="40" creationId="{072BC1EF-6D55-C455-89B7-6C484B524D8B}"/>
          </ac:grpSpMkLst>
        </pc:grpChg>
        <pc:grpChg chg="mod">
          <ac:chgData name="mehmet sait özdemir" userId="dce2c172-62e6-4d50-b888-93ec6715f647" providerId="ADAL" clId="{4B34B9B3-F431-4264-81B4-7C1F7E2D189B}" dt="2023-08-15T20:58:44.197" v="2747"/>
          <ac:grpSpMkLst>
            <pc:docMk/>
            <pc:sldMk cId="4271243304" sldId="371"/>
            <ac:grpSpMk id="41" creationId="{DA1EA685-60F1-16CF-FE83-10EAF5508C75}"/>
          </ac:grpSpMkLst>
        </pc:grpChg>
        <pc:grpChg chg="del mod">
          <ac:chgData name="mehmet sait özdemir" userId="dce2c172-62e6-4d50-b888-93ec6715f647" providerId="ADAL" clId="{4B34B9B3-F431-4264-81B4-7C1F7E2D189B}" dt="2023-08-15T20:58:56.173" v="2759"/>
          <ac:grpSpMkLst>
            <pc:docMk/>
            <pc:sldMk cId="4271243304" sldId="371"/>
            <ac:grpSpMk id="48" creationId="{45CED62C-2A6D-AF05-3760-98D23AD65716}"/>
          </ac:grpSpMkLst>
        </pc:grpChg>
        <pc:grpChg chg="mod">
          <ac:chgData name="mehmet sait özdemir" userId="dce2c172-62e6-4d50-b888-93ec6715f647" providerId="ADAL" clId="{4B34B9B3-F431-4264-81B4-7C1F7E2D189B}" dt="2023-08-15T20:58:49.908" v="2754"/>
          <ac:grpSpMkLst>
            <pc:docMk/>
            <pc:sldMk cId="4271243304" sldId="371"/>
            <ac:grpSpMk id="49" creationId="{D50B54D1-815A-55B5-3FAA-E2B42F3D2156}"/>
          </ac:grpSpMkLst>
        </pc:grpChg>
        <pc:grpChg chg="mod">
          <ac:chgData name="mehmet sait özdemir" userId="dce2c172-62e6-4d50-b888-93ec6715f647" providerId="ADAL" clId="{4B34B9B3-F431-4264-81B4-7C1F7E2D189B}" dt="2023-08-15T20:58:56.173" v="2759"/>
          <ac:grpSpMkLst>
            <pc:docMk/>
            <pc:sldMk cId="4271243304" sldId="371"/>
            <ac:grpSpMk id="54" creationId="{F39C3403-73E6-BDEE-FCEC-EAF29D4377A2}"/>
          </ac:grpSpMkLst>
        </pc:grpChg>
        <pc:picChg chg="add mod">
          <ac:chgData name="mehmet sait özdemir" userId="dce2c172-62e6-4d50-b888-93ec6715f647" providerId="ADAL" clId="{4B34B9B3-F431-4264-81B4-7C1F7E2D189B}" dt="2023-08-15T15:59:09.632" v="493" actId="1076"/>
          <ac:picMkLst>
            <pc:docMk/>
            <pc:sldMk cId="4271243304" sldId="371"/>
            <ac:picMk id="3" creationId="{173788B4-BB96-B581-41DD-18BE4E2E7A03}"/>
          </ac:picMkLst>
        </pc:pic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2" creationId="{EF6AAE73-5D79-7D6C-F17B-887EED3EC202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4" creationId="{739DC190-B1FF-8AF8-A455-2F3B5F7919E5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5" creationId="{C84A1B4A-0C66-FC6D-4D66-7692792BCE17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6" creationId="{49879A89-4137-DC94-2AB6-D168016072A7}"/>
          </ac:inkMkLst>
        </pc:inkChg>
        <pc:inkChg chg="add">
          <ac:chgData name="mehmet sait özdemir" userId="dce2c172-62e6-4d50-b888-93ec6715f647" providerId="ADAL" clId="{4B34B9B3-F431-4264-81B4-7C1F7E2D189B}" dt="2023-08-15T20:58:24.447" v="2717" actId="9405"/>
          <ac:inkMkLst>
            <pc:docMk/>
            <pc:sldMk cId="4271243304" sldId="371"/>
            <ac:inkMk id="7" creationId="{F3AFA18E-C52F-73AD-EF18-CB60751DFB78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9" creationId="{7FE3A32D-1E0E-4D99-F7FD-820F0CE71C6C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12" creationId="{EA9C8531-4B3C-1109-D630-5504135EAFB5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13" creationId="{EAD08BF8-96CD-A868-876F-4FA352FA68B8}"/>
          </ac:inkMkLst>
        </pc:inkChg>
        <pc:inkChg chg="add">
          <ac:chgData name="mehmet sait özdemir" userId="dce2c172-62e6-4d50-b888-93ec6715f647" providerId="ADAL" clId="{4B34B9B3-F431-4264-81B4-7C1F7E2D189B}" dt="2023-08-15T20:58:28.485" v="2723" actId="9405"/>
          <ac:inkMkLst>
            <pc:docMk/>
            <pc:sldMk cId="4271243304" sldId="371"/>
            <ac:inkMk id="15" creationId="{5B47B200-95A7-8A7E-19D4-1CA329E30848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16" creationId="{C5755874-9745-5E09-3C8F-1D76F13310A2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17" creationId="{B20A70FB-5241-C63D-072E-1E2CAC2C285E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18" creationId="{C0D04507-327D-DC97-B1E3-2483B8BA01A3}"/>
          </ac:inkMkLst>
        </pc:inkChg>
        <pc:inkChg chg="add mod">
          <ac:chgData name="mehmet sait özdemir" userId="dce2c172-62e6-4d50-b888-93ec6715f647" providerId="ADAL" clId="{4B34B9B3-F431-4264-81B4-7C1F7E2D189B}" dt="2023-08-15T20:58:32.118" v="2728"/>
          <ac:inkMkLst>
            <pc:docMk/>
            <pc:sldMk cId="4271243304" sldId="371"/>
            <ac:inkMk id="19" creationId="{01A187FC-C82A-3862-5833-02EED8F95E8E}"/>
          </ac:inkMkLst>
        </pc:inkChg>
        <pc:inkChg chg="add mod">
          <ac:chgData name="mehmet sait özdemir" userId="dce2c172-62e6-4d50-b888-93ec6715f647" providerId="ADAL" clId="{4B34B9B3-F431-4264-81B4-7C1F7E2D189B}" dt="2023-08-15T20:58:44.197" v="2747"/>
          <ac:inkMkLst>
            <pc:docMk/>
            <pc:sldMk cId="4271243304" sldId="371"/>
            <ac:inkMk id="21" creationId="{60C99CA0-9BAE-98F4-6175-8160ACD733CD}"/>
          </ac:inkMkLst>
        </pc:inkChg>
        <pc:inkChg chg="add mod">
          <ac:chgData name="mehmet sait özdemir" userId="dce2c172-62e6-4d50-b888-93ec6715f647" providerId="ADAL" clId="{4B34B9B3-F431-4264-81B4-7C1F7E2D189B}" dt="2023-08-15T20:58:44.197" v="2747"/>
          <ac:inkMkLst>
            <pc:docMk/>
            <pc:sldMk cId="4271243304" sldId="371"/>
            <ac:inkMk id="22" creationId="{ED5E2BF7-AD4A-485B-5D14-A6A15E88F93F}"/>
          </ac:inkMkLst>
        </pc:inkChg>
        <pc:inkChg chg="add mod">
          <ac:chgData name="mehmet sait özdemir" userId="dce2c172-62e6-4d50-b888-93ec6715f647" providerId="ADAL" clId="{4B34B9B3-F431-4264-81B4-7C1F7E2D189B}" dt="2023-08-15T20:58:44.197" v="2747"/>
          <ac:inkMkLst>
            <pc:docMk/>
            <pc:sldMk cId="4271243304" sldId="371"/>
            <ac:inkMk id="23" creationId="{5DF600BD-54D4-3341-4216-5CB529BAA699}"/>
          </ac:inkMkLst>
        </pc:inkChg>
        <pc:inkChg chg="add mod">
          <ac:chgData name="mehmet sait özdemir" userId="dce2c172-62e6-4d50-b888-93ec6715f647" providerId="ADAL" clId="{4B34B9B3-F431-4264-81B4-7C1F7E2D189B}" dt="2023-08-15T20:58:44.197" v="2747"/>
          <ac:inkMkLst>
            <pc:docMk/>
            <pc:sldMk cId="4271243304" sldId="371"/>
            <ac:inkMk id="24" creationId="{2BBF8F81-3E1F-E66F-252E-97699B1BE8F4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25" creationId="{95113388-32A9-D767-4B9E-EF17016F14C8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26" creationId="{25D47A13-A0FC-E6FB-AEAE-CE72F2142BDB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27" creationId="{79D342A2-E20C-6279-D09F-BEA565D097A3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28" creationId="{47A7860C-C7BE-46F3-ACB5-C4FE90041853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29" creationId="{6D1D8C35-E2C9-DA10-036E-98D2B79F7852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0" creationId="{EBEC0609-3E72-F74A-AF6C-1C211E919E00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1" creationId="{1A5E4AB6-409A-8AF9-33A9-D1A716A343F2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2" creationId="{09FFD4BD-A4D4-82E4-95DD-8A63F1AE1F46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3" creationId="{3107EB08-31CA-3FA8-223A-F81DAFB9FCB9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4" creationId="{ED0F7C4C-AFA4-60AB-8FEE-E22E77148264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5" creationId="{B1855F6F-9E61-8DAC-CC6E-606C9D6FCD2B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6" creationId="{A6C584CF-643B-D6B3-550F-C40C997B4C43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7" creationId="{34CF71E3-2A31-20F7-D50A-031B375A6863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38" creationId="{4D9A0877-7FEA-9A33-0658-B517BC6B9120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42" creationId="{9723D49F-BE24-F4DF-70D5-176948E70793}"/>
          </ac:inkMkLst>
        </pc:inkChg>
        <pc:inkChg chg="add mod">
          <ac:chgData name="mehmet sait özdemir" userId="dce2c172-62e6-4d50-b888-93ec6715f647" providerId="ADAL" clId="{4B34B9B3-F431-4264-81B4-7C1F7E2D189B}" dt="2023-08-15T20:58:49.908" v="2754"/>
          <ac:inkMkLst>
            <pc:docMk/>
            <pc:sldMk cId="4271243304" sldId="371"/>
            <ac:inkMk id="43" creationId="{0AEABEF7-4299-DC6B-609E-90DA4E83F4C1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44" creationId="{592D2790-177B-E36C-55A6-4C04AF27C6AD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45" creationId="{E769BD80-9A51-E157-A5FE-8577DBE12852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46" creationId="{34B8EA59-5A01-DEC0-F8DD-41F45DE134A1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47" creationId="{3A25B5CA-D7A5-B99B-27BA-92B66C89A540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50" creationId="{43F00178-2AE4-D446-155B-1BD2CAC8ADF5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51" creationId="{DBD27A11-0FF3-E508-D654-CB671DEE4F9F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52" creationId="{41738471-97DC-BA0B-9114-A181CD6F3295}"/>
          </ac:inkMkLst>
        </pc:inkChg>
        <pc:inkChg chg="add mod">
          <ac:chgData name="mehmet sait özdemir" userId="dce2c172-62e6-4d50-b888-93ec6715f647" providerId="ADAL" clId="{4B34B9B3-F431-4264-81B4-7C1F7E2D189B}" dt="2023-08-15T20:58:56.173" v="2759"/>
          <ac:inkMkLst>
            <pc:docMk/>
            <pc:sldMk cId="4271243304" sldId="371"/>
            <ac:inkMk id="53" creationId="{9C31A62B-75AA-AFF0-DB16-4411CA1A55EC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0:59:58.267" v="2799"/>
        <pc:sldMkLst>
          <pc:docMk/>
          <pc:sldMk cId="200964298" sldId="372"/>
        </pc:sldMkLst>
        <pc:grpChg chg="mod">
          <ac:chgData name="mehmet sait özdemir" userId="dce2c172-62e6-4d50-b888-93ec6715f647" providerId="ADAL" clId="{4B34B9B3-F431-4264-81B4-7C1F7E2D189B}" dt="2023-08-15T20:59:36.687" v="2771"/>
          <ac:grpSpMkLst>
            <pc:docMk/>
            <pc:sldMk cId="200964298" sldId="372"/>
            <ac:grpSpMk id="16" creationId="{EEC21C79-90CC-C553-5FB4-7E6F2D3EC3A5}"/>
          </ac:grpSpMkLst>
        </pc:grpChg>
        <pc:grpChg chg="mod">
          <ac:chgData name="mehmet sait özdemir" userId="dce2c172-62e6-4d50-b888-93ec6715f647" providerId="ADAL" clId="{4B34B9B3-F431-4264-81B4-7C1F7E2D189B}" dt="2023-08-15T20:59:36.687" v="2771"/>
          <ac:grpSpMkLst>
            <pc:docMk/>
            <pc:sldMk cId="200964298" sldId="372"/>
            <ac:grpSpMk id="17" creationId="{18A89A96-6BBD-5C4C-59EB-DC89EF026D5C}"/>
          </ac:grpSpMkLst>
        </pc:grpChg>
        <pc:grpChg chg="mod">
          <ac:chgData name="mehmet sait özdemir" userId="dce2c172-62e6-4d50-b888-93ec6715f647" providerId="ADAL" clId="{4B34B9B3-F431-4264-81B4-7C1F7E2D189B}" dt="2023-08-15T20:59:42.786" v="2774"/>
          <ac:grpSpMkLst>
            <pc:docMk/>
            <pc:sldMk cId="200964298" sldId="372"/>
            <ac:grpSpMk id="20" creationId="{97511908-ACB6-9CE1-4366-5067987C3792}"/>
          </ac:grpSpMkLst>
        </pc:grpChg>
        <pc:grpChg chg="mod">
          <ac:chgData name="mehmet sait özdemir" userId="dce2c172-62e6-4d50-b888-93ec6715f647" providerId="ADAL" clId="{4B34B9B3-F431-4264-81B4-7C1F7E2D189B}" dt="2023-08-15T20:59:46.577" v="2777"/>
          <ac:grpSpMkLst>
            <pc:docMk/>
            <pc:sldMk cId="200964298" sldId="372"/>
            <ac:grpSpMk id="23" creationId="{25CA5B95-F154-5A60-D62C-0C228C980F6E}"/>
          </ac:grpSpMkLst>
        </pc:grpChg>
        <pc:grpChg chg="del mod">
          <ac:chgData name="mehmet sait özdemir" userId="dce2c172-62e6-4d50-b888-93ec6715f647" providerId="ADAL" clId="{4B34B9B3-F431-4264-81B4-7C1F7E2D189B}" dt="2023-08-15T20:59:52.949" v="2790"/>
          <ac:grpSpMkLst>
            <pc:docMk/>
            <pc:sldMk cId="200964298" sldId="372"/>
            <ac:grpSpMk id="34" creationId="{5A254E5F-892D-4A73-1083-C48A64385192}"/>
          </ac:grpSpMkLst>
        </pc:grpChg>
        <pc:grpChg chg="mod">
          <ac:chgData name="mehmet sait özdemir" userId="dce2c172-62e6-4d50-b888-93ec6715f647" providerId="ADAL" clId="{4B34B9B3-F431-4264-81B4-7C1F7E2D189B}" dt="2023-08-15T20:59:52.949" v="2790"/>
          <ac:grpSpMkLst>
            <pc:docMk/>
            <pc:sldMk cId="200964298" sldId="372"/>
            <ac:grpSpMk id="36" creationId="{B9BC0636-BCA5-109B-607B-F23D5FE878CC}"/>
          </ac:grpSpMkLst>
        </pc:grpChg>
        <pc:grpChg chg="mod">
          <ac:chgData name="mehmet sait özdemir" userId="dce2c172-62e6-4d50-b888-93ec6715f647" providerId="ADAL" clId="{4B34B9B3-F431-4264-81B4-7C1F7E2D189B}" dt="2023-08-15T20:59:55.229" v="2795"/>
          <ac:grpSpMkLst>
            <pc:docMk/>
            <pc:sldMk cId="200964298" sldId="372"/>
            <ac:grpSpMk id="41" creationId="{271200AC-4529-2BF0-182D-9FD09A0ABB1B}"/>
          </ac:grpSpMkLst>
        </pc:grpChg>
        <pc:grpChg chg="mod">
          <ac:chgData name="mehmet sait özdemir" userId="dce2c172-62e6-4d50-b888-93ec6715f647" providerId="ADAL" clId="{4B34B9B3-F431-4264-81B4-7C1F7E2D189B}" dt="2023-08-15T20:59:58.267" v="2799"/>
          <ac:grpSpMkLst>
            <pc:docMk/>
            <pc:sldMk cId="200964298" sldId="372"/>
            <ac:grpSpMk id="45" creationId="{ABD01293-EE17-5B85-B03F-E9FDCD904ECA}"/>
          </ac:grpSpMkLst>
        </pc:grpChg>
        <pc:picChg chg="add mod">
          <ac:chgData name="mehmet sait özdemir" userId="dce2c172-62e6-4d50-b888-93ec6715f647" providerId="ADAL" clId="{4B34B9B3-F431-4264-81B4-7C1F7E2D189B}" dt="2023-08-15T15:59:22.314" v="497" actId="14100"/>
          <ac:picMkLst>
            <pc:docMk/>
            <pc:sldMk cId="200964298" sldId="372"/>
            <ac:picMk id="3" creationId="{A5B0A93A-C15F-C0B4-A3FA-C749E929ED52}"/>
          </ac:picMkLst>
        </pc:pic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2" creationId="{5867FF4F-9234-66F9-6EAF-087A54C6071A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4" creationId="{34F47DA1-594C-DA13-1BBE-75EAA04E9223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5" creationId="{8AE87E60-2DE6-4175-E508-38C65A5F39D4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6" creationId="{26B1F173-877A-B214-277F-AB69C38B83ED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7" creationId="{3EFEFB9A-1180-C6AF-7757-D79848E3BBB5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8" creationId="{5C717399-28FC-DE9E-C946-23DD5055EBC6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9" creationId="{CC19D259-CF47-94BF-6CC0-8BA325D1F183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12" creationId="{895CF898-7105-32B7-7BCC-F38A9AEEF1D5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13" creationId="{F1C0AD86-B0E2-BF73-58AC-9ACAF2B3BA40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14" creationId="{040891BC-29A0-9097-FA40-9C131C842477}"/>
          </ac:inkMkLst>
        </pc:inkChg>
        <pc:inkChg chg="add mod">
          <ac:chgData name="mehmet sait özdemir" userId="dce2c172-62e6-4d50-b888-93ec6715f647" providerId="ADAL" clId="{4B34B9B3-F431-4264-81B4-7C1F7E2D189B}" dt="2023-08-15T20:59:36.687" v="2771"/>
          <ac:inkMkLst>
            <pc:docMk/>
            <pc:sldMk cId="200964298" sldId="372"/>
            <ac:inkMk id="15" creationId="{C022D809-99C0-441F-D0B0-951EB3919BA5}"/>
          </ac:inkMkLst>
        </pc:inkChg>
        <pc:inkChg chg="add mod">
          <ac:chgData name="mehmet sait özdemir" userId="dce2c172-62e6-4d50-b888-93ec6715f647" providerId="ADAL" clId="{4B34B9B3-F431-4264-81B4-7C1F7E2D189B}" dt="2023-08-15T20:59:42.786" v="2774"/>
          <ac:inkMkLst>
            <pc:docMk/>
            <pc:sldMk cId="200964298" sldId="372"/>
            <ac:inkMk id="18" creationId="{52BCF9D1-32CB-08C9-3CBA-1D6927A6AD3B}"/>
          </ac:inkMkLst>
        </pc:inkChg>
        <pc:inkChg chg="add mod">
          <ac:chgData name="mehmet sait özdemir" userId="dce2c172-62e6-4d50-b888-93ec6715f647" providerId="ADAL" clId="{4B34B9B3-F431-4264-81B4-7C1F7E2D189B}" dt="2023-08-15T20:59:42.786" v="2774"/>
          <ac:inkMkLst>
            <pc:docMk/>
            <pc:sldMk cId="200964298" sldId="372"/>
            <ac:inkMk id="19" creationId="{D7CF53BB-DAEB-B521-9A0C-497DB4EE356C}"/>
          </ac:inkMkLst>
        </pc:inkChg>
        <pc:inkChg chg="add mod">
          <ac:chgData name="mehmet sait özdemir" userId="dce2c172-62e6-4d50-b888-93ec6715f647" providerId="ADAL" clId="{4B34B9B3-F431-4264-81B4-7C1F7E2D189B}" dt="2023-08-15T20:59:46.577" v="2777"/>
          <ac:inkMkLst>
            <pc:docMk/>
            <pc:sldMk cId="200964298" sldId="372"/>
            <ac:inkMk id="21" creationId="{9699410D-622F-155C-9F0E-017A1CA26F0B}"/>
          </ac:inkMkLst>
        </pc:inkChg>
        <pc:inkChg chg="add mod">
          <ac:chgData name="mehmet sait özdemir" userId="dce2c172-62e6-4d50-b888-93ec6715f647" providerId="ADAL" clId="{4B34B9B3-F431-4264-81B4-7C1F7E2D189B}" dt="2023-08-15T20:59:46.577" v="2777"/>
          <ac:inkMkLst>
            <pc:docMk/>
            <pc:sldMk cId="200964298" sldId="372"/>
            <ac:inkMk id="22" creationId="{8843DE7B-B60F-406F-8E75-D73AB5CCEE45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24" creationId="{780F7419-5A01-ED16-B43C-BA6EFDD68E81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25" creationId="{4F574A4D-F643-1127-B33E-8D6BF7D54B11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26" creationId="{A1FD3DC6-E19D-B347-4F8C-336929CEBE49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27" creationId="{0B92F339-5964-32A1-D290-010616520C8F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28" creationId="{94F58F8C-342C-BEBE-775A-B624D7CEE0E3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29" creationId="{65F53AA9-01EC-71E2-7BA9-913CE2EF5ABB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30" creationId="{FFF344A2-78DA-98DF-60A6-038B5A071667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31" creationId="{4696ED2F-E230-C2B3-48B3-D580B50F343F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32" creationId="{C5578785-ADB7-C4F9-9B8B-9D0F6C3CE3BF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33" creationId="{1CAC9538-EDB7-A39D-7A73-73D266F51C87}"/>
          </ac:inkMkLst>
        </pc:inkChg>
        <pc:inkChg chg="add mod">
          <ac:chgData name="mehmet sait özdemir" userId="dce2c172-62e6-4d50-b888-93ec6715f647" providerId="ADAL" clId="{4B34B9B3-F431-4264-81B4-7C1F7E2D189B}" dt="2023-08-15T20:59:52.949" v="2790"/>
          <ac:inkMkLst>
            <pc:docMk/>
            <pc:sldMk cId="200964298" sldId="372"/>
            <ac:inkMk id="35" creationId="{0B7EE910-9A2D-EAF9-D221-92A1EC30CA31}"/>
          </ac:inkMkLst>
        </pc:inkChg>
        <pc:inkChg chg="add mod">
          <ac:chgData name="mehmet sait özdemir" userId="dce2c172-62e6-4d50-b888-93ec6715f647" providerId="ADAL" clId="{4B34B9B3-F431-4264-81B4-7C1F7E2D189B}" dt="2023-08-15T20:59:55.229" v="2795"/>
          <ac:inkMkLst>
            <pc:docMk/>
            <pc:sldMk cId="200964298" sldId="372"/>
            <ac:inkMk id="37" creationId="{0C4FA516-DFD2-EDEB-36A7-4B8E7AB3E1F0}"/>
          </ac:inkMkLst>
        </pc:inkChg>
        <pc:inkChg chg="add mod">
          <ac:chgData name="mehmet sait özdemir" userId="dce2c172-62e6-4d50-b888-93ec6715f647" providerId="ADAL" clId="{4B34B9B3-F431-4264-81B4-7C1F7E2D189B}" dt="2023-08-15T20:59:55.229" v="2795"/>
          <ac:inkMkLst>
            <pc:docMk/>
            <pc:sldMk cId="200964298" sldId="372"/>
            <ac:inkMk id="38" creationId="{A9C2CD5D-86F1-C2DE-AFD9-32F6A28354F9}"/>
          </ac:inkMkLst>
        </pc:inkChg>
        <pc:inkChg chg="add mod">
          <ac:chgData name="mehmet sait özdemir" userId="dce2c172-62e6-4d50-b888-93ec6715f647" providerId="ADAL" clId="{4B34B9B3-F431-4264-81B4-7C1F7E2D189B}" dt="2023-08-15T20:59:55.229" v="2795"/>
          <ac:inkMkLst>
            <pc:docMk/>
            <pc:sldMk cId="200964298" sldId="372"/>
            <ac:inkMk id="39" creationId="{6F99031E-F793-7B79-559C-416B7B218BBA}"/>
          </ac:inkMkLst>
        </pc:inkChg>
        <pc:inkChg chg="add mod">
          <ac:chgData name="mehmet sait özdemir" userId="dce2c172-62e6-4d50-b888-93ec6715f647" providerId="ADAL" clId="{4B34B9B3-F431-4264-81B4-7C1F7E2D189B}" dt="2023-08-15T20:59:55.229" v="2795"/>
          <ac:inkMkLst>
            <pc:docMk/>
            <pc:sldMk cId="200964298" sldId="372"/>
            <ac:inkMk id="40" creationId="{026718C3-F1ED-9ABB-AEC1-9F027420B002}"/>
          </ac:inkMkLst>
        </pc:inkChg>
        <pc:inkChg chg="add mod">
          <ac:chgData name="mehmet sait özdemir" userId="dce2c172-62e6-4d50-b888-93ec6715f647" providerId="ADAL" clId="{4B34B9B3-F431-4264-81B4-7C1F7E2D189B}" dt="2023-08-15T20:59:58.267" v="2799"/>
          <ac:inkMkLst>
            <pc:docMk/>
            <pc:sldMk cId="200964298" sldId="372"/>
            <ac:inkMk id="42" creationId="{BB9CB4A8-163D-9E71-B727-26B2EC1F9805}"/>
          </ac:inkMkLst>
        </pc:inkChg>
        <pc:inkChg chg="add mod">
          <ac:chgData name="mehmet sait özdemir" userId="dce2c172-62e6-4d50-b888-93ec6715f647" providerId="ADAL" clId="{4B34B9B3-F431-4264-81B4-7C1F7E2D189B}" dt="2023-08-15T20:59:58.267" v="2799"/>
          <ac:inkMkLst>
            <pc:docMk/>
            <pc:sldMk cId="200964298" sldId="372"/>
            <ac:inkMk id="43" creationId="{025A3811-2772-072E-2FEB-E0CEEF7A0624}"/>
          </ac:inkMkLst>
        </pc:inkChg>
        <pc:inkChg chg="add mod">
          <ac:chgData name="mehmet sait özdemir" userId="dce2c172-62e6-4d50-b888-93ec6715f647" providerId="ADAL" clId="{4B34B9B3-F431-4264-81B4-7C1F7E2D189B}" dt="2023-08-15T20:59:58.267" v="2799"/>
          <ac:inkMkLst>
            <pc:docMk/>
            <pc:sldMk cId="200964298" sldId="372"/>
            <ac:inkMk id="44" creationId="{150C5ABD-8EC3-4CAF-0782-D0E52E45B701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00:48.666" v="2833"/>
        <pc:sldMkLst>
          <pc:docMk/>
          <pc:sldMk cId="1572430745" sldId="373"/>
        </pc:sldMkLst>
        <pc:grpChg chg="mod">
          <ac:chgData name="mehmet sait özdemir" userId="dce2c172-62e6-4d50-b888-93ec6715f647" providerId="ADAL" clId="{4B34B9B3-F431-4264-81B4-7C1F7E2D189B}" dt="2023-08-15T21:00:23.068" v="2808"/>
          <ac:grpSpMkLst>
            <pc:docMk/>
            <pc:sldMk cId="1572430745" sldId="373"/>
            <ac:grpSpMk id="13" creationId="{6C9A74A4-ED4B-DD55-FEDF-489D9BD36E4E}"/>
          </ac:grpSpMkLst>
        </pc:grpChg>
        <pc:grpChg chg="mod">
          <ac:chgData name="mehmet sait özdemir" userId="dce2c172-62e6-4d50-b888-93ec6715f647" providerId="ADAL" clId="{4B34B9B3-F431-4264-81B4-7C1F7E2D189B}" dt="2023-08-15T21:00:30.914" v="2816"/>
          <ac:grpSpMkLst>
            <pc:docMk/>
            <pc:sldMk cId="1572430745" sldId="373"/>
            <ac:grpSpMk id="21" creationId="{93F6DA3A-6A6B-94FE-F2B9-7ABD9879E1C4}"/>
          </ac:grpSpMkLst>
        </pc:grpChg>
        <pc:grpChg chg="mod">
          <ac:chgData name="mehmet sait özdemir" userId="dce2c172-62e6-4d50-b888-93ec6715f647" providerId="ADAL" clId="{4B34B9B3-F431-4264-81B4-7C1F7E2D189B}" dt="2023-08-15T21:00:30.914" v="2816"/>
          <ac:grpSpMkLst>
            <pc:docMk/>
            <pc:sldMk cId="1572430745" sldId="373"/>
            <ac:grpSpMk id="22" creationId="{A29467E6-FCD4-AEE4-039E-8A0C3381566C}"/>
          </ac:grpSpMkLst>
        </pc:grpChg>
        <pc:grpChg chg="del mod">
          <ac:chgData name="mehmet sait özdemir" userId="dce2c172-62e6-4d50-b888-93ec6715f647" providerId="ADAL" clId="{4B34B9B3-F431-4264-81B4-7C1F7E2D189B}" dt="2023-08-15T21:00:41.195" v="2828"/>
          <ac:grpSpMkLst>
            <pc:docMk/>
            <pc:sldMk cId="1572430745" sldId="373"/>
            <ac:grpSpMk id="27" creationId="{1B48A8EF-0F3B-F3AA-7501-99A800F3A5BB}"/>
          </ac:grpSpMkLst>
        </pc:grpChg>
        <pc:grpChg chg="mod">
          <ac:chgData name="mehmet sait özdemir" userId="dce2c172-62e6-4d50-b888-93ec6715f647" providerId="ADAL" clId="{4B34B9B3-F431-4264-81B4-7C1F7E2D189B}" dt="2023-08-15T21:00:41.195" v="2828"/>
          <ac:grpSpMkLst>
            <pc:docMk/>
            <pc:sldMk cId="1572430745" sldId="373"/>
            <ac:grpSpMk id="34" creationId="{A2516EEB-51A5-CCCE-1A1B-2F868D284124}"/>
          </ac:grpSpMkLst>
        </pc:grpChg>
        <pc:grpChg chg="mod">
          <ac:chgData name="mehmet sait özdemir" userId="dce2c172-62e6-4d50-b888-93ec6715f647" providerId="ADAL" clId="{4B34B9B3-F431-4264-81B4-7C1F7E2D189B}" dt="2023-08-15T21:00:41.195" v="2828"/>
          <ac:grpSpMkLst>
            <pc:docMk/>
            <pc:sldMk cId="1572430745" sldId="373"/>
            <ac:grpSpMk id="35" creationId="{C0AE4A36-44AF-2672-537C-066AC888E380}"/>
          </ac:grpSpMkLst>
        </pc:grpChg>
        <pc:grpChg chg="mod">
          <ac:chgData name="mehmet sait özdemir" userId="dce2c172-62e6-4d50-b888-93ec6715f647" providerId="ADAL" clId="{4B34B9B3-F431-4264-81B4-7C1F7E2D189B}" dt="2023-08-15T21:00:48.666" v="2833"/>
          <ac:grpSpMkLst>
            <pc:docMk/>
            <pc:sldMk cId="1572430745" sldId="373"/>
            <ac:grpSpMk id="40" creationId="{643F4A7F-D1C0-263B-2ED2-075B14D50A39}"/>
          </ac:grpSpMkLst>
        </pc:grpChg>
        <pc:picChg chg="add mod">
          <ac:chgData name="mehmet sait özdemir" userId="dce2c172-62e6-4d50-b888-93ec6715f647" providerId="ADAL" clId="{4B34B9B3-F431-4264-81B4-7C1F7E2D189B}" dt="2023-08-15T15:59:53.132" v="504" actId="1076"/>
          <ac:picMkLst>
            <pc:docMk/>
            <pc:sldMk cId="1572430745" sldId="373"/>
            <ac:picMk id="3" creationId="{75E72826-B5C0-9F7C-9E4C-9F485FC07415}"/>
          </ac:picMkLst>
        </pc:pic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2" creationId="{AE597B89-9803-3E05-B163-5FA3914F7A09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4" creationId="{9F779027-F010-EDE0-4299-0FE3BA4B8358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5" creationId="{9E730223-DA92-8C21-1E82-D4219BCF9C07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6" creationId="{6629FE78-006D-6422-81C4-A21F5BECCED4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7" creationId="{21AF39CE-9DC3-2C06-4F05-5D03B4D43481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8" creationId="{E9FEA70A-BD2C-00B6-DB54-18F4F098A1E8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9" creationId="{EF5182F7-193C-A1E3-096F-1683E5DD1FF0}"/>
          </ac:inkMkLst>
        </pc:inkChg>
        <pc:inkChg chg="add mod">
          <ac:chgData name="mehmet sait özdemir" userId="dce2c172-62e6-4d50-b888-93ec6715f647" providerId="ADAL" clId="{4B34B9B3-F431-4264-81B4-7C1F7E2D189B}" dt="2023-08-15T21:00:23.068" v="2808"/>
          <ac:inkMkLst>
            <pc:docMk/>
            <pc:sldMk cId="1572430745" sldId="373"/>
            <ac:inkMk id="12" creationId="{48BC893F-FEC5-35EB-76BB-1F9D22475C13}"/>
          </ac:inkMkLst>
        </pc:inkChg>
        <pc:inkChg chg="add">
          <ac:chgData name="mehmet sait özdemir" userId="dce2c172-62e6-4d50-b888-93ec6715f647" providerId="ADAL" clId="{4B34B9B3-F431-4264-81B4-7C1F7E2D189B}" dt="2023-08-15T21:00:24.325" v="2809" actId="9405"/>
          <ac:inkMkLst>
            <pc:docMk/>
            <pc:sldMk cId="1572430745" sldId="373"/>
            <ac:inkMk id="14" creationId="{5311E6D2-6C05-84B4-E69E-AC6A2E872D82}"/>
          </ac:inkMkLst>
        </pc:inkChg>
        <pc:inkChg chg="add mod">
          <ac:chgData name="mehmet sait özdemir" userId="dce2c172-62e6-4d50-b888-93ec6715f647" providerId="ADAL" clId="{4B34B9B3-F431-4264-81B4-7C1F7E2D189B}" dt="2023-08-15T21:00:30.914" v="2816"/>
          <ac:inkMkLst>
            <pc:docMk/>
            <pc:sldMk cId="1572430745" sldId="373"/>
            <ac:inkMk id="15" creationId="{929B45DD-372A-30B2-8B1F-41F038AA7E87}"/>
          </ac:inkMkLst>
        </pc:inkChg>
        <pc:inkChg chg="add mod">
          <ac:chgData name="mehmet sait özdemir" userId="dce2c172-62e6-4d50-b888-93ec6715f647" providerId="ADAL" clId="{4B34B9B3-F431-4264-81B4-7C1F7E2D189B}" dt="2023-08-15T21:00:30.914" v="2816"/>
          <ac:inkMkLst>
            <pc:docMk/>
            <pc:sldMk cId="1572430745" sldId="373"/>
            <ac:inkMk id="16" creationId="{0C6E8A54-6C57-E672-0CB9-72ED7C43EE06}"/>
          </ac:inkMkLst>
        </pc:inkChg>
        <pc:inkChg chg="add">
          <ac:chgData name="mehmet sait özdemir" userId="dce2c172-62e6-4d50-b888-93ec6715f647" providerId="ADAL" clId="{4B34B9B3-F431-4264-81B4-7C1F7E2D189B}" dt="2023-08-15T21:00:28.556" v="2812" actId="9405"/>
          <ac:inkMkLst>
            <pc:docMk/>
            <pc:sldMk cId="1572430745" sldId="373"/>
            <ac:inkMk id="17" creationId="{8F202157-73A5-3B7E-DE44-C37E75D49115}"/>
          </ac:inkMkLst>
        </pc:inkChg>
        <pc:inkChg chg="add mod">
          <ac:chgData name="mehmet sait özdemir" userId="dce2c172-62e6-4d50-b888-93ec6715f647" providerId="ADAL" clId="{4B34B9B3-F431-4264-81B4-7C1F7E2D189B}" dt="2023-08-15T21:00:30.914" v="2816"/>
          <ac:inkMkLst>
            <pc:docMk/>
            <pc:sldMk cId="1572430745" sldId="373"/>
            <ac:inkMk id="18" creationId="{74BC4F3A-CAE2-97F4-6330-F8074453D462}"/>
          </ac:inkMkLst>
        </pc:inkChg>
        <pc:inkChg chg="add mod">
          <ac:chgData name="mehmet sait özdemir" userId="dce2c172-62e6-4d50-b888-93ec6715f647" providerId="ADAL" clId="{4B34B9B3-F431-4264-81B4-7C1F7E2D189B}" dt="2023-08-15T21:00:30.914" v="2816"/>
          <ac:inkMkLst>
            <pc:docMk/>
            <pc:sldMk cId="1572430745" sldId="373"/>
            <ac:inkMk id="19" creationId="{42DE82F1-3CBC-6194-1A9B-445DD228A178}"/>
          </ac:inkMkLst>
        </pc:inkChg>
        <pc:inkChg chg="add mod">
          <ac:chgData name="mehmet sait özdemir" userId="dce2c172-62e6-4d50-b888-93ec6715f647" providerId="ADAL" clId="{4B34B9B3-F431-4264-81B4-7C1F7E2D189B}" dt="2023-08-15T21:00:30.914" v="2816"/>
          <ac:inkMkLst>
            <pc:docMk/>
            <pc:sldMk cId="1572430745" sldId="373"/>
            <ac:inkMk id="20" creationId="{BD5DBBFA-DF5F-1001-B482-642F000F3260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23" creationId="{D62B62C8-E9B3-4DCB-41D0-D89C453C10D6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24" creationId="{7BDA22E6-56BF-4360-B0A4-E56403054B34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25" creationId="{3F8531D5-9261-6D15-0CCE-C61D8B737A5D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26" creationId="{464265F9-7467-9F81-50AF-CE0E8889BB4A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28" creationId="{FDDC0D7E-2AEA-6325-151F-BF950E423DAA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29" creationId="{975B8587-C1BB-96B4-149F-985435716C85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30" creationId="{846F2C77-81A9-94C6-EF84-09F27D4EEE89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31" creationId="{3443C38C-BEC7-61CF-934B-132CB88193D7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32" creationId="{B7FBD60A-1ED9-2AA2-279B-26A1ABE4DA86}"/>
          </ac:inkMkLst>
        </pc:inkChg>
        <pc:inkChg chg="add mod">
          <ac:chgData name="mehmet sait özdemir" userId="dce2c172-62e6-4d50-b888-93ec6715f647" providerId="ADAL" clId="{4B34B9B3-F431-4264-81B4-7C1F7E2D189B}" dt="2023-08-15T21:00:41.195" v="2828"/>
          <ac:inkMkLst>
            <pc:docMk/>
            <pc:sldMk cId="1572430745" sldId="373"/>
            <ac:inkMk id="33" creationId="{2AE4716C-D062-BCD8-A6C5-5C94BBC0E60D}"/>
          </ac:inkMkLst>
        </pc:inkChg>
        <pc:inkChg chg="add">
          <ac:chgData name="mehmet sait özdemir" userId="dce2c172-62e6-4d50-b888-93ec6715f647" providerId="ADAL" clId="{4B34B9B3-F431-4264-81B4-7C1F7E2D189B}" dt="2023-08-15T21:00:45.016" v="2829" actId="9405"/>
          <ac:inkMkLst>
            <pc:docMk/>
            <pc:sldMk cId="1572430745" sldId="373"/>
            <ac:inkMk id="36" creationId="{55D04C67-0164-0EE5-002C-E807AF17242D}"/>
          </ac:inkMkLst>
        </pc:inkChg>
        <pc:inkChg chg="add mod">
          <ac:chgData name="mehmet sait özdemir" userId="dce2c172-62e6-4d50-b888-93ec6715f647" providerId="ADAL" clId="{4B34B9B3-F431-4264-81B4-7C1F7E2D189B}" dt="2023-08-15T21:00:48.666" v="2833"/>
          <ac:inkMkLst>
            <pc:docMk/>
            <pc:sldMk cId="1572430745" sldId="373"/>
            <ac:inkMk id="37" creationId="{2DC127AB-D0A3-B79A-484D-8F8D26062489}"/>
          </ac:inkMkLst>
        </pc:inkChg>
        <pc:inkChg chg="add mod">
          <ac:chgData name="mehmet sait özdemir" userId="dce2c172-62e6-4d50-b888-93ec6715f647" providerId="ADAL" clId="{4B34B9B3-F431-4264-81B4-7C1F7E2D189B}" dt="2023-08-15T21:00:48.666" v="2833"/>
          <ac:inkMkLst>
            <pc:docMk/>
            <pc:sldMk cId="1572430745" sldId="373"/>
            <ac:inkMk id="38" creationId="{3A3B80EB-71FE-11FA-C82E-F3542857C557}"/>
          </ac:inkMkLst>
        </pc:inkChg>
        <pc:inkChg chg="add">
          <ac:chgData name="mehmet sait özdemir" userId="dce2c172-62e6-4d50-b888-93ec6715f647" providerId="ADAL" clId="{4B34B9B3-F431-4264-81B4-7C1F7E2D189B}" dt="2023-08-15T21:00:47.763" v="2832" actId="9405"/>
          <ac:inkMkLst>
            <pc:docMk/>
            <pc:sldMk cId="1572430745" sldId="373"/>
            <ac:inkMk id="39" creationId="{828D6C7D-373C-AAC7-E997-833157D6B963}"/>
          </ac:inkMkLst>
        </pc:inkChg>
      </pc:sldChg>
      <pc:sldChg chg="addSp delSp modSp mod">
        <pc:chgData name="mehmet sait özdemir" userId="dce2c172-62e6-4d50-b888-93ec6715f647" providerId="ADAL" clId="{4B34B9B3-F431-4264-81B4-7C1F7E2D189B}" dt="2023-08-15T20:44:23.696" v="1915"/>
        <pc:sldMkLst>
          <pc:docMk/>
          <pc:sldMk cId="4030128862" sldId="374"/>
        </pc:sldMkLst>
        <pc:grpChg chg="mod">
          <ac:chgData name="mehmet sait özdemir" userId="dce2c172-62e6-4d50-b888-93ec6715f647" providerId="ADAL" clId="{4B34B9B3-F431-4264-81B4-7C1F7E2D189B}" dt="2023-08-15T20:43:52.929" v="1860"/>
          <ac:grpSpMkLst>
            <pc:docMk/>
            <pc:sldMk cId="4030128862" sldId="374"/>
            <ac:grpSpMk id="13" creationId="{1D992BC2-C4BE-6472-D51E-C0F4BB770894}"/>
          </ac:grpSpMkLst>
        </pc:grpChg>
        <pc:grpChg chg="del mod">
          <ac:chgData name="mehmet sait özdemir" userId="dce2c172-62e6-4d50-b888-93ec6715f647" providerId="ADAL" clId="{4B34B9B3-F431-4264-81B4-7C1F7E2D189B}" dt="2023-08-15T20:43:53.891" v="1863"/>
          <ac:grpSpMkLst>
            <pc:docMk/>
            <pc:sldMk cId="4030128862" sldId="374"/>
            <ac:grpSpMk id="14" creationId="{F422DC02-9962-3215-B6E7-F68A85345F36}"/>
          </ac:grpSpMkLst>
        </pc:grpChg>
        <pc:grpChg chg="mod">
          <ac:chgData name="mehmet sait özdemir" userId="dce2c172-62e6-4d50-b888-93ec6715f647" providerId="ADAL" clId="{4B34B9B3-F431-4264-81B4-7C1F7E2D189B}" dt="2023-08-15T20:43:53.891" v="1863"/>
          <ac:grpSpMkLst>
            <pc:docMk/>
            <pc:sldMk cId="4030128862" sldId="374"/>
            <ac:grpSpMk id="17" creationId="{8D5ED9A7-9F98-2B81-0098-CA8918083591}"/>
          </ac:grpSpMkLst>
        </pc:grpChg>
        <pc:grpChg chg="mod">
          <ac:chgData name="mehmet sait özdemir" userId="dce2c172-62e6-4d50-b888-93ec6715f647" providerId="ADAL" clId="{4B34B9B3-F431-4264-81B4-7C1F7E2D189B}" dt="2023-08-15T20:43:58.203" v="1872"/>
          <ac:grpSpMkLst>
            <pc:docMk/>
            <pc:sldMk cId="4030128862" sldId="374"/>
            <ac:grpSpMk id="26" creationId="{BABB85CB-F081-06DC-1B38-B96B93FA0F0E}"/>
          </ac:grpSpMkLst>
        </pc:grpChg>
        <pc:grpChg chg="del mod">
          <ac:chgData name="mehmet sait özdemir" userId="dce2c172-62e6-4d50-b888-93ec6715f647" providerId="ADAL" clId="{4B34B9B3-F431-4264-81B4-7C1F7E2D189B}" dt="2023-08-15T20:44:16.980" v="1907"/>
          <ac:grpSpMkLst>
            <pc:docMk/>
            <pc:sldMk cId="4030128862" sldId="374"/>
            <ac:grpSpMk id="54" creationId="{D8433566-ED7A-F7B2-8139-3C31C3BABED5}"/>
          </ac:grpSpMkLst>
        </pc:grpChg>
        <pc:grpChg chg="mod">
          <ac:chgData name="mehmet sait özdemir" userId="dce2c172-62e6-4d50-b888-93ec6715f647" providerId="ADAL" clId="{4B34B9B3-F431-4264-81B4-7C1F7E2D189B}" dt="2023-08-15T20:44:13.759" v="1900"/>
          <ac:grpSpMkLst>
            <pc:docMk/>
            <pc:sldMk cId="4030128862" sldId="374"/>
            <ac:grpSpMk id="55" creationId="{AEFAC47C-F934-A565-DD9B-0D5CABDE410A}"/>
          </ac:grpSpMkLst>
        </pc:grpChg>
        <pc:grpChg chg="mod">
          <ac:chgData name="mehmet sait özdemir" userId="dce2c172-62e6-4d50-b888-93ec6715f647" providerId="ADAL" clId="{4B34B9B3-F431-4264-81B4-7C1F7E2D189B}" dt="2023-08-15T20:44:16.980" v="1907"/>
          <ac:grpSpMkLst>
            <pc:docMk/>
            <pc:sldMk cId="4030128862" sldId="374"/>
            <ac:grpSpMk id="62" creationId="{6EFECAD1-8557-1D4C-0548-F231D2C8F332}"/>
          </ac:grpSpMkLst>
        </pc:grpChg>
        <pc:grpChg chg="mod">
          <ac:chgData name="mehmet sait özdemir" userId="dce2c172-62e6-4d50-b888-93ec6715f647" providerId="ADAL" clId="{4B34B9B3-F431-4264-81B4-7C1F7E2D189B}" dt="2023-08-15T20:44:23.696" v="1915"/>
          <ac:grpSpMkLst>
            <pc:docMk/>
            <pc:sldMk cId="4030128862" sldId="374"/>
            <ac:grpSpMk id="70" creationId="{43532599-7758-0244-E02D-C151B67406D0}"/>
          </ac:grpSpMkLst>
        </pc:grpChg>
        <pc:graphicFrameChg chg="modGraphic">
          <ac:chgData name="mehmet sait özdemir" userId="dce2c172-62e6-4d50-b888-93ec6715f647" providerId="ADAL" clId="{4B34B9B3-F431-4264-81B4-7C1F7E2D189B}" dt="2023-08-15T15:54:42.255" v="419" actId="20577"/>
          <ac:graphicFrameMkLst>
            <pc:docMk/>
            <pc:sldMk cId="4030128862" sldId="374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20:43:48.970" v="1852" actId="9405"/>
          <ac:inkMkLst>
            <pc:docMk/>
            <pc:sldMk cId="4030128862" sldId="374"/>
            <ac:inkMk id="3" creationId="{B03F3B66-2D6D-1754-F5B9-00A6F162AC48}"/>
          </ac:inkMkLst>
        </pc:inkChg>
        <pc:inkChg chg="add">
          <ac:chgData name="mehmet sait özdemir" userId="dce2c172-62e6-4d50-b888-93ec6715f647" providerId="ADAL" clId="{4B34B9B3-F431-4264-81B4-7C1F7E2D189B}" dt="2023-08-15T20:43:49.359" v="1853" actId="9405"/>
          <ac:inkMkLst>
            <pc:docMk/>
            <pc:sldMk cId="4030128862" sldId="374"/>
            <ac:inkMk id="4" creationId="{8635E54D-A00B-0420-A1FA-32C427F8C708}"/>
          </ac:inkMkLst>
        </pc:inkChg>
        <pc:inkChg chg="add">
          <ac:chgData name="mehmet sait özdemir" userId="dce2c172-62e6-4d50-b888-93ec6715f647" providerId="ADAL" clId="{4B34B9B3-F431-4264-81B4-7C1F7E2D189B}" dt="2023-08-15T20:43:49.747" v="1854" actId="9405"/>
          <ac:inkMkLst>
            <pc:docMk/>
            <pc:sldMk cId="4030128862" sldId="374"/>
            <ac:inkMk id="5" creationId="{55B55246-612F-AA12-4888-1A4B65518186}"/>
          </ac:inkMkLst>
        </pc:inkChg>
        <pc:inkChg chg="add">
          <ac:chgData name="mehmet sait özdemir" userId="dce2c172-62e6-4d50-b888-93ec6715f647" providerId="ADAL" clId="{4B34B9B3-F431-4264-81B4-7C1F7E2D189B}" dt="2023-08-15T20:43:50.134" v="1855" actId="9405"/>
          <ac:inkMkLst>
            <pc:docMk/>
            <pc:sldMk cId="4030128862" sldId="374"/>
            <ac:inkMk id="6" creationId="{129FAF5F-5EA1-291E-4790-D41C81298829}"/>
          </ac:inkMkLst>
        </pc:inkChg>
        <pc:inkChg chg="add mod">
          <ac:chgData name="mehmet sait özdemir" userId="dce2c172-62e6-4d50-b888-93ec6715f647" providerId="ADAL" clId="{4B34B9B3-F431-4264-81B4-7C1F7E2D189B}" dt="2023-08-15T20:43:53.891" v="1863"/>
          <ac:inkMkLst>
            <pc:docMk/>
            <pc:sldMk cId="4030128862" sldId="374"/>
            <ac:inkMk id="7" creationId="{D0C8279D-8CAE-03D6-1953-B992803B7701}"/>
          </ac:inkMkLst>
        </pc:inkChg>
        <pc:inkChg chg="add mod">
          <ac:chgData name="mehmet sait özdemir" userId="dce2c172-62e6-4d50-b888-93ec6715f647" providerId="ADAL" clId="{4B34B9B3-F431-4264-81B4-7C1F7E2D189B}" dt="2023-08-15T20:43:53.891" v="1863"/>
          <ac:inkMkLst>
            <pc:docMk/>
            <pc:sldMk cId="4030128862" sldId="374"/>
            <ac:inkMk id="8" creationId="{F936728D-85C1-BF9E-BDFD-F82670A8E958}"/>
          </ac:inkMkLst>
        </pc:inkChg>
        <pc:inkChg chg="add mod">
          <ac:chgData name="mehmet sait özdemir" userId="dce2c172-62e6-4d50-b888-93ec6715f647" providerId="ADAL" clId="{4B34B9B3-F431-4264-81B4-7C1F7E2D189B}" dt="2023-08-15T20:43:52.929" v="1860"/>
          <ac:inkMkLst>
            <pc:docMk/>
            <pc:sldMk cId="4030128862" sldId="374"/>
            <ac:inkMk id="9" creationId="{DA41D908-BD09-D714-1933-AA0E18E5AB24}"/>
          </ac:inkMkLst>
        </pc:inkChg>
        <pc:inkChg chg="add mod">
          <ac:chgData name="mehmet sait özdemir" userId="dce2c172-62e6-4d50-b888-93ec6715f647" providerId="ADAL" clId="{4B34B9B3-F431-4264-81B4-7C1F7E2D189B}" dt="2023-08-15T20:43:52.929" v="1860"/>
          <ac:inkMkLst>
            <pc:docMk/>
            <pc:sldMk cId="4030128862" sldId="374"/>
            <ac:inkMk id="12" creationId="{4CCA52C0-614B-3038-29B8-C42A47463332}"/>
          </ac:inkMkLst>
        </pc:inkChg>
        <pc:inkChg chg="add mod">
          <ac:chgData name="mehmet sait özdemir" userId="dce2c172-62e6-4d50-b888-93ec6715f647" providerId="ADAL" clId="{4B34B9B3-F431-4264-81B4-7C1F7E2D189B}" dt="2023-08-15T20:43:53.891" v="1863"/>
          <ac:inkMkLst>
            <pc:docMk/>
            <pc:sldMk cId="4030128862" sldId="374"/>
            <ac:inkMk id="15" creationId="{634D203A-557B-C54F-F6B3-2F91CBFA9FE2}"/>
          </ac:inkMkLst>
        </pc:inkChg>
        <pc:inkChg chg="add mod">
          <ac:chgData name="mehmet sait özdemir" userId="dce2c172-62e6-4d50-b888-93ec6715f647" providerId="ADAL" clId="{4B34B9B3-F431-4264-81B4-7C1F7E2D189B}" dt="2023-08-15T20:43:53.891" v="1863"/>
          <ac:inkMkLst>
            <pc:docMk/>
            <pc:sldMk cId="4030128862" sldId="374"/>
            <ac:inkMk id="16" creationId="{1BC24559-9E10-BE43-4B0F-2E223A36317E}"/>
          </ac:inkMkLst>
        </pc:inkChg>
        <pc:inkChg chg="add">
          <ac:chgData name="mehmet sait özdemir" userId="dce2c172-62e6-4d50-b888-93ec6715f647" providerId="ADAL" clId="{4B34B9B3-F431-4264-81B4-7C1F7E2D189B}" dt="2023-08-15T20:43:54.290" v="1864" actId="9405"/>
          <ac:inkMkLst>
            <pc:docMk/>
            <pc:sldMk cId="4030128862" sldId="374"/>
            <ac:inkMk id="18" creationId="{D07072F2-96A5-5378-2BC3-5C2DF663FF17}"/>
          </ac:inkMkLst>
        </pc:inkChg>
        <pc:inkChg chg="add">
          <ac:chgData name="mehmet sait özdemir" userId="dce2c172-62e6-4d50-b888-93ec6715f647" providerId="ADAL" clId="{4B34B9B3-F431-4264-81B4-7C1F7E2D189B}" dt="2023-08-15T20:43:54.647" v="1865" actId="9405"/>
          <ac:inkMkLst>
            <pc:docMk/>
            <pc:sldMk cId="4030128862" sldId="374"/>
            <ac:inkMk id="19" creationId="{26705175-969A-A983-6568-0D53C783D273}"/>
          </ac:inkMkLst>
        </pc:inkChg>
        <pc:inkChg chg="add mod">
          <ac:chgData name="mehmet sait özdemir" userId="dce2c172-62e6-4d50-b888-93ec6715f647" providerId="ADAL" clId="{4B34B9B3-F431-4264-81B4-7C1F7E2D189B}" dt="2023-08-15T20:43:58.203" v="1872"/>
          <ac:inkMkLst>
            <pc:docMk/>
            <pc:sldMk cId="4030128862" sldId="374"/>
            <ac:inkMk id="20" creationId="{5222E274-3EC0-491B-FB8E-C6A462F85F37}"/>
          </ac:inkMkLst>
        </pc:inkChg>
        <pc:inkChg chg="add mod">
          <ac:chgData name="mehmet sait özdemir" userId="dce2c172-62e6-4d50-b888-93ec6715f647" providerId="ADAL" clId="{4B34B9B3-F431-4264-81B4-7C1F7E2D189B}" dt="2023-08-15T20:43:58.203" v="1872"/>
          <ac:inkMkLst>
            <pc:docMk/>
            <pc:sldMk cId="4030128862" sldId="374"/>
            <ac:inkMk id="21" creationId="{8CB91D60-967D-0BEA-B6AA-E308F6F42B5F}"/>
          </ac:inkMkLst>
        </pc:inkChg>
        <pc:inkChg chg="add mod">
          <ac:chgData name="mehmet sait özdemir" userId="dce2c172-62e6-4d50-b888-93ec6715f647" providerId="ADAL" clId="{4B34B9B3-F431-4264-81B4-7C1F7E2D189B}" dt="2023-08-15T20:43:58.203" v="1872"/>
          <ac:inkMkLst>
            <pc:docMk/>
            <pc:sldMk cId="4030128862" sldId="374"/>
            <ac:inkMk id="22" creationId="{C2D8FE8A-36A6-0AC4-E60B-9C8F15AB1E27}"/>
          </ac:inkMkLst>
        </pc:inkChg>
        <pc:inkChg chg="add mod">
          <ac:chgData name="mehmet sait özdemir" userId="dce2c172-62e6-4d50-b888-93ec6715f647" providerId="ADAL" clId="{4B34B9B3-F431-4264-81B4-7C1F7E2D189B}" dt="2023-08-15T20:43:58.203" v="1872"/>
          <ac:inkMkLst>
            <pc:docMk/>
            <pc:sldMk cId="4030128862" sldId="374"/>
            <ac:inkMk id="23" creationId="{11FD2E15-BF3B-1B37-1921-19845D1969C1}"/>
          </ac:inkMkLst>
        </pc:inkChg>
        <pc:inkChg chg="add mod">
          <ac:chgData name="mehmet sait özdemir" userId="dce2c172-62e6-4d50-b888-93ec6715f647" providerId="ADAL" clId="{4B34B9B3-F431-4264-81B4-7C1F7E2D189B}" dt="2023-08-15T20:43:58.203" v="1872"/>
          <ac:inkMkLst>
            <pc:docMk/>
            <pc:sldMk cId="4030128862" sldId="374"/>
            <ac:inkMk id="24" creationId="{D8418D55-6C6D-85C9-6204-32278184E97F}"/>
          </ac:inkMkLst>
        </pc:inkChg>
        <pc:inkChg chg="add mod">
          <ac:chgData name="mehmet sait özdemir" userId="dce2c172-62e6-4d50-b888-93ec6715f647" providerId="ADAL" clId="{4B34B9B3-F431-4264-81B4-7C1F7E2D189B}" dt="2023-08-15T20:43:58.203" v="1872"/>
          <ac:inkMkLst>
            <pc:docMk/>
            <pc:sldMk cId="4030128862" sldId="374"/>
            <ac:inkMk id="25" creationId="{E224AB5A-FE12-51FC-834E-C129C4220E6D}"/>
          </ac:inkMkLst>
        </pc:inkChg>
        <pc:inkChg chg="add">
          <ac:chgData name="mehmet sait özdemir" userId="dce2c172-62e6-4d50-b888-93ec6715f647" providerId="ADAL" clId="{4B34B9B3-F431-4264-81B4-7C1F7E2D189B}" dt="2023-08-15T20:43:59.798" v="1873" actId="9405"/>
          <ac:inkMkLst>
            <pc:docMk/>
            <pc:sldMk cId="4030128862" sldId="374"/>
            <ac:inkMk id="27" creationId="{605A6F53-192B-2795-A76E-7A0E45F466E7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28" creationId="{DE2991F3-7A7A-E9B0-3397-457980D6A205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29" creationId="{66C487C7-3DC9-A685-08EB-6B70CC75E968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0" creationId="{0F1E7B53-317F-A7EF-F949-68154F277494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1" creationId="{9EB3CD34-245B-2CC9-3F9E-89B3A983CFBF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2" creationId="{54BFC90F-736D-B0BC-E405-0C14225807EF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3" creationId="{99A21429-90B9-7586-DACF-BCDCA511931D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4" creationId="{575CDA77-1F6E-FC47-C570-BCD85963797A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5" creationId="{A80595FE-EA12-4900-38BF-4B4085F43471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6" creationId="{EAB73E75-F134-11D6-AE8D-4E572050DB32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7" creationId="{FC2A8902-DFAC-8D25-53F5-177E7230AEF2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8" creationId="{CED24327-961C-FD34-1906-0C2550F09F76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39" creationId="{A100A45F-C34E-F249-78EA-96559193389B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40" creationId="{95903A0F-AD3E-B793-2770-CAA3E5DE8450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41" creationId="{DFCAB1C0-B561-1BFF-A9E1-88A136F6C6DB}"/>
          </ac:inkMkLst>
        </pc:inkChg>
        <pc:inkChg chg="add mod">
          <ac:chgData name="mehmet sait özdemir" userId="dce2c172-62e6-4d50-b888-93ec6715f647" providerId="ADAL" clId="{4B34B9B3-F431-4264-81B4-7C1F7E2D189B}" dt="2023-08-15T20:44:13.759" v="1900"/>
          <ac:inkMkLst>
            <pc:docMk/>
            <pc:sldMk cId="4030128862" sldId="374"/>
            <ac:inkMk id="42" creationId="{E28517D0-8F92-48D4-6F57-D4B68DD4CEDA}"/>
          </ac:inkMkLst>
        </pc:inkChg>
        <pc:inkChg chg="add">
          <ac:chgData name="mehmet sait özdemir" userId="dce2c172-62e6-4d50-b888-93ec6715f647" providerId="ADAL" clId="{4B34B9B3-F431-4264-81B4-7C1F7E2D189B}" dt="2023-08-15T20:44:08.657" v="1889" actId="9405"/>
          <ac:inkMkLst>
            <pc:docMk/>
            <pc:sldMk cId="4030128862" sldId="374"/>
            <ac:inkMk id="43" creationId="{8490FF30-E7A4-00F7-4D4E-F9D024843E32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44" creationId="{8280C5EB-08FC-6F01-D6FB-D67FEDCDEBB9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45" creationId="{21B2C055-D3E6-3820-26F1-9C5BD4243FFB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46" creationId="{AB56B2E2-96B4-1AC8-1A8C-6DD361C0C4F1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47" creationId="{14B97897-78EB-DE69-8362-AE931FE6A91A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48" creationId="{7702DE56-D3EB-D2BD-079C-5CC8A840AF3D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49" creationId="{B5906442-DCC4-AA1E-452C-C369CECDA711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0" creationId="{5671ECBC-3F07-8755-D92E-B779C0C9130C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1" creationId="{5D611271-B986-52E2-5267-2A814DBE6973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2" creationId="{B2D931AB-4FCF-DBFE-E177-E121F43E877A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3" creationId="{32301880-6D78-984F-9DE7-890D81838EF9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6" creationId="{CC0BDF13-56F4-A3CD-172A-AA180A5D96E7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7" creationId="{2A0F6410-81A6-FC8F-417B-540E806B5F38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8" creationId="{6FEB0953-A271-0357-F4C4-80A1FFB48CA7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59" creationId="{A1ABD315-06B9-70D8-615F-23C224166B6B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60" creationId="{929FC952-F2D8-8A2A-7CCF-ED4D4DFD2423}"/>
          </ac:inkMkLst>
        </pc:inkChg>
        <pc:inkChg chg="add mod">
          <ac:chgData name="mehmet sait özdemir" userId="dce2c172-62e6-4d50-b888-93ec6715f647" providerId="ADAL" clId="{4B34B9B3-F431-4264-81B4-7C1F7E2D189B}" dt="2023-08-15T20:44:16.980" v="1907"/>
          <ac:inkMkLst>
            <pc:docMk/>
            <pc:sldMk cId="4030128862" sldId="374"/>
            <ac:inkMk id="61" creationId="{0B654378-86C3-0995-7FA4-C28945525092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3" creationId="{21D27FEF-E26B-53B7-5B84-26C56623DCE7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4" creationId="{F4BD64FB-6746-461C-82E7-789596AA5A13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5" creationId="{1200932A-8667-757F-32F2-ADB1DA950B57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6" creationId="{00E55B1F-71F4-FC54-4114-7373A55F99E2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7" creationId="{27BD14DB-DD59-5EBF-5967-5E60ACB108DB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8" creationId="{71CE391F-54C6-B05D-1F47-6009A5EFDDB9}"/>
          </ac:inkMkLst>
        </pc:inkChg>
        <pc:inkChg chg="add mod">
          <ac:chgData name="mehmet sait özdemir" userId="dce2c172-62e6-4d50-b888-93ec6715f647" providerId="ADAL" clId="{4B34B9B3-F431-4264-81B4-7C1F7E2D189B}" dt="2023-08-15T20:44:23.696" v="1915"/>
          <ac:inkMkLst>
            <pc:docMk/>
            <pc:sldMk cId="4030128862" sldId="374"/>
            <ac:inkMk id="69" creationId="{9D71C004-804C-3316-A4C8-47BD687C0366}"/>
          </ac:inkMkLst>
        </pc:inkChg>
      </pc:sldChg>
      <pc:sldChg chg="addSp delSp modSp mod">
        <pc:chgData name="mehmet sait özdemir" userId="dce2c172-62e6-4d50-b888-93ec6715f647" providerId="ADAL" clId="{4B34B9B3-F431-4264-81B4-7C1F7E2D189B}" dt="2023-08-15T20:45:18.871" v="1998"/>
        <pc:sldMkLst>
          <pc:docMk/>
          <pc:sldMk cId="3031975542" sldId="375"/>
        </pc:sldMkLst>
        <pc:grpChg chg="del mod">
          <ac:chgData name="mehmet sait özdemir" userId="dce2c172-62e6-4d50-b888-93ec6715f647" providerId="ADAL" clId="{4B34B9B3-F431-4264-81B4-7C1F7E2D189B}" dt="2023-08-15T20:44:33.282" v="1928"/>
          <ac:grpSpMkLst>
            <pc:docMk/>
            <pc:sldMk cId="3031975542" sldId="375"/>
            <ac:grpSpMk id="12" creationId="{70BA707D-EFD4-1866-5BC1-83692B5E0E01}"/>
          </ac:grpSpMkLst>
        </pc:grpChg>
        <pc:grpChg chg="del mod">
          <ac:chgData name="mehmet sait özdemir" userId="dce2c172-62e6-4d50-b888-93ec6715f647" providerId="ADAL" clId="{4B34B9B3-F431-4264-81B4-7C1F7E2D189B}" dt="2023-08-15T20:44:33.282" v="1928"/>
          <ac:grpSpMkLst>
            <pc:docMk/>
            <pc:sldMk cId="3031975542" sldId="375"/>
            <ac:grpSpMk id="15" creationId="{1DF8305B-44E5-66DC-A000-E2C857646A30}"/>
          </ac:grpSpMkLst>
        </pc:grpChg>
        <pc:grpChg chg="del mod">
          <ac:chgData name="mehmet sait özdemir" userId="dce2c172-62e6-4d50-b888-93ec6715f647" providerId="ADAL" clId="{4B34B9B3-F431-4264-81B4-7C1F7E2D189B}" dt="2023-08-15T20:44:44.889" v="1941"/>
          <ac:grpSpMkLst>
            <pc:docMk/>
            <pc:sldMk cId="3031975542" sldId="375"/>
            <ac:grpSpMk id="17" creationId="{D772E342-FEB5-5187-8A1A-C581D9808DA1}"/>
          </ac:grpSpMkLst>
        </pc:grpChg>
        <pc:grpChg chg="mod">
          <ac:chgData name="mehmet sait özdemir" userId="dce2c172-62e6-4d50-b888-93ec6715f647" providerId="ADAL" clId="{4B34B9B3-F431-4264-81B4-7C1F7E2D189B}" dt="2023-08-15T20:44:44.889" v="1941"/>
          <ac:grpSpMkLst>
            <pc:docMk/>
            <pc:sldMk cId="3031975542" sldId="375"/>
            <ac:grpSpMk id="28" creationId="{FBD41431-5ACB-A77C-CC39-EDD4D088DADE}"/>
          </ac:grpSpMkLst>
        </pc:grpChg>
        <pc:grpChg chg="mod">
          <ac:chgData name="mehmet sait özdemir" userId="dce2c172-62e6-4d50-b888-93ec6715f647" providerId="ADAL" clId="{4B34B9B3-F431-4264-81B4-7C1F7E2D189B}" dt="2023-08-15T20:44:52.794" v="1957"/>
          <ac:grpSpMkLst>
            <pc:docMk/>
            <pc:sldMk cId="3031975542" sldId="375"/>
            <ac:grpSpMk id="44" creationId="{7DCF27B2-0420-EAEA-5C51-82C409FC03E0}"/>
          </ac:grpSpMkLst>
        </pc:grpChg>
        <pc:grpChg chg="mod">
          <ac:chgData name="mehmet sait özdemir" userId="dce2c172-62e6-4d50-b888-93ec6715f647" providerId="ADAL" clId="{4B34B9B3-F431-4264-81B4-7C1F7E2D189B}" dt="2023-08-15T20:45:04.168" v="1977"/>
          <ac:grpSpMkLst>
            <pc:docMk/>
            <pc:sldMk cId="3031975542" sldId="375"/>
            <ac:grpSpMk id="64" creationId="{E21163E4-C60C-67E5-6BDA-E6A83AFE254E}"/>
          </ac:grpSpMkLst>
        </pc:grpChg>
        <pc:grpChg chg="mod">
          <ac:chgData name="mehmet sait özdemir" userId="dce2c172-62e6-4d50-b888-93ec6715f647" providerId="ADAL" clId="{4B34B9B3-F431-4264-81B4-7C1F7E2D189B}" dt="2023-08-15T20:45:04.168" v="1977"/>
          <ac:grpSpMkLst>
            <pc:docMk/>
            <pc:sldMk cId="3031975542" sldId="375"/>
            <ac:grpSpMk id="65" creationId="{B079902C-60C6-3CA2-4C01-CA3B323645D6}"/>
          </ac:grpSpMkLst>
        </pc:grpChg>
        <pc:grpChg chg="mod">
          <ac:chgData name="mehmet sait özdemir" userId="dce2c172-62e6-4d50-b888-93ec6715f647" providerId="ADAL" clId="{4B34B9B3-F431-4264-81B4-7C1F7E2D189B}" dt="2023-08-15T20:45:04.168" v="1977"/>
          <ac:grpSpMkLst>
            <pc:docMk/>
            <pc:sldMk cId="3031975542" sldId="375"/>
            <ac:grpSpMk id="66" creationId="{C2046B93-85BC-18BF-6759-BB5EE91898B7}"/>
          </ac:grpSpMkLst>
        </pc:grpChg>
        <pc:grpChg chg="mod">
          <ac:chgData name="mehmet sait özdemir" userId="dce2c172-62e6-4d50-b888-93ec6715f647" providerId="ADAL" clId="{4B34B9B3-F431-4264-81B4-7C1F7E2D189B}" dt="2023-08-15T20:45:04.168" v="1977"/>
          <ac:grpSpMkLst>
            <pc:docMk/>
            <pc:sldMk cId="3031975542" sldId="375"/>
            <ac:grpSpMk id="67" creationId="{18E0F554-ACE9-6C7C-0B7F-7345366FD552}"/>
          </ac:grpSpMkLst>
        </pc:grpChg>
        <pc:grpChg chg="mod">
          <ac:chgData name="mehmet sait özdemir" userId="dce2c172-62e6-4d50-b888-93ec6715f647" providerId="ADAL" clId="{4B34B9B3-F431-4264-81B4-7C1F7E2D189B}" dt="2023-08-15T20:45:18.871" v="1998"/>
          <ac:grpSpMkLst>
            <pc:docMk/>
            <pc:sldMk cId="3031975542" sldId="375"/>
            <ac:grpSpMk id="88" creationId="{5BF9CDA7-58B3-0FC0-055C-D5A58EE3A708}"/>
          </ac:grpSpMkLst>
        </pc:grpChg>
        <pc:graphicFrameChg chg="modGraphic">
          <ac:chgData name="mehmet sait özdemir" userId="dce2c172-62e6-4d50-b888-93ec6715f647" providerId="ADAL" clId="{4B34B9B3-F431-4264-81B4-7C1F7E2D189B}" dt="2023-08-15T15:54:48.479" v="422" actId="20577"/>
          <ac:graphicFrameMkLst>
            <pc:docMk/>
            <pc:sldMk cId="3031975542" sldId="375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20:44:27.419" v="1916" actId="9405"/>
          <ac:inkMkLst>
            <pc:docMk/>
            <pc:sldMk cId="3031975542" sldId="375"/>
            <ac:inkMk id="3" creationId="{74C629EF-CA6D-0556-E6DB-1F6F93DBC530}"/>
          </ac:inkMkLst>
        </pc:inkChg>
        <pc:inkChg chg="add">
          <ac:chgData name="mehmet sait özdemir" userId="dce2c172-62e6-4d50-b888-93ec6715f647" providerId="ADAL" clId="{4B34B9B3-F431-4264-81B4-7C1F7E2D189B}" dt="2023-08-15T20:44:27.778" v="1917" actId="9405"/>
          <ac:inkMkLst>
            <pc:docMk/>
            <pc:sldMk cId="3031975542" sldId="375"/>
            <ac:inkMk id="4" creationId="{ADDB9AFA-97C9-B25E-5664-345F74BCF23A}"/>
          </ac:inkMkLst>
        </pc:inkChg>
        <pc:inkChg chg="add">
          <ac:chgData name="mehmet sait özdemir" userId="dce2c172-62e6-4d50-b888-93ec6715f647" providerId="ADAL" clId="{4B34B9B3-F431-4264-81B4-7C1F7E2D189B}" dt="2023-08-15T20:44:28.166" v="1918" actId="9405"/>
          <ac:inkMkLst>
            <pc:docMk/>
            <pc:sldMk cId="3031975542" sldId="375"/>
            <ac:inkMk id="5" creationId="{6658A5F3-2019-E92E-6003-3E323C460C7F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6" creationId="{E2F16199-DED0-62DE-07BC-102BAD19CE5B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7" creationId="{2E7F7788-A2B9-1AA7-60D8-DDEADABF86E5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8" creationId="{324B533C-D7A6-E93C-E043-490AB446EE79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9" creationId="{AEFA74BE-3582-DEEF-D4E6-8DE2EF58A427}"/>
          </ac:inkMkLst>
        </pc:inkChg>
        <pc:inkChg chg="add del mod">
          <ac:chgData name="mehmet sait özdemir" userId="dce2c172-62e6-4d50-b888-93ec6715f647" providerId="ADAL" clId="{4B34B9B3-F431-4264-81B4-7C1F7E2D189B}" dt="2023-08-15T20:44:35.810" v="1929"/>
          <ac:inkMkLst>
            <pc:docMk/>
            <pc:sldMk cId="3031975542" sldId="375"/>
            <ac:inkMk id="13" creationId="{52C95B6A-D1A0-0FD0-0425-576F91FFEDFD}"/>
          </ac:inkMkLst>
        </pc:inkChg>
        <pc:inkChg chg="add del mod">
          <ac:chgData name="mehmet sait özdemir" userId="dce2c172-62e6-4d50-b888-93ec6715f647" providerId="ADAL" clId="{4B34B9B3-F431-4264-81B4-7C1F7E2D189B}" dt="2023-08-15T20:44:35.810" v="1930"/>
          <ac:inkMkLst>
            <pc:docMk/>
            <pc:sldMk cId="3031975542" sldId="375"/>
            <ac:inkMk id="14" creationId="{B704689A-45D4-2322-95C7-C2F6ACB1E90F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16" creationId="{EFC6BE5D-39B4-F4FB-CBE7-A59C59349C18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18" creationId="{268BC240-C8F1-ECD8-B4FF-81BB24D297D7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19" creationId="{2E8642C6-4569-ACAE-7464-46A560CE889A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0" creationId="{77C3C1CB-4958-64F5-8463-6B67AAD39AF3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1" creationId="{C3B59C88-F638-8F8D-5A36-87E2A1B82246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2" creationId="{AC5CA2C8-C929-4AC3-6216-CE783C33FD27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3" creationId="{91F9655F-6769-8CEA-B2CD-25B3BF6268C9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4" creationId="{9A2ACBF3-0061-80E5-2360-D308C9F4AC93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5" creationId="{03B77317-3EE0-9E00-50EC-77FC3468FBF8}"/>
          </ac:inkMkLst>
        </pc:inkChg>
        <pc:inkChg chg="add">
          <ac:chgData name="mehmet sait özdemir" userId="dce2c172-62e6-4d50-b888-93ec6715f647" providerId="ADAL" clId="{4B34B9B3-F431-4264-81B4-7C1F7E2D189B}" dt="2023-08-15T20:44:42.905" v="1939" actId="9405"/>
          <ac:inkMkLst>
            <pc:docMk/>
            <pc:sldMk cId="3031975542" sldId="375"/>
            <ac:inkMk id="26" creationId="{59CD61EE-D4E1-98D6-AB9B-CC6E8FC5F357}"/>
          </ac:inkMkLst>
        </pc:inkChg>
        <pc:inkChg chg="add mod">
          <ac:chgData name="mehmet sait özdemir" userId="dce2c172-62e6-4d50-b888-93ec6715f647" providerId="ADAL" clId="{4B34B9B3-F431-4264-81B4-7C1F7E2D189B}" dt="2023-08-15T20:44:44.889" v="1941"/>
          <ac:inkMkLst>
            <pc:docMk/>
            <pc:sldMk cId="3031975542" sldId="375"/>
            <ac:inkMk id="27" creationId="{6C144A6E-5CCA-EE2B-92E3-D0DDE63931B8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29" creationId="{4805E394-7AAC-EB3E-BAE6-7CC59F3218E3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0" creationId="{24A983E5-4668-6EAA-497E-156BE94E3E2E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1" creationId="{52385846-5B42-000F-0043-6C3740B5FE30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2" creationId="{CF130E46-0575-6052-D2AA-A4FF74FFEDBD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3" creationId="{6A54EE6F-D49A-8323-3F26-AEC48263A9D0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4" creationId="{9E375022-195D-77B9-94B0-7A798B49CB25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5" creationId="{1673D60F-174B-C9F3-50E6-B4A111CAF4ED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6" creationId="{82D2B0D3-2185-C7E1-B987-D7B194709686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7" creationId="{64DAEFD9-BA5C-BD1C-EA9E-886C4D6F25D7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8" creationId="{18CB0EC1-5FC9-BFEC-AE66-83045EBF085A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39" creationId="{76D19C13-22FB-FDFB-2956-705D124095E6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40" creationId="{C7E12D0D-4FF9-A8EF-3BE9-2D9D2B8087F6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41" creationId="{34390965-EB22-9911-0715-290B56379E75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42" creationId="{ED868025-3E9A-C43A-2F7A-AD184136CD36}"/>
          </ac:inkMkLst>
        </pc:inkChg>
        <pc:inkChg chg="add mod">
          <ac:chgData name="mehmet sait özdemir" userId="dce2c172-62e6-4d50-b888-93ec6715f647" providerId="ADAL" clId="{4B34B9B3-F431-4264-81B4-7C1F7E2D189B}" dt="2023-08-15T20:44:52.794" v="1957"/>
          <ac:inkMkLst>
            <pc:docMk/>
            <pc:sldMk cId="3031975542" sldId="375"/>
            <ac:inkMk id="43" creationId="{FF029020-1FF4-F175-3D3D-142C0B01768C}"/>
          </ac:inkMkLst>
        </pc:inkChg>
        <pc:inkChg chg="add">
          <ac:chgData name="mehmet sait özdemir" userId="dce2c172-62e6-4d50-b888-93ec6715f647" providerId="ADAL" clId="{4B34B9B3-F431-4264-81B4-7C1F7E2D189B}" dt="2023-08-15T20:44:53.209" v="1958" actId="9405"/>
          <ac:inkMkLst>
            <pc:docMk/>
            <pc:sldMk cId="3031975542" sldId="375"/>
            <ac:inkMk id="45" creationId="{41F7660B-787D-8AFF-CBA4-250296352A0A}"/>
          </ac:inkMkLst>
        </pc:inkChg>
        <pc:inkChg chg="add">
          <ac:chgData name="mehmet sait özdemir" userId="dce2c172-62e6-4d50-b888-93ec6715f647" providerId="ADAL" clId="{4B34B9B3-F431-4264-81B4-7C1F7E2D189B}" dt="2023-08-15T20:44:54.469" v="1959" actId="9405"/>
          <ac:inkMkLst>
            <pc:docMk/>
            <pc:sldMk cId="3031975542" sldId="375"/>
            <ac:inkMk id="46" creationId="{E85F7B15-9C2F-94C4-5657-13EAF8ABA521}"/>
          </ac:inkMkLst>
        </pc:inkChg>
        <pc:inkChg chg="add">
          <ac:chgData name="mehmet sait özdemir" userId="dce2c172-62e6-4d50-b888-93ec6715f647" providerId="ADAL" clId="{4B34B9B3-F431-4264-81B4-7C1F7E2D189B}" dt="2023-08-15T20:44:55.702" v="1960" actId="9405"/>
          <ac:inkMkLst>
            <pc:docMk/>
            <pc:sldMk cId="3031975542" sldId="375"/>
            <ac:inkMk id="47" creationId="{DFEDC75F-21F7-1CAE-CDD5-1F51286D26CA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48" creationId="{52BC2A5B-108A-0EA4-B578-5AE65340E6AA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49" creationId="{42E83256-949B-8B3B-CF39-A4A8047942B3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0" creationId="{81EC8AE0-2C46-3B68-E55B-4A20745481DD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1" creationId="{FAA9DC3A-8127-18BB-82B7-B9C539F98BF2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2" creationId="{9528244A-92B4-B15C-CD24-05A4AD391EDA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3" creationId="{4F993052-590D-ABA5-E355-A8C889AD491F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4" creationId="{98ACD708-5EEF-59DF-2784-8FF259F74D95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5" creationId="{05DC5A90-CFF5-22E4-4F72-3429F180F7D5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6" creationId="{55481DD0-A554-6307-D8CB-172C670F8047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7" creationId="{286AC4EB-E6A5-0FBC-4369-F5DCD3CA9A17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8" creationId="{4CFB87A3-6BE6-0D63-2CDD-E1782E7FABA0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59" creationId="{13215E22-1868-91E0-7F6E-717EBF7A1CB6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60" creationId="{2D45CB2A-8B86-FC10-723F-6A1DD8DE7DF6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61" creationId="{186E0771-DA0D-D449-3967-F870481C530E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62" creationId="{40AEC834-2657-D9DB-CD82-7596DDAEB85B}"/>
          </ac:inkMkLst>
        </pc:inkChg>
        <pc:inkChg chg="add mod">
          <ac:chgData name="mehmet sait özdemir" userId="dce2c172-62e6-4d50-b888-93ec6715f647" providerId="ADAL" clId="{4B34B9B3-F431-4264-81B4-7C1F7E2D189B}" dt="2023-08-15T20:45:04.168" v="1977"/>
          <ac:inkMkLst>
            <pc:docMk/>
            <pc:sldMk cId="3031975542" sldId="375"/>
            <ac:inkMk id="63" creationId="{801EB317-E57B-CC98-ED75-FE60C49CFEA8}"/>
          </ac:inkMkLst>
        </pc:inkChg>
        <pc:inkChg chg="add">
          <ac:chgData name="mehmet sait özdemir" userId="dce2c172-62e6-4d50-b888-93ec6715f647" providerId="ADAL" clId="{4B34B9B3-F431-4264-81B4-7C1F7E2D189B}" dt="2023-08-15T20:45:07.505" v="1978" actId="9405"/>
          <ac:inkMkLst>
            <pc:docMk/>
            <pc:sldMk cId="3031975542" sldId="375"/>
            <ac:inkMk id="68" creationId="{B615909B-CEC1-4452-989F-01D269459B71}"/>
          </ac:inkMkLst>
        </pc:inkChg>
        <pc:inkChg chg="add">
          <ac:chgData name="mehmet sait özdemir" userId="dce2c172-62e6-4d50-b888-93ec6715f647" providerId="ADAL" clId="{4B34B9B3-F431-4264-81B4-7C1F7E2D189B}" dt="2023-08-15T20:45:07.911" v="1979" actId="9405"/>
          <ac:inkMkLst>
            <pc:docMk/>
            <pc:sldMk cId="3031975542" sldId="375"/>
            <ac:inkMk id="69" creationId="{3317925F-0200-1EFF-2061-BA4807E79584}"/>
          </ac:inkMkLst>
        </pc:inkChg>
        <pc:inkChg chg="add">
          <ac:chgData name="mehmet sait özdemir" userId="dce2c172-62e6-4d50-b888-93ec6715f647" providerId="ADAL" clId="{4B34B9B3-F431-4264-81B4-7C1F7E2D189B}" dt="2023-08-15T20:45:08.284" v="1980" actId="9405"/>
          <ac:inkMkLst>
            <pc:docMk/>
            <pc:sldMk cId="3031975542" sldId="375"/>
            <ac:inkMk id="70" creationId="{FA8BE3DC-B553-6296-12B4-3897B90308A6}"/>
          </ac:inkMkLst>
        </pc:inkChg>
        <pc:inkChg chg="add">
          <ac:chgData name="mehmet sait özdemir" userId="dce2c172-62e6-4d50-b888-93ec6715f647" providerId="ADAL" clId="{4B34B9B3-F431-4264-81B4-7C1F7E2D189B}" dt="2023-08-15T20:45:08.659" v="1981" actId="9405"/>
          <ac:inkMkLst>
            <pc:docMk/>
            <pc:sldMk cId="3031975542" sldId="375"/>
            <ac:inkMk id="71" creationId="{CF9ED4C6-F8C2-82E0-4CD2-47FDB2220FBF}"/>
          </ac:inkMkLst>
        </pc:inkChg>
        <pc:inkChg chg="add">
          <ac:chgData name="mehmet sait özdemir" userId="dce2c172-62e6-4d50-b888-93ec6715f647" providerId="ADAL" clId="{4B34B9B3-F431-4264-81B4-7C1F7E2D189B}" dt="2023-08-15T20:45:09.090" v="1982" actId="9405"/>
          <ac:inkMkLst>
            <pc:docMk/>
            <pc:sldMk cId="3031975542" sldId="375"/>
            <ac:inkMk id="72" creationId="{611B7F36-40A4-9E1A-47F5-4F2B6A62BF30}"/>
          </ac:inkMkLst>
        </pc:inkChg>
        <pc:inkChg chg="add">
          <ac:chgData name="mehmet sait özdemir" userId="dce2c172-62e6-4d50-b888-93ec6715f647" providerId="ADAL" clId="{4B34B9B3-F431-4264-81B4-7C1F7E2D189B}" dt="2023-08-15T20:45:09.477" v="1983" actId="9405"/>
          <ac:inkMkLst>
            <pc:docMk/>
            <pc:sldMk cId="3031975542" sldId="375"/>
            <ac:inkMk id="73" creationId="{A70C0F09-E070-829E-2AF7-2335191EEA44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74" creationId="{33598D61-C403-84BC-E1DE-C02A7D0C7567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75" creationId="{2321EAE6-BE3D-77A3-ADE2-21CBBCEA3F08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76" creationId="{5224C725-C398-6059-5E6E-8C44158B5BA0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77" creationId="{7352AA68-F185-5F9A-4662-035B6B58B253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78" creationId="{BA6855B0-5961-8215-75C6-F1F51E94E208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79" creationId="{F6BCD674-725C-40D7-3488-7FAD1E0D1202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0" creationId="{0AB40D1F-6772-C815-B4FA-81938695F93C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1" creationId="{5602BFF3-F804-72AB-8268-1BE1BF10A2FF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2" creationId="{E35341D6-C393-905B-5EA7-47B5A13341E9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3" creationId="{ED3F478D-C1A2-C037-6E07-63D134DEB890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4" creationId="{9B716D0D-DA68-922C-B9A8-02F351C9BAA5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5" creationId="{A8EBB9E2-FD81-C118-4F0D-EBDEA03F075D}"/>
          </ac:inkMkLst>
        </pc:inkChg>
        <pc:inkChg chg="add mod">
          <ac:chgData name="mehmet sait özdemir" userId="dce2c172-62e6-4d50-b888-93ec6715f647" providerId="ADAL" clId="{4B34B9B3-F431-4264-81B4-7C1F7E2D189B}" dt="2023-08-15T20:45:18.871" v="1998"/>
          <ac:inkMkLst>
            <pc:docMk/>
            <pc:sldMk cId="3031975542" sldId="375"/>
            <ac:inkMk id="86" creationId="{1E2B0B09-6E78-90B5-D62D-42CF64128E61}"/>
          </ac:inkMkLst>
        </pc:inkChg>
        <pc:inkChg chg="add">
          <ac:chgData name="mehmet sait özdemir" userId="dce2c172-62e6-4d50-b888-93ec6715f647" providerId="ADAL" clId="{4B34B9B3-F431-4264-81B4-7C1F7E2D189B}" dt="2023-08-15T20:45:18.078" v="1997" actId="9405"/>
          <ac:inkMkLst>
            <pc:docMk/>
            <pc:sldMk cId="3031975542" sldId="375"/>
            <ac:inkMk id="87" creationId="{DCA18826-8F4C-4BD9-03E1-71D0EBBEEE58}"/>
          </ac:inkMkLst>
        </pc:inkChg>
      </pc:sldChg>
      <pc:sldChg chg="addSp delSp modSp mod">
        <pc:chgData name="mehmet sait özdemir" userId="dce2c172-62e6-4d50-b888-93ec6715f647" providerId="ADAL" clId="{4B34B9B3-F431-4264-81B4-7C1F7E2D189B}" dt="2023-08-15T20:46:09.658" v="2072"/>
        <pc:sldMkLst>
          <pc:docMk/>
          <pc:sldMk cId="2466834588" sldId="376"/>
        </pc:sldMkLst>
        <pc:grpChg chg="mod">
          <ac:chgData name="mehmet sait özdemir" userId="dce2c172-62e6-4d50-b888-93ec6715f647" providerId="ADAL" clId="{4B34B9B3-F431-4264-81B4-7C1F7E2D189B}" dt="2023-08-15T20:45:33.532" v="2020"/>
          <ac:grpSpMkLst>
            <pc:docMk/>
            <pc:sldMk cId="2466834588" sldId="376"/>
            <ac:grpSpMk id="26" creationId="{C0DD7E37-3235-EB65-1BD8-05A1FEC29D70}"/>
          </ac:grpSpMkLst>
        </pc:grpChg>
        <pc:grpChg chg="mod">
          <ac:chgData name="mehmet sait özdemir" userId="dce2c172-62e6-4d50-b888-93ec6715f647" providerId="ADAL" clId="{4B34B9B3-F431-4264-81B4-7C1F7E2D189B}" dt="2023-08-15T20:45:33.532" v="2020"/>
          <ac:grpSpMkLst>
            <pc:docMk/>
            <pc:sldMk cId="2466834588" sldId="376"/>
            <ac:grpSpMk id="27" creationId="{F5976342-449B-7160-0BCB-A465D000F53C}"/>
          </ac:grpSpMkLst>
        </pc:grpChg>
        <pc:grpChg chg="mod">
          <ac:chgData name="mehmet sait özdemir" userId="dce2c172-62e6-4d50-b888-93ec6715f647" providerId="ADAL" clId="{4B34B9B3-F431-4264-81B4-7C1F7E2D189B}" dt="2023-08-15T20:45:44.719" v="2029"/>
          <ac:grpSpMkLst>
            <pc:docMk/>
            <pc:sldMk cId="2466834588" sldId="376"/>
            <ac:grpSpMk id="36" creationId="{BB35DBE0-2A41-AF96-7C33-C9139986CF4D}"/>
          </ac:grpSpMkLst>
        </pc:grpChg>
        <pc:grpChg chg="mod">
          <ac:chgData name="mehmet sait özdemir" userId="dce2c172-62e6-4d50-b888-93ec6715f647" providerId="ADAL" clId="{4B34B9B3-F431-4264-81B4-7C1F7E2D189B}" dt="2023-08-15T20:45:55.476" v="2051"/>
          <ac:grpSpMkLst>
            <pc:docMk/>
            <pc:sldMk cId="2466834588" sldId="376"/>
            <ac:grpSpMk id="58" creationId="{34826307-285D-BCA2-9313-E4D9B1B8F106}"/>
          </ac:grpSpMkLst>
        </pc:grpChg>
        <pc:grpChg chg="mod">
          <ac:chgData name="mehmet sait özdemir" userId="dce2c172-62e6-4d50-b888-93ec6715f647" providerId="ADAL" clId="{4B34B9B3-F431-4264-81B4-7C1F7E2D189B}" dt="2023-08-15T20:45:55.476" v="2051"/>
          <ac:grpSpMkLst>
            <pc:docMk/>
            <pc:sldMk cId="2466834588" sldId="376"/>
            <ac:grpSpMk id="59" creationId="{25460016-7594-8F09-E395-3213F0572958}"/>
          </ac:grpSpMkLst>
        </pc:grpChg>
        <pc:grpChg chg="mod">
          <ac:chgData name="mehmet sait özdemir" userId="dce2c172-62e6-4d50-b888-93ec6715f647" providerId="ADAL" clId="{4B34B9B3-F431-4264-81B4-7C1F7E2D189B}" dt="2023-08-15T20:45:55.476" v="2051"/>
          <ac:grpSpMkLst>
            <pc:docMk/>
            <pc:sldMk cId="2466834588" sldId="376"/>
            <ac:grpSpMk id="60" creationId="{900B3652-0B44-DA10-68EF-DB7AF3CCB3E5}"/>
          </ac:grpSpMkLst>
        </pc:grpChg>
        <pc:grpChg chg="del mod">
          <ac:chgData name="mehmet sait özdemir" userId="dce2c172-62e6-4d50-b888-93ec6715f647" providerId="ADAL" clId="{4B34B9B3-F431-4264-81B4-7C1F7E2D189B}" dt="2023-08-15T20:46:09.658" v="2072"/>
          <ac:grpSpMkLst>
            <pc:docMk/>
            <pc:sldMk cId="2466834588" sldId="376"/>
            <ac:grpSpMk id="76" creationId="{846A7C42-900D-44B5-CC25-E9614342B520}"/>
          </ac:grpSpMkLst>
        </pc:grpChg>
        <pc:grpChg chg="mod">
          <ac:chgData name="mehmet sait özdemir" userId="dce2c172-62e6-4d50-b888-93ec6715f647" providerId="ADAL" clId="{4B34B9B3-F431-4264-81B4-7C1F7E2D189B}" dt="2023-08-15T20:46:09.658" v="2072"/>
          <ac:grpSpMkLst>
            <pc:docMk/>
            <pc:sldMk cId="2466834588" sldId="376"/>
            <ac:grpSpMk id="81" creationId="{9C2753BC-DFC1-8754-50F1-0A901BD201E6}"/>
          </ac:grpSpMkLst>
        </pc:grpChg>
        <pc:graphicFrameChg chg="modGraphic">
          <ac:chgData name="mehmet sait özdemir" userId="dce2c172-62e6-4d50-b888-93ec6715f647" providerId="ADAL" clId="{4B34B9B3-F431-4264-81B4-7C1F7E2D189B}" dt="2023-08-15T15:54:56.232" v="428" actId="20577"/>
          <ac:graphicFrameMkLst>
            <pc:docMk/>
            <pc:sldMk cId="2466834588" sldId="376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20:45:23.590" v="1999" actId="9405"/>
          <ac:inkMkLst>
            <pc:docMk/>
            <pc:sldMk cId="2466834588" sldId="376"/>
            <ac:inkMk id="3" creationId="{B9E7E0D3-8E28-4F5D-9FAD-4050749053BE}"/>
          </ac:inkMkLst>
        </pc:inkChg>
        <pc:inkChg chg="add">
          <ac:chgData name="mehmet sait özdemir" userId="dce2c172-62e6-4d50-b888-93ec6715f647" providerId="ADAL" clId="{4B34B9B3-F431-4264-81B4-7C1F7E2D189B}" dt="2023-08-15T20:45:23.977" v="2000" actId="9405"/>
          <ac:inkMkLst>
            <pc:docMk/>
            <pc:sldMk cId="2466834588" sldId="376"/>
            <ac:inkMk id="4" creationId="{F34A14BD-3ACF-3B73-2710-1D8DAC73E359}"/>
          </ac:inkMkLst>
        </pc:inkChg>
        <pc:inkChg chg="add">
          <ac:chgData name="mehmet sait özdemir" userId="dce2c172-62e6-4d50-b888-93ec6715f647" providerId="ADAL" clId="{4B34B9B3-F431-4264-81B4-7C1F7E2D189B}" dt="2023-08-15T20:45:24.335" v="2001" actId="9405"/>
          <ac:inkMkLst>
            <pc:docMk/>
            <pc:sldMk cId="2466834588" sldId="376"/>
            <ac:inkMk id="5" creationId="{4F6D2051-1347-1AC8-B906-2EA023D80028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6" creationId="{B1B01B53-4A00-8482-2095-7A52D61FE79C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7" creationId="{A3EF3262-D281-FFAA-C852-981CC4A13025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8" creationId="{77F298F3-D601-F1E5-F2D6-DB41D8F52F18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9" creationId="{ACD1B5E7-7167-76AD-BEA4-5A64E88EFB12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2" creationId="{A0F51E02-7158-C69A-D549-E8752802E9CA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3" creationId="{C6866517-719C-9954-9AB2-42E53F1EE8C5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4" creationId="{3A52E22D-7AF3-136B-3F95-1FF861B050D6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5" creationId="{5D008A6B-8158-B6D1-D690-7A1271975BFA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6" creationId="{43A03FC1-FF78-CB98-B017-86E3DFFB7A86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7" creationId="{D7FF7F5F-B83F-8539-FEAF-B53E2D99FB25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8" creationId="{C39FEB08-ADE7-91C2-B36C-A99070A12E4C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19" creationId="{792BEBE6-A876-DE19-6378-F6E851B20B21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20" creationId="{1AE8FF88-AA82-5034-154B-135A6A673CF8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21" creationId="{C7265FCA-F631-5E22-8C21-5887FF37AF2D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22" creationId="{EEDDA592-485B-164B-6A86-2BE1ECF076A0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23" creationId="{C34649E9-E24C-8B75-EAF4-C3CA99CAA5FF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24" creationId="{8B880627-2A34-188F-3C9B-F4C6DBFEB671}"/>
          </ac:inkMkLst>
        </pc:inkChg>
        <pc:inkChg chg="add mod">
          <ac:chgData name="mehmet sait özdemir" userId="dce2c172-62e6-4d50-b888-93ec6715f647" providerId="ADAL" clId="{4B34B9B3-F431-4264-81B4-7C1F7E2D189B}" dt="2023-08-15T20:45:33.532" v="2020"/>
          <ac:inkMkLst>
            <pc:docMk/>
            <pc:sldMk cId="2466834588" sldId="376"/>
            <ac:inkMk id="25" creationId="{C41F08EC-0C82-E148-AA29-92456DD9EBE0}"/>
          </ac:inkMkLst>
        </pc:inkChg>
        <pc:inkChg chg="add">
          <ac:chgData name="mehmet sait özdemir" userId="dce2c172-62e6-4d50-b888-93ec6715f647" providerId="ADAL" clId="{4B34B9B3-F431-4264-81B4-7C1F7E2D189B}" dt="2023-08-15T20:45:35.320" v="2021" actId="9405"/>
          <ac:inkMkLst>
            <pc:docMk/>
            <pc:sldMk cId="2466834588" sldId="376"/>
            <ac:inkMk id="28" creationId="{DE43E6F6-5E74-E593-4B44-9E99F518672C}"/>
          </ac:inkMkLst>
        </pc:inkChg>
        <pc:inkChg chg="add">
          <ac:chgData name="mehmet sait özdemir" userId="dce2c172-62e6-4d50-b888-93ec6715f647" providerId="ADAL" clId="{4B34B9B3-F431-4264-81B4-7C1F7E2D189B}" dt="2023-08-15T20:45:39.764" v="2022" actId="9405"/>
          <ac:inkMkLst>
            <pc:docMk/>
            <pc:sldMk cId="2466834588" sldId="376"/>
            <ac:inkMk id="29" creationId="{04C5A7BC-E7C0-397B-26D2-4EBA18C42E7A}"/>
          </ac:inkMkLst>
        </pc:inkChg>
        <pc:inkChg chg="add">
          <ac:chgData name="mehmet sait özdemir" userId="dce2c172-62e6-4d50-b888-93ec6715f647" providerId="ADAL" clId="{4B34B9B3-F431-4264-81B4-7C1F7E2D189B}" dt="2023-08-15T20:45:40.978" v="2023" actId="9405"/>
          <ac:inkMkLst>
            <pc:docMk/>
            <pc:sldMk cId="2466834588" sldId="376"/>
            <ac:inkMk id="30" creationId="{F885157F-A82A-08FD-83B5-69E04A132AFF}"/>
          </ac:inkMkLst>
        </pc:inkChg>
        <pc:inkChg chg="add mod">
          <ac:chgData name="mehmet sait özdemir" userId="dce2c172-62e6-4d50-b888-93ec6715f647" providerId="ADAL" clId="{4B34B9B3-F431-4264-81B4-7C1F7E2D189B}" dt="2023-08-15T20:45:44.719" v="2029"/>
          <ac:inkMkLst>
            <pc:docMk/>
            <pc:sldMk cId="2466834588" sldId="376"/>
            <ac:inkMk id="31" creationId="{58FD1BB8-F0D9-2438-4850-7EFA85253836}"/>
          </ac:inkMkLst>
        </pc:inkChg>
        <pc:inkChg chg="add mod">
          <ac:chgData name="mehmet sait özdemir" userId="dce2c172-62e6-4d50-b888-93ec6715f647" providerId="ADAL" clId="{4B34B9B3-F431-4264-81B4-7C1F7E2D189B}" dt="2023-08-15T20:45:44.719" v="2029"/>
          <ac:inkMkLst>
            <pc:docMk/>
            <pc:sldMk cId="2466834588" sldId="376"/>
            <ac:inkMk id="32" creationId="{448AE27E-3B3F-DD87-66B0-163C6F424370}"/>
          </ac:inkMkLst>
        </pc:inkChg>
        <pc:inkChg chg="add mod">
          <ac:chgData name="mehmet sait özdemir" userId="dce2c172-62e6-4d50-b888-93ec6715f647" providerId="ADAL" clId="{4B34B9B3-F431-4264-81B4-7C1F7E2D189B}" dt="2023-08-15T20:45:44.719" v="2029"/>
          <ac:inkMkLst>
            <pc:docMk/>
            <pc:sldMk cId="2466834588" sldId="376"/>
            <ac:inkMk id="33" creationId="{4FAA0335-ABE0-DF03-126A-062B8AEA4C65}"/>
          </ac:inkMkLst>
        </pc:inkChg>
        <pc:inkChg chg="add mod">
          <ac:chgData name="mehmet sait özdemir" userId="dce2c172-62e6-4d50-b888-93ec6715f647" providerId="ADAL" clId="{4B34B9B3-F431-4264-81B4-7C1F7E2D189B}" dt="2023-08-15T20:45:44.719" v="2029"/>
          <ac:inkMkLst>
            <pc:docMk/>
            <pc:sldMk cId="2466834588" sldId="376"/>
            <ac:inkMk id="34" creationId="{9E3C6505-C7FB-5A7B-EEFF-509C3B8CF832}"/>
          </ac:inkMkLst>
        </pc:inkChg>
        <pc:inkChg chg="add mod">
          <ac:chgData name="mehmet sait özdemir" userId="dce2c172-62e6-4d50-b888-93ec6715f647" providerId="ADAL" clId="{4B34B9B3-F431-4264-81B4-7C1F7E2D189B}" dt="2023-08-15T20:45:44.719" v="2029"/>
          <ac:inkMkLst>
            <pc:docMk/>
            <pc:sldMk cId="2466834588" sldId="376"/>
            <ac:inkMk id="35" creationId="{952BEA92-BF6B-17CA-00A2-A7616BB6AEA5}"/>
          </ac:inkMkLst>
        </pc:inkChg>
        <pc:inkChg chg="add">
          <ac:chgData name="mehmet sait özdemir" userId="dce2c172-62e6-4d50-b888-93ec6715f647" providerId="ADAL" clId="{4B34B9B3-F431-4264-81B4-7C1F7E2D189B}" dt="2023-08-15T20:45:45.997" v="2030" actId="9405"/>
          <ac:inkMkLst>
            <pc:docMk/>
            <pc:sldMk cId="2466834588" sldId="376"/>
            <ac:inkMk id="37" creationId="{0BEEDA7C-4608-B800-BE4C-81EA7D4A67BA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38" creationId="{C72DF2BD-F4BF-0B66-A5B0-5034EB9ED72B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39" creationId="{9B826E41-61BD-5367-A19D-88BBB43EF037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0" creationId="{3712BF69-3ED9-9FA7-F95F-4FFCE4221468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1" creationId="{49E4D2F2-6FAE-BAB3-2A68-8E2D624D81BD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2" creationId="{CFF79046-386E-3C06-0BB3-F5418BE058EF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3" creationId="{ACB2CADB-8E2F-D2A9-851C-BA296AFEEE68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4" creationId="{4B9DD825-E6F9-F801-8815-BF53A9444134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5" creationId="{AC23E661-138C-385C-4F44-E7C397A58CE4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6" creationId="{0C49CF70-CC36-7AEE-8487-6DB70BB612B7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7" creationId="{9860DDDA-ED94-3493-03CF-01D730F1C4CA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8" creationId="{A0067560-774A-7113-89F5-3EDD5455E134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49" creationId="{B8600120-ED57-0592-B8CF-2953B8750F1D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0" creationId="{A55D21FE-701F-BA2F-D15F-506416A77714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1" creationId="{6AE3B51B-6833-406F-E757-9219AA4271B2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2" creationId="{C9022AD3-D528-193C-490D-E7B83767C93F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3" creationId="{73CCB4DA-291A-A96B-F7DC-F19C56189DFE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4" creationId="{C5A364CD-2C55-8E34-A858-546359B4317A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5" creationId="{9DF96CA4-296E-3D21-F828-056B818FEF72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6" creationId="{70A697E5-6D58-7C5E-8394-55B8B65C9193}"/>
          </ac:inkMkLst>
        </pc:inkChg>
        <pc:inkChg chg="add mod">
          <ac:chgData name="mehmet sait özdemir" userId="dce2c172-62e6-4d50-b888-93ec6715f647" providerId="ADAL" clId="{4B34B9B3-F431-4264-81B4-7C1F7E2D189B}" dt="2023-08-15T20:45:55.476" v="2051"/>
          <ac:inkMkLst>
            <pc:docMk/>
            <pc:sldMk cId="2466834588" sldId="376"/>
            <ac:inkMk id="57" creationId="{1CE94CBB-1F4A-67BD-C95F-F83D9DCE513E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1" creationId="{1475F7C9-A678-66DB-AE1B-A321A9E1251F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2" creationId="{DEEA60AF-2A36-EF10-7CC1-4E72F469B779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3" creationId="{4C9F44DD-0614-AADE-0C29-D5F003A69A4F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4" creationId="{0B0E5793-F13B-8AA2-D0DA-50365914B91F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5" creationId="{189B31E6-1445-2B32-7D44-DC007D836F3D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6" creationId="{475298D3-43D0-6C67-145B-E3130A414E75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7" creationId="{808FA43D-92FE-C253-EDEE-389469E42051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8" creationId="{E7E637C2-4AA2-BFF4-09E1-3F8D17142BB6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69" creationId="{D21B32FC-969E-9635-1D13-280F0E3AF610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0" creationId="{81BB6CDE-A708-53CA-4880-7E7718B41AED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1" creationId="{5CD5F54C-C280-11FA-A1B7-C8C25B41B588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2" creationId="{D7106594-5D4C-27BE-9CFE-15A983A82354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3" creationId="{9A886942-9BE6-D14F-4E2F-304226FD398E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4" creationId="{C2397EE1-9741-5A13-944D-47E1A87F7425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5" creationId="{27934469-7606-1CE6-B9B4-48ED71223EF7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7" creationId="{3113EFD3-54AC-04B7-BD74-6769887B9442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8" creationId="{1E7A8562-2D05-5B5D-1D38-E7CD3DE832FA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79" creationId="{203ACC6F-C33B-47F7-5002-D3B268EF9F27}"/>
          </ac:inkMkLst>
        </pc:inkChg>
        <pc:inkChg chg="add mod">
          <ac:chgData name="mehmet sait özdemir" userId="dce2c172-62e6-4d50-b888-93ec6715f647" providerId="ADAL" clId="{4B34B9B3-F431-4264-81B4-7C1F7E2D189B}" dt="2023-08-15T20:46:09.658" v="2072"/>
          <ac:inkMkLst>
            <pc:docMk/>
            <pc:sldMk cId="2466834588" sldId="376"/>
            <ac:inkMk id="80" creationId="{EAEF5E7A-0F58-0926-69A9-3C51B59F2F39}"/>
          </ac:inkMkLst>
        </pc:inkChg>
      </pc:sldChg>
      <pc:sldChg chg="addSp delSp modSp mod">
        <pc:chgData name="mehmet sait özdemir" userId="dce2c172-62e6-4d50-b888-93ec6715f647" providerId="ADAL" clId="{4B34B9B3-F431-4264-81B4-7C1F7E2D189B}" dt="2023-08-15T20:47:08.578" v="2133"/>
        <pc:sldMkLst>
          <pc:docMk/>
          <pc:sldMk cId="3079481289" sldId="377"/>
        </pc:sldMkLst>
        <pc:grpChg chg="mod">
          <ac:chgData name="mehmet sait özdemir" userId="dce2c172-62e6-4d50-b888-93ec6715f647" providerId="ADAL" clId="{4B34B9B3-F431-4264-81B4-7C1F7E2D189B}" dt="2023-08-15T20:46:33.704" v="2089"/>
          <ac:grpSpMkLst>
            <pc:docMk/>
            <pc:sldMk cId="3079481289" sldId="377"/>
            <ac:grpSpMk id="21" creationId="{99FD1C9B-2A0B-A679-93C5-58E49EBDF418}"/>
          </ac:grpSpMkLst>
        </pc:grpChg>
        <pc:grpChg chg="mod">
          <ac:chgData name="mehmet sait özdemir" userId="dce2c172-62e6-4d50-b888-93ec6715f647" providerId="ADAL" clId="{4B34B9B3-F431-4264-81B4-7C1F7E2D189B}" dt="2023-08-15T20:46:37.206" v="2093"/>
          <ac:grpSpMkLst>
            <pc:docMk/>
            <pc:sldMk cId="3079481289" sldId="377"/>
            <ac:grpSpMk id="25" creationId="{F01FDC68-0E7E-D2D0-C2A4-C2461A4F9AA9}"/>
          </ac:grpSpMkLst>
        </pc:grpChg>
        <pc:grpChg chg="del mod">
          <ac:chgData name="mehmet sait özdemir" userId="dce2c172-62e6-4d50-b888-93ec6715f647" providerId="ADAL" clId="{4B34B9B3-F431-4264-81B4-7C1F7E2D189B}" dt="2023-08-15T20:46:46.046" v="2109"/>
          <ac:grpSpMkLst>
            <pc:docMk/>
            <pc:sldMk cId="3079481289" sldId="377"/>
            <ac:grpSpMk id="37" creationId="{3DBD78C8-35D1-452B-35C7-648CEE6D3F5F}"/>
          </ac:grpSpMkLst>
        </pc:grpChg>
        <pc:grpChg chg="del mod">
          <ac:chgData name="mehmet sait özdemir" userId="dce2c172-62e6-4d50-b888-93ec6715f647" providerId="ADAL" clId="{4B34B9B3-F431-4264-81B4-7C1F7E2D189B}" dt="2023-08-15T20:46:46.046" v="2109"/>
          <ac:grpSpMkLst>
            <pc:docMk/>
            <pc:sldMk cId="3079481289" sldId="377"/>
            <ac:grpSpMk id="38" creationId="{1B9D33B5-813B-6262-7776-86EF2805F2F4}"/>
          </ac:grpSpMkLst>
        </pc:grpChg>
        <pc:grpChg chg="mod">
          <ac:chgData name="mehmet sait özdemir" userId="dce2c172-62e6-4d50-b888-93ec6715f647" providerId="ADAL" clId="{4B34B9B3-F431-4264-81B4-7C1F7E2D189B}" dt="2023-08-15T20:46:46.046" v="2109"/>
          <ac:grpSpMkLst>
            <pc:docMk/>
            <pc:sldMk cId="3079481289" sldId="377"/>
            <ac:grpSpMk id="42" creationId="{9182ECB8-A49D-92BD-C242-1D6769FEF746}"/>
          </ac:grpSpMkLst>
        </pc:grpChg>
        <pc:grpChg chg="mod">
          <ac:chgData name="mehmet sait özdemir" userId="dce2c172-62e6-4d50-b888-93ec6715f647" providerId="ADAL" clId="{4B34B9B3-F431-4264-81B4-7C1F7E2D189B}" dt="2023-08-15T20:46:57.166" v="2121"/>
          <ac:grpSpMkLst>
            <pc:docMk/>
            <pc:sldMk cId="3079481289" sldId="377"/>
            <ac:grpSpMk id="54" creationId="{4FC11023-A2CB-758C-B237-5F010F3C157E}"/>
          </ac:grpSpMkLst>
        </pc:grpChg>
        <pc:grpChg chg="mod">
          <ac:chgData name="mehmet sait özdemir" userId="dce2c172-62e6-4d50-b888-93ec6715f647" providerId="ADAL" clId="{4B34B9B3-F431-4264-81B4-7C1F7E2D189B}" dt="2023-08-15T20:46:57.166" v="2121"/>
          <ac:grpSpMkLst>
            <pc:docMk/>
            <pc:sldMk cId="3079481289" sldId="377"/>
            <ac:grpSpMk id="55" creationId="{3FBA4D56-2449-593A-3177-2CEC245CEE5D}"/>
          </ac:grpSpMkLst>
        </pc:grpChg>
        <pc:grpChg chg="mod">
          <ac:chgData name="mehmet sait özdemir" userId="dce2c172-62e6-4d50-b888-93ec6715f647" providerId="ADAL" clId="{4B34B9B3-F431-4264-81B4-7C1F7E2D189B}" dt="2023-08-15T20:47:08.578" v="2133"/>
          <ac:grpSpMkLst>
            <pc:docMk/>
            <pc:sldMk cId="3079481289" sldId="377"/>
            <ac:grpSpMk id="67" creationId="{7A003C17-0471-E01C-6873-CBCA310409EE}"/>
          </ac:grpSpMkLst>
        </pc:grpChg>
        <pc:graphicFrameChg chg="modGraphic">
          <ac:chgData name="mehmet sait özdemir" userId="dce2c172-62e6-4d50-b888-93ec6715f647" providerId="ADAL" clId="{4B34B9B3-F431-4264-81B4-7C1F7E2D189B}" dt="2023-08-15T15:55:05.636" v="436" actId="20577"/>
          <ac:graphicFrameMkLst>
            <pc:docMk/>
            <pc:sldMk cId="3079481289" sldId="377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3" creationId="{76EDF60B-220B-7C8B-4E46-49B61641F702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4" creationId="{B0B9BE01-36D7-8F48-ECBA-B64C754B3AE8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5" creationId="{C3AA9A56-31E3-AF89-D092-F23230CDC18B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6" creationId="{C41E135D-2E2D-44E8-DC82-49E25DE98A35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7" creationId="{BAFE95CB-A32D-677D-7FF7-40A04DD3AB38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8" creationId="{092A9F3B-8864-AF0B-2968-6BA7C3F702F3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9" creationId="{85F9E9C4-0DEF-C7FD-52A9-4587915F55B7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2" creationId="{DA04AF60-D2FB-A897-D57E-21099B4ECDE2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3" creationId="{ECB44A5C-F11E-EC63-57B5-D665E042CD86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4" creationId="{7650A5E6-BCD6-8DDB-A6B1-5E462B7BDF98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5" creationId="{58F35CFF-CEFB-AC5C-BD1D-45545931CCC9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6" creationId="{963C4A5B-3D37-B927-4CBD-3EF2D0EF5FD6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7" creationId="{60B6196B-FFF9-2AD6-2BBB-C4D2A184D068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8" creationId="{88E05698-4FB4-22FF-DA0A-7917609B412F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19" creationId="{A4F9669C-0593-3B43-9638-AEEFC218A605}"/>
          </ac:inkMkLst>
        </pc:inkChg>
        <pc:inkChg chg="add mod">
          <ac:chgData name="mehmet sait özdemir" userId="dce2c172-62e6-4d50-b888-93ec6715f647" providerId="ADAL" clId="{4B34B9B3-F431-4264-81B4-7C1F7E2D189B}" dt="2023-08-15T20:46:33.704" v="2089"/>
          <ac:inkMkLst>
            <pc:docMk/>
            <pc:sldMk cId="3079481289" sldId="377"/>
            <ac:inkMk id="20" creationId="{4331A380-7D91-DE50-61B2-E744EF27839D}"/>
          </ac:inkMkLst>
        </pc:inkChg>
        <pc:inkChg chg="add">
          <ac:chgData name="mehmet sait özdemir" userId="dce2c172-62e6-4d50-b888-93ec6715f647" providerId="ADAL" clId="{4B34B9B3-F431-4264-81B4-7C1F7E2D189B}" dt="2023-08-15T20:46:35.259" v="2090" actId="9405"/>
          <ac:inkMkLst>
            <pc:docMk/>
            <pc:sldMk cId="3079481289" sldId="377"/>
            <ac:inkMk id="22" creationId="{1210EA5E-3FA4-E684-4548-3571E2786E9A}"/>
          </ac:inkMkLst>
        </pc:inkChg>
        <pc:inkChg chg="add mod">
          <ac:chgData name="mehmet sait özdemir" userId="dce2c172-62e6-4d50-b888-93ec6715f647" providerId="ADAL" clId="{4B34B9B3-F431-4264-81B4-7C1F7E2D189B}" dt="2023-08-15T20:46:37.206" v="2093"/>
          <ac:inkMkLst>
            <pc:docMk/>
            <pc:sldMk cId="3079481289" sldId="377"/>
            <ac:inkMk id="23" creationId="{F94DB77D-4300-E38C-7899-E840C1969309}"/>
          </ac:inkMkLst>
        </pc:inkChg>
        <pc:inkChg chg="add mod">
          <ac:chgData name="mehmet sait özdemir" userId="dce2c172-62e6-4d50-b888-93ec6715f647" providerId="ADAL" clId="{4B34B9B3-F431-4264-81B4-7C1F7E2D189B}" dt="2023-08-15T20:46:37.206" v="2093"/>
          <ac:inkMkLst>
            <pc:docMk/>
            <pc:sldMk cId="3079481289" sldId="377"/>
            <ac:inkMk id="24" creationId="{C76549ED-CE63-1BB9-16B4-51CE558531EE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26" creationId="{6A3BA73A-3217-CA65-F689-7D0D69B54C2A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27" creationId="{308ACA74-8163-F923-C982-6F1CD9A78233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28" creationId="{35512C61-5C33-42CD-B9DA-AC601691470C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29" creationId="{323AAD83-9069-CF20-F619-B6C7F3553059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0" creationId="{BD35878E-8864-6D4B-AAED-B43CF70D9506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1" creationId="{11187F50-2043-C377-5E26-4C20895084B9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2" creationId="{53C64E03-342F-F377-50CA-182B561B0148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3" creationId="{169FCB72-F9E9-E8D3-5456-BBEBD2AAAA8E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4" creationId="{03E642EA-CCD5-829B-6A8C-00BEA56E3144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5" creationId="{BE6ABA74-184C-734A-5BF5-1A97A6B33127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6" creationId="{003B92D0-204F-4DC2-7E3B-7F9E37B4AA2C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39" creationId="{8AD76C4A-560B-2F37-236C-06651E1D6B17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40" creationId="{8A105FBB-5BFD-9FA5-1EDC-048C1824BEAD}"/>
          </ac:inkMkLst>
        </pc:inkChg>
        <pc:inkChg chg="add mod">
          <ac:chgData name="mehmet sait özdemir" userId="dce2c172-62e6-4d50-b888-93ec6715f647" providerId="ADAL" clId="{4B34B9B3-F431-4264-81B4-7C1F7E2D189B}" dt="2023-08-15T20:46:46.046" v="2109"/>
          <ac:inkMkLst>
            <pc:docMk/>
            <pc:sldMk cId="3079481289" sldId="377"/>
            <ac:inkMk id="41" creationId="{B31A87BE-D58D-7776-B0BB-9B0978A82E29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3" creationId="{AAA6357B-394C-A101-D423-C0957A1F5894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4" creationId="{F0943A50-2F43-DD48-86B8-843639238123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5" creationId="{382D0527-6CFD-4427-9F0E-57A33D986838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6" creationId="{ADF5709B-0F73-314A-6B46-F85FD5257D03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7" creationId="{89CA4A2B-F4DF-E996-3373-0D8973F09A9B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8" creationId="{DFB63200-FAE1-5A6B-83DA-F6F5758360BE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49" creationId="{29FF0D7B-685B-3D63-6EDF-A687148339B7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50" creationId="{FBF25AC0-E25D-34CE-754F-C0BE40D11262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51" creationId="{1C11693A-F1DB-EA37-4457-F7EBBFFA3358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52" creationId="{80E68631-51FF-7864-4388-B53D2EC292CF}"/>
          </ac:inkMkLst>
        </pc:inkChg>
        <pc:inkChg chg="add mod">
          <ac:chgData name="mehmet sait özdemir" userId="dce2c172-62e6-4d50-b888-93ec6715f647" providerId="ADAL" clId="{4B34B9B3-F431-4264-81B4-7C1F7E2D189B}" dt="2023-08-15T20:46:57.166" v="2121"/>
          <ac:inkMkLst>
            <pc:docMk/>
            <pc:sldMk cId="3079481289" sldId="377"/>
            <ac:inkMk id="53" creationId="{1939A816-9D30-B4F1-5DCC-6187F6CB0BC9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56" creationId="{15DBE056-47AB-B8E8-4009-5176C68752ED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57" creationId="{1DEBCC88-3804-92EC-1098-DA827217D2D4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58" creationId="{6164A283-1BC3-0E2F-5CDD-2FEEBC788655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59" creationId="{77C01031-0AB1-93A2-3D01-0F399F68C061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0" creationId="{2AC00CBE-93A5-0D0A-7B03-8EB58CAE389B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1" creationId="{6912B61B-36F3-DEC0-4167-6BE428CFBA3A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2" creationId="{91D31A82-AF29-3F23-607F-928595C4C143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3" creationId="{CB918CBD-5FE0-74A8-B7D5-398523B1BE33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4" creationId="{6F09A3BD-02BA-D9F6-2D4A-43206933F8C6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5" creationId="{AD8EDC89-2176-93A7-25AF-BE05D1136DE2}"/>
          </ac:inkMkLst>
        </pc:inkChg>
        <pc:inkChg chg="add mod">
          <ac:chgData name="mehmet sait özdemir" userId="dce2c172-62e6-4d50-b888-93ec6715f647" providerId="ADAL" clId="{4B34B9B3-F431-4264-81B4-7C1F7E2D189B}" dt="2023-08-15T20:47:08.578" v="2133"/>
          <ac:inkMkLst>
            <pc:docMk/>
            <pc:sldMk cId="3079481289" sldId="377"/>
            <ac:inkMk id="66" creationId="{9883ED32-1176-4AE0-0379-8D691E40C448}"/>
          </ac:inkMkLst>
        </pc:inkChg>
      </pc:sldChg>
      <pc:sldChg chg="addSp delSp modSp mod">
        <pc:chgData name="mehmet sait özdemir" userId="dce2c172-62e6-4d50-b888-93ec6715f647" providerId="ADAL" clId="{4B34B9B3-F431-4264-81B4-7C1F7E2D189B}" dt="2023-08-15T20:47:37.840" v="2171"/>
        <pc:sldMkLst>
          <pc:docMk/>
          <pc:sldMk cId="429602343" sldId="378"/>
        </pc:sldMkLst>
        <pc:grpChg chg="del mod">
          <ac:chgData name="mehmet sait özdemir" userId="dce2c172-62e6-4d50-b888-93ec6715f647" providerId="ADAL" clId="{4B34B9B3-F431-4264-81B4-7C1F7E2D189B}" dt="2023-08-15T20:47:31.607" v="2161"/>
          <ac:grpSpMkLst>
            <pc:docMk/>
            <pc:sldMk cId="429602343" sldId="378"/>
            <ac:grpSpMk id="21" creationId="{347EAA87-4538-EB77-4FDE-264DD8AD8623}"/>
          </ac:grpSpMkLst>
        </pc:grpChg>
        <pc:grpChg chg="del mod">
          <ac:chgData name="mehmet sait özdemir" userId="dce2c172-62e6-4d50-b888-93ec6715f647" providerId="ADAL" clId="{4B34B9B3-F431-4264-81B4-7C1F7E2D189B}" dt="2023-08-15T20:47:27.125" v="2153"/>
          <ac:grpSpMkLst>
            <pc:docMk/>
            <pc:sldMk cId="429602343" sldId="378"/>
            <ac:grpSpMk id="22" creationId="{F6032DFF-C0F5-DBFB-D2BF-6AABCC017E7A}"/>
          </ac:grpSpMkLst>
        </pc:grpChg>
        <pc:grpChg chg="del mod">
          <ac:chgData name="mehmet sait özdemir" userId="dce2c172-62e6-4d50-b888-93ec6715f647" providerId="ADAL" clId="{4B34B9B3-F431-4264-81B4-7C1F7E2D189B}" dt="2023-08-15T20:47:27.125" v="2153"/>
          <ac:grpSpMkLst>
            <pc:docMk/>
            <pc:sldMk cId="429602343" sldId="378"/>
            <ac:grpSpMk id="23" creationId="{71CAE264-DCD1-E146-E3A4-A95795385972}"/>
          </ac:grpSpMkLst>
        </pc:grpChg>
        <pc:grpChg chg="del mod">
          <ac:chgData name="mehmet sait özdemir" userId="dce2c172-62e6-4d50-b888-93ec6715f647" providerId="ADAL" clId="{4B34B9B3-F431-4264-81B4-7C1F7E2D189B}" dt="2023-08-15T20:47:31.607" v="2161"/>
          <ac:grpSpMkLst>
            <pc:docMk/>
            <pc:sldMk cId="429602343" sldId="378"/>
            <ac:grpSpMk id="26" creationId="{7676482F-C9AD-0A2B-46A7-C7E5298D7866}"/>
          </ac:grpSpMkLst>
        </pc:grpChg>
        <pc:grpChg chg="mod">
          <ac:chgData name="mehmet sait özdemir" userId="dce2c172-62e6-4d50-b888-93ec6715f647" providerId="ADAL" clId="{4B34B9B3-F431-4264-81B4-7C1F7E2D189B}" dt="2023-08-15T20:47:31.607" v="2161"/>
          <ac:grpSpMkLst>
            <pc:docMk/>
            <pc:sldMk cId="429602343" sldId="378"/>
            <ac:grpSpMk id="34" creationId="{00597CC5-B180-795C-88D2-F95B99BE243E}"/>
          </ac:grpSpMkLst>
        </pc:grpChg>
        <pc:grpChg chg="mod">
          <ac:chgData name="mehmet sait özdemir" userId="dce2c172-62e6-4d50-b888-93ec6715f647" providerId="ADAL" clId="{4B34B9B3-F431-4264-81B4-7C1F7E2D189B}" dt="2023-08-15T20:47:37.840" v="2171"/>
          <ac:grpSpMkLst>
            <pc:docMk/>
            <pc:sldMk cId="429602343" sldId="378"/>
            <ac:grpSpMk id="44" creationId="{E1F59DEC-99A0-2912-23A0-353C3C337CB5}"/>
          </ac:grpSpMkLst>
        </pc:grpChg>
        <pc:graphicFrameChg chg="modGraphic">
          <ac:chgData name="mehmet sait özdemir" userId="dce2c172-62e6-4d50-b888-93ec6715f647" providerId="ADAL" clId="{4B34B9B3-F431-4264-81B4-7C1F7E2D189B}" dt="2023-08-15T15:56:47.161" v="443" actId="20577"/>
          <ac:graphicFrameMkLst>
            <pc:docMk/>
            <pc:sldMk cId="429602343" sldId="378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3" creationId="{1AA4927E-2A8E-39C0-976C-E86C6C88F9D2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4" creationId="{6011FA7C-F0FB-76AD-3247-20A10A1C0A4E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5" creationId="{55F88617-706B-F932-1FF0-C212D879F449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6" creationId="{A3EADFDF-B6D6-AAAB-8306-917F63921877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7" creationId="{614328EE-332C-5FF1-A6AC-FAD478525B5A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8" creationId="{A6872EA1-C016-BC46-B06A-141199286219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9" creationId="{49BD96B7-9E8A-B111-A6CC-C4875F90D3D5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2" creationId="{7B246F22-5E90-0156-E0F5-B2DF93607420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3" creationId="{4D177AA7-76E4-4F6F-2EFF-02485AE7A69A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4" creationId="{5219BE07-C4FA-8331-F5A8-E745EC75FE7F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5" creationId="{ACEBE4BB-C5D1-6E07-9835-DFEBE3424A8E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6" creationId="{040C67E9-29B7-7498-CE86-FF5CDC381805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7" creationId="{B52E8E4E-AC17-76C0-5E65-31E51548A169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8" creationId="{91AF8DA6-1A2F-74AE-4217-8CC242E95E9A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19" creationId="{389B8A91-4B0D-A036-42AC-0F0FA624460A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20" creationId="{337CE3C1-DF83-7EAB-BC7F-5E66EC2F0417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24" creationId="{BF673563-E248-AC47-4AB5-0C9DCFD83377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25" creationId="{46AE5737-D4F9-E687-0885-E1453800F383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27" creationId="{E6C34489-0D2E-6518-377C-CBB674F4E889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28" creationId="{B5D09CEC-18DF-A6C1-56B3-E3251D10EFDE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29" creationId="{C5D59F53-EEEE-929E-FD85-1A7CA8885079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30" creationId="{81425F07-6CC7-B9B1-D372-3646198D9230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31" creationId="{84C5D239-A2EA-0F12-61C7-CACC043CA501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32" creationId="{8F99283C-193C-4241-D63E-A3F8D0122550}"/>
          </ac:inkMkLst>
        </pc:inkChg>
        <pc:inkChg chg="add mod">
          <ac:chgData name="mehmet sait özdemir" userId="dce2c172-62e6-4d50-b888-93ec6715f647" providerId="ADAL" clId="{4B34B9B3-F431-4264-81B4-7C1F7E2D189B}" dt="2023-08-15T20:47:31.607" v="2161"/>
          <ac:inkMkLst>
            <pc:docMk/>
            <pc:sldMk cId="429602343" sldId="378"/>
            <ac:inkMk id="33" creationId="{08B0BCDE-C23A-D9CF-E631-EEC0DAA5221D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35" creationId="{CDAD90F9-B6D5-9A9A-0627-E8B603617050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36" creationId="{01CA99F9-B8F4-EE66-C63B-5AB9FEB8743D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37" creationId="{D049BC35-11DA-8B55-6701-32282895CD5C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38" creationId="{C39047D6-B84D-783C-1603-846423804E46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39" creationId="{5CCCBC31-9009-62CD-0E2D-BC51E0F6D777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40" creationId="{A823ECFE-5664-2589-4348-9A896069B369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41" creationId="{44865ED6-0DA8-3987-0BB8-7D4313F970E4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42" creationId="{740DBE0A-0904-9D8C-49B1-35E7BCFD8E9C}"/>
          </ac:inkMkLst>
        </pc:inkChg>
        <pc:inkChg chg="add mod">
          <ac:chgData name="mehmet sait özdemir" userId="dce2c172-62e6-4d50-b888-93ec6715f647" providerId="ADAL" clId="{4B34B9B3-F431-4264-81B4-7C1F7E2D189B}" dt="2023-08-15T20:47:37.840" v="2171"/>
          <ac:inkMkLst>
            <pc:docMk/>
            <pc:sldMk cId="429602343" sldId="378"/>
            <ac:inkMk id="43" creationId="{A9C563E2-CD47-5136-E25D-01EA7F50D3E4}"/>
          </ac:inkMkLst>
        </pc:inkChg>
      </pc:sldChg>
      <pc:sldChg chg="addSp modSp mod">
        <pc:chgData name="mehmet sait özdemir" userId="dce2c172-62e6-4d50-b888-93ec6715f647" providerId="ADAL" clId="{4B34B9B3-F431-4264-81B4-7C1F7E2D189B}" dt="2023-08-15T20:47:58.890" v="2197"/>
        <pc:sldMkLst>
          <pc:docMk/>
          <pc:sldMk cId="2783267807" sldId="379"/>
        </pc:sldMkLst>
        <pc:grpChg chg="mod">
          <ac:chgData name="mehmet sait özdemir" userId="dce2c172-62e6-4d50-b888-93ec6715f647" providerId="ADAL" clId="{4B34B9B3-F431-4264-81B4-7C1F7E2D189B}" dt="2023-08-15T20:47:52" v="2188"/>
          <ac:grpSpMkLst>
            <pc:docMk/>
            <pc:sldMk cId="2783267807" sldId="379"/>
            <ac:grpSpMk id="21" creationId="{DAE3FF15-85EE-A5CC-41C2-B7955FE7E21F}"/>
          </ac:grpSpMkLst>
        </pc:grpChg>
        <pc:grpChg chg="mod">
          <ac:chgData name="mehmet sait özdemir" userId="dce2c172-62e6-4d50-b888-93ec6715f647" providerId="ADAL" clId="{4B34B9B3-F431-4264-81B4-7C1F7E2D189B}" dt="2023-08-15T20:47:54.035" v="2192"/>
          <ac:grpSpMkLst>
            <pc:docMk/>
            <pc:sldMk cId="2783267807" sldId="379"/>
            <ac:grpSpMk id="25" creationId="{68E40683-6EB9-848E-38D9-3FCD4CDCBFFD}"/>
          </ac:grpSpMkLst>
        </pc:grpChg>
        <pc:grpChg chg="mod">
          <ac:chgData name="mehmet sait özdemir" userId="dce2c172-62e6-4d50-b888-93ec6715f647" providerId="ADAL" clId="{4B34B9B3-F431-4264-81B4-7C1F7E2D189B}" dt="2023-08-15T20:47:58.890" v="2197"/>
          <ac:grpSpMkLst>
            <pc:docMk/>
            <pc:sldMk cId="2783267807" sldId="379"/>
            <ac:grpSpMk id="30" creationId="{71D240D0-A476-59E7-E591-2A29AAF424B0}"/>
          </ac:grpSpMkLst>
        </pc:grpChg>
        <pc:graphicFrameChg chg="modGraphic">
          <ac:chgData name="mehmet sait özdemir" userId="dce2c172-62e6-4d50-b888-93ec6715f647" providerId="ADAL" clId="{4B34B9B3-F431-4264-81B4-7C1F7E2D189B}" dt="2023-08-15T15:56:54.748" v="448" actId="20577"/>
          <ac:graphicFrameMkLst>
            <pc:docMk/>
            <pc:sldMk cId="2783267807" sldId="379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3" creationId="{348A37E2-63A1-EB71-2AA0-09F0A96FB64F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4" creationId="{F26B94DE-9A46-776F-4F57-C620BEF3B4B1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5" creationId="{37C3F445-468F-29E4-95C9-FC9AF3C11C73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6" creationId="{48B7DFE9-9E0D-CBF5-8ACA-F24D3DB4C40B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7" creationId="{642B8AB0-CD1E-F3A2-4F7D-BA8167CE7B0E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8" creationId="{D3030A72-61B7-663A-BA7E-AF6C41F60E9C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9" creationId="{AD427A45-2D62-2F81-C97B-B77C649B120C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2" creationId="{65A1883C-934B-6EED-2E9F-7DFFDD149914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3" creationId="{51EA3D33-0527-7FF2-11AF-14DF5F46AC8E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4" creationId="{53A6705E-ECB0-CBC3-B002-2965884EBD32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5" creationId="{D7B7DBF3-8E3C-6761-163E-38FCCD0AC809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6" creationId="{1EE36022-8283-A3B1-6CE0-CF4BB009490E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7" creationId="{A431FC43-8624-7B15-A5FB-273D76B318DF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18" creationId="{3F6CB689-A5B8-BC1C-856D-93EDAAF1448B}"/>
          </ac:inkMkLst>
        </pc:inkChg>
        <pc:inkChg chg="add">
          <ac:chgData name="mehmet sait özdemir" userId="dce2c172-62e6-4d50-b888-93ec6715f647" providerId="ADAL" clId="{4B34B9B3-F431-4264-81B4-7C1F7E2D189B}" dt="2023-08-15T20:47:50.325" v="2186" actId="9405"/>
          <ac:inkMkLst>
            <pc:docMk/>
            <pc:sldMk cId="2783267807" sldId="379"/>
            <ac:inkMk id="19" creationId="{1049C59B-7E46-5E40-FA2E-4783E6543E30}"/>
          </ac:inkMkLst>
        </pc:inkChg>
        <pc:inkChg chg="add mod">
          <ac:chgData name="mehmet sait özdemir" userId="dce2c172-62e6-4d50-b888-93ec6715f647" providerId="ADAL" clId="{4B34B9B3-F431-4264-81B4-7C1F7E2D189B}" dt="2023-08-15T20:47:52" v="2188"/>
          <ac:inkMkLst>
            <pc:docMk/>
            <pc:sldMk cId="2783267807" sldId="379"/>
            <ac:inkMk id="20" creationId="{412FA128-42DA-67BE-0BB6-BD338AB152E3}"/>
          </ac:inkMkLst>
        </pc:inkChg>
        <pc:inkChg chg="add mod">
          <ac:chgData name="mehmet sait özdemir" userId="dce2c172-62e6-4d50-b888-93ec6715f647" providerId="ADAL" clId="{4B34B9B3-F431-4264-81B4-7C1F7E2D189B}" dt="2023-08-15T20:47:54.035" v="2192"/>
          <ac:inkMkLst>
            <pc:docMk/>
            <pc:sldMk cId="2783267807" sldId="379"/>
            <ac:inkMk id="22" creationId="{2537BC4A-8D59-8290-28D6-E2904D6BC9D2}"/>
          </ac:inkMkLst>
        </pc:inkChg>
        <pc:inkChg chg="add mod">
          <ac:chgData name="mehmet sait özdemir" userId="dce2c172-62e6-4d50-b888-93ec6715f647" providerId="ADAL" clId="{4B34B9B3-F431-4264-81B4-7C1F7E2D189B}" dt="2023-08-15T20:47:54.035" v="2192"/>
          <ac:inkMkLst>
            <pc:docMk/>
            <pc:sldMk cId="2783267807" sldId="379"/>
            <ac:inkMk id="23" creationId="{B1A5AF65-34A3-FE87-0C54-F3254706F17A}"/>
          </ac:inkMkLst>
        </pc:inkChg>
        <pc:inkChg chg="add mod">
          <ac:chgData name="mehmet sait özdemir" userId="dce2c172-62e6-4d50-b888-93ec6715f647" providerId="ADAL" clId="{4B34B9B3-F431-4264-81B4-7C1F7E2D189B}" dt="2023-08-15T20:47:54.035" v="2192"/>
          <ac:inkMkLst>
            <pc:docMk/>
            <pc:sldMk cId="2783267807" sldId="379"/>
            <ac:inkMk id="24" creationId="{624421A7-4396-B0F0-A755-7AC2EC452D65}"/>
          </ac:inkMkLst>
        </pc:inkChg>
        <pc:inkChg chg="add mod">
          <ac:chgData name="mehmet sait özdemir" userId="dce2c172-62e6-4d50-b888-93ec6715f647" providerId="ADAL" clId="{4B34B9B3-F431-4264-81B4-7C1F7E2D189B}" dt="2023-08-15T20:47:58.890" v="2197"/>
          <ac:inkMkLst>
            <pc:docMk/>
            <pc:sldMk cId="2783267807" sldId="379"/>
            <ac:inkMk id="26" creationId="{2510A008-506C-B982-BA91-9432E73BD605}"/>
          </ac:inkMkLst>
        </pc:inkChg>
        <pc:inkChg chg="add mod">
          <ac:chgData name="mehmet sait özdemir" userId="dce2c172-62e6-4d50-b888-93ec6715f647" providerId="ADAL" clId="{4B34B9B3-F431-4264-81B4-7C1F7E2D189B}" dt="2023-08-15T20:47:58.890" v="2197"/>
          <ac:inkMkLst>
            <pc:docMk/>
            <pc:sldMk cId="2783267807" sldId="379"/>
            <ac:inkMk id="27" creationId="{ED4B24D9-30AF-8992-D7BC-3047CF85E906}"/>
          </ac:inkMkLst>
        </pc:inkChg>
        <pc:inkChg chg="add mod">
          <ac:chgData name="mehmet sait özdemir" userId="dce2c172-62e6-4d50-b888-93ec6715f647" providerId="ADAL" clId="{4B34B9B3-F431-4264-81B4-7C1F7E2D189B}" dt="2023-08-15T20:47:58.890" v="2197"/>
          <ac:inkMkLst>
            <pc:docMk/>
            <pc:sldMk cId="2783267807" sldId="379"/>
            <ac:inkMk id="28" creationId="{EAF8CE97-9FBA-54FE-9D1A-39E3E3C43F43}"/>
          </ac:inkMkLst>
        </pc:inkChg>
        <pc:inkChg chg="add mod">
          <ac:chgData name="mehmet sait özdemir" userId="dce2c172-62e6-4d50-b888-93ec6715f647" providerId="ADAL" clId="{4B34B9B3-F431-4264-81B4-7C1F7E2D189B}" dt="2023-08-15T20:47:58.890" v="2197"/>
          <ac:inkMkLst>
            <pc:docMk/>
            <pc:sldMk cId="2783267807" sldId="379"/>
            <ac:inkMk id="29" creationId="{E1DD66F3-F54B-640A-5E08-5B4CABE901AC}"/>
          </ac:inkMkLst>
        </pc:inkChg>
      </pc:sldChg>
      <pc:sldChg chg="addSp delSp modSp mod">
        <pc:chgData name="mehmet sait özdemir" userId="dce2c172-62e6-4d50-b888-93ec6715f647" providerId="ADAL" clId="{4B34B9B3-F431-4264-81B4-7C1F7E2D189B}" dt="2023-08-15T20:48:53.485" v="2264"/>
        <pc:sldMkLst>
          <pc:docMk/>
          <pc:sldMk cId="2884483804" sldId="380"/>
        </pc:sldMkLst>
        <pc:grpChg chg="del mod">
          <ac:chgData name="mehmet sait özdemir" userId="dce2c172-62e6-4d50-b888-93ec6715f647" providerId="ADAL" clId="{4B34B9B3-F431-4264-81B4-7C1F7E2D189B}" dt="2023-08-15T20:48:17.998" v="2216"/>
          <ac:grpSpMkLst>
            <pc:docMk/>
            <pc:sldMk cId="2884483804" sldId="380"/>
            <ac:grpSpMk id="14" creationId="{02EF167B-A4D0-B1AB-2FE7-FB540DAE3E04}"/>
          </ac:grpSpMkLst>
        </pc:grpChg>
        <pc:grpChg chg="del mod">
          <ac:chgData name="mehmet sait özdemir" userId="dce2c172-62e6-4d50-b888-93ec6715f647" providerId="ADAL" clId="{4B34B9B3-F431-4264-81B4-7C1F7E2D189B}" dt="2023-08-15T20:48:17.998" v="2216"/>
          <ac:grpSpMkLst>
            <pc:docMk/>
            <pc:sldMk cId="2884483804" sldId="380"/>
            <ac:grpSpMk id="19" creationId="{72068333-F73C-6167-A275-D53845AA78D8}"/>
          </ac:grpSpMkLst>
        </pc:grpChg>
        <pc:grpChg chg="mod">
          <ac:chgData name="mehmet sait özdemir" userId="dce2c172-62e6-4d50-b888-93ec6715f647" providerId="ADAL" clId="{4B34B9B3-F431-4264-81B4-7C1F7E2D189B}" dt="2023-08-15T20:48:17.998" v="2216"/>
          <ac:grpSpMkLst>
            <pc:docMk/>
            <pc:sldMk cId="2884483804" sldId="380"/>
            <ac:grpSpMk id="23" creationId="{53400BE4-E7B7-D1CC-8F49-C98CA250EF5B}"/>
          </ac:grpSpMkLst>
        </pc:grpChg>
        <pc:grpChg chg="del mod">
          <ac:chgData name="mehmet sait özdemir" userId="dce2c172-62e6-4d50-b888-93ec6715f647" providerId="ADAL" clId="{4B34B9B3-F431-4264-81B4-7C1F7E2D189B}" dt="2023-08-15T20:48:26.860" v="2233"/>
          <ac:grpSpMkLst>
            <pc:docMk/>
            <pc:sldMk cId="2884483804" sldId="380"/>
            <ac:grpSpMk id="31" creationId="{654A24B0-F811-2C1B-287A-E7E5B7E6910A}"/>
          </ac:grpSpMkLst>
        </pc:grpChg>
        <pc:grpChg chg="mod">
          <ac:chgData name="mehmet sait özdemir" userId="dce2c172-62e6-4d50-b888-93ec6715f647" providerId="ADAL" clId="{4B34B9B3-F431-4264-81B4-7C1F7E2D189B}" dt="2023-08-15T20:48:26.860" v="2233"/>
          <ac:grpSpMkLst>
            <pc:docMk/>
            <pc:sldMk cId="2884483804" sldId="380"/>
            <ac:grpSpMk id="40" creationId="{0E472144-C6DA-EA00-F191-34BF10BE5641}"/>
          </ac:grpSpMkLst>
        </pc:grpChg>
        <pc:grpChg chg="del 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41" creationId="{1C886AF1-D8CD-578E-B62F-7DF7F7B1E2F6}"/>
          </ac:grpSpMkLst>
        </pc:grpChg>
        <pc:grpChg chg="del 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42" creationId="{0D02B4E8-B7A4-16A2-50BA-ED9ECB5A27D5}"/>
          </ac:grpSpMkLst>
        </pc:grpChg>
        <pc:grpChg chg="del mod">
          <ac:chgData name="mehmet sait özdemir" userId="dce2c172-62e6-4d50-b888-93ec6715f647" providerId="ADAL" clId="{4B34B9B3-F431-4264-81B4-7C1F7E2D189B}" dt="2023-08-15T20:48:41.147" v="2251"/>
          <ac:grpSpMkLst>
            <pc:docMk/>
            <pc:sldMk cId="2884483804" sldId="380"/>
            <ac:grpSpMk id="48" creationId="{9412DA39-4081-7225-4C0E-33D755A0C995}"/>
          </ac:grpSpMkLst>
        </pc:grpChg>
        <pc:grpChg chg="del mod">
          <ac:chgData name="mehmet sait özdemir" userId="dce2c172-62e6-4d50-b888-93ec6715f647" providerId="ADAL" clId="{4B34B9B3-F431-4264-81B4-7C1F7E2D189B}" dt="2023-08-15T20:48:33.832" v="2241"/>
          <ac:grpSpMkLst>
            <pc:docMk/>
            <pc:sldMk cId="2884483804" sldId="380"/>
            <ac:grpSpMk id="49" creationId="{7A181F7F-AFB1-E358-1083-A5004A29FC87}"/>
          </ac:grpSpMkLst>
        </pc:grpChg>
        <pc:grpChg chg="del 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57" creationId="{46C5531B-25D0-DD3F-DCBC-6EA728D85CED}"/>
          </ac:grpSpMkLst>
        </pc:grpChg>
        <pc:grpChg chg="del 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58" creationId="{ACC29507-D41B-598E-49F2-E429C5340EED}"/>
          </ac:grpSpMkLst>
        </pc:grpChg>
        <pc:grpChg chg="del 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59" creationId="{3B04DCCA-EE32-FA80-BCD9-9EA9C52F9B18}"/>
          </ac:grpSpMkLst>
        </pc:grpChg>
        <pc:grpChg chg="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65" creationId="{12BB33D9-FC6D-B4D6-A7D9-3903F31D24C5}"/>
          </ac:grpSpMkLst>
        </pc:grpChg>
        <pc:grpChg chg="mod">
          <ac:chgData name="mehmet sait özdemir" userId="dce2c172-62e6-4d50-b888-93ec6715f647" providerId="ADAL" clId="{4B34B9B3-F431-4264-81B4-7C1F7E2D189B}" dt="2023-08-15T20:48:45.267" v="2257"/>
          <ac:grpSpMkLst>
            <pc:docMk/>
            <pc:sldMk cId="2884483804" sldId="380"/>
            <ac:grpSpMk id="66" creationId="{C57A2955-CBDF-17E5-BA56-25661D90CEA4}"/>
          </ac:grpSpMkLst>
        </pc:grpChg>
        <pc:grpChg chg="mod">
          <ac:chgData name="mehmet sait özdemir" userId="dce2c172-62e6-4d50-b888-93ec6715f647" providerId="ADAL" clId="{4B34B9B3-F431-4264-81B4-7C1F7E2D189B}" dt="2023-08-15T20:48:53.485" v="2264"/>
          <ac:grpSpMkLst>
            <pc:docMk/>
            <pc:sldMk cId="2884483804" sldId="380"/>
            <ac:grpSpMk id="73" creationId="{A54D79F3-009A-2C88-2849-3AC9128B3CF5}"/>
          </ac:grpSpMkLst>
        </pc:grpChg>
        <pc:graphicFrameChg chg="modGraphic">
          <ac:chgData name="mehmet sait özdemir" userId="dce2c172-62e6-4d50-b888-93ec6715f647" providerId="ADAL" clId="{4B34B9B3-F431-4264-81B4-7C1F7E2D189B}" dt="2023-08-15T15:57:02.331" v="454" actId="20577"/>
          <ac:graphicFrameMkLst>
            <pc:docMk/>
            <pc:sldMk cId="2884483804" sldId="380"/>
            <ac:graphicFrameMk id="2" creationId="{A6DF4D4E-3BC4-FA39-D9F9-DCFFFE9A0EE3}"/>
          </ac:graphicFrameMkLst>
        </pc:graphicFrame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3" creationId="{F279E73E-137C-1AE5-E939-6162DDFA61CC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4" creationId="{5AB437B2-0E3D-0D49-46C8-5A07B5042B07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5" creationId="{20839E0F-D5E5-318F-0A0D-7A8EFF7E1961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6" creationId="{C1FBB33D-02C0-D703-78E1-A9B58DACF6D9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7" creationId="{D01211E0-7490-0543-4D5C-C59DB40C1D45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8" creationId="{3B901440-21F9-9CD0-1CC6-6A589D82E696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9" creationId="{69F1DC3F-B191-F460-B19E-9B1FCC81F805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12" creationId="{0D87B9B1-C78C-F0DA-E8B8-9F59EE82E3F9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13" creationId="{8CDB14CB-4EA1-00FC-186F-19AF98209E22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15" creationId="{EDBE7F1B-2A15-D498-520F-BF9EC6A683E4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16" creationId="{E99AAA74-88A4-6AB7-9DF2-AC46901E443C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17" creationId="{FBFCD8F5-9AF3-E0DE-0761-27FE1D479F43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18" creationId="{1B490337-63FB-80F8-E403-D4FB7A0901ED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20" creationId="{593E9DFB-CB03-1460-5C48-2D6A0A3ACC07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21" creationId="{6B1039D0-40AD-77BF-A235-36EF4FBEA9EE}"/>
          </ac:inkMkLst>
        </pc:inkChg>
        <pc:inkChg chg="add mod">
          <ac:chgData name="mehmet sait özdemir" userId="dce2c172-62e6-4d50-b888-93ec6715f647" providerId="ADAL" clId="{4B34B9B3-F431-4264-81B4-7C1F7E2D189B}" dt="2023-08-15T20:48:17.998" v="2216"/>
          <ac:inkMkLst>
            <pc:docMk/>
            <pc:sldMk cId="2884483804" sldId="380"/>
            <ac:inkMk id="22" creationId="{E928A8A1-5C66-E698-7F03-350237FA1867}"/>
          </ac:inkMkLst>
        </pc:inkChg>
        <pc:inkChg chg="add">
          <ac:chgData name="mehmet sait özdemir" userId="dce2c172-62e6-4d50-b888-93ec6715f647" providerId="ADAL" clId="{4B34B9B3-F431-4264-81B4-7C1F7E2D189B}" dt="2023-08-15T20:48:18.029" v="2217" actId="9405"/>
          <ac:inkMkLst>
            <pc:docMk/>
            <pc:sldMk cId="2884483804" sldId="380"/>
            <ac:inkMk id="24" creationId="{CAF76ADA-12E7-7DCF-F09F-F743E9B69DD9}"/>
          </ac:inkMkLst>
        </pc:inkChg>
        <pc:inkChg chg="add">
          <ac:chgData name="mehmet sait özdemir" userId="dce2c172-62e6-4d50-b888-93ec6715f647" providerId="ADAL" clId="{4B34B9B3-F431-4264-81B4-7C1F7E2D189B}" dt="2023-08-15T20:48:18.416" v="2218" actId="9405"/>
          <ac:inkMkLst>
            <pc:docMk/>
            <pc:sldMk cId="2884483804" sldId="380"/>
            <ac:inkMk id="25" creationId="{4315550B-EEB0-CB53-08BA-D873FC020DCE}"/>
          </ac:inkMkLst>
        </pc:inkChg>
        <pc:inkChg chg="add">
          <ac:chgData name="mehmet sait özdemir" userId="dce2c172-62e6-4d50-b888-93ec6715f647" providerId="ADAL" clId="{4B34B9B3-F431-4264-81B4-7C1F7E2D189B}" dt="2023-08-15T20:48:18.805" v="2219" actId="9405"/>
          <ac:inkMkLst>
            <pc:docMk/>
            <pc:sldMk cId="2884483804" sldId="380"/>
            <ac:inkMk id="26" creationId="{9BFD54FF-90C9-FB2E-09DA-C61DFC6CA084}"/>
          </ac:inkMkLst>
        </pc:inkChg>
        <pc:inkChg chg="add">
          <ac:chgData name="mehmet sait özdemir" userId="dce2c172-62e6-4d50-b888-93ec6715f647" providerId="ADAL" clId="{4B34B9B3-F431-4264-81B4-7C1F7E2D189B}" dt="2023-08-15T20:48:19.181" v="2220" actId="9405"/>
          <ac:inkMkLst>
            <pc:docMk/>
            <pc:sldMk cId="2884483804" sldId="380"/>
            <ac:inkMk id="27" creationId="{2B7E6386-22AC-960F-626C-C05F0B31B761}"/>
          </ac:inkMkLst>
        </pc:inkChg>
        <pc:inkChg chg="add">
          <ac:chgData name="mehmet sait özdemir" userId="dce2c172-62e6-4d50-b888-93ec6715f647" providerId="ADAL" clId="{4B34B9B3-F431-4264-81B4-7C1F7E2D189B}" dt="2023-08-15T20:48:19.552" v="2221" actId="9405"/>
          <ac:inkMkLst>
            <pc:docMk/>
            <pc:sldMk cId="2884483804" sldId="380"/>
            <ac:inkMk id="28" creationId="{FB47A9B6-9561-48E0-902D-14103B519594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29" creationId="{D7E53F25-4BEC-7A00-D0E4-CEF7F52ED5A4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30" creationId="{AE9EB8C5-5832-C3CE-09E9-E6CB5EA8A624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32" creationId="{624A0240-1531-01BD-31DB-D9711E786EFE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33" creationId="{3CA80045-60D0-0453-E410-9D353AA62574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34" creationId="{D8867DD2-3772-A96D-24B0-402D6CEDFFEB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35" creationId="{7B1EF4BF-35BD-2224-B387-59ABA833DD04}"/>
          </ac:inkMkLst>
        </pc:inkChg>
        <pc:inkChg chg="add del mod">
          <ac:chgData name="mehmet sait özdemir" userId="dce2c172-62e6-4d50-b888-93ec6715f647" providerId="ADAL" clId="{4B34B9B3-F431-4264-81B4-7C1F7E2D189B}" dt="2023-08-15T20:48:33.830" v="2240"/>
          <ac:inkMkLst>
            <pc:docMk/>
            <pc:sldMk cId="2884483804" sldId="380"/>
            <ac:inkMk id="36" creationId="{49192627-9A57-6866-19FF-B7D1312854F5}"/>
          </ac:inkMkLst>
        </pc:inkChg>
        <pc:inkChg chg="add del mod">
          <ac:chgData name="mehmet sait özdemir" userId="dce2c172-62e6-4d50-b888-93ec6715f647" providerId="ADAL" clId="{4B34B9B3-F431-4264-81B4-7C1F7E2D189B}" dt="2023-08-15T20:48:33.832" v="2241"/>
          <ac:inkMkLst>
            <pc:docMk/>
            <pc:sldMk cId="2884483804" sldId="380"/>
            <ac:inkMk id="37" creationId="{E8F8B255-7FD3-3E96-5CA2-DC36DDA07725}"/>
          </ac:inkMkLst>
        </pc:inkChg>
        <pc:inkChg chg="add mod">
          <ac:chgData name="mehmet sait özdemir" userId="dce2c172-62e6-4d50-b888-93ec6715f647" providerId="ADAL" clId="{4B34B9B3-F431-4264-81B4-7C1F7E2D189B}" dt="2023-08-15T20:48:26.860" v="2233"/>
          <ac:inkMkLst>
            <pc:docMk/>
            <pc:sldMk cId="2884483804" sldId="380"/>
            <ac:inkMk id="38" creationId="{A7B71E47-542F-28E2-7A04-A7C487B24F72}"/>
          </ac:inkMkLst>
        </pc:inkChg>
        <pc:inkChg chg="add mod">
          <ac:chgData name="mehmet sait özdemir" userId="dce2c172-62e6-4d50-b888-93ec6715f647" providerId="ADAL" clId="{4B34B9B3-F431-4264-81B4-7C1F7E2D189B}" dt="2023-08-15T20:48:26.860" v="2233"/>
          <ac:inkMkLst>
            <pc:docMk/>
            <pc:sldMk cId="2884483804" sldId="380"/>
            <ac:inkMk id="39" creationId="{88643F4B-980B-F209-E1E5-76BC915FE594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43" creationId="{91DC4268-C31D-7C09-69C6-1910ACC1B65D}"/>
          </ac:inkMkLst>
        </pc:inkChg>
        <pc:inkChg chg="add del mod">
          <ac:chgData name="mehmet sait özdemir" userId="dce2c172-62e6-4d50-b888-93ec6715f647" providerId="ADAL" clId="{4B34B9B3-F431-4264-81B4-7C1F7E2D189B}" dt="2023-08-15T20:48:34.961" v="2242"/>
          <ac:inkMkLst>
            <pc:docMk/>
            <pc:sldMk cId="2884483804" sldId="380"/>
            <ac:inkMk id="44" creationId="{5F9D657E-A2D5-5EFE-7AE7-F4B54DA05352}"/>
          </ac:inkMkLst>
        </pc:inkChg>
        <pc:inkChg chg="add del mod">
          <ac:chgData name="mehmet sait özdemir" userId="dce2c172-62e6-4d50-b888-93ec6715f647" providerId="ADAL" clId="{4B34B9B3-F431-4264-81B4-7C1F7E2D189B}" dt="2023-08-15T20:48:34.962" v="2243"/>
          <ac:inkMkLst>
            <pc:docMk/>
            <pc:sldMk cId="2884483804" sldId="380"/>
            <ac:inkMk id="45" creationId="{0A03A252-B5CD-E7A5-2D17-7A910D7F3346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46" creationId="{0FFD8CD7-1D83-B2FF-E99F-B650D3E887AD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47" creationId="{C5BA1753-59C3-137A-4DA8-06BAFAF5380E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0" creationId="{6AF7336C-A1AF-D08D-2169-ED0F1F1CE793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1" creationId="{ED57B3CC-4859-D7CB-9549-B98B2EB3C5D9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2" creationId="{F23D0640-7846-3E91-BF03-27A9D51B465C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3" creationId="{27778EAF-6D65-20EA-69AB-E5CBE346FF59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4" creationId="{854A2250-4740-1653-A2A4-9E9ABB310892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5" creationId="{9EF84C14-3D2C-5B70-0781-E97EF6695587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56" creationId="{51C5BA82-BA01-9731-0E57-8306ACE9A587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60" creationId="{C4BB17F5-AB77-85C9-286D-D5FCA1DACAF9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61" creationId="{A970437A-BAD6-ECBD-470C-AB8CA3C52327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62" creationId="{35B749B9-F2B6-B533-33FA-78518F066EE0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63" creationId="{13F1023F-5952-1A1C-AD89-10093CF0D562}"/>
          </ac:inkMkLst>
        </pc:inkChg>
        <pc:inkChg chg="add mod">
          <ac:chgData name="mehmet sait özdemir" userId="dce2c172-62e6-4d50-b888-93ec6715f647" providerId="ADAL" clId="{4B34B9B3-F431-4264-81B4-7C1F7E2D189B}" dt="2023-08-15T20:48:45.267" v="2257"/>
          <ac:inkMkLst>
            <pc:docMk/>
            <pc:sldMk cId="2884483804" sldId="380"/>
            <ac:inkMk id="64" creationId="{B788AB13-D6BD-984E-0C23-E02B90587D49}"/>
          </ac:inkMkLst>
        </pc:inkChg>
        <pc:inkChg chg="add">
          <ac:chgData name="mehmet sait özdemir" userId="dce2c172-62e6-4d50-b888-93ec6715f647" providerId="ADAL" clId="{4B34B9B3-F431-4264-81B4-7C1F7E2D189B}" dt="2023-08-15T20:48:48.743" v="2258" actId="9405"/>
          <ac:inkMkLst>
            <pc:docMk/>
            <pc:sldMk cId="2884483804" sldId="380"/>
            <ac:inkMk id="67" creationId="{474B051F-16CB-623E-CF40-E8BCE3108439}"/>
          </ac:inkMkLst>
        </pc:inkChg>
        <pc:inkChg chg="add">
          <ac:chgData name="mehmet sait özdemir" userId="dce2c172-62e6-4d50-b888-93ec6715f647" providerId="ADAL" clId="{4B34B9B3-F431-4264-81B4-7C1F7E2D189B}" dt="2023-08-15T20:48:49.757" v="2259" actId="9405"/>
          <ac:inkMkLst>
            <pc:docMk/>
            <pc:sldMk cId="2884483804" sldId="380"/>
            <ac:inkMk id="68" creationId="{E757875B-9D52-428D-10E8-54A9183704A4}"/>
          </ac:inkMkLst>
        </pc:inkChg>
        <pc:inkChg chg="add mod">
          <ac:chgData name="mehmet sait özdemir" userId="dce2c172-62e6-4d50-b888-93ec6715f647" providerId="ADAL" clId="{4B34B9B3-F431-4264-81B4-7C1F7E2D189B}" dt="2023-08-15T20:48:53.485" v="2264"/>
          <ac:inkMkLst>
            <pc:docMk/>
            <pc:sldMk cId="2884483804" sldId="380"/>
            <ac:inkMk id="69" creationId="{D0E2B19D-22AE-3ACB-EBE9-A9B6C3FBF8CD}"/>
          </ac:inkMkLst>
        </pc:inkChg>
        <pc:inkChg chg="add mod">
          <ac:chgData name="mehmet sait özdemir" userId="dce2c172-62e6-4d50-b888-93ec6715f647" providerId="ADAL" clId="{4B34B9B3-F431-4264-81B4-7C1F7E2D189B}" dt="2023-08-15T20:48:53.485" v="2264"/>
          <ac:inkMkLst>
            <pc:docMk/>
            <pc:sldMk cId="2884483804" sldId="380"/>
            <ac:inkMk id="70" creationId="{A04391E8-0431-1380-F255-845FCB7ED9F4}"/>
          </ac:inkMkLst>
        </pc:inkChg>
        <pc:inkChg chg="add mod">
          <ac:chgData name="mehmet sait özdemir" userId="dce2c172-62e6-4d50-b888-93ec6715f647" providerId="ADAL" clId="{4B34B9B3-F431-4264-81B4-7C1F7E2D189B}" dt="2023-08-15T20:48:53.485" v="2264"/>
          <ac:inkMkLst>
            <pc:docMk/>
            <pc:sldMk cId="2884483804" sldId="380"/>
            <ac:inkMk id="71" creationId="{00197662-D3C4-EA62-EC44-1013AF91971B}"/>
          </ac:inkMkLst>
        </pc:inkChg>
        <pc:inkChg chg="add mod">
          <ac:chgData name="mehmet sait özdemir" userId="dce2c172-62e6-4d50-b888-93ec6715f647" providerId="ADAL" clId="{4B34B9B3-F431-4264-81B4-7C1F7E2D189B}" dt="2023-08-15T20:48:53.485" v="2264"/>
          <ac:inkMkLst>
            <pc:docMk/>
            <pc:sldMk cId="2884483804" sldId="380"/>
            <ac:inkMk id="72" creationId="{643BDF90-0837-5813-1861-66CAADB0EF26}"/>
          </ac:inkMkLst>
        </pc:inkChg>
      </pc:sldChg>
      <pc:sldChg chg="addSp modSp mod">
        <pc:chgData name="mehmet sait özdemir" userId="dce2c172-62e6-4d50-b888-93ec6715f647" providerId="ADAL" clId="{4B34B9B3-F431-4264-81B4-7C1F7E2D189B}" dt="2023-08-15T20:49:29.067" v="2309"/>
        <pc:sldMkLst>
          <pc:docMk/>
          <pc:sldMk cId="850327485" sldId="381"/>
        </pc:sldMkLst>
        <pc:grpChg chg="mod">
          <ac:chgData name="mehmet sait özdemir" userId="dce2c172-62e6-4d50-b888-93ec6715f647" providerId="ADAL" clId="{4B34B9B3-F431-4264-81B4-7C1F7E2D189B}" dt="2023-08-15T20:49:03.934" v="2279"/>
          <ac:grpSpMkLst>
            <pc:docMk/>
            <pc:sldMk cId="850327485" sldId="381"/>
            <ac:grpSpMk id="19" creationId="{D5F1862C-BBB1-6946-2D42-A2FD3621F634}"/>
          </ac:grpSpMkLst>
        </pc:grpChg>
        <pc:grpChg chg="mod">
          <ac:chgData name="mehmet sait özdemir" userId="dce2c172-62e6-4d50-b888-93ec6715f647" providerId="ADAL" clId="{4B34B9B3-F431-4264-81B4-7C1F7E2D189B}" dt="2023-08-15T20:49:03.934" v="2279"/>
          <ac:grpSpMkLst>
            <pc:docMk/>
            <pc:sldMk cId="850327485" sldId="381"/>
            <ac:grpSpMk id="20" creationId="{EF11DBCB-2764-8DDC-75BF-AF082115D1B4}"/>
          </ac:grpSpMkLst>
        </pc:grpChg>
        <pc:grpChg chg="mod">
          <ac:chgData name="mehmet sait özdemir" userId="dce2c172-62e6-4d50-b888-93ec6715f647" providerId="ADAL" clId="{4B34B9B3-F431-4264-81B4-7C1F7E2D189B}" dt="2023-08-15T20:49:03.934" v="2279"/>
          <ac:grpSpMkLst>
            <pc:docMk/>
            <pc:sldMk cId="850327485" sldId="381"/>
            <ac:grpSpMk id="21" creationId="{A7B3CA6C-E9EA-D49C-1E32-C10A76E68AAA}"/>
          </ac:grpSpMkLst>
        </pc:grpChg>
        <pc:grpChg chg="mod">
          <ac:chgData name="mehmet sait özdemir" userId="dce2c172-62e6-4d50-b888-93ec6715f647" providerId="ADAL" clId="{4B34B9B3-F431-4264-81B4-7C1F7E2D189B}" dt="2023-08-15T20:49:15.894" v="2297"/>
          <ac:grpSpMkLst>
            <pc:docMk/>
            <pc:sldMk cId="850327485" sldId="381"/>
            <ac:grpSpMk id="39" creationId="{8877BE14-BB28-61D1-B2D5-3820EC3D52FB}"/>
          </ac:grpSpMkLst>
        </pc:grpChg>
        <pc:grpChg chg="mod">
          <ac:chgData name="mehmet sait özdemir" userId="dce2c172-62e6-4d50-b888-93ec6715f647" providerId="ADAL" clId="{4B34B9B3-F431-4264-81B4-7C1F7E2D189B}" dt="2023-08-15T20:49:18.787" v="2301"/>
          <ac:grpSpMkLst>
            <pc:docMk/>
            <pc:sldMk cId="850327485" sldId="381"/>
            <ac:grpSpMk id="43" creationId="{D86C1319-3B4C-CD8D-6EEE-04000949A848}"/>
          </ac:grpSpMkLst>
        </pc:grpChg>
        <pc:grpChg chg="mod">
          <ac:chgData name="mehmet sait özdemir" userId="dce2c172-62e6-4d50-b888-93ec6715f647" providerId="ADAL" clId="{4B34B9B3-F431-4264-81B4-7C1F7E2D189B}" dt="2023-08-15T20:49:24.263" v="2305"/>
          <ac:grpSpMkLst>
            <pc:docMk/>
            <pc:sldMk cId="850327485" sldId="381"/>
            <ac:grpSpMk id="47" creationId="{5FB8536D-D82A-7F9D-3E0E-A971BB54584B}"/>
          </ac:grpSpMkLst>
        </pc:grpChg>
        <pc:grpChg chg="mod">
          <ac:chgData name="mehmet sait özdemir" userId="dce2c172-62e6-4d50-b888-93ec6715f647" providerId="ADAL" clId="{4B34B9B3-F431-4264-81B4-7C1F7E2D189B}" dt="2023-08-15T20:49:29.067" v="2309"/>
          <ac:grpSpMkLst>
            <pc:docMk/>
            <pc:sldMk cId="850327485" sldId="381"/>
            <ac:grpSpMk id="51" creationId="{733DD998-176C-B57E-B346-A1ADCF67B03E}"/>
          </ac:grpSpMkLst>
        </pc:grpChg>
        <pc:graphicFrameChg chg="modGraphic">
          <ac:chgData name="mehmet sait özdemir" userId="dce2c172-62e6-4d50-b888-93ec6715f647" providerId="ADAL" clId="{4B34B9B3-F431-4264-81B4-7C1F7E2D189B}" dt="2023-08-15T15:57:12.328" v="463" actId="20577"/>
          <ac:graphicFrameMkLst>
            <pc:docMk/>
            <pc:sldMk cId="850327485" sldId="381"/>
            <ac:graphicFrameMk id="2" creationId="{A6DF4D4E-3BC4-FA39-D9F9-DCFFFE9A0EE3}"/>
          </ac:graphicFrameMkLst>
        </pc:graphicFrameChg>
        <pc:inkChg chg="add">
          <ac:chgData name="mehmet sait özdemir" userId="dce2c172-62e6-4d50-b888-93ec6715f647" providerId="ADAL" clId="{4B34B9B3-F431-4264-81B4-7C1F7E2D189B}" dt="2023-08-15T20:48:56.979" v="2265" actId="9405"/>
          <ac:inkMkLst>
            <pc:docMk/>
            <pc:sldMk cId="850327485" sldId="381"/>
            <ac:inkMk id="3" creationId="{64769A02-0581-2EC2-7135-080251A48EA2}"/>
          </ac:inkMkLst>
        </pc:inkChg>
        <pc:inkChg chg="add">
          <ac:chgData name="mehmet sait özdemir" userId="dce2c172-62e6-4d50-b888-93ec6715f647" providerId="ADAL" clId="{4B34B9B3-F431-4264-81B4-7C1F7E2D189B}" dt="2023-08-15T20:48:57.557" v="2266" actId="9405"/>
          <ac:inkMkLst>
            <pc:docMk/>
            <pc:sldMk cId="850327485" sldId="381"/>
            <ac:inkMk id="4" creationId="{39092CD6-7BDE-D4C5-E20B-7F0295181A2F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5" creationId="{C0180AD1-09F2-AE8C-1BFA-FB5EF00F317D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6" creationId="{3C7A7830-F1A4-8D0E-941F-04E9552898F0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7" creationId="{2484C340-FD07-B2E3-E30C-62BD50EC7FE1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8" creationId="{F8B86692-99D9-FD7A-1256-EBE327D75EBB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9" creationId="{BA6B77E2-6288-6EB0-E79C-452BFE99125B}"/>
          </ac:inkMkLst>
        </pc:inkChg>
        <pc:inkChg chg="add">
          <ac:chgData name="mehmet sait özdemir" userId="dce2c172-62e6-4d50-b888-93ec6715f647" providerId="ADAL" clId="{4B34B9B3-F431-4264-81B4-7C1F7E2D189B}" dt="2023-08-15T20:49:00.859" v="2272" actId="9405"/>
          <ac:inkMkLst>
            <pc:docMk/>
            <pc:sldMk cId="850327485" sldId="381"/>
            <ac:inkMk id="12" creationId="{EDF27A86-6C77-3A95-A9F7-C257AF2AB0A5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13" creationId="{E4DA3873-C4E6-4E36-766E-5BD7DDE5F242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14" creationId="{7878B6D0-2E57-0D9B-0AF7-BD5F239779D9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15" creationId="{91AE9EA1-E177-EA24-1616-84FF33F6EFF6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16" creationId="{1E35215F-A5B5-BD95-1FB0-AAEE654DC4B8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17" creationId="{706AAECE-FE75-A327-8CE2-F15F1B44F8E1}"/>
          </ac:inkMkLst>
        </pc:inkChg>
        <pc:inkChg chg="add mod">
          <ac:chgData name="mehmet sait özdemir" userId="dce2c172-62e6-4d50-b888-93ec6715f647" providerId="ADAL" clId="{4B34B9B3-F431-4264-81B4-7C1F7E2D189B}" dt="2023-08-15T20:49:03.934" v="2279"/>
          <ac:inkMkLst>
            <pc:docMk/>
            <pc:sldMk cId="850327485" sldId="381"/>
            <ac:inkMk id="18" creationId="{9B819554-48B6-6F52-EEA8-AF31C1F1DF06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2" creationId="{32544D32-2420-7AB0-ADBD-EF9B86B50020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3" creationId="{7FB85ACC-953F-0B31-E62A-75A5C370A5AC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4" creationId="{23451971-7E7F-590B-7457-2C3E49973978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5" creationId="{81FBAA65-ABB1-C560-2A6A-D45661884102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6" creationId="{5675DDCA-483A-EB08-8CDB-4E2A64C48F5D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7" creationId="{AF4DF2D1-D3D0-3E4D-D083-00A0F56746AD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8" creationId="{B1DD13DE-E54C-D7BE-BECF-79282C94A933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29" creationId="{054CB805-C59B-9986-E197-D519B1A97F77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0" creationId="{DC32FE3E-FD72-8B22-AD56-3C2CBD54A9C6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1" creationId="{6F0CB985-6E87-3874-CAB3-562AF9F37D41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2" creationId="{8DBFC9EE-4A45-E69A-99EC-9D8A0FDBB945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3" creationId="{E3C8658C-71F9-92AB-8E04-24F959BCB7AB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4" creationId="{A8B6FCC0-DFF3-9139-0211-4487646AD502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5" creationId="{B5E507DF-9165-68F3-B5D6-1C30541C582C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6" creationId="{CFA6452F-A2B6-1094-E1D6-FC00066A895B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7" creationId="{63EFDCE3-A1E8-DC24-585A-50FB44A109DA}"/>
          </ac:inkMkLst>
        </pc:inkChg>
        <pc:inkChg chg="add mod">
          <ac:chgData name="mehmet sait özdemir" userId="dce2c172-62e6-4d50-b888-93ec6715f647" providerId="ADAL" clId="{4B34B9B3-F431-4264-81B4-7C1F7E2D189B}" dt="2023-08-15T20:49:15.894" v="2297"/>
          <ac:inkMkLst>
            <pc:docMk/>
            <pc:sldMk cId="850327485" sldId="381"/>
            <ac:inkMk id="38" creationId="{3BAF19AB-6AAB-AA59-21F9-EF94BFCEC944}"/>
          </ac:inkMkLst>
        </pc:inkChg>
        <pc:inkChg chg="add mod">
          <ac:chgData name="mehmet sait özdemir" userId="dce2c172-62e6-4d50-b888-93ec6715f647" providerId="ADAL" clId="{4B34B9B3-F431-4264-81B4-7C1F7E2D189B}" dt="2023-08-15T20:49:18.787" v="2301"/>
          <ac:inkMkLst>
            <pc:docMk/>
            <pc:sldMk cId="850327485" sldId="381"/>
            <ac:inkMk id="40" creationId="{2EACFC12-21B8-B9D1-A2DD-4D152646E20D}"/>
          </ac:inkMkLst>
        </pc:inkChg>
        <pc:inkChg chg="add mod">
          <ac:chgData name="mehmet sait özdemir" userId="dce2c172-62e6-4d50-b888-93ec6715f647" providerId="ADAL" clId="{4B34B9B3-F431-4264-81B4-7C1F7E2D189B}" dt="2023-08-15T20:49:18.787" v="2301"/>
          <ac:inkMkLst>
            <pc:docMk/>
            <pc:sldMk cId="850327485" sldId="381"/>
            <ac:inkMk id="41" creationId="{83B0D8CD-C415-8487-4A5A-E0468E31596F}"/>
          </ac:inkMkLst>
        </pc:inkChg>
        <pc:inkChg chg="add mod">
          <ac:chgData name="mehmet sait özdemir" userId="dce2c172-62e6-4d50-b888-93ec6715f647" providerId="ADAL" clId="{4B34B9B3-F431-4264-81B4-7C1F7E2D189B}" dt="2023-08-15T20:49:18.787" v="2301"/>
          <ac:inkMkLst>
            <pc:docMk/>
            <pc:sldMk cId="850327485" sldId="381"/>
            <ac:inkMk id="42" creationId="{FBC29E05-0506-407E-6073-4E18163CFDF1}"/>
          </ac:inkMkLst>
        </pc:inkChg>
        <pc:inkChg chg="add mod">
          <ac:chgData name="mehmet sait özdemir" userId="dce2c172-62e6-4d50-b888-93ec6715f647" providerId="ADAL" clId="{4B34B9B3-F431-4264-81B4-7C1F7E2D189B}" dt="2023-08-15T20:49:24.263" v="2305"/>
          <ac:inkMkLst>
            <pc:docMk/>
            <pc:sldMk cId="850327485" sldId="381"/>
            <ac:inkMk id="44" creationId="{A8952982-05E7-E47C-A2A3-004000764A38}"/>
          </ac:inkMkLst>
        </pc:inkChg>
        <pc:inkChg chg="add mod">
          <ac:chgData name="mehmet sait özdemir" userId="dce2c172-62e6-4d50-b888-93ec6715f647" providerId="ADAL" clId="{4B34B9B3-F431-4264-81B4-7C1F7E2D189B}" dt="2023-08-15T20:49:24.263" v="2305"/>
          <ac:inkMkLst>
            <pc:docMk/>
            <pc:sldMk cId="850327485" sldId="381"/>
            <ac:inkMk id="45" creationId="{6C10D13E-A8C5-07B5-84F9-CA525D02D5B5}"/>
          </ac:inkMkLst>
        </pc:inkChg>
        <pc:inkChg chg="add mod">
          <ac:chgData name="mehmet sait özdemir" userId="dce2c172-62e6-4d50-b888-93ec6715f647" providerId="ADAL" clId="{4B34B9B3-F431-4264-81B4-7C1F7E2D189B}" dt="2023-08-15T20:49:24.263" v="2305"/>
          <ac:inkMkLst>
            <pc:docMk/>
            <pc:sldMk cId="850327485" sldId="381"/>
            <ac:inkMk id="46" creationId="{A6B35105-F903-AFB8-1E38-3D077289EC8C}"/>
          </ac:inkMkLst>
        </pc:inkChg>
        <pc:inkChg chg="add mod">
          <ac:chgData name="mehmet sait özdemir" userId="dce2c172-62e6-4d50-b888-93ec6715f647" providerId="ADAL" clId="{4B34B9B3-F431-4264-81B4-7C1F7E2D189B}" dt="2023-08-15T20:49:29.067" v="2309"/>
          <ac:inkMkLst>
            <pc:docMk/>
            <pc:sldMk cId="850327485" sldId="381"/>
            <ac:inkMk id="48" creationId="{4A78678B-7EC8-5044-BE1B-6BE2C50A3CB9}"/>
          </ac:inkMkLst>
        </pc:inkChg>
        <pc:inkChg chg="add mod">
          <ac:chgData name="mehmet sait özdemir" userId="dce2c172-62e6-4d50-b888-93ec6715f647" providerId="ADAL" clId="{4B34B9B3-F431-4264-81B4-7C1F7E2D189B}" dt="2023-08-15T20:49:29.067" v="2309"/>
          <ac:inkMkLst>
            <pc:docMk/>
            <pc:sldMk cId="850327485" sldId="381"/>
            <ac:inkMk id="49" creationId="{C9255E88-5853-B493-42C4-4FAD80703C5C}"/>
          </ac:inkMkLst>
        </pc:inkChg>
        <pc:inkChg chg="add mod">
          <ac:chgData name="mehmet sait özdemir" userId="dce2c172-62e6-4d50-b888-93ec6715f647" providerId="ADAL" clId="{4B34B9B3-F431-4264-81B4-7C1F7E2D189B}" dt="2023-08-15T20:49:29.067" v="2309"/>
          <ac:inkMkLst>
            <pc:docMk/>
            <pc:sldMk cId="850327485" sldId="381"/>
            <ac:inkMk id="50" creationId="{CC467C3B-34B2-A39E-5367-C28265EE546C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1:02:38.950" v="2946"/>
        <pc:sldMkLst>
          <pc:docMk/>
          <pc:sldMk cId="58099320" sldId="382"/>
        </pc:sldMkLst>
        <pc:grpChg chg="del mod">
          <ac:chgData name="mehmet sait özdemir" userId="dce2c172-62e6-4d50-b888-93ec6715f647" providerId="ADAL" clId="{4B34B9B3-F431-4264-81B4-7C1F7E2D189B}" dt="2023-08-15T21:02:19.053" v="2910"/>
          <ac:grpSpMkLst>
            <pc:docMk/>
            <pc:sldMk cId="58099320" sldId="382"/>
            <ac:grpSpMk id="9" creationId="{21B29073-CBE8-CD66-FF83-7ADA0AFC59A0}"/>
          </ac:grpSpMkLst>
        </pc:grpChg>
        <pc:grpChg chg="del mod">
          <ac:chgData name="mehmet sait özdemir" userId="dce2c172-62e6-4d50-b888-93ec6715f647" providerId="ADAL" clId="{4B34B9B3-F431-4264-81B4-7C1F7E2D189B}" dt="2023-08-15T21:02:19.046" v="2897"/>
          <ac:grpSpMkLst>
            <pc:docMk/>
            <pc:sldMk cId="58099320" sldId="382"/>
            <ac:grpSpMk id="12" creationId="{CBEF190D-62D6-E11B-61AE-3958C8B68A23}"/>
          </ac:grpSpMkLst>
        </pc:grpChg>
        <pc:grpChg chg="del mod">
          <ac:chgData name="mehmet sait özdemir" userId="dce2c172-62e6-4d50-b888-93ec6715f647" providerId="ADAL" clId="{4B34B9B3-F431-4264-81B4-7C1F7E2D189B}" dt="2023-08-15T21:02:19.049" v="2903"/>
          <ac:grpSpMkLst>
            <pc:docMk/>
            <pc:sldMk cId="58099320" sldId="382"/>
            <ac:grpSpMk id="18" creationId="{518D43D3-8DF2-D7AA-5467-B4B23F278EA9}"/>
          </ac:grpSpMkLst>
        </pc:grpChg>
        <pc:grpChg chg="del mod">
          <ac:chgData name="mehmet sait özdemir" userId="dce2c172-62e6-4d50-b888-93ec6715f647" providerId="ADAL" clId="{4B34B9B3-F431-4264-81B4-7C1F7E2D189B}" dt="2023-08-15T21:02:19.036" v="2890"/>
          <ac:grpSpMkLst>
            <pc:docMk/>
            <pc:sldMk cId="58099320" sldId="382"/>
            <ac:grpSpMk id="19" creationId="{17655C07-5AE7-0865-B9CB-5148CCBB1589}"/>
          </ac:grpSpMkLst>
        </pc:grpChg>
        <pc:grpChg chg="del mod">
          <ac:chgData name="mehmet sait özdemir" userId="dce2c172-62e6-4d50-b888-93ec6715f647" providerId="ADAL" clId="{4B34B9B3-F431-4264-81B4-7C1F7E2D189B}" dt="2023-08-15T21:02:19.047" v="2898"/>
          <ac:grpSpMkLst>
            <pc:docMk/>
            <pc:sldMk cId="58099320" sldId="382"/>
            <ac:grpSpMk id="25" creationId="{DFC4D901-0869-AE1B-097E-EE4FAB212363}"/>
          </ac:grpSpMkLst>
        </pc:grpChg>
        <pc:grpChg chg="del mod">
          <ac:chgData name="mehmet sait özdemir" userId="dce2c172-62e6-4d50-b888-93ec6715f647" providerId="ADAL" clId="{4B34B9B3-F431-4264-81B4-7C1F7E2D189B}" dt="2023-08-15T21:02:19.043" v="2894"/>
          <ac:grpSpMkLst>
            <pc:docMk/>
            <pc:sldMk cId="58099320" sldId="382"/>
            <ac:grpSpMk id="26" creationId="{DE981A19-16D4-ECAB-92BC-7F3E9BCD9529}"/>
          </ac:grpSpMkLst>
        </pc:grpChg>
        <pc:grpChg chg="del mod">
          <ac:chgData name="mehmet sait özdemir" userId="dce2c172-62e6-4d50-b888-93ec6715f647" providerId="ADAL" clId="{4B34B9B3-F431-4264-81B4-7C1F7E2D189B}" dt="2023-08-15T21:02:19.026" v="2883"/>
          <ac:grpSpMkLst>
            <pc:docMk/>
            <pc:sldMk cId="58099320" sldId="382"/>
            <ac:grpSpMk id="29" creationId="{F1BE4069-E6CF-76B5-3ADA-DD082E39370B}"/>
          </ac:grpSpMkLst>
        </pc:grpChg>
        <pc:grpChg chg="del mod">
          <ac:chgData name="mehmet sait özdemir" userId="dce2c172-62e6-4d50-b888-93ec6715f647" providerId="ADAL" clId="{4B34B9B3-F431-4264-81B4-7C1F7E2D189B}" dt="2023-08-15T21:02:19.032" v="2887"/>
          <ac:grpSpMkLst>
            <pc:docMk/>
            <pc:sldMk cId="58099320" sldId="382"/>
            <ac:grpSpMk id="32" creationId="{B1AC73FE-B060-5295-4AFE-543C9BA305BB}"/>
          </ac:grpSpMkLst>
        </pc:grpChg>
        <pc:grpChg chg="del mod">
          <ac:chgData name="mehmet sait özdemir" userId="dce2c172-62e6-4d50-b888-93ec6715f647" providerId="ADAL" clId="{4B34B9B3-F431-4264-81B4-7C1F7E2D189B}" dt="2023-08-15T21:02:19.055" v="2914"/>
          <ac:grpSpMkLst>
            <pc:docMk/>
            <pc:sldMk cId="58099320" sldId="382"/>
            <ac:grpSpMk id="43" creationId="{6E669557-7C9F-4CAA-E456-65B1A311C0AE}"/>
          </ac:grpSpMkLst>
        </pc:grpChg>
        <pc:grpChg chg="del mod">
          <ac:chgData name="mehmet sait özdemir" userId="dce2c172-62e6-4d50-b888-93ec6715f647" providerId="ADAL" clId="{4B34B9B3-F431-4264-81B4-7C1F7E2D189B}" dt="2023-08-15T21:01:33.565" v="2872"/>
          <ac:grpSpMkLst>
            <pc:docMk/>
            <pc:sldMk cId="58099320" sldId="382"/>
            <ac:grpSpMk id="44" creationId="{A8B2B2F5-90CF-35D1-C16C-5336E8A9E682}"/>
          </ac:grpSpMkLst>
        </pc:grpChg>
        <pc:grpChg chg="del mod">
          <ac:chgData name="mehmet sait özdemir" userId="dce2c172-62e6-4d50-b888-93ec6715f647" providerId="ADAL" clId="{4B34B9B3-F431-4264-81B4-7C1F7E2D189B}" dt="2023-08-15T21:02:19.048" v="2900"/>
          <ac:grpSpMkLst>
            <pc:docMk/>
            <pc:sldMk cId="58099320" sldId="382"/>
            <ac:grpSpMk id="45" creationId="{2815C2D3-6025-5C05-6FFD-EA161812972B}"/>
          </ac:grpSpMkLst>
        </pc:grpChg>
        <pc:grpChg chg="del mod">
          <ac:chgData name="mehmet sait özdemir" userId="dce2c172-62e6-4d50-b888-93ec6715f647" providerId="ADAL" clId="{4B34B9B3-F431-4264-81B4-7C1F7E2D189B}" dt="2023-08-15T21:02:19.052" v="2908"/>
          <ac:grpSpMkLst>
            <pc:docMk/>
            <pc:sldMk cId="58099320" sldId="382"/>
            <ac:grpSpMk id="48" creationId="{B08D011A-F1EC-6105-F784-72704D5A93EB}"/>
          </ac:grpSpMkLst>
        </pc:grpChg>
        <pc:grpChg chg="del mod">
          <ac:chgData name="mehmet sait özdemir" userId="dce2c172-62e6-4d50-b888-93ec6715f647" providerId="ADAL" clId="{4B34B9B3-F431-4264-81B4-7C1F7E2D189B}" dt="2023-08-15T21:01:45.829" v="2882"/>
          <ac:grpSpMkLst>
            <pc:docMk/>
            <pc:sldMk cId="58099320" sldId="382"/>
            <ac:grpSpMk id="52" creationId="{9BDD06D9-EA7A-57C6-C8F5-12FDCB385F66}"/>
          </ac:grpSpMkLst>
        </pc:grpChg>
        <pc:grpChg chg="del mod">
          <ac:chgData name="mehmet sait özdemir" userId="dce2c172-62e6-4d50-b888-93ec6715f647" providerId="ADAL" clId="{4B34B9B3-F431-4264-81B4-7C1F7E2D189B}" dt="2023-08-15T21:02:19.037" v="2892"/>
          <ac:grpSpMkLst>
            <pc:docMk/>
            <pc:sldMk cId="58099320" sldId="382"/>
            <ac:grpSpMk id="55" creationId="{F1946B4D-FA7F-791E-4540-C77DB480E9C2}"/>
          </ac:grpSpMkLst>
        </pc:grpChg>
        <pc:grpChg chg="del mod">
          <ac:chgData name="mehmet sait özdemir" userId="dce2c172-62e6-4d50-b888-93ec6715f647" providerId="ADAL" clId="{4B34B9B3-F431-4264-81B4-7C1F7E2D189B}" dt="2023-08-15T21:02:19.034" v="2888"/>
          <ac:grpSpMkLst>
            <pc:docMk/>
            <pc:sldMk cId="58099320" sldId="382"/>
            <ac:grpSpMk id="58" creationId="{503C6D50-5981-68B2-F23F-D8A67586BD64}"/>
          </ac:grpSpMkLst>
        </pc:grpChg>
        <pc:grpChg chg="del mod">
          <ac:chgData name="mehmet sait özdemir" userId="dce2c172-62e6-4d50-b888-93ec6715f647" providerId="ADAL" clId="{4B34B9B3-F431-4264-81B4-7C1F7E2D189B}" dt="2023-08-15T21:02:34.521" v="2940"/>
          <ac:grpSpMkLst>
            <pc:docMk/>
            <pc:sldMk cId="58099320" sldId="382"/>
            <ac:grpSpMk id="64" creationId="{2CB058F1-C922-E782-5B55-0032EFC7901D}"/>
          </ac:grpSpMkLst>
        </pc:grpChg>
        <pc:grpChg chg="del mod">
          <ac:chgData name="mehmet sait özdemir" userId="dce2c172-62e6-4d50-b888-93ec6715f647" providerId="ADAL" clId="{4B34B9B3-F431-4264-81B4-7C1F7E2D189B}" dt="2023-08-15T21:02:34.521" v="2940"/>
          <ac:grpSpMkLst>
            <pc:docMk/>
            <pc:sldMk cId="58099320" sldId="382"/>
            <ac:grpSpMk id="65" creationId="{AC2656DE-AE7A-C310-0DD1-CF8E1FE2AA78}"/>
          </ac:grpSpMkLst>
        </pc:grpChg>
        <pc:grpChg chg="del mod">
          <ac:chgData name="mehmet sait özdemir" userId="dce2c172-62e6-4d50-b888-93ec6715f647" providerId="ADAL" clId="{4B34B9B3-F431-4264-81B4-7C1F7E2D189B}" dt="2023-08-15T21:02:38.950" v="2946"/>
          <ac:grpSpMkLst>
            <pc:docMk/>
            <pc:sldMk cId="58099320" sldId="382"/>
            <ac:grpSpMk id="78" creationId="{711887FE-6926-643C-E030-5BC0D49BF41A}"/>
          </ac:grpSpMkLst>
        </pc:grpChg>
        <pc:grpChg chg="del mod">
          <ac:chgData name="mehmet sait özdemir" userId="dce2c172-62e6-4d50-b888-93ec6715f647" providerId="ADAL" clId="{4B34B9B3-F431-4264-81B4-7C1F7E2D189B}" dt="2023-08-15T21:02:36.704" v="2943"/>
          <ac:grpSpMkLst>
            <pc:docMk/>
            <pc:sldMk cId="58099320" sldId="382"/>
            <ac:grpSpMk id="79" creationId="{BABB7445-6D66-8474-AF18-1DFBBE73A38B}"/>
          </ac:grpSpMkLst>
        </pc:grpChg>
        <pc:grpChg chg="del mod">
          <ac:chgData name="mehmet sait özdemir" userId="dce2c172-62e6-4d50-b888-93ec6715f647" providerId="ADAL" clId="{4B34B9B3-F431-4264-81B4-7C1F7E2D189B}" dt="2023-08-15T21:02:38.950" v="2946"/>
          <ac:grpSpMkLst>
            <pc:docMk/>
            <pc:sldMk cId="58099320" sldId="382"/>
            <ac:grpSpMk id="82" creationId="{C8007616-BC23-DE77-066F-8684DFFF29B2}"/>
          </ac:grpSpMkLst>
        </pc:grpChg>
        <pc:grpChg chg="mod">
          <ac:chgData name="mehmet sait özdemir" userId="dce2c172-62e6-4d50-b888-93ec6715f647" providerId="ADAL" clId="{4B34B9B3-F431-4264-81B4-7C1F7E2D189B}" dt="2023-08-15T21:02:38.950" v="2946"/>
          <ac:grpSpMkLst>
            <pc:docMk/>
            <pc:sldMk cId="58099320" sldId="382"/>
            <ac:grpSpMk id="85" creationId="{B76259AE-E14F-B9AE-9350-C66444EAD21B}"/>
          </ac:grpSpMkLst>
        </pc:grpChg>
        <pc:picChg chg="add mod">
          <ac:chgData name="mehmet sait özdemir" userId="dce2c172-62e6-4d50-b888-93ec6715f647" providerId="ADAL" clId="{4B34B9B3-F431-4264-81B4-7C1F7E2D189B}" dt="2023-08-15T16:00:16.825" v="507" actId="1076"/>
          <ac:picMkLst>
            <pc:docMk/>
            <pc:sldMk cId="58099320" sldId="382"/>
            <ac:picMk id="3" creationId="{D9D66AEA-C2F8-8F2A-45A5-3AD3AC53752D}"/>
          </ac:picMkLst>
        </pc:picChg>
        <pc:inkChg chg="add del mod">
          <ac:chgData name="mehmet sait özdemir" userId="dce2c172-62e6-4d50-b888-93ec6715f647" providerId="ADAL" clId="{4B34B9B3-F431-4264-81B4-7C1F7E2D189B}" dt="2023-08-15T21:02:19.046" v="2897"/>
          <ac:inkMkLst>
            <pc:docMk/>
            <pc:sldMk cId="58099320" sldId="382"/>
            <ac:inkMk id="2" creationId="{2A5B0595-031D-6531-02EA-94C139C39F5E}"/>
          </ac:inkMkLst>
        </pc:inkChg>
        <pc:inkChg chg="add del mod">
          <ac:chgData name="mehmet sait özdemir" userId="dce2c172-62e6-4d50-b888-93ec6715f647" providerId="ADAL" clId="{4B34B9B3-F431-4264-81B4-7C1F7E2D189B}" dt="2023-08-15T21:02:19.045" v="2896"/>
          <ac:inkMkLst>
            <pc:docMk/>
            <pc:sldMk cId="58099320" sldId="382"/>
            <ac:inkMk id="4" creationId="{AA003688-BBB3-D7EF-F0EC-38D4E82DE87F}"/>
          </ac:inkMkLst>
        </pc:inkChg>
        <pc:inkChg chg="add del mod">
          <ac:chgData name="mehmet sait özdemir" userId="dce2c172-62e6-4d50-b888-93ec6715f647" providerId="ADAL" clId="{4B34B9B3-F431-4264-81B4-7C1F7E2D189B}" dt="2023-08-15T21:02:19.054" v="2912"/>
          <ac:inkMkLst>
            <pc:docMk/>
            <pc:sldMk cId="58099320" sldId="382"/>
            <ac:inkMk id="5" creationId="{D8B2AC3D-B130-4C21-A7A9-D5A4686B7AC0}"/>
          </ac:inkMkLst>
        </pc:inkChg>
        <pc:inkChg chg="add del mod">
          <ac:chgData name="mehmet sait özdemir" userId="dce2c172-62e6-4d50-b888-93ec6715f647" providerId="ADAL" clId="{4B34B9B3-F431-4264-81B4-7C1F7E2D189B}" dt="2023-08-15T21:02:19.053" v="2910"/>
          <ac:inkMkLst>
            <pc:docMk/>
            <pc:sldMk cId="58099320" sldId="382"/>
            <ac:inkMk id="6" creationId="{0B1F4459-EF4F-5301-681F-63CD4E6B6C95}"/>
          </ac:inkMkLst>
        </pc:inkChg>
        <pc:inkChg chg="add del mod">
          <ac:chgData name="mehmet sait özdemir" userId="dce2c172-62e6-4d50-b888-93ec6715f647" providerId="ADAL" clId="{4B34B9B3-F431-4264-81B4-7C1F7E2D189B}" dt="2023-08-15T21:02:19.062" v="2918"/>
          <ac:inkMkLst>
            <pc:docMk/>
            <pc:sldMk cId="58099320" sldId="382"/>
            <ac:inkMk id="7" creationId="{7473199D-50A1-E5E7-CCE2-D38AF4F113DA}"/>
          </ac:inkMkLst>
        </pc:inkChg>
        <pc:inkChg chg="add del mod">
          <ac:chgData name="mehmet sait özdemir" userId="dce2c172-62e6-4d50-b888-93ec6715f647" providerId="ADAL" clId="{4B34B9B3-F431-4264-81B4-7C1F7E2D189B}" dt="2023-08-15T21:02:19.035" v="2889"/>
          <ac:inkMkLst>
            <pc:docMk/>
            <pc:sldMk cId="58099320" sldId="382"/>
            <ac:inkMk id="8" creationId="{DE9F7490-3CD2-3138-1007-636A94FFF9EE}"/>
          </ac:inkMkLst>
        </pc:inkChg>
        <pc:inkChg chg="add del mod">
          <ac:chgData name="mehmet sait özdemir" userId="dce2c172-62e6-4d50-b888-93ec6715f647" providerId="ADAL" clId="{4B34B9B3-F431-4264-81B4-7C1F7E2D189B}" dt="2023-08-15T21:02:19.029" v="2885"/>
          <ac:inkMkLst>
            <pc:docMk/>
            <pc:sldMk cId="58099320" sldId="382"/>
            <ac:inkMk id="13" creationId="{3F592798-E9D4-81FD-D130-CEF966843875}"/>
          </ac:inkMkLst>
        </pc:inkChg>
        <pc:inkChg chg="add del mod">
          <ac:chgData name="mehmet sait özdemir" userId="dce2c172-62e6-4d50-b888-93ec6715f647" providerId="ADAL" clId="{4B34B9B3-F431-4264-81B4-7C1F7E2D189B}" dt="2023-08-15T21:02:19.036" v="2890"/>
          <ac:inkMkLst>
            <pc:docMk/>
            <pc:sldMk cId="58099320" sldId="382"/>
            <ac:inkMk id="14" creationId="{28626907-A2EA-20EF-DA70-47972D7A8A01}"/>
          </ac:inkMkLst>
        </pc:inkChg>
        <pc:inkChg chg="add del mod">
          <ac:chgData name="mehmet sait özdemir" userId="dce2c172-62e6-4d50-b888-93ec6715f647" providerId="ADAL" clId="{4B34B9B3-F431-4264-81B4-7C1F7E2D189B}" dt="2023-08-15T21:02:19.049" v="2903"/>
          <ac:inkMkLst>
            <pc:docMk/>
            <pc:sldMk cId="58099320" sldId="382"/>
            <ac:inkMk id="15" creationId="{F0ED3664-ABFF-ABD6-2FEF-2A6E372BD7A9}"/>
          </ac:inkMkLst>
        </pc:inkChg>
        <pc:inkChg chg="add del mod">
          <ac:chgData name="mehmet sait özdemir" userId="dce2c172-62e6-4d50-b888-93ec6715f647" providerId="ADAL" clId="{4B34B9B3-F431-4264-81B4-7C1F7E2D189B}" dt="2023-08-15T21:02:19.037" v="2891"/>
          <ac:inkMkLst>
            <pc:docMk/>
            <pc:sldMk cId="58099320" sldId="382"/>
            <ac:inkMk id="16" creationId="{4332EE07-664F-74D8-8AC8-C3A81366382A}"/>
          </ac:inkMkLst>
        </pc:inkChg>
        <pc:inkChg chg="add del mod">
          <ac:chgData name="mehmet sait özdemir" userId="dce2c172-62e6-4d50-b888-93ec6715f647" providerId="ADAL" clId="{4B34B9B3-F431-4264-81B4-7C1F7E2D189B}" dt="2023-08-15T21:02:19.054" v="2913"/>
          <ac:inkMkLst>
            <pc:docMk/>
            <pc:sldMk cId="58099320" sldId="382"/>
            <ac:inkMk id="17" creationId="{1762B8FA-4243-0815-4ACE-459E6068F8FB}"/>
          </ac:inkMkLst>
        </pc:inkChg>
        <pc:inkChg chg="add del">
          <ac:chgData name="mehmet sait özdemir" userId="dce2c172-62e6-4d50-b888-93ec6715f647" providerId="ADAL" clId="{4B34B9B3-F431-4264-81B4-7C1F7E2D189B}" dt="2023-08-15T21:02:19.052" v="2909"/>
          <ac:inkMkLst>
            <pc:docMk/>
            <pc:sldMk cId="58099320" sldId="382"/>
            <ac:inkMk id="20" creationId="{A81EE30B-1DEB-3483-F8C2-8480E84E7819}"/>
          </ac:inkMkLst>
        </pc:inkChg>
        <pc:inkChg chg="add del mod">
          <ac:chgData name="mehmet sait özdemir" userId="dce2c172-62e6-4d50-b888-93ec6715f647" providerId="ADAL" clId="{4B34B9B3-F431-4264-81B4-7C1F7E2D189B}" dt="2023-08-15T21:02:19.056" v="2915"/>
          <ac:inkMkLst>
            <pc:docMk/>
            <pc:sldMk cId="58099320" sldId="382"/>
            <ac:inkMk id="21" creationId="{D620525F-FB86-1A05-18AF-785C1A3C6175}"/>
          </ac:inkMkLst>
        </pc:inkChg>
        <pc:inkChg chg="add del mod">
          <ac:chgData name="mehmet sait özdemir" userId="dce2c172-62e6-4d50-b888-93ec6715f647" providerId="ADAL" clId="{4B34B9B3-F431-4264-81B4-7C1F7E2D189B}" dt="2023-08-15T21:02:19.043" v="2894"/>
          <ac:inkMkLst>
            <pc:docMk/>
            <pc:sldMk cId="58099320" sldId="382"/>
            <ac:inkMk id="22" creationId="{A9B16CAB-04E0-E0AF-A21D-A167F2E60379}"/>
          </ac:inkMkLst>
        </pc:inkChg>
        <pc:inkChg chg="add del mod">
          <ac:chgData name="mehmet sait özdemir" userId="dce2c172-62e6-4d50-b888-93ec6715f647" providerId="ADAL" clId="{4B34B9B3-F431-4264-81B4-7C1F7E2D189B}" dt="2023-08-15T21:02:19.047" v="2899"/>
          <ac:inkMkLst>
            <pc:docMk/>
            <pc:sldMk cId="58099320" sldId="382"/>
            <ac:inkMk id="23" creationId="{58A10C92-268E-8F80-C16D-6DCAF09E9C13}"/>
          </ac:inkMkLst>
        </pc:inkChg>
        <pc:inkChg chg="add del mod">
          <ac:chgData name="mehmet sait özdemir" userId="dce2c172-62e6-4d50-b888-93ec6715f647" providerId="ADAL" clId="{4B34B9B3-F431-4264-81B4-7C1F7E2D189B}" dt="2023-08-15T21:02:19.047" v="2898"/>
          <ac:inkMkLst>
            <pc:docMk/>
            <pc:sldMk cId="58099320" sldId="382"/>
            <ac:inkMk id="24" creationId="{649522E3-4305-3C85-6383-C358355AE9B8}"/>
          </ac:inkMkLst>
        </pc:inkChg>
        <pc:inkChg chg="add del mod">
          <ac:chgData name="mehmet sait özdemir" userId="dce2c172-62e6-4d50-b888-93ec6715f647" providerId="ADAL" clId="{4B34B9B3-F431-4264-81B4-7C1F7E2D189B}" dt="2023-08-15T21:02:19.026" v="2883"/>
          <ac:inkMkLst>
            <pc:docMk/>
            <pc:sldMk cId="58099320" sldId="382"/>
            <ac:inkMk id="27" creationId="{6146B413-076C-839D-3C42-AACB355EFF4F}"/>
          </ac:inkMkLst>
        </pc:inkChg>
        <pc:inkChg chg="add del mod">
          <ac:chgData name="mehmet sait özdemir" userId="dce2c172-62e6-4d50-b888-93ec6715f647" providerId="ADAL" clId="{4B34B9B3-F431-4264-81B4-7C1F7E2D189B}" dt="2023-08-15T21:02:19.049" v="2904"/>
          <ac:inkMkLst>
            <pc:docMk/>
            <pc:sldMk cId="58099320" sldId="382"/>
            <ac:inkMk id="28" creationId="{4D9EFA9F-0A15-D42B-E62C-8F4C549981F0}"/>
          </ac:inkMkLst>
        </pc:inkChg>
        <pc:inkChg chg="add del mod">
          <ac:chgData name="mehmet sait özdemir" userId="dce2c172-62e6-4d50-b888-93ec6715f647" providerId="ADAL" clId="{4B34B9B3-F431-4264-81B4-7C1F7E2D189B}" dt="2023-08-15T21:02:19.032" v="2887"/>
          <ac:inkMkLst>
            <pc:docMk/>
            <pc:sldMk cId="58099320" sldId="382"/>
            <ac:inkMk id="30" creationId="{BA5A266D-4B2F-B7BD-AAF5-632AA371B110}"/>
          </ac:inkMkLst>
        </pc:inkChg>
        <pc:inkChg chg="add del mod">
          <ac:chgData name="mehmet sait özdemir" userId="dce2c172-62e6-4d50-b888-93ec6715f647" providerId="ADAL" clId="{4B34B9B3-F431-4264-81B4-7C1F7E2D189B}" dt="2023-08-15T21:02:19.063" v="2920"/>
          <ac:inkMkLst>
            <pc:docMk/>
            <pc:sldMk cId="58099320" sldId="382"/>
            <ac:inkMk id="31" creationId="{58B5EFCE-92F3-2B5B-4C7E-505C0F75E628}"/>
          </ac:inkMkLst>
        </pc:inkChg>
        <pc:inkChg chg="add del">
          <ac:chgData name="mehmet sait özdemir" userId="dce2c172-62e6-4d50-b888-93ec6715f647" providerId="ADAL" clId="{4B34B9B3-F431-4264-81B4-7C1F7E2D189B}" dt="2023-08-15T21:02:19.053" v="2911"/>
          <ac:inkMkLst>
            <pc:docMk/>
            <pc:sldMk cId="58099320" sldId="382"/>
            <ac:inkMk id="33" creationId="{4421E575-368C-DA79-AE32-E77E375FB2EF}"/>
          </ac:inkMkLst>
        </pc:inkChg>
        <pc:inkChg chg="add del mod">
          <ac:chgData name="mehmet sait özdemir" userId="dce2c172-62e6-4d50-b888-93ec6715f647" providerId="ADAL" clId="{4B34B9B3-F431-4264-81B4-7C1F7E2D189B}" dt="2023-08-15T21:02:19.052" v="2907"/>
          <ac:inkMkLst>
            <pc:docMk/>
            <pc:sldMk cId="58099320" sldId="382"/>
            <ac:inkMk id="34" creationId="{A5E0B08D-2EA0-C6C3-2379-1056E7E69FC7}"/>
          </ac:inkMkLst>
        </pc:inkChg>
        <pc:inkChg chg="add del mod">
          <ac:chgData name="mehmet sait özdemir" userId="dce2c172-62e6-4d50-b888-93ec6715f647" providerId="ADAL" clId="{4B34B9B3-F431-4264-81B4-7C1F7E2D189B}" dt="2023-08-15T21:02:19.048" v="2900"/>
          <ac:inkMkLst>
            <pc:docMk/>
            <pc:sldMk cId="58099320" sldId="382"/>
            <ac:inkMk id="35" creationId="{E1E20334-243D-E639-A3EF-50579C1B59DB}"/>
          </ac:inkMkLst>
        </pc:inkChg>
        <pc:inkChg chg="add del mod">
          <ac:chgData name="mehmet sait özdemir" userId="dce2c172-62e6-4d50-b888-93ec6715f647" providerId="ADAL" clId="{4B34B9B3-F431-4264-81B4-7C1F7E2D189B}" dt="2023-08-15T21:02:19.049" v="2902"/>
          <ac:inkMkLst>
            <pc:docMk/>
            <pc:sldMk cId="58099320" sldId="382"/>
            <ac:inkMk id="36" creationId="{25C9F1C5-1DD8-37B1-8DC8-E0D4D6FE6F50}"/>
          </ac:inkMkLst>
        </pc:inkChg>
        <pc:inkChg chg="add del mod">
          <ac:chgData name="mehmet sait özdemir" userId="dce2c172-62e6-4d50-b888-93ec6715f647" providerId="ADAL" clId="{4B34B9B3-F431-4264-81B4-7C1F7E2D189B}" dt="2023-08-15T21:02:19.044" v="2895"/>
          <ac:inkMkLst>
            <pc:docMk/>
            <pc:sldMk cId="58099320" sldId="382"/>
            <ac:inkMk id="37" creationId="{FCF894D4-BF67-4D8B-CA88-586F778E2094}"/>
          </ac:inkMkLst>
        </pc:inkChg>
        <pc:inkChg chg="add del mod">
          <ac:chgData name="mehmet sait özdemir" userId="dce2c172-62e6-4d50-b888-93ec6715f647" providerId="ADAL" clId="{4B34B9B3-F431-4264-81B4-7C1F7E2D189B}" dt="2023-08-15T21:02:19.052" v="2908"/>
          <ac:inkMkLst>
            <pc:docMk/>
            <pc:sldMk cId="58099320" sldId="382"/>
            <ac:inkMk id="38" creationId="{332733FA-2807-60A7-3626-6D75D1561DDF}"/>
          </ac:inkMkLst>
        </pc:inkChg>
        <pc:inkChg chg="add del mod">
          <ac:chgData name="mehmet sait özdemir" userId="dce2c172-62e6-4d50-b888-93ec6715f647" providerId="ADAL" clId="{4B34B9B3-F431-4264-81B4-7C1F7E2D189B}" dt="2023-08-15T21:02:19.051" v="2906"/>
          <ac:inkMkLst>
            <pc:docMk/>
            <pc:sldMk cId="58099320" sldId="382"/>
            <ac:inkMk id="39" creationId="{D318C9C6-6BD0-62D2-DE0A-AA6D452E034C}"/>
          </ac:inkMkLst>
        </pc:inkChg>
        <pc:inkChg chg="add del mod">
          <ac:chgData name="mehmet sait özdemir" userId="dce2c172-62e6-4d50-b888-93ec6715f647" providerId="ADAL" clId="{4B34B9B3-F431-4264-81B4-7C1F7E2D189B}" dt="2023-08-15T21:02:19.051" v="2905"/>
          <ac:inkMkLst>
            <pc:docMk/>
            <pc:sldMk cId="58099320" sldId="382"/>
            <ac:inkMk id="40" creationId="{2CDE8A63-5663-7473-718E-FA9C2B0F862C}"/>
          </ac:inkMkLst>
        </pc:inkChg>
        <pc:inkChg chg="add del mod">
          <ac:chgData name="mehmet sait özdemir" userId="dce2c172-62e6-4d50-b888-93ec6715f647" providerId="ADAL" clId="{4B34B9B3-F431-4264-81B4-7C1F7E2D189B}" dt="2023-08-15T21:02:19.060" v="2916"/>
          <ac:inkMkLst>
            <pc:docMk/>
            <pc:sldMk cId="58099320" sldId="382"/>
            <ac:inkMk id="41" creationId="{595AE332-CF9C-272D-24E9-09D58C83788B}"/>
          </ac:inkMkLst>
        </pc:inkChg>
        <pc:inkChg chg="add del mod">
          <ac:chgData name="mehmet sait özdemir" userId="dce2c172-62e6-4d50-b888-93ec6715f647" providerId="ADAL" clId="{4B34B9B3-F431-4264-81B4-7C1F7E2D189B}" dt="2023-08-15T21:02:19.055" v="2914"/>
          <ac:inkMkLst>
            <pc:docMk/>
            <pc:sldMk cId="58099320" sldId="382"/>
            <ac:inkMk id="42" creationId="{332CE4FB-7352-420E-A167-B41D5D6EFDC5}"/>
          </ac:inkMkLst>
        </pc:inkChg>
        <pc:inkChg chg="add del mod">
          <ac:chgData name="mehmet sait özdemir" userId="dce2c172-62e6-4d50-b888-93ec6715f647" providerId="ADAL" clId="{4B34B9B3-F431-4264-81B4-7C1F7E2D189B}" dt="2023-08-15T21:02:19.048" v="2901"/>
          <ac:inkMkLst>
            <pc:docMk/>
            <pc:sldMk cId="58099320" sldId="382"/>
            <ac:inkMk id="46" creationId="{C5662738-380B-B696-94CC-BD69FB5B1F73}"/>
          </ac:inkMkLst>
        </pc:inkChg>
        <pc:inkChg chg="add del mod">
          <ac:chgData name="mehmet sait özdemir" userId="dce2c172-62e6-4d50-b888-93ec6715f647" providerId="ADAL" clId="{4B34B9B3-F431-4264-81B4-7C1F7E2D189B}" dt="2023-08-15T21:02:19.062" v="2917"/>
          <ac:inkMkLst>
            <pc:docMk/>
            <pc:sldMk cId="58099320" sldId="382"/>
            <ac:inkMk id="47" creationId="{359DE81B-A006-7E8E-2E04-1E48570731E3}"/>
          </ac:inkMkLst>
        </pc:inkChg>
        <pc:inkChg chg="add del mod">
          <ac:chgData name="mehmet sait özdemir" userId="dce2c172-62e6-4d50-b888-93ec6715f647" providerId="ADAL" clId="{4B34B9B3-F431-4264-81B4-7C1F7E2D189B}" dt="2023-08-15T21:02:19.031" v="2886"/>
          <ac:inkMkLst>
            <pc:docMk/>
            <pc:sldMk cId="58099320" sldId="382"/>
            <ac:inkMk id="49" creationId="{4BCFCB38-EEDA-074A-606E-2AEE2CA4A467}"/>
          </ac:inkMkLst>
        </pc:inkChg>
        <pc:inkChg chg="add del mod">
          <ac:chgData name="mehmet sait özdemir" userId="dce2c172-62e6-4d50-b888-93ec6715f647" providerId="ADAL" clId="{4B34B9B3-F431-4264-81B4-7C1F7E2D189B}" dt="2023-08-15T21:02:19.034" v="2888"/>
          <ac:inkMkLst>
            <pc:docMk/>
            <pc:sldMk cId="58099320" sldId="382"/>
            <ac:inkMk id="50" creationId="{FBF31ECB-D855-9206-EE89-E09AADD98408}"/>
          </ac:inkMkLst>
        </pc:inkChg>
        <pc:inkChg chg="add del">
          <ac:chgData name="mehmet sait özdemir" userId="dce2c172-62e6-4d50-b888-93ec6715f647" providerId="ADAL" clId="{4B34B9B3-F431-4264-81B4-7C1F7E2D189B}" dt="2023-08-15T21:02:19.038" v="2893"/>
          <ac:inkMkLst>
            <pc:docMk/>
            <pc:sldMk cId="58099320" sldId="382"/>
            <ac:inkMk id="51" creationId="{E8E9A151-6023-6E45-138F-388A217C7A19}"/>
          </ac:inkMkLst>
        </pc:inkChg>
        <pc:inkChg chg="add del mod">
          <ac:chgData name="mehmet sait özdemir" userId="dce2c172-62e6-4d50-b888-93ec6715f647" providerId="ADAL" clId="{4B34B9B3-F431-4264-81B4-7C1F7E2D189B}" dt="2023-08-15T21:02:19.063" v="2919"/>
          <ac:inkMkLst>
            <pc:docMk/>
            <pc:sldMk cId="58099320" sldId="382"/>
            <ac:inkMk id="53" creationId="{F89D003E-1068-2797-E60E-83E5E34471AE}"/>
          </ac:inkMkLst>
        </pc:inkChg>
        <pc:inkChg chg="add del mod">
          <ac:chgData name="mehmet sait özdemir" userId="dce2c172-62e6-4d50-b888-93ec6715f647" providerId="ADAL" clId="{4B34B9B3-F431-4264-81B4-7C1F7E2D189B}" dt="2023-08-15T21:02:19.037" v="2892"/>
          <ac:inkMkLst>
            <pc:docMk/>
            <pc:sldMk cId="58099320" sldId="382"/>
            <ac:inkMk id="54" creationId="{B2136F68-A4D7-64B0-4384-6DDE6642E993}"/>
          </ac:inkMkLst>
        </pc:inkChg>
        <pc:inkChg chg="add del mod">
          <ac:chgData name="mehmet sait özdemir" userId="dce2c172-62e6-4d50-b888-93ec6715f647" providerId="ADAL" clId="{4B34B9B3-F431-4264-81B4-7C1F7E2D189B}" dt="2023-08-15T21:02:19.064" v="2921"/>
          <ac:inkMkLst>
            <pc:docMk/>
            <pc:sldMk cId="58099320" sldId="382"/>
            <ac:inkMk id="56" creationId="{F97757C9-101B-3F7F-90B0-263B5464A409}"/>
          </ac:inkMkLst>
        </pc:inkChg>
        <pc:inkChg chg="add del">
          <ac:chgData name="mehmet sait özdemir" userId="dce2c172-62e6-4d50-b888-93ec6715f647" providerId="ADAL" clId="{4B34B9B3-F431-4264-81B4-7C1F7E2D189B}" dt="2023-08-15T21:02:19.028" v="2884"/>
          <ac:inkMkLst>
            <pc:docMk/>
            <pc:sldMk cId="58099320" sldId="382"/>
            <ac:inkMk id="57" creationId="{A0D95F69-E30F-D778-0ABD-7F5CB455DBF8}"/>
          </ac:inkMkLst>
        </pc:inkChg>
        <pc:inkChg chg="add">
          <ac:chgData name="mehmet sait özdemir" userId="dce2c172-62e6-4d50-b888-93ec6715f647" providerId="ADAL" clId="{4B34B9B3-F431-4264-81B4-7C1F7E2D189B}" dt="2023-08-15T21:02:24.953" v="2922" actId="9405"/>
          <ac:inkMkLst>
            <pc:docMk/>
            <pc:sldMk cId="58099320" sldId="382"/>
            <ac:inkMk id="59" creationId="{55F9364E-E45A-1527-F44C-EF72DD578E85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0" creationId="{309EB56A-8CCD-461B-67B9-F79ECD1459A0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1" creationId="{20DC1667-1F02-139A-08EF-59B2A2D4FFA8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2" creationId="{175853D3-A5D4-2CE5-2460-FFDDC71272E4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3" creationId="{69AB8D5B-A910-23D8-92A6-77FB964614AE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6" creationId="{B885972C-9F86-9A22-4DDC-06987B72C96C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7" creationId="{4DDA343B-B2B2-96B7-8D97-5CE4591F6959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8" creationId="{8E1FE45D-584A-4D8B-436A-655B961A1F52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69" creationId="{F461E2AA-A2BA-AD29-9FA9-8253156F4497}"/>
          </ac:inkMkLst>
        </pc:inkChg>
        <pc:inkChg chg="add">
          <ac:chgData name="mehmet sait özdemir" userId="dce2c172-62e6-4d50-b888-93ec6715f647" providerId="ADAL" clId="{4B34B9B3-F431-4264-81B4-7C1F7E2D189B}" dt="2023-08-15T21:02:30.467" v="2932" actId="9405"/>
          <ac:inkMkLst>
            <pc:docMk/>
            <pc:sldMk cId="58099320" sldId="382"/>
            <ac:inkMk id="70" creationId="{BE595D45-737F-2C66-F45F-B28F8A177D92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1" creationId="{7E0793AA-C283-9FED-7A77-1734BCD2C084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2" creationId="{A3B4EAFC-1C93-E280-8C8E-596EEB42682A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3" creationId="{34611623-3A4B-B522-B32A-16B325C112F8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4" creationId="{24BE0B59-6889-CBA0-7065-8CDF477A4E3A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5" creationId="{1DB2D037-C01A-4105-AF6E-AAF89BE01A54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6" creationId="{F4AEFE8A-F29B-BEC4-4DB4-1A6BB6C0BA29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77" creationId="{554529AE-D9A7-87C9-7ABC-2BAD8D7A3174}"/>
          </ac:inkMkLst>
        </pc:inkChg>
        <pc:inkChg chg="add">
          <ac:chgData name="mehmet sait özdemir" userId="dce2c172-62e6-4d50-b888-93ec6715f647" providerId="ADAL" clId="{4B34B9B3-F431-4264-81B4-7C1F7E2D189B}" dt="2023-08-15T21:02:34.867" v="2941" actId="9405"/>
          <ac:inkMkLst>
            <pc:docMk/>
            <pc:sldMk cId="58099320" sldId="382"/>
            <ac:inkMk id="80" creationId="{5FF7C7A6-639B-CAA1-5937-7860C1B847D0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81" creationId="{A684D13C-648D-0CE3-818D-C83206EDFB3C}"/>
          </ac:inkMkLst>
        </pc:inkChg>
        <pc:inkChg chg="add mod">
          <ac:chgData name="mehmet sait özdemir" userId="dce2c172-62e6-4d50-b888-93ec6715f647" providerId="ADAL" clId="{4B34B9B3-F431-4264-81B4-7C1F7E2D189B}" dt="2023-08-15T21:02:38.950" v="2946"/>
          <ac:inkMkLst>
            <pc:docMk/>
            <pc:sldMk cId="58099320" sldId="382"/>
            <ac:inkMk id="83" creationId="{3E726AAE-68A0-95EB-672D-C4CC365AD3B2}"/>
          </ac:inkMkLst>
        </pc:inkChg>
        <pc:inkChg chg="add">
          <ac:chgData name="mehmet sait özdemir" userId="dce2c172-62e6-4d50-b888-93ec6715f647" providerId="ADAL" clId="{4B34B9B3-F431-4264-81B4-7C1F7E2D189B}" dt="2023-08-15T21:02:38.342" v="2945" actId="9405"/>
          <ac:inkMkLst>
            <pc:docMk/>
            <pc:sldMk cId="58099320" sldId="382"/>
            <ac:inkMk id="84" creationId="{88B66E96-7E5D-EF98-BD31-A5B9535F5F7A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1:06:54.015" v="2998"/>
        <pc:sldMkLst>
          <pc:docMk/>
          <pc:sldMk cId="2075509890" sldId="383"/>
        </pc:sldMkLst>
        <pc:grpChg chg="del mod">
          <ac:chgData name="mehmet sait özdemir" userId="dce2c172-62e6-4d50-b888-93ec6715f647" providerId="ADAL" clId="{4B34B9B3-F431-4264-81B4-7C1F7E2D189B}" dt="2023-08-15T21:06:20.775" v="2959"/>
          <ac:grpSpMkLst>
            <pc:docMk/>
            <pc:sldMk cId="2075509890" sldId="383"/>
            <ac:grpSpMk id="12" creationId="{848367B8-CA11-59E5-496D-B22F47588F2F}"/>
          </ac:grpSpMkLst>
        </pc:grpChg>
        <pc:grpChg chg="mod">
          <ac:chgData name="mehmet sait özdemir" userId="dce2c172-62e6-4d50-b888-93ec6715f647" providerId="ADAL" clId="{4B34B9B3-F431-4264-81B4-7C1F7E2D189B}" dt="2023-08-15T21:06:18.564" v="2954"/>
          <ac:grpSpMkLst>
            <pc:docMk/>
            <pc:sldMk cId="2075509890" sldId="383"/>
            <ac:grpSpMk id="13" creationId="{403658A8-59BC-6552-5893-AA3F627A8A01}"/>
          </ac:grpSpMkLst>
        </pc:grpChg>
        <pc:grpChg chg="mod">
          <ac:chgData name="mehmet sait özdemir" userId="dce2c172-62e6-4d50-b888-93ec6715f647" providerId="ADAL" clId="{4B34B9B3-F431-4264-81B4-7C1F7E2D189B}" dt="2023-08-15T21:06:20.775" v="2959"/>
          <ac:grpSpMkLst>
            <pc:docMk/>
            <pc:sldMk cId="2075509890" sldId="383"/>
            <ac:grpSpMk id="18" creationId="{61EEE5DF-F3DC-CE58-52D5-AF8D32B95794}"/>
          </ac:grpSpMkLst>
        </pc:grpChg>
        <pc:grpChg chg="mod">
          <ac:chgData name="mehmet sait özdemir" userId="dce2c172-62e6-4d50-b888-93ec6715f647" providerId="ADAL" clId="{4B34B9B3-F431-4264-81B4-7C1F7E2D189B}" dt="2023-08-15T21:06:30.681" v="2971"/>
          <ac:grpSpMkLst>
            <pc:docMk/>
            <pc:sldMk cId="2075509890" sldId="383"/>
            <ac:grpSpMk id="30" creationId="{4024343D-CC0C-F3EE-C566-0091D91DEFA7}"/>
          </ac:grpSpMkLst>
        </pc:grpChg>
        <pc:grpChg chg="mod">
          <ac:chgData name="mehmet sait özdemir" userId="dce2c172-62e6-4d50-b888-93ec6715f647" providerId="ADAL" clId="{4B34B9B3-F431-4264-81B4-7C1F7E2D189B}" dt="2023-08-15T21:06:30.681" v="2971"/>
          <ac:grpSpMkLst>
            <pc:docMk/>
            <pc:sldMk cId="2075509890" sldId="383"/>
            <ac:grpSpMk id="31" creationId="{0B875FB8-7881-BB2F-311B-D3D6A6F045F5}"/>
          </ac:grpSpMkLst>
        </pc:grpChg>
        <pc:grpChg chg="del mod">
          <ac:chgData name="mehmet sait özdemir" userId="dce2c172-62e6-4d50-b888-93ec6715f647" providerId="ADAL" clId="{4B34B9B3-F431-4264-81B4-7C1F7E2D189B}" dt="2023-08-15T21:06:40.212" v="2991"/>
          <ac:grpSpMkLst>
            <pc:docMk/>
            <pc:sldMk cId="2075509890" sldId="383"/>
            <ac:grpSpMk id="38" creationId="{5A0B03A8-3C82-AF5E-1C13-71740A0CAA38}"/>
          </ac:grpSpMkLst>
        </pc:grpChg>
        <pc:grpChg chg="mod">
          <ac:chgData name="mehmet sait özdemir" userId="dce2c172-62e6-4d50-b888-93ec6715f647" providerId="ADAL" clId="{4B34B9B3-F431-4264-81B4-7C1F7E2D189B}" dt="2023-08-15T21:06:40.212" v="2991"/>
          <ac:grpSpMkLst>
            <pc:docMk/>
            <pc:sldMk cId="2075509890" sldId="383"/>
            <ac:grpSpMk id="51" creationId="{2257B63F-DB85-1462-B539-27CE44CBA665}"/>
          </ac:grpSpMkLst>
        </pc:grpChg>
        <pc:grpChg chg="mod">
          <ac:chgData name="mehmet sait özdemir" userId="dce2c172-62e6-4d50-b888-93ec6715f647" providerId="ADAL" clId="{4B34B9B3-F431-4264-81B4-7C1F7E2D189B}" dt="2023-08-15T21:06:40.212" v="2991"/>
          <ac:grpSpMkLst>
            <pc:docMk/>
            <pc:sldMk cId="2075509890" sldId="383"/>
            <ac:grpSpMk id="52" creationId="{ED764E20-1144-7CD2-173E-B0EA85769428}"/>
          </ac:grpSpMkLst>
        </pc:grpChg>
        <pc:grpChg chg="mod">
          <ac:chgData name="mehmet sait özdemir" userId="dce2c172-62e6-4d50-b888-93ec6715f647" providerId="ADAL" clId="{4B34B9B3-F431-4264-81B4-7C1F7E2D189B}" dt="2023-08-15T21:06:54.015" v="2998"/>
          <ac:grpSpMkLst>
            <pc:docMk/>
            <pc:sldMk cId="2075509890" sldId="383"/>
            <ac:grpSpMk id="59" creationId="{A7428A3B-AE54-2AF2-4237-2CC52C8A1211}"/>
          </ac:grpSpMkLst>
        </pc:grpChg>
        <pc:picChg chg="add mod">
          <ac:chgData name="mehmet sait özdemir" userId="dce2c172-62e6-4d50-b888-93ec6715f647" providerId="ADAL" clId="{4B34B9B3-F431-4264-81B4-7C1F7E2D189B}" dt="2023-08-15T16:00:37.444" v="510" actId="1076"/>
          <ac:picMkLst>
            <pc:docMk/>
            <pc:sldMk cId="2075509890" sldId="383"/>
            <ac:picMk id="3" creationId="{497F0EC5-3BE6-A54A-17A8-3E0439D2AA4B}"/>
          </ac:picMkLst>
        </pc:picChg>
        <pc:inkChg chg="add">
          <ac:chgData name="mehmet sait özdemir" userId="dce2c172-62e6-4d50-b888-93ec6715f647" providerId="ADAL" clId="{4B34B9B3-F431-4264-81B4-7C1F7E2D189B}" dt="2023-08-15T21:06:09.818" v="2947" actId="9405"/>
          <ac:inkMkLst>
            <pc:docMk/>
            <pc:sldMk cId="2075509890" sldId="383"/>
            <ac:inkMk id="2" creationId="{3B56D489-89B5-D8D0-D1A2-693E54CF5F37}"/>
          </ac:inkMkLst>
        </pc:inkChg>
        <pc:inkChg chg="add mod">
          <ac:chgData name="mehmet sait özdemir" userId="dce2c172-62e6-4d50-b888-93ec6715f647" providerId="ADAL" clId="{4B34B9B3-F431-4264-81B4-7C1F7E2D189B}" dt="2023-08-15T21:06:18.564" v="2954"/>
          <ac:inkMkLst>
            <pc:docMk/>
            <pc:sldMk cId="2075509890" sldId="383"/>
            <ac:inkMk id="4" creationId="{05ED8A5C-6250-F5CC-0BAE-B3629ABF7B40}"/>
          </ac:inkMkLst>
        </pc:inkChg>
        <pc:inkChg chg="add mod">
          <ac:chgData name="mehmet sait özdemir" userId="dce2c172-62e6-4d50-b888-93ec6715f647" providerId="ADAL" clId="{4B34B9B3-F431-4264-81B4-7C1F7E2D189B}" dt="2023-08-15T21:06:18.564" v="2954"/>
          <ac:inkMkLst>
            <pc:docMk/>
            <pc:sldMk cId="2075509890" sldId="383"/>
            <ac:inkMk id="5" creationId="{032D3BFA-86D2-631F-F532-C7E70D0AB291}"/>
          </ac:inkMkLst>
        </pc:inkChg>
        <pc:inkChg chg="add mod">
          <ac:chgData name="mehmet sait özdemir" userId="dce2c172-62e6-4d50-b888-93ec6715f647" providerId="ADAL" clId="{4B34B9B3-F431-4264-81B4-7C1F7E2D189B}" dt="2023-08-15T21:06:18.564" v="2954"/>
          <ac:inkMkLst>
            <pc:docMk/>
            <pc:sldMk cId="2075509890" sldId="383"/>
            <ac:inkMk id="6" creationId="{326D9025-04DF-7B31-4796-59DD168537FB}"/>
          </ac:inkMkLst>
        </pc:inkChg>
        <pc:inkChg chg="add mod">
          <ac:chgData name="mehmet sait özdemir" userId="dce2c172-62e6-4d50-b888-93ec6715f647" providerId="ADAL" clId="{4B34B9B3-F431-4264-81B4-7C1F7E2D189B}" dt="2023-08-15T21:06:18.564" v="2954"/>
          <ac:inkMkLst>
            <pc:docMk/>
            <pc:sldMk cId="2075509890" sldId="383"/>
            <ac:inkMk id="7" creationId="{22E7ABA9-280A-609C-63C3-1EAB9A08CF10}"/>
          </ac:inkMkLst>
        </pc:inkChg>
        <pc:inkChg chg="add mod">
          <ac:chgData name="mehmet sait özdemir" userId="dce2c172-62e6-4d50-b888-93ec6715f647" providerId="ADAL" clId="{4B34B9B3-F431-4264-81B4-7C1F7E2D189B}" dt="2023-08-15T21:06:20.775" v="2959"/>
          <ac:inkMkLst>
            <pc:docMk/>
            <pc:sldMk cId="2075509890" sldId="383"/>
            <ac:inkMk id="8" creationId="{7330D09C-1288-9C6A-98A4-160002133154}"/>
          </ac:inkMkLst>
        </pc:inkChg>
        <pc:inkChg chg="add mod">
          <ac:chgData name="mehmet sait özdemir" userId="dce2c172-62e6-4d50-b888-93ec6715f647" providerId="ADAL" clId="{4B34B9B3-F431-4264-81B4-7C1F7E2D189B}" dt="2023-08-15T21:06:20.775" v="2959"/>
          <ac:inkMkLst>
            <pc:docMk/>
            <pc:sldMk cId="2075509890" sldId="383"/>
            <ac:inkMk id="9" creationId="{0695239C-B3BB-3944-544E-5D337FCF930B}"/>
          </ac:inkMkLst>
        </pc:inkChg>
        <pc:inkChg chg="add mod">
          <ac:chgData name="mehmet sait özdemir" userId="dce2c172-62e6-4d50-b888-93ec6715f647" providerId="ADAL" clId="{4B34B9B3-F431-4264-81B4-7C1F7E2D189B}" dt="2023-08-15T21:06:20.775" v="2959"/>
          <ac:inkMkLst>
            <pc:docMk/>
            <pc:sldMk cId="2075509890" sldId="383"/>
            <ac:inkMk id="14" creationId="{587512C5-6960-F4EE-8B74-568249B01452}"/>
          </ac:inkMkLst>
        </pc:inkChg>
        <pc:inkChg chg="add">
          <ac:chgData name="mehmet sait özdemir" userId="dce2c172-62e6-4d50-b888-93ec6715f647" providerId="ADAL" clId="{4B34B9B3-F431-4264-81B4-7C1F7E2D189B}" dt="2023-08-15T21:06:19.012" v="2956" actId="9405"/>
          <ac:inkMkLst>
            <pc:docMk/>
            <pc:sldMk cId="2075509890" sldId="383"/>
            <ac:inkMk id="15" creationId="{AEAD1E79-0D76-1ECD-E0EB-D4CD264AB787}"/>
          </ac:inkMkLst>
        </pc:inkChg>
        <pc:inkChg chg="add">
          <ac:chgData name="mehmet sait özdemir" userId="dce2c172-62e6-4d50-b888-93ec6715f647" providerId="ADAL" clId="{4B34B9B3-F431-4264-81B4-7C1F7E2D189B}" dt="2023-08-15T21:06:19.429" v="2957" actId="9405"/>
          <ac:inkMkLst>
            <pc:docMk/>
            <pc:sldMk cId="2075509890" sldId="383"/>
            <ac:inkMk id="16" creationId="{23639487-E582-CDD2-2620-ECBE92A9E18F}"/>
          </ac:inkMkLst>
        </pc:inkChg>
        <pc:inkChg chg="add">
          <ac:chgData name="mehmet sait özdemir" userId="dce2c172-62e6-4d50-b888-93ec6715f647" providerId="ADAL" clId="{4B34B9B3-F431-4264-81B4-7C1F7E2D189B}" dt="2023-08-15T21:06:19.787" v="2958" actId="9405"/>
          <ac:inkMkLst>
            <pc:docMk/>
            <pc:sldMk cId="2075509890" sldId="383"/>
            <ac:inkMk id="17" creationId="{40DA4B87-EDF4-489F-ED58-114AAE67DAAA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19" creationId="{C4B3F9C4-8E05-81F0-8079-80B5CE7D9F6D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0" creationId="{2E9364D3-9671-CDAC-15F4-24E9E4A6BE32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1" creationId="{E76EFBF9-61BE-D984-7FCB-80776BEBEBC2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2" creationId="{BB413A92-E037-2894-4B0C-1B938BC9AB26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3" creationId="{42BB43C2-FD83-9990-1466-4A20C7DEDE83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4" creationId="{BBFB813E-69DC-BD7D-69C3-0F5700D56210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5" creationId="{9DA73235-5B30-EA2A-606A-95BC4D8C7C3D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6" creationId="{CEB0B5B4-DB8D-DDBD-389C-82742C2316D8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7" creationId="{75B7B61F-FB6A-7881-0065-BCEC5A1032AF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8" creationId="{B7DAABE2-6685-7BB1-3F16-C8924AE62727}"/>
          </ac:inkMkLst>
        </pc:inkChg>
        <pc:inkChg chg="add mod">
          <ac:chgData name="mehmet sait özdemir" userId="dce2c172-62e6-4d50-b888-93ec6715f647" providerId="ADAL" clId="{4B34B9B3-F431-4264-81B4-7C1F7E2D189B}" dt="2023-08-15T21:06:30.681" v="2971"/>
          <ac:inkMkLst>
            <pc:docMk/>
            <pc:sldMk cId="2075509890" sldId="383"/>
            <ac:inkMk id="29" creationId="{CE2D3FAC-DF5D-F846-05AA-D9C6B33BF05E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2" creationId="{AF9FB2BF-13CE-2FB4-766D-D641A37B614B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3" creationId="{5DC010AC-439A-5D53-C451-20625AD202AB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4" creationId="{5EEBB202-0E9F-9283-BFDF-E66E078C1C00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5" creationId="{12DAF6FB-2ECF-9DBC-D2F3-E52EA09AB599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6" creationId="{7541D1E4-6638-3BB7-B4F1-8C8CB4EA8129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7" creationId="{145D4DEB-26A3-3214-0157-E6C00950D394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39" creationId="{A1EA24DE-BC51-B88A-A3F6-15145CB1403C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0" creationId="{0C36B61B-C124-633B-62E0-4CCBC806F861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1" creationId="{A8D68629-DC83-54E6-B24C-01C9F2C6040B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2" creationId="{B7EA91D9-7C55-1FE3-772D-DBC24790B15A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3" creationId="{E2F6D572-244D-1133-417F-B9DAB6B4230F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4" creationId="{0E257040-5B36-CC82-C2D8-2F19A80FAB5A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5" creationId="{81626E9B-3160-8709-8B1E-D38F14687D02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6" creationId="{493F617D-5CFA-EB6A-1F5E-C030146F5085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7" creationId="{AB33984D-6990-6662-1FC1-B51B4E539F60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8" creationId="{412333B8-7D2B-CC05-0917-E259BD25C38A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49" creationId="{71C29612-6DCE-D198-DCCD-31B600A52FC7}"/>
          </ac:inkMkLst>
        </pc:inkChg>
        <pc:inkChg chg="add mod">
          <ac:chgData name="mehmet sait özdemir" userId="dce2c172-62e6-4d50-b888-93ec6715f647" providerId="ADAL" clId="{4B34B9B3-F431-4264-81B4-7C1F7E2D189B}" dt="2023-08-15T21:06:40.212" v="2991"/>
          <ac:inkMkLst>
            <pc:docMk/>
            <pc:sldMk cId="2075509890" sldId="383"/>
            <ac:inkMk id="50" creationId="{B0F67366-C332-901D-6632-CB79347B2F94}"/>
          </ac:inkMkLst>
        </pc:inkChg>
        <pc:inkChg chg="add">
          <ac:chgData name="mehmet sait özdemir" userId="dce2c172-62e6-4d50-b888-93ec6715f647" providerId="ADAL" clId="{4B34B9B3-F431-4264-81B4-7C1F7E2D189B}" dt="2023-08-15T21:06:43.665" v="2992" actId="9405"/>
          <ac:inkMkLst>
            <pc:docMk/>
            <pc:sldMk cId="2075509890" sldId="383"/>
            <ac:inkMk id="53" creationId="{0A6D1246-B062-B0C7-F4A6-AC091BC3A6D5}"/>
          </ac:inkMkLst>
        </pc:inkChg>
        <pc:inkChg chg="add">
          <ac:chgData name="mehmet sait özdemir" userId="dce2c172-62e6-4d50-b888-93ec6715f647" providerId="ADAL" clId="{4B34B9B3-F431-4264-81B4-7C1F7E2D189B}" dt="2023-08-15T21:06:47.198" v="2993" actId="9405"/>
          <ac:inkMkLst>
            <pc:docMk/>
            <pc:sldMk cId="2075509890" sldId="383"/>
            <ac:inkMk id="54" creationId="{1915B613-12BA-A532-9AA4-A6A511952A30}"/>
          </ac:inkMkLst>
        </pc:inkChg>
        <pc:inkChg chg="add">
          <ac:chgData name="mehmet sait özdemir" userId="dce2c172-62e6-4d50-b888-93ec6715f647" providerId="ADAL" clId="{4B34B9B3-F431-4264-81B4-7C1F7E2D189B}" dt="2023-08-15T21:06:51.074" v="2994" actId="9405"/>
          <ac:inkMkLst>
            <pc:docMk/>
            <pc:sldMk cId="2075509890" sldId="383"/>
            <ac:inkMk id="55" creationId="{85BB9EDE-47D1-7ED1-8A2D-052DE934007B}"/>
          </ac:inkMkLst>
        </pc:inkChg>
        <pc:inkChg chg="add mod">
          <ac:chgData name="mehmet sait özdemir" userId="dce2c172-62e6-4d50-b888-93ec6715f647" providerId="ADAL" clId="{4B34B9B3-F431-4264-81B4-7C1F7E2D189B}" dt="2023-08-15T21:06:54.015" v="2998"/>
          <ac:inkMkLst>
            <pc:docMk/>
            <pc:sldMk cId="2075509890" sldId="383"/>
            <ac:inkMk id="56" creationId="{8198C45A-67A0-2E5E-9DC5-8DEB64039362}"/>
          </ac:inkMkLst>
        </pc:inkChg>
        <pc:inkChg chg="add">
          <ac:chgData name="mehmet sait özdemir" userId="dce2c172-62e6-4d50-b888-93ec6715f647" providerId="ADAL" clId="{4B34B9B3-F431-4264-81B4-7C1F7E2D189B}" dt="2023-08-15T21:06:52.396" v="2996" actId="9405"/>
          <ac:inkMkLst>
            <pc:docMk/>
            <pc:sldMk cId="2075509890" sldId="383"/>
            <ac:inkMk id="57" creationId="{497900B1-4F57-1C2C-E878-C1362C904AC4}"/>
          </ac:inkMkLst>
        </pc:inkChg>
        <pc:inkChg chg="add mod">
          <ac:chgData name="mehmet sait özdemir" userId="dce2c172-62e6-4d50-b888-93ec6715f647" providerId="ADAL" clId="{4B34B9B3-F431-4264-81B4-7C1F7E2D189B}" dt="2023-08-15T21:06:54.015" v="2998"/>
          <ac:inkMkLst>
            <pc:docMk/>
            <pc:sldMk cId="2075509890" sldId="383"/>
            <ac:inkMk id="58" creationId="{5721E2C1-26B3-FCFE-05E9-73D8B73C87AA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07:20.750" v="3013" actId="9405"/>
        <pc:sldMkLst>
          <pc:docMk/>
          <pc:sldMk cId="431763356" sldId="384"/>
        </pc:sldMkLst>
        <pc:grpChg chg="del mod">
          <ac:chgData name="mehmet sait özdemir" userId="dce2c172-62e6-4d50-b888-93ec6715f647" providerId="ADAL" clId="{4B34B9B3-F431-4264-81B4-7C1F7E2D189B}" dt="2023-08-15T21:07:18.056" v="3012"/>
          <ac:grpSpMkLst>
            <pc:docMk/>
            <pc:sldMk cId="431763356" sldId="384"/>
            <ac:grpSpMk id="9" creationId="{3C7D385B-6AA6-E822-8563-4EA7A3762689}"/>
          </ac:grpSpMkLst>
        </pc:grpChg>
        <pc:grpChg chg="mod">
          <ac:chgData name="mehmet sait özdemir" userId="dce2c172-62e6-4d50-b888-93ec6715f647" providerId="ADAL" clId="{4B34B9B3-F431-4264-81B4-7C1F7E2D189B}" dt="2023-08-15T21:07:13.065" v="3005"/>
          <ac:grpSpMkLst>
            <pc:docMk/>
            <pc:sldMk cId="431763356" sldId="384"/>
            <ac:grpSpMk id="12" creationId="{11512F7B-7746-279E-EA07-AB9BEE24B018}"/>
          </ac:grpSpMkLst>
        </pc:grpChg>
        <pc:grpChg chg="mod">
          <ac:chgData name="mehmet sait özdemir" userId="dce2c172-62e6-4d50-b888-93ec6715f647" providerId="ADAL" clId="{4B34B9B3-F431-4264-81B4-7C1F7E2D189B}" dt="2023-08-15T21:07:18.056" v="3012"/>
          <ac:grpSpMkLst>
            <pc:docMk/>
            <pc:sldMk cId="431763356" sldId="384"/>
            <ac:grpSpMk id="19" creationId="{004F1602-FFB5-3567-7235-D16E8FCF1901}"/>
          </ac:grpSpMkLst>
        </pc:grpChg>
        <pc:grpChg chg="mod">
          <ac:chgData name="mehmet sait özdemir" userId="dce2c172-62e6-4d50-b888-93ec6715f647" providerId="ADAL" clId="{4B34B9B3-F431-4264-81B4-7C1F7E2D189B}" dt="2023-08-15T21:07:18.056" v="3012"/>
          <ac:grpSpMkLst>
            <pc:docMk/>
            <pc:sldMk cId="431763356" sldId="384"/>
            <ac:grpSpMk id="20" creationId="{6AA11E5A-D3E1-E336-D4BF-EFBCDE7D5BF7}"/>
          </ac:grpSpMkLst>
        </pc:grpChg>
        <pc:grpChg chg="mod">
          <ac:chgData name="mehmet sait özdemir" userId="dce2c172-62e6-4d50-b888-93ec6715f647" providerId="ADAL" clId="{4B34B9B3-F431-4264-81B4-7C1F7E2D189B}" dt="2023-08-15T21:07:18.056" v="3012"/>
          <ac:grpSpMkLst>
            <pc:docMk/>
            <pc:sldMk cId="431763356" sldId="384"/>
            <ac:grpSpMk id="21" creationId="{DCC3DDC4-7009-2916-D8C4-D06D89E0851B}"/>
          </ac:grpSpMkLst>
        </pc:grpChg>
        <pc:picChg chg="add mod">
          <ac:chgData name="mehmet sait özdemir" userId="dce2c172-62e6-4d50-b888-93ec6715f647" providerId="ADAL" clId="{4B34B9B3-F431-4264-81B4-7C1F7E2D189B}" dt="2023-08-15T16:00:54.594" v="513" actId="1076"/>
          <ac:picMkLst>
            <pc:docMk/>
            <pc:sldMk cId="431763356" sldId="384"/>
            <ac:picMk id="3" creationId="{27FE309D-938C-7C1A-A2F2-E1683868B0E1}"/>
          </ac:picMkLst>
        </pc:picChg>
        <pc:inkChg chg="add">
          <ac:chgData name="mehmet sait özdemir" userId="dce2c172-62e6-4d50-b888-93ec6715f647" providerId="ADAL" clId="{4B34B9B3-F431-4264-81B4-7C1F7E2D189B}" dt="2023-08-15T21:07:06.693" v="2999" actId="9405"/>
          <ac:inkMkLst>
            <pc:docMk/>
            <pc:sldMk cId="431763356" sldId="384"/>
            <ac:inkMk id="2" creationId="{D18BC168-B774-631A-7F47-552F327C0B4F}"/>
          </ac:inkMkLst>
        </pc:inkChg>
        <pc:inkChg chg="add">
          <ac:chgData name="mehmet sait özdemir" userId="dce2c172-62e6-4d50-b888-93ec6715f647" providerId="ADAL" clId="{4B34B9B3-F431-4264-81B4-7C1F7E2D189B}" dt="2023-08-15T21:07:08.299" v="3000" actId="9405"/>
          <ac:inkMkLst>
            <pc:docMk/>
            <pc:sldMk cId="431763356" sldId="384"/>
            <ac:inkMk id="4" creationId="{83410A73-CEDE-AE27-CBB4-C5151BC55616}"/>
          </ac:inkMkLst>
        </pc:inkChg>
        <pc:inkChg chg="add mod">
          <ac:chgData name="mehmet sait özdemir" userId="dce2c172-62e6-4d50-b888-93ec6715f647" providerId="ADAL" clId="{4B34B9B3-F431-4264-81B4-7C1F7E2D189B}" dt="2023-08-15T21:07:13.065" v="3005"/>
          <ac:inkMkLst>
            <pc:docMk/>
            <pc:sldMk cId="431763356" sldId="384"/>
            <ac:inkMk id="5" creationId="{C8DD8A03-9574-9492-D598-99DB8E13DFCB}"/>
          </ac:inkMkLst>
        </pc:inkChg>
        <pc:inkChg chg="add mod">
          <ac:chgData name="mehmet sait özdemir" userId="dce2c172-62e6-4d50-b888-93ec6715f647" providerId="ADAL" clId="{4B34B9B3-F431-4264-81B4-7C1F7E2D189B}" dt="2023-08-15T21:07:13.065" v="3005"/>
          <ac:inkMkLst>
            <pc:docMk/>
            <pc:sldMk cId="431763356" sldId="384"/>
            <ac:inkMk id="6" creationId="{56216574-57F3-1769-0769-46F6CA0C2100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7" creationId="{F2106B93-9FCE-6ED4-8CE7-28D598C03EC9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8" creationId="{AF1848BD-BA9A-3EA6-CEB5-C5CFCC0453EB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13" creationId="{99B660C4-878D-39AE-2831-ADB09579629D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14" creationId="{AB0DB299-F30A-717A-EAC3-197D7208A3E6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15" creationId="{8DA54F4E-4F96-87F9-7A07-537E6AF27023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16" creationId="{C7F8AD81-F9B7-FC82-CE53-6CAAB338F49B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17" creationId="{31229401-B7C1-7164-3CF2-5C57F767A8B1}"/>
          </ac:inkMkLst>
        </pc:inkChg>
        <pc:inkChg chg="add mod">
          <ac:chgData name="mehmet sait özdemir" userId="dce2c172-62e6-4d50-b888-93ec6715f647" providerId="ADAL" clId="{4B34B9B3-F431-4264-81B4-7C1F7E2D189B}" dt="2023-08-15T21:07:18.056" v="3012"/>
          <ac:inkMkLst>
            <pc:docMk/>
            <pc:sldMk cId="431763356" sldId="384"/>
            <ac:inkMk id="18" creationId="{7ECD11D0-648F-E615-438E-52995FECC512}"/>
          </ac:inkMkLst>
        </pc:inkChg>
        <pc:inkChg chg="add">
          <ac:chgData name="mehmet sait özdemir" userId="dce2c172-62e6-4d50-b888-93ec6715f647" providerId="ADAL" clId="{4B34B9B3-F431-4264-81B4-7C1F7E2D189B}" dt="2023-08-15T21:07:20.750" v="3013" actId="9405"/>
          <ac:inkMkLst>
            <pc:docMk/>
            <pc:sldMk cId="431763356" sldId="384"/>
            <ac:inkMk id="22" creationId="{1D0EE1D7-02E4-7043-798C-78E4151B30AD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1:08:44.081" v="3052"/>
        <pc:sldMkLst>
          <pc:docMk/>
          <pc:sldMk cId="1623731461" sldId="385"/>
        </pc:sldMkLst>
        <pc:grpChg chg="mod">
          <ac:chgData name="mehmet sait özdemir" userId="dce2c172-62e6-4d50-b888-93ec6715f647" providerId="ADAL" clId="{4B34B9B3-F431-4264-81B4-7C1F7E2D189B}" dt="2023-08-15T21:07:58.293" v="3020"/>
          <ac:grpSpMkLst>
            <pc:docMk/>
            <pc:sldMk cId="1623731461" sldId="385"/>
            <ac:grpSpMk id="9" creationId="{2186AA4D-7C25-1FE1-D646-43E09758440F}"/>
          </ac:grpSpMkLst>
        </pc:grpChg>
        <pc:grpChg chg="mod">
          <ac:chgData name="mehmet sait özdemir" userId="dce2c172-62e6-4d50-b888-93ec6715f647" providerId="ADAL" clId="{4B34B9B3-F431-4264-81B4-7C1F7E2D189B}" dt="2023-08-15T21:07:58.293" v="3020"/>
          <ac:grpSpMkLst>
            <pc:docMk/>
            <pc:sldMk cId="1623731461" sldId="385"/>
            <ac:grpSpMk id="12" creationId="{572EEF46-BFBB-20FB-E861-4EFDBC8F2500}"/>
          </ac:grpSpMkLst>
        </pc:grpChg>
        <pc:grpChg chg="mod">
          <ac:chgData name="mehmet sait özdemir" userId="dce2c172-62e6-4d50-b888-93ec6715f647" providerId="ADAL" clId="{4B34B9B3-F431-4264-81B4-7C1F7E2D189B}" dt="2023-08-15T21:08:28.884" v="3030"/>
          <ac:grpSpMkLst>
            <pc:docMk/>
            <pc:sldMk cId="1623731461" sldId="385"/>
            <ac:grpSpMk id="22" creationId="{36D8A7DB-A108-3100-BEBB-EB051A8642F1}"/>
          </ac:grpSpMkLst>
        </pc:grpChg>
        <pc:grpChg chg="del mod">
          <ac:chgData name="mehmet sait özdemir" userId="dce2c172-62e6-4d50-b888-93ec6715f647" providerId="ADAL" clId="{4B34B9B3-F431-4264-81B4-7C1F7E2D189B}" dt="2023-08-15T21:08:38.984" v="3045"/>
          <ac:grpSpMkLst>
            <pc:docMk/>
            <pc:sldMk cId="1623731461" sldId="385"/>
            <ac:grpSpMk id="31" creationId="{E4429D59-EAC7-1D2B-3628-DC8EA464F138}"/>
          </ac:grpSpMkLst>
        </pc:grpChg>
        <pc:grpChg chg="mod">
          <ac:chgData name="mehmet sait özdemir" userId="dce2c172-62e6-4d50-b888-93ec6715f647" providerId="ADAL" clId="{4B34B9B3-F431-4264-81B4-7C1F7E2D189B}" dt="2023-08-15T21:08:38.984" v="3045"/>
          <ac:grpSpMkLst>
            <pc:docMk/>
            <pc:sldMk cId="1623731461" sldId="385"/>
            <ac:grpSpMk id="37" creationId="{8F67DED5-49BF-F28E-FE90-ED8BAA0387D4}"/>
          </ac:grpSpMkLst>
        </pc:grpChg>
        <pc:grpChg chg="mod">
          <ac:chgData name="mehmet sait özdemir" userId="dce2c172-62e6-4d50-b888-93ec6715f647" providerId="ADAL" clId="{4B34B9B3-F431-4264-81B4-7C1F7E2D189B}" dt="2023-08-15T21:08:44.081" v="3052"/>
          <ac:grpSpMkLst>
            <pc:docMk/>
            <pc:sldMk cId="1623731461" sldId="385"/>
            <ac:grpSpMk id="44" creationId="{B1379506-F91B-0941-B4A9-41F5D38AF9B8}"/>
          </ac:grpSpMkLst>
        </pc:grpChg>
        <pc:picChg chg="add mod">
          <ac:chgData name="mehmet sait özdemir" userId="dce2c172-62e6-4d50-b888-93ec6715f647" providerId="ADAL" clId="{4B34B9B3-F431-4264-81B4-7C1F7E2D189B}" dt="2023-08-15T16:01:04.914" v="516" actId="1076"/>
          <ac:picMkLst>
            <pc:docMk/>
            <pc:sldMk cId="1623731461" sldId="385"/>
            <ac:picMk id="3" creationId="{17894092-D2AB-7EC6-9296-E54B50B348F3}"/>
          </ac:picMkLst>
        </pc:picChg>
        <pc:inkChg chg="add mod">
          <ac:chgData name="mehmet sait özdemir" userId="dce2c172-62e6-4d50-b888-93ec6715f647" providerId="ADAL" clId="{4B34B9B3-F431-4264-81B4-7C1F7E2D189B}" dt="2023-08-15T21:07:58.293" v="3020"/>
          <ac:inkMkLst>
            <pc:docMk/>
            <pc:sldMk cId="1623731461" sldId="385"/>
            <ac:inkMk id="2" creationId="{04448FE5-76CF-6C36-6C92-1D5D78837226}"/>
          </ac:inkMkLst>
        </pc:inkChg>
        <pc:inkChg chg="add mod">
          <ac:chgData name="mehmet sait özdemir" userId="dce2c172-62e6-4d50-b888-93ec6715f647" providerId="ADAL" clId="{4B34B9B3-F431-4264-81B4-7C1F7E2D189B}" dt="2023-08-15T21:07:58.293" v="3020"/>
          <ac:inkMkLst>
            <pc:docMk/>
            <pc:sldMk cId="1623731461" sldId="385"/>
            <ac:inkMk id="4" creationId="{452713F5-1BB2-5128-7044-6B06EB05567B}"/>
          </ac:inkMkLst>
        </pc:inkChg>
        <pc:inkChg chg="add mod">
          <ac:chgData name="mehmet sait özdemir" userId="dce2c172-62e6-4d50-b888-93ec6715f647" providerId="ADAL" clId="{4B34B9B3-F431-4264-81B4-7C1F7E2D189B}" dt="2023-08-15T21:07:58.293" v="3020"/>
          <ac:inkMkLst>
            <pc:docMk/>
            <pc:sldMk cId="1623731461" sldId="385"/>
            <ac:inkMk id="5" creationId="{909C2FB2-CD44-9A52-971A-DD079541A07D}"/>
          </ac:inkMkLst>
        </pc:inkChg>
        <pc:inkChg chg="add mod">
          <ac:chgData name="mehmet sait özdemir" userId="dce2c172-62e6-4d50-b888-93ec6715f647" providerId="ADAL" clId="{4B34B9B3-F431-4264-81B4-7C1F7E2D189B}" dt="2023-08-15T21:07:58.293" v="3020"/>
          <ac:inkMkLst>
            <pc:docMk/>
            <pc:sldMk cId="1623731461" sldId="385"/>
            <ac:inkMk id="6" creationId="{C00C2667-94CC-FC0A-9DB6-72FA54013339}"/>
          </ac:inkMkLst>
        </pc:inkChg>
        <pc:inkChg chg="add mod">
          <ac:chgData name="mehmet sait özdemir" userId="dce2c172-62e6-4d50-b888-93ec6715f647" providerId="ADAL" clId="{4B34B9B3-F431-4264-81B4-7C1F7E2D189B}" dt="2023-08-15T21:07:58.293" v="3020"/>
          <ac:inkMkLst>
            <pc:docMk/>
            <pc:sldMk cId="1623731461" sldId="385"/>
            <ac:inkMk id="7" creationId="{D30DB097-8EFD-D2DE-FA33-425B177B4693}"/>
          </ac:inkMkLst>
        </pc:inkChg>
        <pc:inkChg chg="add mod">
          <ac:chgData name="mehmet sait özdemir" userId="dce2c172-62e6-4d50-b888-93ec6715f647" providerId="ADAL" clId="{4B34B9B3-F431-4264-81B4-7C1F7E2D189B}" dt="2023-08-15T21:07:58.293" v="3020"/>
          <ac:inkMkLst>
            <pc:docMk/>
            <pc:sldMk cId="1623731461" sldId="385"/>
            <ac:inkMk id="8" creationId="{D9970CA0-229E-ABC7-8DC2-3B5B1BBC86AC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3" creationId="{453BD6B3-40F9-4D7E-137F-26EAF5F4DCD5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4" creationId="{90400D78-DBBC-0CAC-7B0E-5530D579FC55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5" creationId="{310F0962-BEF8-4E90-4DD0-B54055470AD6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6" creationId="{0C47829F-A97C-03C5-6FF5-9625FF415613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7" creationId="{2395E0F7-A56D-95DA-D813-968F0D6AC195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8" creationId="{7D64008E-C9B1-455A-2E5E-7E0B10787CEB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19" creationId="{24D6DE89-0E1D-9676-34E3-91E5DF63091E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20" creationId="{C63C5A83-9192-C368-3561-DFF782D96010}"/>
          </ac:inkMkLst>
        </pc:inkChg>
        <pc:inkChg chg="add mod">
          <ac:chgData name="mehmet sait özdemir" userId="dce2c172-62e6-4d50-b888-93ec6715f647" providerId="ADAL" clId="{4B34B9B3-F431-4264-81B4-7C1F7E2D189B}" dt="2023-08-15T21:08:28.884" v="3030"/>
          <ac:inkMkLst>
            <pc:docMk/>
            <pc:sldMk cId="1623731461" sldId="385"/>
            <ac:inkMk id="21" creationId="{E7FCA311-19B0-1E88-8BEF-C56ACD38DC4F}"/>
          </ac:inkMkLst>
        </pc:inkChg>
        <pc:inkChg chg="add">
          <ac:chgData name="mehmet sait özdemir" userId="dce2c172-62e6-4d50-b888-93ec6715f647" providerId="ADAL" clId="{4B34B9B3-F431-4264-81B4-7C1F7E2D189B}" dt="2023-08-15T21:08:31.445" v="3031" actId="9405"/>
          <ac:inkMkLst>
            <pc:docMk/>
            <pc:sldMk cId="1623731461" sldId="385"/>
            <ac:inkMk id="23" creationId="{B1CA8D96-2E2B-329C-ED18-09B03BE4D6F1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24" creationId="{AAF4C764-877A-E222-8776-9DA7B1BFB8A1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25" creationId="{7E2E7500-C630-6C40-4548-A268DA796725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26" creationId="{8E36F2C3-1C8A-26A7-D902-A13019B95435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27" creationId="{89C48213-1870-8D90-CAB5-D83D1A8F4339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28" creationId="{76502091-3F47-8CDA-BA4E-3043811B9569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29" creationId="{4104A39C-B1C4-3787-7ED9-0E84DA8E44CC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30" creationId="{D7BED7A9-582C-6ED6-C87C-CE6758997D97}"/>
          </ac:inkMkLst>
        </pc:inkChg>
        <pc:inkChg chg="add">
          <ac:chgData name="mehmet sait özdemir" userId="dce2c172-62e6-4d50-b888-93ec6715f647" providerId="ADAL" clId="{4B34B9B3-F431-4264-81B4-7C1F7E2D189B}" dt="2023-08-15T21:08:36.452" v="3040" actId="9405"/>
          <ac:inkMkLst>
            <pc:docMk/>
            <pc:sldMk cId="1623731461" sldId="385"/>
            <ac:inkMk id="32" creationId="{AB88DBFA-2ABC-5668-4B83-2F19BADB2EA5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33" creationId="{C36DD258-88F4-E49F-2CAD-309090F20A00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34" creationId="{370855CD-7393-BB02-C369-BEC3E313DA73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35" creationId="{946B862D-8435-D2E7-0D34-432B8B2180DF}"/>
          </ac:inkMkLst>
        </pc:inkChg>
        <pc:inkChg chg="add mod">
          <ac:chgData name="mehmet sait özdemir" userId="dce2c172-62e6-4d50-b888-93ec6715f647" providerId="ADAL" clId="{4B34B9B3-F431-4264-81B4-7C1F7E2D189B}" dt="2023-08-15T21:08:38.984" v="3045"/>
          <ac:inkMkLst>
            <pc:docMk/>
            <pc:sldMk cId="1623731461" sldId="385"/>
            <ac:inkMk id="36" creationId="{90982A57-A742-3F0C-1A7F-C43CCC241FED}"/>
          </ac:inkMkLst>
        </pc:inkChg>
        <pc:inkChg chg="add mod">
          <ac:chgData name="mehmet sait özdemir" userId="dce2c172-62e6-4d50-b888-93ec6715f647" providerId="ADAL" clId="{4B34B9B3-F431-4264-81B4-7C1F7E2D189B}" dt="2023-08-15T21:08:44.081" v="3052"/>
          <ac:inkMkLst>
            <pc:docMk/>
            <pc:sldMk cId="1623731461" sldId="385"/>
            <ac:inkMk id="38" creationId="{EB96E825-AEA5-054B-0227-CFAA0D0DAC31}"/>
          </ac:inkMkLst>
        </pc:inkChg>
        <pc:inkChg chg="add mod">
          <ac:chgData name="mehmet sait özdemir" userId="dce2c172-62e6-4d50-b888-93ec6715f647" providerId="ADAL" clId="{4B34B9B3-F431-4264-81B4-7C1F7E2D189B}" dt="2023-08-15T21:08:44.081" v="3052"/>
          <ac:inkMkLst>
            <pc:docMk/>
            <pc:sldMk cId="1623731461" sldId="385"/>
            <ac:inkMk id="39" creationId="{6735A33E-62F8-A15B-FAA6-940C8053B48B}"/>
          </ac:inkMkLst>
        </pc:inkChg>
        <pc:inkChg chg="add mod">
          <ac:chgData name="mehmet sait özdemir" userId="dce2c172-62e6-4d50-b888-93ec6715f647" providerId="ADAL" clId="{4B34B9B3-F431-4264-81B4-7C1F7E2D189B}" dt="2023-08-15T21:08:44.081" v="3052"/>
          <ac:inkMkLst>
            <pc:docMk/>
            <pc:sldMk cId="1623731461" sldId="385"/>
            <ac:inkMk id="40" creationId="{9A1F1817-5C75-DF07-1A84-7D7D12079056}"/>
          </ac:inkMkLst>
        </pc:inkChg>
        <pc:inkChg chg="add mod">
          <ac:chgData name="mehmet sait özdemir" userId="dce2c172-62e6-4d50-b888-93ec6715f647" providerId="ADAL" clId="{4B34B9B3-F431-4264-81B4-7C1F7E2D189B}" dt="2023-08-15T21:08:44.081" v="3052"/>
          <ac:inkMkLst>
            <pc:docMk/>
            <pc:sldMk cId="1623731461" sldId="385"/>
            <ac:inkMk id="41" creationId="{8656B998-BEF2-86F0-E0D6-7D6AB58B11C5}"/>
          </ac:inkMkLst>
        </pc:inkChg>
        <pc:inkChg chg="add mod">
          <ac:chgData name="mehmet sait özdemir" userId="dce2c172-62e6-4d50-b888-93ec6715f647" providerId="ADAL" clId="{4B34B9B3-F431-4264-81B4-7C1F7E2D189B}" dt="2023-08-15T21:08:44.081" v="3052"/>
          <ac:inkMkLst>
            <pc:docMk/>
            <pc:sldMk cId="1623731461" sldId="385"/>
            <ac:inkMk id="42" creationId="{BC3912AC-7442-0358-6842-4E54C89F9B9B}"/>
          </ac:inkMkLst>
        </pc:inkChg>
        <pc:inkChg chg="add mod">
          <ac:chgData name="mehmet sait özdemir" userId="dce2c172-62e6-4d50-b888-93ec6715f647" providerId="ADAL" clId="{4B34B9B3-F431-4264-81B4-7C1F7E2D189B}" dt="2023-08-15T21:08:44.081" v="3052"/>
          <ac:inkMkLst>
            <pc:docMk/>
            <pc:sldMk cId="1623731461" sldId="385"/>
            <ac:inkMk id="43" creationId="{70F9AE9B-1783-4513-E964-6C158F87F792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09:47.515" v="3129"/>
        <pc:sldMkLst>
          <pc:docMk/>
          <pc:sldMk cId="3127584186" sldId="386"/>
        </pc:sldMkLst>
        <pc:grpChg chg="del mod">
          <ac:chgData name="mehmet sait özdemir" userId="dce2c172-62e6-4d50-b888-93ec6715f647" providerId="ADAL" clId="{4B34B9B3-F431-4264-81B4-7C1F7E2D189B}" dt="2023-08-15T21:09:02.031" v="3068"/>
          <ac:grpSpMkLst>
            <pc:docMk/>
            <pc:sldMk cId="3127584186" sldId="386"/>
            <ac:grpSpMk id="14" creationId="{6B95C75E-DB13-6DB6-4AB9-F3A1558F8575}"/>
          </ac:grpSpMkLst>
        </pc:grpChg>
        <pc:grpChg chg="mod">
          <ac:chgData name="mehmet sait özdemir" userId="dce2c172-62e6-4d50-b888-93ec6715f647" providerId="ADAL" clId="{4B34B9B3-F431-4264-81B4-7C1F7E2D189B}" dt="2023-08-15T21:09:02.031" v="3068"/>
          <ac:grpSpMkLst>
            <pc:docMk/>
            <pc:sldMk cId="3127584186" sldId="386"/>
            <ac:grpSpMk id="20" creationId="{766E4A41-4162-F8C5-1284-46AD24E35802}"/>
          </ac:grpSpMkLst>
        </pc:grpChg>
        <pc:grpChg chg="del mod">
          <ac:chgData name="mehmet sait özdemir" userId="dce2c172-62e6-4d50-b888-93ec6715f647" providerId="ADAL" clId="{4B34B9B3-F431-4264-81B4-7C1F7E2D189B}" dt="2023-08-15T21:09:14.218" v="3083"/>
          <ac:grpSpMkLst>
            <pc:docMk/>
            <pc:sldMk cId="3127584186" sldId="386"/>
            <ac:grpSpMk id="23" creationId="{1B5F4B49-69A4-8343-CF20-84EB0FCED962}"/>
          </ac:grpSpMkLst>
        </pc:grpChg>
        <pc:grpChg chg="del mod">
          <ac:chgData name="mehmet sait özdemir" userId="dce2c172-62e6-4d50-b888-93ec6715f647" providerId="ADAL" clId="{4B34B9B3-F431-4264-81B4-7C1F7E2D189B}" dt="2023-08-15T21:09:17.414" v="3091"/>
          <ac:grpSpMkLst>
            <pc:docMk/>
            <pc:sldMk cId="3127584186" sldId="386"/>
            <ac:grpSpMk id="28" creationId="{751F19FD-061E-63C3-5075-69BB1C6E7761}"/>
          </ac:grpSpMkLst>
        </pc:grpChg>
        <pc:grpChg chg="mod">
          <ac:chgData name="mehmet sait özdemir" userId="dce2c172-62e6-4d50-b888-93ec6715f647" providerId="ADAL" clId="{4B34B9B3-F431-4264-81B4-7C1F7E2D189B}" dt="2023-08-15T21:09:14.218" v="3083"/>
          <ac:grpSpMkLst>
            <pc:docMk/>
            <pc:sldMk cId="3127584186" sldId="386"/>
            <ac:grpSpMk id="35" creationId="{A759B8B7-11A5-408A-E634-B5CA2300BE81}"/>
          </ac:grpSpMkLst>
        </pc:grpChg>
        <pc:grpChg chg="mod">
          <ac:chgData name="mehmet sait özdemir" userId="dce2c172-62e6-4d50-b888-93ec6715f647" providerId="ADAL" clId="{4B34B9B3-F431-4264-81B4-7C1F7E2D189B}" dt="2023-08-15T21:09:14.218" v="3083"/>
          <ac:grpSpMkLst>
            <pc:docMk/>
            <pc:sldMk cId="3127584186" sldId="386"/>
            <ac:grpSpMk id="36" creationId="{87D11639-876B-DE22-6CB9-28EC56EC330F}"/>
          </ac:grpSpMkLst>
        </pc:grpChg>
        <pc:grpChg chg="mod">
          <ac:chgData name="mehmet sait özdemir" userId="dce2c172-62e6-4d50-b888-93ec6715f647" providerId="ADAL" clId="{4B34B9B3-F431-4264-81B4-7C1F7E2D189B}" dt="2023-08-15T21:09:17.414" v="3091"/>
          <ac:grpSpMkLst>
            <pc:docMk/>
            <pc:sldMk cId="3127584186" sldId="386"/>
            <ac:grpSpMk id="44" creationId="{62E6D5B4-7054-3C0C-4914-04CDB8C0142E}"/>
          </ac:grpSpMkLst>
        </pc:grpChg>
        <pc:grpChg chg="mod">
          <ac:chgData name="mehmet sait özdemir" userId="dce2c172-62e6-4d50-b888-93ec6715f647" providerId="ADAL" clId="{4B34B9B3-F431-4264-81B4-7C1F7E2D189B}" dt="2023-08-15T21:09:20.540" v="3098"/>
          <ac:grpSpMkLst>
            <pc:docMk/>
            <pc:sldMk cId="3127584186" sldId="386"/>
            <ac:grpSpMk id="51" creationId="{7EC93E27-DAC7-40A3-47E3-BA8BD333C343}"/>
          </ac:grpSpMkLst>
        </pc:grpChg>
        <pc:grpChg chg="mod">
          <ac:chgData name="mehmet sait özdemir" userId="dce2c172-62e6-4d50-b888-93ec6715f647" providerId="ADAL" clId="{4B34B9B3-F431-4264-81B4-7C1F7E2D189B}" dt="2023-08-15T21:09:28.475" v="3110"/>
          <ac:grpSpMkLst>
            <pc:docMk/>
            <pc:sldMk cId="3127584186" sldId="386"/>
            <ac:grpSpMk id="63" creationId="{DF793517-3BA2-1DAA-D9A8-6EE1BA70B2F0}"/>
          </ac:grpSpMkLst>
        </pc:grpChg>
        <pc:grpChg chg="mod">
          <ac:chgData name="mehmet sait özdemir" userId="dce2c172-62e6-4d50-b888-93ec6715f647" providerId="ADAL" clId="{4B34B9B3-F431-4264-81B4-7C1F7E2D189B}" dt="2023-08-15T21:09:28.475" v="3110"/>
          <ac:grpSpMkLst>
            <pc:docMk/>
            <pc:sldMk cId="3127584186" sldId="386"/>
            <ac:grpSpMk id="64" creationId="{72A95A17-00D1-3588-A18C-E632984D9DDB}"/>
          </ac:grpSpMkLst>
        </pc:grpChg>
        <pc:grpChg chg="mod">
          <ac:chgData name="mehmet sait özdemir" userId="dce2c172-62e6-4d50-b888-93ec6715f647" providerId="ADAL" clId="{4B34B9B3-F431-4264-81B4-7C1F7E2D189B}" dt="2023-08-15T21:09:28.475" v="3110"/>
          <ac:grpSpMkLst>
            <pc:docMk/>
            <pc:sldMk cId="3127584186" sldId="386"/>
            <ac:grpSpMk id="65" creationId="{12475F52-4E24-07FB-E48F-DC28FA19F118}"/>
          </ac:grpSpMkLst>
        </pc:grpChg>
        <pc:grpChg chg="del mod">
          <ac:chgData name="mehmet sait özdemir" userId="dce2c172-62e6-4d50-b888-93ec6715f647" providerId="ADAL" clId="{4B34B9B3-F431-4264-81B4-7C1F7E2D189B}" dt="2023-08-15T21:09:37.532" v="3123"/>
          <ac:grpSpMkLst>
            <pc:docMk/>
            <pc:sldMk cId="3127584186" sldId="386"/>
            <ac:grpSpMk id="74" creationId="{854C405E-8F5E-733E-6881-090A0A90ABCC}"/>
          </ac:grpSpMkLst>
        </pc:grpChg>
        <pc:grpChg chg="mod">
          <ac:chgData name="mehmet sait özdemir" userId="dce2c172-62e6-4d50-b888-93ec6715f647" providerId="ADAL" clId="{4B34B9B3-F431-4264-81B4-7C1F7E2D189B}" dt="2023-08-15T21:09:37.532" v="3123"/>
          <ac:grpSpMkLst>
            <pc:docMk/>
            <pc:sldMk cId="3127584186" sldId="386"/>
            <ac:grpSpMk id="78" creationId="{0D2A909F-EB65-475F-33AD-A78633A93E9E}"/>
          </ac:grpSpMkLst>
        </pc:grpChg>
        <pc:grpChg chg="mod">
          <ac:chgData name="mehmet sait özdemir" userId="dce2c172-62e6-4d50-b888-93ec6715f647" providerId="ADAL" clId="{4B34B9B3-F431-4264-81B4-7C1F7E2D189B}" dt="2023-08-15T21:09:47.515" v="3129"/>
          <ac:grpSpMkLst>
            <pc:docMk/>
            <pc:sldMk cId="3127584186" sldId="386"/>
            <ac:grpSpMk id="84" creationId="{6BC0F79F-F972-CF14-E9D5-CEF804DBFD94}"/>
          </ac:grpSpMkLst>
        </pc:grpChg>
        <pc:picChg chg="add mod">
          <ac:chgData name="mehmet sait özdemir" userId="dce2c172-62e6-4d50-b888-93ec6715f647" providerId="ADAL" clId="{4B34B9B3-F431-4264-81B4-7C1F7E2D189B}" dt="2023-08-15T16:01:18.101" v="520" actId="14100"/>
          <ac:picMkLst>
            <pc:docMk/>
            <pc:sldMk cId="3127584186" sldId="386"/>
            <ac:picMk id="3" creationId="{BF62618D-026F-5C19-9888-4D94D76CF10A}"/>
          </ac:picMkLst>
        </pc:pic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2" creationId="{285385C5-DC2F-23E6-B4D8-DDB608D10F95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4" creationId="{8FAC456F-63D8-2204-7F62-D41875F68089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5" creationId="{1C7F02D8-7B2C-08B8-6C6C-BB064D18456B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6" creationId="{C103EB38-FE45-C715-5387-E8696896AE3C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7" creationId="{C09B5C32-FAAA-F245-D345-7E2F0EA64A87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8" creationId="{7BB3803A-6042-C9E1-C312-07DD1A028FC6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9" creationId="{5DDB6549-D0B5-D45B-7ED9-45C62E795E71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12" creationId="{06A06D11-E7CE-39AE-03C3-71B78A1F72DA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13" creationId="{A7B88FF2-E661-DAAF-E4CC-152EB7968908}"/>
          </ac:inkMkLst>
        </pc:inkChg>
        <pc:inkChg chg="add">
          <ac:chgData name="mehmet sait özdemir" userId="dce2c172-62e6-4d50-b888-93ec6715f647" providerId="ADAL" clId="{4B34B9B3-F431-4264-81B4-7C1F7E2D189B}" dt="2023-08-15T21:08:58.401" v="3063" actId="9405"/>
          <ac:inkMkLst>
            <pc:docMk/>
            <pc:sldMk cId="3127584186" sldId="386"/>
            <ac:inkMk id="15" creationId="{989F53A5-5294-F174-CC71-14F10B3044C5}"/>
          </ac:inkMkLst>
        </pc:inkChg>
        <pc:inkChg chg="add">
          <ac:chgData name="mehmet sait özdemir" userId="dce2c172-62e6-4d50-b888-93ec6715f647" providerId="ADAL" clId="{4B34B9B3-F431-4264-81B4-7C1F7E2D189B}" dt="2023-08-15T21:08:59.259" v="3064" actId="9405"/>
          <ac:inkMkLst>
            <pc:docMk/>
            <pc:sldMk cId="3127584186" sldId="386"/>
            <ac:inkMk id="16" creationId="{157941F1-3817-EBBF-9D9B-228B19328E48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17" creationId="{9480AFA2-C914-D03A-B285-890EEE61270F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18" creationId="{F3747222-8695-1123-5AC9-1C626AA89261}"/>
          </ac:inkMkLst>
        </pc:inkChg>
        <pc:inkChg chg="add mod">
          <ac:chgData name="mehmet sait özdemir" userId="dce2c172-62e6-4d50-b888-93ec6715f647" providerId="ADAL" clId="{4B34B9B3-F431-4264-81B4-7C1F7E2D189B}" dt="2023-08-15T21:09:02.031" v="3068"/>
          <ac:inkMkLst>
            <pc:docMk/>
            <pc:sldMk cId="3127584186" sldId="386"/>
            <ac:inkMk id="19" creationId="{DF133F45-EB1E-6E01-121F-8045B5FE5D66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21" creationId="{A23AF2B5-595E-5F9A-BB51-FAC62ACAC3EC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22" creationId="{4DD26704-D0D3-C402-BF5B-F91091D3EE14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24" creationId="{5576D374-AFA9-B1D8-15E5-04E6432D95BB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25" creationId="{6709485C-5A38-56C6-E49B-0EF82C350B57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26" creationId="{DA3B9579-A4F4-9496-E7E0-51F4417140AC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27" creationId="{CD693547-8BEB-FFF2-1358-991234C1EEFE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29" creationId="{C3EEDDCE-3873-DA3A-C38A-D8214B201FD8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30" creationId="{4387E335-D67C-98FE-7295-B02E41D07783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31" creationId="{03308C78-24E8-4C48-CBE6-D03609352660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32" creationId="{2F709DE7-696A-3A0C-F2E1-EC171DB63C7E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33" creationId="{65A14786-A336-9293-DA85-B8C85A39FD24}"/>
          </ac:inkMkLst>
        </pc:inkChg>
        <pc:inkChg chg="add mod">
          <ac:chgData name="mehmet sait özdemir" userId="dce2c172-62e6-4d50-b888-93ec6715f647" providerId="ADAL" clId="{4B34B9B3-F431-4264-81B4-7C1F7E2D189B}" dt="2023-08-15T21:09:14.218" v="3083"/>
          <ac:inkMkLst>
            <pc:docMk/>
            <pc:sldMk cId="3127584186" sldId="386"/>
            <ac:inkMk id="34" creationId="{FCECC2DD-DCF1-95EF-36BB-8FFB77F70A64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37" creationId="{6C5E9272-98D5-14D0-B365-B292A059E912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38" creationId="{C444BB55-0A83-BA22-00BD-4CD1282776DA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39" creationId="{1AE8279D-CD8F-4684-7D9F-A353F2D3F8AE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40" creationId="{220A5C72-AFA4-BA22-66DD-E6C607FA6CBA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41" creationId="{635C0F4E-337E-15CC-D78E-32BC4EAA2419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42" creationId="{26AA242C-A361-5788-9684-134A57AE6157}"/>
          </ac:inkMkLst>
        </pc:inkChg>
        <pc:inkChg chg="add mod">
          <ac:chgData name="mehmet sait özdemir" userId="dce2c172-62e6-4d50-b888-93ec6715f647" providerId="ADAL" clId="{4B34B9B3-F431-4264-81B4-7C1F7E2D189B}" dt="2023-08-15T21:09:17.414" v="3091"/>
          <ac:inkMkLst>
            <pc:docMk/>
            <pc:sldMk cId="3127584186" sldId="386"/>
            <ac:inkMk id="43" creationId="{3383701E-259B-06A5-C287-6E73F0570B29}"/>
          </ac:inkMkLst>
        </pc:inkChg>
        <pc:inkChg chg="add mod">
          <ac:chgData name="mehmet sait özdemir" userId="dce2c172-62e6-4d50-b888-93ec6715f647" providerId="ADAL" clId="{4B34B9B3-F431-4264-81B4-7C1F7E2D189B}" dt="2023-08-15T21:09:20.540" v="3098"/>
          <ac:inkMkLst>
            <pc:docMk/>
            <pc:sldMk cId="3127584186" sldId="386"/>
            <ac:inkMk id="45" creationId="{C2E9635F-CDC8-7E84-8725-3D3617C0352F}"/>
          </ac:inkMkLst>
        </pc:inkChg>
        <pc:inkChg chg="add mod">
          <ac:chgData name="mehmet sait özdemir" userId="dce2c172-62e6-4d50-b888-93ec6715f647" providerId="ADAL" clId="{4B34B9B3-F431-4264-81B4-7C1F7E2D189B}" dt="2023-08-15T21:09:20.540" v="3098"/>
          <ac:inkMkLst>
            <pc:docMk/>
            <pc:sldMk cId="3127584186" sldId="386"/>
            <ac:inkMk id="46" creationId="{25F6C4C0-C2B9-797C-7AF5-3F9A12C30F23}"/>
          </ac:inkMkLst>
        </pc:inkChg>
        <pc:inkChg chg="add mod">
          <ac:chgData name="mehmet sait özdemir" userId="dce2c172-62e6-4d50-b888-93ec6715f647" providerId="ADAL" clId="{4B34B9B3-F431-4264-81B4-7C1F7E2D189B}" dt="2023-08-15T21:09:20.540" v="3098"/>
          <ac:inkMkLst>
            <pc:docMk/>
            <pc:sldMk cId="3127584186" sldId="386"/>
            <ac:inkMk id="47" creationId="{62F97E40-52B6-406F-662A-937502AE867A}"/>
          </ac:inkMkLst>
        </pc:inkChg>
        <pc:inkChg chg="add mod">
          <ac:chgData name="mehmet sait özdemir" userId="dce2c172-62e6-4d50-b888-93ec6715f647" providerId="ADAL" clId="{4B34B9B3-F431-4264-81B4-7C1F7E2D189B}" dt="2023-08-15T21:09:20.540" v="3098"/>
          <ac:inkMkLst>
            <pc:docMk/>
            <pc:sldMk cId="3127584186" sldId="386"/>
            <ac:inkMk id="48" creationId="{59B75867-4F02-0B13-C961-270A3FF6EBA4}"/>
          </ac:inkMkLst>
        </pc:inkChg>
        <pc:inkChg chg="add mod">
          <ac:chgData name="mehmet sait özdemir" userId="dce2c172-62e6-4d50-b888-93ec6715f647" providerId="ADAL" clId="{4B34B9B3-F431-4264-81B4-7C1F7E2D189B}" dt="2023-08-15T21:09:20.540" v="3098"/>
          <ac:inkMkLst>
            <pc:docMk/>
            <pc:sldMk cId="3127584186" sldId="386"/>
            <ac:inkMk id="49" creationId="{8DAACC1D-0F52-184D-5759-A6C46CD3FDA2}"/>
          </ac:inkMkLst>
        </pc:inkChg>
        <pc:inkChg chg="add mod">
          <ac:chgData name="mehmet sait özdemir" userId="dce2c172-62e6-4d50-b888-93ec6715f647" providerId="ADAL" clId="{4B34B9B3-F431-4264-81B4-7C1F7E2D189B}" dt="2023-08-15T21:09:20.540" v="3098"/>
          <ac:inkMkLst>
            <pc:docMk/>
            <pc:sldMk cId="3127584186" sldId="386"/>
            <ac:inkMk id="50" creationId="{E40DAF84-8D6F-3ADA-341B-60000B6557DA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2" creationId="{7F45DECA-C846-7605-7360-B9C00F444C83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3" creationId="{232879AA-5A3F-6687-F5F7-6188546A7FC7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4" creationId="{2C14DD83-9E02-61A5-FE0D-68824223382C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5" creationId="{EAC510F5-8CBF-98B9-2182-00C12A8971F1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6" creationId="{4C2B2228-A3A3-EA24-233F-10F68B0F2B12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7" creationId="{CC52D92C-1916-D772-264B-BDC778886C60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8" creationId="{9018F641-29D9-8D7F-F86F-27F6C2DA09E3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59" creationId="{F705F3DC-3495-CE53-880D-C56378CB0315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60" creationId="{CCF75DEE-C08F-294E-B6FD-3DBB0DC78E8D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61" creationId="{042260F8-38BE-C01A-A570-ABBB26582D0F}"/>
          </ac:inkMkLst>
        </pc:inkChg>
        <pc:inkChg chg="add mod">
          <ac:chgData name="mehmet sait özdemir" userId="dce2c172-62e6-4d50-b888-93ec6715f647" providerId="ADAL" clId="{4B34B9B3-F431-4264-81B4-7C1F7E2D189B}" dt="2023-08-15T21:09:28.475" v="3110"/>
          <ac:inkMkLst>
            <pc:docMk/>
            <pc:sldMk cId="3127584186" sldId="386"/>
            <ac:inkMk id="62" creationId="{1A534055-C3A9-0057-5051-D3911C5E7F25}"/>
          </ac:inkMkLst>
        </pc:inkChg>
        <pc:inkChg chg="add">
          <ac:chgData name="mehmet sait özdemir" userId="dce2c172-62e6-4d50-b888-93ec6715f647" providerId="ADAL" clId="{4B34B9B3-F431-4264-81B4-7C1F7E2D189B}" dt="2023-08-15T21:09:29.154" v="3111" actId="9405"/>
          <ac:inkMkLst>
            <pc:docMk/>
            <pc:sldMk cId="3127584186" sldId="386"/>
            <ac:inkMk id="66" creationId="{2B9629F6-F24B-A15F-182A-B45F891A8F6A}"/>
          </ac:inkMkLst>
        </pc:inkChg>
        <pc:inkChg chg="add">
          <ac:chgData name="mehmet sait özdemir" userId="dce2c172-62e6-4d50-b888-93ec6715f647" providerId="ADAL" clId="{4B34B9B3-F431-4264-81B4-7C1F7E2D189B}" dt="2023-08-15T21:09:30.419" v="3112" actId="9405"/>
          <ac:inkMkLst>
            <pc:docMk/>
            <pc:sldMk cId="3127584186" sldId="386"/>
            <ac:inkMk id="67" creationId="{AE9A683D-6E85-487D-7951-7493A84903C9}"/>
          </ac:inkMkLst>
        </pc:inkChg>
        <pc:inkChg chg="add">
          <ac:chgData name="mehmet sait özdemir" userId="dce2c172-62e6-4d50-b888-93ec6715f647" providerId="ADAL" clId="{4B34B9B3-F431-4264-81B4-7C1F7E2D189B}" dt="2023-08-15T21:09:31.539" v="3113" actId="9405"/>
          <ac:inkMkLst>
            <pc:docMk/>
            <pc:sldMk cId="3127584186" sldId="386"/>
            <ac:inkMk id="68" creationId="{3AA9FCCF-BA8B-D685-DEC8-B8B45A4019AA}"/>
          </ac:inkMkLst>
        </pc:inkChg>
        <pc:inkChg chg="add">
          <ac:chgData name="mehmet sait özdemir" userId="dce2c172-62e6-4d50-b888-93ec6715f647" providerId="ADAL" clId="{4B34B9B3-F431-4264-81B4-7C1F7E2D189B}" dt="2023-08-15T21:09:31.923" v="3114" actId="9405"/>
          <ac:inkMkLst>
            <pc:docMk/>
            <pc:sldMk cId="3127584186" sldId="386"/>
            <ac:inkMk id="69" creationId="{E9608497-FAE5-79BA-CFD3-F237D1CFBAD8}"/>
          </ac:inkMkLst>
        </pc:inkChg>
        <pc:inkChg chg="add">
          <ac:chgData name="mehmet sait özdemir" userId="dce2c172-62e6-4d50-b888-93ec6715f647" providerId="ADAL" clId="{4B34B9B3-F431-4264-81B4-7C1F7E2D189B}" dt="2023-08-15T21:09:33.090" v="3115" actId="9405"/>
          <ac:inkMkLst>
            <pc:docMk/>
            <pc:sldMk cId="3127584186" sldId="386"/>
            <ac:inkMk id="70" creationId="{0D139293-46D9-3A2F-FEFA-8EAE79B9DABC}"/>
          </ac:inkMkLst>
        </pc:inkChg>
        <pc:inkChg chg="add mod">
          <ac:chgData name="mehmet sait özdemir" userId="dce2c172-62e6-4d50-b888-93ec6715f647" providerId="ADAL" clId="{4B34B9B3-F431-4264-81B4-7C1F7E2D189B}" dt="2023-08-15T21:09:37.532" v="3123"/>
          <ac:inkMkLst>
            <pc:docMk/>
            <pc:sldMk cId="3127584186" sldId="386"/>
            <ac:inkMk id="71" creationId="{43A4CF07-7AAE-0419-33F0-287CDA2A41A7}"/>
          </ac:inkMkLst>
        </pc:inkChg>
        <pc:inkChg chg="add mod">
          <ac:chgData name="mehmet sait özdemir" userId="dce2c172-62e6-4d50-b888-93ec6715f647" providerId="ADAL" clId="{4B34B9B3-F431-4264-81B4-7C1F7E2D189B}" dt="2023-08-15T21:09:37.532" v="3123"/>
          <ac:inkMkLst>
            <pc:docMk/>
            <pc:sldMk cId="3127584186" sldId="386"/>
            <ac:inkMk id="72" creationId="{279C8A5D-2C3D-B55E-DCE2-FEE91F188E8D}"/>
          </ac:inkMkLst>
        </pc:inkChg>
        <pc:inkChg chg="add mod">
          <ac:chgData name="mehmet sait özdemir" userId="dce2c172-62e6-4d50-b888-93ec6715f647" providerId="ADAL" clId="{4B34B9B3-F431-4264-81B4-7C1F7E2D189B}" dt="2023-08-15T21:09:37.532" v="3123"/>
          <ac:inkMkLst>
            <pc:docMk/>
            <pc:sldMk cId="3127584186" sldId="386"/>
            <ac:inkMk id="73" creationId="{661FCFFA-93C9-6EB9-FD26-23462F2B79FF}"/>
          </ac:inkMkLst>
        </pc:inkChg>
        <pc:inkChg chg="add mod">
          <ac:chgData name="mehmet sait özdemir" userId="dce2c172-62e6-4d50-b888-93ec6715f647" providerId="ADAL" clId="{4B34B9B3-F431-4264-81B4-7C1F7E2D189B}" dt="2023-08-15T21:09:37.532" v="3123"/>
          <ac:inkMkLst>
            <pc:docMk/>
            <pc:sldMk cId="3127584186" sldId="386"/>
            <ac:inkMk id="75" creationId="{5B13A6D3-B704-529B-5EA3-10BB9B51259F}"/>
          </ac:inkMkLst>
        </pc:inkChg>
        <pc:inkChg chg="add mod">
          <ac:chgData name="mehmet sait özdemir" userId="dce2c172-62e6-4d50-b888-93ec6715f647" providerId="ADAL" clId="{4B34B9B3-F431-4264-81B4-7C1F7E2D189B}" dt="2023-08-15T21:09:37.532" v="3123"/>
          <ac:inkMkLst>
            <pc:docMk/>
            <pc:sldMk cId="3127584186" sldId="386"/>
            <ac:inkMk id="76" creationId="{3EAF41A8-9CB4-0611-212A-79CE44BBA3C6}"/>
          </ac:inkMkLst>
        </pc:inkChg>
        <pc:inkChg chg="add mod">
          <ac:chgData name="mehmet sait özdemir" userId="dce2c172-62e6-4d50-b888-93ec6715f647" providerId="ADAL" clId="{4B34B9B3-F431-4264-81B4-7C1F7E2D189B}" dt="2023-08-15T21:09:37.532" v="3123"/>
          <ac:inkMkLst>
            <pc:docMk/>
            <pc:sldMk cId="3127584186" sldId="386"/>
            <ac:inkMk id="77" creationId="{3713117D-656E-2E66-E62E-2C6EE2171DB3}"/>
          </ac:inkMkLst>
        </pc:inkChg>
        <pc:inkChg chg="add mod">
          <ac:chgData name="mehmet sait özdemir" userId="dce2c172-62e6-4d50-b888-93ec6715f647" providerId="ADAL" clId="{4B34B9B3-F431-4264-81B4-7C1F7E2D189B}" dt="2023-08-15T21:09:47.515" v="3129"/>
          <ac:inkMkLst>
            <pc:docMk/>
            <pc:sldMk cId="3127584186" sldId="386"/>
            <ac:inkMk id="79" creationId="{2C904CDD-33C7-8370-3B0F-4822E429934B}"/>
          </ac:inkMkLst>
        </pc:inkChg>
        <pc:inkChg chg="add mod">
          <ac:chgData name="mehmet sait özdemir" userId="dce2c172-62e6-4d50-b888-93ec6715f647" providerId="ADAL" clId="{4B34B9B3-F431-4264-81B4-7C1F7E2D189B}" dt="2023-08-15T21:09:47.515" v="3129"/>
          <ac:inkMkLst>
            <pc:docMk/>
            <pc:sldMk cId="3127584186" sldId="386"/>
            <ac:inkMk id="80" creationId="{C0F720F6-6203-01B6-9FB8-0E12435ED45F}"/>
          </ac:inkMkLst>
        </pc:inkChg>
        <pc:inkChg chg="add mod">
          <ac:chgData name="mehmet sait özdemir" userId="dce2c172-62e6-4d50-b888-93ec6715f647" providerId="ADAL" clId="{4B34B9B3-F431-4264-81B4-7C1F7E2D189B}" dt="2023-08-15T21:09:47.515" v="3129"/>
          <ac:inkMkLst>
            <pc:docMk/>
            <pc:sldMk cId="3127584186" sldId="386"/>
            <ac:inkMk id="81" creationId="{41CB1FDE-A5E0-9A1F-7520-D190CABFD123}"/>
          </ac:inkMkLst>
        </pc:inkChg>
        <pc:inkChg chg="add mod">
          <ac:chgData name="mehmet sait özdemir" userId="dce2c172-62e6-4d50-b888-93ec6715f647" providerId="ADAL" clId="{4B34B9B3-F431-4264-81B4-7C1F7E2D189B}" dt="2023-08-15T21:09:47.515" v="3129"/>
          <ac:inkMkLst>
            <pc:docMk/>
            <pc:sldMk cId="3127584186" sldId="386"/>
            <ac:inkMk id="82" creationId="{7440B1F4-42C3-D144-FE7F-1C31DBB2CB02}"/>
          </ac:inkMkLst>
        </pc:inkChg>
        <pc:inkChg chg="add mod">
          <ac:chgData name="mehmet sait özdemir" userId="dce2c172-62e6-4d50-b888-93ec6715f647" providerId="ADAL" clId="{4B34B9B3-F431-4264-81B4-7C1F7E2D189B}" dt="2023-08-15T21:09:47.515" v="3129"/>
          <ac:inkMkLst>
            <pc:docMk/>
            <pc:sldMk cId="3127584186" sldId="386"/>
            <ac:inkMk id="83" creationId="{9C9B79D7-6D6F-1698-40C6-FD21E98D1171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1:15.491" v="3210"/>
        <pc:sldMkLst>
          <pc:docMk/>
          <pc:sldMk cId="2710485258" sldId="387"/>
        </pc:sldMkLst>
        <pc:grpChg chg="mod">
          <ac:chgData name="mehmet sait özdemir" userId="dce2c172-62e6-4d50-b888-93ec6715f647" providerId="ADAL" clId="{4B34B9B3-F431-4264-81B4-7C1F7E2D189B}" dt="2023-08-15T21:10:22.558" v="3134"/>
          <ac:grpSpMkLst>
            <pc:docMk/>
            <pc:sldMk cId="2710485258" sldId="387"/>
            <ac:grpSpMk id="6" creationId="{405404B4-B4B4-424C-46FC-4730E4A0244A}"/>
          </ac:grpSpMkLst>
        </pc:grpChg>
        <pc:grpChg chg="mod">
          <ac:chgData name="mehmet sait özdemir" userId="dce2c172-62e6-4d50-b888-93ec6715f647" providerId="ADAL" clId="{4B34B9B3-F431-4264-81B4-7C1F7E2D189B}" dt="2023-08-15T21:10:25.523" v="3139"/>
          <ac:grpSpMkLst>
            <pc:docMk/>
            <pc:sldMk cId="2710485258" sldId="387"/>
            <ac:grpSpMk id="13" creationId="{315EAB90-D37F-82B4-F12B-A125E966B12A}"/>
          </ac:grpSpMkLst>
        </pc:grpChg>
        <pc:grpChg chg="del mod">
          <ac:chgData name="mehmet sait özdemir" userId="dce2c172-62e6-4d50-b888-93ec6715f647" providerId="ADAL" clId="{4B34B9B3-F431-4264-81B4-7C1F7E2D189B}" dt="2023-08-15T21:10:35.961" v="3160"/>
          <ac:grpSpMkLst>
            <pc:docMk/>
            <pc:sldMk cId="2710485258" sldId="387"/>
            <ac:grpSpMk id="17" creationId="{CF8BB50F-CB5F-31DB-B43B-E61FEF028B34}"/>
          </ac:grpSpMkLst>
        </pc:grpChg>
        <pc:grpChg chg="mod">
          <ac:chgData name="mehmet sait özdemir" userId="dce2c172-62e6-4d50-b888-93ec6715f647" providerId="ADAL" clId="{4B34B9B3-F431-4264-81B4-7C1F7E2D189B}" dt="2023-08-15T21:10:35.961" v="3160"/>
          <ac:grpSpMkLst>
            <pc:docMk/>
            <pc:sldMk cId="2710485258" sldId="387"/>
            <ac:grpSpMk id="34" creationId="{739CDF7C-B447-A00B-107B-154C0F2A4E2A}"/>
          </ac:grpSpMkLst>
        </pc:grpChg>
        <pc:grpChg chg="mod">
          <ac:chgData name="mehmet sait özdemir" userId="dce2c172-62e6-4d50-b888-93ec6715f647" providerId="ADAL" clId="{4B34B9B3-F431-4264-81B4-7C1F7E2D189B}" dt="2023-08-15T21:10:35.961" v="3160"/>
          <ac:grpSpMkLst>
            <pc:docMk/>
            <pc:sldMk cId="2710485258" sldId="387"/>
            <ac:grpSpMk id="35" creationId="{8F2CAC2C-650E-3D73-8EA0-78F25F08582B}"/>
          </ac:grpSpMkLst>
        </pc:grpChg>
        <pc:grpChg chg="mod">
          <ac:chgData name="mehmet sait özdemir" userId="dce2c172-62e6-4d50-b888-93ec6715f647" providerId="ADAL" clId="{4B34B9B3-F431-4264-81B4-7C1F7E2D189B}" dt="2023-08-15T21:10:35.961" v="3160"/>
          <ac:grpSpMkLst>
            <pc:docMk/>
            <pc:sldMk cId="2710485258" sldId="387"/>
            <ac:grpSpMk id="36" creationId="{8328321F-529A-0969-8453-0639CB0C7D3B}"/>
          </ac:grpSpMkLst>
        </pc:grpChg>
        <pc:grpChg chg="mod">
          <ac:chgData name="mehmet sait özdemir" userId="dce2c172-62e6-4d50-b888-93ec6715f647" providerId="ADAL" clId="{4B34B9B3-F431-4264-81B4-7C1F7E2D189B}" dt="2023-08-15T21:10:35.961" v="3160"/>
          <ac:grpSpMkLst>
            <pc:docMk/>
            <pc:sldMk cId="2710485258" sldId="387"/>
            <ac:grpSpMk id="37" creationId="{3518A215-4636-E137-0C2D-62C968FDD3C4}"/>
          </ac:grpSpMkLst>
        </pc:grpChg>
        <pc:grpChg chg="del mod">
          <ac:chgData name="mehmet sait özdemir" userId="dce2c172-62e6-4d50-b888-93ec6715f647" providerId="ADAL" clId="{4B34B9B3-F431-4264-81B4-7C1F7E2D189B}" dt="2023-08-15T21:10:44.351" v="3170"/>
          <ac:grpSpMkLst>
            <pc:docMk/>
            <pc:sldMk cId="2710485258" sldId="387"/>
            <ac:grpSpMk id="44" creationId="{F242F24E-7BC5-E8FD-06A8-2E598CE56ADF}"/>
          </ac:grpSpMkLst>
        </pc:grpChg>
        <pc:grpChg chg="del mod">
          <ac:chgData name="mehmet sait özdemir" userId="dce2c172-62e6-4d50-b888-93ec6715f647" providerId="ADAL" clId="{4B34B9B3-F431-4264-81B4-7C1F7E2D189B}" dt="2023-08-15T21:10:44.349" v="3169"/>
          <ac:grpSpMkLst>
            <pc:docMk/>
            <pc:sldMk cId="2710485258" sldId="387"/>
            <ac:grpSpMk id="45" creationId="{1952EDA5-FC45-91F5-5FD0-C3A272350F12}"/>
          </ac:grpSpMkLst>
        </pc:grpChg>
        <pc:grpChg chg="del mod">
          <ac:chgData name="mehmet sait özdemir" userId="dce2c172-62e6-4d50-b888-93ec6715f647" providerId="ADAL" clId="{4B34B9B3-F431-4264-81B4-7C1F7E2D189B}" dt="2023-08-15T21:11:00.142" v="3193"/>
          <ac:grpSpMkLst>
            <pc:docMk/>
            <pc:sldMk cId="2710485258" sldId="387"/>
            <ac:grpSpMk id="53" creationId="{89D7777D-2867-EAF4-7D16-25CC36BC6804}"/>
          </ac:grpSpMkLst>
        </pc:grpChg>
        <pc:grpChg chg="del mod">
          <ac:chgData name="mehmet sait özdemir" userId="dce2c172-62e6-4d50-b888-93ec6715f647" providerId="ADAL" clId="{4B34B9B3-F431-4264-81B4-7C1F7E2D189B}" dt="2023-08-15T21:11:00.142" v="3193"/>
          <ac:grpSpMkLst>
            <pc:docMk/>
            <pc:sldMk cId="2710485258" sldId="387"/>
            <ac:grpSpMk id="54" creationId="{05EC5BEA-1742-257A-2EF6-A5C10AD9C73C}"/>
          </ac:grpSpMkLst>
        </pc:grpChg>
        <pc:grpChg chg="del mod">
          <ac:chgData name="mehmet sait özdemir" userId="dce2c172-62e6-4d50-b888-93ec6715f647" providerId="ADAL" clId="{4B34B9B3-F431-4264-81B4-7C1F7E2D189B}" dt="2023-08-15T21:11:07.884" v="3206"/>
          <ac:grpSpMkLst>
            <pc:docMk/>
            <pc:sldMk cId="2710485258" sldId="387"/>
            <ac:grpSpMk id="67" creationId="{356E966A-762F-66E6-327C-B9C1079C32CA}"/>
          </ac:grpSpMkLst>
        </pc:grpChg>
        <pc:grpChg chg="mod">
          <ac:chgData name="mehmet sait özdemir" userId="dce2c172-62e6-4d50-b888-93ec6715f647" providerId="ADAL" clId="{4B34B9B3-F431-4264-81B4-7C1F7E2D189B}" dt="2023-08-15T21:11:07.884" v="3206"/>
          <ac:grpSpMkLst>
            <pc:docMk/>
            <pc:sldMk cId="2710485258" sldId="387"/>
            <ac:grpSpMk id="80" creationId="{1D04B0E5-6D81-3B9B-FFAB-7C0DD7894C7B}"/>
          </ac:grpSpMkLst>
        </pc:grpChg>
        <pc:grpChg chg="mod">
          <ac:chgData name="mehmet sait özdemir" userId="dce2c172-62e6-4d50-b888-93ec6715f647" providerId="ADAL" clId="{4B34B9B3-F431-4264-81B4-7C1F7E2D189B}" dt="2023-08-15T21:11:15.491" v="3210"/>
          <ac:grpSpMkLst>
            <pc:docMk/>
            <pc:sldMk cId="2710485258" sldId="387"/>
            <ac:grpSpMk id="84" creationId="{5675F7A9-C521-CDA4-C718-927DC5052D1A}"/>
          </ac:grpSpMkLst>
        </pc:grpChg>
        <pc:picChg chg="add mod">
          <ac:chgData name="mehmet sait özdemir" userId="dce2c172-62e6-4d50-b888-93ec6715f647" providerId="ADAL" clId="{4B34B9B3-F431-4264-81B4-7C1F7E2D189B}" dt="2023-08-15T21:10:09.997" v="3130" actId="1076"/>
          <ac:picMkLst>
            <pc:docMk/>
            <pc:sldMk cId="2710485258" sldId="387"/>
            <ac:picMk id="3" creationId="{6DEAEC50-0D05-EB49-4683-24378C2DA800}"/>
          </ac:picMkLst>
        </pc:picChg>
        <pc:inkChg chg="add mod">
          <ac:chgData name="mehmet sait özdemir" userId="dce2c172-62e6-4d50-b888-93ec6715f647" providerId="ADAL" clId="{4B34B9B3-F431-4264-81B4-7C1F7E2D189B}" dt="2023-08-15T21:10:22.558" v="3134"/>
          <ac:inkMkLst>
            <pc:docMk/>
            <pc:sldMk cId="2710485258" sldId="387"/>
            <ac:inkMk id="2" creationId="{7CE716DB-6091-413D-05E8-99D25F71584F}"/>
          </ac:inkMkLst>
        </pc:inkChg>
        <pc:inkChg chg="add mod">
          <ac:chgData name="mehmet sait özdemir" userId="dce2c172-62e6-4d50-b888-93ec6715f647" providerId="ADAL" clId="{4B34B9B3-F431-4264-81B4-7C1F7E2D189B}" dt="2023-08-15T21:10:22.558" v="3134"/>
          <ac:inkMkLst>
            <pc:docMk/>
            <pc:sldMk cId="2710485258" sldId="387"/>
            <ac:inkMk id="4" creationId="{EFC047F4-92D8-2622-76FD-AF7892DCB89A}"/>
          </ac:inkMkLst>
        </pc:inkChg>
        <pc:inkChg chg="add mod">
          <ac:chgData name="mehmet sait özdemir" userId="dce2c172-62e6-4d50-b888-93ec6715f647" providerId="ADAL" clId="{4B34B9B3-F431-4264-81B4-7C1F7E2D189B}" dt="2023-08-15T21:10:22.558" v="3134"/>
          <ac:inkMkLst>
            <pc:docMk/>
            <pc:sldMk cId="2710485258" sldId="387"/>
            <ac:inkMk id="5" creationId="{5B8311C8-A5CC-EF78-B7C7-218F0ED5B678}"/>
          </ac:inkMkLst>
        </pc:inkChg>
        <pc:inkChg chg="add mod">
          <ac:chgData name="mehmet sait özdemir" userId="dce2c172-62e6-4d50-b888-93ec6715f647" providerId="ADAL" clId="{4B34B9B3-F431-4264-81B4-7C1F7E2D189B}" dt="2023-08-15T21:10:25.523" v="3139"/>
          <ac:inkMkLst>
            <pc:docMk/>
            <pc:sldMk cId="2710485258" sldId="387"/>
            <ac:inkMk id="7" creationId="{BB551220-3E27-3F22-99E7-307130CDB13E}"/>
          </ac:inkMkLst>
        </pc:inkChg>
        <pc:inkChg chg="add mod">
          <ac:chgData name="mehmet sait özdemir" userId="dce2c172-62e6-4d50-b888-93ec6715f647" providerId="ADAL" clId="{4B34B9B3-F431-4264-81B4-7C1F7E2D189B}" dt="2023-08-15T21:10:25.523" v="3139"/>
          <ac:inkMkLst>
            <pc:docMk/>
            <pc:sldMk cId="2710485258" sldId="387"/>
            <ac:inkMk id="8" creationId="{94035D4F-5FF3-CBE6-F33B-D7D3489D15B0}"/>
          </ac:inkMkLst>
        </pc:inkChg>
        <pc:inkChg chg="add mod">
          <ac:chgData name="mehmet sait özdemir" userId="dce2c172-62e6-4d50-b888-93ec6715f647" providerId="ADAL" clId="{4B34B9B3-F431-4264-81B4-7C1F7E2D189B}" dt="2023-08-15T21:10:25.523" v="3139"/>
          <ac:inkMkLst>
            <pc:docMk/>
            <pc:sldMk cId="2710485258" sldId="387"/>
            <ac:inkMk id="9" creationId="{654BC1FE-7B7E-A51B-8F75-D4FE24524CBC}"/>
          </ac:inkMkLst>
        </pc:inkChg>
        <pc:inkChg chg="add">
          <ac:chgData name="mehmet sait özdemir" userId="dce2c172-62e6-4d50-b888-93ec6715f647" providerId="ADAL" clId="{4B34B9B3-F431-4264-81B4-7C1F7E2D189B}" dt="2023-08-15T21:10:24.575" v="3138" actId="9405"/>
          <ac:inkMkLst>
            <pc:docMk/>
            <pc:sldMk cId="2710485258" sldId="387"/>
            <ac:inkMk id="12" creationId="{589EB400-2FF0-1FC1-7ECE-7AB0920E6171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14" creationId="{9BE3B6A2-91FB-AA5B-80C1-10F1B919F486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15" creationId="{1A09CE2B-5D42-C8A8-AB0D-18551198570D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16" creationId="{BF0A764C-2F48-66A5-F8A2-7F0F217FE71A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18" creationId="{5F1F49B3-A077-24D6-6DE5-EBFA8E6492E4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19" creationId="{1CCA23B8-4E50-D409-305A-A64AB4E85495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0" creationId="{47F11236-3A67-A0A0-1789-4377616BADDC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1" creationId="{9E47175B-105C-1144-3145-18BFE91E74F0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2" creationId="{20CF6BCE-7DBF-76D0-9B58-A1D90136CCFF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3" creationId="{BF1F1A54-5A42-E24C-D43F-2DE3582D5B7B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4" creationId="{73B4F0DF-F8BB-7DC4-B2E4-C3EEE09AF9C3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5" creationId="{9C222A87-E1AB-7F93-2C6E-970EE7A3F884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6" creationId="{0ED2C232-EA9A-B4E4-AAC1-B579C72D0FB2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7" creationId="{D76C4829-E55E-05CE-8B28-22BCC0F893B8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8" creationId="{A5DC3EEF-BC60-AE68-054C-54A1B413416B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29" creationId="{7575DE6D-CBE5-F551-D2A1-35F7D0362E0C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30" creationId="{0D1AD4C1-8DA6-0F6C-B4F3-43D42F92643B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31" creationId="{623A1D9F-02A8-D477-F255-1DDE58F52C2F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32" creationId="{6E4A5BD0-DFC6-CEBD-57B0-56923ADAC6F9}"/>
          </ac:inkMkLst>
        </pc:inkChg>
        <pc:inkChg chg="add mod">
          <ac:chgData name="mehmet sait özdemir" userId="dce2c172-62e6-4d50-b888-93ec6715f647" providerId="ADAL" clId="{4B34B9B3-F431-4264-81B4-7C1F7E2D189B}" dt="2023-08-15T21:10:35.961" v="3160"/>
          <ac:inkMkLst>
            <pc:docMk/>
            <pc:sldMk cId="2710485258" sldId="387"/>
            <ac:inkMk id="33" creationId="{75A648EF-1483-379F-EC76-EE2380224572}"/>
          </ac:inkMkLst>
        </pc:inkChg>
        <pc:inkChg chg="add">
          <ac:chgData name="mehmet sait özdemir" userId="dce2c172-62e6-4d50-b888-93ec6715f647" providerId="ADAL" clId="{4B34B9B3-F431-4264-81B4-7C1F7E2D189B}" dt="2023-08-15T21:10:36.344" v="3161" actId="9405"/>
          <ac:inkMkLst>
            <pc:docMk/>
            <pc:sldMk cId="2710485258" sldId="387"/>
            <ac:inkMk id="38" creationId="{FB005A56-82FC-16D2-16F4-EDF5DEC5F704}"/>
          </ac:inkMkLst>
        </pc:inkChg>
        <pc:inkChg chg="add del mod">
          <ac:chgData name="mehmet sait özdemir" userId="dce2c172-62e6-4d50-b888-93ec6715f647" providerId="ADAL" clId="{4B34B9B3-F431-4264-81B4-7C1F7E2D189B}" dt="2023-08-15T21:10:44.348" v="3168"/>
          <ac:inkMkLst>
            <pc:docMk/>
            <pc:sldMk cId="2710485258" sldId="387"/>
            <ac:inkMk id="39" creationId="{88B45930-0ECD-A1C2-981B-1560183B2B12}"/>
          </ac:inkMkLst>
        </pc:inkChg>
        <pc:inkChg chg="add del mod">
          <ac:chgData name="mehmet sait özdemir" userId="dce2c172-62e6-4d50-b888-93ec6715f647" providerId="ADAL" clId="{4B34B9B3-F431-4264-81B4-7C1F7E2D189B}" dt="2023-08-15T21:10:44.349" v="3169"/>
          <ac:inkMkLst>
            <pc:docMk/>
            <pc:sldMk cId="2710485258" sldId="387"/>
            <ac:inkMk id="40" creationId="{DF58031F-BBFF-CF42-D442-5F75B1EBC506}"/>
          </ac:inkMkLst>
        </pc:inkChg>
        <pc:inkChg chg="add del mod">
          <ac:chgData name="mehmet sait özdemir" userId="dce2c172-62e6-4d50-b888-93ec6715f647" providerId="ADAL" clId="{4B34B9B3-F431-4264-81B4-7C1F7E2D189B}" dt="2023-08-15T21:10:45.632" v="3172"/>
          <ac:inkMkLst>
            <pc:docMk/>
            <pc:sldMk cId="2710485258" sldId="387"/>
            <ac:inkMk id="41" creationId="{6D5F3390-A9CD-6E92-063F-A67E0228A486}"/>
          </ac:inkMkLst>
        </pc:inkChg>
        <pc:inkChg chg="add del mod">
          <ac:chgData name="mehmet sait özdemir" userId="dce2c172-62e6-4d50-b888-93ec6715f647" providerId="ADAL" clId="{4B34B9B3-F431-4264-81B4-7C1F7E2D189B}" dt="2023-08-15T21:10:44.351" v="3170"/>
          <ac:inkMkLst>
            <pc:docMk/>
            <pc:sldMk cId="2710485258" sldId="387"/>
            <ac:inkMk id="42" creationId="{E2E1EA27-E6DC-A307-CCF8-870CBA3053F8}"/>
          </ac:inkMkLst>
        </pc:inkChg>
        <pc:inkChg chg="add del mod">
          <ac:chgData name="mehmet sait özdemir" userId="dce2c172-62e6-4d50-b888-93ec6715f647" providerId="ADAL" clId="{4B34B9B3-F431-4264-81B4-7C1F7E2D189B}" dt="2023-08-15T21:10:44.352" v="3171"/>
          <ac:inkMkLst>
            <pc:docMk/>
            <pc:sldMk cId="2710485258" sldId="387"/>
            <ac:inkMk id="43" creationId="{0C269725-06BA-6B8C-E88B-5B6C276D742A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46" creationId="{65C40FC7-64F5-721F-9662-F77927689F7B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47" creationId="{1A5DB302-74B6-5A04-A2AA-1387074757CD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48" creationId="{D8999479-96B9-2F47-AA1C-F569E0F634E0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49" creationId="{F26E3FED-A896-6388-6F85-EB26CEF6A847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0" creationId="{1242FFB3-7F90-A0BA-9F9A-C1ACC16E4824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1" creationId="{65AE82E8-ACB9-073A-148F-BE2360322226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2" creationId="{B7F0735B-B16B-324C-13F8-98802FAD562F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5" creationId="{4342E7C6-14C8-45F6-D026-A19C07E3780F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6" creationId="{50C9903A-0832-DAC9-4511-AB21A2914AD4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7" creationId="{D1E67EF3-2579-F60A-BB5D-4A1E6053834D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8" creationId="{39913A53-1FA5-FE47-451B-8A9EA7AD86E2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59" creationId="{0B62766C-D515-5973-8F14-62D7CF62A63A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0" creationId="{B45C322F-4235-C498-49A1-C7157ED8BCAF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1" creationId="{4BB72E8C-7180-A528-6B30-D1B54EB276E9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2" creationId="{E84F417C-9430-8BCF-1E08-DF03C6E6499D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3" creationId="{1EB68DCB-7174-EBEE-85F5-B717CC1C2910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4" creationId="{B4F79AE9-E7FD-786C-D702-28999AF6D413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5" creationId="{98F6969D-813C-0D8E-5392-ED432C754209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6" creationId="{6AFD8712-7B9B-A35C-DA3D-80891EE9A24E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8" creationId="{6CE13695-D026-12EE-7B68-94A18E8001E4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69" creationId="{AB21AAAF-59A0-9E28-FCAD-9E96B01CFF79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0" creationId="{0566467E-311A-CC80-1BB3-502521CCFFE2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1" creationId="{293BA367-C144-A134-E963-7018724F4564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2" creationId="{088276F7-578C-A65C-F4FC-D183B9C52DE5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3" creationId="{9AE19C29-90EF-FFB7-5A70-A05266530021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4" creationId="{C35E5E26-39E7-CD07-8D8F-DE0D83CCD38B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5" creationId="{5A59E92D-3828-D2C0-A1D9-6E345A03A0E4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6" creationId="{A2E6FD84-7828-5337-9964-3EED174B8208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7" creationId="{5021D025-09C0-9819-605F-CB287AD11DE3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8" creationId="{8F7E651D-84FE-9C93-30EC-0806F84F0D4A}"/>
          </ac:inkMkLst>
        </pc:inkChg>
        <pc:inkChg chg="add mod">
          <ac:chgData name="mehmet sait özdemir" userId="dce2c172-62e6-4d50-b888-93ec6715f647" providerId="ADAL" clId="{4B34B9B3-F431-4264-81B4-7C1F7E2D189B}" dt="2023-08-15T21:11:07.884" v="3206"/>
          <ac:inkMkLst>
            <pc:docMk/>
            <pc:sldMk cId="2710485258" sldId="387"/>
            <ac:inkMk id="79" creationId="{42E87C34-B7E3-F5A8-6044-295B155772EC}"/>
          </ac:inkMkLst>
        </pc:inkChg>
        <pc:inkChg chg="add mod">
          <ac:chgData name="mehmet sait özdemir" userId="dce2c172-62e6-4d50-b888-93ec6715f647" providerId="ADAL" clId="{4B34B9B3-F431-4264-81B4-7C1F7E2D189B}" dt="2023-08-15T21:11:15.491" v="3210"/>
          <ac:inkMkLst>
            <pc:docMk/>
            <pc:sldMk cId="2710485258" sldId="387"/>
            <ac:inkMk id="81" creationId="{89B8DDF9-6ACE-A4F7-3C92-A28D0A50742E}"/>
          </ac:inkMkLst>
        </pc:inkChg>
        <pc:inkChg chg="add mod">
          <ac:chgData name="mehmet sait özdemir" userId="dce2c172-62e6-4d50-b888-93ec6715f647" providerId="ADAL" clId="{4B34B9B3-F431-4264-81B4-7C1F7E2D189B}" dt="2023-08-15T21:11:15.491" v="3210"/>
          <ac:inkMkLst>
            <pc:docMk/>
            <pc:sldMk cId="2710485258" sldId="387"/>
            <ac:inkMk id="82" creationId="{21F58287-985E-1EE3-888A-696D2E5CD70C}"/>
          </ac:inkMkLst>
        </pc:inkChg>
        <pc:inkChg chg="add mod">
          <ac:chgData name="mehmet sait özdemir" userId="dce2c172-62e6-4d50-b888-93ec6715f647" providerId="ADAL" clId="{4B34B9B3-F431-4264-81B4-7C1F7E2D189B}" dt="2023-08-15T21:11:15.491" v="3210"/>
          <ac:inkMkLst>
            <pc:docMk/>
            <pc:sldMk cId="2710485258" sldId="387"/>
            <ac:inkMk id="83" creationId="{2DB0FCDB-2EC0-A20A-6115-F6DA3BADDF18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2:26.501" v="3284"/>
        <pc:sldMkLst>
          <pc:docMk/>
          <pc:sldMk cId="2731481765" sldId="388"/>
        </pc:sldMkLst>
        <pc:grpChg chg="del mod">
          <ac:chgData name="mehmet sait özdemir" userId="dce2c172-62e6-4d50-b888-93ec6715f647" providerId="ADAL" clId="{4B34B9B3-F431-4264-81B4-7C1F7E2D189B}" dt="2023-08-15T21:11:41.008" v="3228"/>
          <ac:grpSpMkLst>
            <pc:docMk/>
            <pc:sldMk cId="2731481765" sldId="388"/>
            <ac:grpSpMk id="14" creationId="{37E6CA15-3402-85EE-211C-E9999EB6A969}"/>
          </ac:grpSpMkLst>
        </pc:grpChg>
        <pc:grpChg chg="del mod">
          <ac:chgData name="mehmet sait özdemir" userId="dce2c172-62e6-4d50-b888-93ec6715f647" providerId="ADAL" clId="{4B34B9B3-F431-4264-81B4-7C1F7E2D189B}" dt="2023-08-15T21:11:41.008" v="3228"/>
          <ac:grpSpMkLst>
            <pc:docMk/>
            <pc:sldMk cId="2731481765" sldId="388"/>
            <ac:grpSpMk id="15" creationId="{AEEF1AAE-212C-0A06-A22B-A684C1FF3616}"/>
          </ac:grpSpMkLst>
        </pc:grpChg>
        <pc:grpChg chg="del mod">
          <ac:chgData name="mehmet sait özdemir" userId="dce2c172-62e6-4d50-b888-93ec6715f647" providerId="ADAL" clId="{4B34B9B3-F431-4264-81B4-7C1F7E2D189B}" dt="2023-08-15T21:11:41.008" v="3228"/>
          <ac:grpSpMkLst>
            <pc:docMk/>
            <pc:sldMk cId="2731481765" sldId="388"/>
            <ac:grpSpMk id="23" creationId="{2EA03127-5953-6748-44C3-4365D1F7AC7F}"/>
          </ac:grpSpMkLst>
        </pc:grpChg>
        <pc:grpChg chg="mod">
          <ac:chgData name="mehmet sait özdemir" userId="dce2c172-62e6-4d50-b888-93ec6715f647" providerId="ADAL" clId="{4B34B9B3-F431-4264-81B4-7C1F7E2D189B}" dt="2023-08-15T21:11:41.008" v="3228"/>
          <ac:grpSpMkLst>
            <pc:docMk/>
            <pc:sldMk cId="2731481765" sldId="388"/>
            <ac:grpSpMk id="24" creationId="{71FB75FE-F062-9545-EA25-77013CB8B0AB}"/>
          </ac:grpSpMkLst>
        </pc:grpChg>
        <pc:grpChg chg="mod">
          <ac:chgData name="mehmet sait özdemir" userId="dce2c172-62e6-4d50-b888-93ec6715f647" providerId="ADAL" clId="{4B34B9B3-F431-4264-81B4-7C1F7E2D189B}" dt="2023-08-15T21:11:41.008" v="3228"/>
          <ac:grpSpMkLst>
            <pc:docMk/>
            <pc:sldMk cId="2731481765" sldId="388"/>
            <ac:grpSpMk id="25" creationId="{CAB2EFAE-B390-5AF2-E15C-181F594BBB9A}"/>
          </ac:grpSpMkLst>
        </pc:grpChg>
        <pc:grpChg chg="del 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28" creationId="{739E76EA-DE93-0C6D-8ED3-68519AFCFA7E}"/>
          </ac:grpSpMkLst>
        </pc:grpChg>
        <pc:grpChg chg="del mod">
          <ac:chgData name="mehmet sait özdemir" userId="dce2c172-62e6-4d50-b888-93ec6715f647" providerId="ADAL" clId="{4B34B9B3-F431-4264-81B4-7C1F7E2D189B}" dt="2023-08-15T21:11:47.235" v="3237"/>
          <ac:grpSpMkLst>
            <pc:docMk/>
            <pc:sldMk cId="2731481765" sldId="388"/>
            <ac:grpSpMk id="31" creationId="{E403B602-FDF0-81F0-E754-FFE3F966E1B4}"/>
          </ac:grpSpMkLst>
        </pc:grpChg>
        <pc:grpChg chg="mod">
          <ac:chgData name="mehmet sait özdemir" userId="dce2c172-62e6-4d50-b888-93ec6715f647" providerId="ADAL" clId="{4B34B9B3-F431-4264-81B4-7C1F7E2D189B}" dt="2023-08-15T21:11:54.109" v="3238"/>
          <ac:grpSpMkLst>
            <pc:docMk/>
            <pc:sldMk cId="2731481765" sldId="388"/>
            <ac:grpSpMk id="34" creationId="{996028E0-1A2A-A402-8F2B-295EAB83E337}"/>
          </ac:grpSpMkLst>
        </pc:grpChg>
        <pc:grpChg chg="del mod">
          <ac:chgData name="mehmet sait özdemir" userId="dce2c172-62e6-4d50-b888-93ec6715f647" providerId="ADAL" clId="{4B34B9B3-F431-4264-81B4-7C1F7E2D189B}" dt="2023-08-15T21:12:04.972" v="3253"/>
          <ac:grpSpMkLst>
            <pc:docMk/>
            <pc:sldMk cId="2731481765" sldId="388"/>
            <ac:grpSpMk id="39" creationId="{7AC8FDB5-9CF8-2E25-4C73-17D7EE40B31E}"/>
          </ac:grpSpMkLst>
        </pc:grpChg>
        <pc:grpChg chg="mod">
          <ac:chgData name="mehmet sait özdemir" userId="dce2c172-62e6-4d50-b888-93ec6715f647" providerId="ADAL" clId="{4B34B9B3-F431-4264-81B4-7C1F7E2D189B}" dt="2023-08-15T21:12:01.288" v="3244"/>
          <ac:grpSpMkLst>
            <pc:docMk/>
            <pc:sldMk cId="2731481765" sldId="388"/>
            <ac:grpSpMk id="40" creationId="{28A0A45B-D804-E6E8-CF2C-EEA1C674B7B0}"/>
          </ac:grpSpMkLst>
        </pc:grpChg>
        <pc:grpChg chg="mod">
          <ac:chgData name="mehmet sait özdemir" userId="dce2c172-62e6-4d50-b888-93ec6715f647" providerId="ADAL" clId="{4B34B9B3-F431-4264-81B4-7C1F7E2D189B}" dt="2023-08-15T21:12:04.972" v="3253"/>
          <ac:grpSpMkLst>
            <pc:docMk/>
            <pc:sldMk cId="2731481765" sldId="388"/>
            <ac:grpSpMk id="49" creationId="{E84A39CF-3FD0-97C1-C9F5-26902942C822}"/>
          </ac:grpSpMkLst>
        </pc:grpChg>
        <pc:grpChg chg="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62" creationId="{94CE0E3C-CF0B-27C0-4B24-24A789FAB551}"/>
          </ac:grpSpMkLst>
        </pc:grpChg>
        <pc:grpChg chg="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63" creationId="{7B11EB00-385B-A580-55DF-5E85D4F1F39A}"/>
          </ac:grpSpMkLst>
        </pc:grpChg>
        <pc:grpChg chg="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64" creationId="{558074F0-7D4A-78F8-8CF7-9310AF8777FA}"/>
          </ac:grpSpMkLst>
        </pc:grpChg>
        <pc:grpChg chg="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65" creationId="{D5C6A273-475C-B661-A594-2D9F2811A339}"/>
          </ac:grpSpMkLst>
        </pc:grpChg>
        <pc:grpChg chg="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66" creationId="{5CE91128-1611-E4A2-E504-2A3630880580}"/>
          </ac:grpSpMkLst>
        </pc:grpChg>
        <pc:grpChg chg="mod">
          <ac:chgData name="mehmet sait özdemir" userId="dce2c172-62e6-4d50-b888-93ec6715f647" providerId="ADAL" clId="{4B34B9B3-F431-4264-81B4-7C1F7E2D189B}" dt="2023-08-15T21:12:13.229" v="3266"/>
          <ac:grpSpMkLst>
            <pc:docMk/>
            <pc:sldMk cId="2731481765" sldId="388"/>
            <ac:grpSpMk id="67" creationId="{8177BC9B-6BC1-7A0C-AA4E-209D724CDF44}"/>
          </ac:grpSpMkLst>
        </pc:grpChg>
        <pc:grpChg chg="del mod">
          <ac:chgData name="mehmet sait özdemir" userId="dce2c172-62e6-4d50-b888-93ec6715f647" providerId="ADAL" clId="{4B34B9B3-F431-4264-81B4-7C1F7E2D189B}" dt="2023-08-15T21:12:19.407" v="3279"/>
          <ac:grpSpMkLst>
            <pc:docMk/>
            <pc:sldMk cId="2731481765" sldId="388"/>
            <ac:grpSpMk id="80" creationId="{BE39A087-813B-2B34-C6C9-82FEB35C3D93}"/>
          </ac:grpSpMkLst>
        </pc:grpChg>
        <pc:grpChg chg="mod">
          <ac:chgData name="mehmet sait özdemir" userId="dce2c172-62e6-4d50-b888-93ec6715f647" providerId="ADAL" clId="{4B34B9B3-F431-4264-81B4-7C1F7E2D189B}" dt="2023-08-15T21:12:19.407" v="3279"/>
          <ac:grpSpMkLst>
            <pc:docMk/>
            <pc:sldMk cId="2731481765" sldId="388"/>
            <ac:grpSpMk id="81" creationId="{EA270C6D-C77F-3D03-6141-9AAF09777F59}"/>
          </ac:grpSpMkLst>
        </pc:grpChg>
        <pc:grpChg chg="mod">
          <ac:chgData name="mehmet sait özdemir" userId="dce2c172-62e6-4d50-b888-93ec6715f647" providerId="ADAL" clId="{4B34B9B3-F431-4264-81B4-7C1F7E2D189B}" dt="2023-08-15T21:12:26.501" v="3284"/>
          <ac:grpSpMkLst>
            <pc:docMk/>
            <pc:sldMk cId="2731481765" sldId="388"/>
            <ac:grpSpMk id="86" creationId="{185625A6-901D-6079-CE06-E220B34F8AFE}"/>
          </ac:grpSpMkLst>
        </pc:grpChg>
        <pc:picChg chg="add mod">
          <ac:chgData name="mehmet sait özdemir" userId="dce2c172-62e6-4d50-b888-93ec6715f647" providerId="ADAL" clId="{4B34B9B3-F431-4264-81B4-7C1F7E2D189B}" dt="2023-08-15T16:01:44.651" v="527" actId="14100"/>
          <ac:picMkLst>
            <pc:docMk/>
            <pc:sldMk cId="2731481765" sldId="388"/>
            <ac:picMk id="3" creationId="{F37A0B2D-541B-DC4D-85F2-3FA3BF45724A}"/>
          </ac:picMkLst>
        </pc:picChg>
        <pc:inkChg chg="add">
          <ac:chgData name="mehmet sait özdemir" userId="dce2c172-62e6-4d50-b888-93ec6715f647" providerId="ADAL" clId="{4B34B9B3-F431-4264-81B4-7C1F7E2D189B}" dt="2023-08-15T21:11:27.047" v="3211" actId="9405"/>
          <ac:inkMkLst>
            <pc:docMk/>
            <pc:sldMk cId="2731481765" sldId="388"/>
            <ac:inkMk id="2" creationId="{93BAC772-7A14-74C8-F689-669BDDAF6666}"/>
          </ac:inkMkLst>
        </pc:inkChg>
        <pc:inkChg chg="add">
          <ac:chgData name="mehmet sait özdemir" userId="dce2c172-62e6-4d50-b888-93ec6715f647" providerId="ADAL" clId="{4B34B9B3-F431-4264-81B4-7C1F7E2D189B}" dt="2023-08-15T21:11:27.745" v="3212" actId="9405"/>
          <ac:inkMkLst>
            <pc:docMk/>
            <pc:sldMk cId="2731481765" sldId="388"/>
            <ac:inkMk id="4" creationId="{DC293156-29BA-CEA0-21C6-8AAD312ED7B7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5" creationId="{47DD7DF8-34BE-167D-AC4C-C5A8E3AD5B75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6" creationId="{3AB8A26E-0D52-4EF6-252F-E1C9A14B0587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7" creationId="{BED7F646-0F32-F088-64EB-E691ECCDEBAC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8" creationId="{DF3710E8-390C-0EF2-8624-9F5F32A11DDB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9" creationId="{A300049F-95A0-F5C5-5553-3C4B7D4F2A17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12" creationId="{C2BCEB34-EFB9-F0B2-81E8-D1ACA0DB6067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13" creationId="{B267F6AD-734C-3C81-955B-5C1C07639B11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16" creationId="{78AE8DE6-4050-CBDF-5995-38C2845B936E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17" creationId="{F7B5D455-7B3F-AEC2-9411-4972DD79420A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18" creationId="{69A26761-2CB1-0267-D88F-8A586EFE5EEC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19" creationId="{A1F188E2-1438-622B-FFCE-EE6D54B8B551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20" creationId="{A6AFECEF-CA34-217B-2FF6-5283D4C2B6A9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21" creationId="{8192F887-2990-812F-5E44-4BB34E7B3A91}"/>
          </ac:inkMkLst>
        </pc:inkChg>
        <pc:inkChg chg="add mod">
          <ac:chgData name="mehmet sait özdemir" userId="dce2c172-62e6-4d50-b888-93ec6715f647" providerId="ADAL" clId="{4B34B9B3-F431-4264-81B4-7C1F7E2D189B}" dt="2023-08-15T21:11:41.008" v="3228"/>
          <ac:inkMkLst>
            <pc:docMk/>
            <pc:sldMk cId="2731481765" sldId="388"/>
            <ac:inkMk id="22" creationId="{F4DC61F8-BBC6-4C3C-8FFA-959DCA85D638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26" creationId="{13CF67DC-613C-EC45-3FFB-642D64665937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27" creationId="{5DC3D72D-E7C1-8416-8996-42062359D134}"/>
          </ac:inkMkLst>
        </pc:inkChg>
        <pc:inkChg chg="add mod">
          <ac:chgData name="mehmet sait özdemir" userId="dce2c172-62e6-4d50-b888-93ec6715f647" providerId="ADAL" clId="{4B34B9B3-F431-4264-81B4-7C1F7E2D189B}" dt="2023-08-15T21:11:54.109" v="3238"/>
          <ac:inkMkLst>
            <pc:docMk/>
            <pc:sldMk cId="2731481765" sldId="388"/>
            <ac:inkMk id="29" creationId="{4D9FDC6A-5C69-3D1F-7A1B-B710C0B1A03C}"/>
          </ac:inkMkLst>
        </pc:inkChg>
        <pc:inkChg chg="add mod">
          <ac:chgData name="mehmet sait özdemir" userId="dce2c172-62e6-4d50-b888-93ec6715f647" providerId="ADAL" clId="{4B34B9B3-F431-4264-81B4-7C1F7E2D189B}" dt="2023-08-15T21:11:54.109" v="3238"/>
          <ac:inkMkLst>
            <pc:docMk/>
            <pc:sldMk cId="2731481765" sldId="388"/>
            <ac:inkMk id="30" creationId="{DCE21720-4CFD-F5F5-191D-61312DA2A443}"/>
          </ac:inkMkLst>
        </pc:inkChg>
        <pc:inkChg chg="add del">
          <ac:chgData name="mehmet sait özdemir" userId="dce2c172-62e6-4d50-b888-93ec6715f647" providerId="ADAL" clId="{4B34B9B3-F431-4264-81B4-7C1F7E2D189B}" dt="2023-08-15T21:11:54.111" v="3239"/>
          <ac:inkMkLst>
            <pc:docMk/>
            <pc:sldMk cId="2731481765" sldId="388"/>
            <ac:inkMk id="32" creationId="{A950F78F-D184-FFE7-FC29-F273036E401E}"/>
          </ac:inkMkLst>
        </pc:inkChg>
        <pc:inkChg chg="add del mod">
          <ac:chgData name="mehmet sait özdemir" userId="dce2c172-62e6-4d50-b888-93ec6715f647" providerId="ADAL" clId="{4B34B9B3-F431-4264-81B4-7C1F7E2D189B}" dt="2023-08-15T21:11:54.109" v="3238"/>
          <ac:inkMkLst>
            <pc:docMk/>
            <pc:sldMk cId="2731481765" sldId="388"/>
            <ac:inkMk id="33" creationId="{7031D6ED-1817-DD5A-125F-B87EB8656123}"/>
          </ac:inkMkLst>
        </pc:inkChg>
        <pc:inkChg chg="add mod">
          <ac:chgData name="mehmet sait özdemir" userId="dce2c172-62e6-4d50-b888-93ec6715f647" providerId="ADAL" clId="{4B34B9B3-F431-4264-81B4-7C1F7E2D189B}" dt="2023-08-15T21:12:01.288" v="3244"/>
          <ac:inkMkLst>
            <pc:docMk/>
            <pc:sldMk cId="2731481765" sldId="388"/>
            <ac:inkMk id="35" creationId="{75899ED8-7FE2-CFEA-0249-69695F3D4F55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36" creationId="{BC221059-8ACB-5E50-578C-E464AC90C6E9}"/>
          </ac:inkMkLst>
        </pc:inkChg>
        <pc:inkChg chg="add mod">
          <ac:chgData name="mehmet sait özdemir" userId="dce2c172-62e6-4d50-b888-93ec6715f647" providerId="ADAL" clId="{4B34B9B3-F431-4264-81B4-7C1F7E2D189B}" dt="2023-08-15T21:12:01.288" v="3244"/>
          <ac:inkMkLst>
            <pc:docMk/>
            <pc:sldMk cId="2731481765" sldId="388"/>
            <ac:inkMk id="37" creationId="{15F33D7A-2C74-F8A3-1EB1-E7B601082190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38" creationId="{B9D125CC-D414-7FD5-4240-E128C7ADF2C8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1" creationId="{9BF3BAEF-36A8-88C7-843A-874EE339CF0C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2" creationId="{268CD0DF-9BD3-BA6E-056E-ABD026282F25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3" creationId="{2073C33F-D5D4-DE3A-D2EB-9C225906DEC0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4" creationId="{1CFAFEF7-474E-D271-26EC-CB84A2C03211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5" creationId="{5EDE97F5-5422-95D2-D9CD-EE25483B548C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6" creationId="{CA6EDEC3-C0A3-C566-6291-DB27A84FCA35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7" creationId="{E710A79E-C511-2408-26EA-A00D1EC934DE}"/>
          </ac:inkMkLst>
        </pc:inkChg>
        <pc:inkChg chg="add mod">
          <ac:chgData name="mehmet sait özdemir" userId="dce2c172-62e6-4d50-b888-93ec6715f647" providerId="ADAL" clId="{4B34B9B3-F431-4264-81B4-7C1F7E2D189B}" dt="2023-08-15T21:12:04.972" v="3253"/>
          <ac:inkMkLst>
            <pc:docMk/>
            <pc:sldMk cId="2731481765" sldId="388"/>
            <ac:inkMk id="48" creationId="{D3EA69F8-F3E7-0917-10A9-22C1F2C1334F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0" creationId="{4A090C30-BC58-9A37-FCF1-AC32EC74021F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1" creationId="{FF3D8F53-7D73-A985-AFAA-5BCBAAAF6ADF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2" creationId="{A21F77CE-9ABB-D8D7-3F3C-DAD65D154FC6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3" creationId="{12DB3941-39A8-7C9B-46B6-258A9711DA94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4" creationId="{3AFA85D3-5738-EB26-982F-5884598221A1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5" creationId="{91B976E9-FB3F-2E8F-3859-BFB9B85AFD31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6" creationId="{53952087-F17F-5E80-49C0-10E179B0735F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7" creationId="{C5B824CE-4EEE-D765-2BAC-5BB0D87579C1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8" creationId="{6EFCBB57-C1C5-F49B-E236-AD061FEF5D95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59" creationId="{C9B2FA9E-09C2-1F72-A64A-169F494AB2D7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60" creationId="{D8E26F76-3037-4930-2B88-3ADB84E2E36D}"/>
          </ac:inkMkLst>
        </pc:inkChg>
        <pc:inkChg chg="add mod">
          <ac:chgData name="mehmet sait özdemir" userId="dce2c172-62e6-4d50-b888-93ec6715f647" providerId="ADAL" clId="{4B34B9B3-F431-4264-81B4-7C1F7E2D189B}" dt="2023-08-15T21:12:13.229" v="3266"/>
          <ac:inkMkLst>
            <pc:docMk/>
            <pc:sldMk cId="2731481765" sldId="388"/>
            <ac:inkMk id="61" creationId="{082094FB-6982-85FE-19F1-423D450A4F5D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68" creationId="{3FEEED13-6A99-A53E-BA18-9D2AE6D2F298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69" creationId="{CB704FCB-158F-D96A-3869-207505F25CD4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0" creationId="{C119A446-6582-5B8E-4EC4-EF3C6852F07E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1" creationId="{7EABB8B7-DF15-0FAB-C4B3-9BBBA61AE81A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2" creationId="{DFFCE1CB-2E70-F1A1-4963-51A45CC46F3F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3" creationId="{FE853AE8-7ACD-F4FE-6911-E63BB87DA509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4" creationId="{E365076C-ADCA-F256-042C-01BF204B88D4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5" creationId="{DE696213-6396-15A0-A483-FB63FC30E3B1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6" creationId="{99D3E996-205C-336F-3528-54BBBAD8ECCB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7" creationId="{C5D08B14-5E61-C05D-BDD8-9FB8B4BC8699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8" creationId="{683751FE-E9EF-98EC-139B-9C8D80398DEF}"/>
          </ac:inkMkLst>
        </pc:inkChg>
        <pc:inkChg chg="add mod">
          <ac:chgData name="mehmet sait özdemir" userId="dce2c172-62e6-4d50-b888-93ec6715f647" providerId="ADAL" clId="{4B34B9B3-F431-4264-81B4-7C1F7E2D189B}" dt="2023-08-15T21:12:19.407" v="3279"/>
          <ac:inkMkLst>
            <pc:docMk/>
            <pc:sldMk cId="2731481765" sldId="388"/>
            <ac:inkMk id="79" creationId="{6C313F80-BE9F-DBDE-5FE1-708E0F63F266}"/>
          </ac:inkMkLst>
        </pc:inkChg>
        <pc:inkChg chg="add mod">
          <ac:chgData name="mehmet sait özdemir" userId="dce2c172-62e6-4d50-b888-93ec6715f647" providerId="ADAL" clId="{4B34B9B3-F431-4264-81B4-7C1F7E2D189B}" dt="2023-08-15T21:12:26.501" v="3284"/>
          <ac:inkMkLst>
            <pc:docMk/>
            <pc:sldMk cId="2731481765" sldId="388"/>
            <ac:inkMk id="82" creationId="{278C63EC-F3CD-2C4D-9E47-EBA1A1E77DE7}"/>
          </ac:inkMkLst>
        </pc:inkChg>
        <pc:inkChg chg="add mod">
          <ac:chgData name="mehmet sait özdemir" userId="dce2c172-62e6-4d50-b888-93ec6715f647" providerId="ADAL" clId="{4B34B9B3-F431-4264-81B4-7C1F7E2D189B}" dt="2023-08-15T21:12:26.501" v="3284"/>
          <ac:inkMkLst>
            <pc:docMk/>
            <pc:sldMk cId="2731481765" sldId="388"/>
            <ac:inkMk id="83" creationId="{022C1D1A-3260-E809-4CD9-C392260B6361}"/>
          </ac:inkMkLst>
        </pc:inkChg>
        <pc:inkChg chg="add mod">
          <ac:chgData name="mehmet sait özdemir" userId="dce2c172-62e6-4d50-b888-93ec6715f647" providerId="ADAL" clId="{4B34B9B3-F431-4264-81B4-7C1F7E2D189B}" dt="2023-08-15T21:12:26.501" v="3284"/>
          <ac:inkMkLst>
            <pc:docMk/>
            <pc:sldMk cId="2731481765" sldId="388"/>
            <ac:inkMk id="84" creationId="{325079D9-BDBA-7F19-9501-4F1BE6301F1F}"/>
          </ac:inkMkLst>
        </pc:inkChg>
        <pc:inkChg chg="add mod">
          <ac:chgData name="mehmet sait özdemir" userId="dce2c172-62e6-4d50-b888-93ec6715f647" providerId="ADAL" clId="{4B34B9B3-F431-4264-81B4-7C1F7E2D189B}" dt="2023-08-15T21:12:26.501" v="3284"/>
          <ac:inkMkLst>
            <pc:docMk/>
            <pc:sldMk cId="2731481765" sldId="388"/>
            <ac:inkMk id="85" creationId="{5EE9DA58-2199-CE5C-7401-38256E402A66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1:13:32.509" v="3359" actId="9405"/>
        <pc:sldMkLst>
          <pc:docMk/>
          <pc:sldMk cId="2507737478" sldId="389"/>
        </pc:sldMkLst>
        <pc:grpChg chg="del mod">
          <ac:chgData name="mehmet sait özdemir" userId="dce2c172-62e6-4d50-b888-93ec6715f647" providerId="ADAL" clId="{4B34B9B3-F431-4264-81B4-7C1F7E2D189B}" dt="2023-08-15T21:12:44.949" v="3298"/>
          <ac:grpSpMkLst>
            <pc:docMk/>
            <pc:sldMk cId="2507737478" sldId="389"/>
            <ac:grpSpMk id="15" creationId="{B43A80D5-C6F8-D238-C631-C15A65D46912}"/>
          </ac:grpSpMkLst>
        </pc:grpChg>
        <pc:grpChg chg="del mod">
          <ac:chgData name="mehmet sait özdemir" userId="dce2c172-62e6-4d50-b888-93ec6715f647" providerId="ADAL" clId="{4B34B9B3-F431-4264-81B4-7C1F7E2D189B}" dt="2023-08-15T21:12:52.791" v="3307"/>
          <ac:grpSpMkLst>
            <pc:docMk/>
            <pc:sldMk cId="2507737478" sldId="389"/>
            <ac:grpSpMk id="18" creationId="{FF659768-58F1-A670-31AB-18BA077ADE97}"/>
          </ac:grpSpMkLst>
        </pc:grpChg>
        <pc:grpChg chg="mod">
          <ac:chgData name="mehmet sait özdemir" userId="dce2c172-62e6-4d50-b888-93ec6715f647" providerId="ADAL" clId="{4B34B9B3-F431-4264-81B4-7C1F7E2D189B}" dt="2023-08-15T21:12:52.791" v="3307"/>
          <ac:grpSpMkLst>
            <pc:docMk/>
            <pc:sldMk cId="2507737478" sldId="389"/>
            <ac:grpSpMk id="27" creationId="{EF05F028-C2D5-EF30-A807-6B68590365B8}"/>
          </ac:grpSpMkLst>
        </pc:grpChg>
        <pc:grpChg chg="mod">
          <ac:chgData name="mehmet sait özdemir" userId="dce2c172-62e6-4d50-b888-93ec6715f647" providerId="ADAL" clId="{4B34B9B3-F431-4264-81B4-7C1F7E2D189B}" dt="2023-08-15T21:12:57.781" v="3313"/>
          <ac:grpSpMkLst>
            <pc:docMk/>
            <pc:sldMk cId="2507737478" sldId="389"/>
            <ac:grpSpMk id="33" creationId="{6E3AAFE1-69D1-2105-2D64-3483B45F4B0F}"/>
          </ac:grpSpMkLst>
        </pc:grpChg>
        <pc:grpChg chg="mod">
          <ac:chgData name="mehmet sait özdemir" userId="dce2c172-62e6-4d50-b888-93ec6715f647" providerId="ADAL" clId="{4B34B9B3-F431-4264-81B4-7C1F7E2D189B}" dt="2023-08-15T21:12:57.781" v="3313"/>
          <ac:grpSpMkLst>
            <pc:docMk/>
            <pc:sldMk cId="2507737478" sldId="389"/>
            <ac:grpSpMk id="34" creationId="{54CE8F61-2270-465C-600D-2C74CB705A88}"/>
          </ac:grpSpMkLst>
        </pc:grpChg>
        <pc:grpChg chg="mod">
          <ac:chgData name="mehmet sait özdemir" userId="dce2c172-62e6-4d50-b888-93ec6715f647" providerId="ADAL" clId="{4B34B9B3-F431-4264-81B4-7C1F7E2D189B}" dt="2023-08-15T21:12:59.931" v="3317"/>
          <ac:grpSpMkLst>
            <pc:docMk/>
            <pc:sldMk cId="2507737478" sldId="389"/>
            <ac:grpSpMk id="38" creationId="{0FE05113-B63D-20C8-0C9A-E5A8B4303503}"/>
          </ac:grpSpMkLst>
        </pc:grpChg>
        <pc:grpChg chg="mod">
          <ac:chgData name="mehmet sait özdemir" userId="dce2c172-62e6-4d50-b888-93ec6715f647" providerId="ADAL" clId="{4B34B9B3-F431-4264-81B4-7C1F7E2D189B}" dt="2023-08-15T21:13:01.594" v="3320"/>
          <ac:grpSpMkLst>
            <pc:docMk/>
            <pc:sldMk cId="2507737478" sldId="389"/>
            <ac:grpSpMk id="41" creationId="{E7DDB250-4FCA-F9E5-F01B-B30465E74F19}"/>
          </ac:grpSpMkLst>
        </pc:grpChg>
        <pc:grpChg chg="mod">
          <ac:chgData name="mehmet sait özdemir" userId="dce2c172-62e6-4d50-b888-93ec6715f647" providerId="ADAL" clId="{4B34B9B3-F431-4264-81B4-7C1F7E2D189B}" dt="2023-08-15T21:13:03.129" v="3323"/>
          <ac:grpSpMkLst>
            <pc:docMk/>
            <pc:sldMk cId="2507737478" sldId="389"/>
            <ac:grpSpMk id="44" creationId="{DFB911AE-297C-DD43-9A93-660F2BA31E3C}"/>
          </ac:grpSpMkLst>
        </pc:grpChg>
        <pc:grpChg chg="mod">
          <ac:chgData name="mehmet sait özdemir" userId="dce2c172-62e6-4d50-b888-93ec6715f647" providerId="ADAL" clId="{4B34B9B3-F431-4264-81B4-7C1F7E2D189B}" dt="2023-08-15T21:13:12.594" v="3330"/>
          <ac:grpSpMkLst>
            <pc:docMk/>
            <pc:sldMk cId="2507737478" sldId="389"/>
            <ac:grpSpMk id="51" creationId="{7A9E3A25-0A29-BA3B-2CCE-EA77C4EDB7F7}"/>
          </ac:grpSpMkLst>
        </pc:grpChg>
        <pc:grpChg chg="mod">
          <ac:chgData name="mehmet sait özdemir" userId="dce2c172-62e6-4d50-b888-93ec6715f647" providerId="ADAL" clId="{4B34B9B3-F431-4264-81B4-7C1F7E2D189B}" dt="2023-08-15T21:13:12.594" v="3330"/>
          <ac:grpSpMkLst>
            <pc:docMk/>
            <pc:sldMk cId="2507737478" sldId="389"/>
            <ac:grpSpMk id="52" creationId="{3CE28781-9548-C49A-D2D1-6304CD12183D}"/>
          </ac:grpSpMkLst>
        </pc:grpChg>
        <pc:grpChg chg="mod">
          <ac:chgData name="mehmet sait özdemir" userId="dce2c172-62e6-4d50-b888-93ec6715f647" providerId="ADAL" clId="{4B34B9B3-F431-4264-81B4-7C1F7E2D189B}" dt="2023-08-15T21:13:15.969" v="3337"/>
          <ac:grpSpMkLst>
            <pc:docMk/>
            <pc:sldMk cId="2507737478" sldId="389"/>
            <ac:grpSpMk id="59" creationId="{2ECD9575-1D2B-BE8C-600E-FC37FAF9B38C}"/>
          </ac:grpSpMkLst>
        </pc:grpChg>
        <pc:grpChg chg="mod">
          <ac:chgData name="mehmet sait özdemir" userId="dce2c172-62e6-4d50-b888-93ec6715f647" providerId="ADAL" clId="{4B34B9B3-F431-4264-81B4-7C1F7E2D189B}" dt="2023-08-15T21:13:15.969" v="3337"/>
          <ac:grpSpMkLst>
            <pc:docMk/>
            <pc:sldMk cId="2507737478" sldId="389"/>
            <ac:grpSpMk id="60" creationId="{AEE964D9-C7D3-D063-D6D0-40CDB4A42B93}"/>
          </ac:grpSpMkLst>
        </pc:grpChg>
        <pc:grpChg chg="mod">
          <ac:chgData name="mehmet sait özdemir" userId="dce2c172-62e6-4d50-b888-93ec6715f647" providerId="ADAL" clId="{4B34B9B3-F431-4264-81B4-7C1F7E2D189B}" dt="2023-08-15T21:13:17.313" v="3340"/>
          <ac:grpSpMkLst>
            <pc:docMk/>
            <pc:sldMk cId="2507737478" sldId="389"/>
            <ac:grpSpMk id="63" creationId="{64268FDA-00A5-539F-E677-F0D28FDDE37C}"/>
          </ac:grpSpMkLst>
        </pc:grpChg>
        <pc:grpChg chg="mod">
          <ac:chgData name="mehmet sait özdemir" userId="dce2c172-62e6-4d50-b888-93ec6715f647" providerId="ADAL" clId="{4B34B9B3-F431-4264-81B4-7C1F7E2D189B}" dt="2023-08-15T21:13:31.972" v="3358"/>
          <ac:grpSpMkLst>
            <pc:docMk/>
            <pc:sldMk cId="2507737478" sldId="389"/>
            <ac:grpSpMk id="81" creationId="{B0C88A27-14AF-BD87-7BCE-FFF5661942C5}"/>
          </ac:grpSpMkLst>
        </pc:grpChg>
        <pc:grpChg chg="mod">
          <ac:chgData name="mehmet sait özdemir" userId="dce2c172-62e6-4d50-b888-93ec6715f647" providerId="ADAL" clId="{4B34B9B3-F431-4264-81B4-7C1F7E2D189B}" dt="2023-08-15T21:13:31.972" v="3358"/>
          <ac:grpSpMkLst>
            <pc:docMk/>
            <pc:sldMk cId="2507737478" sldId="389"/>
            <ac:grpSpMk id="82" creationId="{8FF3AC43-7E9B-8652-F8F2-425C560B4A32}"/>
          </ac:grpSpMkLst>
        </pc:grpChg>
        <pc:picChg chg="add mod">
          <ac:chgData name="mehmet sait özdemir" userId="dce2c172-62e6-4d50-b888-93ec6715f647" providerId="ADAL" clId="{4B34B9B3-F431-4264-81B4-7C1F7E2D189B}" dt="2023-08-15T16:01:55.802" v="531" actId="14100"/>
          <ac:picMkLst>
            <pc:docMk/>
            <pc:sldMk cId="2507737478" sldId="389"/>
            <ac:picMk id="3" creationId="{8D2E8827-56C8-9C46-4448-2F534F599F14}"/>
          </ac:picMkLst>
        </pc:pic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" creationId="{B8656CAA-DCFD-1376-7FED-C36D1A268260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4" creationId="{7F6C90C3-C948-F74B-DE39-A71950FE52B9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5" creationId="{4C337624-8CA6-8AED-9897-B784B55BFEC5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6" creationId="{E94DF835-995A-D0D2-7D7C-ADD269EB107D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7" creationId="{D8E593EC-9585-ECFF-6E8C-587381A1C310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8" creationId="{AD4E38A6-038B-98FB-456C-996D4F2DDE77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9" creationId="{A70C25F8-C185-4F53-F4FF-546A4686484D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12" creationId="{5258CDB0-94E7-E67B-49D1-3EA388223002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13" creationId="{A80FCC78-8E62-A023-B6CC-332E6A804215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14" creationId="{2F5E4081-295A-4D1D-5B4C-B7BF2A59652F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16" creationId="{C50DDE3D-6E6C-0164-D7DE-7957E511BCFC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17" creationId="{5F034DBC-BC69-F1BA-4554-AA9631D3B3AA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19" creationId="{831B26AA-761B-0CE1-C7EC-85D27BF56747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0" creationId="{C8C69AB1-FFCA-984E-21F4-BAAD6AB2E3B2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1" creationId="{DCF1FE8C-9C7F-3B36-3B02-D96CC6DCE2FA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2" creationId="{55A38C3F-7441-FA33-54A0-1203D3E1E318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3" creationId="{B64F67FE-81D0-0BF9-E5E2-A15314EFC892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4" creationId="{8F6C4FF2-EA15-5D79-4FB6-C83452BEE3C7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5" creationId="{BC4B1023-B132-00D2-AE5F-3A8A6404B667}"/>
          </ac:inkMkLst>
        </pc:inkChg>
        <pc:inkChg chg="add mod">
          <ac:chgData name="mehmet sait özdemir" userId="dce2c172-62e6-4d50-b888-93ec6715f647" providerId="ADAL" clId="{4B34B9B3-F431-4264-81B4-7C1F7E2D189B}" dt="2023-08-15T21:12:52.791" v="3307"/>
          <ac:inkMkLst>
            <pc:docMk/>
            <pc:sldMk cId="2507737478" sldId="389"/>
            <ac:inkMk id="26" creationId="{D6CED3F8-A08C-EF0D-F134-41DFF255F4BD}"/>
          </ac:inkMkLst>
        </pc:inkChg>
        <pc:inkChg chg="add">
          <ac:chgData name="mehmet sait özdemir" userId="dce2c172-62e6-4d50-b888-93ec6715f647" providerId="ADAL" clId="{4B34B9B3-F431-4264-81B4-7C1F7E2D189B}" dt="2023-08-15T21:12:53.645" v="3308" actId="9405"/>
          <ac:inkMkLst>
            <pc:docMk/>
            <pc:sldMk cId="2507737478" sldId="389"/>
            <ac:inkMk id="28" creationId="{4B638C51-6810-B663-A2EE-127A58E0DBBA}"/>
          </ac:inkMkLst>
        </pc:inkChg>
        <pc:inkChg chg="add mod">
          <ac:chgData name="mehmet sait özdemir" userId="dce2c172-62e6-4d50-b888-93ec6715f647" providerId="ADAL" clId="{4B34B9B3-F431-4264-81B4-7C1F7E2D189B}" dt="2023-08-15T21:12:57.781" v="3313"/>
          <ac:inkMkLst>
            <pc:docMk/>
            <pc:sldMk cId="2507737478" sldId="389"/>
            <ac:inkMk id="29" creationId="{16B3597C-5D6B-978F-9724-4873B1B8182F}"/>
          </ac:inkMkLst>
        </pc:inkChg>
        <pc:inkChg chg="add mod">
          <ac:chgData name="mehmet sait özdemir" userId="dce2c172-62e6-4d50-b888-93ec6715f647" providerId="ADAL" clId="{4B34B9B3-F431-4264-81B4-7C1F7E2D189B}" dt="2023-08-15T21:12:57.781" v="3313"/>
          <ac:inkMkLst>
            <pc:docMk/>
            <pc:sldMk cId="2507737478" sldId="389"/>
            <ac:inkMk id="30" creationId="{D0B586E0-6DB1-C148-0E51-04FD3BD1C603}"/>
          </ac:inkMkLst>
        </pc:inkChg>
        <pc:inkChg chg="add mod">
          <ac:chgData name="mehmet sait özdemir" userId="dce2c172-62e6-4d50-b888-93ec6715f647" providerId="ADAL" clId="{4B34B9B3-F431-4264-81B4-7C1F7E2D189B}" dt="2023-08-15T21:12:57.781" v="3313"/>
          <ac:inkMkLst>
            <pc:docMk/>
            <pc:sldMk cId="2507737478" sldId="389"/>
            <ac:inkMk id="31" creationId="{980527E8-57A8-A311-CA7F-18012399CCB2}"/>
          </ac:inkMkLst>
        </pc:inkChg>
        <pc:inkChg chg="add mod">
          <ac:chgData name="mehmet sait özdemir" userId="dce2c172-62e6-4d50-b888-93ec6715f647" providerId="ADAL" clId="{4B34B9B3-F431-4264-81B4-7C1F7E2D189B}" dt="2023-08-15T21:12:57.781" v="3313"/>
          <ac:inkMkLst>
            <pc:docMk/>
            <pc:sldMk cId="2507737478" sldId="389"/>
            <ac:inkMk id="32" creationId="{5D441CC4-6B95-24C9-7083-5C80EFE73775}"/>
          </ac:inkMkLst>
        </pc:inkChg>
        <pc:inkChg chg="add">
          <ac:chgData name="mehmet sait özdemir" userId="dce2c172-62e6-4d50-b888-93ec6715f647" providerId="ADAL" clId="{4B34B9B3-F431-4264-81B4-7C1F7E2D189B}" dt="2023-08-15T21:12:58.109" v="3314" actId="9405"/>
          <ac:inkMkLst>
            <pc:docMk/>
            <pc:sldMk cId="2507737478" sldId="389"/>
            <ac:inkMk id="35" creationId="{A9D366FD-B595-1590-8DC3-3B802832F36E}"/>
          </ac:inkMkLst>
        </pc:inkChg>
        <pc:inkChg chg="add mod">
          <ac:chgData name="mehmet sait özdemir" userId="dce2c172-62e6-4d50-b888-93ec6715f647" providerId="ADAL" clId="{4B34B9B3-F431-4264-81B4-7C1F7E2D189B}" dt="2023-08-15T21:12:59.931" v="3317"/>
          <ac:inkMkLst>
            <pc:docMk/>
            <pc:sldMk cId="2507737478" sldId="389"/>
            <ac:inkMk id="36" creationId="{04BEAF87-E63D-7BCE-AD05-5276B42BB310}"/>
          </ac:inkMkLst>
        </pc:inkChg>
        <pc:inkChg chg="add mod">
          <ac:chgData name="mehmet sait özdemir" userId="dce2c172-62e6-4d50-b888-93ec6715f647" providerId="ADAL" clId="{4B34B9B3-F431-4264-81B4-7C1F7E2D189B}" dt="2023-08-15T21:12:59.931" v="3317"/>
          <ac:inkMkLst>
            <pc:docMk/>
            <pc:sldMk cId="2507737478" sldId="389"/>
            <ac:inkMk id="37" creationId="{29A30235-79C8-3B87-A1D1-A88423E75651}"/>
          </ac:inkMkLst>
        </pc:inkChg>
        <pc:inkChg chg="add mod">
          <ac:chgData name="mehmet sait özdemir" userId="dce2c172-62e6-4d50-b888-93ec6715f647" providerId="ADAL" clId="{4B34B9B3-F431-4264-81B4-7C1F7E2D189B}" dt="2023-08-15T21:13:01.594" v="3320"/>
          <ac:inkMkLst>
            <pc:docMk/>
            <pc:sldMk cId="2507737478" sldId="389"/>
            <ac:inkMk id="39" creationId="{29404A36-B83F-DF2F-D3AB-9587B8B73235}"/>
          </ac:inkMkLst>
        </pc:inkChg>
        <pc:inkChg chg="add mod">
          <ac:chgData name="mehmet sait özdemir" userId="dce2c172-62e6-4d50-b888-93ec6715f647" providerId="ADAL" clId="{4B34B9B3-F431-4264-81B4-7C1F7E2D189B}" dt="2023-08-15T21:13:01.594" v="3320"/>
          <ac:inkMkLst>
            <pc:docMk/>
            <pc:sldMk cId="2507737478" sldId="389"/>
            <ac:inkMk id="40" creationId="{A34765D0-D052-EF21-1CB8-7132E2673500}"/>
          </ac:inkMkLst>
        </pc:inkChg>
        <pc:inkChg chg="add mod">
          <ac:chgData name="mehmet sait özdemir" userId="dce2c172-62e6-4d50-b888-93ec6715f647" providerId="ADAL" clId="{4B34B9B3-F431-4264-81B4-7C1F7E2D189B}" dt="2023-08-15T21:13:03.129" v="3323"/>
          <ac:inkMkLst>
            <pc:docMk/>
            <pc:sldMk cId="2507737478" sldId="389"/>
            <ac:inkMk id="42" creationId="{0E028EBE-19E4-8B67-529A-974BAC762E5C}"/>
          </ac:inkMkLst>
        </pc:inkChg>
        <pc:inkChg chg="add mod">
          <ac:chgData name="mehmet sait özdemir" userId="dce2c172-62e6-4d50-b888-93ec6715f647" providerId="ADAL" clId="{4B34B9B3-F431-4264-81B4-7C1F7E2D189B}" dt="2023-08-15T21:13:03.129" v="3323"/>
          <ac:inkMkLst>
            <pc:docMk/>
            <pc:sldMk cId="2507737478" sldId="389"/>
            <ac:inkMk id="43" creationId="{48B8664F-F0CE-BE30-475E-E42BC28E266E}"/>
          </ac:inkMkLst>
        </pc:inkChg>
        <pc:inkChg chg="add">
          <ac:chgData name="mehmet sait özdemir" userId="dce2c172-62e6-4d50-b888-93ec6715f647" providerId="ADAL" clId="{4B34B9B3-F431-4264-81B4-7C1F7E2D189B}" dt="2023-08-15T21:13:05.869" v="3324" actId="9405"/>
          <ac:inkMkLst>
            <pc:docMk/>
            <pc:sldMk cId="2507737478" sldId="389"/>
            <ac:inkMk id="45" creationId="{58A75EEE-0A3C-10D5-6C5B-1B60F4CD781A}"/>
          </ac:inkMkLst>
        </pc:inkChg>
        <pc:inkChg chg="add">
          <ac:chgData name="mehmet sait özdemir" userId="dce2c172-62e6-4d50-b888-93ec6715f647" providerId="ADAL" clId="{4B34B9B3-F431-4264-81B4-7C1F7E2D189B}" dt="2023-08-15T21:13:09.645" v="3325" actId="9405"/>
          <ac:inkMkLst>
            <pc:docMk/>
            <pc:sldMk cId="2507737478" sldId="389"/>
            <ac:inkMk id="46" creationId="{E0811C68-C222-8ECF-4623-F1C3FBB902AF}"/>
          </ac:inkMkLst>
        </pc:inkChg>
        <pc:inkChg chg="add mod">
          <ac:chgData name="mehmet sait özdemir" userId="dce2c172-62e6-4d50-b888-93ec6715f647" providerId="ADAL" clId="{4B34B9B3-F431-4264-81B4-7C1F7E2D189B}" dt="2023-08-15T21:13:12.594" v="3330"/>
          <ac:inkMkLst>
            <pc:docMk/>
            <pc:sldMk cId="2507737478" sldId="389"/>
            <ac:inkMk id="47" creationId="{1248ED76-4B64-6EC3-62DA-6E6AA8CC7202}"/>
          </ac:inkMkLst>
        </pc:inkChg>
        <pc:inkChg chg="add mod">
          <ac:chgData name="mehmet sait özdemir" userId="dce2c172-62e6-4d50-b888-93ec6715f647" providerId="ADAL" clId="{4B34B9B3-F431-4264-81B4-7C1F7E2D189B}" dt="2023-08-15T21:13:12.594" v="3330"/>
          <ac:inkMkLst>
            <pc:docMk/>
            <pc:sldMk cId="2507737478" sldId="389"/>
            <ac:inkMk id="48" creationId="{376BABB1-1D83-7DDE-14F3-2B6C1AF6F6E1}"/>
          </ac:inkMkLst>
        </pc:inkChg>
        <pc:inkChg chg="add mod">
          <ac:chgData name="mehmet sait özdemir" userId="dce2c172-62e6-4d50-b888-93ec6715f647" providerId="ADAL" clId="{4B34B9B3-F431-4264-81B4-7C1F7E2D189B}" dt="2023-08-15T21:13:12.594" v="3330"/>
          <ac:inkMkLst>
            <pc:docMk/>
            <pc:sldMk cId="2507737478" sldId="389"/>
            <ac:inkMk id="49" creationId="{FDE4A2DC-3AD3-4769-15DD-CA81672E4D63}"/>
          </ac:inkMkLst>
        </pc:inkChg>
        <pc:inkChg chg="add mod">
          <ac:chgData name="mehmet sait özdemir" userId="dce2c172-62e6-4d50-b888-93ec6715f647" providerId="ADAL" clId="{4B34B9B3-F431-4264-81B4-7C1F7E2D189B}" dt="2023-08-15T21:13:12.594" v="3330"/>
          <ac:inkMkLst>
            <pc:docMk/>
            <pc:sldMk cId="2507737478" sldId="389"/>
            <ac:inkMk id="50" creationId="{C1994CC4-352A-D0E1-FA98-B488877B2FCE}"/>
          </ac:inkMkLst>
        </pc:inkChg>
        <pc:inkChg chg="add mod">
          <ac:chgData name="mehmet sait özdemir" userId="dce2c172-62e6-4d50-b888-93ec6715f647" providerId="ADAL" clId="{4B34B9B3-F431-4264-81B4-7C1F7E2D189B}" dt="2023-08-15T21:13:15.969" v="3337"/>
          <ac:inkMkLst>
            <pc:docMk/>
            <pc:sldMk cId="2507737478" sldId="389"/>
            <ac:inkMk id="53" creationId="{7EFD01FB-8B3B-B5EE-75DA-838100DE23A3}"/>
          </ac:inkMkLst>
        </pc:inkChg>
        <pc:inkChg chg="add mod">
          <ac:chgData name="mehmet sait özdemir" userId="dce2c172-62e6-4d50-b888-93ec6715f647" providerId="ADAL" clId="{4B34B9B3-F431-4264-81B4-7C1F7E2D189B}" dt="2023-08-15T21:13:15.969" v="3337"/>
          <ac:inkMkLst>
            <pc:docMk/>
            <pc:sldMk cId="2507737478" sldId="389"/>
            <ac:inkMk id="54" creationId="{44BE9886-7CBC-4E9C-0391-A78C0ABB4195}"/>
          </ac:inkMkLst>
        </pc:inkChg>
        <pc:inkChg chg="add mod">
          <ac:chgData name="mehmet sait özdemir" userId="dce2c172-62e6-4d50-b888-93ec6715f647" providerId="ADAL" clId="{4B34B9B3-F431-4264-81B4-7C1F7E2D189B}" dt="2023-08-15T21:13:15.969" v="3337"/>
          <ac:inkMkLst>
            <pc:docMk/>
            <pc:sldMk cId="2507737478" sldId="389"/>
            <ac:inkMk id="55" creationId="{23170151-F7BE-9994-C6A6-68CBBC374C9F}"/>
          </ac:inkMkLst>
        </pc:inkChg>
        <pc:inkChg chg="add mod">
          <ac:chgData name="mehmet sait özdemir" userId="dce2c172-62e6-4d50-b888-93ec6715f647" providerId="ADAL" clId="{4B34B9B3-F431-4264-81B4-7C1F7E2D189B}" dt="2023-08-15T21:13:15.969" v="3337"/>
          <ac:inkMkLst>
            <pc:docMk/>
            <pc:sldMk cId="2507737478" sldId="389"/>
            <ac:inkMk id="56" creationId="{912E27C9-CBAB-F480-E194-64596759D9C2}"/>
          </ac:inkMkLst>
        </pc:inkChg>
        <pc:inkChg chg="add mod">
          <ac:chgData name="mehmet sait özdemir" userId="dce2c172-62e6-4d50-b888-93ec6715f647" providerId="ADAL" clId="{4B34B9B3-F431-4264-81B4-7C1F7E2D189B}" dt="2023-08-15T21:13:15.969" v="3337"/>
          <ac:inkMkLst>
            <pc:docMk/>
            <pc:sldMk cId="2507737478" sldId="389"/>
            <ac:inkMk id="57" creationId="{C8C5AB5A-E6D6-A0A8-86D2-CF1883225892}"/>
          </ac:inkMkLst>
        </pc:inkChg>
        <pc:inkChg chg="add mod">
          <ac:chgData name="mehmet sait özdemir" userId="dce2c172-62e6-4d50-b888-93ec6715f647" providerId="ADAL" clId="{4B34B9B3-F431-4264-81B4-7C1F7E2D189B}" dt="2023-08-15T21:13:15.969" v="3337"/>
          <ac:inkMkLst>
            <pc:docMk/>
            <pc:sldMk cId="2507737478" sldId="389"/>
            <ac:inkMk id="58" creationId="{FDA3482D-AEEC-D810-76B5-6563AFEA652F}"/>
          </ac:inkMkLst>
        </pc:inkChg>
        <pc:inkChg chg="add mod">
          <ac:chgData name="mehmet sait özdemir" userId="dce2c172-62e6-4d50-b888-93ec6715f647" providerId="ADAL" clId="{4B34B9B3-F431-4264-81B4-7C1F7E2D189B}" dt="2023-08-15T21:13:17.313" v="3340"/>
          <ac:inkMkLst>
            <pc:docMk/>
            <pc:sldMk cId="2507737478" sldId="389"/>
            <ac:inkMk id="61" creationId="{ECC8B3E6-8497-5AD2-6408-29541F124A4B}"/>
          </ac:inkMkLst>
        </pc:inkChg>
        <pc:inkChg chg="add mod">
          <ac:chgData name="mehmet sait özdemir" userId="dce2c172-62e6-4d50-b888-93ec6715f647" providerId="ADAL" clId="{4B34B9B3-F431-4264-81B4-7C1F7E2D189B}" dt="2023-08-15T21:13:17.313" v="3340"/>
          <ac:inkMkLst>
            <pc:docMk/>
            <pc:sldMk cId="2507737478" sldId="389"/>
            <ac:inkMk id="62" creationId="{E2FA5E06-ACAD-6CFD-E60D-FDDDE9B4F5C7}"/>
          </ac:inkMkLst>
        </pc:inkChg>
        <pc:inkChg chg="add">
          <ac:chgData name="mehmet sait özdemir" userId="dce2c172-62e6-4d50-b888-93ec6715f647" providerId="ADAL" clId="{4B34B9B3-F431-4264-81B4-7C1F7E2D189B}" dt="2023-08-15T21:13:24.545" v="3341" actId="9405"/>
          <ac:inkMkLst>
            <pc:docMk/>
            <pc:sldMk cId="2507737478" sldId="389"/>
            <ac:inkMk id="64" creationId="{5B5B8A2E-FB2B-A4CD-C780-E28CB77F91E8}"/>
          </ac:inkMkLst>
        </pc:inkChg>
        <pc:inkChg chg="add">
          <ac:chgData name="mehmet sait özdemir" userId="dce2c172-62e6-4d50-b888-93ec6715f647" providerId="ADAL" clId="{4B34B9B3-F431-4264-81B4-7C1F7E2D189B}" dt="2023-08-15T21:13:25.433" v="3342" actId="9405"/>
          <ac:inkMkLst>
            <pc:docMk/>
            <pc:sldMk cId="2507737478" sldId="389"/>
            <ac:inkMk id="65" creationId="{71F01C5B-339A-1FC4-8067-341F5B28E886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66" creationId="{D2DC9AF8-8B0A-2834-BFD2-54392EE4FDBC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67" creationId="{77BAF273-ACB1-5B36-DBCA-A8AC0D6BB30E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68" creationId="{C2609FC8-DAE1-473A-5D7C-9602FBD57ADC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69" creationId="{C63E72BF-B760-85EE-2A13-40A46EFE734B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0" creationId="{F312C2B9-9574-1598-CB8E-40EAD9EDF9D3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1" creationId="{C3AF3004-5622-9E34-83BE-19BC20E146E9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2" creationId="{05E446FA-1B02-4EF6-9CDE-EFA841771818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3" creationId="{DDF9CE8F-74ED-82F3-F3C7-875BA85FF0CD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4" creationId="{BB43A05F-17FC-B2A5-F50B-A12E4D0D4E50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5" creationId="{CAECE0B2-9A91-91B6-3D25-A8FD43A5B30D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6" creationId="{21317184-0227-270C-F501-6FE1FC5681C0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7" creationId="{14EAE067-9644-9DC4-C0F3-A88F94921183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8" creationId="{F2B4676E-1EEE-F076-AA69-E4AF60644EF6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79" creationId="{8674DD9A-B772-445A-32D8-38A31CDD4CE0}"/>
          </ac:inkMkLst>
        </pc:inkChg>
        <pc:inkChg chg="add mod">
          <ac:chgData name="mehmet sait özdemir" userId="dce2c172-62e6-4d50-b888-93ec6715f647" providerId="ADAL" clId="{4B34B9B3-F431-4264-81B4-7C1F7E2D189B}" dt="2023-08-15T21:13:31.972" v="3358"/>
          <ac:inkMkLst>
            <pc:docMk/>
            <pc:sldMk cId="2507737478" sldId="389"/>
            <ac:inkMk id="80" creationId="{4AD13879-46C5-157B-D252-360E9BFE2682}"/>
          </ac:inkMkLst>
        </pc:inkChg>
        <pc:inkChg chg="add">
          <ac:chgData name="mehmet sait özdemir" userId="dce2c172-62e6-4d50-b888-93ec6715f647" providerId="ADAL" clId="{4B34B9B3-F431-4264-81B4-7C1F7E2D189B}" dt="2023-08-15T21:13:32.509" v="3359" actId="9405"/>
          <ac:inkMkLst>
            <pc:docMk/>
            <pc:sldMk cId="2507737478" sldId="389"/>
            <ac:inkMk id="83" creationId="{0FDF6D80-691D-40EF-1F9B-9BF4AD7C74A7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4:51.003" v="3432"/>
        <pc:sldMkLst>
          <pc:docMk/>
          <pc:sldMk cId="3224198973" sldId="390"/>
        </pc:sldMkLst>
        <pc:grpChg chg="del mod">
          <ac:chgData name="mehmet sait özdemir" userId="dce2c172-62e6-4d50-b888-93ec6715f647" providerId="ADAL" clId="{4B34B9B3-F431-4264-81B4-7C1F7E2D189B}" dt="2023-08-15T21:14:07.705" v="3377"/>
          <ac:grpSpMkLst>
            <pc:docMk/>
            <pc:sldMk cId="3224198973" sldId="390"/>
            <ac:grpSpMk id="12" creationId="{2AD6A236-D2CF-D4C7-BA39-1D21236D384D}"/>
          </ac:grpSpMkLst>
        </pc:grpChg>
        <pc:grpChg chg="del mod">
          <ac:chgData name="mehmet sait özdemir" userId="dce2c172-62e6-4d50-b888-93ec6715f647" providerId="ADAL" clId="{4B34B9B3-F431-4264-81B4-7C1F7E2D189B}" dt="2023-08-15T21:14:07.705" v="3377"/>
          <ac:grpSpMkLst>
            <pc:docMk/>
            <pc:sldMk cId="3224198973" sldId="390"/>
            <ac:grpSpMk id="13" creationId="{5C97399C-BFDD-C034-F9FE-E0025770CC24}"/>
          </ac:grpSpMkLst>
        </pc:grpChg>
        <pc:grpChg chg="del mod">
          <ac:chgData name="mehmet sait özdemir" userId="dce2c172-62e6-4d50-b888-93ec6715f647" providerId="ADAL" clId="{4B34B9B3-F431-4264-81B4-7C1F7E2D189B}" dt="2023-08-15T21:14:08.979" v="3379"/>
          <ac:grpSpMkLst>
            <pc:docMk/>
            <pc:sldMk cId="3224198973" sldId="390"/>
            <ac:grpSpMk id="23" creationId="{38FA4725-BA2B-9E4B-3F8A-AEFED815B013}"/>
          </ac:grpSpMkLst>
        </pc:grpChg>
        <pc:grpChg chg="del mod">
          <ac:chgData name="mehmet sait özdemir" userId="dce2c172-62e6-4d50-b888-93ec6715f647" providerId="ADAL" clId="{4B34B9B3-F431-4264-81B4-7C1F7E2D189B}" dt="2023-08-15T21:14:13.139" v="3388"/>
          <ac:grpSpMkLst>
            <pc:docMk/>
            <pc:sldMk cId="3224198973" sldId="390"/>
            <ac:grpSpMk id="25" creationId="{3E1EE697-547B-492E-E828-4DA1AB68BC8D}"/>
          </ac:grpSpMkLst>
        </pc:grpChg>
        <pc:grpChg chg="mod">
          <ac:chgData name="mehmet sait özdemir" userId="dce2c172-62e6-4d50-b888-93ec6715f647" providerId="ADAL" clId="{4B34B9B3-F431-4264-81B4-7C1F7E2D189B}" dt="2023-08-15T21:14:13.139" v="3388"/>
          <ac:grpSpMkLst>
            <pc:docMk/>
            <pc:sldMk cId="3224198973" sldId="390"/>
            <ac:grpSpMk id="34" creationId="{9A0BE8F1-3126-4B77-28B8-9D8BDF06EE01}"/>
          </ac:grpSpMkLst>
        </pc:grpChg>
        <pc:grpChg chg="mod">
          <ac:chgData name="mehmet sait özdemir" userId="dce2c172-62e6-4d50-b888-93ec6715f647" providerId="ADAL" clId="{4B34B9B3-F431-4264-81B4-7C1F7E2D189B}" dt="2023-08-15T21:14:17.612" v="3393"/>
          <ac:grpSpMkLst>
            <pc:docMk/>
            <pc:sldMk cId="3224198973" sldId="390"/>
            <ac:grpSpMk id="39" creationId="{4E5DAFAA-BAE0-EE58-0DD5-E708837EADA1}"/>
          </ac:grpSpMkLst>
        </pc:grpChg>
        <pc:grpChg chg="del mod">
          <ac:chgData name="mehmet sait özdemir" userId="dce2c172-62e6-4d50-b888-93ec6715f647" providerId="ADAL" clId="{4B34B9B3-F431-4264-81B4-7C1F7E2D189B}" dt="2023-08-15T21:14:35.047" v="3404"/>
          <ac:grpSpMkLst>
            <pc:docMk/>
            <pc:sldMk cId="3224198973" sldId="390"/>
            <ac:grpSpMk id="44" creationId="{D99DE26A-7FCF-74E3-CA42-F04CD7E5F30D}"/>
          </ac:grpSpMkLst>
        </pc:grpChg>
        <pc:grpChg chg="del mod">
          <ac:chgData name="mehmet sait özdemir" userId="dce2c172-62e6-4d50-b888-93ec6715f647" providerId="ADAL" clId="{4B34B9B3-F431-4264-81B4-7C1F7E2D189B}" dt="2023-08-15T21:14:43.320" v="3421"/>
          <ac:grpSpMkLst>
            <pc:docMk/>
            <pc:sldMk cId="3224198973" sldId="390"/>
            <ac:grpSpMk id="47" creationId="{E9E13F27-79DB-81D2-413C-5B9F1430C175}"/>
          </ac:grpSpMkLst>
        </pc:grpChg>
        <pc:grpChg chg="mod">
          <ac:chgData name="mehmet sait özdemir" userId="dce2c172-62e6-4d50-b888-93ec6715f647" providerId="ADAL" clId="{4B34B9B3-F431-4264-81B4-7C1F7E2D189B}" dt="2023-08-15T21:14:35.047" v="3404"/>
          <ac:grpSpMkLst>
            <pc:docMk/>
            <pc:sldMk cId="3224198973" sldId="390"/>
            <ac:grpSpMk id="50" creationId="{411F4FD4-F641-93F3-3F0B-89F2BD3A0FD6}"/>
          </ac:grpSpMkLst>
        </pc:grpChg>
        <pc:grpChg chg="del mod">
          <ac:chgData name="mehmet sait özdemir" userId="dce2c172-62e6-4d50-b888-93ec6715f647" providerId="ADAL" clId="{4B34B9B3-F431-4264-81B4-7C1F7E2D189B}" dt="2023-08-15T21:14:43.320" v="3421"/>
          <ac:grpSpMkLst>
            <pc:docMk/>
            <pc:sldMk cId="3224198973" sldId="390"/>
            <ac:grpSpMk id="57" creationId="{FD74C863-2FFB-5AD0-224E-2E9FDE286B57}"/>
          </ac:grpSpMkLst>
        </pc:grpChg>
        <pc:grpChg chg="mod">
          <ac:chgData name="mehmet sait özdemir" userId="dce2c172-62e6-4d50-b888-93ec6715f647" providerId="ADAL" clId="{4B34B9B3-F431-4264-81B4-7C1F7E2D189B}" dt="2023-08-15T21:14:43.320" v="3421"/>
          <ac:grpSpMkLst>
            <pc:docMk/>
            <pc:sldMk cId="3224198973" sldId="390"/>
            <ac:grpSpMk id="67" creationId="{B9D1EDBF-00DB-F370-63FE-8DCCA7292FBC}"/>
          </ac:grpSpMkLst>
        </pc:grpChg>
        <pc:grpChg chg="mod">
          <ac:chgData name="mehmet sait özdemir" userId="dce2c172-62e6-4d50-b888-93ec6715f647" providerId="ADAL" clId="{4B34B9B3-F431-4264-81B4-7C1F7E2D189B}" dt="2023-08-15T21:14:43.320" v="3421"/>
          <ac:grpSpMkLst>
            <pc:docMk/>
            <pc:sldMk cId="3224198973" sldId="390"/>
            <ac:grpSpMk id="68" creationId="{CFC90617-BFC6-1C33-40B5-1F87D1B5C633}"/>
          </ac:grpSpMkLst>
        </pc:grpChg>
        <pc:grpChg chg="del mod">
          <ac:chgData name="mehmet sait özdemir" userId="dce2c172-62e6-4d50-b888-93ec6715f647" providerId="ADAL" clId="{4B34B9B3-F431-4264-81B4-7C1F7E2D189B}" dt="2023-08-15T21:14:51.003" v="3432"/>
          <ac:grpSpMkLst>
            <pc:docMk/>
            <pc:sldMk cId="3224198973" sldId="390"/>
            <ac:grpSpMk id="71" creationId="{06A0907B-3695-2BE1-DDCA-CF58914397B5}"/>
          </ac:grpSpMkLst>
        </pc:grpChg>
        <pc:grpChg chg="mod">
          <ac:chgData name="mehmet sait özdemir" userId="dce2c172-62e6-4d50-b888-93ec6715f647" providerId="ADAL" clId="{4B34B9B3-F431-4264-81B4-7C1F7E2D189B}" dt="2023-08-15T21:14:51.003" v="3432"/>
          <ac:grpSpMkLst>
            <pc:docMk/>
            <pc:sldMk cId="3224198973" sldId="390"/>
            <ac:grpSpMk id="79" creationId="{0BB0D80E-2010-083F-FDB3-825B6CDCDD8E}"/>
          </ac:grpSpMkLst>
        </pc:grpChg>
        <pc:picChg chg="add mod">
          <ac:chgData name="mehmet sait özdemir" userId="dce2c172-62e6-4d50-b888-93ec6715f647" providerId="ADAL" clId="{4B34B9B3-F431-4264-81B4-7C1F7E2D189B}" dt="2023-08-15T16:02:08.665" v="535" actId="14100"/>
          <ac:picMkLst>
            <pc:docMk/>
            <pc:sldMk cId="3224198973" sldId="390"/>
            <ac:picMk id="3" creationId="{CFF65B12-6718-FC00-C422-8882A4572BF6}"/>
          </ac:picMkLst>
        </pc:pic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" creationId="{665B16EC-A277-A14F-EDBA-23A7035BE40A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4" creationId="{3D94850E-012B-413F-D286-82A9B2D5F008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5" creationId="{79E0DAC3-4C4F-E727-F45D-B7028E523C29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6" creationId="{4B7EE788-8CB5-273E-CA7B-C29F70488BC7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7" creationId="{7B3C9357-9F27-ACB7-2274-59B3B12451E1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8" creationId="{5E41FAA5-D57A-AEC9-11D1-5D0155433DD9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9" creationId="{0016A70A-89A1-1C68-D9DE-83A143CC0E0D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14" creationId="{B4F21AD8-AC8C-1AAB-F0EC-6D62ABAC7543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15" creationId="{225A9594-767C-BB2C-B8DD-49D1E87B186B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16" creationId="{A8E2B935-614E-3586-4109-D916AE28464C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17" creationId="{1662649F-70AC-310A-D1A7-025196D5B0C9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18" creationId="{EEAE802C-689D-01F9-7E74-A0EBCDCFC7AE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19" creationId="{9471C614-3E35-3BAD-857E-722455061890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0" creationId="{82B79938-0A46-4486-F49F-078E8A9E7F57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1" creationId="{F620378B-3403-AFA7-FFA7-02F2588D1AE3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2" creationId="{2781CCCD-E599-1A5B-400E-1D66BC016318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4" creationId="{F41B8F45-086B-98AC-9DC6-BB8FF982EEE5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6" creationId="{5865C993-353D-9E1A-45C1-DEAC7E486BE2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7" creationId="{00C09495-E3EC-FFF7-CCC5-8AF0DB834E5D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8" creationId="{3779AE94-D395-EF92-85ED-7B1C387BEFD9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29" creationId="{824A2D57-15EF-E502-DF5D-61FE19765981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30" creationId="{D6813245-B86B-1623-7AA4-126D129D5FF3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31" creationId="{D6DF98FF-F7D2-E4C1-9A96-333EE4D0BB5C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32" creationId="{6F84E514-F175-B631-3A9B-D6CCD119BA68}"/>
          </ac:inkMkLst>
        </pc:inkChg>
        <pc:inkChg chg="add mod">
          <ac:chgData name="mehmet sait özdemir" userId="dce2c172-62e6-4d50-b888-93ec6715f647" providerId="ADAL" clId="{4B34B9B3-F431-4264-81B4-7C1F7E2D189B}" dt="2023-08-15T21:14:13.139" v="3388"/>
          <ac:inkMkLst>
            <pc:docMk/>
            <pc:sldMk cId="3224198973" sldId="390"/>
            <ac:inkMk id="33" creationId="{B16048AD-007D-4525-6402-ABC7C148D0EC}"/>
          </ac:inkMkLst>
        </pc:inkChg>
        <pc:inkChg chg="add mod">
          <ac:chgData name="mehmet sait özdemir" userId="dce2c172-62e6-4d50-b888-93ec6715f647" providerId="ADAL" clId="{4B34B9B3-F431-4264-81B4-7C1F7E2D189B}" dt="2023-08-15T21:14:17.612" v="3393"/>
          <ac:inkMkLst>
            <pc:docMk/>
            <pc:sldMk cId="3224198973" sldId="390"/>
            <ac:inkMk id="35" creationId="{FC2E3C51-A156-EE87-58BB-AACB1BE654EB}"/>
          </ac:inkMkLst>
        </pc:inkChg>
        <pc:inkChg chg="add mod">
          <ac:chgData name="mehmet sait özdemir" userId="dce2c172-62e6-4d50-b888-93ec6715f647" providerId="ADAL" clId="{4B34B9B3-F431-4264-81B4-7C1F7E2D189B}" dt="2023-08-15T21:14:17.612" v="3393"/>
          <ac:inkMkLst>
            <pc:docMk/>
            <pc:sldMk cId="3224198973" sldId="390"/>
            <ac:inkMk id="36" creationId="{EBE8C532-E1A7-17A4-298B-F421F7304C34}"/>
          </ac:inkMkLst>
        </pc:inkChg>
        <pc:inkChg chg="add mod">
          <ac:chgData name="mehmet sait özdemir" userId="dce2c172-62e6-4d50-b888-93ec6715f647" providerId="ADAL" clId="{4B34B9B3-F431-4264-81B4-7C1F7E2D189B}" dt="2023-08-15T21:14:17.612" v="3393"/>
          <ac:inkMkLst>
            <pc:docMk/>
            <pc:sldMk cId="3224198973" sldId="390"/>
            <ac:inkMk id="37" creationId="{CFCCF9A5-1CE0-0ED7-EDD7-804F9238A0F7}"/>
          </ac:inkMkLst>
        </pc:inkChg>
        <pc:inkChg chg="add mod">
          <ac:chgData name="mehmet sait özdemir" userId="dce2c172-62e6-4d50-b888-93ec6715f647" providerId="ADAL" clId="{4B34B9B3-F431-4264-81B4-7C1F7E2D189B}" dt="2023-08-15T21:14:17.612" v="3393"/>
          <ac:inkMkLst>
            <pc:docMk/>
            <pc:sldMk cId="3224198973" sldId="390"/>
            <ac:inkMk id="38" creationId="{7FA9CF92-4E8C-C5DA-C318-879DD7503815}"/>
          </ac:inkMkLst>
        </pc:inkChg>
        <pc:inkChg chg="add mod">
          <ac:chgData name="mehmet sait özdemir" userId="dce2c172-62e6-4d50-b888-93ec6715f647" providerId="ADAL" clId="{4B34B9B3-F431-4264-81B4-7C1F7E2D189B}" dt="2023-08-15T21:14:35.047" v="3404"/>
          <ac:inkMkLst>
            <pc:docMk/>
            <pc:sldMk cId="3224198973" sldId="390"/>
            <ac:inkMk id="40" creationId="{FD2C3E56-4DB5-6915-BEA7-17DBCB05DAB6}"/>
          </ac:inkMkLst>
        </pc:inkChg>
        <pc:inkChg chg="add mod">
          <ac:chgData name="mehmet sait özdemir" userId="dce2c172-62e6-4d50-b888-93ec6715f647" providerId="ADAL" clId="{4B34B9B3-F431-4264-81B4-7C1F7E2D189B}" dt="2023-08-15T21:14:35.047" v="3404"/>
          <ac:inkMkLst>
            <pc:docMk/>
            <pc:sldMk cId="3224198973" sldId="390"/>
            <ac:inkMk id="41" creationId="{0C54F500-516A-58E6-3C9C-55A8FB634FA4}"/>
          </ac:inkMkLst>
        </pc:inkChg>
        <pc:inkChg chg="add mod">
          <ac:chgData name="mehmet sait özdemir" userId="dce2c172-62e6-4d50-b888-93ec6715f647" providerId="ADAL" clId="{4B34B9B3-F431-4264-81B4-7C1F7E2D189B}" dt="2023-08-15T21:14:35.047" v="3404"/>
          <ac:inkMkLst>
            <pc:docMk/>
            <pc:sldMk cId="3224198973" sldId="390"/>
            <ac:inkMk id="42" creationId="{6767F47E-4AA4-6157-DACC-6271289165EE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43" creationId="{7CB7BF0B-DB79-67E7-F0CD-90C285C0DD55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45" creationId="{0517BCBD-D13A-7A71-CE2D-FC5D042C4556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46" creationId="{ACBC6290-1B33-0CBD-B88D-2E0F70375A67}"/>
          </ac:inkMkLst>
        </pc:inkChg>
        <pc:inkChg chg="add mod">
          <ac:chgData name="mehmet sait özdemir" userId="dce2c172-62e6-4d50-b888-93ec6715f647" providerId="ADAL" clId="{4B34B9B3-F431-4264-81B4-7C1F7E2D189B}" dt="2023-08-15T21:14:35.047" v="3404"/>
          <ac:inkMkLst>
            <pc:docMk/>
            <pc:sldMk cId="3224198973" sldId="390"/>
            <ac:inkMk id="48" creationId="{82C26FCC-78AB-6210-BE8D-0CE5FEF70632}"/>
          </ac:inkMkLst>
        </pc:inkChg>
        <pc:inkChg chg="add mod">
          <ac:chgData name="mehmet sait özdemir" userId="dce2c172-62e6-4d50-b888-93ec6715f647" providerId="ADAL" clId="{4B34B9B3-F431-4264-81B4-7C1F7E2D189B}" dt="2023-08-15T21:14:35.047" v="3404"/>
          <ac:inkMkLst>
            <pc:docMk/>
            <pc:sldMk cId="3224198973" sldId="390"/>
            <ac:inkMk id="49" creationId="{B6A66013-761E-AACB-496B-1B1C93CC9327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1" creationId="{84B05775-5FA6-068F-1E55-0BCB80B596BE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2" creationId="{98D5D77D-30AB-CA9E-6DB6-FC82EE2E904D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3" creationId="{887FF40F-DA6F-C755-EF88-6EFA236B509F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4" creationId="{207E3088-3461-9DB3-CCEF-EF5657422B27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5" creationId="{8DA147D8-0C44-FBB6-436B-C85047736508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6" creationId="{FE0568BF-B3C7-0535-3295-35401201B5E4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8" creationId="{BBAF07D7-8519-D671-FB37-E9F28FED70B0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59" creationId="{B940BAC0-5115-C489-85B6-E97950B2C696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0" creationId="{35F792DE-BC97-37FE-8C49-C6BA56F20131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1" creationId="{FB59EC40-4DD0-8490-7E76-92B2A5E4DB23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2" creationId="{1B623017-4828-BEAE-A7BE-3A2E9DB63C22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3" creationId="{1A5C7FC8-6C0D-B06D-285E-874BE2E40829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4" creationId="{BDD86A9C-3C2F-4B5D-1853-39FC46CCE46E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5" creationId="{D7AD0DAD-D13E-3F54-91D0-400851F122D5}"/>
          </ac:inkMkLst>
        </pc:inkChg>
        <pc:inkChg chg="add mod">
          <ac:chgData name="mehmet sait özdemir" userId="dce2c172-62e6-4d50-b888-93ec6715f647" providerId="ADAL" clId="{4B34B9B3-F431-4264-81B4-7C1F7E2D189B}" dt="2023-08-15T21:14:43.320" v="3421"/>
          <ac:inkMkLst>
            <pc:docMk/>
            <pc:sldMk cId="3224198973" sldId="390"/>
            <ac:inkMk id="66" creationId="{2D2E15D9-3E33-7CF0-84D2-F9D09EDC736E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69" creationId="{9CDF4FCC-3891-4733-DE63-34D67930D6A8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0" creationId="{59A23BD0-85CA-3403-3EF3-D6DAC722C3EC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2" creationId="{1DD9AB0C-B521-6D9F-FCA5-DB73BA5A3887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3" creationId="{F10C42F8-A045-F66A-3C0E-4916995D1FF6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4" creationId="{AEE15A8A-6FA6-A232-054A-7765CE3B7037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5" creationId="{4E1F3FD3-1E0C-F9EB-6C19-21C97EC32DC0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6" creationId="{499E1B22-8C06-6E70-265D-640773D3EA7E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7" creationId="{C5522AA9-79D7-A5D3-57D8-1E5B6F15E060}"/>
          </ac:inkMkLst>
        </pc:inkChg>
        <pc:inkChg chg="add mod">
          <ac:chgData name="mehmet sait özdemir" userId="dce2c172-62e6-4d50-b888-93ec6715f647" providerId="ADAL" clId="{4B34B9B3-F431-4264-81B4-7C1F7E2D189B}" dt="2023-08-15T21:14:51.003" v="3432"/>
          <ac:inkMkLst>
            <pc:docMk/>
            <pc:sldMk cId="3224198973" sldId="390"/>
            <ac:inkMk id="78" creationId="{568AC9AB-35B3-E069-0F49-51F24CEFF291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5:48.575" v="3476"/>
        <pc:sldMkLst>
          <pc:docMk/>
          <pc:sldMk cId="4092369914" sldId="391"/>
        </pc:sldMkLst>
        <pc:grpChg chg="del mod">
          <ac:chgData name="mehmet sait özdemir" userId="dce2c172-62e6-4d50-b888-93ec6715f647" providerId="ADAL" clId="{4B34B9B3-F431-4264-81B4-7C1F7E2D189B}" dt="2023-08-15T21:15:27.878" v="3457"/>
          <ac:grpSpMkLst>
            <pc:docMk/>
            <pc:sldMk cId="4092369914" sldId="391"/>
            <ac:grpSpMk id="22" creationId="{A2B4BF4D-68A9-F0C2-DC59-AE6D4E2C5CC3}"/>
          </ac:grpSpMkLst>
        </pc:grpChg>
        <pc:grpChg chg="mod">
          <ac:chgData name="mehmet sait özdemir" userId="dce2c172-62e6-4d50-b888-93ec6715f647" providerId="ADAL" clId="{4B34B9B3-F431-4264-81B4-7C1F7E2D189B}" dt="2023-08-15T21:15:27.878" v="3457"/>
          <ac:grpSpMkLst>
            <pc:docMk/>
            <pc:sldMk cId="4092369914" sldId="391"/>
            <ac:grpSpMk id="29" creationId="{12E8B546-E90A-0E37-32FF-AB71FA6DFECC}"/>
          </ac:grpSpMkLst>
        </pc:grpChg>
        <pc:grpChg chg="mod">
          <ac:chgData name="mehmet sait özdemir" userId="dce2c172-62e6-4d50-b888-93ec6715f647" providerId="ADAL" clId="{4B34B9B3-F431-4264-81B4-7C1F7E2D189B}" dt="2023-08-15T21:15:46.607" v="3471"/>
          <ac:grpSpMkLst>
            <pc:docMk/>
            <pc:sldMk cId="4092369914" sldId="391"/>
            <ac:grpSpMk id="43" creationId="{FD66EC65-5410-F180-8FBA-11F1A9E886C1}"/>
          </ac:grpSpMkLst>
        </pc:grpChg>
        <pc:grpChg chg="del mod">
          <ac:chgData name="mehmet sait özdemir" userId="dce2c172-62e6-4d50-b888-93ec6715f647" providerId="ADAL" clId="{4B34B9B3-F431-4264-81B4-7C1F7E2D189B}" dt="2023-08-15T21:15:48.575" v="3476"/>
          <ac:grpSpMkLst>
            <pc:docMk/>
            <pc:sldMk cId="4092369914" sldId="391"/>
            <ac:grpSpMk id="44" creationId="{A675E99F-3767-02A8-6A92-6D4D0AC2FEF7}"/>
          </ac:grpSpMkLst>
        </pc:grpChg>
        <pc:grpChg chg="mod">
          <ac:chgData name="mehmet sait özdemir" userId="dce2c172-62e6-4d50-b888-93ec6715f647" providerId="ADAL" clId="{4B34B9B3-F431-4264-81B4-7C1F7E2D189B}" dt="2023-08-15T21:15:46.607" v="3471"/>
          <ac:grpSpMkLst>
            <pc:docMk/>
            <pc:sldMk cId="4092369914" sldId="391"/>
            <ac:grpSpMk id="45" creationId="{76CFE350-9D08-90F2-FBAB-26E3081E673D}"/>
          </ac:grpSpMkLst>
        </pc:grpChg>
        <pc:grpChg chg="mod">
          <ac:chgData name="mehmet sait özdemir" userId="dce2c172-62e6-4d50-b888-93ec6715f647" providerId="ADAL" clId="{4B34B9B3-F431-4264-81B4-7C1F7E2D189B}" dt="2023-08-15T21:15:48.575" v="3476"/>
          <ac:grpSpMkLst>
            <pc:docMk/>
            <pc:sldMk cId="4092369914" sldId="391"/>
            <ac:grpSpMk id="50" creationId="{7C1B7850-C382-05AB-B2C5-F59CE2B422A0}"/>
          </ac:grpSpMkLst>
        </pc:grpChg>
        <pc:picChg chg="add mod">
          <ac:chgData name="mehmet sait özdemir" userId="dce2c172-62e6-4d50-b888-93ec6715f647" providerId="ADAL" clId="{4B34B9B3-F431-4264-81B4-7C1F7E2D189B}" dt="2023-08-15T16:02:18.078" v="538" actId="1076"/>
          <ac:picMkLst>
            <pc:docMk/>
            <pc:sldMk cId="4092369914" sldId="391"/>
            <ac:picMk id="3" creationId="{D7CECA76-486B-0873-D7DE-4FFFF25D1683}"/>
          </ac:picMkLst>
        </pc:pic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" creationId="{477E131E-7BB7-7755-3EB2-AF87B8834A19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4" creationId="{0A42B200-4653-2551-B4FF-261A6E0C747C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5" creationId="{5497B414-82FE-E35F-BB8B-C338D6FAFB2B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6" creationId="{668D8752-8A31-4F36-EBD1-8C64807AB188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7" creationId="{46568907-B595-62DC-423E-9ECBC823F77C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8" creationId="{C43F9C29-C757-D670-9351-8DEB1321C93C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9" creationId="{E87E3F90-66FF-CAF4-1C98-A3DCA250F38C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2" creationId="{627A2367-7553-C837-87DE-2D24C5C5E544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3" creationId="{AC36912D-9B24-CF5B-4D84-24660BE62CC5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4" creationId="{39C56640-DF6D-9214-0F50-955D3EFFCDD7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5" creationId="{819E91EA-FF31-ACE9-0037-51BA504011A5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6" creationId="{D03A7967-672F-41AE-5FE2-221CD2F4621D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7" creationId="{D52C1D40-1646-75F4-C400-0F2A53BBD13C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8" creationId="{26669655-419C-869A-9B00-D59E5FB4298A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19" creationId="{AF55A34D-0FD9-BF96-A10E-1EF016E11B1E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0" creationId="{70FA298F-ADDD-CF61-10F4-72C3AF954A76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1" creationId="{D8940D59-F05B-66BC-C3BB-52E7BF45EB60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3" creationId="{CB1917BB-1C59-A894-7DE1-09601FA1538F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4" creationId="{2152DC90-648B-81EA-8538-C94A8C29C9A7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5" creationId="{7C4E05F7-F900-8632-DDC7-BCF66C02E1E7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6" creationId="{B187C8BF-A451-1DE6-6E52-B21CAFA83DAF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7" creationId="{4B04D115-DB67-E788-FFB1-44A2D3D6E021}"/>
          </ac:inkMkLst>
        </pc:inkChg>
        <pc:inkChg chg="add mod">
          <ac:chgData name="mehmet sait özdemir" userId="dce2c172-62e6-4d50-b888-93ec6715f647" providerId="ADAL" clId="{4B34B9B3-F431-4264-81B4-7C1F7E2D189B}" dt="2023-08-15T21:15:27.878" v="3457"/>
          <ac:inkMkLst>
            <pc:docMk/>
            <pc:sldMk cId="4092369914" sldId="391"/>
            <ac:inkMk id="28" creationId="{A340DB1A-54E7-C9E6-1EBC-B206FF4EACEF}"/>
          </ac:inkMkLst>
        </pc:inkChg>
        <pc:inkChg chg="add">
          <ac:chgData name="mehmet sait özdemir" userId="dce2c172-62e6-4d50-b888-93ec6715f647" providerId="ADAL" clId="{4B34B9B3-F431-4264-81B4-7C1F7E2D189B}" dt="2023-08-15T21:15:33.960" v="3458" actId="9405"/>
          <ac:inkMkLst>
            <pc:docMk/>
            <pc:sldMk cId="4092369914" sldId="391"/>
            <ac:inkMk id="30" creationId="{E31108EC-0768-7E94-C376-C0F7070BB969}"/>
          </ac:inkMkLst>
        </pc:inkChg>
        <pc:inkChg chg="add">
          <ac:chgData name="mehmet sait özdemir" userId="dce2c172-62e6-4d50-b888-93ec6715f647" providerId="ADAL" clId="{4B34B9B3-F431-4264-81B4-7C1F7E2D189B}" dt="2023-08-15T21:15:34.643" v="3459" actId="9405"/>
          <ac:inkMkLst>
            <pc:docMk/>
            <pc:sldMk cId="4092369914" sldId="391"/>
            <ac:inkMk id="31" creationId="{C2E8A9B4-4968-6BD2-D11C-AAE3223DBDA2}"/>
          </ac:inkMkLst>
        </pc:inkChg>
        <pc:inkChg chg="add mod">
          <ac:chgData name="mehmet sait özdemir" userId="dce2c172-62e6-4d50-b888-93ec6715f647" providerId="ADAL" clId="{4B34B9B3-F431-4264-81B4-7C1F7E2D189B}" dt="2023-08-15T21:15:46.607" v="3471"/>
          <ac:inkMkLst>
            <pc:docMk/>
            <pc:sldMk cId="4092369914" sldId="391"/>
            <ac:inkMk id="32" creationId="{F5BDD562-8263-9E8C-7507-63DAFD35262D}"/>
          </ac:inkMkLst>
        </pc:inkChg>
        <pc:inkChg chg="add mod">
          <ac:chgData name="mehmet sait özdemir" userId="dce2c172-62e6-4d50-b888-93ec6715f647" providerId="ADAL" clId="{4B34B9B3-F431-4264-81B4-7C1F7E2D189B}" dt="2023-08-15T21:15:46.607" v="3471"/>
          <ac:inkMkLst>
            <pc:docMk/>
            <pc:sldMk cId="4092369914" sldId="391"/>
            <ac:inkMk id="33" creationId="{5C322488-0EDB-78A4-0278-CC6032EC0CC3}"/>
          </ac:inkMkLst>
        </pc:inkChg>
        <pc:inkChg chg="add mod">
          <ac:chgData name="mehmet sait özdemir" userId="dce2c172-62e6-4d50-b888-93ec6715f647" providerId="ADAL" clId="{4B34B9B3-F431-4264-81B4-7C1F7E2D189B}" dt="2023-08-15T21:15:46.607" v="3471"/>
          <ac:inkMkLst>
            <pc:docMk/>
            <pc:sldMk cId="4092369914" sldId="391"/>
            <ac:inkMk id="34" creationId="{CA3AFE2E-A766-B626-3005-10CF811756D3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35" creationId="{256D46D1-3CA9-7F59-007B-9604C44A2B66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36" creationId="{6795854C-D4B4-004C-E5BF-C62D9CA5A143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37" creationId="{10FBDC77-4087-18DB-C50B-3BE00F888A3B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38" creationId="{6F63ACB7-1B0B-B40B-6E99-9F422AE8E630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39" creationId="{85216812-FFD2-789E-09F2-4C156770AA97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40" creationId="{410038D6-A47D-8B90-5621-CF972C131425}"/>
          </ac:inkMkLst>
        </pc:inkChg>
        <pc:inkChg chg="add mod">
          <ac:chgData name="mehmet sait özdemir" userId="dce2c172-62e6-4d50-b888-93ec6715f647" providerId="ADAL" clId="{4B34B9B3-F431-4264-81B4-7C1F7E2D189B}" dt="2023-08-15T21:15:46.607" v="3471"/>
          <ac:inkMkLst>
            <pc:docMk/>
            <pc:sldMk cId="4092369914" sldId="391"/>
            <ac:inkMk id="41" creationId="{6E6A24A0-8215-6680-0C7F-1DE0186A02D7}"/>
          </ac:inkMkLst>
        </pc:inkChg>
        <pc:inkChg chg="add mod">
          <ac:chgData name="mehmet sait özdemir" userId="dce2c172-62e6-4d50-b888-93ec6715f647" providerId="ADAL" clId="{4B34B9B3-F431-4264-81B4-7C1F7E2D189B}" dt="2023-08-15T21:15:46.607" v="3471"/>
          <ac:inkMkLst>
            <pc:docMk/>
            <pc:sldMk cId="4092369914" sldId="391"/>
            <ac:inkMk id="42" creationId="{2BC42D10-C07D-4B4B-2C02-7F585AC3872E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46" creationId="{8BD641AA-B319-A008-3F5B-537C2117987E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47" creationId="{755C6B8D-0BB4-CCD0-5B3F-21B948ADD6AD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48" creationId="{86C57CD9-0C7B-E822-8F18-902B87654373}"/>
          </ac:inkMkLst>
        </pc:inkChg>
        <pc:inkChg chg="add mod">
          <ac:chgData name="mehmet sait özdemir" userId="dce2c172-62e6-4d50-b888-93ec6715f647" providerId="ADAL" clId="{4B34B9B3-F431-4264-81B4-7C1F7E2D189B}" dt="2023-08-15T21:15:48.575" v="3476"/>
          <ac:inkMkLst>
            <pc:docMk/>
            <pc:sldMk cId="4092369914" sldId="391"/>
            <ac:inkMk id="49" creationId="{DEEFCFB3-65AC-0965-72D3-60E3A3C7FB49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7:53.693" v="3574"/>
        <pc:sldMkLst>
          <pc:docMk/>
          <pc:sldMk cId="2028744295" sldId="392"/>
        </pc:sldMkLst>
        <pc:grpChg chg="del mod">
          <ac:chgData name="mehmet sait özdemir" userId="dce2c172-62e6-4d50-b888-93ec6715f647" providerId="ADAL" clId="{4B34B9B3-F431-4264-81B4-7C1F7E2D189B}" dt="2023-08-15T21:16:06.332" v="3494"/>
          <ac:grpSpMkLst>
            <pc:docMk/>
            <pc:sldMk cId="2028744295" sldId="392"/>
            <ac:grpSpMk id="19" creationId="{539B2810-7298-CDFC-DA37-4FEF77ADD488}"/>
          </ac:grpSpMkLst>
        </pc:grpChg>
        <pc:grpChg chg="del mod">
          <ac:chgData name="mehmet sait özdemir" userId="dce2c172-62e6-4d50-b888-93ec6715f647" providerId="ADAL" clId="{4B34B9B3-F431-4264-81B4-7C1F7E2D189B}" dt="2023-08-15T21:16:06.332" v="3494"/>
          <ac:grpSpMkLst>
            <pc:docMk/>
            <pc:sldMk cId="2028744295" sldId="392"/>
            <ac:grpSpMk id="20" creationId="{52EE911F-4782-E091-1DA1-F826A2212127}"/>
          </ac:grpSpMkLst>
        </pc:grpChg>
        <pc:grpChg chg="del mod">
          <ac:chgData name="mehmet sait özdemir" userId="dce2c172-62e6-4d50-b888-93ec6715f647" providerId="ADAL" clId="{4B34B9B3-F431-4264-81B4-7C1F7E2D189B}" dt="2023-08-15T21:16:07.794" v="3497"/>
          <ac:grpSpMkLst>
            <pc:docMk/>
            <pc:sldMk cId="2028744295" sldId="392"/>
            <ac:grpSpMk id="23" creationId="{B87D6A51-8247-A309-7C2B-89D53DCDB15B}"/>
          </ac:grpSpMkLst>
        </pc:grpChg>
        <pc:grpChg chg="mod">
          <ac:chgData name="mehmet sait özdemir" userId="dce2c172-62e6-4d50-b888-93ec6715f647" providerId="ADAL" clId="{4B34B9B3-F431-4264-81B4-7C1F7E2D189B}" dt="2023-08-15T21:16:07.794" v="3497"/>
          <ac:grpSpMkLst>
            <pc:docMk/>
            <pc:sldMk cId="2028744295" sldId="392"/>
            <ac:grpSpMk id="26" creationId="{162E62F9-3A62-EB01-B8F7-7242E952CB9C}"/>
          </ac:grpSpMkLst>
        </pc:grpChg>
        <pc:grpChg chg="mod">
          <ac:chgData name="mehmet sait özdemir" userId="dce2c172-62e6-4d50-b888-93ec6715f647" providerId="ADAL" clId="{4B34B9B3-F431-4264-81B4-7C1F7E2D189B}" dt="2023-08-15T21:16:15.147" v="3504"/>
          <ac:grpSpMkLst>
            <pc:docMk/>
            <pc:sldMk cId="2028744295" sldId="392"/>
            <ac:grpSpMk id="33" creationId="{EAA1D531-8123-45BF-8422-30B67B83515D}"/>
          </ac:grpSpMkLst>
        </pc:grpChg>
        <pc:grpChg chg="mod">
          <ac:chgData name="mehmet sait özdemir" userId="dce2c172-62e6-4d50-b888-93ec6715f647" providerId="ADAL" clId="{4B34B9B3-F431-4264-81B4-7C1F7E2D189B}" dt="2023-08-15T21:16:22.768" v="3514"/>
          <ac:grpSpMkLst>
            <pc:docMk/>
            <pc:sldMk cId="2028744295" sldId="392"/>
            <ac:grpSpMk id="43" creationId="{ADDC3EEC-4DD2-1BC4-2516-9599869BE918}"/>
          </ac:grpSpMkLst>
        </pc:grpChg>
        <pc:grpChg chg="mod">
          <ac:chgData name="mehmet sait özdemir" userId="dce2c172-62e6-4d50-b888-93ec6715f647" providerId="ADAL" clId="{4B34B9B3-F431-4264-81B4-7C1F7E2D189B}" dt="2023-08-15T21:16:22.768" v="3514"/>
          <ac:grpSpMkLst>
            <pc:docMk/>
            <pc:sldMk cId="2028744295" sldId="392"/>
            <ac:grpSpMk id="44" creationId="{0F1A320A-8596-FB78-1B25-06062DD8E5B9}"/>
          </ac:grpSpMkLst>
        </pc:grpChg>
        <pc:grpChg chg="del mod">
          <ac:chgData name="mehmet sait özdemir" userId="dce2c172-62e6-4d50-b888-93ec6715f647" providerId="ADAL" clId="{4B34B9B3-F431-4264-81B4-7C1F7E2D189B}" dt="2023-08-15T21:17:14.638" v="3532"/>
          <ac:grpSpMkLst>
            <pc:docMk/>
            <pc:sldMk cId="2028744295" sldId="392"/>
            <ac:grpSpMk id="55" creationId="{9C71F690-D33F-1D28-26A4-BAC56539404D}"/>
          </ac:grpSpMkLst>
        </pc:grpChg>
        <pc:grpChg chg="del mod">
          <ac:chgData name="mehmet sait özdemir" userId="dce2c172-62e6-4d50-b888-93ec6715f647" providerId="ADAL" clId="{4B34B9B3-F431-4264-81B4-7C1F7E2D189B}" dt="2023-08-15T21:17:14.639" v="3533"/>
          <ac:grpSpMkLst>
            <pc:docMk/>
            <pc:sldMk cId="2028744295" sldId="392"/>
            <ac:grpSpMk id="56" creationId="{F481A29F-A675-527F-944E-54F9D9922707}"/>
          </ac:grpSpMkLst>
        </pc:grpChg>
        <pc:grpChg chg="del mod">
          <ac:chgData name="mehmet sait özdemir" userId="dce2c172-62e6-4d50-b888-93ec6715f647" providerId="ADAL" clId="{4B34B9B3-F431-4264-81B4-7C1F7E2D189B}" dt="2023-08-15T21:17:28.489" v="3542"/>
          <ac:grpSpMkLst>
            <pc:docMk/>
            <pc:sldMk cId="2028744295" sldId="392"/>
            <ac:grpSpMk id="59" creationId="{C9F89EF1-5944-E1D7-C278-23884615679B}"/>
          </ac:grpSpMkLst>
        </pc:grpChg>
        <pc:grpChg chg="del mod">
          <ac:chgData name="mehmet sait özdemir" userId="dce2c172-62e6-4d50-b888-93ec6715f647" providerId="ADAL" clId="{4B34B9B3-F431-4264-81B4-7C1F7E2D189B}" dt="2023-08-15T21:17:36.914" v="3551"/>
          <ac:grpSpMkLst>
            <pc:docMk/>
            <pc:sldMk cId="2028744295" sldId="392"/>
            <ac:grpSpMk id="63" creationId="{979C0D66-145D-BA3A-01E7-D6715B7460A6}"/>
          </ac:grpSpMkLst>
        </pc:grpChg>
        <pc:grpChg chg="del mod">
          <ac:chgData name="mehmet sait özdemir" userId="dce2c172-62e6-4d50-b888-93ec6715f647" providerId="ADAL" clId="{4B34B9B3-F431-4264-81B4-7C1F7E2D189B}" dt="2023-08-15T21:17:43.576" v="3561"/>
          <ac:grpSpMkLst>
            <pc:docMk/>
            <pc:sldMk cId="2028744295" sldId="392"/>
            <ac:grpSpMk id="69" creationId="{CCA12014-A1B1-3FFE-9344-5C7D77024BDC}"/>
          </ac:grpSpMkLst>
        </pc:grpChg>
        <pc:grpChg chg="mod">
          <ac:chgData name="mehmet sait özdemir" userId="dce2c172-62e6-4d50-b888-93ec6715f647" providerId="ADAL" clId="{4B34B9B3-F431-4264-81B4-7C1F7E2D189B}" dt="2023-08-15T21:17:36.914" v="3551"/>
          <ac:grpSpMkLst>
            <pc:docMk/>
            <pc:sldMk cId="2028744295" sldId="392"/>
            <ac:grpSpMk id="72" creationId="{FE2C067D-316C-2967-02EE-E35C69E8ACB9}"/>
          </ac:grpSpMkLst>
        </pc:grpChg>
        <pc:grpChg chg="del mod">
          <ac:chgData name="mehmet sait özdemir" userId="dce2c172-62e6-4d50-b888-93ec6715f647" providerId="ADAL" clId="{4B34B9B3-F431-4264-81B4-7C1F7E2D189B}" dt="2023-08-15T21:17:40.839" v="3558"/>
          <ac:grpSpMkLst>
            <pc:docMk/>
            <pc:sldMk cId="2028744295" sldId="392"/>
            <ac:grpSpMk id="77" creationId="{1FB7754C-0BF0-85C7-F336-E1D68688A40F}"/>
          </ac:grpSpMkLst>
        </pc:grpChg>
        <pc:grpChg chg="del mod">
          <ac:chgData name="mehmet sait özdemir" userId="dce2c172-62e6-4d50-b888-93ec6715f647" providerId="ADAL" clId="{4B34B9B3-F431-4264-81B4-7C1F7E2D189B}" dt="2023-08-15T21:17:43.576" v="3561"/>
          <ac:grpSpMkLst>
            <pc:docMk/>
            <pc:sldMk cId="2028744295" sldId="392"/>
            <ac:grpSpMk id="79" creationId="{929078AF-BB17-2F41-A38E-04569570789C}"/>
          </ac:grpSpMkLst>
        </pc:grpChg>
        <pc:grpChg chg="del mod">
          <ac:chgData name="mehmet sait özdemir" userId="dce2c172-62e6-4d50-b888-93ec6715f647" providerId="ADAL" clId="{4B34B9B3-F431-4264-81B4-7C1F7E2D189B}" dt="2023-08-15T21:17:49.824" v="3567"/>
          <ac:grpSpMkLst>
            <pc:docMk/>
            <pc:sldMk cId="2028744295" sldId="392"/>
            <ac:grpSpMk id="82" creationId="{CDFDF76B-699F-AC65-E3AA-F14C2F2C50BC}"/>
          </ac:grpSpMkLst>
        </pc:grpChg>
        <pc:grpChg chg="mod">
          <ac:chgData name="mehmet sait özdemir" userId="dce2c172-62e6-4d50-b888-93ec6715f647" providerId="ADAL" clId="{4B34B9B3-F431-4264-81B4-7C1F7E2D189B}" dt="2023-08-15T21:17:49.824" v="3567"/>
          <ac:grpSpMkLst>
            <pc:docMk/>
            <pc:sldMk cId="2028744295" sldId="392"/>
            <ac:grpSpMk id="88" creationId="{7329F256-27A8-C596-76EA-3DF969A04AF7}"/>
          </ac:grpSpMkLst>
        </pc:grpChg>
        <pc:grpChg chg="mod">
          <ac:chgData name="mehmet sait özdemir" userId="dce2c172-62e6-4d50-b888-93ec6715f647" providerId="ADAL" clId="{4B34B9B3-F431-4264-81B4-7C1F7E2D189B}" dt="2023-08-15T21:17:53.693" v="3574"/>
          <ac:grpSpMkLst>
            <pc:docMk/>
            <pc:sldMk cId="2028744295" sldId="392"/>
            <ac:grpSpMk id="95" creationId="{B35136EE-84F7-3CEA-D9EF-2C197CA2DD3C}"/>
          </ac:grpSpMkLst>
        </pc:grpChg>
        <pc:picChg chg="add mod">
          <ac:chgData name="mehmet sait özdemir" userId="dce2c172-62e6-4d50-b888-93ec6715f647" providerId="ADAL" clId="{4B34B9B3-F431-4264-81B4-7C1F7E2D189B}" dt="2023-08-15T16:02:28.361" v="541" actId="1076"/>
          <ac:picMkLst>
            <pc:docMk/>
            <pc:sldMk cId="2028744295" sldId="392"/>
            <ac:picMk id="3" creationId="{D998AAD1-5240-4515-560D-6A3A10174A4D}"/>
          </ac:picMkLst>
        </pc:pic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2" creationId="{7570F085-0F62-E43A-CFCC-3E78B27220CB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4" creationId="{8DAAA620-0285-EE35-DE03-B2F44BEDC772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5" creationId="{20C56D8D-1107-9D14-5497-B59FBA169DE2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6" creationId="{C9391707-5F95-E13F-6FA1-68AFFDF8B295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7" creationId="{FD70CBFB-EE5B-3FB6-202B-4C7F6E43EBDF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8" creationId="{BA497BE6-ACD9-EC60-0541-7CB88889ECF6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9" creationId="{81296B60-0332-C3BF-B330-65EA5746BEB4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2" creationId="{495C8907-2C87-9598-EF43-E566694E5126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3" creationId="{B78A006C-4D6A-1FED-FCB2-BDA947A26577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4" creationId="{059D17BA-F9B5-76FE-4DBD-E6210489064D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5" creationId="{1E3479D7-8AA5-04F8-4A6E-95ADAD2F560C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6" creationId="{EA45CEA1-1ED8-B170-74F8-A106E3DC5A59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7" creationId="{A2AA09B4-986B-FCBF-2B9B-FA64DF2D2D8C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18" creationId="{1B7997B5-FA9A-7CED-11FA-EC4C3D229E15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21" creationId="{C820200C-EB10-BAF3-60D2-38B424D03829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22" creationId="{609D7245-3BCC-6381-316A-0FEE6F75961E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24" creationId="{C2E27DA1-1657-20AB-8F1C-6D7EF9D531A2}"/>
          </ac:inkMkLst>
        </pc:inkChg>
        <pc:inkChg chg="add mod">
          <ac:chgData name="mehmet sait özdemir" userId="dce2c172-62e6-4d50-b888-93ec6715f647" providerId="ADAL" clId="{4B34B9B3-F431-4264-81B4-7C1F7E2D189B}" dt="2023-08-15T21:16:07.794" v="3497"/>
          <ac:inkMkLst>
            <pc:docMk/>
            <pc:sldMk cId="2028744295" sldId="392"/>
            <ac:inkMk id="25" creationId="{8B72454D-6976-B486-A572-A2D862EEFDA3}"/>
          </ac:inkMkLst>
        </pc:inkChg>
        <pc:inkChg chg="add">
          <ac:chgData name="mehmet sait özdemir" userId="dce2c172-62e6-4d50-b888-93ec6715f647" providerId="ADAL" clId="{4B34B9B3-F431-4264-81B4-7C1F7E2D189B}" dt="2023-08-15T21:16:10.157" v="3498" actId="9405"/>
          <ac:inkMkLst>
            <pc:docMk/>
            <pc:sldMk cId="2028744295" sldId="392"/>
            <ac:inkMk id="27" creationId="{EADD0255-60E6-EE28-9986-629D4F35576A}"/>
          </ac:inkMkLst>
        </pc:inkChg>
        <pc:inkChg chg="add">
          <ac:chgData name="mehmet sait özdemir" userId="dce2c172-62e6-4d50-b888-93ec6715f647" providerId="ADAL" clId="{4B34B9B3-F431-4264-81B4-7C1F7E2D189B}" dt="2023-08-15T21:16:11.309" v="3499" actId="9405"/>
          <ac:inkMkLst>
            <pc:docMk/>
            <pc:sldMk cId="2028744295" sldId="392"/>
            <ac:inkMk id="28" creationId="{1783D894-EBD8-3D35-0128-6988FC98DD40}"/>
          </ac:inkMkLst>
        </pc:inkChg>
        <pc:inkChg chg="add">
          <ac:chgData name="mehmet sait özdemir" userId="dce2c172-62e6-4d50-b888-93ec6715f647" providerId="ADAL" clId="{4B34B9B3-F431-4264-81B4-7C1F7E2D189B}" dt="2023-08-15T21:16:12.476" v="3500" actId="9405"/>
          <ac:inkMkLst>
            <pc:docMk/>
            <pc:sldMk cId="2028744295" sldId="392"/>
            <ac:inkMk id="29" creationId="{62F77AAF-E77A-A6EB-1B92-462987A22BBA}"/>
          </ac:inkMkLst>
        </pc:inkChg>
        <pc:inkChg chg="add mod">
          <ac:chgData name="mehmet sait özdemir" userId="dce2c172-62e6-4d50-b888-93ec6715f647" providerId="ADAL" clId="{4B34B9B3-F431-4264-81B4-7C1F7E2D189B}" dt="2023-08-15T21:16:15.147" v="3504"/>
          <ac:inkMkLst>
            <pc:docMk/>
            <pc:sldMk cId="2028744295" sldId="392"/>
            <ac:inkMk id="30" creationId="{D86CDAF5-20E7-ABD5-87E4-015581A7EACB}"/>
          </ac:inkMkLst>
        </pc:inkChg>
        <pc:inkChg chg="add mod">
          <ac:chgData name="mehmet sait özdemir" userId="dce2c172-62e6-4d50-b888-93ec6715f647" providerId="ADAL" clId="{4B34B9B3-F431-4264-81B4-7C1F7E2D189B}" dt="2023-08-15T21:16:15.147" v="3504"/>
          <ac:inkMkLst>
            <pc:docMk/>
            <pc:sldMk cId="2028744295" sldId="392"/>
            <ac:inkMk id="31" creationId="{126EB933-42B1-EB58-8545-070FC3A475A3}"/>
          </ac:inkMkLst>
        </pc:inkChg>
        <pc:inkChg chg="add mod">
          <ac:chgData name="mehmet sait özdemir" userId="dce2c172-62e6-4d50-b888-93ec6715f647" providerId="ADAL" clId="{4B34B9B3-F431-4264-81B4-7C1F7E2D189B}" dt="2023-08-15T21:16:15.147" v="3504"/>
          <ac:inkMkLst>
            <pc:docMk/>
            <pc:sldMk cId="2028744295" sldId="392"/>
            <ac:inkMk id="32" creationId="{39A23111-83D7-3A92-EF60-D3FCB140E701}"/>
          </ac:inkMkLst>
        </pc:inkChg>
        <pc:inkChg chg="add">
          <ac:chgData name="mehmet sait özdemir" userId="dce2c172-62e6-4d50-b888-93ec6715f647" providerId="ADAL" clId="{4B34B9B3-F431-4264-81B4-7C1F7E2D189B}" dt="2023-08-15T21:16:17.814" v="3505" actId="9405"/>
          <ac:inkMkLst>
            <pc:docMk/>
            <pc:sldMk cId="2028744295" sldId="392"/>
            <ac:inkMk id="34" creationId="{3724F87A-3A5C-631E-76E1-12E0DD839E02}"/>
          </ac:inkMkLst>
        </pc:inkChg>
        <pc:inkChg chg="add">
          <ac:chgData name="mehmet sait özdemir" userId="dce2c172-62e6-4d50-b888-93ec6715f647" providerId="ADAL" clId="{4B34B9B3-F431-4264-81B4-7C1F7E2D189B}" dt="2023-08-15T21:16:18.913" v="3506" actId="9405"/>
          <ac:inkMkLst>
            <pc:docMk/>
            <pc:sldMk cId="2028744295" sldId="392"/>
            <ac:inkMk id="35" creationId="{EEE9D45D-E5D8-94A0-E9FD-9C354FD95E22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36" creationId="{40A3421E-2175-FCBA-56AC-B2900E0EBD6F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37" creationId="{B2757E0D-00DF-9372-F775-83AFAA0F2576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38" creationId="{11A4CB68-DD44-4E25-FE0C-2F1D1765747A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39" creationId="{6AEF38A1-4FCA-8E24-FF36-73E439AEAC17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40" creationId="{4491FF83-8003-54CB-9E88-03C22E4ECD3F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41" creationId="{28691B42-DC3C-63A1-3C07-55362582D70E}"/>
          </ac:inkMkLst>
        </pc:inkChg>
        <pc:inkChg chg="add mod">
          <ac:chgData name="mehmet sait özdemir" userId="dce2c172-62e6-4d50-b888-93ec6715f647" providerId="ADAL" clId="{4B34B9B3-F431-4264-81B4-7C1F7E2D189B}" dt="2023-08-15T21:16:22.768" v="3514"/>
          <ac:inkMkLst>
            <pc:docMk/>
            <pc:sldMk cId="2028744295" sldId="392"/>
            <ac:inkMk id="42" creationId="{FA055E4C-F7C0-815F-4D2F-9C5384D87B32}"/>
          </ac:inkMkLst>
        </pc:inkChg>
        <pc:inkChg chg="add del mod">
          <ac:chgData name="mehmet sait özdemir" userId="dce2c172-62e6-4d50-b888-93ec6715f647" providerId="ADAL" clId="{4B34B9B3-F431-4264-81B4-7C1F7E2D189B}" dt="2023-08-15T21:17:14.638" v="3531"/>
          <ac:inkMkLst>
            <pc:docMk/>
            <pc:sldMk cId="2028744295" sldId="392"/>
            <ac:inkMk id="45" creationId="{6450C48E-573E-D61F-A971-5F28C156F5AE}"/>
          </ac:inkMkLst>
        </pc:inkChg>
        <pc:inkChg chg="add del mod">
          <ac:chgData name="mehmet sait özdemir" userId="dce2c172-62e6-4d50-b888-93ec6715f647" providerId="ADAL" clId="{4B34B9B3-F431-4264-81B4-7C1F7E2D189B}" dt="2023-08-15T21:17:14.634" v="3526"/>
          <ac:inkMkLst>
            <pc:docMk/>
            <pc:sldMk cId="2028744295" sldId="392"/>
            <ac:inkMk id="46" creationId="{9D5F7E57-38F8-09AF-0D3B-912B7F6A6FFD}"/>
          </ac:inkMkLst>
        </pc:inkChg>
        <pc:inkChg chg="add del mod">
          <ac:chgData name="mehmet sait özdemir" userId="dce2c172-62e6-4d50-b888-93ec6715f647" providerId="ADAL" clId="{4B34B9B3-F431-4264-81B4-7C1F7E2D189B}" dt="2023-08-15T21:17:14.639" v="3533"/>
          <ac:inkMkLst>
            <pc:docMk/>
            <pc:sldMk cId="2028744295" sldId="392"/>
            <ac:inkMk id="47" creationId="{B3306350-9065-6AA2-EB9C-1FA3D3A0877D}"/>
          </ac:inkMkLst>
        </pc:inkChg>
        <pc:inkChg chg="add del mod">
          <ac:chgData name="mehmet sait özdemir" userId="dce2c172-62e6-4d50-b888-93ec6715f647" providerId="ADAL" clId="{4B34B9B3-F431-4264-81B4-7C1F7E2D189B}" dt="2023-08-15T21:17:14.639" v="3534"/>
          <ac:inkMkLst>
            <pc:docMk/>
            <pc:sldMk cId="2028744295" sldId="392"/>
            <ac:inkMk id="48" creationId="{F97E395E-991D-019E-BE77-43AD7EF2C711}"/>
          </ac:inkMkLst>
        </pc:inkChg>
        <pc:inkChg chg="add del mod">
          <ac:chgData name="mehmet sait özdemir" userId="dce2c172-62e6-4d50-b888-93ec6715f647" providerId="ADAL" clId="{4B34B9B3-F431-4264-81B4-7C1F7E2D189B}" dt="2023-08-15T21:17:14.635" v="3527"/>
          <ac:inkMkLst>
            <pc:docMk/>
            <pc:sldMk cId="2028744295" sldId="392"/>
            <ac:inkMk id="49" creationId="{CC7FFDCE-366B-53A6-AA69-240F6DD57023}"/>
          </ac:inkMkLst>
        </pc:inkChg>
        <pc:inkChg chg="add del mod">
          <ac:chgData name="mehmet sait özdemir" userId="dce2c172-62e6-4d50-b888-93ec6715f647" providerId="ADAL" clId="{4B34B9B3-F431-4264-81B4-7C1F7E2D189B}" dt="2023-08-15T21:17:14.637" v="3530"/>
          <ac:inkMkLst>
            <pc:docMk/>
            <pc:sldMk cId="2028744295" sldId="392"/>
            <ac:inkMk id="50" creationId="{A54BC949-02E2-CCE9-C0C4-1D9F2F2A1344}"/>
          </ac:inkMkLst>
        </pc:inkChg>
        <pc:inkChg chg="add del mod">
          <ac:chgData name="mehmet sait özdemir" userId="dce2c172-62e6-4d50-b888-93ec6715f647" providerId="ADAL" clId="{4B34B9B3-F431-4264-81B4-7C1F7E2D189B}" dt="2023-08-15T21:17:14.637" v="3529"/>
          <ac:inkMkLst>
            <pc:docMk/>
            <pc:sldMk cId="2028744295" sldId="392"/>
            <ac:inkMk id="51" creationId="{875675F8-1180-008F-D4D7-72E61322EA80}"/>
          </ac:inkMkLst>
        </pc:inkChg>
        <pc:inkChg chg="add del mod">
          <ac:chgData name="mehmet sait özdemir" userId="dce2c172-62e6-4d50-b888-93ec6715f647" providerId="ADAL" clId="{4B34B9B3-F431-4264-81B4-7C1F7E2D189B}" dt="2023-08-15T21:17:14.638" v="3532"/>
          <ac:inkMkLst>
            <pc:docMk/>
            <pc:sldMk cId="2028744295" sldId="392"/>
            <ac:inkMk id="52" creationId="{49C81FB6-2C66-1F17-DC5B-12EC542FB108}"/>
          </ac:inkMkLst>
        </pc:inkChg>
        <pc:inkChg chg="add del mod">
          <ac:chgData name="mehmet sait özdemir" userId="dce2c172-62e6-4d50-b888-93ec6715f647" providerId="ADAL" clId="{4B34B9B3-F431-4264-81B4-7C1F7E2D189B}" dt="2023-08-15T21:17:14.636" v="3528"/>
          <ac:inkMkLst>
            <pc:docMk/>
            <pc:sldMk cId="2028744295" sldId="392"/>
            <ac:inkMk id="53" creationId="{8AE9F47F-AC5F-A668-CCCB-24026BC152B0}"/>
          </ac:inkMkLst>
        </pc:inkChg>
        <pc:inkChg chg="add del mod">
          <ac:chgData name="mehmet sait özdemir" userId="dce2c172-62e6-4d50-b888-93ec6715f647" providerId="ADAL" clId="{4B34B9B3-F431-4264-81B4-7C1F7E2D189B}" dt="2023-08-15T21:17:14.639" v="3535"/>
          <ac:inkMkLst>
            <pc:docMk/>
            <pc:sldMk cId="2028744295" sldId="392"/>
            <ac:inkMk id="54" creationId="{2A3169D5-56A1-FBE2-53FE-1E8C818B392E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57" creationId="{E9BA36DF-71B9-3F57-B41C-5D8D3DA31B4A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58" creationId="{096FD5D1-735F-68BF-2DFE-51CF1D8A1A67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60" creationId="{B773CFB9-93BF-7837-93E8-5497EA3FA992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61" creationId="{E21FD33D-D9FC-45D9-593F-40D26BDA9F10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62" creationId="{38BF6553-3CB2-BA6F-D008-B69CA8A47AEC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64" creationId="{DB28028C-C52D-BBD8-FD48-D17BA3B3E8CF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65" creationId="{202D93E3-4A9C-2144-D376-A57EDB9C06BE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66" creationId="{FAE13628-1B48-A345-34C2-0D553476382B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67" creationId="{C08EA4F5-A024-25E3-6EB4-9873FF2175C6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68" creationId="{499A3A8A-3257-B582-A49B-9C2E96A86F67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70" creationId="{3D07FA23-94C1-8FD6-48F7-2AF8AB726CD3}"/>
          </ac:inkMkLst>
        </pc:inkChg>
        <pc:inkChg chg="add mod">
          <ac:chgData name="mehmet sait özdemir" userId="dce2c172-62e6-4d50-b888-93ec6715f647" providerId="ADAL" clId="{4B34B9B3-F431-4264-81B4-7C1F7E2D189B}" dt="2023-08-15T21:17:36.914" v="3551"/>
          <ac:inkMkLst>
            <pc:docMk/>
            <pc:sldMk cId="2028744295" sldId="392"/>
            <ac:inkMk id="71" creationId="{7804AECF-8639-4103-BC74-37C75C87BE8B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73" creationId="{CE5E126F-6B0F-44A5-D67B-AA356ADD9915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74" creationId="{0D8F00D0-A24A-9598-7D85-0854EE7707D8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75" creationId="{FF47185C-3890-4412-2F41-A1C846D66102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76" creationId="{44622137-A888-46F1-570B-605BB4A8462F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78" creationId="{7DE9DC88-A5F5-CE5C-E74E-52AD0E85E7F9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0" creationId="{BEBF633F-149D-96B4-CD71-1E2092C01BD8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1" creationId="{03BDA861-2F69-24B8-165B-A15AB5AE12EF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3" creationId="{B67287D6-6D39-0001-C6B8-57D6D3008F8A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4" creationId="{6DA62E33-770F-823E-8DB6-FB10451AAD75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5" creationId="{031F9A0F-4604-BD17-A61B-3D18834B183B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6" creationId="{8D5CEE99-B839-3837-1B6D-B93B6BECC2D1}"/>
          </ac:inkMkLst>
        </pc:inkChg>
        <pc:inkChg chg="add mod">
          <ac:chgData name="mehmet sait özdemir" userId="dce2c172-62e6-4d50-b888-93ec6715f647" providerId="ADAL" clId="{4B34B9B3-F431-4264-81B4-7C1F7E2D189B}" dt="2023-08-15T21:17:49.824" v="3567"/>
          <ac:inkMkLst>
            <pc:docMk/>
            <pc:sldMk cId="2028744295" sldId="392"/>
            <ac:inkMk id="87" creationId="{1684D1B9-D6EA-2FCC-9FFE-263B616DD608}"/>
          </ac:inkMkLst>
        </pc:inkChg>
        <pc:inkChg chg="add mod">
          <ac:chgData name="mehmet sait özdemir" userId="dce2c172-62e6-4d50-b888-93ec6715f647" providerId="ADAL" clId="{4B34B9B3-F431-4264-81B4-7C1F7E2D189B}" dt="2023-08-15T21:17:53.693" v="3574"/>
          <ac:inkMkLst>
            <pc:docMk/>
            <pc:sldMk cId="2028744295" sldId="392"/>
            <ac:inkMk id="89" creationId="{8D3C2C42-F7C5-21E0-C734-0888B389925F}"/>
          </ac:inkMkLst>
        </pc:inkChg>
        <pc:inkChg chg="add mod">
          <ac:chgData name="mehmet sait özdemir" userId="dce2c172-62e6-4d50-b888-93ec6715f647" providerId="ADAL" clId="{4B34B9B3-F431-4264-81B4-7C1F7E2D189B}" dt="2023-08-15T21:17:53.693" v="3574"/>
          <ac:inkMkLst>
            <pc:docMk/>
            <pc:sldMk cId="2028744295" sldId="392"/>
            <ac:inkMk id="90" creationId="{19BEB38E-7551-8E57-1147-15BF76B8883F}"/>
          </ac:inkMkLst>
        </pc:inkChg>
        <pc:inkChg chg="add mod">
          <ac:chgData name="mehmet sait özdemir" userId="dce2c172-62e6-4d50-b888-93ec6715f647" providerId="ADAL" clId="{4B34B9B3-F431-4264-81B4-7C1F7E2D189B}" dt="2023-08-15T21:17:53.693" v="3574"/>
          <ac:inkMkLst>
            <pc:docMk/>
            <pc:sldMk cId="2028744295" sldId="392"/>
            <ac:inkMk id="91" creationId="{4DEA4B77-8FB2-7C78-D3B9-8926277B6590}"/>
          </ac:inkMkLst>
        </pc:inkChg>
        <pc:inkChg chg="add mod">
          <ac:chgData name="mehmet sait özdemir" userId="dce2c172-62e6-4d50-b888-93ec6715f647" providerId="ADAL" clId="{4B34B9B3-F431-4264-81B4-7C1F7E2D189B}" dt="2023-08-15T21:17:53.693" v="3574"/>
          <ac:inkMkLst>
            <pc:docMk/>
            <pc:sldMk cId="2028744295" sldId="392"/>
            <ac:inkMk id="92" creationId="{B88118A5-289A-FDB3-2DE9-A1B9250BC1D1}"/>
          </ac:inkMkLst>
        </pc:inkChg>
        <pc:inkChg chg="add mod">
          <ac:chgData name="mehmet sait özdemir" userId="dce2c172-62e6-4d50-b888-93ec6715f647" providerId="ADAL" clId="{4B34B9B3-F431-4264-81B4-7C1F7E2D189B}" dt="2023-08-15T21:17:53.693" v="3574"/>
          <ac:inkMkLst>
            <pc:docMk/>
            <pc:sldMk cId="2028744295" sldId="392"/>
            <ac:inkMk id="93" creationId="{BC745C56-6805-91F0-4D7D-D42947C420E3}"/>
          </ac:inkMkLst>
        </pc:inkChg>
        <pc:inkChg chg="add mod">
          <ac:chgData name="mehmet sait özdemir" userId="dce2c172-62e6-4d50-b888-93ec6715f647" providerId="ADAL" clId="{4B34B9B3-F431-4264-81B4-7C1F7E2D189B}" dt="2023-08-15T21:17:53.693" v="3574"/>
          <ac:inkMkLst>
            <pc:docMk/>
            <pc:sldMk cId="2028744295" sldId="392"/>
            <ac:inkMk id="94" creationId="{ABCD6DC6-DA36-E7C3-FD45-F751137114D0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8:32.534" v="3615" actId="9405"/>
        <pc:sldMkLst>
          <pc:docMk/>
          <pc:sldMk cId="2208324284" sldId="393"/>
        </pc:sldMkLst>
        <pc:grpChg chg="del mod">
          <ac:chgData name="mehmet sait özdemir" userId="dce2c172-62e6-4d50-b888-93ec6715f647" providerId="ADAL" clId="{4B34B9B3-F431-4264-81B4-7C1F7E2D189B}" dt="2023-08-15T21:18:23.721" v="3604"/>
          <ac:grpSpMkLst>
            <pc:docMk/>
            <pc:sldMk cId="2208324284" sldId="393"/>
            <ac:grpSpMk id="22" creationId="{A75B8A99-44B1-EBFE-CB13-AA1644E2AC4E}"/>
          </ac:grpSpMkLst>
        </pc:grpChg>
        <pc:grpChg chg="del mod">
          <ac:chgData name="mehmet sait özdemir" userId="dce2c172-62e6-4d50-b888-93ec6715f647" providerId="ADAL" clId="{4B34B9B3-F431-4264-81B4-7C1F7E2D189B}" dt="2023-08-15T21:18:31.899" v="3614"/>
          <ac:grpSpMkLst>
            <pc:docMk/>
            <pc:sldMk cId="2208324284" sldId="393"/>
            <ac:grpSpMk id="23" creationId="{960C89A5-0647-143B-2986-0E4B3EA76BDB}"/>
          </ac:grpSpMkLst>
        </pc:grpChg>
        <pc:grpChg chg="del mod">
          <ac:chgData name="mehmet sait özdemir" userId="dce2c172-62e6-4d50-b888-93ec6715f647" providerId="ADAL" clId="{4B34B9B3-F431-4264-81B4-7C1F7E2D189B}" dt="2023-08-15T21:18:31.899" v="3614"/>
          <ac:grpSpMkLst>
            <pc:docMk/>
            <pc:sldMk cId="2208324284" sldId="393"/>
            <ac:grpSpMk id="28" creationId="{85566C83-DC7F-0EFA-E577-4E5D1108C3DC}"/>
          </ac:grpSpMkLst>
        </pc:grpChg>
        <pc:grpChg chg="del mod">
          <ac:chgData name="mehmet sait özdemir" userId="dce2c172-62e6-4d50-b888-93ec6715f647" providerId="ADAL" clId="{4B34B9B3-F431-4264-81B4-7C1F7E2D189B}" dt="2023-08-15T21:18:31.899" v="3614"/>
          <ac:grpSpMkLst>
            <pc:docMk/>
            <pc:sldMk cId="2208324284" sldId="393"/>
            <ac:grpSpMk id="35" creationId="{27463141-4BB6-D72D-158D-C52F1A72E72E}"/>
          </ac:grpSpMkLst>
        </pc:grpChg>
        <pc:grpChg chg="mod">
          <ac:chgData name="mehmet sait özdemir" userId="dce2c172-62e6-4d50-b888-93ec6715f647" providerId="ADAL" clId="{4B34B9B3-F431-4264-81B4-7C1F7E2D189B}" dt="2023-08-15T21:18:31.899" v="3614"/>
          <ac:grpSpMkLst>
            <pc:docMk/>
            <pc:sldMk cId="2208324284" sldId="393"/>
            <ac:grpSpMk id="45" creationId="{0A6B6281-8381-FA21-89A2-0A577B9834D0}"/>
          </ac:grpSpMkLst>
        </pc:grpChg>
        <pc:grpChg chg="mod">
          <ac:chgData name="mehmet sait özdemir" userId="dce2c172-62e6-4d50-b888-93ec6715f647" providerId="ADAL" clId="{4B34B9B3-F431-4264-81B4-7C1F7E2D189B}" dt="2023-08-15T21:18:31.899" v="3614"/>
          <ac:grpSpMkLst>
            <pc:docMk/>
            <pc:sldMk cId="2208324284" sldId="393"/>
            <ac:grpSpMk id="46" creationId="{A61A5F57-CF07-BD1B-B612-3A5E5F7E49F4}"/>
          </ac:grpSpMkLst>
        </pc:grpChg>
        <pc:picChg chg="add mod">
          <ac:chgData name="mehmet sait özdemir" userId="dce2c172-62e6-4d50-b888-93ec6715f647" providerId="ADAL" clId="{4B34B9B3-F431-4264-81B4-7C1F7E2D189B}" dt="2023-08-15T16:02:41.321" v="545" actId="14100"/>
          <ac:picMkLst>
            <pc:docMk/>
            <pc:sldMk cId="2208324284" sldId="393"/>
            <ac:picMk id="3" creationId="{1E63BD33-54FD-243F-52D1-ABA5A0C13BD4}"/>
          </ac:picMkLst>
        </pc:picChg>
        <pc:inkChg chg="add">
          <ac:chgData name="mehmet sait özdemir" userId="dce2c172-62e6-4d50-b888-93ec6715f647" providerId="ADAL" clId="{4B34B9B3-F431-4264-81B4-7C1F7E2D189B}" dt="2023-08-15T21:18:04.324" v="3575" actId="9405"/>
          <ac:inkMkLst>
            <pc:docMk/>
            <pc:sldMk cId="2208324284" sldId="393"/>
            <ac:inkMk id="2" creationId="{418E77CB-4B52-D5FB-1162-EA237B6A5ADC}"/>
          </ac:inkMkLst>
        </pc:inkChg>
        <pc:inkChg chg="add">
          <ac:chgData name="mehmet sait özdemir" userId="dce2c172-62e6-4d50-b888-93ec6715f647" providerId="ADAL" clId="{4B34B9B3-F431-4264-81B4-7C1F7E2D189B}" dt="2023-08-15T21:18:05.288" v="3576" actId="9405"/>
          <ac:inkMkLst>
            <pc:docMk/>
            <pc:sldMk cId="2208324284" sldId="393"/>
            <ac:inkMk id="4" creationId="{B79A2D83-CEB1-624A-71AA-D9FA490274CE}"/>
          </ac:inkMkLst>
        </pc:inkChg>
        <pc:inkChg chg="add">
          <ac:chgData name="mehmet sait özdemir" userId="dce2c172-62e6-4d50-b888-93ec6715f647" providerId="ADAL" clId="{4B34B9B3-F431-4264-81B4-7C1F7E2D189B}" dt="2023-08-15T21:18:08.029" v="3577" actId="9405"/>
          <ac:inkMkLst>
            <pc:docMk/>
            <pc:sldMk cId="2208324284" sldId="393"/>
            <ac:inkMk id="5" creationId="{7AAB27E6-E297-58D8-3810-CD087C3B15A3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6" creationId="{B5064DE4-2FF9-D020-4BAE-5E2D687A0252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7" creationId="{3C507441-5F0C-9681-4F54-C961863A40A2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8" creationId="{983F9566-26B8-DE4A-B432-A36C2ADEC3D8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9" creationId="{57B54F08-9C8A-C0F1-56CA-8628D39C202F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2" creationId="{206D2B00-1C9B-F0EA-DDFB-6B795B26CB8D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3" creationId="{57F0A415-2BB8-0AF6-ED15-C06AA691CA91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4" creationId="{01AA0B3D-6B61-73FC-AC43-63802B7ACCD6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5" creationId="{4B383CFB-7A86-41D9-8952-51FFE08B4713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6" creationId="{A6466AEE-4F07-3A67-C4FB-C63A0C276E88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7" creationId="{183D8523-F65B-6F67-DAE0-F1E159502880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8" creationId="{6270CD29-A799-163D-3E4E-A4E0DD733D60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19" creationId="{D3C605F0-AFCE-FEA3-57F9-90025BA78744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20" creationId="{A5555E18-547F-1D30-FB6A-D16E5A61259C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21" creationId="{914F3938-DBF9-5170-3FDA-A397941BB11F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24" creationId="{E5989552-F30C-A72A-AF9A-5BB546804B40}"/>
          </ac:inkMkLst>
        </pc:inkChg>
        <pc:inkChg chg="add">
          <ac:chgData name="mehmet sait özdemir" userId="dce2c172-62e6-4d50-b888-93ec6715f647" providerId="ADAL" clId="{4B34B9B3-F431-4264-81B4-7C1F7E2D189B}" dt="2023-08-15T21:18:17.225" v="3594" actId="9405"/>
          <ac:inkMkLst>
            <pc:docMk/>
            <pc:sldMk cId="2208324284" sldId="393"/>
            <ac:inkMk id="25" creationId="{C9FCF22B-54C3-03E3-0D2F-658192F146CD}"/>
          </ac:inkMkLst>
        </pc:inkChg>
        <pc:inkChg chg="add">
          <ac:chgData name="mehmet sait özdemir" userId="dce2c172-62e6-4d50-b888-93ec6715f647" providerId="ADAL" clId="{4B34B9B3-F431-4264-81B4-7C1F7E2D189B}" dt="2023-08-15T21:18:18.297" v="3595" actId="9405"/>
          <ac:inkMkLst>
            <pc:docMk/>
            <pc:sldMk cId="2208324284" sldId="393"/>
            <ac:inkMk id="26" creationId="{77BAF28E-2AE5-80A5-F27C-12E6E147E408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27" creationId="{F3CF22E7-8850-A1A2-A8B5-1907B1640607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29" creationId="{5848093C-F3F0-765D-E5B6-03571227D206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0" creationId="{283C86D4-AEE7-6FC9-3FFB-BF5EF47E40FF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1" creationId="{228999CF-05A2-0238-4F3F-2A96206FCEBE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2" creationId="{A80773D9-E6A9-A301-B89A-5A4994B35414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3" creationId="{AF2778C5-3B8F-C910-B24B-FC0EB3A57EBD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4" creationId="{447771DC-0866-ABE1-004A-51601BD80FD2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6" creationId="{52FFF609-66B6-98AC-8688-79FE1D95B13A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7" creationId="{8057CBAA-A329-B067-9C7B-CB3F92284F81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8" creationId="{4B10B341-6D64-1D0F-1A53-6EE81592B0C6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39" creationId="{04BAF3E9-AE49-E48E-31C9-669BF66E1BBB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40" creationId="{2CBB652D-CE7D-EE53-923A-1FEAF184BF0C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41" creationId="{3830DF2E-D363-91C4-C8ED-E3314FEFEDD0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42" creationId="{284E2E10-1E73-978A-752B-12BE7959BF8D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43" creationId="{AD9822A5-C3EF-71BC-B705-65B8F7F77F24}"/>
          </ac:inkMkLst>
        </pc:inkChg>
        <pc:inkChg chg="add mod">
          <ac:chgData name="mehmet sait özdemir" userId="dce2c172-62e6-4d50-b888-93ec6715f647" providerId="ADAL" clId="{4B34B9B3-F431-4264-81B4-7C1F7E2D189B}" dt="2023-08-15T21:18:31.899" v="3614"/>
          <ac:inkMkLst>
            <pc:docMk/>
            <pc:sldMk cId="2208324284" sldId="393"/>
            <ac:inkMk id="44" creationId="{454E16B1-68F8-5C2B-653C-E8B3A51802C4}"/>
          </ac:inkMkLst>
        </pc:inkChg>
        <pc:inkChg chg="add">
          <ac:chgData name="mehmet sait özdemir" userId="dce2c172-62e6-4d50-b888-93ec6715f647" providerId="ADAL" clId="{4B34B9B3-F431-4264-81B4-7C1F7E2D189B}" dt="2023-08-15T21:18:32.534" v="3615" actId="9405"/>
          <ac:inkMkLst>
            <pc:docMk/>
            <pc:sldMk cId="2208324284" sldId="393"/>
            <ac:inkMk id="47" creationId="{9CF9A103-0CE9-C33A-902A-0F98D7C4983A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9:08.553" v="3650" actId="9405"/>
        <pc:sldMkLst>
          <pc:docMk/>
          <pc:sldMk cId="2929435434" sldId="394"/>
        </pc:sldMkLst>
        <pc:grpChg chg="del mod">
          <ac:chgData name="mehmet sait özdemir" userId="dce2c172-62e6-4d50-b888-93ec6715f647" providerId="ADAL" clId="{4B34B9B3-F431-4264-81B4-7C1F7E2D189B}" dt="2023-08-15T21:18:53.734" v="3631"/>
          <ac:grpSpMkLst>
            <pc:docMk/>
            <pc:sldMk cId="2929435434" sldId="394"/>
            <ac:grpSpMk id="8" creationId="{4BEBDD52-FCB1-D0ED-98EE-92EDC4358666}"/>
          </ac:grpSpMkLst>
        </pc:grpChg>
        <pc:grpChg chg="mod">
          <ac:chgData name="mehmet sait özdemir" userId="dce2c172-62e6-4d50-b888-93ec6715f647" providerId="ADAL" clId="{4B34B9B3-F431-4264-81B4-7C1F7E2D189B}" dt="2023-08-15T21:18:53.734" v="3631"/>
          <ac:grpSpMkLst>
            <pc:docMk/>
            <pc:sldMk cId="2929435434" sldId="394"/>
            <ac:grpSpMk id="20" creationId="{ED4F19D6-4844-6217-BD8B-3191D03B4531}"/>
          </ac:grpSpMkLst>
        </pc:grpChg>
        <pc:grpChg chg="mod">
          <ac:chgData name="mehmet sait özdemir" userId="dce2c172-62e6-4d50-b888-93ec6715f647" providerId="ADAL" clId="{4B34B9B3-F431-4264-81B4-7C1F7E2D189B}" dt="2023-08-15T21:18:53.734" v="3631"/>
          <ac:grpSpMkLst>
            <pc:docMk/>
            <pc:sldMk cId="2929435434" sldId="394"/>
            <ac:grpSpMk id="21" creationId="{FE291CB9-F25C-DA80-B20A-3F0961F0C7B9}"/>
          </ac:grpSpMkLst>
        </pc:grpChg>
        <pc:grpChg chg="mod">
          <ac:chgData name="mehmet sait özdemir" userId="dce2c172-62e6-4d50-b888-93ec6715f647" providerId="ADAL" clId="{4B34B9B3-F431-4264-81B4-7C1F7E2D189B}" dt="2023-08-15T21:18:59.267" v="3634"/>
          <ac:grpSpMkLst>
            <pc:docMk/>
            <pc:sldMk cId="2929435434" sldId="394"/>
            <ac:grpSpMk id="24" creationId="{AD84CD8D-BEFE-F3D2-A498-DCADD5D5BA28}"/>
          </ac:grpSpMkLst>
        </pc:grpChg>
        <pc:grpChg chg="del mod">
          <ac:chgData name="mehmet sait özdemir" userId="dce2c172-62e6-4d50-b888-93ec6715f647" providerId="ADAL" clId="{4B34B9B3-F431-4264-81B4-7C1F7E2D189B}" dt="2023-08-15T21:19:02.002" v="3641"/>
          <ac:grpSpMkLst>
            <pc:docMk/>
            <pc:sldMk cId="2929435434" sldId="394"/>
            <ac:grpSpMk id="27" creationId="{D8A2D436-F342-E334-FDDA-B4AF9EDBA6B8}"/>
          </ac:grpSpMkLst>
        </pc:grpChg>
        <pc:grpChg chg="del mod">
          <ac:chgData name="mehmet sait özdemir" userId="dce2c172-62e6-4d50-b888-93ec6715f647" providerId="ADAL" clId="{4B34B9B3-F431-4264-81B4-7C1F7E2D189B}" dt="2023-08-15T21:19:05.045" v="3647"/>
          <ac:grpSpMkLst>
            <pc:docMk/>
            <pc:sldMk cId="2929435434" sldId="394"/>
            <ac:grpSpMk id="31" creationId="{0AE33CC6-BB9E-834E-525A-8906D7D7B817}"/>
          </ac:grpSpMkLst>
        </pc:grpChg>
        <pc:grpChg chg="mod">
          <ac:chgData name="mehmet sait özdemir" userId="dce2c172-62e6-4d50-b888-93ec6715f647" providerId="ADAL" clId="{4B34B9B3-F431-4264-81B4-7C1F7E2D189B}" dt="2023-08-15T21:19:05.045" v="3647"/>
          <ac:grpSpMkLst>
            <pc:docMk/>
            <pc:sldMk cId="2929435434" sldId="394"/>
            <ac:grpSpMk id="37" creationId="{F683E534-FA12-8FE7-56BE-FC9A3D3C363F}"/>
          </ac:grpSpMkLst>
        </pc:grpChg>
        <pc:grpChg chg="mod">
          <ac:chgData name="mehmet sait özdemir" userId="dce2c172-62e6-4d50-b888-93ec6715f647" providerId="ADAL" clId="{4B34B9B3-F431-4264-81B4-7C1F7E2D189B}" dt="2023-08-15T21:19:05.045" v="3647"/>
          <ac:grpSpMkLst>
            <pc:docMk/>
            <pc:sldMk cId="2929435434" sldId="394"/>
            <ac:grpSpMk id="38" creationId="{97538DB7-62E5-900E-834C-E6AC759C99A9}"/>
          </ac:grpSpMkLst>
        </pc:grpChg>
        <pc:picChg chg="add mod">
          <ac:chgData name="mehmet sait özdemir" userId="dce2c172-62e6-4d50-b888-93ec6715f647" providerId="ADAL" clId="{4B34B9B3-F431-4264-81B4-7C1F7E2D189B}" dt="2023-08-15T16:03:24.415" v="551" actId="14100"/>
          <ac:picMkLst>
            <pc:docMk/>
            <pc:sldMk cId="2929435434" sldId="394"/>
            <ac:picMk id="3" creationId="{46BE1C22-672D-DE3D-63D0-594F81CE9075}"/>
          </ac:picMkLst>
        </pc:pic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2" creationId="{91AAECFC-F758-CC3F-0DFE-2781D70263DD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4" creationId="{0128A070-CF38-C307-71D0-6B336EAEB4DF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5" creationId="{0A13983F-0EF1-5141-C65F-26D9588D0517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6" creationId="{B3810CD3-71CA-D1C5-6FAF-D4CC1459E562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7" creationId="{DE5B9DAF-94AA-98D0-9C03-D29E4A70ED66}"/>
          </ac:inkMkLst>
        </pc:inkChg>
        <pc:inkChg chg="add">
          <ac:chgData name="mehmet sait özdemir" userId="dce2c172-62e6-4d50-b888-93ec6715f647" providerId="ADAL" clId="{4B34B9B3-F431-4264-81B4-7C1F7E2D189B}" dt="2023-08-15T21:18:47.102" v="3622" actId="9405"/>
          <ac:inkMkLst>
            <pc:docMk/>
            <pc:sldMk cId="2929435434" sldId="394"/>
            <ac:inkMk id="9" creationId="{42174767-7538-982C-B92F-108C3A40FBF6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2" creationId="{DF07E717-8A55-70A6-56DD-3BE90FF4A046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3" creationId="{B5F6264C-6C3E-FC56-0B82-7864250EC0D2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4" creationId="{BF6617F1-E609-0CAE-0853-49B36562779F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5" creationId="{2F58155F-108B-1D9D-65AA-E816DEECEB96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6" creationId="{5EDC0ABE-3956-6AE3-E798-81A73C505369}"/>
          </ac:inkMkLst>
        </pc:inkChg>
        <pc:inkChg chg="add">
          <ac:chgData name="mehmet sait özdemir" userId="dce2c172-62e6-4d50-b888-93ec6715f647" providerId="ADAL" clId="{4B34B9B3-F431-4264-81B4-7C1F7E2D189B}" dt="2023-08-15T21:18:51.301" v="3628" actId="9405"/>
          <ac:inkMkLst>
            <pc:docMk/>
            <pc:sldMk cId="2929435434" sldId="394"/>
            <ac:inkMk id="17" creationId="{71A323B9-8CC0-D611-CBF0-BEE5DF880E3B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8" creationId="{C691A463-62E6-4C3D-BA0D-8DA0D0C42C80}"/>
          </ac:inkMkLst>
        </pc:inkChg>
        <pc:inkChg chg="add mod">
          <ac:chgData name="mehmet sait özdemir" userId="dce2c172-62e6-4d50-b888-93ec6715f647" providerId="ADAL" clId="{4B34B9B3-F431-4264-81B4-7C1F7E2D189B}" dt="2023-08-15T21:18:53.734" v="3631"/>
          <ac:inkMkLst>
            <pc:docMk/>
            <pc:sldMk cId="2929435434" sldId="394"/>
            <ac:inkMk id="19" creationId="{F3DD80FA-8D6F-A410-E9D7-0C53B50C05A8}"/>
          </ac:inkMkLst>
        </pc:inkChg>
        <pc:inkChg chg="add mod">
          <ac:chgData name="mehmet sait özdemir" userId="dce2c172-62e6-4d50-b888-93ec6715f647" providerId="ADAL" clId="{4B34B9B3-F431-4264-81B4-7C1F7E2D189B}" dt="2023-08-15T21:18:59.267" v="3634"/>
          <ac:inkMkLst>
            <pc:docMk/>
            <pc:sldMk cId="2929435434" sldId="394"/>
            <ac:inkMk id="22" creationId="{A88AAB56-2269-BFD0-64E3-44DE3E3B77A3}"/>
          </ac:inkMkLst>
        </pc:inkChg>
        <pc:inkChg chg="add mod">
          <ac:chgData name="mehmet sait özdemir" userId="dce2c172-62e6-4d50-b888-93ec6715f647" providerId="ADAL" clId="{4B34B9B3-F431-4264-81B4-7C1F7E2D189B}" dt="2023-08-15T21:18:59.267" v="3634"/>
          <ac:inkMkLst>
            <pc:docMk/>
            <pc:sldMk cId="2929435434" sldId="394"/>
            <ac:inkMk id="23" creationId="{545B60B1-74F0-1327-B134-50DE91DDC85F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25" creationId="{6A24B4A7-8CFD-33CB-0B83-5038E095E8C4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26" creationId="{91AA3D50-4B14-F46A-C7BC-D4A9FC1BC8D4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28" creationId="{DC3E92FF-B722-DD56-1932-9E7C2525383F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29" creationId="{16C61185-9E5B-9657-D113-3BB60DAF1A3B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30" creationId="{F04EE320-711B-7028-C39B-DFAA5BB20695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32" creationId="{9EA4F146-95C0-616F-0B57-5D7D21AE63FD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33" creationId="{ADED7186-6586-2FEC-2ED1-BEBA504F1B63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34" creationId="{0517CB75-FAF8-311D-438F-8241178B2F96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35" creationId="{CF29937D-D977-59E9-CFC3-AD8111A7A22B}"/>
          </ac:inkMkLst>
        </pc:inkChg>
        <pc:inkChg chg="add mod">
          <ac:chgData name="mehmet sait özdemir" userId="dce2c172-62e6-4d50-b888-93ec6715f647" providerId="ADAL" clId="{4B34B9B3-F431-4264-81B4-7C1F7E2D189B}" dt="2023-08-15T21:19:05.045" v="3647"/>
          <ac:inkMkLst>
            <pc:docMk/>
            <pc:sldMk cId="2929435434" sldId="394"/>
            <ac:inkMk id="36" creationId="{851C8CA9-84C2-958C-AA50-71740016DAE7}"/>
          </ac:inkMkLst>
        </pc:inkChg>
        <pc:inkChg chg="add">
          <ac:chgData name="mehmet sait özdemir" userId="dce2c172-62e6-4d50-b888-93ec6715f647" providerId="ADAL" clId="{4B34B9B3-F431-4264-81B4-7C1F7E2D189B}" dt="2023-08-15T21:19:06.767" v="3648" actId="9405"/>
          <ac:inkMkLst>
            <pc:docMk/>
            <pc:sldMk cId="2929435434" sldId="394"/>
            <ac:inkMk id="39" creationId="{2001A0FA-9A04-8C52-A9F1-399EF3783106}"/>
          </ac:inkMkLst>
        </pc:inkChg>
        <pc:inkChg chg="add">
          <ac:chgData name="mehmet sait özdemir" userId="dce2c172-62e6-4d50-b888-93ec6715f647" providerId="ADAL" clId="{4B34B9B3-F431-4264-81B4-7C1F7E2D189B}" dt="2023-08-15T21:19:07.711" v="3649" actId="9405"/>
          <ac:inkMkLst>
            <pc:docMk/>
            <pc:sldMk cId="2929435434" sldId="394"/>
            <ac:inkMk id="40" creationId="{063EB14D-5FFD-0360-577A-855AF7ED10C6}"/>
          </ac:inkMkLst>
        </pc:inkChg>
        <pc:inkChg chg="add">
          <ac:chgData name="mehmet sait özdemir" userId="dce2c172-62e6-4d50-b888-93ec6715f647" providerId="ADAL" clId="{4B34B9B3-F431-4264-81B4-7C1F7E2D189B}" dt="2023-08-15T21:19:08.553" v="3650" actId="9405"/>
          <ac:inkMkLst>
            <pc:docMk/>
            <pc:sldMk cId="2929435434" sldId="394"/>
            <ac:inkMk id="41" creationId="{3C908DCB-A634-3DE3-3C40-B01B4529AB4B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19:44.267" v="3681"/>
        <pc:sldMkLst>
          <pc:docMk/>
          <pc:sldMk cId="1319895753" sldId="395"/>
        </pc:sldMkLst>
        <pc:grpChg chg="del mod">
          <ac:chgData name="mehmet sait özdemir" userId="dce2c172-62e6-4d50-b888-93ec6715f647" providerId="ADAL" clId="{4B34B9B3-F431-4264-81B4-7C1F7E2D189B}" dt="2023-08-15T21:19:35.615" v="3665"/>
          <ac:grpSpMkLst>
            <pc:docMk/>
            <pc:sldMk cId="1319895753" sldId="395"/>
            <ac:grpSpMk id="7" creationId="{B8B1BDB9-F087-A2A5-4494-FD26F10BB3E8}"/>
          </ac:grpSpMkLst>
        </pc:grpChg>
        <pc:grpChg chg="del mod">
          <ac:chgData name="mehmet sait özdemir" userId="dce2c172-62e6-4d50-b888-93ec6715f647" providerId="ADAL" clId="{4B34B9B3-F431-4264-81B4-7C1F7E2D189B}" dt="2023-08-15T21:19:35.615" v="3665"/>
          <ac:grpSpMkLst>
            <pc:docMk/>
            <pc:sldMk cId="1319895753" sldId="395"/>
            <ac:grpSpMk id="8" creationId="{434330AC-51D1-DF0C-0664-BCD19F3FAAD2}"/>
          </ac:grpSpMkLst>
        </pc:grpChg>
        <pc:grpChg chg="del mod">
          <ac:chgData name="mehmet sait özdemir" userId="dce2c172-62e6-4d50-b888-93ec6715f647" providerId="ADAL" clId="{4B34B9B3-F431-4264-81B4-7C1F7E2D189B}" dt="2023-08-15T21:19:38.198" v="3671"/>
          <ac:grpSpMkLst>
            <pc:docMk/>
            <pc:sldMk cId="1319895753" sldId="395"/>
            <ac:grpSpMk id="20" creationId="{FAC242DA-B637-42F7-9E23-7AA512604706}"/>
          </ac:grpSpMkLst>
        </pc:grpChg>
        <pc:grpChg chg="del mod">
          <ac:chgData name="mehmet sait özdemir" userId="dce2c172-62e6-4d50-b888-93ec6715f647" providerId="ADAL" clId="{4B34B9B3-F431-4264-81B4-7C1F7E2D189B}" dt="2023-08-15T21:19:40.777" v="3674"/>
          <ac:grpSpMkLst>
            <pc:docMk/>
            <pc:sldMk cId="1319895753" sldId="395"/>
            <ac:grpSpMk id="26" creationId="{0F8ABB51-F8C5-0FB3-681A-752005D48D6D}"/>
          </ac:grpSpMkLst>
        </pc:grpChg>
        <pc:grpChg chg="del mod">
          <ac:chgData name="mehmet sait özdemir" userId="dce2c172-62e6-4d50-b888-93ec6715f647" providerId="ADAL" clId="{4B34B9B3-F431-4264-81B4-7C1F7E2D189B}" dt="2023-08-15T21:19:44.267" v="3681"/>
          <ac:grpSpMkLst>
            <pc:docMk/>
            <pc:sldMk cId="1319895753" sldId="395"/>
            <ac:grpSpMk id="29" creationId="{7041C2E6-985A-5B51-40BF-26F67F56A5DA}"/>
          </ac:grpSpMkLst>
        </pc:grpChg>
        <pc:grpChg chg="del mod">
          <ac:chgData name="mehmet sait özdemir" userId="dce2c172-62e6-4d50-b888-93ec6715f647" providerId="ADAL" clId="{4B34B9B3-F431-4264-81B4-7C1F7E2D189B}" dt="2023-08-15T21:19:44.267" v="3681"/>
          <ac:grpSpMkLst>
            <pc:docMk/>
            <pc:sldMk cId="1319895753" sldId="395"/>
            <ac:grpSpMk id="36" creationId="{4B75D048-7CFA-CB8C-E8D2-81FBFB4943D2}"/>
          </ac:grpSpMkLst>
        </pc:grpChg>
        <pc:grpChg chg="mod">
          <ac:chgData name="mehmet sait özdemir" userId="dce2c172-62e6-4d50-b888-93ec6715f647" providerId="ADAL" clId="{4B34B9B3-F431-4264-81B4-7C1F7E2D189B}" dt="2023-08-15T21:19:44.267" v="3681"/>
          <ac:grpSpMkLst>
            <pc:docMk/>
            <pc:sldMk cId="1319895753" sldId="395"/>
            <ac:grpSpMk id="37" creationId="{9FA7AB08-11FC-E43A-E631-FE46B0F5E3E3}"/>
          </ac:grpSpMkLst>
        </pc:grpChg>
        <pc:picChg chg="add mod">
          <ac:chgData name="mehmet sait özdemir" userId="dce2c172-62e6-4d50-b888-93ec6715f647" providerId="ADAL" clId="{4B34B9B3-F431-4264-81B4-7C1F7E2D189B}" dt="2023-08-15T16:03:38.185" v="555" actId="14100"/>
          <ac:picMkLst>
            <pc:docMk/>
            <pc:sldMk cId="1319895753" sldId="395"/>
            <ac:picMk id="3" creationId="{544610DB-5E7B-F7E3-57A3-7F33183A56E6}"/>
          </ac:picMkLst>
        </pc:pic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" creationId="{440D65B8-8933-F8DF-F00E-7FCFE64F1B22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4" creationId="{B3E3DE45-32BB-429E-B6D6-AE76F48F7015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5" creationId="{AA2491D9-DE12-C60A-5917-99811C97A930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6" creationId="{AF1ABA1B-3C8C-F710-9AE4-C837FFEC40D5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9" creationId="{F35B11FC-4D13-F924-D80C-2B6AB4E532C2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2" creationId="{4A14D2C1-068A-6823-7DA1-418208657221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3" creationId="{437DB155-FEE5-03F3-96BE-E8D08B42BA4C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4" creationId="{383EDC4C-A945-6AEE-BD94-5C96E787772A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5" creationId="{51CB8CDB-1CEB-0ECD-5339-4BF9321B3DE6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6" creationId="{44C3A1D8-2717-9DDD-0B1C-605E8F14F748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7" creationId="{E58CA422-8D2F-69E3-334D-29E2FFC6AE44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8" creationId="{8E56B239-49B4-04DC-44E6-0F1D7ED82998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19" creationId="{5C2A30DC-057C-8184-2C38-339EFEDFA26D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1" creationId="{B54A988B-1348-2F79-A900-F906B83840FE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2" creationId="{55DB26BE-73DD-7B75-CBE7-46B76FD01342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3" creationId="{067F3713-1F4A-CC39-6E76-E848A29E2B14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4" creationId="{8A5CE4BB-E838-4596-ECAB-49A473D97C26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5" creationId="{16273411-8944-6022-A25D-A00AF96BA8F4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7" creationId="{FBE8E5C6-972C-191D-7E0A-F4E2E76F9690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28" creationId="{C527A848-113F-DFA4-BDB7-EB6C32C89502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30" creationId="{590DAFE1-EBD0-BE01-998A-AD0CC405E3A6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31" creationId="{80FB6CDA-11E3-E3D4-529B-5BB43191BA48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32" creationId="{6B561C22-DCF8-F701-5161-24915B0BC051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33" creationId="{B0882C82-32B8-1A9A-BAEA-205E729106D3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34" creationId="{3768BAB2-4D26-A154-6CE1-B0F8EBB57F87}"/>
          </ac:inkMkLst>
        </pc:inkChg>
        <pc:inkChg chg="add mod">
          <ac:chgData name="mehmet sait özdemir" userId="dce2c172-62e6-4d50-b888-93ec6715f647" providerId="ADAL" clId="{4B34B9B3-F431-4264-81B4-7C1F7E2D189B}" dt="2023-08-15T21:19:44.267" v="3681"/>
          <ac:inkMkLst>
            <pc:docMk/>
            <pc:sldMk cId="1319895753" sldId="395"/>
            <ac:inkMk id="35" creationId="{B302C5DF-5637-562A-EEE1-B6F3FF1F0BB1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21:17.456" v="3778"/>
        <pc:sldMkLst>
          <pc:docMk/>
          <pc:sldMk cId="3512828849" sldId="396"/>
        </pc:sldMkLst>
        <pc:grpChg chg="del mod">
          <ac:chgData name="mehmet sait özdemir" userId="dce2c172-62e6-4d50-b888-93ec6715f647" providerId="ADAL" clId="{4B34B9B3-F431-4264-81B4-7C1F7E2D189B}" dt="2023-08-15T21:20:06.629" v="3705"/>
          <ac:grpSpMkLst>
            <pc:docMk/>
            <pc:sldMk cId="3512828849" sldId="396"/>
            <ac:grpSpMk id="9" creationId="{437E1D32-6E1A-4481-F3D3-EC60CE7D5DA0}"/>
          </ac:grpSpMkLst>
        </pc:grpChg>
        <pc:grpChg chg="mod">
          <ac:chgData name="mehmet sait özdemir" userId="dce2c172-62e6-4d50-b888-93ec6715f647" providerId="ADAL" clId="{4B34B9B3-F431-4264-81B4-7C1F7E2D189B}" dt="2023-08-15T21:20:06.629" v="3705"/>
          <ac:grpSpMkLst>
            <pc:docMk/>
            <pc:sldMk cId="3512828849" sldId="396"/>
            <ac:grpSpMk id="28" creationId="{6B183E43-77E3-72E5-9571-F1EF88F03EFA}"/>
          </ac:grpSpMkLst>
        </pc:grpChg>
        <pc:grpChg chg="mod">
          <ac:chgData name="mehmet sait özdemir" userId="dce2c172-62e6-4d50-b888-93ec6715f647" providerId="ADAL" clId="{4B34B9B3-F431-4264-81B4-7C1F7E2D189B}" dt="2023-08-15T21:20:06.629" v="3705"/>
          <ac:grpSpMkLst>
            <pc:docMk/>
            <pc:sldMk cId="3512828849" sldId="396"/>
            <ac:grpSpMk id="29" creationId="{7C1E95D8-44C1-B0BC-A271-3F9C015B0252}"/>
          </ac:grpSpMkLst>
        </pc:grpChg>
        <pc:grpChg chg="mod">
          <ac:chgData name="mehmet sait özdemir" userId="dce2c172-62e6-4d50-b888-93ec6715f647" providerId="ADAL" clId="{4B34B9B3-F431-4264-81B4-7C1F7E2D189B}" dt="2023-08-15T21:20:06.629" v="3705"/>
          <ac:grpSpMkLst>
            <pc:docMk/>
            <pc:sldMk cId="3512828849" sldId="396"/>
            <ac:grpSpMk id="30" creationId="{98F194E7-BE12-3B0E-B428-55E23DD62720}"/>
          </ac:grpSpMkLst>
        </pc:grpChg>
        <pc:grpChg chg="del mod">
          <ac:chgData name="mehmet sait özdemir" userId="dce2c172-62e6-4d50-b888-93ec6715f647" providerId="ADAL" clId="{4B34B9B3-F431-4264-81B4-7C1F7E2D189B}" dt="2023-08-15T21:20:15.040" v="3715"/>
          <ac:grpSpMkLst>
            <pc:docMk/>
            <pc:sldMk cId="3512828849" sldId="396"/>
            <ac:grpSpMk id="31" creationId="{10B46580-FC2A-4F5A-ACC0-344017F3C798}"/>
          </ac:grpSpMkLst>
        </pc:grpChg>
        <pc:grpChg chg="del mod">
          <ac:chgData name="mehmet sait özdemir" userId="dce2c172-62e6-4d50-b888-93ec6715f647" providerId="ADAL" clId="{4B34B9B3-F431-4264-81B4-7C1F7E2D189B}" dt="2023-08-15T21:20:12.342" v="3709"/>
          <ac:grpSpMkLst>
            <pc:docMk/>
            <pc:sldMk cId="3512828849" sldId="396"/>
            <ac:grpSpMk id="32" creationId="{F60B5789-82BC-2784-9795-B05C65187A5D}"/>
          </ac:grpSpMkLst>
        </pc:grpChg>
        <pc:grpChg chg="del mod">
          <ac:chgData name="mehmet sait özdemir" userId="dce2c172-62e6-4d50-b888-93ec6715f647" providerId="ADAL" clId="{4B34B9B3-F431-4264-81B4-7C1F7E2D189B}" dt="2023-08-15T21:20:15.040" v="3715"/>
          <ac:grpSpMkLst>
            <pc:docMk/>
            <pc:sldMk cId="3512828849" sldId="396"/>
            <ac:grpSpMk id="36" creationId="{93F83F65-BAD2-2FE9-FC8E-CF2D8C3388C1}"/>
          </ac:grpSpMkLst>
        </pc:grpChg>
        <pc:grpChg chg="mod">
          <ac:chgData name="mehmet sait özdemir" userId="dce2c172-62e6-4d50-b888-93ec6715f647" providerId="ADAL" clId="{4B34B9B3-F431-4264-81B4-7C1F7E2D189B}" dt="2023-08-15T21:20:15.040" v="3715"/>
          <ac:grpSpMkLst>
            <pc:docMk/>
            <pc:sldMk cId="3512828849" sldId="396"/>
            <ac:grpSpMk id="42" creationId="{31A84EE3-9F63-E7BE-FD8E-7CC1F1F63E22}"/>
          </ac:grpSpMkLst>
        </pc:grpChg>
        <pc:grpChg chg="mod">
          <ac:chgData name="mehmet sait özdemir" userId="dce2c172-62e6-4d50-b888-93ec6715f647" providerId="ADAL" clId="{4B34B9B3-F431-4264-81B4-7C1F7E2D189B}" dt="2023-08-15T21:20:15.040" v="3715"/>
          <ac:grpSpMkLst>
            <pc:docMk/>
            <pc:sldMk cId="3512828849" sldId="396"/>
            <ac:grpSpMk id="43" creationId="{576A59E6-32A6-7BB7-DE55-33EFDDFAE060}"/>
          </ac:grpSpMkLst>
        </pc:grpChg>
        <pc:grpChg chg="mod">
          <ac:chgData name="mehmet sait özdemir" userId="dce2c172-62e6-4d50-b888-93ec6715f647" providerId="ADAL" clId="{4B34B9B3-F431-4264-81B4-7C1F7E2D189B}" dt="2023-08-15T21:20:18.232" v="3719"/>
          <ac:grpSpMkLst>
            <pc:docMk/>
            <pc:sldMk cId="3512828849" sldId="396"/>
            <ac:grpSpMk id="47" creationId="{B6FE021F-1724-21E2-7755-13062322BA49}"/>
          </ac:grpSpMkLst>
        </pc:grpChg>
        <pc:grpChg chg="mod">
          <ac:chgData name="mehmet sait özdemir" userId="dce2c172-62e6-4d50-b888-93ec6715f647" providerId="ADAL" clId="{4B34B9B3-F431-4264-81B4-7C1F7E2D189B}" dt="2023-08-15T21:20:18.232" v="3719"/>
          <ac:grpSpMkLst>
            <pc:docMk/>
            <pc:sldMk cId="3512828849" sldId="396"/>
            <ac:grpSpMk id="48" creationId="{87E69938-46A0-6B4A-609F-6156277ED554}"/>
          </ac:grpSpMkLst>
        </pc:grpChg>
        <pc:grpChg chg="mod">
          <ac:chgData name="mehmet sait özdemir" userId="dce2c172-62e6-4d50-b888-93ec6715f647" providerId="ADAL" clId="{4B34B9B3-F431-4264-81B4-7C1F7E2D189B}" dt="2023-08-15T21:20:23.099" v="3725"/>
          <ac:grpSpMkLst>
            <pc:docMk/>
            <pc:sldMk cId="3512828849" sldId="396"/>
            <ac:grpSpMk id="54" creationId="{85A6466C-71F3-E35B-CB89-862D09E87137}"/>
          </ac:grpSpMkLst>
        </pc:grpChg>
        <pc:grpChg chg="del mod">
          <ac:chgData name="mehmet sait özdemir" userId="dce2c172-62e6-4d50-b888-93ec6715f647" providerId="ADAL" clId="{4B34B9B3-F431-4264-81B4-7C1F7E2D189B}" dt="2023-08-15T21:20:39.055" v="3733"/>
          <ac:grpSpMkLst>
            <pc:docMk/>
            <pc:sldMk cId="3512828849" sldId="396"/>
            <ac:grpSpMk id="60" creationId="{9E31F1CD-797C-7776-FFE4-EF65F609EDB2}"/>
          </ac:grpSpMkLst>
        </pc:grpChg>
        <pc:grpChg chg="del mod">
          <ac:chgData name="mehmet sait özdemir" userId="dce2c172-62e6-4d50-b888-93ec6715f647" providerId="ADAL" clId="{4B34B9B3-F431-4264-81B4-7C1F7E2D189B}" dt="2023-08-15T21:20:39.886" v="3735"/>
          <ac:grpSpMkLst>
            <pc:docMk/>
            <pc:sldMk cId="3512828849" sldId="396"/>
            <ac:grpSpMk id="61" creationId="{800001CE-DAC3-972C-DE4C-EE2DB4949B61}"/>
          </ac:grpSpMkLst>
        </pc:grpChg>
        <pc:grpChg chg="mod">
          <ac:chgData name="mehmet sait özdemir" userId="dce2c172-62e6-4d50-b888-93ec6715f647" providerId="ADAL" clId="{4B34B9B3-F431-4264-81B4-7C1F7E2D189B}" dt="2023-08-15T21:20:44.781" v="3740"/>
          <ac:grpSpMkLst>
            <pc:docMk/>
            <pc:sldMk cId="3512828849" sldId="396"/>
            <ac:grpSpMk id="65" creationId="{7CA7BC65-2C2E-3E07-77DB-8652C892811B}"/>
          </ac:grpSpMkLst>
        </pc:grpChg>
        <pc:grpChg chg="mod">
          <ac:chgData name="mehmet sait özdemir" userId="dce2c172-62e6-4d50-b888-93ec6715f647" providerId="ADAL" clId="{4B34B9B3-F431-4264-81B4-7C1F7E2D189B}" dt="2023-08-15T21:20:47.514" v="3744"/>
          <ac:grpSpMkLst>
            <pc:docMk/>
            <pc:sldMk cId="3512828849" sldId="396"/>
            <ac:grpSpMk id="69" creationId="{E64EAA87-1914-5388-F28F-ACE0CBBE00CC}"/>
          </ac:grpSpMkLst>
        </pc:grpChg>
        <pc:grpChg chg="mod">
          <ac:chgData name="mehmet sait özdemir" userId="dce2c172-62e6-4d50-b888-93ec6715f647" providerId="ADAL" clId="{4B34B9B3-F431-4264-81B4-7C1F7E2D189B}" dt="2023-08-15T21:20:59.866" v="3751"/>
          <ac:grpSpMkLst>
            <pc:docMk/>
            <pc:sldMk cId="3512828849" sldId="396"/>
            <ac:grpSpMk id="76" creationId="{462F78BD-6ABC-3D61-D58F-7FC4D3F3EFF9}"/>
          </ac:grpSpMkLst>
        </pc:grpChg>
        <pc:grpChg chg="mod">
          <ac:chgData name="mehmet sait özdemir" userId="dce2c172-62e6-4d50-b888-93ec6715f647" providerId="ADAL" clId="{4B34B9B3-F431-4264-81B4-7C1F7E2D189B}" dt="2023-08-15T21:20:59.866" v="3751"/>
          <ac:grpSpMkLst>
            <pc:docMk/>
            <pc:sldMk cId="3512828849" sldId="396"/>
            <ac:grpSpMk id="77" creationId="{2618DFF9-59AA-EF49-33DA-42AC65E64A27}"/>
          </ac:grpSpMkLst>
        </pc:grpChg>
        <pc:grpChg chg="mod">
          <ac:chgData name="mehmet sait özdemir" userId="dce2c172-62e6-4d50-b888-93ec6715f647" providerId="ADAL" clId="{4B34B9B3-F431-4264-81B4-7C1F7E2D189B}" dt="2023-08-15T21:21:02.684" v="3757"/>
          <ac:grpSpMkLst>
            <pc:docMk/>
            <pc:sldMk cId="3512828849" sldId="396"/>
            <ac:grpSpMk id="83" creationId="{9470829D-5C22-8CF4-FF6E-F04E56765BD6}"/>
          </ac:grpSpMkLst>
        </pc:grpChg>
        <pc:grpChg chg="mod">
          <ac:chgData name="mehmet sait özdemir" userId="dce2c172-62e6-4d50-b888-93ec6715f647" providerId="ADAL" clId="{4B34B9B3-F431-4264-81B4-7C1F7E2D189B}" dt="2023-08-15T21:21:06.652" v="3762"/>
          <ac:grpSpMkLst>
            <pc:docMk/>
            <pc:sldMk cId="3512828849" sldId="396"/>
            <ac:grpSpMk id="88" creationId="{32E41FCF-9C55-9B5D-C191-3315AE167AAD}"/>
          </ac:grpSpMkLst>
        </pc:grpChg>
        <pc:grpChg chg="mod">
          <ac:chgData name="mehmet sait özdemir" userId="dce2c172-62e6-4d50-b888-93ec6715f647" providerId="ADAL" clId="{4B34B9B3-F431-4264-81B4-7C1F7E2D189B}" dt="2023-08-15T21:21:09.741" v="3769"/>
          <ac:grpSpMkLst>
            <pc:docMk/>
            <pc:sldMk cId="3512828849" sldId="396"/>
            <ac:grpSpMk id="95" creationId="{D7774EA4-A51C-234E-8E0B-255B3A2966A1}"/>
          </ac:grpSpMkLst>
        </pc:grpChg>
        <pc:grpChg chg="mod">
          <ac:chgData name="mehmet sait özdemir" userId="dce2c172-62e6-4d50-b888-93ec6715f647" providerId="ADAL" clId="{4B34B9B3-F431-4264-81B4-7C1F7E2D189B}" dt="2023-08-15T21:21:09.741" v="3769"/>
          <ac:grpSpMkLst>
            <pc:docMk/>
            <pc:sldMk cId="3512828849" sldId="396"/>
            <ac:grpSpMk id="96" creationId="{A5418784-EF7E-2577-4739-129DE37BB015}"/>
          </ac:grpSpMkLst>
        </pc:grpChg>
        <pc:grpChg chg="mod">
          <ac:chgData name="mehmet sait özdemir" userId="dce2c172-62e6-4d50-b888-93ec6715f647" providerId="ADAL" clId="{4B34B9B3-F431-4264-81B4-7C1F7E2D189B}" dt="2023-08-15T21:21:17.456" v="3778"/>
          <ac:grpSpMkLst>
            <pc:docMk/>
            <pc:sldMk cId="3512828849" sldId="396"/>
            <ac:grpSpMk id="105" creationId="{45821612-7840-DED9-EC0C-EBD0860656E2}"/>
          </ac:grpSpMkLst>
        </pc:grpChg>
        <pc:picChg chg="add mod">
          <ac:chgData name="mehmet sait özdemir" userId="dce2c172-62e6-4d50-b888-93ec6715f647" providerId="ADAL" clId="{4B34B9B3-F431-4264-81B4-7C1F7E2D189B}" dt="2023-08-15T16:04:13.255" v="558" actId="1076"/>
          <ac:picMkLst>
            <pc:docMk/>
            <pc:sldMk cId="3512828849" sldId="396"/>
            <ac:picMk id="3" creationId="{0A7F1C9C-5157-2A6F-6E44-719BC0985E1A}"/>
          </ac:picMkLst>
        </pc:pic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2" creationId="{4696E30F-D51A-169F-DEAB-FCF5051C51DE}"/>
          </ac:inkMkLst>
        </pc:ink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4" creationId="{8413F685-5C5D-F477-19E0-C3DBF9524ECC}"/>
          </ac:inkMkLst>
        </pc:inkChg>
        <pc:inkChg chg="add">
          <ac:chgData name="mehmet sait özdemir" userId="dce2c172-62e6-4d50-b888-93ec6715f647" providerId="ADAL" clId="{4B34B9B3-F431-4264-81B4-7C1F7E2D189B}" dt="2023-08-15T21:19:55.590" v="3684" actId="9405"/>
          <ac:inkMkLst>
            <pc:docMk/>
            <pc:sldMk cId="3512828849" sldId="396"/>
            <ac:inkMk id="5" creationId="{3E272D5F-5E96-4460-32BE-5C76ADEEC6E7}"/>
          </ac:inkMkLst>
        </pc:inkChg>
        <pc:inkChg chg="add">
          <ac:chgData name="mehmet sait özdemir" userId="dce2c172-62e6-4d50-b888-93ec6715f647" providerId="ADAL" clId="{4B34B9B3-F431-4264-81B4-7C1F7E2D189B}" dt="2023-08-15T21:19:55.993" v="3685" actId="9405"/>
          <ac:inkMkLst>
            <pc:docMk/>
            <pc:sldMk cId="3512828849" sldId="396"/>
            <ac:inkMk id="6" creationId="{97C1BEEA-ACC8-E17F-B3F4-EF75AAB9F20B}"/>
          </ac:inkMkLst>
        </pc:inkChg>
        <pc:inkChg chg="add">
          <ac:chgData name="mehmet sait özdemir" userId="dce2c172-62e6-4d50-b888-93ec6715f647" providerId="ADAL" clId="{4B34B9B3-F431-4264-81B4-7C1F7E2D189B}" dt="2023-08-15T21:19:56.412" v="3686" actId="9405"/>
          <ac:inkMkLst>
            <pc:docMk/>
            <pc:sldMk cId="3512828849" sldId="396"/>
            <ac:inkMk id="7" creationId="{7C837BA7-4C0D-C29C-D7AB-C7852234A4FE}"/>
          </ac:inkMkLst>
        </pc:inkChg>
        <pc:inkChg chg="add">
          <ac:chgData name="mehmet sait özdemir" userId="dce2c172-62e6-4d50-b888-93ec6715f647" providerId="ADAL" clId="{4B34B9B3-F431-4264-81B4-7C1F7E2D189B}" dt="2023-08-15T21:19:56.800" v="3687" actId="9405"/>
          <ac:inkMkLst>
            <pc:docMk/>
            <pc:sldMk cId="3512828849" sldId="396"/>
            <ac:inkMk id="8" creationId="{2479178A-142E-66F8-2E7F-841381611680}"/>
          </ac:inkMkLst>
        </pc:inkChg>
        <pc:inkChg chg="add">
          <ac:chgData name="mehmet sait özdemir" userId="dce2c172-62e6-4d50-b888-93ec6715f647" providerId="ADAL" clId="{4B34B9B3-F431-4264-81B4-7C1F7E2D189B}" dt="2023-08-15T21:19:57.704" v="3689" actId="9405"/>
          <ac:inkMkLst>
            <pc:docMk/>
            <pc:sldMk cId="3512828849" sldId="396"/>
            <ac:inkMk id="12" creationId="{AEAF43BA-A682-7F30-AE0C-4E27CE7A080B}"/>
          </ac:inkMkLst>
        </pc:inkChg>
        <pc:inkChg chg="add">
          <ac:chgData name="mehmet sait özdemir" userId="dce2c172-62e6-4d50-b888-93ec6715f647" providerId="ADAL" clId="{4B34B9B3-F431-4264-81B4-7C1F7E2D189B}" dt="2023-08-15T21:19:58.434" v="3690" actId="9405"/>
          <ac:inkMkLst>
            <pc:docMk/>
            <pc:sldMk cId="3512828849" sldId="396"/>
            <ac:inkMk id="13" creationId="{5166652D-80CB-6C59-F4B4-27DE4D030EF6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14" creationId="{40D4B748-9DBB-32A6-D29C-3EE5DF916A99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15" creationId="{D98F8212-6D60-E8A1-4F7A-199FE8C792F1}"/>
          </ac:inkMkLst>
        </pc:inkChg>
        <pc:inkChg chg="add">
          <ac:chgData name="mehmet sait özdemir" userId="dce2c172-62e6-4d50-b888-93ec6715f647" providerId="ADAL" clId="{4B34B9B3-F431-4264-81B4-7C1F7E2D189B}" dt="2023-08-15T21:20:00.319" v="3693" actId="9405"/>
          <ac:inkMkLst>
            <pc:docMk/>
            <pc:sldMk cId="3512828849" sldId="396"/>
            <ac:inkMk id="16" creationId="{25C88C1A-EF95-A882-BF82-3656523B636F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17" creationId="{8F58C8FD-E483-FF16-F11F-085B9AE0EF28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18" creationId="{0001CDE3-3100-7A3A-6765-070120090E70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19" creationId="{D980D440-DC5D-CC4B-056A-3B7CFF7EF1DF}"/>
          </ac:inkMkLst>
        </pc:ink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20" creationId="{9D75BB11-B85A-69A3-7218-39817BBAB090}"/>
          </ac:inkMkLst>
        </pc:ink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21" creationId="{AC425158-85A2-9A70-B783-A09923BB20D7}"/>
          </ac:inkMkLst>
        </pc:ink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22" creationId="{DA0A54A9-65B7-5040-2374-EEAC5FDE4EA6}"/>
          </ac:inkMkLst>
        </pc:inkChg>
        <pc:inkChg chg="add">
          <ac:chgData name="mehmet sait özdemir" userId="dce2c172-62e6-4d50-b888-93ec6715f647" providerId="ADAL" clId="{4B34B9B3-F431-4264-81B4-7C1F7E2D189B}" dt="2023-08-15T21:20:03.912" v="3700" actId="9405"/>
          <ac:inkMkLst>
            <pc:docMk/>
            <pc:sldMk cId="3512828849" sldId="396"/>
            <ac:inkMk id="23" creationId="{31A013B6-4A74-9743-48F6-281D55C8FBC0}"/>
          </ac:inkMkLst>
        </pc:inkChg>
        <pc:inkChg chg="add">
          <ac:chgData name="mehmet sait özdemir" userId="dce2c172-62e6-4d50-b888-93ec6715f647" providerId="ADAL" clId="{4B34B9B3-F431-4264-81B4-7C1F7E2D189B}" dt="2023-08-15T21:20:04.297" v="3701" actId="9405"/>
          <ac:inkMkLst>
            <pc:docMk/>
            <pc:sldMk cId="3512828849" sldId="396"/>
            <ac:inkMk id="24" creationId="{AFCF025A-C66B-8087-7AFE-71047DE724B9}"/>
          </ac:inkMkLst>
        </pc:inkChg>
        <pc:inkChg chg="add">
          <ac:chgData name="mehmet sait özdemir" userId="dce2c172-62e6-4d50-b888-93ec6715f647" providerId="ADAL" clId="{4B34B9B3-F431-4264-81B4-7C1F7E2D189B}" dt="2023-08-15T21:20:04.675" v="3702" actId="9405"/>
          <ac:inkMkLst>
            <pc:docMk/>
            <pc:sldMk cId="3512828849" sldId="396"/>
            <ac:inkMk id="25" creationId="{4DADAE70-BEA9-54F0-2F21-85683E1B24F9}"/>
          </ac:inkMkLst>
        </pc:ink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26" creationId="{7C3A3E43-ADEB-9526-B25F-1889EBED5213}"/>
          </ac:inkMkLst>
        </pc:inkChg>
        <pc:inkChg chg="add mod">
          <ac:chgData name="mehmet sait özdemir" userId="dce2c172-62e6-4d50-b888-93ec6715f647" providerId="ADAL" clId="{4B34B9B3-F431-4264-81B4-7C1F7E2D189B}" dt="2023-08-15T21:20:06.629" v="3705"/>
          <ac:inkMkLst>
            <pc:docMk/>
            <pc:sldMk cId="3512828849" sldId="396"/>
            <ac:inkMk id="27" creationId="{9B8DC895-6E92-11F1-61DD-0759C30CE50D}"/>
          </ac:inkMkLst>
        </pc:inkChg>
        <pc:inkChg chg="add">
          <ac:chgData name="mehmet sait özdemir" userId="dce2c172-62e6-4d50-b888-93ec6715f647" providerId="ADAL" clId="{4B34B9B3-F431-4264-81B4-7C1F7E2D189B}" dt="2023-08-15T21:20:08.346" v="3706" actId="9405"/>
          <ac:inkMkLst>
            <pc:docMk/>
            <pc:sldMk cId="3512828849" sldId="396"/>
            <ac:inkMk id="33" creationId="{17566C47-9B96-CCCC-9F45-8022319F4C9F}"/>
          </ac:inkMkLst>
        </pc:inkChg>
        <pc:inkChg chg="add">
          <ac:chgData name="mehmet sait özdemir" userId="dce2c172-62e6-4d50-b888-93ec6715f647" providerId="ADAL" clId="{4B34B9B3-F431-4264-81B4-7C1F7E2D189B}" dt="2023-08-15T21:20:09.327" v="3707" actId="9405"/>
          <ac:inkMkLst>
            <pc:docMk/>
            <pc:sldMk cId="3512828849" sldId="396"/>
            <ac:inkMk id="34" creationId="{3BA231CC-2E07-5F6A-B2DC-FEAE40CE67C8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35" creationId="{971DA810-DA19-F99D-39AD-F8D11E3AEEE0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37" creationId="{6A08C360-8799-AB11-7952-18BAE35F03AC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38" creationId="{5161B03E-7BF9-2E17-CC58-95EE23F0F05B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39" creationId="{7ABE2574-0C56-7ECC-8126-15F1766EABAA}"/>
          </ac:inkMkLst>
        </pc:inkChg>
        <pc:inkChg chg="add mod">
          <ac:chgData name="mehmet sait özdemir" userId="dce2c172-62e6-4d50-b888-93ec6715f647" providerId="ADAL" clId="{4B34B9B3-F431-4264-81B4-7C1F7E2D189B}" dt="2023-08-15T21:20:15.040" v="3715"/>
          <ac:inkMkLst>
            <pc:docMk/>
            <pc:sldMk cId="3512828849" sldId="396"/>
            <ac:inkMk id="40" creationId="{376823DC-13C9-313C-9AF2-9BC7636BFA78}"/>
          </ac:inkMkLst>
        </pc:inkChg>
        <pc:inkChg chg="add mod">
          <ac:chgData name="mehmet sait özdemir" userId="dce2c172-62e6-4d50-b888-93ec6715f647" providerId="ADAL" clId="{4B34B9B3-F431-4264-81B4-7C1F7E2D189B}" dt="2023-08-15T21:20:18.232" v="3719"/>
          <ac:inkMkLst>
            <pc:docMk/>
            <pc:sldMk cId="3512828849" sldId="396"/>
            <ac:inkMk id="41" creationId="{F53203A5-9E5C-0581-579D-1F3A3FB63518}"/>
          </ac:inkMkLst>
        </pc:inkChg>
        <pc:inkChg chg="add mod">
          <ac:chgData name="mehmet sait özdemir" userId="dce2c172-62e6-4d50-b888-93ec6715f647" providerId="ADAL" clId="{4B34B9B3-F431-4264-81B4-7C1F7E2D189B}" dt="2023-08-15T21:20:18.232" v="3719"/>
          <ac:inkMkLst>
            <pc:docMk/>
            <pc:sldMk cId="3512828849" sldId="396"/>
            <ac:inkMk id="44" creationId="{0D1DED61-E80A-0D5B-5A42-C8733E2BBA45}"/>
          </ac:inkMkLst>
        </pc:inkChg>
        <pc:inkChg chg="add mod">
          <ac:chgData name="mehmet sait özdemir" userId="dce2c172-62e6-4d50-b888-93ec6715f647" providerId="ADAL" clId="{4B34B9B3-F431-4264-81B4-7C1F7E2D189B}" dt="2023-08-15T21:20:18.232" v="3719"/>
          <ac:inkMkLst>
            <pc:docMk/>
            <pc:sldMk cId="3512828849" sldId="396"/>
            <ac:inkMk id="45" creationId="{E2E34C2B-053A-0BB2-994D-53D5EAC15524}"/>
          </ac:inkMkLst>
        </pc:inkChg>
        <pc:inkChg chg="add mod">
          <ac:chgData name="mehmet sait özdemir" userId="dce2c172-62e6-4d50-b888-93ec6715f647" providerId="ADAL" clId="{4B34B9B3-F431-4264-81B4-7C1F7E2D189B}" dt="2023-08-15T21:20:18.232" v="3719"/>
          <ac:inkMkLst>
            <pc:docMk/>
            <pc:sldMk cId="3512828849" sldId="396"/>
            <ac:inkMk id="46" creationId="{D8105068-A611-7CB4-D10C-4A763D8A82B1}"/>
          </ac:inkMkLst>
        </pc:inkChg>
        <pc:inkChg chg="add mod">
          <ac:chgData name="mehmet sait özdemir" userId="dce2c172-62e6-4d50-b888-93ec6715f647" providerId="ADAL" clId="{4B34B9B3-F431-4264-81B4-7C1F7E2D189B}" dt="2023-08-15T21:20:23.099" v="3725"/>
          <ac:inkMkLst>
            <pc:docMk/>
            <pc:sldMk cId="3512828849" sldId="396"/>
            <ac:inkMk id="49" creationId="{6506903A-4C0A-5170-36D2-2B1C76EE5944}"/>
          </ac:inkMkLst>
        </pc:inkChg>
        <pc:inkChg chg="add mod">
          <ac:chgData name="mehmet sait özdemir" userId="dce2c172-62e6-4d50-b888-93ec6715f647" providerId="ADAL" clId="{4B34B9B3-F431-4264-81B4-7C1F7E2D189B}" dt="2023-08-15T21:20:23.099" v="3725"/>
          <ac:inkMkLst>
            <pc:docMk/>
            <pc:sldMk cId="3512828849" sldId="396"/>
            <ac:inkMk id="50" creationId="{5A6A9965-0E33-F2AB-FB06-AB8FF9E029DE}"/>
          </ac:inkMkLst>
        </pc:inkChg>
        <pc:inkChg chg="add mod">
          <ac:chgData name="mehmet sait özdemir" userId="dce2c172-62e6-4d50-b888-93ec6715f647" providerId="ADAL" clId="{4B34B9B3-F431-4264-81B4-7C1F7E2D189B}" dt="2023-08-15T21:20:23.099" v="3725"/>
          <ac:inkMkLst>
            <pc:docMk/>
            <pc:sldMk cId="3512828849" sldId="396"/>
            <ac:inkMk id="51" creationId="{91CF0686-9380-DB2C-EEFA-A180DF9196FA}"/>
          </ac:inkMkLst>
        </pc:inkChg>
        <pc:inkChg chg="add mod">
          <ac:chgData name="mehmet sait özdemir" userId="dce2c172-62e6-4d50-b888-93ec6715f647" providerId="ADAL" clId="{4B34B9B3-F431-4264-81B4-7C1F7E2D189B}" dt="2023-08-15T21:20:23.099" v="3725"/>
          <ac:inkMkLst>
            <pc:docMk/>
            <pc:sldMk cId="3512828849" sldId="396"/>
            <ac:inkMk id="52" creationId="{3D4AD996-FFC5-7205-7408-47E79D4C3F58}"/>
          </ac:inkMkLst>
        </pc:inkChg>
        <pc:inkChg chg="add mod">
          <ac:chgData name="mehmet sait özdemir" userId="dce2c172-62e6-4d50-b888-93ec6715f647" providerId="ADAL" clId="{4B34B9B3-F431-4264-81B4-7C1F7E2D189B}" dt="2023-08-15T21:20:23.099" v="3725"/>
          <ac:inkMkLst>
            <pc:docMk/>
            <pc:sldMk cId="3512828849" sldId="396"/>
            <ac:inkMk id="53" creationId="{AD05C5D4-D531-22D0-A23A-A29AD09436C9}"/>
          </ac:inkMkLst>
        </pc:inkChg>
        <pc:inkChg chg="add del mod">
          <ac:chgData name="mehmet sait özdemir" userId="dce2c172-62e6-4d50-b888-93ec6715f647" providerId="ADAL" clId="{4B34B9B3-F431-4264-81B4-7C1F7E2D189B}" dt="2023-08-15T21:20:40.756" v="3736"/>
          <ac:inkMkLst>
            <pc:docMk/>
            <pc:sldMk cId="3512828849" sldId="396"/>
            <ac:inkMk id="55" creationId="{AA0A791B-4CDC-16B5-59D0-CC44688D008C}"/>
          </ac:inkMkLst>
        </pc:inkChg>
        <pc:inkChg chg="add del mod">
          <ac:chgData name="mehmet sait özdemir" userId="dce2c172-62e6-4d50-b888-93ec6715f647" providerId="ADAL" clId="{4B34B9B3-F431-4264-81B4-7C1F7E2D189B}" dt="2023-08-15T21:20:39.886" v="3735"/>
          <ac:inkMkLst>
            <pc:docMk/>
            <pc:sldMk cId="3512828849" sldId="396"/>
            <ac:inkMk id="56" creationId="{693487C5-AC38-D96F-08FE-D1F6BA3F3CCA}"/>
          </ac:inkMkLst>
        </pc:inkChg>
        <pc:inkChg chg="add del mod">
          <ac:chgData name="mehmet sait özdemir" userId="dce2c172-62e6-4d50-b888-93ec6715f647" providerId="ADAL" clId="{4B34B9B3-F431-4264-81B4-7C1F7E2D189B}" dt="2023-08-15T21:20:37.321" v="3732"/>
          <ac:inkMkLst>
            <pc:docMk/>
            <pc:sldMk cId="3512828849" sldId="396"/>
            <ac:inkMk id="57" creationId="{D98CB08C-C5A4-6AC1-A563-CF7A4DEFF142}"/>
          </ac:inkMkLst>
        </pc:inkChg>
        <pc:inkChg chg="add del mod">
          <ac:chgData name="mehmet sait özdemir" userId="dce2c172-62e6-4d50-b888-93ec6715f647" providerId="ADAL" clId="{4B34B9B3-F431-4264-81B4-7C1F7E2D189B}" dt="2023-08-15T21:20:39.055" v="3733"/>
          <ac:inkMkLst>
            <pc:docMk/>
            <pc:sldMk cId="3512828849" sldId="396"/>
            <ac:inkMk id="58" creationId="{CD9A4697-8878-1994-E939-2B4C43FDD9F7}"/>
          </ac:inkMkLst>
        </pc:inkChg>
        <pc:inkChg chg="add del mod">
          <ac:chgData name="mehmet sait özdemir" userId="dce2c172-62e6-4d50-b888-93ec6715f647" providerId="ADAL" clId="{4B34B9B3-F431-4264-81B4-7C1F7E2D189B}" dt="2023-08-15T21:20:39.056" v="3734"/>
          <ac:inkMkLst>
            <pc:docMk/>
            <pc:sldMk cId="3512828849" sldId="396"/>
            <ac:inkMk id="59" creationId="{B71F925E-9B10-0FC7-25C7-07A84AC7EFCA}"/>
          </ac:inkMkLst>
        </pc:inkChg>
        <pc:inkChg chg="add">
          <ac:chgData name="mehmet sait özdemir" userId="dce2c172-62e6-4d50-b888-93ec6715f647" providerId="ADAL" clId="{4B34B9B3-F431-4264-81B4-7C1F7E2D189B}" dt="2023-08-15T21:20:43.329" v="3737" actId="9405"/>
          <ac:inkMkLst>
            <pc:docMk/>
            <pc:sldMk cId="3512828849" sldId="396"/>
            <ac:inkMk id="62" creationId="{443C1EC7-46C0-47E0-481C-C83C92471E92}"/>
          </ac:inkMkLst>
        </pc:inkChg>
        <pc:inkChg chg="add mod">
          <ac:chgData name="mehmet sait özdemir" userId="dce2c172-62e6-4d50-b888-93ec6715f647" providerId="ADAL" clId="{4B34B9B3-F431-4264-81B4-7C1F7E2D189B}" dt="2023-08-15T21:20:44.781" v="3740"/>
          <ac:inkMkLst>
            <pc:docMk/>
            <pc:sldMk cId="3512828849" sldId="396"/>
            <ac:inkMk id="63" creationId="{93C49E69-4764-F795-551C-B7FC313004C4}"/>
          </ac:inkMkLst>
        </pc:inkChg>
        <pc:inkChg chg="add mod">
          <ac:chgData name="mehmet sait özdemir" userId="dce2c172-62e6-4d50-b888-93ec6715f647" providerId="ADAL" clId="{4B34B9B3-F431-4264-81B4-7C1F7E2D189B}" dt="2023-08-15T21:20:44.781" v="3740"/>
          <ac:inkMkLst>
            <pc:docMk/>
            <pc:sldMk cId="3512828849" sldId="396"/>
            <ac:inkMk id="64" creationId="{BBC80590-D506-A0E3-9F3E-4C1EC3E2D963}"/>
          </ac:inkMkLst>
        </pc:inkChg>
        <pc:inkChg chg="add mod">
          <ac:chgData name="mehmet sait özdemir" userId="dce2c172-62e6-4d50-b888-93ec6715f647" providerId="ADAL" clId="{4B34B9B3-F431-4264-81B4-7C1F7E2D189B}" dt="2023-08-15T21:20:47.514" v="3744"/>
          <ac:inkMkLst>
            <pc:docMk/>
            <pc:sldMk cId="3512828849" sldId="396"/>
            <ac:inkMk id="66" creationId="{8323F706-6F58-453C-B003-8CC77877BA5F}"/>
          </ac:inkMkLst>
        </pc:inkChg>
        <pc:inkChg chg="add mod">
          <ac:chgData name="mehmet sait özdemir" userId="dce2c172-62e6-4d50-b888-93ec6715f647" providerId="ADAL" clId="{4B34B9B3-F431-4264-81B4-7C1F7E2D189B}" dt="2023-08-15T21:20:47.514" v="3744"/>
          <ac:inkMkLst>
            <pc:docMk/>
            <pc:sldMk cId="3512828849" sldId="396"/>
            <ac:inkMk id="67" creationId="{2BA4FCF6-4187-B1B5-D4BE-95E77F393E73}"/>
          </ac:inkMkLst>
        </pc:inkChg>
        <pc:inkChg chg="add mod">
          <ac:chgData name="mehmet sait özdemir" userId="dce2c172-62e6-4d50-b888-93ec6715f647" providerId="ADAL" clId="{4B34B9B3-F431-4264-81B4-7C1F7E2D189B}" dt="2023-08-15T21:20:47.514" v="3744"/>
          <ac:inkMkLst>
            <pc:docMk/>
            <pc:sldMk cId="3512828849" sldId="396"/>
            <ac:inkMk id="68" creationId="{2F5BC12C-98A8-6926-FF46-8B1D2C9EE473}"/>
          </ac:inkMkLst>
        </pc:inkChg>
        <pc:inkChg chg="add mod">
          <ac:chgData name="mehmet sait özdemir" userId="dce2c172-62e6-4d50-b888-93ec6715f647" providerId="ADAL" clId="{4B34B9B3-F431-4264-81B4-7C1F7E2D189B}" dt="2023-08-15T21:20:59.866" v="3751"/>
          <ac:inkMkLst>
            <pc:docMk/>
            <pc:sldMk cId="3512828849" sldId="396"/>
            <ac:inkMk id="70" creationId="{6042F14A-0278-DD42-7C6F-7C02A2E165F2}"/>
          </ac:inkMkLst>
        </pc:inkChg>
        <pc:inkChg chg="add mod">
          <ac:chgData name="mehmet sait özdemir" userId="dce2c172-62e6-4d50-b888-93ec6715f647" providerId="ADAL" clId="{4B34B9B3-F431-4264-81B4-7C1F7E2D189B}" dt="2023-08-15T21:20:59.866" v="3751"/>
          <ac:inkMkLst>
            <pc:docMk/>
            <pc:sldMk cId="3512828849" sldId="396"/>
            <ac:inkMk id="71" creationId="{CA0635E9-566E-BAC1-9F46-919293AA9A50}"/>
          </ac:inkMkLst>
        </pc:inkChg>
        <pc:inkChg chg="add mod">
          <ac:chgData name="mehmet sait özdemir" userId="dce2c172-62e6-4d50-b888-93ec6715f647" providerId="ADAL" clId="{4B34B9B3-F431-4264-81B4-7C1F7E2D189B}" dt="2023-08-15T21:20:59.866" v="3751"/>
          <ac:inkMkLst>
            <pc:docMk/>
            <pc:sldMk cId="3512828849" sldId="396"/>
            <ac:inkMk id="72" creationId="{1B570360-95F2-6733-4A64-A7789AC76916}"/>
          </ac:inkMkLst>
        </pc:inkChg>
        <pc:inkChg chg="add mod">
          <ac:chgData name="mehmet sait özdemir" userId="dce2c172-62e6-4d50-b888-93ec6715f647" providerId="ADAL" clId="{4B34B9B3-F431-4264-81B4-7C1F7E2D189B}" dt="2023-08-15T21:20:59.866" v="3751"/>
          <ac:inkMkLst>
            <pc:docMk/>
            <pc:sldMk cId="3512828849" sldId="396"/>
            <ac:inkMk id="73" creationId="{9A32646B-D0DD-5B34-DF46-DDA251575089}"/>
          </ac:inkMkLst>
        </pc:inkChg>
        <pc:inkChg chg="add mod">
          <ac:chgData name="mehmet sait özdemir" userId="dce2c172-62e6-4d50-b888-93ec6715f647" providerId="ADAL" clId="{4B34B9B3-F431-4264-81B4-7C1F7E2D189B}" dt="2023-08-15T21:20:59.866" v="3751"/>
          <ac:inkMkLst>
            <pc:docMk/>
            <pc:sldMk cId="3512828849" sldId="396"/>
            <ac:inkMk id="74" creationId="{401D5260-DB9A-35D7-5294-ACCE7D28C70F}"/>
          </ac:inkMkLst>
        </pc:inkChg>
        <pc:inkChg chg="add mod">
          <ac:chgData name="mehmet sait özdemir" userId="dce2c172-62e6-4d50-b888-93ec6715f647" providerId="ADAL" clId="{4B34B9B3-F431-4264-81B4-7C1F7E2D189B}" dt="2023-08-15T21:20:59.866" v="3751"/>
          <ac:inkMkLst>
            <pc:docMk/>
            <pc:sldMk cId="3512828849" sldId="396"/>
            <ac:inkMk id="75" creationId="{2506ABCE-0CAB-4FE4-448A-27AE0F7488B0}"/>
          </ac:inkMkLst>
        </pc:inkChg>
        <pc:inkChg chg="add">
          <ac:chgData name="mehmet sait özdemir" userId="dce2c172-62e6-4d50-b888-93ec6715f647" providerId="ADAL" clId="{4B34B9B3-F431-4264-81B4-7C1F7E2D189B}" dt="2023-08-15T21:21:00.225" v="3752" actId="9405"/>
          <ac:inkMkLst>
            <pc:docMk/>
            <pc:sldMk cId="3512828849" sldId="396"/>
            <ac:inkMk id="78" creationId="{94EB2C01-9588-A1D1-65A2-6BB8B12B3864}"/>
          </ac:inkMkLst>
        </pc:inkChg>
        <pc:inkChg chg="add mod">
          <ac:chgData name="mehmet sait özdemir" userId="dce2c172-62e6-4d50-b888-93ec6715f647" providerId="ADAL" clId="{4B34B9B3-F431-4264-81B4-7C1F7E2D189B}" dt="2023-08-15T21:21:02.684" v="3757"/>
          <ac:inkMkLst>
            <pc:docMk/>
            <pc:sldMk cId="3512828849" sldId="396"/>
            <ac:inkMk id="79" creationId="{C1931DBA-C029-F0A4-0F14-21F3555B8CF3}"/>
          </ac:inkMkLst>
        </pc:inkChg>
        <pc:inkChg chg="add mod">
          <ac:chgData name="mehmet sait özdemir" userId="dce2c172-62e6-4d50-b888-93ec6715f647" providerId="ADAL" clId="{4B34B9B3-F431-4264-81B4-7C1F7E2D189B}" dt="2023-08-15T21:21:02.684" v="3757"/>
          <ac:inkMkLst>
            <pc:docMk/>
            <pc:sldMk cId="3512828849" sldId="396"/>
            <ac:inkMk id="80" creationId="{E40E8ACE-B66A-0041-2C4B-FB30654117D3}"/>
          </ac:inkMkLst>
        </pc:inkChg>
        <pc:inkChg chg="add mod">
          <ac:chgData name="mehmet sait özdemir" userId="dce2c172-62e6-4d50-b888-93ec6715f647" providerId="ADAL" clId="{4B34B9B3-F431-4264-81B4-7C1F7E2D189B}" dt="2023-08-15T21:21:02.684" v="3757"/>
          <ac:inkMkLst>
            <pc:docMk/>
            <pc:sldMk cId="3512828849" sldId="396"/>
            <ac:inkMk id="81" creationId="{06F8FECF-5B30-31B4-E318-E9FFB5689D1F}"/>
          </ac:inkMkLst>
        </pc:inkChg>
        <pc:inkChg chg="add mod">
          <ac:chgData name="mehmet sait özdemir" userId="dce2c172-62e6-4d50-b888-93ec6715f647" providerId="ADAL" clId="{4B34B9B3-F431-4264-81B4-7C1F7E2D189B}" dt="2023-08-15T21:21:02.684" v="3757"/>
          <ac:inkMkLst>
            <pc:docMk/>
            <pc:sldMk cId="3512828849" sldId="396"/>
            <ac:inkMk id="82" creationId="{710956D4-6760-CB9F-1D14-65F25F3BAA09}"/>
          </ac:inkMkLst>
        </pc:inkChg>
        <pc:inkChg chg="add mod">
          <ac:chgData name="mehmet sait özdemir" userId="dce2c172-62e6-4d50-b888-93ec6715f647" providerId="ADAL" clId="{4B34B9B3-F431-4264-81B4-7C1F7E2D189B}" dt="2023-08-15T21:21:06.652" v="3762"/>
          <ac:inkMkLst>
            <pc:docMk/>
            <pc:sldMk cId="3512828849" sldId="396"/>
            <ac:inkMk id="84" creationId="{472C705C-9C37-FC3A-6AFE-FE296CB5602F}"/>
          </ac:inkMkLst>
        </pc:inkChg>
        <pc:inkChg chg="add mod">
          <ac:chgData name="mehmet sait özdemir" userId="dce2c172-62e6-4d50-b888-93ec6715f647" providerId="ADAL" clId="{4B34B9B3-F431-4264-81B4-7C1F7E2D189B}" dt="2023-08-15T21:21:06.652" v="3762"/>
          <ac:inkMkLst>
            <pc:docMk/>
            <pc:sldMk cId="3512828849" sldId="396"/>
            <ac:inkMk id="85" creationId="{948E1508-31A0-5173-13CB-98EADE3054FD}"/>
          </ac:inkMkLst>
        </pc:inkChg>
        <pc:inkChg chg="add mod">
          <ac:chgData name="mehmet sait özdemir" userId="dce2c172-62e6-4d50-b888-93ec6715f647" providerId="ADAL" clId="{4B34B9B3-F431-4264-81B4-7C1F7E2D189B}" dt="2023-08-15T21:21:06.652" v="3762"/>
          <ac:inkMkLst>
            <pc:docMk/>
            <pc:sldMk cId="3512828849" sldId="396"/>
            <ac:inkMk id="86" creationId="{6DEF1041-9F4B-21C3-7CB3-6C415DC434CB}"/>
          </ac:inkMkLst>
        </pc:inkChg>
        <pc:inkChg chg="add mod">
          <ac:chgData name="mehmet sait özdemir" userId="dce2c172-62e6-4d50-b888-93ec6715f647" providerId="ADAL" clId="{4B34B9B3-F431-4264-81B4-7C1F7E2D189B}" dt="2023-08-15T21:21:06.652" v="3762"/>
          <ac:inkMkLst>
            <pc:docMk/>
            <pc:sldMk cId="3512828849" sldId="396"/>
            <ac:inkMk id="87" creationId="{F9B6E6F0-9C98-9A07-BABF-87AC7E5976E6}"/>
          </ac:inkMkLst>
        </pc:inkChg>
        <pc:inkChg chg="add mod">
          <ac:chgData name="mehmet sait özdemir" userId="dce2c172-62e6-4d50-b888-93ec6715f647" providerId="ADAL" clId="{4B34B9B3-F431-4264-81B4-7C1F7E2D189B}" dt="2023-08-15T21:21:09.741" v="3769"/>
          <ac:inkMkLst>
            <pc:docMk/>
            <pc:sldMk cId="3512828849" sldId="396"/>
            <ac:inkMk id="89" creationId="{1B62001E-F2CC-ACBA-E282-E09F59B7D9A9}"/>
          </ac:inkMkLst>
        </pc:inkChg>
        <pc:inkChg chg="add mod">
          <ac:chgData name="mehmet sait özdemir" userId="dce2c172-62e6-4d50-b888-93ec6715f647" providerId="ADAL" clId="{4B34B9B3-F431-4264-81B4-7C1F7E2D189B}" dt="2023-08-15T21:21:09.741" v="3769"/>
          <ac:inkMkLst>
            <pc:docMk/>
            <pc:sldMk cId="3512828849" sldId="396"/>
            <ac:inkMk id="90" creationId="{3A341AA8-F536-0758-59E4-8B963FEA607C}"/>
          </ac:inkMkLst>
        </pc:inkChg>
        <pc:inkChg chg="add mod">
          <ac:chgData name="mehmet sait özdemir" userId="dce2c172-62e6-4d50-b888-93ec6715f647" providerId="ADAL" clId="{4B34B9B3-F431-4264-81B4-7C1F7E2D189B}" dt="2023-08-15T21:21:09.741" v="3769"/>
          <ac:inkMkLst>
            <pc:docMk/>
            <pc:sldMk cId="3512828849" sldId="396"/>
            <ac:inkMk id="91" creationId="{AE4B5D2E-BCEC-4054-64A2-E3DF37EFEF78}"/>
          </ac:inkMkLst>
        </pc:inkChg>
        <pc:inkChg chg="add mod">
          <ac:chgData name="mehmet sait özdemir" userId="dce2c172-62e6-4d50-b888-93ec6715f647" providerId="ADAL" clId="{4B34B9B3-F431-4264-81B4-7C1F7E2D189B}" dt="2023-08-15T21:21:09.741" v="3769"/>
          <ac:inkMkLst>
            <pc:docMk/>
            <pc:sldMk cId="3512828849" sldId="396"/>
            <ac:inkMk id="92" creationId="{6ADE21B2-E63D-CFE0-D9D9-314F41AA02D3}"/>
          </ac:inkMkLst>
        </pc:inkChg>
        <pc:inkChg chg="add mod">
          <ac:chgData name="mehmet sait özdemir" userId="dce2c172-62e6-4d50-b888-93ec6715f647" providerId="ADAL" clId="{4B34B9B3-F431-4264-81B4-7C1F7E2D189B}" dt="2023-08-15T21:21:09.741" v="3769"/>
          <ac:inkMkLst>
            <pc:docMk/>
            <pc:sldMk cId="3512828849" sldId="396"/>
            <ac:inkMk id="93" creationId="{826C3723-D99F-3D49-67B2-319B1F24BCF5}"/>
          </ac:inkMkLst>
        </pc:inkChg>
        <pc:inkChg chg="add mod">
          <ac:chgData name="mehmet sait özdemir" userId="dce2c172-62e6-4d50-b888-93ec6715f647" providerId="ADAL" clId="{4B34B9B3-F431-4264-81B4-7C1F7E2D189B}" dt="2023-08-15T21:21:09.741" v="3769"/>
          <ac:inkMkLst>
            <pc:docMk/>
            <pc:sldMk cId="3512828849" sldId="396"/>
            <ac:inkMk id="94" creationId="{979B8BDE-30A9-B5CE-EAA8-1A03A35785B6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97" creationId="{0032C5AD-DCCE-515F-034B-B661C09FAB1C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98" creationId="{0DA8BACE-2BAE-AEBD-2460-CE9DD3C8D86C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99" creationId="{D471DC4D-84BE-E96A-A8B1-DE10A0D1A3DF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100" creationId="{22D017D8-F2AA-0730-59E9-040E5BE890DB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101" creationId="{516AE85B-5EB1-BD69-063D-075A7951C03A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102" creationId="{52CF90CA-1CED-529D-8023-5F78376B90FD}"/>
          </ac:inkMkLst>
        </pc:inkChg>
        <pc:inkChg chg="add mod">
          <ac:chgData name="mehmet sait özdemir" userId="dce2c172-62e6-4d50-b888-93ec6715f647" providerId="ADAL" clId="{4B34B9B3-F431-4264-81B4-7C1F7E2D189B}" dt="2023-08-15T21:21:17.456" v="3778"/>
          <ac:inkMkLst>
            <pc:docMk/>
            <pc:sldMk cId="3512828849" sldId="396"/>
            <ac:inkMk id="103" creationId="{F6BB92BC-2634-2F83-3D2D-59BA3BEB8DA9}"/>
          </ac:inkMkLst>
        </pc:inkChg>
        <pc:inkChg chg="add">
          <ac:chgData name="mehmet sait özdemir" userId="dce2c172-62e6-4d50-b888-93ec6715f647" providerId="ADAL" clId="{4B34B9B3-F431-4264-81B4-7C1F7E2D189B}" dt="2023-08-15T21:21:16.500" v="3777" actId="9405"/>
          <ac:inkMkLst>
            <pc:docMk/>
            <pc:sldMk cId="3512828849" sldId="396"/>
            <ac:inkMk id="104" creationId="{39E6D69B-D7B1-2769-0939-16F9763C9512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21:22:25.857" v="3845" actId="9405"/>
        <pc:sldMkLst>
          <pc:docMk/>
          <pc:sldMk cId="3499014910" sldId="397"/>
        </pc:sldMkLst>
        <pc:grpChg chg="mod">
          <ac:chgData name="mehmet sait özdemir" userId="dce2c172-62e6-4d50-b888-93ec6715f647" providerId="ADAL" clId="{4B34B9B3-F431-4264-81B4-7C1F7E2D189B}" dt="2023-08-15T21:21:33.765" v="3784"/>
          <ac:grpSpMkLst>
            <pc:docMk/>
            <pc:sldMk cId="3499014910" sldId="397"/>
            <ac:grpSpMk id="8" creationId="{C143A0DE-7A33-61C1-F930-A2D8EEFF1977}"/>
          </ac:grpSpMkLst>
        </pc:grpChg>
        <pc:grpChg chg="mod">
          <ac:chgData name="mehmet sait özdemir" userId="dce2c172-62e6-4d50-b888-93ec6715f647" providerId="ADAL" clId="{4B34B9B3-F431-4264-81B4-7C1F7E2D189B}" dt="2023-08-15T21:21:38.319" v="3790"/>
          <ac:grpSpMkLst>
            <pc:docMk/>
            <pc:sldMk cId="3499014910" sldId="397"/>
            <ac:grpSpMk id="16" creationId="{AF90F01E-5859-BE7F-19AB-207AF9412E7A}"/>
          </ac:grpSpMkLst>
        </pc:grpChg>
        <pc:grpChg chg="mod">
          <ac:chgData name="mehmet sait özdemir" userId="dce2c172-62e6-4d50-b888-93ec6715f647" providerId="ADAL" clId="{4B34B9B3-F431-4264-81B4-7C1F7E2D189B}" dt="2023-08-15T21:21:42.272" v="3794"/>
          <ac:grpSpMkLst>
            <pc:docMk/>
            <pc:sldMk cId="3499014910" sldId="397"/>
            <ac:grpSpMk id="20" creationId="{2D717E9B-16D7-1965-605B-1BAB76583BAF}"/>
          </ac:grpSpMkLst>
        </pc:grpChg>
        <pc:grpChg chg="del mod">
          <ac:chgData name="mehmet sait özdemir" userId="dce2c172-62e6-4d50-b888-93ec6715f647" providerId="ADAL" clId="{4B34B9B3-F431-4264-81B4-7C1F7E2D189B}" dt="2023-08-15T21:22:01.452" v="3809"/>
          <ac:grpSpMkLst>
            <pc:docMk/>
            <pc:sldMk cId="3499014910" sldId="397"/>
            <ac:grpSpMk id="31" creationId="{4D96C942-910D-FC72-5CCF-7E31815589E8}"/>
          </ac:grpSpMkLst>
        </pc:grpChg>
        <pc:grpChg chg="del mod">
          <ac:chgData name="mehmet sait özdemir" userId="dce2c172-62e6-4d50-b888-93ec6715f647" providerId="ADAL" clId="{4B34B9B3-F431-4264-81B4-7C1F7E2D189B}" dt="2023-08-15T21:22:01.452" v="3809"/>
          <ac:grpSpMkLst>
            <pc:docMk/>
            <pc:sldMk cId="3499014910" sldId="397"/>
            <ac:grpSpMk id="32" creationId="{FBADF6DB-D5F9-84F3-3CA8-76C544D75CF8}"/>
          </ac:grpSpMkLst>
        </pc:grpChg>
        <pc:grpChg chg="mod">
          <ac:chgData name="mehmet sait özdemir" userId="dce2c172-62e6-4d50-b888-93ec6715f647" providerId="ADAL" clId="{4B34B9B3-F431-4264-81B4-7C1F7E2D189B}" dt="2023-08-15T21:22:01.452" v="3809"/>
          <ac:grpSpMkLst>
            <pc:docMk/>
            <pc:sldMk cId="3499014910" sldId="397"/>
            <ac:grpSpMk id="36" creationId="{E9D9B4E4-06F7-01FE-BADA-217FA1295A5A}"/>
          </ac:grpSpMkLst>
        </pc:grpChg>
        <pc:grpChg chg="mod">
          <ac:chgData name="mehmet sait özdemir" userId="dce2c172-62e6-4d50-b888-93ec6715f647" providerId="ADAL" clId="{4B34B9B3-F431-4264-81B4-7C1F7E2D189B}" dt="2023-08-15T21:22:03.425" v="3812"/>
          <ac:grpSpMkLst>
            <pc:docMk/>
            <pc:sldMk cId="3499014910" sldId="397"/>
            <ac:grpSpMk id="39" creationId="{50B54BEE-6730-0DEF-FB34-AFA2ECC6AC80}"/>
          </ac:grpSpMkLst>
        </pc:grpChg>
        <pc:grpChg chg="mod">
          <ac:chgData name="mehmet sait özdemir" userId="dce2c172-62e6-4d50-b888-93ec6715f647" providerId="ADAL" clId="{4B34B9B3-F431-4264-81B4-7C1F7E2D189B}" dt="2023-08-15T21:22:06.851" v="3817"/>
          <ac:grpSpMkLst>
            <pc:docMk/>
            <pc:sldMk cId="3499014910" sldId="397"/>
            <ac:grpSpMk id="44" creationId="{077A5393-98A2-DFD9-6E5A-DFFB6254C05A}"/>
          </ac:grpSpMkLst>
        </pc:grpChg>
        <pc:grpChg chg="mod">
          <ac:chgData name="mehmet sait özdemir" userId="dce2c172-62e6-4d50-b888-93ec6715f647" providerId="ADAL" clId="{4B34B9B3-F431-4264-81B4-7C1F7E2D189B}" dt="2023-08-15T21:22:09.381" v="3820"/>
          <ac:grpSpMkLst>
            <pc:docMk/>
            <pc:sldMk cId="3499014910" sldId="397"/>
            <ac:grpSpMk id="47" creationId="{D41014FA-329C-3328-9489-BCE03D2B1450}"/>
          </ac:grpSpMkLst>
        </pc:grpChg>
        <pc:grpChg chg="mod">
          <ac:chgData name="mehmet sait özdemir" userId="dce2c172-62e6-4d50-b888-93ec6715f647" providerId="ADAL" clId="{4B34B9B3-F431-4264-81B4-7C1F7E2D189B}" dt="2023-08-15T21:22:12.125" v="3825"/>
          <ac:grpSpMkLst>
            <pc:docMk/>
            <pc:sldMk cId="3499014910" sldId="397"/>
            <ac:grpSpMk id="52" creationId="{3AB99ED0-C72E-3566-C72E-FE6A3D9A9B30}"/>
          </ac:grpSpMkLst>
        </pc:grpChg>
        <pc:grpChg chg="mod">
          <ac:chgData name="mehmet sait özdemir" userId="dce2c172-62e6-4d50-b888-93ec6715f647" providerId="ADAL" clId="{4B34B9B3-F431-4264-81B4-7C1F7E2D189B}" dt="2023-08-15T21:22:14.182" v="3828"/>
          <ac:grpSpMkLst>
            <pc:docMk/>
            <pc:sldMk cId="3499014910" sldId="397"/>
            <ac:grpSpMk id="55" creationId="{493B0505-5D58-658B-1C45-233CE69678E0}"/>
          </ac:grpSpMkLst>
        </pc:grpChg>
        <pc:grpChg chg="mod">
          <ac:chgData name="mehmet sait özdemir" userId="dce2c172-62e6-4d50-b888-93ec6715f647" providerId="ADAL" clId="{4B34B9B3-F431-4264-81B4-7C1F7E2D189B}" dt="2023-08-15T21:22:18.482" v="3834"/>
          <ac:grpSpMkLst>
            <pc:docMk/>
            <pc:sldMk cId="3499014910" sldId="397"/>
            <ac:grpSpMk id="61" creationId="{80ECA802-8BF0-E278-3BB4-EF87AEA7D7B5}"/>
          </ac:grpSpMkLst>
        </pc:grpChg>
        <pc:grpChg chg="mod">
          <ac:chgData name="mehmet sait özdemir" userId="dce2c172-62e6-4d50-b888-93ec6715f647" providerId="ADAL" clId="{4B34B9B3-F431-4264-81B4-7C1F7E2D189B}" dt="2023-08-15T21:22:22.519" v="3837"/>
          <ac:grpSpMkLst>
            <pc:docMk/>
            <pc:sldMk cId="3499014910" sldId="397"/>
            <ac:grpSpMk id="64" creationId="{9CF9157B-CCFE-3BA2-0542-E37A46C2E79B}"/>
          </ac:grpSpMkLst>
        </pc:grpChg>
        <pc:grpChg chg="mod">
          <ac:chgData name="mehmet sait özdemir" userId="dce2c172-62e6-4d50-b888-93ec6715f647" providerId="ADAL" clId="{4B34B9B3-F431-4264-81B4-7C1F7E2D189B}" dt="2023-08-15T21:22:25.833" v="3844"/>
          <ac:grpSpMkLst>
            <pc:docMk/>
            <pc:sldMk cId="3499014910" sldId="397"/>
            <ac:grpSpMk id="71" creationId="{37160857-ED79-42B9-783D-3D2B7036B5B8}"/>
          </ac:grpSpMkLst>
        </pc:grpChg>
        <pc:grpChg chg="mod">
          <ac:chgData name="mehmet sait özdemir" userId="dce2c172-62e6-4d50-b888-93ec6715f647" providerId="ADAL" clId="{4B34B9B3-F431-4264-81B4-7C1F7E2D189B}" dt="2023-08-15T21:22:25.833" v="3844"/>
          <ac:grpSpMkLst>
            <pc:docMk/>
            <pc:sldMk cId="3499014910" sldId="397"/>
            <ac:grpSpMk id="72" creationId="{72859B21-6009-638C-74BD-D4667E5FC476}"/>
          </ac:grpSpMkLst>
        </pc:grpChg>
        <pc:picChg chg="add mod">
          <ac:chgData name="mehmet sait özdemir" userId="dce2c172-62e6-4d50-b888-93ec6715f647" providerId="ADAL" clId="{4B34B9B3-F431-4264-81B4-7C1F7E2D189B}" dt="2023-08-15T16:04:27.109" v="562" actId="14100"/>
          <ac:picMkLst>
            <pc:docMk/>
            <pc:sldMk cId="3499014910" sldId="397"/>
            <ac:picMk id="3" creationId="{2A44EC85-9E09-D5B0-7AC7-9CBC12C2C340}"/>
          </ac:picMkLst>
        </pc:picChg>
        <pc:inkChg chg="add">
          <ac:chgData name="mehmet sait özdemir" userId="dce2c172-62e6-4d50-b888-93ec6715f647" providerId="ADAL" clId="{4B34B9B3-F431-4264-81B4-7C1F7E2D189B}" dt="2023-08-15T21:21:29.943" v="3779" actId="9405"/>
          <ac:inkMkLst>
            <pc:docMk/>
            <pc:sldMk cId="3499014910" sldId="397"/>
            <ac:inkMk id="2" creationId="{E87B2135-6BD7-B39E-DAED-795DAA8B6429}"/>
          </ac:inkMkLst>
        </pc:inkChg>
        <pc:inkChg chg="add">
          <ac:chgData name="mehmet sait özdemir" userId="dce2c172-62e6-4d50-b888-93ec6715f647" providerId="ADAL" clId="{4B34B9B3-F431-4264-81B4-7C1F7E2D189B}" dt="2023-08-15T21:21:30.782" v="3780" actId="9405"/>
          <ac:inkMkLst>
            <pc:docMk/>
            <pc:sldMk cId="3499014910" sldId="397"/>
            <ac:inkMk id="4" creationId="{A9060C17-700C-5DB3-590D-16040080B2EC}"/>
          </ac:inkMkLst>
        </pc:inkChg>
        <pc:inkChg chg="add mod">
          <ac:chgData name="mehmet sait özdemir" userId="dce2c172-62e6-4d50-b888-93ec6715f647" providerId="ADAL" clId="{4B34B9B3-F431-4264-81B4-7C1F7E2D189B}" dt="2023-08-15T21:21:33.765" v="3784"/>
          <ac:inkMkLst>
            <pc:docMk/>
            <pc:sldMk cId="3499014910" sldId="397"/>
            <ac:inkMk id="5" creationId="{D49C1265-4BD0-31B1-0C86-A60824015815}"/>
          </ac:inkMkLst>
        </pc:inkChg>
        <pc:inkChg chg="add mod">
          <ac:chgData name="mehmet sait özdemir" userId="dce2c172-62e6-4d50-b888-93ec6715f647" providerId="ADAL" clId="{4B34B9B3-F431-4264-81B4-7C1F7E2D189B}" dt="2023-08-15T21:21:33.765" v="3784"/>
          <ac:inkMkLst>
            <pc:docMk/>
            <pc:sldMk cId="3499014910" sldId="397"/>
            <ac:inkMk id="6" creationId="{2A627F98-B43B-2AD8-0CCF-87103C09A6D5}"/>
          </ac:inkMkLst>
        </pc:inkChg>
        <pc:inkChg chg="add">
          <ac:chgData name="mehmet sait özdemir" userId="dce2c172-62e6-4d50-b888-93ec6715f647" providerId="ADAL" clId="{4B34B9B3-F431-4264-81B4-7C1F7E2D189B}" dt="2023-08-15T21:21:32.833" v="3783" actId="9405"/>
          <ac:inkMkLst>
            <pc:docMk/>
            <pc:sldMk cId="3499014910" sldId="397"/>
            <ac:inkMk id="7" creationId="{4FC3FADA-0061-D682-B213-FD7B958EC254}"/>
          </ac:inkMkLst>
        </pc:inkChg>
        <pc:inkChg chg="add mod">
          <ac:chgData name="mehmet sait özdemir" userId="dce2c172-62e6-4d50-b888-93ec6715f647" providerId="ADAL" clId="{4B34B9B3-F431-4264-81B4-7C1F7E2D189B}" dt="2023-08-15T21:21:42.272" v="3794"/>
          <ac:inkMkLst>
            <pc:docMk/>
            <pc:sldMk cId="3499014910" sldId="397"/>
            <ac:inkMk id="9" creationId="{468E152E-0EBC-6012-0978-536D246C1F0B}"/>
          </ac:inkMkLst>
        </pc:inkChg>
        <pc:inkChg chg="add mod">
          <ac:chgData name="mehmet sait özdemir" userId="dce2c172-62e6-4d50-b888-93ec6715f647" providerId="ADAL" clId="{4B34B9B3-F431-4264-81B4-7C1F7E2D189B}" dt="2023-08-15T21:21:38.319" v="3790"/>
          <ac:inkMkLst>
            <pc:docMk/>
            <pc:sldMk cId="3499014910" sldId="397"/>
            <ac:inkMk id="12" creationId="{12EA222D-BBC4-314F-29F4-D5469B290C11}"/>
          </ac:inkMkLst>
        </pc:inkChg>
        <pc:inkChg chg="add mod">
          <ac:chgData name="mehmet sait özdemir" userId="dce2c172-62e6-4d50-b888-93ec6715f647" providerId="ADAL" clId="{4B34B9B3-F431-4264-81B4-7C1F7E2D189B}" dt="2023-08-15T21:21:38.319" v="3790"/>
          <ac:inkMkLst>
            <pc:docMk/>
            <pc:sldMk cId="3499014910" sldId="397"/>
            <ac:inkMk id="13" creationId="{93C2FA1A-09A8-BF1B-7852-0817919CB853}"/>
          </ac:inkMkLst>
        </pc:inkChg>
        <pc:inkChg chg="add mod">
          <ac:chgData name="mehmet sait özdemir" userId="dce2c172-62e6-4d50-b888-93ec6715f647" providerId="ADAL" clId="{4B34B9B3-F431-4264-81B4-7C1F7E2D189B}" dt="2023-08-15T21:21:38.319" v="3790"/>
          <ac:inkMkLst>
            <pc:docMk/>
            <pc:sldMk cId="3499014910" sldId="397"/>
            <ac:inkMk id="14" creationId="{23C9CB27-F9C8-B9D0-F95E-988D30E8FD47}"/>
          </ac:inkMkLst>
        </pc:inkChg>
        <pc:inkChg chg="add mod">
          <ac:chgData name="mehmet sait özdemir" userId="dce2c172-62e6-4d50-b888-93ec6715f647" providerId="ADAL" clId="{4B34B9B3-F431-4264-81B4-7C1F7E2D189B}" dt="2023-08-15T21:21:42.272" v="3794"/>
          <ac:inkMkLst>
            <pc:docMk/>
            <pc:sldMk cId="3499014910" sldId="397"/>
            <ac:inkMk id="15" creationId="{CFA6EFA3-E545-771D-E3C1-2DB66363E519}"/>
          </ac:inkMkLst>
        </pc:inkChg>
        <pc:inkChg chg="add mod">
          <ac:chgData name="mehmet sait özdemir" userId="dce2c172-62e6-4d50-b888-93ec6715f647" providerId="ADAL" clId="{4B34B9B3-F431-4264-81B4-7C1F7E2D189B}" dt="2023-08-15T21:21:42.272" v="3794"/>
          <ac:inkMkLst>
            <pc:docMk/>
            <pc:sldMk cId="3499014910" sldId="397"/>
            <ac:inkMk id="17" creationId="{3E78ABF9-F6E9-8A85-8E9D-E4523805A779}"/>
          </ac:inkMkLst>
        </pc:inkChg>
        <pc:inkChg chg="add mod">
          <ac:chgData name="mehmet sait özdemir" userId="dce2c172-62e6-4d50-b888-93ec6715f647" providerId="ADAL" clId="{4B34B9B3-F431-4264-81B4-7C1F7E2D189B}" dt="2023-08-15T21:21:42.272" v="3794"/>
          <ac:inkMkLst>
            <pc:docMk/>
            <pc:sldMk cId="3499014910" sldId="397"/>
            <ac:inkMk id="18" creationId="{5992F409-3CD7-573E-C174-4F272FA64614}"/>
          </ac:inkMkLst>
        </pc:inkChg>
        <pc:inkChg chg="add">
          <ac:chgData name="mehmet sait özdemir" userId="dce2c172-62e6-4d50-b888-93ec6715f647" providerId="ADAL" clId="{4B34B9B3-F431-4264-81B4-7C1F7E2D189B}" dt="2023-08-15T21:21:41.358" v="3793" actId="9405"/>
          <ac:inkMkLst>
            <pc:docMk/>
            <pc:sldMk cId="3499014910" sldId="397"/>
            <ac:inkMk id="19" creationId="{3378899E-3DCF-1EE4-18DE-891F775D05A1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1" creationId="{3F448532-7C0B-E342-6F7C-F83DD4DE2411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2" creationId="{E5378623-D7A7-B317-1BE9-ABAAEC31BBF9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3" creationId="{0916006A-EA03-4726-A033-CEEE694C191B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4" creationId="{6BD04154-7052-9046-5E57-8003E5CCB119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5" creationId="{BAE1770E-468D-3BF9-E242-C0F210AC8B24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6" creationId="{49B96DD7-B77B-0E15-3F68-65FF499CF6B8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7" creationId="{9D57C9FC-6DB5-80A2-F197-071400DEF88E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8" creationId="{FF49D0BF-C66A-0D92-05D2-E9D851CA8FC5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29" creationId="{38A97D98-3962-2686-A001-5C87AA469750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30" creationId="{26B9962B-E189-5EF5-14BF-93680F85CF6A}"/>
          </ac:inkMkLst>
        </pc:inkChg>
        <pc:inkChg chg="add">
          <ac:chgData name="mehmet sait özdemir" userId="dce2c172-62e6-4d50-b888-93ec6715f647" providerId="ADAL" clId="{4B34B9B3-F431-4264-81B4-7C1F7E2D189B}" dt="2023-08-15T21:21:55.123" v="3806" actId="9405"/>
          <ac:inkMkLst>
            <pc:docMk/>
            <pc:sldMk cId="3499014910" sldId="397"/>
            <ac:inkMk id="33" creationId="{770885CC-4873-A92C-27B7-77EF2050ABC9}"/>
          </ac:inkMkLst>
        </pc:inkChg>
        <pc:inkChg chg="add">
          <ac:chgData name="mehmet sait özdemir" userId="dce2c172-62e6-4d50-b888-93ec6715f647" providerId="ADAL" clId="{4B34B9B3-F431-4264-81B4-7C1F7E2D189B}" dt="2023-08-15T21:21:55.758" v="3807" actId="9405"/>
          <ac:inkMkLst>
            <pc:docMk/>
            <pc:sldMk cId="3499014910" sldId="397"/>
            <ac:inkMk id="34" creationId="{EA7821CE-5CC7-CA80-77CB-3C8592556534}"/>
          </ac:inkMkLst>
        </pc:inkChg>
        <pc:inkChg chg="add mod">
          <ac:chgData name="mehmet sait özdemir" userId="dce2c172-62e6-4d50-b888-93ec6715f647" providerId="ADAL" clId="{4B34B9B3-F431-4264-81B4-7C1F7E2D189B}" dt="2023-08-15T21:22:01.452" v="3809"/>
          <ac:inkMkLst>
            <pc:docMk/>
            <pc:sldMk cId="3499014910" sldId="397"/>
            <ac:inkMk id="35" creationId="{7DBECC0D-61F2-C619-9AAF-F4D1F5952F09}"/>
          </ac:inkMkLst>
        </pc:inkChg>
        <pc:inkChg chg="add mod">
          <ac:chgData name="mehmet sait özdemir" userId="dce2c172-62e6-4d50-b888-93ec6715f647" providerId="ADAL" clId="{4B34B9B3-F431-4264-81B4-7C1F7E2D189B}" dt="2023-08-15T21:22:03.425" v="3812"/>
          <ac:inkMkLst>
            <pc:docMk/>
            <pc:sldMk cId="3499014910" sldId="397"/>
            <ac:inkMk id="37" creationId="{C21A9AE0-C13E-3381-2CA3-57D6DDD0281F}"/>
          </ac:inkMkLst>
        </pc:inkChg>
        <pc:inkChg chg="add mod">
          <ac:chgData name="mehmet sait özdemir" userId="dce2c172-62e6-4d50-b888-93ec6715f647" providerId="ADAL" clId="{4B34B9B3-F431-4264-81B4-7C1F7E2D189B}" dt="2023-08-15T21:22:03.425" v="3812"/>
          <ac:inkMkLst>
            <pc:docMk/>
            <pc:sldMk cId="3499014910" sldId="397"/>
            <ac:inkMk id="38" creationId="{32583A13-03DD-B30A-E4CA-885422B5F784}"/>
          </ac:inkMkLst>
        </pc:inkChg>
        <pc:inkChg chg="add">
          <ac:chgData name="mehmet sait özdemir" userId="dce2c172-62e6-4d50-b888-93ec6715f647" providerId="ADAL" clId="{4B34B9B3-F431-4264-81B4-7C1F7E2D189B}" dt="2023-08-15T21:22:03.812" v="3813" actId="9405"/>
          <ac:inkMkLst>
            <pc:docMk/>
            <pc:sldMk cId="3499014910" sldId="397"/>
            <ac:inkMk id="40" creationId="{87A5C866-3109-3B75-F32C-CD0D85F04115}"/>
          </ac:inkMkLst>
        </pc:inkChg>
        <pc:inkChg chg="add mod">
          <ac:chgData name="mehmet sait özdemir" userId="dce2c172-62e6-4d50-b888-93ec6715f647" providerId="ADAL" clId="{4B34B9B3-F431-4264-81B4-7C1F7E2D189B}" dt="2023-08-15T21:22:06.851" v="3817"/>
          <ac:inkMkLst>
            <pc:docMk/>
            <pc:sldMk cId="3499014910" sldId="397"/>
            <ac:inkMk id="41" creationId="{A56E8E5D-9692-758F-BD75-7B7C1D0967B1}"/>
          </ac:inkMkLst>
        </pc:inkChg>
        <pc:inkChg chg="add mod">
          <ac:chgData name="mehmet sait özdemir" userId="dce2c172-62e6-4d50-b888-93ec6715f647" providerId="ADAL" clId="{4B34B9B3-F431-4264-81B4-7C1F7E2D189B}" dt="2023-08-15T21:22:06.851" v="3817"/>
          <ac:inkMkLst>
            <pc:docMk/>
            <pc:sldMk cId="3499014910" sldId="397"/>
            <ac:inkMk id="42" creationId="{2A2FA1D8-AB81-ABBC-60A8-1EDF2A908923}"/>
          </ac:inkMkLst>
        </pc:inkChg>
        <pc:inkChg chg="add mod">
          <ac:chgData name="mehmet sait özdemir" userId="dce2c172-62e6-4d50-b888-93ec6715f647" providerId="ADAL" clId="{4B34B9B3-F431-4264-81B4-7C1F7E2D189B}" dt="2023-08-15T21:22:06.851" v="3817"/>
          <ac:inkMkLst>
            <pc:docMk/>
            <pc:sldMk cId="3499014910" sldId="397"/>
            <ac:inkMk id="43" creationId="{4CF36A29-907E-477A-AB67-20BADF100B7E}"/>
          </ac:inkMkLst>
        </pc:inkChg>
        <pc:inkChg chg="add mod">
          <ac:chgData name="mehmet sait özdemir" userId="dce2c172-62e6-4d50-b888-93ec6715f647" providerId="ADAL" clId="{4B34B9B3-F431-4264-81B4-7C1F7E2D189B}" dt="2023-08-15T21:22:09.381" v="3820"/>
          <ac:inkMkLst>
            <pc:docMk/>
            <pc:sldMk cId="3499014910" sldId="397"/>
            <ac:inkMk id="45" creationId="{1DAA8CD3-4727-9B6F-B8AD-9EAA870A2C4B}"/>
          </ac:inkMkLst>
        </pc:inkChg>
        <pc:inkChg chg="add mod">
          <ac:chgData name="mehmet sait özdemir" userId="dce2c172-62e6-4d50-b888-93ec6715f647" providerId="ADAL" clId="{4B34B9B3-F431-4264-81B4-7C1F7E2D189B}" dt="2023-08-15T21:22:09.381" v="3820"/>
          <ac:inkMkLst>
            <pc:docMk/>
            <pc:sldMk cId="3499014910" sldId="397"/>
            <ac:inkMk id="46" creationId="{BF4C5344-DB57-7F10-F8CA-D5C56F0B233C}"/>
          </ac:inkMkLst>
        </pc:inkChg>
        <pc:inkChg chg="add mod">
          <ac:chgData name="mehmet sait özdemir" userId="dce2c172-62e6-4d50-b888-93ec6715f647" providerId="ADAL" clId="{4B34B9B3-F431-4264-81B4-7C1F7E2D189B}" dt="2023-08-15T21:22:12.125" v="3825"/>
          <ac:inkMkLst>
            <pc:docMk/>
            <pc:sldMk cId="3499014910" sldId="397"/>
            <ac:inkMk id="48" creationId="{10745618-7EBF-B03C-4210-0F38B37E9464}"/>
          </ac:inkMkLst>
        </pc:inkChg>
        <pc:inkChg chg="add mod">
          <ac:chgData name="mehmet sait özdemir" userId="dce2c172-62e6-4d50-b888-93ec6715f647" providerId="ADAL" clId="{4B34B9B3-F431-4264-81B4-7C1F7E2D189B}" dt="2023-08-15T21:22:12.125" v="3825"/>
          <ac:inkMkLst>
            <pc:docMk/>
            <pc:sldMk cId="3499014910" sldId="397"/>
            <ac:inkMk id="49" creationId="{B9B1CBCA-1887-63B1-B26E-6FF5288D60A5}"/>
          </ac:inkMkLst>
        </pc:inkChg>
        <pc:inkChg chg="add mod">
          <ac:chgData name="mehmet sait özdemir" userId="dce2c172-62e6-4d50-b888-93ec6715f647" providerId="ADAL" clId="{4B34B9B3-F431-4264-81B4-7C1F7E2D189B}" dt="2023-08-15T21:22:18.482" v="3834"/>
          <ac:inkMkLst>
            <pc:docMk/>
            <pc:sldMk cId="3499014910" sldId="397"/>
            <ac:inkMk id="50" creationId="{DF3C55D4-3E39-E8BB-D665-A830CCE1617F}"/>
          </ac:inkMkLst>
        </pc:inkChg>
        <pc:inkChg chg="add mod">
          <ac:chgData name="mehmet sait özdemir" userId="dce2c172-62e6-4d50-b888-93ec6715f647" providerId="ADAL" clId="{4B34B9B3-F431-4264-81B4-7C1F7E2D189B}" dt="2023-08-15T21:22:18.482" v="3834"/>
          <ac:inkMkLst>
            <pc:docMk/>
            <pc:sldMk cId="3499014910" sldId="397"/>
            <ac:inkMk id="51" creationId="{6D9E2E3E-C338-E62F-8D57-7BC8FDBA321B}"/>
          </ac:inkMkLst>
        </pc:inkChg>
        <pc:inkChg chg="add mod">
          <ac:chgData name="mehmet sait özdemir" userId="dce2c172-62e6-4d50-b888-93ec6715f647" providerId="ADAL" clId="{4B34B9B3-F431-4264-81B4-7C1F7E2D189B}" dt="2023-08-15T21:22:14.182" v="3828"/>
          <ac:inkMkLst>
            <pc:docMk/>
            <pc:sldMk cId="3499014910" sldId="397"/>
            <ac:inkMk id="53" creationId="{CBB8D127-37C6-7CFD-A740-035EA4331FBF}"/>
          </ac:inkMkLst>
        </pc:inkChg>
        <pc:inkChg chg="add mod">
          <ac:chgData name="mehmet sait özdemir" userId="dce2c172-62e6-4d50-b888-93ec6715f647" providerId="ADAL" clId="{4B34B9B3-F431-4264-81B4-7C1F7E2D189B}" dt="2023-08-15T21:22:14.182" v="3828"/>
          <ac:inkMkLst>
            <pc:docMk/>
            <pc:sldMk cId="3499014910" sldId="397"/>
            <ac:inkMk id="54" creationId="{16717E02-9BBF-AD52-6880-36872DAC1BC8}"/>
          </ac:inkMkLst>
        </pc:inkChg>
        <pc:inkChg chg="add">
          <ac:chgData name="mehmet sait özdemir" userId="dce2c172-62e6-4d50-b888-93ec6715f647" providerId="ADAL" clId="{4B34B9B3-F431-4264-81B4-7C1F7E2D189B}" dt="2023-08-15T21:22:15.309" v="3829" actId="9405"/>
          <ac:inkMkLst>
            <pc:docMk/>
            <pc:sldMk cId="3499014910" sldId="397"/>
            <ac:inkMk id="56" creationId="{E2F58AE6-4859-2658-2A08-44AB85B0F16A}"/>
          </ac:inkMkLst>
        </pc:inkChg>
        <pc:inkChg chg="add mod">
          <ac:chgData name="mehmet sait özdemir" userId="dce2c172-62e6-4d50-b888-93ec6715f647" providerId="ADAL" clId="{4B34B9B3-F431-4264-81B4-7C1F7E2D189B}" dt="2023-08-15T21:22:18.482" v="3834"/>
          <ac:inkMkLst>
            <pc:docMk/>
            <pc:sldMk cId="3499014910" sldId="397"/>
            <ac:inkMk id="57" creationId="{0512A44D-1233-5E92-6D1F-D770F2165CCE}"/>
          </ac:inkMkLst>
        </pc:inkChg>
        <pc:inkChg chg="add mod">
          <ac:chgData name="mehmet sait özdemir" userId="dce2c172-62e6-4d50-b888-93ec6715f647" providerId="ADAL" clId="{4B34B9B3-F431-4264-81B4-7C1F7E2D189B}" dt="2023-08-15T21:22:18.482" v="3834"/>
          <ac:inkMkLst>
            <pc:docMk/>
            <pc:sldMk cId="3499014910" sldId="397"/>
            <ac:inkMk id="58" creationId="{F626BA63-0305-1431-7023-DCEC103CC9C2}"/>
          </ac:inkMkLst>
        </pc:inkChg>
        <pc:inkChg chg="add mod">
          <ac:chgData name="mehmet sait özdemir" userId="dce2c172-62e6-4d50-b888-93ec6715f647" providerId="ADAL" clId="{4B34B9B3-F431-4264-81B4-7C1F7E2D189B}" dt="2023-08-15T21:22:18.482" v="3834"/>
          <ac:inkMkLst>
            <pc:docMk/>
            <pc:sldMk cId="3499014910" sldId="397"/>
            <ac:inkMk id="59" creationId="{C6421E4D-0A9D-4C0B-5142-80F5E97D174D}"/>
          </ac:inkMkLst>
        </pc:inkChg>
        <pc:inkChg chg="add mod">
          <ac:chgData name="mehmet sait özdemir" userId="dce2c172-62e6-4d50-b888-93ec6715f647" providerId="ADAL" clId="{4B34B9B3-F431-4264-81B4-7C1F7E2D189B}" dt="2023-08-15T21:22:18.482" v="3834"/>
          <ac:inkMkLst>
            <pc:docMk/>
            <pc:sldMk cId="3499014910" sldId="397"/>
            <ac:inkMk id="60" creationId="{E14869C9-6CC8-7A17-FB0B-F8CC3AA76F12}"/>
          </ac:inkMkLst>
        </pc:inkChg>
        <pc:inkChg chg="add mod">
          <ac:chgData name="mehmet sait özdemir" userId="dce2c172-62e6-4d50-b888-93ec6715f647" providerId="ADAL" clId="{4B34B9B3-F431-4264-81B4-7C1F7E2D189B}" dt="2023-08-15T21:22:22.519" v="3837"/>
          <ac:inkMkLst>
            <pc:docMk/>
            <pc:sldMk cId="3499014910" sldId="397"/>
            <ac:inkMk id="62" creationId="{F60928C9-B90A-19A6-74F7-281B747A98D5}"/>
          </ac:inkMkLst>
        </pc:inkChg>
        <pc:inkChg chg="add mod">
          <ac:chgData name="mehmet sait özdemir" userId="dce2c172-62e6-4d50-b888-93ec6715f647" providerId="ADAL" clId="{4B34B9B3-F431-4264-81B4-7C1F7E2D189B}" dt="2023-08-15T21:22:22.519" v="3837"/>
          <ac:inkMkLst>
            <pc:docMk/>
            <pc:sldMk cId="3499014910" sldId="397"/>
            <ac:inkMk id="63" creationId="{99B22B5E-EBAC-E976-84B9-D760EE0DF885}"/>
          </ac:inkMkLst>
        </pc:inkChg>
        <pc:inkChg chg="add mod">
          <ac:chgData name="mehmet sait özdemir" userId="dce2c172-62e6-4d50-b888-93ec6715f647" providerId="ADAL" clId="{4B34B9B3-F431-4264-81B4-7C1F7E2D189B}" dt="2023-08-15T21:22:25.833" v="3844"/>
          <ac:inkMkLst>
            <pc:docMk/>
            <pc:sldMk cId="3499014910" sldId="397"/>
            <ac:inkMk id="65" creationId="{E5DABC0B-2651-5E78-2A37-B04A206B0368}"/>
          </ac:inkMkLst>
        </pc:inkChg>
        <pc:inkChg chg="add mod">
          <ac:chgData name="mehmet sait özdemir" userId="dce2c172-62e6-4d50-b888-93ec6715f647" providerId="ADAL" clId="{4B34B9B3-F431-4264-81B4-7C1F7E2D189B}" dt="2023-08-15T21:22:25.833" v="3844"/>
          <ac:inkMkLst>
            <pc:docMk/>
            <pc:sldMk cId="3499014910" sldId="397"/>
            <ac:inkMk id="66" creationId="{176ACABB-02BC-AE6E-3AEF-7B39E24574C5}"/>
          </ac:inkMkLst>
        </pc:inkChg>
        <pc:inkChg chg="add">
          <ac:chgData name="mehmet sait özdemir" userId="dce2c172-62e6-4d50-b888-93ec6715f647" providerId="ADAL" clId="{4B34B9B3-F431-4264-81B4-7C1F7E2D189B}" dt="2023-08-15T21:22:23.965" v="3840" actId="9405"/>
          <ac:inkMkLst>
            <pc:docMk/>
            <pc:sldMk cId="3499014910" sldId="397"/>
            <ac:inkMk id="67" creationId="{30162741-E9B9-3489-40EC-5A7111DCF381}"/>
          </ac:inkMkLst>
        </pc:inkChg>
        <pc:inkChg chg="add mod">
          <ac:chgData name="mehmet sait özdemir" userId="dce2c172-62e6-4d50-b888-93ec6715f647" providerId="ADAL" clId="{4B34B9B3-F431-4264-81B4-7C1F7E2D189B}" dt="2023-08-15T21:22:25.833" v="3844"/>
          <ac:inkMkLst>
            <pc:docMk/>
            <pc:sldMk cId="3499014910" sldId="397"/>
            <ac:inkMk id="68" creationId="{56319D49-F419-46E4-2153-DE16DE7EC7F7}"/>
          </ac:inkMkLst>
        </pc:inkChg>
        <pc:inkChg chg="add mod">
          <ac:chgData name="mehmet sait özdemir" userId="dce2c172-62e6-4d50-b888-93ec6715f647" providerId="ADAL" clId="{4B34B9B3-F431-4264-81B4-7C1F7E2D189B}" dt="2023-08-15T21:22:25.833" v="3844"/>
          <ac:inkMkLst>
            <pc:docMk/>
            <pc:sldMk cId="3499014910" sldId="397"/>
            <ac:inkMk id="69" creationId="{4BF7B305-A07F-F53F-FACA-B082E97CEDA9}"/>
          </ac:inkMkLst>
        </pc:inkChg>
        <pc:inkChg chg="add mod">
          <ac:chgData name="mehmet sait özdemir" userId="dce2c172-62e6-4d50-b888-93ec6715f647" providerId="ADAL" clId="{4B34B9B3-F431-4264-81B4-7C1F7E2D189B}" dt="2023-08-15T21:22:25.833" v="3844"/>
          <ac:inkMkLst>
            <pc:docMk/>
            <pc:sldMk cId="3499014910" sldId="397"/>
            <ac:inkMk id="70" creationId="{5A249573-5813-D7DC-23A0-B53434B1F3F4}"/>
          </ac:inkMkLst>
        </pc:inkChg>
        <pc:inkChg chg="add">
          <ac:chgData name="mehmet sait özdemir" userId="dce2c172-62e6-4d50-b888-93ec6715f647" providerId="ADAL" clId="{4B34B9B3-F431-4264-81B4-7C1F7E2D189B}" dt="2023-08-15T21:22:25.857" v="3845" actId="9405"/>
          <ac:inkMkLst>
            <pc:docMk/>
            <pc:sldMk cId="3499014910" sldId="397"/>
            <ac:inkMk id="73" creationId="{3EAA8B56-1237-A08D-C0EF-5561B7824D10}"/>
          </ac:inkMkLst>
        </pc:inkChg>
      </pc:sldChg>
      <pc:sldChg chg="addSp modSp add mod replId">
        <pc:chgData name="mehmet sait özdemir" userId="dce2c172-62e6-4d50-b888-93ec6715f647" providerId="ADAL" clId="{4B34B9B3-F431-4264-81B4-7C1F7E2D189B}" dt="2023-08-15T21:22:46.897" v="3853" actId="9405"/>
        <pc:sldMkLst>
          <pc:docMk/>
          <pc:sldMk cId="1564773920" sldId="398"/>
        </pc:sldMkLst>
        <pc:grpChg chg="mod">
          <ac:chgData name="mehmet sait özdemir" userId="dce2c172-62e6-4d50-b888-93ec6715f647" providerId="ADAL" clId="{4B34B9B3-F431-4264-81B4-7C1F7E2D189B}" dt="2023-08-15T21:22:46.254" v="3852"/>
          <ac:grpSpMkLst>
            <pc:docMk/>
            <pc:sldMk cId="1564773920" sldId="398"/>
            <ac:grpSpMk id="9" creationId="{607F6D2E-D11C-AC8B-BAA1-0DABBDE12732}"/>
          </ac:grpSpMkLst>
        </pc:grpChg>
        <pc:picChg chg="add mod">
          <ac:chgData name="mehmet sait özdemir" userId="dce2c172-62e6-4d50-b888-93ec6715f647" providerId="ADAL" clId="{4B34B9B3-F431-4264-81B4-7C1F7E2D189B}" dt="2023-08-15T16:04:40.060" v="567" actId="14100"/>
          <ac:picMkLst>
            <pc:docMk/>
            <pc:sldMk cId="1564773920" sldId="398"/>
            <ac:picMk id="3" creationId="{2F00FF7F-D493-0C77-393D-9AE34FF2C6FF}"/>
          </ac:picMkLst>
        </pc:picChg>
        <pc:inkChg chg="add">
          <ac:chgData name="mehmet sait özdemir" userId="dce2c172-62e6-4d50-b888-93ec6715f647" providerId="ADAL" clId="{4B34B9B3-F431-4264-81B4-7C1F7E2D189B}" dt="2023-08-15T21:22:40.317" v="3846" actId="9405"/>
          <ac:inkMkLst>
            <pc:docMk/>
            <pc:sldMk cId="1564773920" sldId="398"/>
            <ac:inkMk id="2" creationId="{CFE4B098-C98D-A850-2D8E-04CC8147D676}"/>
          </ac:inkMkLst>
        </pc:inkChg>
        <pc:inkChg chg="add">
          <ac:chgData name="mehmet sait özdemir" userId="dce2c172-62e6-4d50-b888-93ec6715f647" providerId="ADAL" clId="{4B34B9B3-F431-4264-81B4-7C1F7E2D189B}" dt="2023-08-15T21:22:41.917" v="3847" actId="9405"/>
          <ac:inkMkLst>
            <pc:docMk/>
            <pc:sldMk cId="1564773920" sldId="398"/>
            <ac:inkMk id="4" creationId="{A4AF441C-1244-56FE-9668-DF302BCF3641}"/>
          </ac:inkMkLst>
        </pc:inkChg>
        <pc:inkChg chg="add mod">
          <ac:chgData name="mehmet sait özdemir" userId="dce2c172-62e6-4d50-b888-93ec6715f647" providerId="ADAL" clId="{4B34B9B3-F431-4264-81B4-7C1F7E2D189B}" dt="2023-08-15T21:22:46.254" v="3852"/>
          <ac:inkMkLst>
            <pc:docMk/>
            <pc:sldMk cId="1564773920" sldId="398"/>
            <ac:inkMk id="5" creationId="{4B0E9AAE-6708-6884-695B-5A5CFD8946B3}"/>
          </ac:inkMkLst>
        </pc:inkChg>
        <pc:inkChg chg="add mod">
          <ac:chgData name="mehmet sait özdemir" userId="dce2c172-62e6-4d50-b888-93ec6715f647" providerId="ADAL" clId="{4B34B9B3-F431-4264-81B4-7C1F7E2D189B}" dt="2023-08-15T21:22:46.254" v="3852"/>
          <ac:inkMkLst>
            <pc:docMk/>
            <pc:sldMk cId="1564773920" sldId="398"/>
            <ac:inkMk id="6" creationId="{0FE2DE92-AAE2-5BE9-0AF9-CEAAEE7A63F3}"/>
          </ac:inkMkLst>
        </pc:inkChg>
        <pc:inkChg chg="add">
          <ac:chgData name="mehmet sait özdemir" userId="dce2c172-62e6-4d50-b888-93ec6715f647" providerId="ADAL" clId="{4B34B9B3-F431-4264-81B4-7C1F7E2D189B}" dt="2023-08-15T21:22:44.995" v="3850" actId="9405"/>
          <ac:inkMkLst>
            <pc:docMk/>
            <pc:sldMk cId="1564773920" sldId="398"/>
            <ac:inkMk id="7" creationId="{DD23D3B5-B269-2321-7D42-087CBDC6DFA8}"/>
          </ac:inkMkLst>
        </pc:inkChg>
        <pc:inkChg chg="add">
          <ac:chgData name="mehmet sait özdemir" userId="dce2c172-62e6-4d50-b888-93ec6715f647" providerId="ADAL" clId="{4B34B9B3-F431-4264-81B4-7C1F7E2D189B}" dt="2023-08-15T21:22:45.633" v="3851" actId="9405"/>
          <ac:inkMkLst>
            <pc:docMk/>
            <pc:sldMk cId="1564773920" sldId="398"/>
            <ac:inkMk id="8" creationId="{8ECB5F65-7AA5-FF58-C4B2-DB7B81A351B6}"/>
          </ac:inkMkLst>
        </pc:inkChg>
        <pc:inkChg chg="add">
          <ac:chgData name="mehmet sait özdemir" userId="dce2c172-62e6-4d50-b888-93ec6715f647" providerId="ADAL" clId="{4B34B9B3-F431-4264-81B4-7C1F7E2D189B}" dt="2023-08-15T21:22:46.897" v="3853" actId="9405"/>
          <ac:inkMkLst>
            <pc:docMk/>
            <pc:sldMk cId="1564773920" sldId="398"/>
            <ac:inkMk id="12" creationId="{3623855E-8829-A73B-8DF8-3D3289981290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23:47.273" v="3888" actId="9405"/>
        <pc:sldMkLst>
          <pc:docMk/>
          <pc:sldMk cId="516582575" sldId="399"/>
        </pc:sldMkLst>
        <pc:grpChg chg="mod">
          <ac:chgData name="mehmet sait özdemir" userId="dce2c172-62e6-4d50-b888-93ec6715f647" providerId="ADAL" clId="{4B34B9B3-F431-4264-81B4-7C1F7E2D189B}" dt="2023-08-15T21:23:20.137" v="3859"/>
          <ac:grpSpMkLst>
            <pc:docMk/>
            <pc:sldMk cId="516582575" sldId="399"/>
            <ac:grpSpMk id="8" creationId="{88EA3C8C-A93B-C7AE-EFCC-4CBC1B2FAF8B}"/>
          </ac:grpSpMkLst>
        </pc:grpChg>
        <pc:grpChg chg="mod">
          <ac:chgData name="mehmet sait özdemir" userId="dce2c172-62e6-4d50-b888-93ec6715f647" providerId="ADAL" clId="{4B34B9B3-F431-4264-81B4-7C1F7E2D189B}" dt="2023-08-15T21:23:25.712" v="3863"/>
          <ac:grpSpMkLst>
            <pc:docMk/>
            <pc:sldMk cId="516582575" sldId="399"/>
            <ac:grpSpMk id="14" creationId="{208A9021-BBA1-9D55-8055-2748A24DCED5}"/>
          </ac:grpSpMkLst>
        </pc:grpChg>
        <pc:grpChg chg="mod">
          <ac:chgData name="mehmet sait özdemir" userId="dce2c172-62e6-4d50-b888-93ec6715f647" providerId="ADAL" clId="{4B34B9B3-F431-4264-81B4-7C1F7E2D189B}" dt="2023-08-15T21:23:34.254" v="3867"/>
          <ac:grpSpMkLst>
            <pc:docMk/>
            <pc:sldMk cId="516582575" sldId="399"/>
            <ac:grpSpMk id="18" creationId="{9365C9DD-633B-5045-BD86-36145A8BFEC7}"/>
          </ac:grpSpMkLst>
        </pc:grpChg>
        <pc:grpChg chg="del mod">
          <ac:chgData name="mehmet sait özdemir" userId="dce2c172-62e6-4d50-b888-93ec6715f647" providerId="ADAL" clId="{4B34B9B3-F431-4264-81B4-7C1F7E2D189B}" dt="2023-08-15T21:23:42.787" v="3881"/>
          <ac:grpSpMkLst>
            <pc:docMk/>
            <pc:sldMk cId="516582575" sldId="399"/>
            <ac:grpSpMk id="23" creationId="{BD53E125-618D-8D20-45A8-63481C37F253}"/>
          </ac:grpSpMkLst>
        </pc:grpChg>
        <pc:grpChg chg="del mod">
          <ac:chgData name="mehmet sait özdemir" userId="dce2c172-62e6-4d50-b888-93ec6715f647" providerId="ADAL" clId="{4B34B9B3-F431-4264-81B4-7C1F7E2D189B}" dt="2023-08-15T21:23:44.991" v="3883"/>
          <ac:grpSpMkLst>
            <pc:docMk/>
            <pc:sldMk cId="516582575" sldId="399"/>
            <ac:grpSpMk id="32" creationId="{5D901F33-607E-D9BC-023C-DA1C9E39DB82}"/>
          </ac:grpSpMkLst>
        </pc:grpChg>
        <pc:grpChg chg="del mod">
          <ac:chgData name="mehmet sait özdemir" userId="dce2c172-62e6-4d50-b888-93ec6715f647" providerId="ADAL" clId="{4B34B9B3-F431-4264-81B4-7C1F7E2D189B}" dt="2023-08-15T21:23:46.762" v="3887"/>
          <ac:grpSpMkLst>
            <pc:docMk/>
            <pc:sldMk cId="516582575" sldId="399"/>
            <ac:grpSpMk id="34" creationId="{0CBC719E-C4A3-B3F0-2D33-0C84717F038C}"/>
          </ac:grpSpMkLst>
        </pc:grpChg>
        <pc:grpChg chg="mod">
          <ac:chgData name="mehmet sait özdemir" userId="dce2c172-62e6-4d50-b888-93ec6715f647" providerId="ADAL" clId="{4B34B9B3-F431-4264-81B4-7C1F7E2D189B}" dt="2023-08-15T21:23:46.762" v="3887"/>
          <ac:grpSpMkLst>
            <pc:docMk/>
            <pc:sldMk cId="516582575" sldId="399"/>
            <ac:grpSpMk id="38" creationId="{9F31B8DE-D78A-556D-7130-D6FAA10778E9}"/>
          </ac:grpSpMkLst>
        </pc:grpChg>
        <pc:picChg chg="add mod">
          <ac:chgData name="mehmet sait özdemir" userId="dce2c172-62e6-4d50-b888-93ec6715f647" providerId="ADAL" clId="{4B34B9B3-F431-4264-81B4-7C1F7E2D189B}" dt="2023-08-15T16:04:51.047" v="570" actId="1076"/>
          <ac:picMkLst>
            <pc:docMk/>
            <pc:sldMk cId="516582575" sldId="399"/>
            <ac:picMk id="3" creationId="{83515EB1-DE43-D9B5-6766-54865A0ADE5B}"/>
          </ac:picMkLst>
        </pc:picChg>
        <pc:inkChg chg="add mod">
          <ac:chgData name="mehmet sait özdemir" userId="dce2c172-62e6-4d50-b888-93ec6715f647" providerId="ADAL" clId="{4B34B9B3-F431-4264-81B4-7C1F7E2D189B}" dt="2023-08-15T21:23:20.137" v="3859"/>
          <ac:inkMkLst>
            <pc:docMk/>
            <pc:sldMk cId="516582575" sldId="399"/>
            <ac:inkMk id="2" creationId="{31D707D6-860E-220B-B4EA-C85CC3BA813B}"/>
          </ac:inkMkLst>
        </pc:inkChg>
        <pc:inkChg chg="add mod">
          <ac:chgData name="mehmet sait özdemir" userId="dce2c172-62e6-4d50-b888-93ec6715f647" providerId="ADAL" clId="{4B34B9B3-F431-4264-81B4-7C1F7E2D189B}" dt="2023-08-15T21:23:20.137" v="3859"/>
          <ac:inkMkLst>
            <pc:docMk/>
            <pc:sldMk cId="516582575" sldId="399"/>
            <ac:inkMk id="4" creationId="{46E5A361-B88A-2184-1489-A2E4F07B3F9D}"/>
          </ac:inkMkLst>
        </pc:inkChg>
        <pc:inkChg chg="add mod">
          <ac:chgData name="mehmet sait özdemir" userId="dce2c172-62e6-4d50-b888-93ec6715f647" providerId="ADAL" clId="{4B34B9B3-F431-4264-81B4-7C1F7E2D189B}" dt="2023-08-15T21:23:20.137" v="3859"/>
          <ac:inkMkLst>
            <pc:docMk/>
            <pc:sldMk cId="516582575" sldId="399"/>
            <ac:inkMk id="5" creationId="{B98D6437-FBEF-3209-0831-E0B641AE0976}"/>
          </ac:inkMkLst>
        </pc:inkChg>
        <pc:inkChg chg="add">
          <ac:chgData name="mehmet sait özdemir" userId="dce2c172-62e6-4d50-b888-93ec6715f647" providerId="ADAL" clId="{4B34B9B3-F431-4264-81B4-7C1F7E2D189B}" dt="2023-08-15T21:23:18.459" v="3857" actId="9405"/>
          <ac:inkMkLst>
            <pc:docMk/>
            <pc:sldMk cId="516582575" sldId="399"/>
            <ac:inkMk id="6" creationId="{C740DE9E-808E-5A78-64BE-087E171189F1}"/>
          </ac:inkMkLst>
        </pc:inkChg>
        <pc:inkChg chg="add">
          <ac:chgData name="mehmet sait özdemir" userId="dce2c172-62e6-4d50-b888-93ec6715f647" providerId="ADAL" clId="{4B34B9B3-F431-4264-81B4-7C1F7E2D189B}" dt="2023-08-15T21:23:19.205" v="3858" actId="9405"/>
          <ac:inkMkLst>
            <pc:docMk/>
            <pc:sldMk cId="516582575" sldId="399"/>
            <ac:inkMk id="7" creationId="{FEA5E3D2-64CF-35EA-10B7-0F7566C43C91}"/>
          </ac:inkMkLst>
        </pc:inkChg>
        <pc:inkChg chg="add mod">
          <ac:chgData name="mehmet sait özdemir" userId="dce2c172-62e6-4d50-b888-93ec6715f647" providerId="ADAL" clId="{4B34B9B3-F431-4264-81B4-7C1F7E2D189B}" dt="2023-08-15T21:23:25.712" v="3863"/>
          <ac:inkMkLst>
            <pc:docMk/>
            <pc:sldMk cId="516582575" sldId="399"/>
            <ac:inkMk id="9" creationId="{E9518050-D49D-B82C-1659-286260ABBA56}"/>
          </ac:inkMkLst>
        </pc:inkChg>
        <pc:inkChg chg="add mod">
          <ac:chgData name="mehmet sait özdemir" userId="dce2c172-62e6-4d50-b888-93ec6715f647" providerId="ADAL" clId="{4B34B9B3-F431-4264-81B4-7C1F7E2D189B}" dt="2023-08-15T21:23:25.712" v="3863"/>
          <ac:inkMkLst>
            <pc:docMk/>
            <pc:sldMk cId="516582575" sldId="399"/>
            <ac:inkMk id="12" creationId="{D6B3C15D-425D-5F45-5435-464388AFFD3B}"/>
          </ac:inkMkLst>
        </pc:inkChg>
        <pc:inkChg chg="add mod">
          <ac:chgData name="mehmet sait özdemir" userId="dce2c172-62e6-4d50-b888-93ec6715f647" providerId="ADAL" clId="{4B34B9B3-F431-4264-81B4-7C1F7E2D189B}" dt="2023-08-15T21:23:25.712" v="3863"/>
          <ac:inkMkLst>
            <pc:docMk/>
            <pc:sldMk cId="516582575" sldId="399"/>
            <ac:inkMk id="13" creationId="{FF16A93A-489A-909B-CD8E-0EAF4DD4AABC}"/>
          </ac:inkMkLst>
        </pc:inkChg>
        <pc:inkChg chg="add mod">
          <ac:chgData name="mehmet sait özdemir" userId="dce2c172-62e6-4d50-b888-93ec6715f647" providerId="ADAL" clId="{4B34B9B3-F431-4264-81B4-7C1F7E2D189B}" dt="2023-08-15T21:23:34.254" v="3867"/>
          <ac:inkMkLst>
            <pc:docMk/>
            <pc:sldMk cId="516582575" sldId="399"/>
            <ac:inkMk id="15" creationId="{131C7B1A-CEF9-DE3B-C069-E0F56A3DA24E}"/>
          </ac:inkMkLst>
        </pc:inkChg>
        <pc:inkChg chg="add mod">
          <ac:chgData name="mehmet sait özdemir" userId="dce2c172-62e6-4d50-b888-93ec6715f647" providerId="ADAL" clId="{4B34B9B3-F431-4264-81B4-7C1F7E2D189B}" dt="2023-08-15T21:23:34.254" v="3867"/>
          <ac:inkMkLst>
            <pc:docMk/>
            <pc:sldMk cId="516582575" sldId="399"/>
            <ac:inkMk id="16" creationId="{42D5D703-F37D-FD26-3D6C-DED424B155CB}"/>
          </ac:inkMkLst>
        </pc:inkChg>
        <pc:inkChg chg="add mod">
          <ac:chgData name="mehmet sait özdemir" userId="dce2c172-62e6-4d50-b888-93ec6715f647" providerId="ADAL" clId="{4B34B9B3-F431-4264-81B4-7C1F7E2D189B}" dt="2023-08-15T21:23:34.254" v="3867"/>
          <ac:inkMkLst>
            <pc:docMk/>
            <pc:sldMk cId="516582575" sldId="399"/>
            <ac:inkMk id="17" creationId="{C17A6DAD-446D-DBFB-7538-A72B8624C4AC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19" creationId="{6A94C9C0-0033-C459-C738-4FA233C4EEFC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0" creationId="{59D5E11A-3418-8F74-279E-8F6D3AB198EA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1" creationId="{4549B106-A75B-F70F-144C-026EB44AA79F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2" creationId="{6930C5B6-58F5-6D73-82BC-DB8E1662D3A1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4" creationId="{3A61AAAB-5991-21A2-4A4C-D9B012711C87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5" creationId="{44AB7859-878F-65F0-18CC-8BE44060AB4D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6" creationId="{B6263672-89E0-06C0-E1E9-1448C75E6910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7" creationId="{CC60DFD2-0DAC-A79D-175D-DE3D994AEB71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8" creationId="{B3035326-DD58-A851-ED06-1416718BAB91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29" creationId="{A38AF0A5-D1BC-6BFF-97FD-286E956D1007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30" creationId="{D5B8D85A-E9D9-8D86-52CC-BE8C37A7DED8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31" creationId="{2D6A837B-83B5-BD99-D107-88A64B7C60FB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33" creationId="{62E19758-9DA6-8584-44C2-B7A68CCAF3B1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35" creationId="{2FF276AC-B5B2-1F1A-37C9-B479E71818AB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36" creationId="{E948C87D-7625-3499-6157-B672D1CAD108}"/>
          </ac:inkMkLst>
        </pc:inkChg>
        <pc:inkChg chg="add mod">
          <ac:chgData name="mehmet sait özdemir" userId="dce2c172-62e6-4d50-b888-93ec6715f647" providerId="ADAL" clId="{4B34B9B3-F431-4264-81B4-7C1F7E2D189B}" dt="2023-08-15T21:23:46.762" v="3887"/>
          <ac:inkMkLst>
            <pc:docMk/>
            <pc:sldMk cId="516582575" sldId="399"/>
            <ac:inkMk id="37" creationId="{0417EEB1-4C2A-AB25-0A9C-5CC77F4695FA}"/>
          </ac:inkMkLst>
        </pc:inkChg>
        <pc:inkChg chg="add">
          <ac:chgData name="mehmet sait özdemir" userId="dce2c172-62e6-4d50-b888-93ec6715f647" providerId="ADAL" clId="{4B34B9B3-F431-4264-81B4-7C1F7E2D189B}" dt="2023-08-15T21:23:47.273" v="3888" actId="9405"/>
          <ac:inkMkLst>
            <pc:docMk/>
            <pc:sldMk cId="516582575" sldId="399"/>
            <ac:inkMk id="39" creationId="{5DBC5CD3-023E-EE00-CA44-3067C53754B5}"/>
          </ac:inkMkLst>
        </pc:inkChg>
      </pc:sldChg>
      <pc:sldChg chg="addSp modSp add mod">
        <pc:chgData name="mehmet sait özdemir" userId="dce2c172-62e6-4d50-b888-93ec6715f647" providerId="ADAL" clId="{4B34B9B3-F431-4264-81B4-7C1F7E2D189B}" dt="2023-08-15T21:24:07.504" v="3894" actId="9405"/>
        <pc:sldMkLst>
          <pc:docMk/>
          <pc:sldMk cId="709672844" sldId="400"/>
        </pc:sldMkLst>
        <pc:grpChg chg="mod">
          <ac:chgData name="mehmet sait özdemir" userId="dce2c172-62e6-4d50-b888-93ec6715f647" providerId="ADAL" clId="{4B34B9B3-F431-4264-81B4-7C1F7E2D189B}" dt="2023-08-15T21:24:06.928" v="3893"/>
          <ac:grpSpMkLst>
            <pc:docMk/>
            <pc:sldMk cId="709672844" sldId="400"/>
            <ac:grpSpMk id="7" creationId="{1EFB2DDA-A4D6-AA2B-039E-51FF329AB9CD}"/>
          </ac:grpSpMkLst>
        </pc:grpChg>
        <pc:picChg chg="add mod">
          <ac:chgData name="mehmet sait özdemir" userId="dce2c172-62e6-4d50-b888-93ec6715f647" providerId="ADAL" clId="{4B34B9B3-F431-4264-81B4-7C1F7E2D189B}" dt="2023-08-15T16:05:02.569" v="574" actId="14100"/>
          <ac:picMkLst>
            <pc:docMk/>
            <pc:sldMk cId="709672844" sldId="400"/>
            <ac:picMk id="3" creationId="{BF304E31-FAC5-AF86-1F18-A01141FF2376}"/>
          </ac:picMkLst>
        </pc:picChg>
        <pc:inkChg chg="add">
          <ac:chgData name="mehmet sait özdemir" userId="dce2c172-62e6-4d50-b888-93ec6715f647" providerId="ADAL" clId="{4B34B9B3-F431-4264-81B4-7C1F7E2D189B}" dt="2023-08-15T21:24:01.551" v="3889" actId="9405"/>
          <ac:inkMkLst>
            <pc:docMk/>
            <pc:sldMk cId="709672844" sldId="400"/>
            <ac:inkMk id="2" creationId="{7B096B03-E875-97A6-D361-85B3A70A1DAB}"/>
          </ac:inkMkLst>
        </pc:inkChg>
        <pc:inkChg chg="add">
          <ac:chgData name="mehmet sait özdemir" userId="dce2c172-62e6-4d50-b888-93ec6715f647" providerId="ADAL" clId="{4B34B9B3-F431-4264-81B4-7C1F7E2D189B}" dt="2023-08-15T21:24:04.543" v="3890" actId="9405"/>
          <ac:inkMkLst>
            <pc:docMk/>
            <pc:sldMk cId="709672844" sldId="400"/>
            <ac:inkMk id="4" creationId="{2C28A4CC-733A-7E5A-C134-992390DAA55F}"/>
          </ac:inkMkLst>
        </pc:inkChg>
        <pc:inkChg chg="add mod">
          <ac:chgData name="mehmet sait özdemir" userId="dce2c172-62e6-4d50-b888-93ec6715f647" providerId="ADAL" clId="{4B34B9B3-F431-4264-81B4-7C1F7E2D189B}" dt="2023-08-15T21:24:06.928" v="3893"/>
          <ac:inkMkLst>
            <pc:docMk/>
            <pc:sldMk cId="709672844" sldId="400"/>
            <ac:inkMk id="5" creationId="{72D16716-A85F-E6E9-0189-29A8E7D0A399}"/>
          </ac:inkMkLst>
        </pc:inkChg>
        <pc:inkChg chg="add mod">
          <ac:chgData name="mehmet sait özdemir" userId="dce2c172-62e6-4d50-b888-93ec6715f647" providerId="ADAL" clId="{4B34B9B3-F431-4264-81B4-7C1F7E2D189B}" dt="2023-08-15T21:24:06.928" v="3893"/>
          <ac:inkMkLst>
            <pc:docMk/>
            <pc:sldMk cId="709672844" sldId="400"/>
            <ac:inkMk id="6" creationId="{80E88F7B-2315-F560-024B-67700DD7C270}"/>
          </ac:inkMkLst>
        </pc:inkChg>
        <pc:inkChg chg="add">
          <ac:chgData name="mehmet sait özdemir" userId="dce2c172-62e6-4d50-b888-93ec6715f647" providerId="ADAL" clId="{4B34B9B3-F431-4264-81B4-7C1F7E2D189B}" dt="2023-08-15T21:24:07.504" v="3894" actId="9405"/>
          <ac:inkMkLst>
            <pc:docMk/>
            <pc:sldMk cId="709672844" sldId="400"/>
            <ac:inkMk id="8" creationId="{351601F2-1E5D-0FF7-BAB4-1AEDC7159400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24:41.454" v="3920" actId="9405"/>
        <pc:sldMkLst>
          <pc:docMk/>
          <pc:sldMk cId="2881537652" sldId="401"/>
        </pc:sldMkLst>
        <pc:grpChg chg="del mod">
          <ac:chgData name="mehmet sait özdemir" userId="dce2c172-62e6-4d50-b888-93ec6715f647" providerId="ADAL" clId="{4B34B9B3-F431-4264-81B4-7C1F7E2D189B}" dt="2023-08-15T21:24:40.213" v="3919"/>
          <ac:grpSpMkLst>
            <pc:docMk/>
            <pc:sldMk cId="2881537652" sldId="401"/>
            <ac:grpSpMk id="13" creationId="{E0DD9878-AC1C-6431-8437-AB36EC9E0079}"/>
          </ac:grpSpMkLst>
        </pc:grpChg>
        <pc:grpChg chg="del mod">
          <ac:chgData name="mehmet sait özdemir" userId="dce2c172-62e6-4d50-b888-93ec6715f647" providerId="ADAL" clId="{4B34B9B3-F431-4264-81B4-7C1F7E2D189B}" dt="2023-08-15T21:24:40.213" v="3919"/>
          <ac:grpSpMkLst>
            <pc:docMk/>
            <pc:sldMk cId="2881537652" sldId="401"/>
            <ac:grpSpMk id="22" creationId="{20FA2072-4592-1C77-EE6C-2E063969F23D}"/>
          </ac:grpSpMkLst>
        </pc:grpChg>
        <pc:grpChg chg="mod">
          <ac:chgData name="mehmet sait özdemir" userId="dce2c172-62e6-4d50-b888-93ec6715f647" providerId="ADAL" clId="{4B34B9B3-F431-4264-81B4-7C1F7E2D189B}" dt="2023-08-15T21:24:40.213" v="3919"/>
          <ac:grpSpMkLst>
            <pc:docMk/>
            <pc:sldMk cId="2881537652" sldId="401"/>
            <ac:grpSpMk id="29" creationId="{773A3CF6-A2B7-2710-9F77-2F233BED2034}"/>
          </ac:grpSpMkLst>
        </pc:grpChg>
        <pc:picChg chg="add mod">
          <ac:chgData name="mehmet sait özdemir" userId="dce2c172-62e6-4d50-b888-93ec6715f647" providerId="ADAL" clId="{4B34B9B3-F431-4264-81B4-7C1F7E2D189B}" dt="2023-08-15T16:05:16.300" v="578" actId="14100"/>
          <ac:picMkLst>
            <pc:docMk/>
            <pc:sldMk cId="2881537652" sldId="401"/>
            <ac:picMk id="3" creationId="{49B89091-94F6-9F4B-7747-4D2154B2A603}"/>
          </ac:picMkLst>
        </pc:picChg>
        <pc:inkChg chg="add">
          <ac:chgData name="mehmet sait özdemir" userId="dce2c172-62e6-4d50-b888-93ec6715f647" providerId="ADAL" clId="{4B34B9B3-F431-4264-81B4-7C1F7E2D189B}" dt="2023-08-15T21:24:19.436" v="3895" actId="9405"/>
          <ac:inkMkLst>
            <pc:docMk/>
            <pc:sldMk cId="2881537652" sldId="401"/>
            <ac:inkMk id="2" creationId="{38D9952A-5BF8-89AE-C2C5-F2519520FF5E}"/>
          </ac:inkMkLst>
        </pc:inkChg>
        <pc:inkChg chg="add">
          <ac:chgData name="mehmet sait özdemir" userId="dce2c172-62e6-4d50-b888-93ec6715f647" providerId="ADAL" clId="{4B34B9B3-F431-4264-81B4-7C1F7E2D189B}" dt="2023-08-15T21:24:20.555" v="3896" actId="9405"/>
          <ac:inkMkLst>
            <pc:docMk/>
            <pc:sldMk cId="2881537652" sldId="401"/>
            <ac:inkMk id="4" creationId="{8B80CB04-905C-6EB8-9A5E-CB5C76306B40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5" creationId="{CCB726C3-3AE5-C9A5-E964-BD5A49C1F5C5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6" creationId="{5F6A6858-02BF-A7A8-7A68-428815FA6769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7" creationId="{8ACBAF30-5553-5875-7D01-E70DC56B6B08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8" creationId="{27D8F2F5-933C-38FF-8A57-280B46856889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9" creationId="{B9A613B6-84F5-4CB0-06FB-2A4C03FB9EE8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12" creationId="{4CE31A99-FB42-E3AF-ECDB-2A22F3B8E4D3}"/>
          </ac:inkMkLst>
        </pc:inkChg>
        <pc:inkChg chg="add">
          <ac:chgData name="mehmet sait özdemir" userId="dce2c172-62e6-4d50-b888-93ec6715f647" providerId="ADAL" clId="{4B34B9B3-F431-4264-81B4-7C1F7E2D189B}" dt="2023-08-15T21:24:24.859" v="3904" actId="9405"/>
          <ac:inkMkLst>
            <pc:docMk/>
            <pc:sldMk cId="2881537652" sldId="401"/>
            <ac:inkMk id="14" creationId="{2FAFE81D-1E05-239D-7DC9-795232FC60E1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15" creationId="{F63B3012-B400-D1EF-40A9-1D803D3EC18E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16" creationId="{41EF51E8-15EB-8A47-74F9-FCFB5F69500F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17" creationId="{CBC85CEB-4283-4FA1-AA26-32C298B27CFC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18" creationId="{6F703F83-7054-2C4C-A9AD-DDE059D93D44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19" creationId="{74CA3151-644B-9547-51E8-6842757537DA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0" creationId="{AAFBA754-FBEA-6322-F153-E01AF6523CAA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1" creationId="{79CD839D-6967-7B2C-6989-0B050995E81F}"/>
          </ac:inkMkLst>
        </pc:inkChg>
        <pc:inkChg chg="add">
          <ac:chgData name="mehmet sait özdemir" userId="dce2c172-62e6-4d50-b888-93ec6715f647" providerId="ADAL" clId="{4B34B9B3-F431-4264-81B4-7C1F7E2D189B}" dt="2023-08-15T21:24:34.066" v="3913" actId="9405"/>
          <ac:inkMkLst>
            <pc:docMk/>
            <pc:sldMk cId="2881537652" sldId="401"/>
            <ac:inkMk id="23" creationId="{4D0684C4-1167-8A6E-3E0C-B64CF325069C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4" creationId="{35C71345-F647-9D77-9150-8BAF13D161EF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5" creationId="{EF1A4B95-E69F-4761-DF13-A850B366DC90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6" creationId="{C831DAEB-55BC-8483-312E-F6470CCBF3D7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7" creationId="{EB5CBA96-8790-4237-E304-46DB4C76FF21}"/>
          </ac:inkMkLst>
        </pc:inkChg>
        <pc:inkChg chg="add mod">
          <ac:chgData name="mehmet sait özdemir" userId="dce2c172-62e6-4d50-b888-93ec6715f647" providerId="ADAL" clId="{4B34B9B3-F431-4264-81B4-7C1F7E2D189B}" dt="2023-08-15T21:24:40.213" v="3919"/>
          <ac:inkMkLst>
            <pc:docMk/>
            <pc:sldMk cId="2881537652" sldId="401"/>
            <ac:inkMk id="28" creationId="{E44D7EB1-9AEB-A4E2-F969-E8BBA95B8A9F}"/>
          </ac:inkMkLst>
        </pc:inkChg>
        <pc:inkChg chg="add">
          <ac:chgData name="mehmet sait özdemir" userId="dce2c172-62e6-4d50-b888-93ec6715f647" providerId="ADAL" clId="{4B34B9B3-F431-4264-81B4-7C1F7E2D189B}" dt="2023-08-15T21:24:41.454" v="3920" actId="9405"/>
          <ac:inkMkLst>
            <pc:docMk/>
            <pc:sldMk cId="2881537652" sldId="401"/>
            <ac:inkMk id="30" creationId="{1F2369C4-3879-890C-5109-FA81168779F7}"/>
          </ac:inkMkLst>
        </pc:inkChg>
      </pc:sldChg>
      <pc:sldChg chg="addSp delSp modSp add mod replId">
        <pc:chgData name="mehmet sait özdemir" userId="dce2c172-62e6-4d50-b888-93ec6715f647" providerId="ADAL" clId="{4B34B9B3-F431-4264-81B4-7C1F7E2D189B}" dt="2023-08-15T21:25:30.180" v="3965" actId="9405"/>
        <pc:sldMkLst>
          <pc:docMk/>
          <pc:sldMk cId="3796324906" sldId="402"/>
        </pc:sldMkLst>
        <pc:grpChg chg="del mod">
          <ac:chgData name="mehmet sait özdemir" userId="dce2c172-62e6-4d50-b888-93ec6715f647" providerId="ADAL" clId="{4B34B9B3-F431-4264-81B4-7C1F7E2D189B}" dt="2023-08-15T21:24:58.788" v="3936"/>
          <ac:grpSpMkLst>
            <pc:docMk/>
            <pc:sldMk cId="3796324906" sldId="402"/>
            <ac:grpSpMk id="8" creationId="{C80987F7-B0E5-339D-3E2A-9E6AC9A93098}"/>
          </ac:grpSpMkLst>
        </pc:grpChg>
        <pc:grpChg chg="del mod">
          <ac:chgData name="mehmet sait özdemir" userId="dce2c172-62e6-4d50-b888-93ec6715f647" providerId="ADAL" clId="{4B34B9B3-F431-4264-81B4-7C1F7E2D189B}" dt="2023-08-15T21:24:58.788" v="3936"/>
          <ac:grpSpMkLst>
            <pc:docMk/>
            <pc:sldMk cId="3796324906" sldId="402"/>
            <ac:grpSpMk id="20" creationId="{71706DAF-1555-277F-5B08-680FD31093A0}"/>
          </ac:grpSpMkLst>
        </pc:grpChg>
        <pc:grpChg chg="mod">
          <ac:chgData name="mehmet sait özdemir" userId="dce2c172-62e6-4d50-b888-93ec6715f647" providerId="ADAL" clId="{4B34B9B3-F431-4264-81B4-7C1F7E2D189B}" dt="2023-08-15T21:24:58.788" v="3936"/>
          <ac:grpSpMkLst>
            <pc:docMk/>
            <pc:sldMk cId="3796324906" sldId="402"/>
            <ac:grpSpMk id="21" creationId="{1F73C9DA-2328-D4AE-CDB9-024E5E09ED5B}"/>
          </ac:grpSpMkLst>
        </pc:grpChg>
        <pc:grpChg chg="del mod">
          <ac:chgData name="mehmet sait özdemir" userId="dce2c172-62e6-4d50-b888-93ec6715f647" providerId="ADAL" clId="{4B34B9B3-F431-4264-81B4-7C1F7E2D189B}" dt="2023-08-15T21:25:11.826" v="3953"/>
          <ac:grpSpMkLst>
            <pc:docMk/>
            <pc:sldMk cId="3796324906" sldId="402"/>
            <ac:grpSpMk id="26" creationId="{7718C6E0-86B0-CF28-3020-3C256EBD14D9}"/>
          </ac:grpSpMkLst>
        </pc:grpChg>
        <pc:grpChg chg="del mod">
          <ac:chgData name="mehmet sait özdemir" userId="dce2c172-62e6-4d50-b888-93ec6715f647" providerId="ADAL" clId="{4B34B9B3-F431-4264-81B4-7C1F7E2D189B}" dt="2023-08-15T21:25:24.922" v="3962"/>
          <ac:grpSpMkLst>
            <pc:docMk/>
            <pc:sldMk cId="3796324906" sldId="402"/>
            <ac:grpSpMk id="38" creationId="{AC307E85-9BF8-2851-AD2E-A4F7AC5DD5B1}"/>
          </ac:grpSpMkLst>
        </pc:grpChg>
        <pc:grpChg chg="del mod">
          <ac:chgData name="mehmet sait özdemir" userId="dce2c172-62e6-4d50-b888-93ec6715f647" providerId="ADAL" clId="{4B34B9B3-F431-4264-81B4-7C1F7E2D189B}" dt="2023-08-15T21:25:24.922" v="3962"/>
          <ac:grpSpMkLst>
            <pc:docMk/>
            <pc:sldMk cId="3796324906" sldId="402"/>
            <ac:grpSpMk id="39" creationId="{1A04CE5E-17BF-AE9C-D26D-A55F9B14C5DD}"/>
          </ac:grpSpMkLst>
        </pc:grpChg>
        <pc:grpChg chg="del mod">
          <ac:chgData name="mehmet sait özdemir" userId="dce2c172-62e6-4d50-b888-93ec6715f647" providerId="ADAL" clId="{4B34B9B3-F431-4264-81B4-7C1F7E2D189B}" dt="2023-08-15T21:25:24.922" v="3962"/>
          <ac:grpSpMkLst>
            <pc:docMk/>
            <pc:sldMk cId="3796324906" sldId="402"/>
            <ac:grpSpMk id="43" creationId="{00910864-EE28-4D25-EEC1-39B95F40A4DA}"/>
          </ac:grpSpMkLst>
        </pc:grpChg>
        <pc:grpChg chg="mod">
          <ac:chgData name="mehmet sait özdemir" userId="dce2c172-62e6-4d50-b888-93ec6715f647" providerId="ADAL" clId="{4B34B9B3-F431-4264-81B4-7C1F7E2D189B}" dt="2023-08-15T21:25:24.922" v="3962"/>
          <ac:grpSpMkLst>
            <pc:docMk/>
            <pc:sldMk cId="3796324906" sldId="402"/>
            <ac:grpSpMk id="48" creationId="{3975D7B1-5CAF-F0F2-85C7-D08C495A6535}"/>
          </ac:grpSpMkLst>
        </pc:grpChg>
        <pc:picChg chg="add mod">
          <ac:chgData name="mehmet sait özdemir" userId="dce2c172-62e6-4d50-b888-93ec6715f647" providerId="ADAL" clId="{4B34B9B3-F431-4264-81B4-7C1F7E2D189B}" dt="2023-08-15T16:05:29.260" v="581" actId="1076"/>
          <ac:picMkLst>
            <pc:docMk/>
            <pc:sldMk cId="3796324906" sldId="402"/>
            <ac:picMk id="3" creationId="{A5636B05-C4B7-D86B-E22D-5D5630AD1A84}"/>
          </ac:picMkLst>
        </pc:picChg>
        <pc:inkChg chg="add">
          <ac:chgData name="mehmet sait özdemir" userId="dce2c172-62e6-4d50-b888-93ec6715f647" providerId="ADAL" clId="{4B34B9B3-F431-4264-81B4-7C1F7E2D189B}" dt="2023-08-15T21:24:50.123" v="3921" actId="9405"/>
          <ac:inkMkLst>
            <pc:docMk/>
            <pc:sldMk cId="3796324906" sldId="402"/>
            <ac:inkMk id="2" creationId="{53983FD4-EB19-11D5-1ECF-60AB39B04B62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4" creationId="{04BBD024-0E1C-F3A9-C2E5-C2F7E3B45804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5" creationId="{B2757152-7461-7202-0A06-2B93F11BDD54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6" creationId="{B3A5A0B8-06EF-F5F6-A4DB-EAC38957B65F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7" creationId="{8FEF3142-39DE-3052-012F-03961A835C6E}"/>
          </ac:inkMkLst>
        </pc:inkChg>
        <pc:inkChg chg="add">
          <ac:chgData name="mehmet sait özdemir" userId="dce2c172-62e6-4d50-b888-93ec6715f647" providerId="ADAL" clId="{4B34B9B3-F431-4264-81B4-7C1F7E2D189B}" dt="2023-08-15T21:24:53.827" v="3927" actId="9405"/>
          <ac:inkMkLst>
            <pc:docMk/>
            <pc:sldMk cId="3796324906" sldId="402"/>
            <ac:inkMk id="9" creationId="{4DC68948-5E87-3D53-4BB2-83B93D81E6BF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2" creationId="{CBA981C2-0141-95B8-EE8D-1CE286D70CDF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3" creationId="{C9A02A36-032F-8E8C-55D5-22B2F4CB4A0B}"/>
          </ac:inkMkLst>
        </pc:inkChg>
        <pc:inkChg chg="add">
          <ac:chgData name="mehmet sait özdemir" userId="dce2c172-62e6-4d50-b888-93ec6715f647" providerId="ADAL" clId="{4B34B9B3-F431-4264-81B4-7C1F7E2D189B}" dt="2023-08-15T21:24:55.924" v="3930" actId="9405"/>
          <ac:inkMkLst>
            <pc:docMk/>
            <pc:sldMk cId="3796324906" sldId="402"/>
            <ac:inkMk id="14" creationId="{6A6E7404-700C-976D-B143-4B3E90E1C4D0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5" creationId="{C4659850-67D3-CA84-0992-34800A12D08D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6" creationId="{9CCC88E0-8421-D330-2525-ED3EB865C8AC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7" creationId="{C9CD615B-A9F1-B3BB-9410-2EE9BB075A5B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8" creationId="{AA232DB1-0414-BD32-31ED-549091E06B73}"/>
          </ac:inkMkLst>
        </pc:inkChg>
        <pc:inkChg chg="add mod">
          <ac:chgData name="mehmet sait özdemir" userId="dce2c172-62e6-4d50-b888-93ec6715f647" providerId="ADAL" clId="{4B34B9B3-F431-4264-81B4-7C1F7E2D189B}" dt="2023-08-15T21:24:58.788" v="3936"/>
          <ac:inkMkLst>
            <pc:docMk/>
            <pc:sldMk cId="3796324906" sldId="402"/>
            <ac:inkMk id="19" creationId="{852168E4-FCAB-CFB9-5731-A4C98EAC5118}"/>
          </ac:inkMkLst>
        </pc:inkChg>
        <pc:inkChg chg="add">
          <ac:chgData name="mehmet sait özdemir" userId="dce2c172-62e6-4d50-b888-93ec6715f647" providerId="ADAL" clId="{4B34B9B3-F431-4264-81B4-7C1F7E2D189B}" dt="2023-08-15T21:24:59.907" v="3937" actId="9405"/>
          <ac:inkMkLst>
            <pc:docMk/>
            <pc:sldMk cId="3796324906" sldId="402"/>
            <ac:inkMk id="22" creationId="{15CB5A95-1AAA-F57B-EBC2-2DDB1DC2C73E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23" creationId="{BC249225-909D-8A55-1DE9-B5E00DA63AE6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24" creationId="{810B73E0-E896-C2DF-96D5-514BB06C4400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25" creationId="{23326F1B-5493-9BE0-1D92-B6E060476E1B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27" creationId="{7E7B554B-4BE6-A550-B6D3-9BCCDFA99A0D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28" creationId="{5550CEC2-297E-5817-CFAB-733F188CBA1F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29" creationId="{80112ED6-7D79-39AC-C2E4-64BD14FE05A5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0" creationId="{F6443407-3B3E-8591-4BD4-905401462F4B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1" creationId="{4763DF5C-CE98-AB4A-8E5F-2AD8F1700E02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2" creationId="{3A1EEF52-59F9-C360-2528-4B41B31278E4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3" creationId="{402A3AD0-2DA9-1C10-A71F-A7DFFE999673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4" creationId="{4442A9AA-5267-1244-086A-751C283EC211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5" creationId="{3D909AF6-8252-4DF6-FDBF-0763A8BB0439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6" creationId="{4FB817CF-8428-E1C9-0132-77CA0FEB0103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37" creationId="{0D5D5946-734F-9146-31BB-C4AB6C7CC91D}"/>
          </ac:inkMkLst>
        </pc:inkChg>
        <pc:inkChg chg="add">
          <ac:chgData name="mehmet sait özdemir" userId="dce2c172-62e6-4d50-b888-93ec6715f647" providerId="ADAL" clId="{4B34B9B3-F431-4264-81B4-7C1F7E2D189B}" dt="2023-08-15T21:25:14.055" v="3954" actId="9405"/>
          <ac:inkMkLst>
            <pc:docMk/>
            <pc:sldMk cId="3796324906" sldId="402"/>
            <ac:inkMk id="40" creationId="{DAF4D7A9-2195-1294-888A-0D037F8674DF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41" creationId="{B9D2CD41-7C14-C1DA-4A6D-8C41D3CDA072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42" creationId="{33CDA745-ABEE-05C2-B278-0DA9CEE9ECE4}"/>
          </ac:inkMkLst>
        </pc:inkChg>
        <pc:inkChg chg="add">
          <ac:chgData name="mehmet sait özdemir" userId="dce2c172-62e6-4d50-b888-93ec6715f647" providerId="ADAL" clId="{4B34B9B3-F431-4264-81B4-7C1F7E2D189B}" dt="2023-08-15T21:25:16.889" v="3958" actId="9405"/>
          <ac:inkMkLst>
            <pc:docMk/>
            <pc:sldMk cId="3796324906" sldId="402"/>
            <ac:inkMk id="44" creationId="{995D4901-1368-97D4-F258-DC8F8C76951D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45" creationId="{838ACB30-EF1E-1F1B-FC8F-2A30ABA82265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46" creationId="{544900E7-2D3D-AECE-F7BD-3C01789065EF}"/>
          </ac:inkMkLst>
        </pc:inkChg>
        <pc:inkChg chg="add mod">
          <ac:chgData name="mehmet sait özdemir" userId="dce2c172-62e6-4d50-b888-93ec6715f647" providerId="ADAL" clId="{4B34B9B3-F431-4264-81B4-7C1F7E2D189B}" dt="2023-08-15T21:25:24.922" v="3962"/>
          <ac:inkMkLst>
            <pc:docMk/>
            <pc:sldMk cId="3796324906" sldId="402"/>
            <ac:inkMk id="47" creationId="{80E17B3D-F19A-F20B-D6E0-4FA548A02C52}"/>
          </ac:inkMkLst>
        </pc:inkChg>
        <pc:inkChg chg="add">
          <ac:chgData name="mehmet sait özdemir" userId="dce2c172-62e6-4d50-b888-93ec6715f647" providerId="ADAL" clId="{4B34B9B3-F431-4264-81B4-7C1F7E2D189B}" dt="2023-08-15T21:25:25.243" v="3963" actId="9405"/>
          <ac:inkMkLst>
            <pc:docMk/>
            <pc:sldMk cId="3796324906" sldId="402"/>
            <ac:inkMk id="49" creationId="{3031FA53-D480-9377-5AE3-2CF8142A8CCD}"/>
          </ac:inkMkLst>
        </pc:inkChg>
        <pc:inkChg chg="add">
          <ac:chgData name="mehmet sait özdemir" userId="dce2c172-62e6-4d50-b888-93ec6715f647" providerId="ADAL" clId="{4B34B9B3-F431-4264-81B4-7C1F7E2D189B}" dt="2023-08-15T21:25:27.374" v="3964" actId="9405"/>
          <ac:inkMkLst>
            <pc:docMk/>
            <pc:sldMk cId="3796324906" sldId="402"/>
            <ac:inkMk id="50" creationId="{7D93567B-D614-E57C-726B-6C04CF25BDA2}"/>
          </ac:inkMkLst>
        </pc:inkChg>
        <pc:inkChg chg="add">
          <ac:chgData name="mehmet sait özdemir" userId="dce2c172-62e6-4d50-b888-93ec6715f647" providerId="ADAL" clId="{4B34B9B3-F431-4264-81B4-7C1F7E2D189B}" dt="2023-08-15T21:25:30.180" v="3965" actId="9405"/>
          <ac:inkMkLst>
            <pc:docMk/>
            <pc:sldMk cId="3796324906" sldId="402"/>
            <ac:inkMk id="51" creationId="{52D9CBEA-3867-449C-E3B0-629470F49021}"/>
          </ac:inkMkLst>
        </pc:inkChg>
      </pc:sldChg>
      <pc:sldChg chg="addSp delSp modSp add mod">
        <pc:chgData name="mehmet sait özdemir" userId="dce2c172-62e6-4d50-b888-93ec6715f647" providerId="ADAL" clId="{4B34B9B3-F431-4264-81B4-7C1F7E2D189B}" dt="2023-08-15T18:59:20.860" v="698" actId="9405"/>
        <pc:sldMkLst>
          <pc:docMk/>
          <pc:sldMk cId="2777148115" sldId="403"/>
        </pc:sldMkLst>
        <pc:grpChg chg="mod">
          <ac:chgData name="mehmet sait özdemir" userId="dce2c172-62e6-4d50-b888-93ec6715f647" providerId="ADAL" clId="{4B34B9B3-F431-4264-81B4-7C1F7E2D189B}" dt="2023-08-15T18:59:04.643" v="689"/>
          <ac:grpSpMkLst>
            <pc:docMk/>
            <pc:sldMk cId="2777148115" sldId="403"/>
            <ac:grpSpMk id="6" creationId="{3FC60655-FFE0-BE78-541D-7CD40BCD77F9}"/>
          </ac:grpSpMkLst>
        </pc:grpChg>
        <pc:grpChg chg="mod">
          <ac:chgData name="mehmet sait özdemir" userId="dce2c172-62e6-4d50-b888-93ec6715f647" providerId="ADAL" clId="{4B34B9B3-F431-4264-81B4-7C1F7E2D189B}" dt="2023-08-15T18:59:09.190" v="692"/>
          <ac:grpSpMkLst>
            <pc:docMk/>
            <pc:sldMk cId="2777148115" sldId="403"/>
            <ac:grpSpMk id="9" creationId="{6DD091A8-F741-F660-0633-1F2465115B7A}"/>
          </ac:grpSpMkLst>
        </pc:grpChg>
        <pc:grpChg chg="mod">
          <ac:chgData name="mehmet sait özdemir" userId="dce2c172-62e6-4d50-b888-93ec6715f647" providerId="ADAL" clId="{4B34B9B3-F431-4264-81B4-7C1F7E2D189B}" dt="2023-08-15T18:59:14.385" v="696"/>
          <ac:grpSpMkLst>
            <pc:docMk/>
            <pc:sldMk cId="2777148115" sldId="403"/>
            <ac:grpSpMk id="15" creationId="{6F2E7C9D-3AA3-C6FD-AC39-7AF987E7B239}"/>
          </ac:grpSpMkLst>
        </pc:grpChg>
        <pc:picChg chg="del">
          <ac:chgData name="mehmet sait özdemir" userId="dce2c172-62e6-4d50-b888-93ec6715f647" providerId="ADAL" clId="{4B34B9B3-F431-4264-81B4-7C1F7E2D189B}" dt="2023-08-15T16:08:10.561" v="583" actId="478"/>
          <ac:picMkLst>
            <pc:docMk/>
            <pc:sldMk cId="2777148115" sldId="403"/>
            <ac:picMk id="3" creationId="{F096E53C-2034-8A19-57E3-AC1F5541BD41}"/>
          </ac:picMkLst>
        </pc:picChg>
        <pc:picChg chg="add mod">
          <ac:chgData name="mehmet sait özdemir" userId="dce2c172-62e6-4d50-b888-93ec6715f647" providerId="ADAL" clId="{4B34B9B3-F431-4264-81B4-7C1F7E2D189B}" dt="2023-08-15T16:08:30.528" v="587" actId="14100"/>
          <ac:picMkLst>
            <pc:docMk/>
            <pc:sldMk cId="2777148115" sldId="403"/>
            <ac:picMk id="4" creationId="{2BDCF6D4-07D2-079D-7D61-EA61D0D967B5}"/>
          </ac:picMkLst>
        </pc:picChg>
        <pc:inkChg chg="add mod">
          <ac:chgData name="mehmet sait özdemir" userId="dce2c172-62e6-4d50-b888-93ec6715f647" providerId="ADAL" clId="{4B34B9B3-F431-4264-81B4-7C1F7E2D189B}" dt="2023-08-15T18:59:04.643" v="689"/>
          <ac:inkMkLst>
            <pc:docMk/>
            <pc:sldMk cId="2777148115" sldId="403"/>
            <ac:inkMk id="2" creationId="{01AD7F6E-CEF7-140F-62AD-99AA54985610}"/>
          </ac:inkMkLst>
        </pc:inkChg>
        <pc:inkChg chg="add mod">
          <ac:chgData name="mehmet sait özdemir" userId="dce2c172-62e6-4d50-b888-93ec6715f647" providerId="ADAL" clId="{4B34B9B3-F431-4264-81B4-7C1F7E2D189B}" dt="2023-08-15T18:59:04.643" v="689"/>
          <ac:inkMkLst>
            <pc:docMk/>
            <pc:sldMk cId="2777148115" sldId="403"/>
            <ac:inkMk id="3" creationId="{9B39321B-6A5F-0F73-CB95-DBB7EDFEB9EA}"/>
          </ac:inkMkLst>
        </pc:inkChg>
        <pc:inkChg chg="add mod">
          <ac:chgData name="mehmet sait özdemir" userId="dce2c172-62e6-4d50-b888-93ec6715f647" providerId="ADAL" clId="{4B34B9B3-F431-4264-81B4-7C1F7E2D189B}" dt="2023-08-15T18:59:04.643" v="689"/>
          <ac:inkMkLst>
            <pc:docMk/>
            <pc:sldMk cId="2777148115" sldId="403"/>
            <ac:inkMk id="5" creationId="{01972A67-A4F5-E63B-B14B-109CBB8672A1}"/>
          </ac:inkMkLst>
        </pc:inkChg>
        <pc:inkChg chg="add mod">
          <ac:chgData name="mehmet sait özdemir" userId="dce2c172-62e6-4d50-b888-93ec6715f647" providerId="ADAL" clId="{4B34B9B3-F431-4264-81B4-7C1F7E2D189B}" dt="2023-08-15T18:59:09.190" v="692"/>
          <ac:inkMkLst>
            <pc:docMk/>
            <pc:sldMk cId="2777148115" sldId="403"/>
            <ac:inkMk id="7" creationId="{4207F1A2-5EC1-FF7A-1793-691CA7D3F8F7}"/>
          </ac:inkMkLst>
        </pc:inkChg>
        <pc:inkChg chg="add mod">
          <ac:chgData name="mehmet sait özdemir" userId="dce2c172-62e6-4d50-b888-93ec6715f647" providerId="ADAL" clId="{4B34B9B3-F431-4264-81B4-7C1F7E2D189B}" dt="2023-08-15T18:59:09.190" v="692"/>
          <ac:inkMkLst>
            <pc:docMk/>
            <pc:sldMk cId="2777148115" sldId="403"/>
            <ac:inkMk id="8" creationId="{1451876C-B85B-CECF-8F3C-049C4C85DC9C}"/>
          </ac:inkMkLst>
        </pc:inkChg>
        <pc:inkChg chg="add">
          <ac:chgData name="mehmet sait özdemir" userId="dce2c172-62e6-4d50-b888-93ec6715f647" providerId="ADAL" clId="{4B34B9B3-F431-4264-81B4-7C1F7E2D189B}" dt="2023-08-15T18:59:09.840" v="693" actId="9405"/>
          <ac:inkMkLst>
            <pc:docMk/>
            <pc:sldMk cId="2777148115" sldId="403"/>
            <ac:inkMk id="12" creationId="{B3766369-F23C-7B8A-497F-629ED8723CE5}"/>
          </ac:inkMkLst>
        </pc:inkChg>
        <pc:inkChg chg="add mod">
          <ac:chgData name="mehmet sait özdemir" userId="dce2c172-62e6-4d50-b888-93ec6715f647" providerId="ADAL" clId="{4B34B9B3-F431-4264-81B4-7C1F7E2D189B}" dt="2023-08-15T18:59:14.385" v="696"/>
          <ac:inkMkLst>
            <pc:docMk/>
            <pc:sldMk cId="2777148115" sldId="403"/>
            <ac:inkMk id="13" creationId="{D0DFC4D9-DC0E-F0CA-20B4-E2F5B8A66517}"/>
          </ac:inkMkLst>
        </pc:inkChg>
        <pc:inkChg chg="add mod">
          <ac:chgData name="mehmet sait özdemir" userId="dce2c172-62e6-4d50-b888-93ec6715f647" providerId="ADAL" clId="{4B34B9B3-F431-4264-81B4-7C1F7E2D189B}" dt="2023-08-15T18:59:14.385" v="696"/>
          <ac:inkMkLst>
            <pc:docMk/>
            <pc:sldMk cId="2777148115" sldId="403"/>
            <ac:inkMk id="14" creationId="{C5F6176E-DCE3-B466-855C-D57CCDAC12C7}"/>
          </ac:inkMkLst>
        </pc:inkChg>
        <pc:inkChg chg="add">
          <ac:chgData name="mehmet sait özdemir" userId="dce2c172-62e6-4d50-b888-93ec6715f647" providerId="ADAL" clId="{4B34B9B3-F431-4264-81B4-7C1F7E2D189B}" dt="2023-08-15T18:59:19.239" v="697" actId="9405"/>
          <ac:inkMkLst>
            <pc:docMk/>
            <pc:sldMk cId="2777148115" sldId="403"/>
            <ac:inkMk id="16" creationId="{07108ADD-D01D-948B-AB8D-C1684996D14F}"/>
          </ac:inkMkLst>
        </pc:inkChg>
        <pc:inkChg chg="add">
          <ac:chgData name="mehmet sait özdemir" userId="dce2c172-62e6-4d50-b888-93ec6715f647" providerId="ADAL" clId="{4B34B9B3-F431-4264-81B4-7C1F7E2D189B}" dt="2023-08-15T18:59:20.860" v="698" actId="9405"/>
          <ac:inkMkLst>
            <pc:docMk/>
            <pc:sldMk cId="2777148115" sldId="403"/>
            <ac:inkMk id="17" creationId="{6881FBA3-96C5-8D70-B69E-5BE701B0FF6C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15T20:40:37.1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2736 0 0,'0'0'6064'0'0,"-3"18"-5616"0"0,-8 152 1242 0 0,13-149-1628 0 0,0 0 1 0 0,1-1 0 0 0,1 1 0 0 0,13 38-1 0 0,7 32 799 0 0,-16 2-1731 0 0,-8-31-2696 0 0,0-25-391 0 0,0-29 1826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15T20:40:37.50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0 9485 0 0,'0'0'5547'0'0,"-2"16"-4770"0"0,0-6-666 0 0,0 3-80 0 0,0-1-1 0 0,0 0 1 0 0,1 1-1 0 0,1-1 1 0 0,0 0-1 0 0,1 1 1 0 0,0-1-1 0 0,1 1 1 0 0,4 15-1 0 0,62 191-205 0 0,-27-92-857 0 0,-17-51-1457 0 0,2 2-4177 0 0,-13-33 2111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9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542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674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71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867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3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447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99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40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094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50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09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575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40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932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41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47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1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97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90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47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49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057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553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02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09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1580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35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81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101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9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16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108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29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33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37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27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556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49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1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29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882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11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4586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99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592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465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39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380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499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74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350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000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01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7680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035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515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907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3219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5247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25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9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85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8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11.10.2023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34" Type="http://schemas.openxmlformats.org/officeDocument/2006/relationships/image" Target="../media/image9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.xml"/><Relationship Id="rId36" Type="http://schemas.openxmlformats.org/officeDocument/2006/relationships/image" Target="../media/image913.png"/><Relationship Id="rId4" Type="http://schemas.openxmlformats.org/officeDocument/2006/relationships/image" Target="../media/image24.emf"/><Relationship Id="rId35" Type="http://schemas.openxmlformats.org/officeDocument/2006/relationships/customXml" Target="../ink/ink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07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55575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KİMYANIN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TEMEL KANUNLARI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870923D-4789-EC38-9B2D-3C53285AC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69" y="285852"/>
            <a:ext cx="6412481" cy="62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6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A931A1-D0B4-AF17-6316-837A9D25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355599"/>
            <a:ext cx="10151269" cy="45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7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260F4B9-4B48-10F5-D511-7B87DEE99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8125"/>
            <a:ext cx="10086975" cy="25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4E4ABC-87C6-80F7-36B5-BB3704ED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287268"/>
            <a:ext cx="10125700" cy="25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8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C0A97D-C1F6-0D79-3465-506EFE7A9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" y="300880"/>
            <a:ext cx="10111941" cy="23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C305740-5771-2F9A-0355-667B8776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230309"/>
            <a:ext cx="10086976" cy="23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3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10677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7/16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93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824983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6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583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23146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4/7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26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41242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40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D37CF311-FD19-668A-1E60-921F8D25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0" y="333375"/>
            <a:ext cx="6391397" cy="417638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67B0E3BE-9C70-E8D3-35DD-EEC120578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918960"/>
            <a:ext cx="4389029" cy="2943646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1650A8C8-EA1B-0924-0072-0FAEDD6B6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720808"/>
            <a:ext cx="5524500" cy="18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3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86978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41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09790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6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4/3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060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77056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4/9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8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620121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9/2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010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31D6F5-BB2B-B577-D314-213D335A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8" y="215187"/>
            <a:ext cx="10053638" cy="22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80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7AF9901-DAEA-A4BE-2CCB-00883D3C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80611"/>
            <a:ext cx="10058400" cy="27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9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806578-5448-BDAA-266B-C7E8FC227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218249"/>
            <a:ext cx="10085372" cy="26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2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824E0E-3003-799D-FD9C-8382DEB0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66027"/>
            <a:ext cx="10069495" cy="4315497"/>
          </a:xfrm>
          <a:prstGeom prst="rect">
            <a:avLst/>
          </a:prstGeom>
        </p:spPr>
      </p:pic>
      <p:grpSp>
        <p:nvGrpSpPr>
          <p:cNvPr id="24" name="Grup 23">
            <a:extLst>
              <a:ext uri="{FF2B5EF4-FFF2-40B4-BE49-F238E27FC236}">
                <a16:creationId xmlns:a16="http://schemas.microsoft.com/office/drawing/2014/main" id="{B69DB68B-75B0-0D6A-1163-A47F660E02FA}"/>
              </a:ext>
            </a:extLst>
          </p:cNvPr>
          <p:cNvGrpSpPr/>
          <p:nvPr/>
        </p:nvGrpSpPr>
        <p:grpSpPr>
          <a:xfrm>
            <a:off x="4195740" y="6040860"/>
            <a:ext cx="97200" cy="589680"/>
            <a:chOff x="4195740" y="6040860"/>
            <a:chExt cx="97200" cy="58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Mürekkep 21">
                  <a:extLst>
                    <a:ext uri="{FF2B5EF4-FFF2-40B4-BE49-F238E27FC236}">
                      <a16:creationId xmlns:a16="http://schemas.microsoft.com/office/drawing/2014/main" id="{A887F808-9454-691F-B07A-4D1FCF29A29E}"/>
                    </a:ext>
                  </a:extLst>
                </p14:cNvPr>
                <p14:cNvContentPartPr/>
                <p14:nvPr/>
              </p14:nvContentPartPr>
              <p14:xfrm>
                <a:off x="4195740" y="6040860"/>
                <a:ext cx="21600" cy="223920"/>
              </p14:xfrm>
            </p:contentPart>
          </mc:Choice>
          <mc:Fallback xmlns="">
            <p:pic>
              <p:nvPicPr>
                <p:cNvPr id="22" name="Mürekkep 21">
                  <a:extLst>
                    <a:ext uri="{FF2B5EF4-FFF2-40B4-BE49-F238E27FC236}">
                      <a16:creationId xmlns:a16="http://schemas.microsoft.com/office/drawing/2014/main" id="{A887F808-9454-691F-B07A-4D1FCF29A29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77740" y="6023220"/>
                  <a:ext cx="57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Mürekkep 22">
                  <a:extLst>
                    <a:ext uri="{FF2B5EF4-FFF2-40B4-BE49-F238E27FC236}">
                      <a16:creationId xmlns:a16="http://schemas.microsoft.com/office/drawing/2014/main" id="{3EDC787F-3416-E82E-118C-B0D07A7F9ECC}"/>
                    </a:ext>
                  </a:extLst>
                </p14:cNvPr>
                <p14:cNvContentPartPr/>
                <p14:nvPr/>
              </p14:nvContentPartPr>
              <p14:xfrm>
                <a:off x="4227060" y="6374580"/>
                <a:ext cx="65880" cy="255960"/>
              </p14:xfrm>
            </p:contentPart>
          </mc:Choice>
          <mc:Fallback xmlns="">
            <p:pic>
              <p:nvPicPr>
                <p:cNvPr id="23" name="Mürekkep 22">
                  <a:extLst>
                    <a:ext uri="{FF2B5EF4-FFF2-40B4-BE49-F238E27FC236}">
                      <a16:creationId xmlns:a16="http://schemas.microsoft.com/office/drawing/2014/main" id="{3EDC787F-3416-E82E-118C-B0D07A7F9EC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09420" y="6356580"/>
                  <a:ext cx="101520" cy="291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0577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3517C0-1315-2EBD-DC44-0073E101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26"/>
            <a:ext cx="10039350" cy="30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3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9C364F-000C-03D6-2292-E4C47F456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6" y="339404"/>
            <a:ext cx="10039350" cy="299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0D4200-ED10-D22C-A882-4DF8243D8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41" y="243021"/>
            <a:ext cx="6209143" cy="62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8645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7/16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128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6680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6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975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63336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4/7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834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47992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2/5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481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225171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602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85497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6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4/3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1,2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267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16112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4/9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2,6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483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A6DF4D4E-3BC4-FA39-D9F9-DCFFFE9A0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149851"/>
              </p:ext>
            </p:extLst>
          </p:nvPr>
        </p:nvGraphicFramePr>
        <p:xfrm>
          <a:off x="384174" y="338666"/>
          <a:ext cx="9998076" cy="508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1">
                  <a:extLst>
                    <a:ext uri="{9D8B030D-6E8A-4147-A177-3AD203B41FA5}">
                      <a16:colId xmlns:a16="http://schemas.microsoft.com/office/drawing/2014/main" val="2113684698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72362983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5440067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398076045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41937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FORMÜL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SABİT 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ORAN</a:t>
                      </a:r>
                    </a:p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(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/</a:t>
                      </a:r>
                      <a:r>
                        <a:rPr lang="tr-TR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</a:t>
                      </a:r>
                      <a:r>
                        <a:rPr lang="tr-TR" sz="3200" baseline="-25000" dirty="0" err="1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BİLEŞİK</a:t>
                      </a:r>
                      <a:endParaRPr lang="tr-TR" sz="3200" baseline="-250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10892"/>
                  </a:ext>
                </a:extLst>
              </a:tr>
              <a:tr h="956734"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X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</a:t>
                      </a:r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Y</a:t>
                      </a:r>
                      <a:r>
                        <a:rPr lang="tr-TR" sz="3600" baseline="-25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9/2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Montserrat" panose="00000500000000000000" pitchFamily="2" charset="-94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124782"/>
                  </a:ext>
                </a:extLst>
              </a:tr>
              <a:tr h="3217571"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tr-TR" sz="36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327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3F9CE1-927F-FD3B-2630-ADFF2EDB1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95262"/>
            <a:ext cx="977265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33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47FCAE-2F01-5828-50CB-F5604162A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28599"/>
            <a:ext cx="10057806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5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C1622D-AD1C-A953-3723-F10A5308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13" y="228599"/>
            <a:ext cx="8617811" cy="57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67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1F5206-F4A5-78AC-BC02-01F6373EA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" y="243789"/>
            <a:ext cx="10088880" cy="29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98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1FECD7-5302-2EB8-B3B5-E81C80EB2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15" y="247650"/>
            <a:ext cx="7987935" cy="58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4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13425A-6463-DD4B-AB00-11482DA3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28600"/>
            <a:ext cx="9836898" cy="37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62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DAC752-B947-2465-B099-C6B1A4B85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14059"/>
            <a:ext cx="9477375" cy="529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4B70AF-DA8A-32C5-44DF-DC3E4DBC0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09" y="208707"/>
            <a:ext cx="6498091" cy="64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1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3788B4-BB96-B581-41DD-18BE4E2E7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236394"/>
            <a:ext cx="9253538" cy="52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43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B0A93A-C15F-C0B4-A3FA-C749E929E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38" y="200024"/>
            <a:ext cx="5001311" cy="63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4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E72826-B5C0-9F7C-9E4C-9F485FC07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2" y="336523"/>
            <a:ext cx="6329704" cy="60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30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D66AEA-C2F8-8F2A-45A5-3AD3AC537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76" y="331526"/>
            <a:ext cx="6335999" cy="61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9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97F0EC5-3BE6-A54A-17A8-3E0439D2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8" y="302644"/>
            <a:ext cx="8347688" cy="569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09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96E53C-2034-8A19-57E3-AC1F5541B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84" y="361949"/>
            <a:ext cx="8293348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52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7FE309D-938C-7C1A-A2F2-E1683868B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56" y="476250"/>
            <a:ext cx="634943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63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894092-D2AB-7EC6-9296-E54B50B34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8" y="372891"/>
            <a:ext cx="9901238" cy="40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1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62618D-026F-5C19-9888-4D94D76C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4" y="305266"/>
            <a:ext cx="10101043" cy="266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84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DEAEC50-0D05-EB49-4683-24378C2D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287942"/>
            <a:ext cx="9742170" cy="27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5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7A0B2D-541B-DC4D-85F2-3FA3BF457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7" y="327362"/>
            <a:ext cx="8503137" cy="54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81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2E8827-56C8-9C46-4448-2F534F599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3" y="444907"/>
            <a:ext cx="6009321" cy="59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37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FF65B12-6718-FC00-C422-8882A4572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253977"/>
            <a:ext cx="10203180" cy="43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8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CECA76-486B-0873-D7DE-4FFFF25D1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0839"/>
            <a:ext cx="9808845" cy="30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9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98AAD1-5240-4515-560D-6A3A10174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41" y="231388"/>
            <a:ext cx="6461810" cy="61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44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63BD33-54FD-243F-52D1-ABA5A0C13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303851"/>
            <a:ext cx="9936005" cy="45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BDCF6D4-07D2-079D-7D61-EA61D0D96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55" y="216610"/>
            <a:ext cx="6032795" cy="62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48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6BE1C22-672D-DE3D-63D0-594F81CE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29" y="197489"/>
            <a:ext cx="5842413" cy="61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35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44610DB-5E7B-F7E3-57A3-7F33183A5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325662"/>
            <a:ext cx="10174302" cy="32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95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7F1C9C-5157-2A6F-6E44-719BC098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29" y="345064"/>
            <a:ext cx="6628071" cy="616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28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44EC85-9E09-D5B0-7AC7-9CBC12C2C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70" y="362302"/>
            <a:ext cx="5067730" cy="60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14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00FF7F-D493-0C77-393D-9AE34FF2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2682"/>
            <a:ext cx="9382126" cy="44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73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515EB1-DE43-D9B5-6766-54865A0AD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77" y="309562"/>
            <a:ext cx="4175304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82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304E31-FAC5-AF86-1F18-A01141FF2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26" y="210324"/>
            <a:ext cx="6526927" cy="62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728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9B89091-94F6-9F4B-7747-4D2154B2A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33" y="250034"/>
            <a:ext cx="8255267" cy="54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376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636B05-C4B7-D86B-E22D-5D5630AD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52" y="347173"/>
            <a:ext cx="6247323" cy="616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61E1F28-6892-2DF0-1540-42E97A35E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5"/>
          <a:stretch/>
        </p:blipFill>
        <p:spPr>
          <a:xfrm>
            <a:off x="6343650" y="216688"/>
            <a:ext cx="3848100" cy="422843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E3806F3-27AF-B189-792E-988297D0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6" y="216688"/>
            <a:ext cx="5686424" cy="48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5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60AC22-3CCD-9D52-7C8A-69FD83EC7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3" y="229101"/>
            <a:ext cx="5958431" cy="63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07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09764"/>
            <a:ext cx="17068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KİMYANIN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TEMEL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KANUNLARI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9981CA-1AAA-7B48-9B2E-BA82BCF40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67" y="239863"/>
            <a:ext cx="8133107" cy="63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2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678</Words>
  <Application>Microsoft Office PowerPoint</Application>
  <PresentationFormat>Geniş ekran</PresentationFormat>
  <Paragraphs>602</Paragraphs>
  <Slides>68</Slides>
  <Notes>68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9</cp:revision>
  <dcterms:created xsi:type="dcterms:W3CDTF">2023-06-24T14:28:55Z</dcterms:created>
  <dcterms:modified xsi:type="dcterms:W3CDTF">2023-10-11T16:37:58Z</dcterms:modified>
</cp:coreProperties>
</file>