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2.xml" ContentType="application/inkml+xml"/>
  <Override PartName="/ppt/notesSlides/notesSlide9.xml" ContentType="application/vnd.openxmlformats-officedocument.presentationml.notesSlide+xml"/>
  <Override PartName="/ppt/ink/ink3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4.xml" ContentType="application/inkml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ink/ink5.xml" ContentType="application/inkml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ink/ink6.xml" ContentType="application/inkml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12192000" cy="6858000"/>
  <p:notesSz cx="9144000" cy="6858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1F62"/>
    <a:srgbClr val="009FE3"/>
    <a:srgbClr val="E3B632"/>
    <a:srgbClr val="B862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98" autoAdjust="0"/>
    <p:restoredTop sz="94660"/>
  </p:normalViewPr>
  <p:slideViewPr>
    <p:cSldViewPr snapToGrid="0">
      <p:cViewPr varScale="1">
        <p:scale>
          <a:sx n="94" d="100"/>
          <a:sy n="94" d="100"/>
        </p:scale>
        <p:origin x="114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hmet sait özdemir" userId="dce2c172-62e6-4d50-b888-93ec6715f647" providerId="ADAL" clId="{D7CAEC35-FF0A-4D6C-8886-A89DB5A810E9}"/>
    <pc:docChg chg="custSel addSld delSld modSld">
      <pc:chgData name="mehmet sait özdemir" userId="dce2c172-62e6-4d50-b888-93ec6715f647" providerId="ADAL" clId="{D7CAEC35-FF0A-4D6C-8886-A89DB5A810E9}" dt="2023-07-06T20:42:21.018" v="655" actId="9405"/>
      <pc:docMkLst>
        <pc:docMk/>
      </pc:docMkLst>
      <pc:sldChg chg="addSp delSp modSp mod">
        <pc:chgData name="mehmet sait özdemir" userId="dce2c172-62e6-4d50-b888-93ec6715f647" providerId="ADAL" clId="{D7CAEC35-FF0A-4D6C-8886-A89DB5A810E9}" dt="2023-07-06T20:16:31.014" v="215" actId="9405"/>
        <pc:sldMkLst>
          <pc:docMk/>
          <pc:sldMk cId="1965311177" sldId="256"/>
        </pc:sldMkLst>
        <pc:grpChg chg="del">
          <ac:chgData name="mehmet sait özdemir" userId="dce2c172-62e6-4d50-b888-93ec6715f647" providerId="ADAL" clId="{D7CAEC35-FF0A-4D6C-8886-A89DB5A810E9}" dt="2023-07-06T18:54:06.290" v="17" actId="478"/>
          <ac:grpSpMkLst>
            <pc:docMk/>
            <pc:sldMk cId="1965311177" sldId="256"/>
            <ac:grpSpMk id="4" creationId="{A97DDDEC-EF69-9949-FB86-DC455E33F0F1}"/>
          </ac:grpSpMkLst>
        </pc:grpChg>
        <pc:grpChg chg="del">
          <ac:chgData name="mehmet sait özdemir" userId="dce2c172-62e6-4d50-b888-93ec6715f647" providerId="ADAL" clId="{D7CAEC35-FF0A-4D6C-8886-A89DB5A810E9}" dt="2023-07-06T18:54:09.767" v="21" actId="478"/>
          <ac:grpSpMkLst>
            <pc:docMk/>
            <pc:sldMk cId="1965311177" sldId="256"/>
            <ac:grpSpMk id="12" creationId="{95748816-6872-156F-1F8C-F7C359C58338}"/>
          </ac:grpSpMkLst>
        </pc:grpChg>
        <pc:picChg chg="add mod">
          <ac:chgData name="mehmet sait özdemir" userId="dce2c172-62e6-4d50-b888-93ec6715f647" providerId="ADAL" clId="{D7CAEC35-FF0A-4D6C-8886-A89DB5A810E9}" dt="2023-07-06T18:55:54.605" v="35" actId="1076"/>
          <ac:picMkLst>
            <pc:docMk/>
            <pc:sldMk cId="1965311177" sldId="256"/>
            <ac:picMk id="14" creationId="{E4AD00B9-FA3B-25B4-3CC9-6823BD281188}"/>
          </ac:picMkLst>
        </pc:picChg>
        <pc:picChg chg="del">
          <ac:chgData name="mehmet sait özdemir" userId="dce2c172-62e6-4d50-b888-93ec6715f647" providerId="ADAL" clId="{D7CAEC35-FF0A-4D6C-8886-A89DB5A810E9}" dt="2023-07-06T18:54:08.462" v="20" actId="478"/>
          <ac:picMkLst>
            <pc:docMk/>
            <pc:sldMk cId="1965311177" sldId="256"/>
            <ac:picMk id="15" creationId="{661754B7-A217-4100-1118-929ED09E7812}"/>
          </ac:picMkLst>
        </pc:picChg>
        <pc:picChg chg="del">
          <ac:chgData name="mehmet sait özdemir" userId="dce2c172-62e6-4d50-b888-93ec6715f647" providerId="ADAL" clId="{D7CAEC35-FF0A-4D6C-8886-A89DB5A810E9}" dt="2023-07-06T18:54:07.817" v="19" actId="478"/>
          <ac:picMkLst>
            <pc:docMk/>
            <pc:sldMk cId="1965311177" sldId="256"/>
            <ac:picMk id="17" creationId="{25E3F17C-A0E0-BD64-D788-144655371B9D}"/>
          </ac:picMkLst>
        </pc:picChg>
        <pc:picChg chg="del">
          <ac:chgData name="mehmet sait özdemir" userId="dce2c172-62e6-4d50-b888-93ec6715f647" providerId="ADAL" clId="{D7CAEC35-FF0A-4D6C-8886-A89DB5A810E9}" dt="2023-07-06T18:54:04.946" v="16" actId="478"/>
          <ac:picMkLst>
            <pc:docMk/>
            <pc:sldMk cId="1965311177" sldId="256"/>
            <ac:picMk id="19" creationId="{8AC2985D-9120-D183-3F8C-EEE32D06E002}"/>
          </ac:picMkLst>
        </pc:picChg>
        <pc:inkChg chg="del">
          <ac:chgData name="mehmet sait özdemir" userId="dce2c172-62e6-4d50-b888-93ec6715f647" providerId="ADAL" clId="{D7CAEC35-FF0A-4D6C-8886-A89DB5A810E9}" dt="2023-07-06T18:54:07.214" v="18" actId="478"/>
          <ac:inkMkLst>
            <pc:docMk/>
            <pc:sldMk cId="1965311177" sldId="256"/>
            <ac:inkMk id="6" creationId="{4E897DAA-B2B1-AAA1-1C29-1C599A1E0917}"/>
          </ac:inkMkLst>
        </pc:inkChg>
        <pc:inkChg chg="del">
          <ac:chgData name="mehmet sait özdemir" userId="dce2c172-62e6-4d50-b888-93ec6715f647" providerId="ADAL" clId="{D7CAEC35-FF0A-4D6C-8886-A89DB5A810E9}" dt="2023-07-06T18:54:12.328" v="22" actId="478"/>
          <ac:inkMkLst>
            <pc:docMk/>
            <pc:sldMk cId="1965311177" sldId="256"/>
            <ac:inkMk id="7" creationId="{E30BD294-8AE1-EE46-872A-3F884C04F1F8}"/>
          </ac:inkMkLst>
        </pc:inkChg>
        <pc:inkChg chg="add">
          <ac:chgData name="mehmet sait özdemir" userId="dce2c172-62e6-4d50-b888-93ec6715f647" providerId="ADAL" clId="{D7CAEC35-FF0A-4D6C-8886-A89DB5A810E9}" dt="2023-07-06T20:16:13.684" v="210" actId="9405"/>
          <ac:inkMkLst>
            <pc:docMk/>
            <pc:sldMk cId="1965311177" sldId="256"/>
            <ac:inkMk id="16" creationId="{2B1FC504-1E33-31E0-B139-05BB81A22580}"/>
          </ac:inkMkLst>
        </pc:inkChg>
        <pc:inkChg chg="add">
          <ac:chgData name="mehmet sait özdemir" userId="dce2c172-62e6-4d50-b888-93ec6715f647" providerId="ADAL" clId="{D7CAEC35-FF0A-4D6C-8886-A89DB5A810E9}" dt="2023-07-06T20:16:20.354" v="211" actId="9405"/>
          <ac:inkMkLst>
            <pc:docMk/>
            <pc:sldMk cId="1965311177" sldId="256"/>
            <ac:inkMk id="18" creationId="{DEC81263-DD76-7B7E-83B5-93B0A1C1482F}"/>
          </ac:inkMkLst>
        </pc:inkChg>
        <pc:inkChg chg="add">
          <ac:chgData name="mehmet sait özdemir" userId="dce2c172-62e6-4d50-b888-93ec6715f647" providerId="ADAL" clId="{D7CAEC35-FF0A-4D6C-8886-A89DB5A810E9}" dt="2023-07-06T20:16:22.648" v="212" actId="9405"/>
          <ac:inkMkLst>
            <pc:docMk/>
            <pc:sldMk cId="1965311177" sldId="256"/>
            <ac:inkMk id="20" creationId="{DFE515F5-7C8E-3909-CDB0-756F6146A5DA}"/>
          </ac:inkMkLst>
        </pc:inkChg>
        <pc:inkChg chg="add">
          <ac:chgData name="mehmet sait özdemir" userId="dce2c172-62e6-4d50-b888-93ec6715f647" providerId="ADAL" clId="{D7CAEC35-FF0A-4D6C-8886-A89DB5A810E9}" dt="2023-07-06T20:16:24.513" v="213" actId="9405"/>
          <ac:inkMkLst>
            <pc:docMk/>
            <pc:sldMk cId="1965311177" sldId="256"/>
            <ac:inkMk id="21" creationId="{44FD3116-AB40-D0CD-287B-A367205A8269}"/>
          </ac:inkMkLst>
        </pc:inkChg>
        <pc:inkChg chg="add">
          <ac:chgData name="mehmet sait özdemir" userId="dce2c172-62e6-4d50-b888-93ec6715f647" providerId="ADAL" clId="{D7CAEC35-FF0A-4D6C-8886-A89DB5A810E9}" dt="2023-07-06T20:16:27.103" v="214" actId="9405"/>
          <ac:inkMkLst>
            <pc:docMk/>
            <pc:sldMk cId="1965311177" sldId="256"/>
            <ac:inkMk id="22" creationId="{7D973328-3527-F441-B989-BACEF4A4FFD6}"/>
          </ac:inkMkLst>
        </pc:inkChg>
        <pc:inkChg chg="add">
          <ac:chgData name="mehmet sait özdemir" userId="dce2c172-62e6-4d50-b888-93ec6715f647" providerId="ADAL" clId="{D7CAEC35-FF0A-4D6C-8886-A89DB5A810E9}" dt="2023-07-06T20:16:31.014" v="215" actId="9405"/>
          <ac:inkMkLst>
            <pc:docMk/>
            <pc:sldMk cId="1965311177" sldId="256"/>
            <ac:inkMk id="23" creationId="{EF8A1572-3F3D-E32B-0E8C-F8C897BF5A92}"/>
          </ac:inkMkLst>
        </pc:inkChg>
      </pc:sldChg>
      <pc:sldChg chg="addSp delSp modSp mod">
        <pc:chgData name="mehmet sait özdemir" userId="dce2c172-62e6-4d50-b888-93ec6715f647" providerId="ADAL" clId="{D7CAEC35-FF0A-4D6C-8886-A89DB5A810E9}" dt="2023-07-06T20:13:54.656" v="209"/>
        <pc:sldMkLst>
          <pc:docMk/>
          <pc:sldMk cId="3890991264" sldId="257"/>
        </pc:sldMkLst>
        <pc:spChg chg="mod">
          <ac:chgData name="mehmet sait özdemir" userId="dce2c172-62e6-4d50-b888-93ec6715f647" providerId="ADAL" clId="{D7CAEC35-FF0A-4D6C-8886-A89DB5A810E9}" dt="2023-07-06T20:13:48.697" v="204" actId="1036"/>
          <ac:spMkLst>
            <pc:docMk/>
            <pc:sldMk cId="3890991264" sldId="257"/>
            <ac:spMk id="8" creationId="{B129B7D5-E6B8-DAFA-86F4-95CE0AF5895D}"/>
          </ac:spMkLst>
        </pc:spChg>
        <pc:spChg chg="mod">
          <ac:chgData name="mehmet sait özdemir" userId="dce2c172-62e6-4d50-b888-93ec6715f647" providerId="ADAL" clId="{D7CAEC35-FF0A-4D6C-8886-A89DB5A810E9}" dt="2023-07-06T18:54:00.362" v="15" actId="20577"/>
          <ac:spMkLst>
            <pc:docMk/>
            <pc:sldMk cId="3890991264" sldId="257"/>
            <ac:spMk id="15" creationId="{6D0D488E-17C7-67DC-1056-A4B58CEA9601}"/>
          </ac:spMkLst>
        </pc:spChg>
        <pc:grpChg chg="del mod">
          <ac:chgData name="mehmet sait özdemir" userId="dce2c172-62e6-4d50-b888-93ec6715f647" providerId="ADAL" clId="{D7CAEC35-FF0A-4D6C-8886-A89DB5A810E9}" dt="2023-07-06T20:13:54.655" v="208"/>
          <ac:grpSpMkLst>
            <pc:docMk/>
            <pc:sldMk cId="3890991264" sldId="257"/>
            <ac:grpSpMk id="5" creationId="{EBBE91A7-5E12-05F4-5250-AF8FD88F1D7D}"/>
          </ac:grpSpMkLst>
        </pc:grpChg>
        <pc:inkChg chg="add del">
          <ac:chgData name="mehmet sait özdemir" userId="dce2c172-62e6-4d50-b888-93ec6715f647" providerId="ADAL" clId="{D7CAEC35-FF0A-4D6C-8886-A89DB5A810E9}" dt="2023-07-06T20:10:17.037" v="202"/>
          <ac:inkMkLst>
            <pc:docMk/>
            <pc:sldMk cId="3890991264" sldId="257"/>
            <ac:inkMk id="2" creationId="{171E364B-5FF1-BA7E-D655-435CA0E707F1}"/>
          </ac:inkMkLst>
        </pc:inkChg>
        <pc:inkChg chg="add del mod">
          <ac:chgData name="mehmet sait özdemir" userId="dce2c172-62e6-4d50-b888-93ec6715f647" providerId="ADAL" clId="{D7CAEC35-FF0A-4D6C-8886-A89DB5A810E9}" dt="2023-07-06T20:13:54.656" v="209"/>
          <ac:inkMkLst>
            <pc:docMk/>
            <pc:sldMk cId="3890991264" sldId="257"/>
            <ac:inkMk id="3" creationId="{2BC30DE2-C920-5D60-4A5B-E7606AA3F779}"/>
          </ac:inkMkLst>
        </pc:inkChg>
        <pc:inkChg chg="add del mod">
          <ac:chgData name="mehmet sait özdemir" userId="dce2c172-62e6-4d50-b888-93ec6715f647" providerId="ADAL" clId="{D7CAEC35-FF0A-4D6C-8886-A89DB5A810E9}" dt="2023-07-06T20:13:54.655" v="208"/>
          <ac:inkMkLst>
            <pc:docMk/>
            <pc:sldMk cId="3890991264" sldId="257"/>
            <ac:inkMk id="4" creationId="{04CA8F97-6508-29AB-85A4-7D5B7A372AD6}"/>
          </ac:inkMkLst>
        </pc:inkChg>
      </pc:sldChg>
      <pc:sldChg chg="addSp modSp add mod">
        <pc:chgData name="mehmet sait özdemir" userId="dce2c172-62e6-4d50-b888-93ec6715f647" providerId="ADAL" clId="{D7CAEC35-FF0A-4D6C-8886-A89DB5A810E9}" dt="2023-07-06T20:17:14.008" v="220" actId="9405"/>
        <pc:sldMkLst>
          <pc:docMk/>
          <pc:sldMk cId="828883593" sldId="258"/>
        </pc:sldMkLst>
        <pc:picChg chg="add mod">
          <ac:chgData name="mehmet sait özdemir" userId="dce2c172-62e6-4d50-b888-93ec6715f647" providerId="ADAL" clId="{D7CAEC35-FF0A-4D6C-8886-A89DB5A810E9}" dt="2023-07-06T18:57:51.252" v="40" actId="1076"/>
          <ac:picMkLst>
            <pc:docMk/>
            <pc:sldMk cId="828883593" sldId="258"/>
            <ac:picMk id="3" creationId="{FFD930E9-73F8-27D7-4232-22AA7F25839F}"/>
          </ac:picMkLst>
        </pc:picChg>
        <pc:inkChg chg="add">
          <ac:chgData name="mehmet sait özdemir" userId="dce2c172-62e6-4d50-b888-93ec6715f647" providerId="ADAL" clId="{D7CAEC35-FF0A-4D6C-8886-A89DB5A810E9}" dt="2023-07-06T20:16:57.481" v="216" actId="9405"/>
          <ac:inkMkLst>
            <pc:docMk/>
            <pc:sldMk cId="828883593" sldId="258"/>
            <ac:inkMk id="4" creationId="{C61A8291-525B-9397-6BE5-D946BC06F772}"/>
          </ac:inkMkLst>
        </pc:inkChg>
        <pc:inkChg chg="add">
          <ac:chgData name="mehmet sait özdemir" userId="dce2c172-62e6-4d50-b888-93ec6715f647" providerId="ADAL" clId="{D7CAEC35-FF0A-4D6C-8886-A89DB5A810E9}" dt="2023-07-06T20:17:01.012" v="217" actId="9405"/>
          <ac:inkMkLst>
            <pc:docMk/>
            <pc:sldMk cId="828883593" sldId="258"/>
            <ac:inkMk id="6" creationId="{6F6A5A1C-6724-AB23-19FD-A38B0D308B2B}"/>
          </ac:inkMkLst>
        </pc:inkChg>
        <pc:inkChg chg="add">
          <ac:chgData name="mehmet sait özdemir" userId="dce2c172-62e6-4d50-b888-93ec6715f647" providerId="ADAL" clId="{D7CAEC35-FF0A-4D6C-8886-A89DB5A810E9}" dt="2023-07-06T20:17:07.944" v="218" actId="9405"/>
          <ac:inkMkLst>
            <pc:docMk/>
            <pc:sldMk cId="828883593" sldId="258"/>
            <ac:inkMk id="7" creationId="{C1BBDC1E-4689-18AE-083A-0C871262A23A}"/>
          </ac:inkMkLst>
        </pc:inkChg>
        <pc:inkChg chg="add">
          <ac:chgData name="mehmet sait özdemir" userId="dce2c172-62e6-4d50-b888-93ec6715f647" providerId="ADAL" clId="{D7CAEC35-FF0A-4D6C-8886-A89DB5A810E9}" dt="2023-07-06T20:17:11.305" v="219" actId="9405"/>
          <ac:inkMkLst>
            <pc:docMk/>
            <pc:sldMk cId="828883593" sldId="258"/>
            <ac:inkMk id="8" creationId="{D0ABB616-99E1-8D26-F888-8419D59189A2}"/>
          </ac:inkMkLst>
        </pc:inkChg>
        <pc:inkChg chg="add">
          <ac:chgData name="mehmet sait özdemir" userId="dce2c172-62e6-4d50-b888-93ec6715f647" providerId="ADAL" clId="{D7CAEC35-FF0A-4D6C-8886-A89DB5A810E9}" dt="2023-07-06T20:17:14.008" v="220" actId="9405"/>
          <ac:inkMkLst>
            <pc:docMk/>
            <pc:sldMk cId="828883593" sldId="258"/>
            <ac:inkMk id="9" creationId="{53F52808-E159-4EE0-8B8C-51E2D3088D05}"/>
          </ac:inkMkLst>
        </pc:inkChg>
      </pc:sldChg>
      <pc:sldChg chg="del">
        <pc:chgData name="mehmet sait özdemir" userId="dce2c172-62e6-4d50-b888-93ec6715f647" providerId="ADAL" clId="{D7CAEC35-FF0A-4D6C-8886-A89DB5A810E9}" dt="2023-07-06T18:54:32.363" v="23" actId="2696"/>
        <pc:sldMkLst>
          <pc:docMk/>
          <pc:sldMk cId="1080272139" sldId="258"/>
        </pc:sldMkLst>
      </pc:sldChg>
      <pc:sldChg chg="del">
        <pc:chgData name="mehmet sait özdemir" userId="dce2c172-62e6-4d50-b888-93ec6715f647" providerId="ADAL" clId="{D7CAEC35-FF0A-4D6C-8886-A89DB5A810E9}" dt="2023-07-06T18:54:32.363" v="23" actId="2696"/>
        <pc:sldMkLst>
          <pc:docMk/>
          <pc:sldMk cId="1659682441" sldId="259"/>
        </pc:sldMkLst>
      </pc:sldChg>
      <pc:sldChg chg="addSp modSp add mod">
        <pc:chgData name="mehmet sait özdemir" userId="dce2c172-62e6-4d50-b888-93ec6715f647" providerId="ADAL" clId="{D7CAEC35-FF0A-4D6C-8886-A89DB5A810E9}" dt="2023-07-06T20:18:08.433" v="231" actId="9405"/>
        <pc:sldMkLst>
          <pc:docMk/>
          <pc:sldMk cId="3547712363" sldId="259"/>
        </pc:sldMkLst>
        <pc:grpChg chg="mod">
          <ac:chgData name="mehmet sait özdemir" userId="dce2c172-62e6-4d50-b888-93ec6715f647" providerId="ADAL" clId="{D7CAEC35-FF0A-4D6C-8886-A89DB5A810E9}" dt="2023-07-06T20:18:08.043" v="230"/>
          <ac:grpSpMkLst>
            <pc:docMk/>
            <pc:sldMk cId="3547712363" sldId="259"/>
            <ac:grpSpMk id="16" creationId="{9D934F5B-29FA-D056-A677-48F222A57C26}"/>
          </ac:grpSpMkLst>
        </pc:grpChg>
        <pc:picChg chg="add mod">
          <ac:chgData name="mehmet sait özdemir" userId="dce2c172-62e6-4d50-b888-93ec6715f647" providerId="ADAL" clId="{D7CAEC35-FF0A-4D6C-8886-A89DB5A810E9}" dt="2023-07-06T18:58:04.999" v="45" actId="14100"/>
          <ac:picMkLst>
            <pc:docMk/>
            <pc:sldMk cId="3547712363" sldId="259"/>
            <ac:picMk id="3" creationId="{21D3A576-4421-E199-8E04-89888BBF0D5F}"/>
          </ac:picMkLst>
        </pc:picChg>
        <pc:inkChg chg="add">
          <ac:chgData name="mehmet sait özdemir" userId="dce2c172-62e6-4d50-b888-93ec6715f647" providerId="ADAL" clId="{D7CAEC35-FF0A-4D6C-8886-A89DB5A810E9}" dt="2023-07-06T20:17:29.421" v="221" actId="9405"/>
          <ac:inkMkLst>
            <pc:docMk/>
            <pc:sldMk cId="3547712363" sldId="259"/>
            <ac:inkMk id="4" creationId="{FED7A5EB-42A6-FE44-30B7-D0E9839C641A}"/>
          </ac:inkMkLst>
        </pc:inkChg>
        <pc:inkChg chg="add">
          <ac:chgData name="mehmet sait özdemir" userId="dce2c172-62e6-4d50-b888-93ec6715f647" providerId="ADAL" clId="{D7CAEC35-FF0A-4D6C-8886-A89DB5A810E9}" dt="2023-07-06T20:17:31.209" v="222" actId="9405"/>
          <ac:inkMkLst>
            <pc:docMk/>
            <pc:sldMk cId="3547712363" sldId="259"/>
            <ac:inkMk id="6" creationId="{4C827B63-D401-D0D2-A309-6FBF76ADDF5E}"/>
          </ac:inkMkLst>
        </pc:inkChg>
        <pc:inkChg chg="add">
          <ac:chgData name="mehmet sait özdemir" userId="dce2c172-62e6-4d50-b888-93ec6715f647" providerId="ADAL" clId="{D7CAEC35-FF0A-4D6C-8886-A89DB5A810E9}" dt="2023-07-06T20:17:34.287" v="223" actId="9405"/>
          <ac:inkMkLst>
            <pc:docMk/>
            <pc:sldMk cId="3547712363" sldId="259"/>
            <ac:inkMk id="7" creationId="{F108FAED-FD2D-2B1B-7335-CE7861E8B6BC}"/>
          </ac:inkMkLst>
        </pc:inkChg>
        <pc:inkChg chg="add">
          <ac:chgData name="mehmet sait özdemir" userId="dce2c172-62e6-4d50-b888-93ec6715f647" providerId="ADAL" clId="{D7CAEC35-FF0A-4D6C-8886-A89DB5A810E9}" dt="2023-07-06T20:17:38.193" v="224" actId="9405"/>
          <ac:inkMkLst>
            <pc:docMk/>
            <pc:sldMk cId="3547712363" sldId="259"/>
            <ac:inkMk id="8" creationId="{5DAA4E3D-B413-0CA1-522F-21377D3D0D2E}"/>
          </ac:inkMkLst>
        </pc:inkChg>
        <pc:inkChg chg="add">
          <ac:chgData name="mehmet sait özdemir" userId="dce2c172-62e6-4d50-b888-93ec6715f647" providerId="ADAL" clId="{D7CAEC35-FF0A-4D6C-8886-A89DB5A810E9}" dt="2023-07-06T20:17:57.206" v="225" actId="9405"/>
          <ac:inkMkLst>
            <pc:docMk/>
            <pc:sldMk cId="3547712363" sldId="259"/>
            <ac:inkMk id="9" creationId="{9596C3AF-872C-63E7-3AC4-79192B5E8198}"/>
          </ac:inkMkLst>
        </pc:inkChg>
        <pc:inkChg chg="add">
          <ac:chgData name="mehmet sait özdemir" userId="dce2c172-62e6-4d50-b888-93ec6715f647" providerId="ADAL" clId="{D7CAEC35-FF0A-4D6C-8886-A89DB5A810E9}" dt="2023-07-06T20:18:04.608" v="226" actId="9405"/>
          <ac:inkMkLst>
            <pc:docMk/>
            <pc:sldMk cId="3547712363" sldId="259"/>
            <ac:inkMk id="12" creationId="{C0CE594F-2990-6DC8-08C5-D2BC92813E20}"/>
          </ac:inkMkLst>
        </pc:inkChg>
        <pc:inkChg chg="add">
          <ac:chgData name="mehmet sait özdemir" userId="dce2c172-62e6-4d50-b888-93ec6715f647" providerId="ADAL" clId="{D7CAEC35-FF0A-4D6C-8886-A89DB5A810E9}" dt="2023-07-06T20:18:05.603" v="227" actId="9405"/>
          <ac:inkMkLst>
            <pc:docMk/>
            <pc:sldMk cId="3547712363" sldId="259"/>
            <ac:inkMk id="13" creationId="{670FCFBB-580F-C95A-5135-C777196592C0}"/>
          </ac:inkMkLst>
        </pc:inkChg>
        <pc:inkChg chg="add mod">
          <ac:chgData name="mehmet sait özdemir" userId="dce2c172-62e6-4d50-b888-93ec6715f647" providerId="ADAL" clId="{D7CAEC35-FF0A-4D6C-8886-A89DB5A810E9}" dt="2023-07-06T20:18:08.043" v="230"/>
          <ac:inkMkLst>
            <pc:docMk/>
            <pc:sldMk cId="3547712363" sldId="259"/>
            <ac:inkMk id="14" creationId="{AB88406A-F3D1-40F0-C326-5A1ACB5C4BF9}"/>
          </ac:inkMkLst>
        </pc:inkChg>
        <pc:inkChg chg="add mod">
          <ac:chgData name="mehmet sait özdemir" userId="dce2c172-62e6-4d50-b888-93ec6715f647" providerId="ADAL" clId="{D7CAEC35-FF0A-4D6C-8886-A89DB5A810E9}" dt="2023-07-06T20:18:08.043" v="230"/>
          <ac:inkMkLst>
            <pc:docMk/>
            <pc:sldMk cId="3547712363" sldId="259"/>
            <ac:inkMk id="15" creationId="{11E3280C-08AD-5C50-A835-AD7018241C5B}"/>
          </ac:inkMkLst>
        </pc:inkChg>
        <pc:inkChg chg="add">
          <ac:chgData name="mehmet sait özdemir" userId="dce2c172-62e6-4d50-b888-93ec6715f647" providerId="ADAL" clId="{D7CAEC35-FF0A-4D6C-8886-A89DB5A810E9}" dt="2023-07-06T20:18:08.433" v="231" actId="9405"/>
          <ac:inkMkLst>
            <pc:docMk/>
            <pc:sldMk cId="3547712363" sldId="259"/>
            <ac:inkMk id="17" creationId="{F8626B5F-E302-E91C-6592-2CCBE6253A97}"/>
          </ac:inkMkLst>
        </pc:inkChg>
      </pc:sldChg>
      <pc:sldChg chg="addSp modSp add mod replId">
        <pc:chgData name="mehmet sait özdemir" userId="dce2c172-62e6-4d50-b888-93ec6715f647" providerId="ADAL" clId="{D7CAEC35-FF0A-4D6C-8886-A89DB5A810E9}" dt="2023-07-06T20:18:44.611" v="248" actId="9405"/>
        <pc:sldMkLst>
          <pc:docMk/>
          <pc:sldMk cId="472882503" sldId="260"/>
        </pc:sldMkLst>
        <pc:grpChg chg="mod">
          <ac:chgData name="mehmet sait özdemir" userId="dce2c172-62e6-4d50-b888-93ec6715f647" providerId="ADAL" clId="{D7CAEC35-FF0A-4D6C-8886-A89DB5A810E9}" dt="2023-07-06T20:18:27.050" v="234"/>
          <ac:grpSpMkLst>
            <pc:docMk/>
            <pc:sldMk cId="472882503" sldId="260"/>
            <ac:grpSpMk id="7" creationId="{6A317D74-93B3-5BA2-A117-E77F919115D6}"/>
          </ac:grpSpMkLst>
        </pc:grpChg>
        <pc:grpChg chg="mod">
          <ac:chgData name="mehmet sait özdemir" userId="dce2c172-62e6-4d50-b888-93ec6715f647" providerId="ADAL" clId="{D7CAEC35-FF0A-4D6C-8886-A89DB5A810E9}" dt="2023-07-06T20:18:33.243" v="238"/>
          <ac:grpSpMkLst>
            <pc:docMk/>
            <pc:sldMk cId="472882503" sldId="260"/>
            <ac:grpSpMk id="13" creationId="{683CFF5D-34CF-4CE0-92E6-0AA6DB853848}"/>
          </ac:grpSpMkLst>
        </pc:grpChg>
        <pc:grpChg chg="mod">
          <ac:chgData name="mehmet sait özdemir" userId="dce2c172-62e6-4d50-b888-93ec6715f647" providerId="ADAL" clId="{D7CAEC35-FF0A-4D6C-8886-A89DB5A810E9}" dt="2023-07-06T20:18:34.984" v="241"/>
          <ac:grpSpMkLst>
            <pc:docMk/>
            <pc:sldMk cId="472882503" sldId="260"/>
            <ac:grpSpMk id="16" creationId="{A5C96141-CCA2-9E30-BE61-A7F97DF0EF73}"/>
          </ac:grpSpMkLst>
        </pc:grpChg>
        <pc:grpChg chg="mod">
          <ac:chgData name="mehmet sait özdemir" userId="dce2c172-62e6-4d50-b888-93ec6715f647" providerId="ADAL" clId="{D7CAEC35-FF0A-4D6C-8886-A89DB5A810E9}" dt="2023-07-06T20:18:38.817" v="244"/>
          <ac:grpSpMkLst>
            <pc:docMk/>
            <pc:sldMk cId="472882503" sldId="260"/>
            <ac:grpSpMk id="19" creationId="{9557667F-683D-EF7B-F818-E32F44255F15}"/>
          </ac:grpSpMkLst>
        </pc:grpChg>
        <pc:grpChg chg="mod">
          <ac:chgData name="mehmet sait özdemir" userId="dce2c172-62e6-4d50-b888-93ec6715f647" providerId="ADAL" clId="{D7CAEC35-FF0A-4D6C-8886-A89DB5A810E9}" dt="2023-07-06T20:18:40.523" v="247"/>
          <ac:grpSpMkLst>
            <pc:docMk/>
            <pc:sldMk cId="472882503" sldId="260"/>
            <ac:grpSpMk id="22" creationId="{DE539264-9CE9-8B40-FB3A-BA5233D18D99}"/>
          </ac:grpSpMkLst>
        </pc:grpChg>
        <pc:picChg chg="add mod">
          <ac:chgData name="mehmet sait özdemir" userId="dce2c172-62e6-4d50-b888-93ec6715f647" providerId="ADAL" clId="{D7CAEC35-FF0A-4D6C-8886-A89DB5A810E9}" dt="2023-07-06T18:58:28.632" v="51" actId="14100"/>
          <ac:picMkLst>
            <pc:docMk/>
            <pc:sldMk cId="472882503" sldId="260"/>
            <ac:picMk id="3" creationId="{91B7CBB8-3916-1416-407B-F7C023B88E2E}"/>
          </ac:picMkLst>
        </pc:picChg>
        <pc:inkChg chg="add mod">
          <ac:chgData name="mehmet sait özdemir" userId="dce2c172-62e6-4d50-b888-93ec6715f647" providerId="ADAL" clId="{D7CAEC35-FF0A-4D6C-8886-A89DB5A810E9}" dt="2023-07-06T20:18:27.050" v="234"/>
          <ac:inkMkLst>
            <pc:docMk/>
            <pc:sldMk cId="472882503" sldId="260"/>
            <ac:inkMk id="4" creationId="{5AD88089-005A-0B75-938C-65F3F92940E6}"/>
          </ac:inkMkLst>
        </pc:inkChg>
        <pc:inkChg chg="add mod">
          <ac:chgData name="mehmet sait özdemir" userId="dce2c172-62e6-4d50-b888-93ec6715f647" providerId="ADAL" clId="{D7CAEC35-FF0A-4D6C-8886-A89DB5A810E9}" dt="2023-07-06T20:18:27.050" v="234"/>
          <ac:inkMkLst>
            <pc:docMk/>
            <pc:sldMk cId="472882503" sldId="260"/>
            <ac:inkMk id="6" creationId="{DAF81FFD-2DD5-92FF-72FA-665094B755CE}"/>
          </ac:inkMkLst>
        </pc:inkChg>
        <pc:inkChg chg="add">
          <ac:chgData name="mehmet sait özdemir" userId="dce2c172-62e6-4d50-b888-93ec6715f647" providerId="ADAL" clId="{D7CAEC35-FF0A-4D6C-8886-A89DB5A810E9}" dt="2023-07-06T20:18:30.834" v="235" actId="9405"/>
          <ac:inkMkLst>
            <pc:docMk/>
            <pc:sldMk cId="472882503" sldId="260"/>
            <ac:inkMk id="8" creationId="{89A6FAAC-E732-08E8-B386-F340C7BFDEC0}"/>
          </ac:inkMkLst>
        </pc:inkChg>
        <pc:inkChg chg="add mod">
          <ac:chgData name="mehmet sait özdemir" userId="dce2c172-62e6-4d50-b888-93ec6715f647" providerId="ADAL" clId="{D7CAEC35-FF0A-4D6C-8886-A89DB5A810E9}" dt="2023-07-06T20:18:33.243" v="238"/>
          <ac:inkMkLst>
            <pc:docMk/>
            <pc:sldMk cId="472882503" sldId="260"/>
            <ac:inkMk id="9" creationId="{1ED41190-468E-C93A-1761-68555CB47357}"/>
          </ac:inkMkLst>
        </pc:inkChg>
        <pc:inkChg chg="add mod">
          <ac:chgData name="mehmet sait özdemir" userId="dce2c172-62e6-4d50-b888-93ec6715f647" providerId="ADAL" clId="{D7CAEC35-FF0A-4D6C-8886-A89DB5A810E9}" dt="2023-07-06T20:18:33.243" v="238"/>
          <ac:inkMkLst>
            <pc:docMk/>
            <pc:sldMk cId="472882503" sldId="260"/>
            <ac:inkMk id="12" creationId="{78DA9824-D430-FEBA-7B12-0D3FCAA469F7}"/>
          </ac:inkMkLst>
        </pc:inkChg>
        <pc:inkChg chg="add mod">
          <ac:chgData name="mehmet sait özdemir" userId="dce2c172-62e6-4d50-b888-93ec6715f647" providerId="ADAL" clId="{D7CAEC35-FF0A-4D6C-8886-A89DB5A810E9}" dt="2023-07-06T20:18:34.984" v="241"/>
          <ac:inkMkLst>
            <pc:docMk/>
            <pc:sldMk cId="472882503" sldId="260"/>
            <ac:inkMk id="14" creationId="{5659A2D2-8BB9-BFD4-20FE-A7F2777788BD}"/>
          </ac:inkMkLst>
        </pc:inkChg>
        <pc:inkChg chg="add mod">
          <ac:chgData name="mehmet sait özdemir" userId="dce2c172-62e6-4d50-b888-93ec6715f647" providerId="ADAL" clId="{D7CAEC35-FF0A-4D6C-8886-A89DB5A810E9}" dt="2023-07-06T20:18:34.984" v="241"/>
          <ac:inkMkLst>
            <pc:docMk/>
            <pc:sldMk cId="472882503" sldId="260"/>
            <ac:inkMk id="15" creationId="{A604FA36-EBE7-8EE0-D1B0-7645F6335EDC}"/>
          </ac:inkMkLst>
        </pc:inkChg>
        <pc:inkChg chg="add mod">
          <ac:chgData name="mehmet sait özdemir" userId="dce2c172-62e6-4d50-b888-93ec6715f647" providerId="ADAL" clId="{D7CAEC35-FF0A-4D6C-8886-A89DB5A810E9}" dt="2023-07-06T20:18:38.817" v="244"/>
          <ac:inkMkLst>
            <pc:docMk/>
            <pc:sldMk cId="472882503" sldId="260"/>
            <ac:inkMk id="17" creationId="{BA73570D-7923-4D0C-27F7-F965DD7347F9}"/>
          </ac:inkMkLst>
        </pc:inkChg>
        <pc:inkChg chg="add mod">
          <ac:chgData name="mehmet sait özdemir" userId="dce2c172-62e6-4d50-b888-93ec6715f647" providerId="ADAL" clId="{D7CAEC35-FF0A-4D6C-8886-A89DB5A810E9}" dt="2023-07-06T20:18:38.817" v="244"/>
          <ac:inkMkLst>
            <pc:docMk/>
            <pc:sldMk cId="472882503" sldId="260"/>
            <ac:inkMk id="18" creationId="{393DDD86-FAA1-9B49-1210-66ADB272D994}"/>
          </ac:inkMkLst>
        </pc:inkChg>
        <pc:inkChg chg="add mod">
          <ac:chgData name="mehmet sait özdemir" userId="dce2c172-62e6-4d50-b888-93ec6715f647" providerId="ADAL" clId="{D7CAEC35-FF0A-4D6C-8886-A89DB5A810E9}" dt="2023-07-06T20:18:40.523" v="247"/>
          <ac:inkMkLst>
            <pc:docMk/>
            <pc:sldMk cId="472882503" sldId="260"/>
            <ac:inkMk id="20" creationId="{1BA80E26-99E5-EEA4-93AC-5618FFA52C9F}"/>
          </ac:inkMkLst>
        </pc:inkChg>
        <pc:inkChg chg="add mod">
          <ac:chgData name="mehmet sait özdemir" userId="dce2c172-62e6-4d50-b888-93ec6715f647" providerId="ADAL" clId="{D7CAEC35-FF0A-4D6C-8886-A89DB5A810E9}" dt="2023-07-06T20:18:40.523" v="247"/>
          <ac:inkMkLst>
            <pc:docMk/>
            <pc:sldMk cId="472882503" sldId="260"/>
            <ac:inkMk id="21" creationId="{87B4AB68-7170-5A72-4750-B104097BD1BE}"/>
          </ac:inkMkLst>
        </pc:inkChg>
        <pc:inkChg chg="add">
          <ac:chgData name="mehmet sait özdemir" userId="dce2c172-62e6-4d50-b888-93ec6715f647" providerId="ADAL" clId="{D7CAEC35-FF0A-4D6C-8886-A89DB5A810E9}" dt="2023-07-06T20:18:44.611" v="248" actId="9405"/>
          <ac:inkMkLst>
            <pc:docMk/>
            <pc:sldMk cId="472882503" sldId="260"/>
            <ac:inkMk id="23" creationId="{64BECC9A-D894-C7E1-5AC4-8E526CC581C6}"/>
          </ac:inkMkLst>
        </pc:inkChg>
      </pc:sldChg>
      <pc:sldChg chg="del">
        <pc:chgData name="mehmet sait özdemir" userId="dce2c172-62e6-4d50-b888-93ec6715f647" providerId="ADAL" clId="{D7CAEC35-FF0A-4D6C-8886-A89DB5A810E9}" dt="2023-07-06T18:54:32.363" v="23" actId="2696"/>
        <pc:sldMkLst>
          <pc:docMk/>
          <pc:sldMk cId="3194276539" sldId="260"/>
        </pc:sldMkLst>
      </pc:sldChg>
      <pc:sldChg chg="addSp delSp modSp add mod">
        <pc:chgData name="mehmet sait özdemir" userId="dce2c172-62e6-4d50-b888-93ec6715f647" providerId="ADAL" clId="{D7CAEC35-FF0A-4D6C-8886-A89DB5A810E9}" dt="2023-07-06T20:22:40.686" v="262"/>
        <pc:sldMkLst>
          <pc:docMk/>
          <pc:sldMk cId="963483747" sldId="261"/>
        </pc:sldMkLst>
        <pc:grpChg chg="mod">
          <ac:chgData name="mehmet sait özdemir" userId="dce2c172-62e6-4d50-b888-93ec6715f647" providerId="ADAL" clId="{D7CAEC35-FF0A-4D6C-8886-A89DB5A810E9}" dt="2023-07-06T20:22:19.388" v="251"/>
          <ac:grpSpMkLst>
            <pc:docMk/>
            <pc:sldMk cId="963483747" sldId="261"/>
            <ac:grpSpMk id="7" creationId="{659BF201-200C-3B7E-E1A1-3E51E3F0493D}"/>
          </ac:grpSpMkLst>
        </pc:grpChg>
        <pc:grpChg chg="mod">
          <ac:chgData name="mehmet sait özdemir" userId="dce2c172-62e6-4d50-b888-93ec6715f647" providerId="ADAL" clId="{D7CAEC35-FF0A-4D6C-8886-A89DB5A810E9}" dt="2023-07-06T20:22:24.666" v="254"/>
          <ac:grpSpMkLst>
            <pc:docMk/>
            <pc:sldMk cId="963483747" sldId="261"/>
            <ac:grpSpMk id="12" creationId="{D4152B69-14F2-F230-ECF4-CF93544E5B74}"/>
          </ac:grpSpMkLst>
        </pc:grpChg>
        <pc:grpChg chg="del mod">
          <ac:chgData name="mehmet sait özdemir" userId="dce2c172-62e6-4d50-b888-93ec6715f647" providerId="ADAL" clId="{D7CAEC35-FF0A-4D6C-8886-A89DB5A810E9}" dt="2023-07-06T20:22:30.080" v="259"/>
          <ac:grpSpMkLst>
            <pc:docMk/>
            <pc:sldMk cId="963483747" sldId="261"/>
            <ac:grpSpMk id="15" creationId="{B68C1C11-E984-C69A-B020-1FDA1F006639}"/>
          </ac:grpSpMkLst>
        </pc:grpChg>
        <pc:grpChg chg="mod">
          <ac:chgData name="mehmet sait özdemir" userId="dce2c172-62e6-4d50-b888-93ec6715f647" providerId="ADAL" clId="{D7CAEC35-FF0A-4D6C-8886-A89DB5A810E9}" dt="2023-07-06T20:22:30.080" v="259"/>
          <ac:grpSpMkLst>
            <pc:docMk/>
            <pc:sldMk cId="963483747" sldId="261"/>
            <ac:grpSpMk id="17" creationId="{91B9A76B-861E-4949-B33E-42D40E7F9189}"/>
          </ac:grpSpMkLst>
        </pc:grpChg>
        <pc:grpChg chg="mod">
          <ac:chgData name="mehmet sait özdemir" userId="dce2c172-62e6-4d50-b888-93ec6715f647" providerId="ADAL" clId="{D7CAEC35-FF0A-4D6C-8886-A89DB5A810E9}" dt="2023-07-06T20:22:40.686" v="262"/>
          <ac:grpSpMkLst>
            <pc:docMk/>
            <pc:sldMk cId="963483747" sldId="261"/>
            <ac:grpSpMk id="20" creationId="{F6AA9AD0-3761-3BA5-C21E-2B1F8FC90588}"/>
          </ac:grpSpMkLst>
        </pc:grpChg>
        <pc:picChg chg="add mod">
          <ac:chgData name="mehmet sait özdemir" userId="dce2c172-62e6-4d50-b888-93ec6715f647" providerId="ADAL" clId="{D7CAEC35-FF0A-4D6C-8886-A89DB5A810E9}" dt="2023-07-06T18:58:49.221" v="55" actId="14100"/>
          <ac:picMkLst>
            <pc:docMk/>
            <pc:sldMk cId="963483747" sldId="261"/>
            <ac:picMk id="3" creationId="{971C9CF0-8191-0260-2707-FACE63E6F5F2}"/>
          </ac:picMkLst>
        </pc:picChg>
        <pc:inkChg chg="add mod">
          <ac:chgData name="mehmet sait özdemir" userId="dce2c172-62e6-4d50-b888-93ec6715f647" providerId="ADAL" clId="{D7CAEC35-FF0A-4D6C-8886-A89DB5A810E9}" dt="2023-07-06T20:22:19.388" v="251"/>
          <ac:inkMkLst>
            <pc:docMk/>
            <pc:sldMk cId="963483747" sldId="261"/>
            <ac:inkMk id="4" creationId="{193C9B74-1F01-891F-D6AC-23BF557DCB22}"/>
          </ac:inkMkLst>
        </pc:inkChg>
        <pc:inkChg chg="add mod">
          <ac:chgData name="mehmet sait özdemir" userId="dce2c172-62e6-4d50-b888-93ec6715f647" providerId="ADAL" clId="{D7CAEC35-FF0A-4D6C-8886-A89DB5A810E9}" dt="2023-07-06T20:22:19.388" v="251"/>
          <ac:inkMkLst>
            <pc:docMk/>
            <pc:sldMk cId="963483747" sldId="261"/>
            <ac:inkMk id="6" creationId="{94B828EC-DAA7-7CF0-64AD-4259C3B455A4}"/>
          </ac:inkMkLst>
        </pc:inkChg>
        <pc:inkChg chg="add mod">
          <ac:chgData name="mehmet sait özdemir" userId="dce2c172-62e6-4d50-b888-93ec6715f647" providerId="ADAL" clId="{D7CAEC35-FF0A-4D6C-8886-A89DB5A810E9}" dt="2023-07-06T20:22:24.666" v="254"/>
          <ac:inkMkLst>
            <pc:docMk/>
            <pc:sldMk cId="963483747" sldId="261"/>
            <ac:inkMk id="8" creationId="{4D4BE69D-1546-C9BD-B0FE-D02475AACB34}"/>
          </ac:inkMkLst>
        </pc:inkChg>
        <pc:inkChg chg="add mod">
          <ac:chgData name="mehmet sait özdemir" userId="dce2c172-62e6-4d50-b888-93ec6715f647" providerId="ADAL" clId="{D7CAEC35-FF0A-4D6C-8886-A89DB5A810E9}" dt="2023-07-06T20:22:24.666" v="254"/>
          <ac:inkMkLst>
            <pc:docMk/>
            <pc:sldMk cId="963483747" sldId="261"/>
            <ac:inkMk id="9" creationId="{2B36385C-95AF-98ED-AFB6-2CAC6446FDBF}"/>
          </ac:inkMkLst>
        </pc:inkChg>
        <pc:inkChg chg="add mod">
          <ac:chgData name="mehmet sait özdemir" userId="dce2c172-62e6-4d50-b888-93ec6715f647" providerId="ADAL" clId="{D7CAEC35-FF0A-4D6C-8886-A89DB5A810E9}" dt="2023-07-06T20:22:30.080" v="259"/>
          <ac:inkMkLst>
            <pc:docMk/>
            <pc:sldMk cId="963483747" sldId="261"/>
            <ac:inkMk id="13" creationId="{171699C1-B554-D332-83EE-7702F3F7F3E2}"/>
          </ac:inkMkLst>
        </pc:inkChg>
        <pc:inkChg chg="add mod">
          <ac:chgData name="mehmet sait özdemir" userId="dce2c172-62e6-4d50-b888-93ec6715f647" providerId="ADAL" clId="{D7CAEC35-FF0A-4D6C-8886-A89DB5A810E9}" dt="2023-07-06T20:22:30.080" v="259"/>
          <ac:inkMkLst>
            <pc:docMk/>
            <pc:sldMk cId="963483747" sldId="261"/>
            <ac:inkMk id="14" creationId="{7A37C74F-D345-F845-C406-767AB3D31511}"/>
          </ac:inkMkLst>
        </pc:inkChg>
        <pc:inkChg chg="add mod">
          <ac:chgData name="mehmet sait özdemir" userId="dce2c172-62e6-4d50-b888-93ec6715f647" providerId="ADAL" clId="{D7CAEC35-FF0A-4D6C-8886-A89DB5A810E9}" dt="2023-07-06T20:22:30.080" v="259"/>
          <ac:inkMkLst>
            <pc:docMk/>
            <pc:sldMk cId="963483747" sldId="261"/>
            <ac:inkMk id="16" creationId="{683A5632-D6DA-1B67-6575-8AD6AB232FD8}"/>
          </ac:inkMkLst>
        </pc:inkChg>
        <pc:inkChg chg="add mod">
          <ac:chgData name="mehmet sait özdemir" userId="dce2c172-62e6-4d50-b888-93ec6715f647" providerId="ADAL" clId="{D7CAEC35-FF0A-4D6C-8886-A89DB5A810E9}" dt="2023-07-06T20:22:40.686" v="262"/>
          <ac:inkMkLst>
            <pc:docMk/>
            <pc:sldMk cId="963483747" sldId="261"/>
            <ac:inkMk id="18" creationId="{4297BB77-4FFD-809F-3AB2-582BB6B2017A}"/>
          </ac:inkMkLst>
        </pc:inkChg>
        <pc:inkChg chg="add mod">
          <ac:chgData name="mehmet sait özdemir" userId="dce2c172-62e6-4d50-b888-93ec6715f647" providerId="ADAL" clId="{D7CAEC35-FF0A-4D6C-8886-A89DB5A810E9}" dt="2023-07-06T20:22:40.686" v="262"/>
          <ac:inkMkLst>
            <pc:docMk/>
            <pc:sldMk cId="963483747" sldId="261"/>
            <ac:inkMk id="19" creationId="{F2A6DD1A-A335-71C7-A810-7431EF7FAC3C}"/>
          </ac:inkMkLst>
        </pc:inkChg>
      </pc:sldChg>
      <pc:sldChg chg="del">
        <pc:chgData name="mehmet sait özdemir" userId="dce2c172-62e6-4d50-b888-93ec6715f647" providerId="ADAL" clId="{D7CAEC35-FF0A-4D6C-8886-A89DB5A810E9}" dt="2023-07-06T18:54:32.363" v="23" actId="2696"/>
        <pc:sldMkLst>
          <pc:docMk/>
          <pc:sldMk cId="3851819007" sldId="261"/>
        </pc:sldMkLst>
      </pc:sldChg>
      <pc:sldChg chg="addSp modSp add mod replId">
        <pc:chgData name="mehmet sait özdemir" userId="dce2c172-62e6-4d50-b888-93ec6715f647" providerId="ADAL" clId="{D7CAEC35-FF0A-4D6C-8886-A89DB5A810E9}" dt="2023-07-06T20:23:54.471" v="269" actId="9405"/>
        <pc:sldMkLst>
          <pc:docMk/>
          <pc:sldMk cId="57238430" sldId="262"/>
        </pc:sldMkLst>
        <pc:grpChg chg="mod">
          <ac:chgData name="mehmet sait özdemir" userId="dce2c172-62e6-4d50-b888-93ec6715f647" providerId="ADAL" clId="{D7CAEC35-FF0A-4D6C-8886-A89DB5A810E9}" dt="2023-07-06T20:23:48.609" v="266"/>
          <ac:grpSpMkLst>
            <pc:docMk/>
            <pc:sldMk cId="57238430" sldId="262"/>
            <ac:grpSpMk id="8" creationId="{B318D21B-AFD8-F438-731A-7CE66F8DB347}"/>
          </ac:grpSpMkLst>
        </pc:grpChg>
        <pc:picChg chg="add mod">
          <ac:chgData name="mehmet sait özdemir" userId="dce2c172-62e6-4d50-b888-93ec6715f647" providerId="ADAL" clId="{D7CAEC35-FF0A-4D6C-8886-A89DB5A810E9}" dt="2023-07-06T18:59:14.037" v="61" actId="1076"/>
          <ac:picMkLst>
            <pc:docMk/>
            <pc:sldMk cId="57238430" sldId="262"/>
            <ac:picMk id="3" creationId="{F40929A0-5697-5E33-C974-70D755A61AA9}"/>
          </ac:picMkLst>
        </pc:picChg>
        <pc:inkChg chg="add">
          <ac:chgData name="mehmet sait özdemir" userId="dce2c172-62e6-4d50-b888-93ec6715f647" providerId="ADAL" clId="{D7CAEC35-FF0A-4D6C-8886-A89DB5A810E9}" dt="2023-07-06T20:23:43.113" v="263" actId="9405"/>
          <ac:inkMkLst>
            <pc:docMk/>
            <pc:sldMk cId="57238430" sldId="262"/>
            <ac:inkMk id="4" creationId="{34DF28CC-3B1F-6931-DB42-7A89E098543F}"/>
          </ac:inkMkLst>
        </pc:inkChg>
        <pc:inkChg chg="add mod">
          <ac:chgData name="mehmet sait özdemir" userId="dce2c172-62e6-4d50-b888-93ec6715f647" providerId="ADAL" clId="{D7CAEC35-FF0A-4D6C-8886-A89DB5A810E9}" dt="2023-07-06T20:23:48.609" v="266"/>
          <ac:inkMkLst>
            <pc:docMk/>
            <pc:sldMk cId="57238430" sldId="262"/>
            <ac:inkMk id="6" creationId="{007147A3-7141-5430-C90E-2DA59F32A576}"/>
          </ac:inkMkLst>
        </pc:inkChg>
        <pc:inkChg chg="add mod">
          <ac:chgData name="mehmet sait özdemir" userId="dce2c172-62e6-4d50-b888-93ec6715f647" providerId="ADAL" clId="{D7CAEC35-FF0A-4D6C-8886-A89DB5A810E9}" dt="2023-07-06T20:23:48.609" v="266"/>
          <ac:inkMkLst>
            <pc:docMk/>
            <pc:sldMk cId="57238430" sldId="262"/>
            <ac:inkMk id="7" creationId="{59B72F46-5925-D356-F1E6-F308F60A97D3}"/>
          </ac:inkMkLst>
        </pc:inkChg>
        <pc:inkChg chg="add">
          <ac:chgData name="mehmet sait özdemir" userId="dce2c172-62e6-4d50-b888-93ec6715f647" providerId="ADAL" clId="{D7CAEC35-FF0A-4D6C-8886-A89DB5A810E9}" dt="2023-07-06T20:23:49.983" v="267" actId="9405"/>
          <ac:inkMkLst>
            <pc:docMk/>
            <pc:sldMk cId="57238430" sldId="262"/>
            <ac:inkMk id="9" creationId="{A5301DCD-93D9-5F4E-0AD5-CC6559BC90E2}"/>
          </ac:inkMkLst>
        </pc:inkChg>
        <pc:inkChg chg="add">
          <ac:chgData name="mehmet sait özdemir" userId="dce2c172-62e6-4d50-b888-93ec6715f647" providerId="ADAL" clId="{D7CAEC35-FF0A-4D6C-8886-A89DB5A810E9}" dt="2023-07-06T20:23:52.795" v="268" actId="9405"/>
          <ac:inkMkLst>
            <pc:docMk/>
            <pc:sldMk cId="57238430" sldId="262"/>
            <ac:inkMk id="12" creationId="{F5088F49-8944-A9EE-521D-EB145C41B646}"/>
          </ac:inkMkLst>
        </pc:inkChg>
        <pc:inkChg chg="add">
          <ac:chgData name="mehmet sait özdemir" userId="dce2c172-62e6-4d50-b888-93ec6715f647" providerId="ADAL" clId="{D7CAEC35-FF0A-4D6C-8886-A89DB5A810E9}" dt="2023-07-06T20:23:54.471" v="269" actId="9405"/>
          <ac:inkMkLst>
            <pc:docMk/>
            <pc:sldMk cId="57238430" sldId="262"/>
            <ac:inkMk id="13" creationId="{C1A456FA-205D-3069-D43E-D654E574007A}"/>
          </ac:inkMkLst>
        </pc:inkChg>
      </pc:sldChg>
      <pc:sldChg chg="del">
        <pc:chgData name="mehmet sait özdemir" userId="dce2c172-62e6-4d50-b888-93ec6715f647" providerId="ADAL" clId="{D7CAEC35-FF0A-4D6C-8886-A89DB5A810E9}" dt="2023-07-06T18:54:32.363" v="23" actId="2696"/>
        <pc:sldMkLst>
          <pc:docMk/>
          <pc:sldMk cId="2722358022" sldId="262"/>
        </pc:sldMkLst>
      </pc:sldChg>
      <pc:sldChg chg="del">
        <pc:chgData name="mehmet sait özdemir" userId="dce2c172-62e6-4d50-b888-93ec6715f647" providerId="ADAL" clId="{D7CAEC35-FF0A-4D6C-8886-A89DB5A810E9}" dt="2023-07-06T18:54:32.363" v="23" actId="2696"/>
        <pc:sldMkLst>
          <pc:docMk/>
          <pc:sldMk cId="754431057" sldId="263"/>
        </pc:sldMkLst>
      </pc:sldChg>
      <pc:sldChg chg="addSp modSp add mod replId">
        <pc:chgData name="mehmet sait özdemir" userId="dce2c172-62e6-4d50-b888-93ec6715f647" providerId="ADAL" clId="{D7CAEC35-FF0A-4D6C-8886-A89DB5A810E9}" dt="2023-07-06T20:24:31.066" v="273" actId="9405"/>
        <pc:sldMkLst>
          <pc:docMk/>
          <pc:sldMk cId="4104176098" sldId="263"/>
        </pc:sldMkLst>
        <pc:picChg chg="add mod">
          <ac:chgData name="mehmet sait özdemir" userId="dce2c172-62e6-4d50-b888-93ec6715f647" providerId="ADAL" clId="{D7CAEC35-FF0A-4D6C-8886-A89DB5A810E9}" dt="2023-07-06T19:00:14.459" v="66" actId="14100"/>
          <ac:picMkLst>
            <pc:docMk/>
            <pc:sldMk cId="4104176098" sldId="263"/>
            <ac:picMk id="3" creationId="{6A8DCBF0-91EB-3024-B1F5-6D5B35E7D04D}"/>
          </ac:picMkLst>
        </pc:picChg>
        <pc:inkChg chg="add">
          <ac:chgData name="mehmet sait özdemir" userId="dce2c172-62e6-4d50-b888-93ec6715f647" providerId="ADAL" clId="{D7CAEC35-FF0A-4D6C-8886-A89DB5A810E9}" dt="2023-07-06T20:24:07.398" v="270" actId="9405"/>
          <ac:inkMkLst>
            <pc:docMk/>
            <pc:sldMk cId="4104176098" sldId="263"/>
            <ac:inkMk id="4" creationId="{2F58C405-13D3-61BA-1384-9314CD29E954}"/>
          </ac:inkMkLst>
        </pc:inkChg>
        <pc:inkChg chg="add">
          <ac:chgData name="mehmet sait özdemir" userId="dce2c172-62e6-4d50-b888-93ec6715f647" providerId="ADAL" clId="{D7CAEC35-FF0A-4D6C-8886-A89DB5A810E9}" dt="2023-07-06T20:24:14.237" v="271" actId="9405"/>
          <ac:inkMkLst>
            <pc:docMk/>
            <pc:sldMk cId="4104176098" sldId="263"/>
            <ac:inkMk id="6" creationId="{1965C26F-7D77-0D57-739E-56C3BDB1C589}"/>
          </ac:inkMkLst>
        </pc:inkChg>
        <pc:inkChg chg="add">
          <ac:chgData name="mehmet sait özdemir" userId="dce2c172-62e6-4d50-b888-93ec6715f647" providerId="ADAL" clId="{D7CAEC35-FF0A-4D6C-8886-A89DB5A810E9}" dt="2023-07-06T20:24:29.529" v="272" actId="9405"/>
          <ac:inkMkLst>
            <pc:docMk/>
            <pc:sldMk cId="4104176098" sldId="263"/>
            <ac:inkMk id="7" creationId="{3EB593FD-1B97-A9C4-8263-693174C12693}"/>
          </ac:inkMkLst>
        </pc:inkChg>
        <pc:inkChg chg="add">
          <ac:chgData name="mehmet sait özdemir" userId="dce2c172-62e6-4d50-b888-93ec6715f647" providerId="ADAL" clId="{D7CAEC35-FF0A-4D6C-8886-A89DB5A810E9}" dt="2023-07-06T20:24:31.066" v="273" actId="9405"/>
          <ac:inkMkLst>
            <pc:docMk/>
            <pc:sldMk cId="4104176098" sldId="263"/>
            <ac:inkMk id="8" creationId="{08583D1A-367A-9708-7BA0-F90D160B78FD}"/>
          </ac:inkMkLst>
        </pc:inkChg>
      </pc:sldChg>
      <pc:sldChg chg="addSp modSp add mod replId">
        <pc:chgData name="mehmet sait özdemir" userId="dce2c172-62e6-4d50-b888-93ec6715f647" providerId="ADAL" clId="{D7CAEC35-FF0A-4D6C-8886-A89DB5A810E9}" dt="2023-07-06T20:24:42.713" v="274" actId="9405"/>
        <pc:sldMkLst>
          <pc:docMk/>
          <pc:sldMk cId="987685196" sldId="264"/>
        </pc:sldMkLst>
        <pc:picChg chg="add mod">
          <ac:chgData name="mehmet sait özdemir" userId="dce2c172-62e6-4d50-b888-93ec6715f647" providerId="ADAL" clId="{D7CAEC35-FF0A-4D6C-8886-A89DB5A810E9}" dt="2023-07-06T19:00:50.479" v="73" actId="1076"/>
          <ac:picMkLst>
            <pc:docMk/>
            <pc:sldMk cId="987685196" sldId="264"/>
            <ac:picMk id="3" creationId="{E84B1AD1-D81D-923F-0D97-9677547B831F}"/>
          </ac:picMkLst>
        </pc:picChg>
        <pc:inkChg chg="add">
          <ac:chgData name="mehmet sait özdemir" userId="dce2c172-62e6-4d50-b888-93ec6715f647" providerId="ADAL" clId="{D7CAEC35-FF0A-4D6C-8886-A89DB5A810E9}" dt="2023-07-06T20:24:42.713" v="274" actId="9405"/>
          <ac:inkMkLst>
            <pc:docMk/>
            <pc:sldMk cId="987685196" sldId="264"/>
            <ac:inkMk id="4" creationId="{11D7485D-E372-2436-A20F-8AB5901D597F}"/>
          </ac:inkMkLst>
        </pc:inkChg>
      </pc:sldChg>
      <pc:sldChg chg="addSp modSp add mod">
        <pc:chgData name="mehmet sait özdemir" userId="dce2c172-62e6-4d50-b888-93ec6715f647" providerId="ADAL" clId="{D7CAEC35-FF0A-4D6C-8886-A89DB5A810E9}" dt="2023-07-06T20:26:57.058" v="286" actId="9405"/>
        <pc:sldMkLst>
          <pc:docMk/>
          <pc:sldMk cId="3532517240" sldId="265"/>
        </pc:sldMkLst>
        <pc:grpChg chg="mod">
          <ac:chgData name="mehmet sait özdemir" userId="dce2c172-62e6-4d50-b888-93ec6715f647" providerId="ADAL" clId="{D7CAEC35-FF0A-4D6C-8886-A89DB5A810E9}" dt="2023-07-06T20:26:04.247" v="279"/>
          <ac:grpSpMkLst>
            <pc:docMk/>
            <pc:sldMk cId="3532517240" sldId="265"/>
            <ac:grpSpMk id="9" creationId="{9A20CB66-A92F-0D76-AD98-5C60601D1867}"/>
          </ac:grpSpMkLst>
        </pc:grpChg>
        <pc:grpChg chg="mod">
          <ac:chgData name="mehmet sait özdemir" userId="dce2c172-62e6-4d50-b888-93ec6715f647" providerId="ADAL" clId="{D7CAEC35-FF0A-4D6C-8886-A89DB5A810E9}" dt="2023-07-06T20:26:28.956" v="285"/>
          <ac:grpSpMkLst>
            <pc:docMk/>
            <pc:sldMk cId="3532517240" sldId="265"/>
            <ac:grpSpMk id="17" creationId="{4C50CADA-060F-2DDE-2EFB-25DBBF633A7D}"/>
          </ac:grpSpMkLst>
        </pc:grpChg>
        <pc:picChg chg="add mod">
          <ac:chgData name="mehmet sait özdemir" userId="dce2c172-62e6-4d50-b888-93ec6715f647" providerId="ADAL" clId="{D7CAEC35-FF0A-4D6C-8886-A89DB5A810E9}" dt="2023-07-06T19:01:07.260" v="77" actId="1076"/>
          <ac:picMkLst>
            <pc:docMk/>
            <pc:sldMk cId="3532517240" sldId="265"/>
            <ac:picMk id="3" creationId="{4D6C0651-E01E-2F48-7524-78E73986A7E0}"/>
          </ac:picMkLst>
        </pc:picChg>
        <pc:inkChg chg="add">
          <ac:chgData name="mehmet sait özdemir" userId="dce2c172-62e6-4d50-b888-93ec6715f647" providerId="ADAL" clId="{D7CAEC35-FF0A-4D6C-8886-A89DB5A810E9}" dt="2023-07-06T20:25:55.403" v="275" actId="9405"/>
          <ac:inkMkLst>
            <pc:docMk/>
            <pc:sldMk cId="3532517240" sldId="265"/>
            <ac:inkMk id="4" creationId="{85C12D75-0BAB-14FA-31E2-999D72560058}"/>
          </ac:inkMkLst>
        </pc:inkChg>
        <pc:inkChg chg="add">
          <ac:chgData name="mehmet sait özdemir" userId="dce2c172-62e6-4d50-b888-93ec6715f647" providerId="ADAL" clId="{D7CAEC35-FF0A-4D6C-8886-A89DB5A810E9}" dt="2023-07-06T20:25:59.174" v="276" actId="9405"/>
          <ac:inkMkLst>
            <pc:docMk/>
            <pc:sldMk cId="3532517240" sldId="265"/>
            <ac:inkMk id="6" creationId="{2374B871-2A09-CA1B-8AFA-E89C0BA9BFD1}"/>
          </ac:inkMkLst>
        </pc:inkChg>
        <pc:inkChg chg="add mod">
          <ac:chgData name="mehmet sait özdemir" userId="dce2c172-62e6-4d50-b888-93ec6715f647" providerId="ADAL" clId="{D7CAEC35-FF0A-4D6C-8886-A89DB5A810E9}" dt="2023-07-06T20:26:04.247" v="279"/>
          <ac:inkMkLst>
            <pc:docMk/>
            <pc:sldMk cId="3532517240" sldId="265"/>
            <ac:inkMk id="7" creationId="{AE3AF710-A7A2-1128-CE11-A3765493B065}"/>
          </ac:inkMkLst>
        </pc:inkChg>
        <pc:inkChg chg="add mod">
          <ac:chgData name="mehmet sait özdemir" userId="dce2c172-62e6-4d50-b888-93ec6715f647" providerId="ADAL" clId="{D7CAEC35-FF0A-4D6C-8886-A89DB5A810E9}" dt="2023-07-06T20:26:04.247" v="279"/>
          <ac:inkMkLst>
            <pc:docMk/>
            <pc:sldMk cId="3532517240" sldId="265"/>
            <ac:inkMk id="8" creationId="{1FCA7994-6C30-3322-DBC4-0F963EB08108}"/>
          </ac:inkMkLst>
        </pc:inkChg>
        <pc:inkChg chg="add">
          <ac:chgData name="mehmet sait özdemir" userId="dce2c172-62e6-4d50-b888-93ec6715f647" providerId="ADAL" clId="{D7CAEC35-FF0A-4D6C-8886-A89DB5A810E9}" dt="2023-07-06T20:26:23.186" v="280" actId="9405"/>
          <ac:inkMkLst>
            <pc:docMk/>
            <pc:sldMk cId="3532517240" sldId="265"/>
            <ac:inkMk id="12" creationId="{FCA29D07-749B-7435-EC31-24CED1EF70E3}"/>
          </ac:inkMkLst>
        </pc:inkChg>
        <pc:inkChg chg="add">
          <ac:chgData name="mehmet sait özdemir" userId="dce2c172-62e6-4d50-b888-93ec6715f647" providerId="ADAL" clId="{D7CAEC35-FF0A-4D6C-8886-A89DB5A810E9}" dt="2023-07-06T20:26:25.155" v="281" actId="9405"/>
          <ac:inkMkLst>
            <pc:docMk/>
            <pc:sldMk cId="3532517240" sldId="265"/>
            <ac:inkMk id="13" creationId="{D99C6DCC-34B0-0E18-4CBE-87E4B9CDDC92}"/>
          </ac:inkMkLst>
        </pc:inkChg>
        <pc:inkChg chg="add">
          <ac:chgData name="mehmet sait özdemir" userId="dce2c172-62e6-4d50-b888-93ec6715f647" providerId="ADAL" clId="{D7CAEC35-FF0A-4D6C-8886-A89DB5A810E9}" dt="2023-07-06T20:26:27.001" v="282" actId="9405"/>
          <ac:inkMkLst>
            <pc:docMk/>
            <pc:sldMk cId="3532517240" sldId="265"/>
            <ac:inkMk id="14" creationId="{D2963FEB-0E29-9BC0-C58A-620A2DD2D5CA}"/>
          </ac:inkMkLst>
        </pc:inkChg>
        <pc:inkChg chg="add mod">
          <ac:chgData name="mehmet sait özdemir" userId="dce2c172-62e6-4d50-b888-93ec6715f647" providerId="ADAL" clId="{D7CAEC35-FF0A-4D6C-8886-A89DB5A810E9}" dt="2023-07-06T20:26:28.956" v="285"/>
          <ac:inkMkLst>
            <pc:docMk/>
            <pc:sldMk cId="3532517240" sldId="265"/>
            <ac:inkMk id="15" creationId="{F9E88993-97B9-7692-93C3-4C057955F3DD}"/>
          </ac:inkMkLst>
        </pc:inkChg>
        <pc:inkChg chg="add mod">
          <ac:chgData name="mehmet sait özdemir" userId="dce2c172-62e6-4d50-b888-93ec6715f647" providerId="ADAL" clId="{D7CAEC35-FF0A-4D6C-8886-A89DB5A810E9}" dt="2023-07-06T20:26:28.956" v="285"/>
          <ac:inkMkLst>
            <pc:docMk/>
            <pc:sldMk cId="3532517240" sldId="265"/>
            <ac:inkMk id="16" creationId="{993ADE82-0498-5A8D-1265-79C4570A4FC7}"/>
          </ac:inkMkLst>
        </pc:inkChg>
        <pc:inkChg chg="add">
          <ac:chgData name="mehmet sait özdemir" userId="dce2c172-62e6-4d50-b888-93ec6715f647" providerId="ADAL" clId="{D7CAEC35-FF0A-4D6C-8886-A89DB5A810E9}" dt="2023-07-06T20:26:57.058" v="286" actId="9405"/>
          <ac:inkMkLst>
            <pc:docMk/>
            <pc:sldMk cId="3532517240" sldId="265"/>
            <ac:inkMk id="18" creationId="{3D33148C-86C8-6FF7-6ECE-CEA86A77C93F}"/>
          </ac:inkMkLst>
        </pc:inkChg>
      </pc:sldChg>
      <pc:sldChg chg="del">
        <pc:chgData name="mehmet sait özdemir" userId="dce2c172-62e6-4d50-b888-93ec6715f647" providerId="ADAL" clId="{D7CAEC35-FF0A-4D6C-8886-A89DB5A810E9}" dt="2023-07-06T18:54:32.363" v="23" actId="2696"/>
        <pc:sldMkLst>
          <pc:docMk/>
          <pc:sldMk cId="4219241695" sldId="265"/>
        </pc:sldMkLst>
      </pc:sldChg>
      <pc:sldChg chg="addSp modSp add mod replId">
        <pc:chgData name="mehmet sait özdemir" userId="dce2c172-62e6-4d50-b888-93ec6715f647" providerId="ADAL" clId="{D7CAEC35-FF0A-4D6C-8886-A89DB5A810E9}" dt="2023-07-06T20:27:37.195" v="297" actId="9405"/>
        <pc:sldMkLst>
          <pc:docMk/>
          <pc:sldMk cId="2642444348" sldId="266"/>
        </pc:sldMkLst>
        <pc:grpChg chg="mod">
          <ac:chgData name="mehmet sait özdemir" userId="dce2c172-62e6-4d50-b888-93ec6715f647" providerId="ADAL" clId="{D7CAEC35-FF0A-4D6C-8886-A89DB5A810E9}" dt="2023-07-06T20:27:09.480" v="289"/>
          <ac:grpSpMkLst>
            <pc:docMk/>
            <pc:sldMk cId="2642444348" sldId="266"/>
            <ac:grpSpMk id="7" creationId="{24A6D6B0-3AFC-5E13-D152-730B4AD1B721}"/>
          </ac:grpSpMkLst>
        </pc:grpChg>
        <pc:grpChg chg="mod">
          <ac:chgData name="mehmet sait özdemir" userId="dce2c172-62e6-4d50-b888-93ec6715f647" providerId="ADAL" clId="{D7CAEC35-FF0A-4D6C-8886-A89DB5A810E9}" dt="2023-07-06T20:27:13.409" v="292"/>
          <ac:grpSpMkLst>
            <pc:docMk/>
            <pc:sldMk cId="2642444348" sldId="266"/>
            <ac:grpSpMk id="12" creationId="{A9ABFD4D-93AD-EFB8-5930-517EE6F4A504}"/>
          </ac:grpSpMkLst>
        </pc:grpChg>
        <pc:grpChg chg="mod">
          <ac:chgData name="mehmet sait özdemir" userId="dce2c172-62e6-4d50-b888-93ec6715f647" providerId="ADAL" clId="{D7CAEC35-FF0A-4D6C-8886-A89DB5A810E9}" dt="2023-07-06T20:27:17.663" v="295"/>
          <ac:grpSpMkLst>
            <pc:docMk/>
            <pc:sldMk cId="2642444348" sldId="266"/>
            <ac:grpSpMk id="15" creationId="{9DBEB236-AAD7-BB94-1CE0-3036BCDEB6B3}"/>
          </ac:grpSpMkLst>
        </pc:grpChg>
        <pc:picChg chg="add mod">
          <ac:chgData name="mehmet sait özdemir" userId="dce2c172-62e6-4d50-b888-93ec6715f647" providerId="ADAL" clId="{D7CAEC35-FF0A-4D6C-8886-A89DB5A810E9}" dt="2023-07-06T19:01:34.025" v="84" actId="14100"/>
          <ac:picMkLst>
            <pc:docMk/>
            <pc:sldMk cId="2642444348" sldId="266"/>
            <ac:picMk id="3" creationId="{FC592F46-EF9E-1C22-5A40-C74470816B5E}"/>
          </ac:picMkLst>
        </pc:picChg>
        <pc:inkChg chg="add mod">
          <ac:chgData name="mehmet sait özdemir" userId="dce2c172-62e6-4d50-b888-93ec6715f647" providerId="ADAL" clId="{D7CAEC35-FF0A-4D6C-8886-A89DB5A810E9}" dt="2023-07-06T20:27:09.480" v="289"/>
          <ac:inkMkLst>
            <pc:docMk/>
            <pc:sldMk cId="2642444348" sldId="266"/>
            <ac:inkMk id="4" creationId="{8E52B354-EBDD-00FB-0733-823DECA4CAF9}"/>
          </ac:inkMkLst>
        </pc:inkChg>
        <pc:inkChg chg="add mod">
          <ac:chgData name="mehmet sait özdemir" userId="dce2c172-62e6-4d50-b888-93ec6715f647" providerId="ADAL" clId="{D7CAEC35-FF0A-4D6C-8886-A89DB5A810E9}" dt="2023-07-06T20:27:09.480" v="289"/>
          <ac:inkMkLst>
            <pc:docMk/>
            <pc:sldMk cId="2642444348" sldId="266"/>
            <ac:inkMk id="6" creationId="{9908AF3A-12FA-D6B1-817E-6743F34375E4}"/>
          </ac:inkMkLst>
        </pc:inkChg>
        <pc:inkChg chg="add mod">
          <ac:chgData name="mehmet sait özdemir" userId="dce2c172-62e6-4d50-b888-93ec6715f647" providerId="ADAL" clId="{D7CAEC35-FF0A-4D6C-8886-A89DB5A810E9}" dt="2023-07-06T20:27:13.409" v="292"/>
          <ac:inkMkLst>
            <pc:docMk/>
            <pc:sldMk cId="2642444348" sldId="266"/>
            <ac:inkMk id="8" creationId="{76F24459-5396-5135-F5B6-7A34EBAD8793}"/>
          </ac:inkMkLst>
        </pc:inkChg>
        <pc:inkChg chg="add mod">
          <ac:chgData name="mehmet sait özdemir" userId="dce2c172-62e6-4d50-b888-93ec6715f647" providerId="ADAL" clId="{D7CAEC35-FF0A-4D6C-8886-A89DB5A810E9}" dt="2023-07-06T20:27:13.409" v="292"/>
          <ac:inkMkLst>
            <pc:docMk/>
            <pc:sldMk cId="2642444348" sldId="266"/>
            <ac:inkMk id="9" creationId="{4AF1AB5E-1D86-7DD7-358A-A428A5AEE378}"/>
          </ac:inkMkLst>
        </pc:inkChg>
        <pc:inkChg chg="add mod">
          <ac:chgData name="mehmet sait özdemir" userId="dce2c172-62e6-4d50-b888-93ec6715f647" providerId="ADAL" clId="{D7CAEC35-FF0A-4D6C-8886-A89DB5A810E9}" dt="2023-07-06T20:27:17.663" v="295"/>
          <ac:inkMkLst>
            <pc:docMk/>
            <pc:sldMk cId="2642444348" sldId="266"/>
            <ac:inkMk id="13" creationId="{B3995F59-7A2C-3A63-0940-31C653A739C0}"/>
          </ac:inkMkLst>
        </pc:inkChg>
        <pc:inkChg chg="add mod">
          <ac:chgData name="mehmet sait özdemir" userId="dce2c172-62e6-4d50-b888-93ec6715f647" providerId="ADAL" clId="{D7CAEC35-FF0A-4D6C-8886-A89DB5A810E9}" dt="2023-07-06T20:27:17.663" v="295"/>
          <ac:inkMkLst>
            <pc:docMk/>
            <pc:sldMk cId="2642444348" sldId="266"/>
            <ac:inkMk id="14" creationId="{6E1E92F3-1CBA-FE51-BB4A-3F01F051F4F0}"/>
          </ac:inkMkLst>
        </pc:inkChg>
        <pc:inkChg chg="add">
          <ac:chgData name="mehmet sait özdemir" userId="dce2c172-62e6-4d50-b888-93ec6715f647" providerId="ADAL" clId="{D7CAEC35-FF0A-4D6C-8886-A89DB5A810E9}" dt="2023-07-06T20:27:36.277" v="296" actId="9405"/>
          <ac:inkMkLst>
            <pc:docMk/>
            <pc:sldMk cId="2642444348" sldId="266"/>
            <ac:inkMk id="16" creationId="{CF7727E5-FCF8-05D3-3667-6E356B23E50D}"/>
          </ac:inkMkLst>
        </pc:inkChg>
        <pc:inkChg chg="add">
          <ac:chgData name="mehmet sait özdemir" userId="dce2c172-62e6-4d50-b888-93ec6715f647" providerId="ADAL" clId="{D7CAEC35-FF0A-4D6C-8886-A89DB5A810E9}" dt="2023-07-06T20:27:37.195" v="297" actId="9405"/>
          <ac:inkMkLst>
            <pc:docMk/>
            <pc:sldMk cId="2642444348" sldId="266"/>
            <ac:inkMk id="17" creationId="{815EA4E2-F8CC-E79D-9B55-E86AAECA7B4F}"/>
          </ac:inkMkLst>
        </pc:inkChg>
      </pc:sldChg>
      <pc:sldChg chg="del">
        <pc:chgData name="mehmet sait özdemir" userId="dce2c172-62e6-4d50-b888-93ec6715f647" providerId="ADAL" clId="{D7CAEC35-FF0A-4D6C-8886-A89DB5A810E9}" dt="2023-07-06T18:54:32.363" v="23" actId="2696"/>
        <pc:sldMkLst>
          <pc:docMk/>
          <pc:sldMk cId="2723805649" sldId="266"/>
        </pc:sldMkLst>
      </pc:sldChg>
      <pc:sldChg chg="addSp modSp add mod replId">
        <pc:chgData name="mehmet sait özdemir" userId="dce2c172-62e6-4d50-b888-93ec6715f647" providerId="ADAL" clId="{D7CAEC35-FF0A-4D6C-8886-A89DB5A810E9}" dt="2023-07-06T19:01:44.930" v="87" actId="1076"/>
        <pc:sldMkLst>
          <pc:docMk/>
          <pc:sldMk cId="1898012198" sldId="267"/>
        </pc:sldMkLst>
        <pc:picChg chg="add mod">
          <ac:chgData name="mehmet sait özdemir" userId="dce2c172-62e6-4d50-b888-93ec6715f647" providerId="ADAL" clId="{D7CAEC35-FF0A-4D6C-8886-A89DB5A810E9}" dt="2023-07-06T19:01:44.930" v="87" actId="1076"/>
          <ac:picMkLst>
            <pc:docMk/>
            <pc:sldMk cId="1898012198" sldId="267"/>
            <ac:picMk id="3" creationId="{84731063-DD26-D981-B31C-F53D0ABCFDF4}"/>
          </ac:picMkLst>
        </pc:picChg>
      </pc:sldChg>
      <pc:sldChg chg="del">
        <pc:chgData name="mehmet sait özdemir" userId="dce2c172-62e6-4d50-b888-93ec6715f647" providerId="ADAL" clId="{D7CAEC35-FF0A-4D6C-8886-A89DB5A810E9}" dt="2023-07-06T18:54:32.363" v="23" actId="2696"/>
        <pc:sldMkLst>
          <pc:docMk/>
          <pc:sldMk cId="2961867833" sldId="267"/>
        </pc:sldMkLst>
      </pc:sldChg>
      <pc:sldChg chg="del">
        <pc:chgData name="mehmet sait özdemir" userId="dce2c172-62e6-4d50-b888-93ec6715f647" providerId="ADAL" clId="{D7CAEC35-FF0A-4D6C-8886-A89DB5A810E9}" dt="2023-07-06T18:54:32.363" v="23" actId="2696"/>
        <pc:sldMkLst>
          <pc:docMk/>
          <pc:sldMk cId="451583207" sldId="268"/>
        </pc:sldMkLst>
      </pc:sldChg>
      <pc:sldChg chg="addSp modSp add mod replId">
        <pc:chgData name="mehmet sait özdemir" userId="dce2c172-62e6-4d50-b888-93ec6715f647" providerId="ADAL" clId="{D7CAEC35-FF0A-4D6C-8886-A89DB5A810E9}" dt="2023-07-06T20:28:37.355" v="304" actId="9405"/>
        <pc:sldMkLst>
          <pc:docMk/>
          <pc:sldMk cId="1164240325" sldId="268"/>
        </pc:sldMkLst>
        <pc:picChg chg="add mod">
          <ac:chgData name="mehmet sait özdemir" userId="dce2c172-62e6-4d50-b888-93ec6715f647" providerId="ADAL" clId="{D7CAEC35-FF0A-4D6C-8886-A89DB5A810E9}" dt="2023-07-06T19:01:57.898" v="90" actId="1076"/>
          <ac:picMkLst>
            <pc:docMk/>
            <pc:sldMk cId="1164240325" sldId="268"/>
            <ac:picMk id="3" creationId="{52A7A11D-5ECA-DF8D-D5EF-A1F074696CCA}"/>
          </ac:picMkLst>
        </pc:picChg>
        <pc:inkChg chg="add">
          <ac:chgData name="mehmet sait özdemir" userId="dce2c172-62e6-4d50-b888-93ec6715f647" providerId="ADAL" clId="{D7CAEC35-FF0A-4D6C-8886-A89DB5A810E9}" dt="2023-07-06T20:28:08.083" v="298" actId="9405"/>
          <ac:inkMkLst>
            <pc:docMk/>
            <pc:sldMk cId="1164240325" sldId="268"/>
            <ac:inkMk id="4" creationId="{02FF519B-8306-AA5B-FC07-4D917A4036F8}"/>
          </ac:inkMkLst>
        </pc:inkChg>
        <pc:inkChg chg="add">
          <ac:chgData name="mehmet sait özdemir" userId="dce2c172-62e6-4d50-b888-93ec6715f647" providerId="ADAL" clId="{D7CAEC35-FF0A-4D6C-8886-A89DB5A810E9}" dt="2023-07-06T20:28:09.308" v="299" actId="9405"/>
          <ac:inkMkLst>
            <pc:docMk/>
            <pc:sldMk cId="1164240325" sldId="268"/>
            <ac:inkMk id="6" creationId="{4FB3A32C-F92B-4E0C-0998-3EF45689EA28}"/>
          </ac:inkMkLst>
        </pc:inkChg>
        <pc:inkChg chg="add">
          <ac:chgData name="mehmet sait özdemir" userId="dce2c172-62e6-4d50-b888-93ec6715f647" providerId="ADAL" clId="{D7CAEC35-FF0A-4D6C-8886-A89DB5A810E9}" dt="2023-07-06T20:28:17.861" v="300" actId="9405"/>
          <ac:inkMkLst>
            <pc:docMk/>
            <pc:sldMk cId="1164240325" sldId="268"/>
            <ac:inkMk id="7" creationId="{CFA83E8D-9708-4060-9C4D-4B6E3B40F04D}"/>
          </ac:inkMkLst>
        </pc:inkChg>
        <pc:inkChg chg="add">
          <ac:chgData name="mehmet sait özdemir" userId="dce2c172-62e6-4d50-b888-93ec6715f647" providerId="ADAL" clId="{D7CAEC35-FF0A-4D6C-8886-A89DB5A810E9}" dt="2023-07-06T20:28:27.143" v="301" actId="9405"/>
          <ac:inkMkLst>
            <pc:docMk/>
            <pc:sldMk cId="1164240325" sldId="268"/>
            <ac:inkMk id="8" creationId="{C113B8F3-0495-5D67-DCAE-477F01667501}"/>
          </ac:inkMkLst>
        </pc:inkChg>
        <pc:inkChg chg="add">
          <ac:chgData name="mehmet sait özdemir" userId="dce2c172-62e6-4d50-b888-93ec6715f647" providerId="ADAL" clId="{D7CAEC35-FF0A-4D6C-8886-A89DB5A810E9}" dt="2023-07-06T20:28:31.208" v="302" actId="9405"/>
          <ac:inkMkLst>
            <pc:docMk/>
            <pc:sldMk cId="1164240325" sldId="268"/>
            <ac:inkMk id="9" creationId="{FE34EE2B-FF20-CCB4-9999-6F51FAE1FFB5}"/>
          </ac:inkMkLst>
        </pc:inkChg>
        <pc:inkChg chg="add">
          <ac:chgData name="mehmet sait özdemir" userId="dce2c172-62e6-4d50-b888-93ec6715f647" providerId="ADAL" clId="{D7CAEC35-FF0A-4D6C-8886-A89DB5A810E9}" dt="2023-07-06T20:28:32.839" v="303" actId="9405"/>
          <ac:inkMkLst>
            <pc:docMk/>
            <pc:sldMk cId="1164240325" sldId="268"/>
            <ac:inkMk id="12" creationId="{03B433B5-4B02-055C-0C48-A4E0DF31E41C}"/>
          </ac:inkMkLst>
        </pc:inkChg>
        <pc:inkChg chg="add">
          <ac:chgData name="mehmet sait özdemir" userId="dce2c172-62e6-4d50-b888-93ec6715f647" providerId="ADAL" clId="{D7CAEC35-FF0A-4D6C-8886-A89DB5A810E9}" dt="2023-07-06T20:28:37.355" v="304" actId="9405"/>
          <ac:inkMkLst>
            <pc:docMk/>
            <pc:sldMk cId="1164240325" sldId="268"/>
            <ac:inkMk id="13" creationId="{C6CA1CC2-22CA-A694-3A9C-CC97EA8D6BFE}"/>
          </ac:inkMkLst>
        </pc:inkChg>
      </pc:sldChg>
      <pc:sldChg chg="del">
        <pc:chgData name="mehmet sait özdemir" userId="dce2c172-62e6-4d50-b888-93ec6715f647" providerId="ADAL" clId="{D7CAEC35-FF0A-4D6C-8886-A89DB5A810E9}" dt="2023-07-06T18:54:32.363" v="23" actId="2696"/>
        <pc:sldMkLst>
          <pc:docMk/>
          <pc:sldMk cId="1653083517" sldId="269"/>
        </pc:sldMkLst>
      </pc:sldChg>
      <pc:sldChg chg="addSp delSp modSp add mod replId">
        <pc:chgData name="mehmet sait özdemir" userId="dce2c172-62e6-4d50-b888-93ec6715f647" providerId="ADAL" clId="{D7CAEC35-FF0A-4D6C-8886-A89DB5A810E9}" dt="2023-07-06T20:29:11.279" v="311" actId="9405"/>
        <pc:sldMkLst>
          <pc:docMk/>
          <pc:sldMk cId="3934762102" sldId="269"/>
        </pc:sldMkLst>
        <pc:grpChg chg="del mod">
          <ac:chgData name="mehmet sait özdemir" userId="dce2c172-62e6-4d50-b888-93ec6715f647" providerId="ADAL" clId="{D7CAEC35-FF0A-4D6C-8886-A89DB5A810E9}" dt="2023-07-06T20:29:09.319" v="309"/>
          <ac:grpSpMkLst>
            <pc:docMk/>
            <pc:sldMk cId="3934762102" sldId="269"/>
            <ac:grpSpMk id="7" creationId="{D9D8C3B2-D050-DFD9-3DF0-FA32885751BD}"/>
          </ac:grpSpMkLst>
        </pc:grpChg>
        <pc:grpChg chg="mod">
          <ac:chgData name="mehmet sait özdemir" userId="dce2c172-62e6-4d50-b888-93ec6715f647" providerId="ADAL" clId="{D7CAEC35-FF0A-4D6C-8886-A89DB5A810E9}" dt="2023-07-06T20:29:09.319" v="309"/>
          <ac:grpSpMkLst>
            <pc:docMk/>
            <pc:sldMk cId="3934762102" sldId="269"/>
            <ac:grpSpMk id="9" creationId="{6A2FE1DD-98A4-A12A-55D5-FA7C8BCDD92A}"/>
          </ac:grpSpMkLst>
        </pc:grpChg>
        <pc:picChg chg="add mod">
          <ac:chgData name="mehmet sait özdemir" userId="dce2c172-62e6-4d50-b888-93ec6715f647" providerId="ADAL" clId="{D7CAEC35-FF0A-4D6C-8886-A89DB5A810E9}" dt="2023-07-06T19:02:17.075" v="94" actId="14100"/>
          <ac:picMkLst>
            <pc:docMk/>
            <pc:sldMk cId="3934762102" sldId="269"/>
            <ac:picMk id="3" creationId="{F5A19DF8-E793-0A96-B52B-6F7AB7CB18F0}"/>
          </ac:picMkLst>
        </pc:picChg>
        <pc:inkChg chg="add mod">
          <ac:chgData name="mehmet sait özdemir" userId="dce2c172-62e6-4d50-b888-93ec6715f647" providerId="ADAL" clId="{D7CAEC35-FF0A-4D6C-8886-A89DB5A810E9}" dt="2023-07-06T20:29:09.319" v="309"/>
          <ac:inkMkLst>
            <pc:docMk/>
            <pc:sldMk cId="3934762102" sldId="269"/>
            <ac:inkMk id="4" creationId="{BFEC6944-8D73-54FA-B75C-4C32DEEFC96E}"/>
          </ac:inkMkLst>
        </pc:inkChg>
        <pc:inkChg chg="add mod">
          <ac:chgData name="mehmet sait özdemir" userId="dce2c172-62e6-4d50-b888-93ec6715f647" providerId="ADAL" clId="{D7CAEC35-FF0A-4D6C-8886-A89DB5A810E9}" dt="2023-07-06T20:29:09.319" v="309"/>
          <ac:inkMkLst>
            <pc:docMk/>
            <pc:sldMk cId="3934762102" sldId="269"/>
            <ac:inkMk id="6" creationId="{17F073DD-0D3F-7987-92F4-31A663CF1ED5}"/>
          </ac:inkMkLst>
        </pc:inkChg>
        <pc:inkChg chg="add mod">
          <ac:chgData name="mehmet sait özdemir" userId="dce2c172-62e6-4d50-b888-93ec6715f647" providerId="ADAL" clId="{D7CAEC35-FF0A-4D6C-8886-A89DB5A810E9}" dt="2023-07-06T20:29:09.319" v="309"/>
          <ac:inkMkLst>
            <pc:docMk/>
            <pc:sldMk cId="3934762102" sldId="269"/>
            <ac:inkMk id="8" creationId="{F6203E36-16E0-B753-B271-B9DD1662F83E}"/>
          </ac:inkMkLst>
        </pc:inkChg>
        <pc:inkChg chg="add">
          <ac:chgData name="mehmet sait özdemir" userId="dce2c172-62e6-4d50-b888-93ec6715f647" providerId="ADAL" clId="{D7CAEC35-FF0A-4D6C-8886-A89DB5A810E9}" dt="2023-07-06T20:29:10.188" v="310" actId="9405"/>
          <ac:inkMkLst>
            <pc:docMk/>
            <pc:sldMk cId="3934762102" sldId="269"/>
            <ac:inkMk id="12" creationId="{DF9DD5E1-C2CB-8C73-19A4-17FB4FF49A42}"/>
          </ac:inkMkLst>
        </pc:inkChg>
        <pc:inkChg chg="add">
          <ac:chgData name="mehmet sait özdemir" userId="dce2c172-62e6-4d50-b888-93ec6715f647" providerId="ADAL" clId="{D7CAEC35-FF0A-4D6C-8886-A89DB5A810E9}" dt="2023-07-06T20:29:11.279" v="311" actId="9405"/>
          <ac:inkMkLst>
            <pc:docMk/>
            <pc:sldMk cId="3934762102" sldId="269"/>
            <ac:inkMk id="13" creationId="{CAD5F987-6678-BCA8-E590-E6972C8FA448}"/>
          </ac:inkMkLst>
        </pc:inkChg>
      </pc:sldChg>
      <pc:sldChg chg="addSp modSp add mod replId">
        <pc:chgData name="mehmet sait özdemir" userId="dce2c172-62e6-4d50-b888-93ec6715f647" providerId="ADAL" clId="{D7CAEC35-FF0A-4D6C-8886-A89DB5A810E9}" dt="2023-07-06T20:29:41.666" v="321" actId="9405"/>
        <pc:sldMkLst>
          <pc:docMk/>
          <pc:sldMk cId="610073145" sldId="270"/>
        </pc:sldMkLst>
        <pc:grpChg chg="mod">
          <ac:chgData name="mehmet sait özdemir" userId="dce2c172-62e6-4d50-b888-93ec6715f647" providerId="ADAL" clId="{D7CAEC35-FF0A-4D6C-8886-A89DB5A810E9}" dt="2023-07-06T20:29:29.698" v="314"/>
          <ac:grpSpMkLst>
            <pc:docMk/>
            <pc:sldMk cId="610073145" sldId="270"/>
            <ac:grpSpMk id="7" creationId="{C063E957-AC45-0FED-E9B1-432F05DE421A}"/>
          </ac:grpSpMkLst>
        </pc:grpChg>
        <pc:grpChg chg="mod">
          <ac:chgData name="mehmet sait özdemir" userId="dce2c172-62e6-4d50-b888-93ec6715f647" providerId="ADAL" clId="{D7CAEC35-FF0A-4D6C-8886-A89DB5A810E9}" dt="2023-07-06T20:29:37.090" v="318"/>
          <ac:grpSpMkLst>
            <pc:docMk/>
            <pc:sldMk cId="610073145" sldId="270"/>
            <ac:grpSpMk id="13" creationId="{E09F9F82-285C-8D8F-1264-0CB5F854CE3B}"/>
          </ac:grpSpMkLst>
        </pc:grpChg>
        <pc:picChg chg="add mod">
          <ac:chgData name="mehmet sait özdemir" userId="dce2c172-62e6-4d50-b888-93ec6715f647" providerId="ADAL" clId="{D7CAEC35-FF0A-4D6C-8886-A89DB5A810E9}" dt="2023-07-06T19:02:39.224" v="99" actId="14100"/>
          <ac:picMkLst>
            <pc:docMk/>
            <pc:sldMk cId="610073145" sldId="270"/>
            <ac:picMk id="3" creationId="{96929FBB-1AD0-3E3C-8712-EF0D5577F978}"/>
          </ac:picMkLst>
        </pc:picChg>
        <pc:inkChg chg="add mod">
          <ac:chgData name="mehmet sait özdemir" userId="dce2c172-62e6-4d50-b888-93ec6715f647" providerId="ADAL" clId="{D7CAEC35-FF0A-4D6C-8886-A89DB5A810E9}" dt="2023-07-06T20:29:29.698" v="314"/>
          <ac:inkMkLst>
            <pc:docMk/>
            <pc:sldMk cId="610073145" sldId="270"/>
            <ac:inkMk id="4" creationId="{F905D345-8472-7F4E-AF5D-2B295BA9539E}"/>
          </ac:inkMkLst>
        </pc:inkChg>
        <pc:inkChg chg="add mod">
          <ac:chgData name="mehmet sait özdemir" userId="dce2c172-62e6-4d50-b888-93ec6715f647" providerId="ADAL" clId="{D7CAEC35-FF0A-4D6C-8886-A89DB5A810E9}" dt="2023-07-06T20:29:29.698" v="314"/>
          <ac:inkMkLst>
            <pc:docMk/>
            <pc:sldMk cId="610073145" sldId="270"/>
            <ac:inkMk id="6" creationId="{ED6C9798-3FFB-2CA9-2FF8-BCF5F92CA9A3}"/>
          </ac:inkMkLst>
        </pc:inkChg>
        <pc:inkChg chg="add">
          <ac:chgData name="mehmet sait özdemir" userId="dce2c172-62e6-4d50-b888-93ec6715f647" providerId="ADAL" clId="{D7CAEC35-FF0A-4D6C-8886-A89DB5A810E9}" dt="2023-07-06T20:29:35.132" v="315" actId="9405"/>
          <ac:inkMkLst>
            <pc:docMk/>
            <pc:sldMk cId="610073145" sldId="270"/>
            <ac:inkMk id="8" creationId="{ADDD2E3E-3358-6730-A3E7-B13D309A7AC6}"/>
          </ac:inkMkLst>
        </pc:inkChg>
        <pc:inkChg chg="add mod">
          <ac:chgData name="mehmet sait özdemir" userId="dce2c172-62e6-4d50-b888-93ec6715f647" providerId="ADAL" clId="{D7CAEC35-FF0A-4D6C-8886-A89DB5A810E9}" dt="2023-07-06T20:29:37.090" v="318"/>
          <ac:inkMkLst>
            <pc:docMk/>
            <pc:sldMk cId="610073145" sldId="270"/>
            <ac:inkMk id="9" creationId="{B5D13802-C03E-F212-1AB4-C1A7A828AE84}"/>
          </ac:inkMkLst>
        </pc:inkChg>
        <pc:inkChg chg="add mod">
          <ac:chgData name="mehmet sait özdemir" userId="dce2c172-62e6-4d50-b888-93ec6715f647" providerId="ADAL" clId="{D7CAEC35-FF0A-4D6C-8886-A89DB5A810E9}" dt="2023-07-06T20:29:37.090" v="318"/>
          <ac:inkMkLst>
            <pc:docMk/>
            <pc:sldMk cId="610073145" sldId="270"/>
            <ac:inkMk id="12" creationId="{2EFEFCCE-E84B-94AA-E68A-28C24590F6F0}"/>
          </ac:inkMkLst>
        </pc:inkChg>
        <pc:inkChg chg="add">
          <ac:chgData name="mehmet sait özdemir" userId="dce2c172-62e6-4d50-b888-93ec6715f647" providerId="ADAL" clId="{D7CAEC35-FF0A-4D6C-8886-A89DB5A810E9}" dt="2023-07-06T20:29:39.898" v="319" actId="9405"/>
          <ac:inkMkLst>
            <pc:docMk/>
            <pc:sldMk cId="610073145" sldId="270"/>
            <ac:inkMk id="14" creationId="{DB235DA6-FCB7-459A-18A6-DD74D16A0E0A}"/>
          </ac:inkMkLst>
        </pc:inkChg>
        <pc:inkChg chg="add">
          <ac:chgData name="mehmet sait özdemir" userId="dce2c172-62e6-4d50-b888-93ec6715f647" providerId="ADAL" clId="{D7CAEC35-FF0A-4D6C-8886-A89DB5A810E9}" dt="2023-07-06T20:29:40.659" v="320" actId="9405"/>
          <ac:inkMkLst>
            <pc:docMk/>
            <pc:sldMk cId="610073145" sldId="270"/>
            <ac:inkMk id="15" creationId="{FA551E58-2E0A-2565-435C-ECAFA2B09A86}"/>
          </ac:inkMkLst>
        </pc:inkChg>
        <pc:inkChg chg="add">
          <ac:chgData name="mehmet sait özdemir" userId="dce2c172-62e6-4d50-b888-93ec6715f647" providerId="ADAL" clId="{D7CAEC35-FF0A-4D6C-8886-A89DB5A810E9}" dt="2023-07-06T20:29:41.666" v="321" actId="9405"/>
          <ac:inkMkLst>
            <pc:docMk/>
            <pc:sldMk cId="610073145" sldId="270"/>
            <ac:inkMk id="16" creationId="{B4C6E614-8C8F-71D3-E763-0FCC687C06B6}"/>
          </ac:inkMkLst>
        </pc:inkChg>
      </pc:sldChg>
      <pc:sldChg chg="del">
        <pc:chgData name="mehmet sait özdemir" userId="dce2c172-62e6-4d50-b888-93ec6715f647" providerId="ADAL" clId="{D7CAEC35-FF0A-4D6C-8886-A89DB5A810E9}" dt="2023-07-06T18:54:32.363" v="23" actId="2696"/>
        <pc:sldMkLst>
          <pc:docMk/>
          <pc:sldMk cId="1617440503" sldId="270"/>
        </pc:sldMkLst>
      </pc:sldChg>
      <pc:sldChg chg="del">
        <pc:chgData name="mehmet sait özdemir" userId="dce2c172-62e6-4d50-b888-93ec6715f647" providerId="ADAL" clId="{D7CAEC35-FF0A-4D6C-8886-A89DB5A810E9}" dt="2023-07-06T18:54:32.363" v="23" actId="2696"/>
        <pc:sldMkLst>
          <pc:docMk/>
          <pc:sldMk cId="1627848140" sldId="271"/>
        </pc:sldMkLst>
      </pc:sldChg>
      <pc:sldChg chg="addSp delSp modSp add mod replId">
        <pc:chgData name="mehmet sait özdemir" userId="dce2c172-62e6-4d50-b888-93ec6715f647" providerId="ADAL" clId="{D7CAEC35-FF0A-4D6C-8886-A89DB5A810E9}" dt="2023-07-06T20:30:10.283" v="330" actId="9405"/>
        <pc:sldMkLst>
          <pc:docMk/>
          <pc:sldMk cId="1976367159" sldId="271"/>
        </pc:sldMkLst>
        <pc:grpChg chg="del mod">
          <ac:chgData name="mehmet sait özdemir" userId="dce2c172-62e6-4d50-b888-93ec6715f647" providerId="ADAL" clId="{D7CAEC35-FF0A-4D6C-8886-A89DB5A810E9}" dt="2023-07-06T20:29:53.302" v="327"/>
          <ac:grpSpMkLst>
            <pc:docMk/>
            <pc:sldMk cId="1976367159" sldId="271"/>
            <ac:grpSpMk id="7" creationId="{969FDF6A-14F5-FD03-1392-6E760E6F66C0}"/>
          </ac:grpSpMkLst>
        </pc:grpChg>
        <pc:grpChg chg="mod">
          <ac:chgData name="mehmet sait özdemir" userId="dce2c172-62e6-4d50-b888-93ec6715f647" providerId="ADAL" clId="{D7CAEC35-FF0A-4D6C-8886-A89DB5A810E9}" dt="2023-07-06T20:29:53.302" v="327"/>
          <ac:grpSpMkLst>
            <pc:docMk/>
            <pc:sldMk cId="1976367159" sldId="271"/>
            <ac:grpSpMk id="12" creationId="{1EB67F7A-A4E5-D5E8-432B-C9D8D5943B81}"/>
          </ac:grpSpMkLst>
        </pc:grpChg>
        <pc:picChg chg="add mod">
          <ac:chgData name="mehmet sait özdemir" userId="dce2c172-62e6-4d50-b888-93ec6715f647" providerId="ADAL" clId="{D7CAEC35-FF0A-4D6C-8886-A89DB5A810E9}" dt="2023-07-06T19:02:56.509" v="105" actId="14100"/>
          <ac:picMkLst>
            <pc:docMk/>
            <pc:sldMk cId="1976367159" sldId="271"/>
            <ac:picMk id="3" creationId="{2E7C2A5D-9ACB-4BBC-F001-839DCD2644B1}"/>
          </ac:picMkLst>
        </pc:picChg>
        <pc:inkChg chg="add mod">
          <ac:chgData name="mehmet sait özdemir" userId="dce2c172-62e6-4d50-b888-93ec6715f647" providerId="ADAL" clId="{D7CAEC35-FF0A-4D6C-8886-A89DB5A810E9}" dt="2023-07-06T20:29:53.302" v="327"/>
          <ac:inkMkLst>
            <pc:docMk/>
            <pc:sldMk cId="1976367159" sldId="271"/>
            <ac:inkMk id="4" creationId="{8D5DC98B-F38A-E62F-DB21-F44035536B34}"/>
          </ac:inkMkLst>
        </pc:inkChg>
        <pc:inkChg chg="add mod">
          <ac:chgData name="mehmet sait özdemir" userId="dce2c172-62e6-4d50-b888-93ec6715f647" providerId="ADAL" clId="{D7CAEC35-FF0A-4D6C-8886-A89DB5A810E9}" dt="2023-07-06T20:29:53.302" v="327"/>
          <ac:inkMkLst>
            <pc:docMk/>
            <pc:sldMk cId="1976367159" sldId="271"/>
            <ac:inkMk id="6" creationId="{9C1A8194-A921-ED4A-C233-4CD679A087D1}"/>
          </ac:inkMkLst>
        </pc:inkChg>
        <pc:inkChg chg="add mod">
          <ac:chgData name="mehmet sait özdemir" userId="dce2c172-62e6-4d50-b888-93ec6715f647" providerId="ADAL" clId="{D7CAEC35-FF0A-4D6C-8886-A89DB5A810E9}" dt="2023-07-06T20:29:53.302" v="327"/>
          <ac:inkMkLst>
            <pc:docMk/>
            <pc:sldMk cId="1976367159" sldId="271"/>
            <ac:inkMk id="8" creationId="{7EC11E80-E7CA-9698-8524-1FB1D48DCAAF}"/>
          </ac:inkMkLst>
        </pc:inkChg>
        <pc:inkChg chg="add">
          <ac:chgData name="mehmet sait özdemir" userId="dce2c172-62e6-4d50-b888-93ec6715f647" providerId="ADAL" clId="{D7CAEC35-FF0A-4D6C-8886-A89DB5A810E9}" dt="2023-07-06T20:29:52.383" v="326" actId="9405"/>
          <ac:inkMkLst>
            <pc:docMk/>
            <pc:sldMk cId="1976367159" sldId="271"/>
            <ac:inkMk id="9" creationId="{17576008-96C9-6A51-F1AF-46ED46B38CCB}"/>
          </ac:inkMkLst>
        </pc:inkChg>
        <pc:inkChg chg="add">
          <ac:chgData name="mehmet sait özdemir" userId="dce2c172-62e6-4d50-b888-93ec6715f647" providerId="ADAL" clId="{D7CAEC35-FF0A-4D6C-8886-A89DB5A810E9}" dt="2023-07-06T20:29:54.271" v="328" actId="9405"/>
          <ac:inkMkLst>
            <pc:docMk/>
            <pc:sldMk cId="1976367159" sldId="271"/>
            <ac:inkMk id="13" creationId="{E1EEAF91-D861-7605-10B8-E112C31DB3A7}"/>
          </ac:inkMkLst>
        </pc:inkChg>
        <pc:inkChg chg="add">
          <ac:chgData name="mehmet sait özdemir" userId="dce2c172-62e6-4d50-b888-93ec6715f647" providerId="ADAL" clId="{D7CAEC35-FF0A-4D6C-8886-A89DB5A810E9}" dt="2023-07-06T20:30:02.688" v="329" actId="9405"/>
          <ac:inkMkLst>
            <pc:docMk/>
            <pc:sldMk cId="1976367159" sldId="271"/>
            <ac:inkMk id="14" creationId="{82C39C3D-1056-0E1A-9DB3-5EDE3156B5C3}"/>
          </ac:inkMkLst>
        </pc:inkChg>
        <pc:inkChg chg="add">
          <ac:chgData name="mehmet sait özdemir" userId="dce2c172-62e6-4d50-b888-93ec6715f647" providerId="ADAL" clId="{D7CAEC35-FF0A-4D6C-8886-A89DB5A810E9}" dt="2023-07-06T20:30:10.283" v="330" actId="9405"/>
          <ac:inkMkLst>
            <pc:docMk/>
            <pc:sldMk cId="1976367159" sldId="271"/>
            <ac:inkMk id="15" creationId="{A69A3272-D562-300C-0EDC-A176D7E6C89F}"/>
          </ac:inkMkLst>
        </pc:inkChg>
      </pc:sldChg>
      <pc:sldChg chg="addSp modSp add mod replId">
        <pc:chgData name="mehmet sait özdemir" userId="dce2c172-62e6-4d50-b888-93ec6715f647" providerId="ADAL" clId="{D7CAEC35-FF0A-4D6C-8886-A89DB5A810E9}" dt="2023-07-06T20:30:29.147" v="341"/>
        <pc:sldMkLst>
          <pc:docMk/>
          <pc:sldMk cId="360362232" sldId="272"/>
        </pc:sldMkLst>
        <pc:grpChg chg="mod">
          <ac:chgData name="mehmet sait özdemir" userId="dce2c172-62e6-4d50-b888-93ec6715f647" providerId="ADAL" clId="{D7CAEC35-FF0A-4D6C-8886-A89DB5A810E9}" dt="2023-07-06T20:30:24.879" v="337"/>
          <ac:grpSpMkLst>
            <pc:docMk/>
            <pc:sldMk cId="360362232" sldId="272"/>
            <ac:grpSpMk id="13" creationId="{30421E24-806B-93D6-9549-A5D38F368EDB}"/>
          </ac:grpSpMkLst>
        </pc:grpChg>
        <pc:grpChg chg="mod">
          <ac:chgData name="mehmet sait özdemir" userId="dce2c172-62e6-4d50-b888-93ec6715f647" providerId="ADAL" clId="{D7CAEC35-FF0A-4D6C-8886-A89DB5A810E9}" dt="2023-07-06T20:30:29.147" v="341"/>
          <ac:grpSpMkLst>
            <pc:docMk/>
            <pc:sldMk cId="360362232" sldId="272"/>
            <ac:grpSpMk id="17" creationId="{F9343C29-000E-4F64-1215-A8D3FFE5B0CD}"/>
          </ac:grpSpMkLst>
        </pc:grpChg>
        <pc:picChg chg="add mod">
          <ac:chgData name="mehmet sait özdemir" userId="dce2c172-62e6-4d50-b888-93ec6715f647" providerId="ADAL" clId="{D7CAEC35-FF0A-4D6C-8886-A89DB5A810E9}" dt="2023-07-06T19:03:13.798" v="109" actId="14100"/>
          <ac:picMkLst>
            <pc:docMk/>
            <pc:sldMk cId="360362232" sldId="272"/>
            <ac:picMk id="3" creationId="{E8E1DCAC-36F3-EA4E-F62C-9D447BEF9782}"/>
          </ac:picMkLst>
        </pc:picChg>
        <pc:inkChg chg="add">
          <ac:chgData name="mehmet sait özdemir" userId="dce2c172-62e6-4d50-b888-93ec6715f647" providerId="ADAL" clId="{D7CAEC35-FF0A-4D6C-8886-A89DB5A810E9}" dt="2023-07-06T20:30:18.282" v="331" actId="9405"/>
          <ac:inkMkLst>
            <pc:docMk/>
            <pc:sldMk cId="360362232" sldId="272"/>
            <ac:inkMk id="4" creationId="{55E8BF65-1C7F-FF5E-7E33-B7D4928616D3}"/>
          </ac:inkMkLst>
        </pc:inkChg>
        <pc:inkChg chg="add">
          <ac:chgData name="mehmet sait özdemir" userId="dce2c172-62e6-4d50-b888-93ec6715f647" providerId="ADAL" clId="{D7CAEC35-FF0A-4D6C-8886-A89DB5A810E9}" dt="2023-07-06T20:30:18.981" v="332" actId="9405"/>
          <ac:inkMkLst>
            <pc:docMk/>
            <pc:sldMk cId="360362232" sldId="272"/>
            <ac:inkMk id="6" creationId="{B53E4095-27EE-9F55-0220-5E4439B01528}"/>
          </ac:inkMkLst>
        </pc:inkChg>
        <pc:inkChg chg="add">
          <ac:chgData name="mehmet sait özdemir" userId="dce2c172-62e6-4d50-b888-93ec6715f647" providerId="ADAL" clId="{D7CAEC35-FF0A-4D6C-8886-A89DB5A810E9}" dt="2023-07-06T20:30:21.318" v="333" actId="9405"/>
          <ac:inkMkLst>
            <pc:docMk/>
            <pc:sldMk cId="360362232" sldId="272"/>
            <ac:inkMk id="7" creationId="{94C5ACCF-E956-8F7D-062E-8B43B2CC0C64}"/>
          </ac:inkMkLst>
        </pc:inkChg>
        <pc:inkChg chg="add mod">
          <ac:chgData name="mehmet sait özdemir" userId="dce2c172-62e6-4d50-b888-93ec6715f647" providerId="ADAL" clId="{D7CAEC35-FF0A-4D6C-8886-A89DB5A810E9}" dt="2023-07-06T20:30:24.879" v="337"/>
          <ac:inkMkLst>
            <pc:docMk/>
            <pc:sldMk cId="360362232" sldId="272"/>
            <ac:inkMk id="8" creationId="{5F08704F-B6D3-59F6-A05D-B85AC7789A16}"/>
          </ac:inkMkLst>
        </pc:inkChg>
        <pc:inkChg chg="add mod">
          <ac:chgData name="mehmet sait özdemir" userId="dce2c172-62e6-4d50-b888-93ec6715f647" providerId="ADAL" clId="{D7CAEC35-FF0A-4D6C-8886-A89DB5A810E9}" dt="2023-07-06T20:30:24.879" v="337"/>
          <ac:inkMkLst>
            <pc:docMk/>
            <pc:sldMk cId="360362232" sldId="272"/>
            <ac:inkMk id="9" creationId="{17DD34A3-20AD-7756-2464-5203D61C4BE8}"/>
          </ac:inkMkLst>
        </pc:inkChg>
        <pc:inkChg chg="add">
          <ac:chgData name="mehmet sait özdemir" userId="dce2c172-62e6-4d50-b888-93ec6715f647" providerId="ADAL" clId="{D7CAEC35-FF0A-4D6C-8886-A89DB5A810E9}" dt="2023-07-06T20:30:23.959" v="336" actId="9405"/>
          <ac:inkMkLst>
            <pc:docMk/>
            <pc:sldMk cId="360362232" sldId="272"/>
            <ac:inkMk id="12" creationId="{16F68573-604B-0E43-CDF9-2ECD7D7D14B5}"/>
          </ac:inkMkLst>
        </pc:inkChg>
        <pc:inkChg chg="add">
          <ac:chgData name="mehmet sait özdemir" userId="dce2c172-62e6-4d50-b888-93ec6715f647" providerId="ADAL" clId="{D7CAEC35-FF0A-4D6C-8886-A89DB5A810E9}" dt="2023-07-06T20:30:27.037" v="338" actId="9405"/>
          <ac:inkMkLst>
            <pc:docMk/>
            <pc:sldMk cId="360362232" sldId="272"/>
            <ac:inkMk id="14" creationId="{F32E1916-8818-C449-6453-F6AC04925ABF}"/>
          </ac:inkMkLst>
        </pc:inkChg>
        <pc:inkChg chg="add mod">
          <ac:chgData name="mehmet sait özdemir" userId="dce2c172-62e6-4d50-b888-93ec6715f647" providerId="ADAL" clId="{D7CAEC35-FF0A-4D6C-8886-A89DB5A810E9}" dt="2023-07-06T20:30:29.147" v="341"/>
          <ac:inkMkLst>
            <pc:docMk/>
            <pc:sldMk cId="360362232" sldId="272"/>
            <ac:inkMk id="15" creationId="{43FEF92E-1223-0DFB-C882-5BFCCF653A3E}"/>
          </ac:inkMkLst>
        </pc:inkChg>
        <pc:inkChg chg="add mod">
          <ac:chgData name="mehmet sait özdemir" userId="dce2c172-62e6-4d50-b888-93ec6715f647" providerId="ADAL" clId="{D7CAEC35-FF0A-4D6C-8886-A89DB5A810E9}" dt="2023-07-06T20:30:29.147" v="341"/>
          <ac:inkMkLst>
            <pc:docMk/>
            <pc:sldMk cId="360362232" sldId="272"/>
            <ac:inkMk id="16" creationId="{E4514B83-6D3F-1E75-8115-15ADB00506F2}"/>
          </ac:inkMkLst>
        </pc:inkChg>
      </pc:sldChg>
      <pc:sldChg chg="del">
        <pc:chgData name="mehmet sait özdemir" userId="dce2c172-62e6-4d50-b888-93ec6715f647" providerId="ADAL" clId="{D7CAEC35-FF0A-4D6C-8886-A89DB5A810E9}" dt="2023-07-06T18:54:32.363" v="23" actId="2696"/>
        <pc:sldMkLst>
          <pc:docMk/>
          <pc:sldMk cId="2328595695" sldId="272"/>
        </pc:sldMkLst>
      </pc:sldChg>
      <pc:sldChg chg="addSp modSp add mod">
        <pc:chgData name="mehmet sait özdemir" userId="dce2c172-62e6-4d50-b888-93ec6715f647" providerId="ADAL" clId="{D7CAEC35-FF0A-4D6C-8886-A89DB5A810E9}" dt="2023-07-06T20:30:47.626" v="348" actId="9405"/>
        <pc:sldMkLst>
          <pc:docMk/>
          <pc:sldMk cId="604925206" sldId="273"/>
        </pc:sldMkLst>
        <pc:grpChg chg="mod">
          <ac:chgData name="mehmet sait özdemir" userId="dce2c172-62e6-4d50-b888-93ec6715f647" providerId="ADAL" clId="{D7CAEC35-FF0A-4D6C-8886-A89DB5A810E9}" dt="2023-07-06T20:30:36.177" v="345"/>
          <ac:grpSpMkLst>
            <pc:docMk/>
            <pc:sldMk cId="604925206" sldId="273"/>
            <ac:grpSpMk id="8" creationId="{91B8B89D-FAA9-8993-0EEA-7FC281F1B6CC}"/>
          </ac:grpSpMkLst>
        </pc:grpChg>
        <pc:picChg chg="add mod">
          <ac:chgData name="mehmet sait özdemir" userId="dce2c172-62e6-4d50-b888-93ec6715f647" providerId="ADAL" clId="{D7CAEC35-FF0A-4D6C-8886-A89DB5A810E9}" dt="2023-07-06T19:03:29.676" v="113" actId="1076"/>
          <ac:picMkLst>
            <pc:docMk/>
            <pc:sldMk cId="604925206" sldId="273"/>
            <ac:picMk id="3" creationId="{3C58883B-AF06-D700-0A99-A8A0748FE06D}"/>
          </ac:picMkLst>
        </pc:picChg>
        <pc:inkChg chg="add mod">
          <ac:chgData name="mehmet sait özdemir" userId="dce2c172-62e6-4d50-b888-93ec6715f647" providerId="ADAL" clId="{D7CAEC35-FF0A-4D6C-8886-A89DB5A810E9}" dt="2023-07-06T20:30:36.177" v="345"/>
          <ac:inkMkLst>
            <pc:docMk/>
            <pc:sldMk cId="604925206" sldId="273"/>
            <ac:inkMk id="4" creationId="{5BD6CAAA-41AD-F30A-E8AC-DD2CCAD0B836}"/>
          </ac:inkMkLst>
        </pc:inkChg>
        <pc:inkChg chg="add mod">
          <ac:chgData name="mehmet sait özdemir" userId="dce2c172-62e6-4d50-b888-93ec6715f647" providerId="ADAL" clId="{D7CAEC35-FF0A-4D6C-8886-A89DB5A810E9}" dt="2023-07-06T20:30:36.177" v="345"/>
          <ac:inkMkLst>
            <pc:docMk/>
            <pc:sldMk cId="604925206" sldId="273"/>
            <ac:inkMk id="6" creationId="{B78B63CF-3CF8-EB35-23DB-37852B3A44C7}"/>
          </ac:inkMkLst>
        </pc:inkChg>
        <pc:inkChg chg="add mod">
          <ac:chgData name="mehmet sait özdemir" userId="dce2c172-62e6-4d50-b888-93ec6715f647" providerId="ADAL" clId="{D7CAEC35-FF0A-4D6C-8886-A89DB5A810E9}" dt="2023-07-06T20:30:36.177" v="345"/>
          <ac:inkMkLst>
            <pc:docMk/>
            <pc:sldMk cId="604925206" sldId="273"/>
            <ac:inkMk id="7" creationId="{4E130939-AFD4-D9A1-20FC-A623D9B1752F}"/>
          </ac:inkMkLst>
        </pc:inkChg>
        <pc:inkChg chg="add">
          <ac:chgData name="mehmet sait özdemir" userId="dce2c172-62e6-4d50-b888-93ec6715f647" providerId="ADAL" clId="{D7CAEC35-FF0A-4D6C-8886-A89DB5A810E9}" dt="2023-07-06T20:30:40.268" v="346" actId="9405"/>
          <ac:inkMkLst>
            <pc:docMk/>
            <pc:sldMk cId="604925206" sldId="273"/>
            <ac:inkMk id="9" creationId="{97717EE6-8F3D-DD00-0CD5-4CE82E937B74}"/>
          </ac:inkMkLst>
        </pc:inkChg>
        <pc:inkChg chg="add">
          <ac:chgData name="mehmet sait özdemir" userId="dce2c172-62e6-4d50-b888-93ec6715f647" providerId="ADAL" clId="{D7CAEC35-FF0A-4D6C-8886-A89DB5A810E9}" dt="2023-07-06T20:30:41.578" v="347" actId="9405"/>
          <ac:inkMkLst>
            <pc:docMk/>
            <pc:sldMk cId="604925206" sldId="273"/>
            <ac:inkMk id="12" creationId="{0CD82912-7274-639E-59B4-FE451E793CD3}"/>
          </ac:inkMkLst>
        </pc:inkChg>
        <pc:inkChg chg="add">
          <ac:chgData name="mehmet sait özdemir" userId="dce2c172-62e6-4d50-b888-93ec6715f647" providerId="ADAL" clId="{D7CAEC35-FF0A-4D6C-8886-A89DB5A810E9}" dt="2023-07-06T20:30:47.626" v="348" actId="9405"/>
          <ac:inkMkLst>
            <pc:docMk/>
            <pc:sldMk cId="604925206" sldId="273"/>
            <ac:inkMk id="13" creationId="{20204934-FC23-5B9D-7E64-D4F83A5A7E7F}"/>
          </ac:inkMkLst>
        </pc:inkChg>
      </pc:sldChg>
      <pc:sldChg chg="del">
        <pc:chgData name="mehmet sait özdemir" userId="dce2c172-62e6-4d50-b888-93ec6715f647" providerId="ADAL" clId="{D7CAEC35-FF0A-4D6C-8886-A89DB5A810E9}" dt="2023-07-06T18:54:32.363" v="23" actId="2696"/>
        <pc:sldMkLst>
          <pc:docMk/>
          <pc:sldMk cId="2481161751" sldId="273"/>
        </pc:sldMkLst>
      </pc:sldChg>
      <pc:sldChg chg="addSp modSp add mod replId">
        <pc:chgData name="mehmet sait özdemir" userId="dce2c172-62e6-4d50-b888-93ec6715f647" providerId="ADAL" clId="{D7CAEC35-FF0A-4D6C-8886-A89DB5A810E9}" dt="2023-07-06T20:31:04.281" v="355" actId="9405"/>
        <pc:sldMkLst>
          <pc:docMk/>
          <pc:sldMk cId="844277735" sldId="274"/>
        </pc:sldMkLst>
        <pc:grpChg chg="mod">
          <ac:chgData name="mehmet sait özdemir" userId="dce2c172-62e6-4d50-b888-93ec6715f647" providerId="ADAL" clId="{D7CAEC35-FF0A-4D6C-8886-A89DB5A810E9}" dt="2023-07-06T20:30:59.744" v="352"/>
          <ac:grpSpMkLst>
            <pc:docMk/>
            <pc:sldMk cId="844277735" sldId="274"/>
            <ac:grpSpMk id="8" creationId="{41E950AE-A170-3067-CDE7-FA0A2DB28033}"/>
          </ac:grpSpMkLst>
        </pc:grpChg>
        <pc:picChg chg="add mod">
          <ac:chgData name="mehmet sait özdemir" userId="dce2c172-62e6-4d50-b888-93ec6715f647" providerId="ADAL" clId="{D7CAEC35-FF0A-4D6C-8886-A89DB5A810E9}" dt="2023-07-06T19:03:40.424" v="116" actId="14100"/>
          <ac:picMkLst>
            <pc:docMk/>
            <pc:sldMk cId="844277735" sldId="274"/>
            <ac:picMk id="3" creationId="{9C82880D-1BE0-6E89-0E3E-F0E611C3F328}"/>
          </ac:picMkLst>
        </pc:picChg>
        <pc:inkChg chg="add mod">
          <ac:chgData name="mehmet sait özdemir" userId="dce2c172-62e6-4d50-b888-93ec6715f647" providerId="ADAL" clId="{D7CAEC35-FF0A-4D6C-8886-A89DB5A810E9}" dt="2023-07-06T20:30:59.744" v="352"/>
          <ac:inkMkLst>
            <pc:docMk/>
            <pc:sldMk cId="844277735" sldId="274"/>
            <ac:inkMk id="4" creationId="{3C207A7F-4D52-509D-076E-CF0DA489D72E}"/>
          </ac:inkMkLst>
        </pc:inkChg>
        <pc:inkChg chg="add mod">
          <ac:chgData name="mehmet sait özdemir" userId="dce2c172-62e6-4d50-b888-93ec6715f647" providerId="ADAL" clId="{D7CAEC35-FF0A-4D6C-8886-A89DB5A810E9}" dt="2023-07-06T20:30:59.744" v="352"/>
          <ac:inkMkLst>
            <pc:docMk/>
            <pc:sldMk cId="844277735" sldId="274"/>
            <ac:inkMk id="6" creationId="{F1B2AAF7-E4FC-4313-07CF-DC22616480A0}"/>
          </ac:inkMkLst>
        </pc:inkChg>
        <pc:inkChg chg="add">
          <ac:chgData name="mehmet sait özdemir" userId="dce2c172-62e6-4d50-b888-93ec6715f647" providerId="ADAL" clId="{D7CAEC35-FF0A-4D6C-8886-A89DB5A810E9}" dt="2023-07-06T20:30:58.778" v="351" actId="9405"/>
          <ac:inkMkLst>
            <pc:docMk/>
            <pc:sldMk cId="844277735" sldId="274"/>
            <ac:inkMk id="7" creationId="{4F61B4A1-F784-2E4F-A2D7-40450D1469C2}"/>
          </ac:inkMkLst>
        </pc:inkChg>
        <pc:inkChg chg="add">
          <ac:chgData name="mehmet sait özdemir" userId="dce2c172-62e6-4d50-b888-93ec6715f647" providerId="ADAL" clId="{D7CAEC35-FF0A-4D6C-8886-A89DB5A810E9}" dt="2023-07-06T20:31:00.353" v="353" actId="9405"/>
          <ac:inkMkLst>
            <pc:docMk/>
            <pc:sldMk cId="844277735" sldId="274"/>
            <ac:inkMk id="9" creationId="{2B072725-1CFB-873C-3CBD-9B8B13F2CC6D}"/>
          </ac:inkMkLst>
        </pc:inkChg>
        <pc:inkChg chg="add">
          <ac:chgData name="mehmet sait özdemir" userId="dce2c172-62e6-4d50-b888-93ec6715f647" providerId="ADAL" clId="{D7CAEC35-FF0A-4D6C-8886-A89DB5A810E9}" dt="2023-07-06T20:31:02.888" v="354" actId="9405"/>
          <ac:inkMkLst>
            <pc:docMk/>
            <pc:sldMk cId="844277735" sldId="274"/>
            <ac:inkMk id="12" creationId="{AA4CA007-A103-65A9-7C59-B41B619BEE44}"/>
          </ac:inkMkLst>
        </pc:inkChg>
        <pc:inkChg chg="add">
          <ac:chgData name="mehmet sait özdemir" userId="dce2c172-62e6-4d50-b888-93ec6715f647" providerId="ADAL" clId="{D7CAEC35-FF0A-4D6C-8886-A89DB5A810E9}" dt="2023-07-06T20:31:04.281" v="355" actId="9405"/>
          <ac:inkMkLst>
            <pc:docMk/>
            <pc:sldMk cId="844277735" sldId="274"/>
            <ac:inkMk id="13" creationId="{05F3F60F-84A6-6278-6979-D0FA6B22CADB}"/>
          </ac:inkMkLst>
        </pc:inkChg>
      </pc:sldChg>
      <pc:sldChg chg="del">
        <pc:chgData name="mehmet sait özdemir" userId="dce2c172-62e6-4d50-b888-93ec6715f647" providerId="ADAL" clId="{D7CAEC35-FF0A-4D6C-8886-A89DB5A810E9}" dt="2023-07-06T18:54:32.363" v="23" actId="2696"/>
        <pc:sldMkLst>
          <pc:docMk/>
          <pc:sldMk cId="1928194947" sldId="274"/>
        </pc:sldMkLst>
      </pc:sldChg>
      <pc:sldChg chg="addSp modSp add mod replId">
        <pc:chgData name="mehmet sait özdemir" userId="dce2c172-62e6-4d50-b888-93ec6715f647" providerId="ADAL" clId="{D7CAEC35-FF0A-4D6C-8886-A89DB5A810E9}" dt="2023-07-06T20:31:32.485" v="369"/>
        <pc:sldMkLst>
          <pc:docMk/>
          <pc:sldMk cId="3324985868" sldId="275"/>
        </pc:sldMkLst>
        <pc:grpChg chg="mod">
          <ac:chgData name="mehmet sait özdemir" userId="dce2c172-62e6-4d50-b888-93ec6715f647" providerId="ADAL" clId="{D7CAEC35-FF0A-4D6C-8886-A89DB5A810E9}" dt="2023-07-06T20:31:32.485" v="369"/>
          <ac:grpSpMkLst>
            <pc:docMk/>
            <pc:sldMk cId="3324985868" sldId="275"/>
            <ac:grpSpMk id="20" creationId="{3D88D793-A2E9-8E93-D1C4-A7EB61BFFF34}"/>
          </ac:grpSpMkLst>
        </pc:grpChg>
        <pc:grpChg chg="mod">
          <ac:chgData name="mehmet sait özdemir" userId="dce2c172-62e6-4d50-b888-93ec6715f647" providerId="ADAL" clId="{D7CAEC35-FF0A-4D6C-8886-A89DB5A810E9}" dt="2023-07-06T20:31:32.485" v="369"/>
          <ac:grpSpMkLst>
            <pc:docMk/>
            <pc:sldMk cId="3324985868" sldId="275"/>
            <ac:grpSpMk id="21" creationId="{3F4522DD-73F3-4AA4-64EA-DA533A382258}"/>
          </ac:grpSpMkLst>
        </pc:grpChg>
        <pc:grpChg chg="mod">
          <ac:chgData name="mehmet sait özdemir" userId="dce2c172-62e6-4d50-b888-93ec6715f647" providerId="ADAL" clId="{D7CAEC35-FF0A-4D6C-8886-A89DB5A810E9}" dt="2023-07-06T20:31:32.485" v="369"/>
          <ac:grpSpMkLst>
            <pc:docMk/>
            <pc:sldMk cId="3324985868" sldId="275"/>
            <ac:grpSpMk id="22" creationId="{9B4A10D7-B7B6-E145-D8C0-F157927CA81E}"/>
          </ac:grpSpMkLst>
        </pc:grpChg>
        <pc:picChg chg="add mod">
          <ac:chgData name="mehmet sait özdemir" userId="dce2c172-62e6-4d50-b888-93ec6715f647" providerId="ADAL" clId="{D7CAEC35-FF0A-4D6C-8886-A89DB5A810E9}" dt="2023-07-06T19:04:02.009" v="119" actId="14100"/>
          <ac:picMkLst>
            <pc:docMk/>
            <pc:sldMk cId="3324985868" sldId="275"/>
            <ac:picMk id="3" creationId="{243B4F11-A605-0821-F166-FFE6E6646B38}"/>
          </ac:picMkLst>
        </pc:picChg>
        <pc:inkChg chg="add">
          <ac:chgData name="mehmet sait özdemir" userId="dce2c172-62e6-4d50-b888-93ec6715f647" providerId="ADAL" clId="{D7CAEC35-FF0A-4D6C-8886-A89DB5A810E9}" dt="2023-07-06T20:31:18.728" v="356" actId="9405"/>
          <ac:inkMkLst>
            <pc:docMk/>
            <pc:sldMk cId="3324985868" sldId="275"/>
            <ac:inkMk id="4" creationId="{438D49FF-4497-60B9-8AA2-02E3B9D29DCE}"/>
          </ac:inkMkLst>
        </pc:inkChg>
        <pc:inkChg chg="add">
          <ac:chgData name="mehmet sait özdemir" userId="dce2c172-62e6-4d50-b888-93ec6715f647" providerId="ADAL" clId="{D7CAEC35-FF0A-4D6C-8886-A89DB5A810E9}" dt="2023-07-06T20:31:22.769" v="357" actId="9405"/>
          <ac:inkMkLst>
            <pc:docMk/>
            <pc:sldMk cId="3324985868" sldId="275"/>
            <ac:inkMk id="6" creationId="{6ECD67EC-E141-7EC0-CCA2-4356252FC664}"/>
          </ac:inkMkLst>
        </pc:inkChg>
        <pc:inkChg chg="add">
          <ac:chgData name="mehmet sait özdemir" userId="dce2c172-62e6-4d50-b888-93ec6715f647" providerId="ADAL" clId="{D7CAEC35-FF0A-4D6C-8886-A89DB5A810E9}" dt="2023-07-06T20:31:25.254" v="358" actId="9405"/>
          <ac:inkMkLst>
            <pc:docMk/>
            <pc:sldMk cId="3324985868" sldId="275"/>
            <ac:inkMk id="7" creationId="{EA4BF1E3-F6D6-092D-25F0-A9AF47F6AE4E}"/>
          </ac:inkMkLst>
        </pc:inkChg>
        <pc:inkChg chg="add">
          <ac:chgData name="mehmet sait özdemir" userId="dce2c172-62e6-4d50-b888-93ec6715f647" providerId="ADAL" clId="{D7CAEC35-FF0A-4D6C-8886-A89DB5A810E9}" dt="2023-07-06T20:31:26.407" v="359" actId="9405"/>
          <ac:inkMkLst>
            <pc:docMk/>
            <pc:sldMk cId="3324985868" sldId="275"/>
            <ac:inkMk id="8" creationId="{8C7A686C-F594-3C30-3BFF-F3D2084660D7}"/>
          </ac:inkMkLst>
        </pc:inkChg>
        <pc:inkChg chg="add mod">
          <ac:chgData name="mehmet sait özdemir" userId="dce2c172-62e6-4d50-b888-93ec6715f647" providerId="ADAL" clId="{D7CAEC35-FF0A-4D6C-8886-A89DB5A810E9}" dt="2023-07-06T20:31:32.485" v="369"/>
          <ac:inkMkLst>
            <pc:docMk/>
            <pc:sldMk cId="3324985868" sldId="275"/>
            <ac:inkMk id="9" creationId="{84A7E068-0F4E-C364-0F76-E00BCE8CAD24}"/>
          </ac:inkMkLst>
        </pc:inkChg>
        <pc:inkChg chg="add mod">
          <ac:chgData name="mehmet sait özdemir" userId="dce2c172-62e6-4d50-b888-93ec6715f647" providerId="ADAL" clId="{D7CAEC35-FF0A-4D6C-8886-A89DB5A810E9}" dt="2023-07-06T20:31:32.485" v="369"/>
          <ac:inkMkLst>
            <pc:docMk/>
            <pc:sldMk cId="3324985868" sldId="275"/>
            <ac:inkMk id="12" creationId="{4D62FAB3-F1D5-2FA7-AF4B-D553F33F9684}"/>
          </ac:inkMkLst>
        </pc:inkChg>
        <pc:inkChg chg="add mod">
          <ac:chgData name="mehmet sait özdemir" userId="dce2c172-62e6-4d50-b888-93ec6715f647" providerId="ADAL" clId="{D7CAEC35-FF0A-4D6C-8886-A89DB5A810E9}" dt="2023-07-06T20:31:32.485" v="369"/>
          <ac:inkMkLst>
            <pc:docMk/>
            <pc:sldMk cId="3324985868" sldId="275"/>
            <ac:inkMk id="13" creationId="{D9E9DEE1-72BD-19A7-1FDE-C8E9CFA8A1E3}"/>
          </ac:inkMkLst>
        </pc:inkChg>
        <pc:inkChg chg="add mod">
          <ac:chgData name="mehmet sait özdemir" userId="dce2c172-62e6-4d50-b888-93ec6715f647" providerId="ADAL" clId="{D7CAEC35-FF0A-4D6C-8886-A89DB5A810E9}" dt="2023-07-06T20:31:32.485" v="369"/>
          <ac:inkMkLst>
            <pc:docMk/>
            <pc:sldMk cId="3324985868" sldId="275"/>
            <ac:inkMk id="14" creationId="{BE4F97DF-55DD-9624-01DE-337540136F1F}"/>
          </ac:inkMkLst>
        </pc:inkChg>
        <pc:inkChg chg="add mod">
          <ac:chgData name="mehmet sait özdemir" userId="dce2c172-62e6-4d50-b888-93ec6715f647" providerId="ADAL" clId="{D7CAEC35-FF0A-4D6C-8886-A89DB5A810E9}" dt="2023-07-06T20:31:32.485" v="369"/>
          <ac:inkMkLst>
            <pc:docMk/>
            <pc:sldMk cId="3324985868" sldId="275"/>
            <ac:inkMk id="15" creationId="{78EA1663-7A0F-8153-1D99-568F9F9CAF60}"/>
          </ac:inkMkLst>
        </pc:inkChg>
        <pc:inkChg chg="add mod">
          <ac:chgData name="mehmet sait özdemir" userId="dce2c172-62e6-4d50-b888-93ec6715f647" providerId="ADAL" clId="{D7CAEC35-FF0A-4D6C-8886-A89DB5A810E9}" dt="2023-07-06T20:31:32.485" v="369"/>
          <ac:inkMkLst>
            <pc:docMk/>
            <pc:sldMk cId="3324985868" sldId="275"/>
            <ac:inkMk id="16" creationId="{6454898C-8977-2E0B-2D38-88297F1DAD03}"/>
          </ac:inkMkLst>
        </pc:inkChg>
        <pc:inkChg chg="add mod">
          <ac:chgData name="mehmet sait özdemir" userId="dce2c172-62e6-4d50-b888-93ec6715f647" providerId="ADAL" clId="{D7CAEC35-FF0A-4D6C-8886-A89DB5A810E9}" dt="2023-07-06T20:31:32.485" v="369"/>
          <ac:inkMkLst>
            <pc:docMk/>
            <pc:sldMk cId="3324985868" sldId="275"/>
            <ac:inkMk id="17" creationId="{3E660BEB-94B0-72AC-FFA3-24DFDFE38C65}"/>
          </ac:inkMkLst>
        </pc:inkChg>
        <pc:inkChg chg="add mod">
          <ac:chgData name="mehmet sait özdemir" userId="dce2c172-62e6-4d50-b888-93ec6715f647" providerId="ADAL" clId="{D7CAEC35-FF0A-4D6C-8886-A89DB5A810E9}" dt="2023-07-06T20:31:32.485" v="369"/>
          <ac:inkMkLst>
            <pc:docMk/>
            <pc:sldMk cId="3324985868" sldId="275"/>
            <ac:inkMk id="18" creationId="{8DE3F4EA-8295-8B08-AB42-F8A9937BA5BD}"/>
          </ac:inkMkLst>
        </pc:inkChg>
        <pc:inkChg chg="add mod">
          <ac:chgData name="mehmet sait özdemir" userId="dce2c172-62e6-4d50-b888-93ec6715f647" providerId="ADAL" clId="{D7CAEC35-FF0A-4D6C-8886-A89DB5A810E9}" dt="2023-07-06T20:31:32.485" v="369"/>
          <ac:inkMkLst>
            <pc:docMk/>
            <pc:sldMk cId="3324985868" sldId="275"/>
            <ac:inkMk id="19" creationId="{15ABC26C-D1FA-EA71-203A-7787264CBE42}"/>
          </ac:inkMkLst>
        </pc:inkChg>
      </pc:sldChg>
      <pc:sldChg chg="del">
        <pc:chgData name="mehmet sait özdemir" userId="dce2c172-62e6-4d50-b888-93ec6715f647" providerId="ADAL" clId="{D7CAEC35-FF0A-4D6C-8886-A89DB5A810E9}" dt="2023-07-06T18:54:32.363" v="23" actId="2696"/>
        <pc:sldMkLst>
          <pc:docMk/>
          <pc:sldMk cId="4027688722" sldId="275"/>
        </pc:sldMkLst>
      </pc:sldChg>
      <pc:sldChg chg="addSp delSp modSp add mod replId">
        <pc:chgData name="mehmet sait özdemir" userId="dce2c172-62e6-4d50-b888-93ec6715f647" providerId="ADAL" clId="{D7CAEC35-FF0A-4D6C-8886-A89DB5A810E9}" dt="2023-07-06T20:32:26.798" v="415" actId="9405"/>
        <pc:sldMkLst>
          <pc:docMk/>
          <pc:sldMk cId="1187023752" sldId="276"/>
        </pc:sldMkLst>
        <pc:grpChg chg="del mod">
          <ac:chgData name="mehmet sait özdemir" userId="dce2c172-62e6-4d50-b888-93ec6715f647" providerId="ADAL" clId="{D7CAEC35-FF0A-4D6C-8886-A89DB5A810E9}" dt="2023-07-06T20:32:02.824" v="392"/>
          <ac:grpSpMkLst>
            <pc:docMk/>
            <pc:sldMk cId="1187023752" sldId="276"/>
            <ac:grpSpMk id="18" creationId="{3EF50942-632F-10BE-A15C-F54E2918FA94}"/>
          </ac:grpSpMkLst>
        </pc:grpChg>
        <pc:grpChg chg="del mod">
          <ac:chgData name="mehmet sait özdemir" userId="dce2c172-62e6-4d50-b888-93ec6715f647" providerId="ADAL" clId="{D7CAEC35-FF0A-4D6C-8886-A89DB5A810E9}" dt="2023-07-06T20:32:02.824" v="392"/>
          <ac:grpSpMkLst>
            <pc:docMk/>
            <pc:sldMk cId="1187023752" sldId="276"/>
            <ac:grpSpMk id="19" creationId="{A6293174-D9D9-2612-F1A8-34EE96C6C216}"/>
          </ac:grpSpMkLst>
        </pc:grpChg>
        <pc:grpChg chg="del mod">
          <ac:chgData name="mehmet sait özdemir" userId="dce2c172-62e6-4d50-b888-93ec6715f647" providerId="ADAL" clId="{D7CAEC35-FF0A-4D6C-8886-A89DB5A810E9}" dt="2023-07-06T20:32:24.819" v="414"/>
          <ac:grpSpMkLst>
            <pc:docMk/>
            <pc:sldMk cId="1187023752" sldId="276"/>
            <ac:grpSpMk id="30" creationId="{2424D0E7-7A21-9C58-EC94-ECE25E1BEF68}"/>
          </ac:grpSpMkLst>
        </pc:grpChg>
        <pc:grpChg chg="del mod">
          <ac:chgData name="mehmet sait özdemir" userId="dce2c172-62e6-4d50-b888-93ec6715f647" providerId="ADAL" clId="{D7CAEC35-FF0A-4D6C-8886-A89DB5A810E9}" dt="2023-07-06T20:32:17.565" v="405"/>
          <ac:grpSpMkLst>
            <pc:docMk/>
            <pc:sldMk cId="1187023752" sldId="276"/>
            <ac:grpSpMk id="37" creationId="{6A832582-C251-3680-73DD-DEC1ADC6C3D6}"/>
          </ac:grpSpMkLst>
        </pc:grpChg>
        <pc:grpChg chg="del mod">
          <ac:chgData name="mehmet sait özdemir" userId="dce2c172-62e6-4d50-b888-93ec6715f647" providerId="ADAL" clId="{D7CAEC35-FF0A-4D6C-8886-A89DB5A810E9}" dt="2023-07-06T20:32:17.565" v="405"/>
          <ac:grpSpMkLst>
            <pc:docMk/>
            <pc:sldMk cId="1187023752" sldId="276"/>
            <ac:grpSpMk id="38" creationId="{EC9F283A-4E16-98F4-945A-54DFD1743AF9}"/>
          </ac:grpSpMkLst>
        </pc:grpChg>
        <pc:grpChg chg="del mod">
          <ac:chgData name="mehmet sait özdemir" userId="dce2c172-62e6-4d50-b888-93ec6715f647" providerId="ADAL" clId="{D7CAEC35-FF0A-4D6C-8886-A89DB5A810E9}" dt="2023-07-06T20:32:24.819" v="414"/>
          <ac:grpSpMkLst>
            <pc:docMk/>
            <pc:sldMk cId="1187023752" sldId="276"/>
            <ac:grpSpMk id="44" creationId="{5682BD4F-7672-C531-907D-A50FED7ED133}"/>
          </ac:grpSpMkLst>
        </pc:grpChg>
        <pc:grpChg chg="mod">
          <ac:chgData name="mehmet sait özdemir" userId="dce2c172-62e6-4d50-b888-93ec6715f647" providerId="ADAL" clId="{D7CAEC35-FF0A-4D6C-8886-A89DB5A810E9}" dt="2023-07-06T20:32:24.819" v="414"/>
          <ac:grpSpMkLst>
            <pc:docMk/>
            <pc:sldMk cId="1187023752" sldId="276"/>
            <ac:grpSpMk id="53" creationId="{B03747E1-13BB-4C2A-3FAB-3F328CA16A72}"/>
          </ac:grpSpMkLst>
        </pc:grpChg>
        <pc:grpChg chg="mod">
          <ac:chgData name="mehmet sait özdemir" userId="dce2c172-62e6-4d50-b888-93ec6715f647" providerId="ADAL" clId="{D7CAEC35-FF0A-4D6C-8886-A89DB5A810E9}" dt="2023-07-06T20:32:24.819" v="414"/>
          <ac:grpSpMkLst>
            <pc:docMk/>
            <pc:sldMk cId="1187023752" sldId="276"/>
            <ac:grpSpMk id="54" creationId="{1C4DBD05-8270-1079-886E-135068F34E6B}"/>
          </ac:grpSpMkLst>
        </pc:grpChg>
        <pc:picChg chg="add mod">
          <ac:chgData name="mehmet sait özdemir" userId="dce2c172-62e6-4d50-b888-93ec6715f647" providerId="ADAL" clId="{D7CAEC35-FF0A-4D6C-8886-A89DB5A810E9}" dt="2023-07-06T19:04:33.101" v="123" actId="14100"/>
          <ac:picMkLst>
            <pc:docMk/>
            <pc:sldMk cId="1187023752" sldId="276"/>
            <ac:picMk id="3" creationId="{CFF0FBA9-1F66-E855-5507-94E3420A63C2}"/>
          </ac:picMkLst>
        </pc:picChg>
        <pc:inkChg chg="add">
          <ac:chgData name="mehmet sait özdemir" userId="dce2c172-62e6-4d50-b888-93ec6715f647" providerId="ADAL" clId="{D7CAEC35-FF0A-4D6C-8886-A89DB5A810E9}" dt="2023-07-06T20:31:50.497" v="370" actId="9405"/>
          <ac:inkMkLst>
            <pc:docMk/>
            <pc:sldMk cId="1187023752" sldId="276"/>
            <ac:inkMk id="4" creationId="{5CADDD7A-9716-C712-23E5-4BFFDE6174DB}"/>
          </ac:inkMkLst>
        </pc:inkChg>
        <pc:inkChg chg="add mod">
          <ac:chgData name="mehmet sait özdemir" userId="dce2c172-62e6-4d50-b888-93ec6715f647" providerId="ADAL" clId="{D7CAEC35-FF0A-4D6C-8886-A89DB5A810E9}" dt="2023-07-06T20:32:24.819" v="414"/>
          <ac:inkMkLst>
            <pc:docMk/>
            <pc:sldMk cId="1187023752" sldId="276"/>
            <ac:inkMk id="6" creationId="{19F677A8-A17C-D083-92E9-09ED335831F3}"/>
          </ac:inkMkLst>
        </pc:inkChg>
        <pc:inkChg chg="add mod">
          <ac:chgData name="mehmet sait özdemir" userId="dce2c172-62e6-4d50-b888-93ec6715f647" providerId="ADAL" clId="{D7CAEC35-FF0A-4D6C-8886-A89DB5A810E9}" dt="2023-07-06T20:32:24.819" v="414"/>
          <ac:inkMkLst>
            <pc:docMk/>
            <pc:sldMk cId="1187023752" sldId="276"/>
            <ac:inkMk id="7" creationId="{231B54B8-FDAC-C272-5B15-D66938B52274}"/>
          </ac:inkMkLst>
        </pc:inkChg>
        <pc:inkChg chg="add mod">
          <ac:chgData name="mehmet sait özdemir" userId="dce2c172-62e6-4d50-b888-93ec6715f647" providerId="ADAL" clId="{D7CAEC35-FF0A-4D6C-8886-A89DB5A810E9}" dt="2023-07-06T20:32:24.819" v="414"/>
          <ac:inkMkLst>
            <pc:docMk/>
            <pc:sldMk cId="1187023752" sldId="276"/>
            <ac:inkMk id="8" creationId="{04B5BCFB-D157-C7DB-3062-E3DDB0FA2EF5}"/>
          </ac:inkMkLst>
        </pc:inkChg>
        <pc:inkChg chg="add mod">
          <ac:chgData name="mehmet sait özdemir" userId="dce2c172-62e6-4d50-b888-93ec6715f647" providerId="ADAL" clId="{D7CAEC35-FF0A-4D6C-8886-A89DB5A810E9}" dt="2023-07-06T20:32:24.819" v="414"/>
          <ac:inkMkLst>
            <pc:docMk/>
            <pc:sldMk cId="1187023752" sldId="276"/>
            <ac:inkMk id="9" creationId="{FD39D681-18DD-904A-8EDF-1B10D21CDE20}"/>
          </ac:inkMkLst>
        </pc:inkChg>
        <pc:inkChg chg="add mod">
          <ac:chgData name="mehmet sait özdemir" userId="dce2c172-62e6-4d50-b888-93ec6715f647" providerId="ADAL" clId="{D7CAEC35-FF0A-4D6C-8886-A89DB5A810E9}" dt="2023-07-06T20:32:24.819" v="414"/>
          <ac:inkMkLst>
            <pc:docMk/>
            <pc:sldMk cId="1187023752" sldId="276"/>
            <ac:inkMk id="12" creationId="{52210190-ADB4-D39B-D091-CC4C7446D786}"/>
          </ac:inkMkLst>
        </pc:inkChg>
        <pc:inkChg chg="add mod">
          <ac:chgData name="mehmet sait özdemir" userId="dce2c172-62e6-4d50-b888-93ec6715f647" providerId="ADAL" clId="{D7CAEC35-FF0A-4D6C-8886-A89DB5A810E9}" dt="2023-07-06T20:32:24.819" v="414"/>
          <ac:inkMkLst>
            <pc:docMk/>
            <pc:sldMk cId="1187023752" sldId="276"/>
            <ac:inkMk id="13" creationId="{35D9E52F-852B-B37E-AB9E-A5CC1D1BFEA6}"/>
          </ac:inkMkLst>
        </pc:inkChg>
        <pc:inkChg chg="add mod">
          <ac:chgData name="mehmet sait özdemir" userId="dce2c172-62e6-4d50-b888-93ec6715f647" providerId="ADAL" clId="{D7CAEC35-FF0A-4D6C-8886-A89DB5A810E9}" dt="2023-07-06T20:32:24.819" v="414"/>
          <ac:inkMkLst>
            <pc:docMk/>
            <pc:sldMk cId="1187023752" sldId="276"/>
            <ac:inkMk id="14" creationId="{222CC8EC-1953-9F70-B09D-8D5C72872E45}"/>
          </ac:inkMkLst>
        </pc:inkChg>
        <pc:inkChg chg="add mod">
          <ac:chgData name="mehmet sait özdemir" userId="dce2c172-62e6-4d50-b888-93ec6715f647" providerId="ADAL" clId="{D7CAEC35-FF0A-4D6C-8886-A89DB5A810E9}" dt="2023-07-06T20:32:24.819" v="414"/>
          <ac:inkMkLst>
            <pc:docMk/>
            <pc:sldMk cId="1187023752" sldId="276"/>
            <ac:inkMk id="15" creationId="{C7764C88-A58D-AD89-4DFF-71E322A7FFE0}"/>
          </ac:inkMkLst>
        </pc:inkChg>
        <pc:inkChg chg="add mod">
          <ac:chgData name="mehmet sait özdemir" userId="dce2c172-62e6-4d50-b888-93ec6715f647" providerId="ADAL" clId="{D7CAEC35-FF0A-4D6C-8886-A89DB5A810E9}" dt="2023-07-06T20:32:24.819" v="414"/>
          <ac:inkMkLst>
            <pc:docMk/>
            <pc:sldMk cId="1187023752" sldId="276"/>
            <ac:inkMk id="16" creationId="{E4997881-6754-7928-3292-AFA353038FCC}"/>
          </ac:inkMkLst>
        </pc:inkChg>
        <pc:inkChg chg="add mod">
          <ac:chgData name="mehmet sait özdemir" userId="dce2c172-62e6-4d50-b888-93ec6715f647" providerId="ADAL" clId="{D7CAEC35-FF0A-4D6C-8886-A89DB5A810E9}" dt="2023-07-06T20:32:24.819" v="414"/>
          <ac:inkMkLst>
            <pc:docMk/>
            <pc:sldMk cId="1187023752" sldId="276"/>
            <ac:inkMk id="17" creationId="{0179ACC2-FDE6-EF3F-2EA7-473D6C2BCD63}"/>
          </ac:inkMkLst>
        </pc:inkChg>
        <pc:inkChg chg="add mod">
          <ac:chgData name="mehmet sait özdemir" userId="dce2c172-62e6-4d50-b888-93ec6715f647" providerId="ADAL" clId="{D7CAEC35-FF0A-4D6C-8886-A89DB5A810E9}" dt="2023-07-06T20:32:24.819" v="414"/>
          <ac:inkMkLst>
            <pc:docMk/>
            <pc:sldMk cId="1187023752" sldId="276"/>
            <ac:inkMk id="20" creationId="{47E7BAA5-3765-4EAC-6DE5-A0932079A698}"/>
          </ac:inkMkLst>
        </pc:inkChg>
        <pc:inkChg chg="add mod">
          <ac:chgData name="mehmet sait özdemir" userId="dce2c172-62e6-4d50-b888-93ec6715f647" providerId="ADAL" clId="{D7CAEC35-FF0A-4D6C-8886-A89DB5A810E9}" dt="2023-07-06T20:32:24.819" v="414"/>
          <ac:inkMkLst>
            <pc:docMk/>
            <pc:sldMk cId="1187023752" sldId="276"/>
            <ac:inkMk id="21" creationId="{C5F18787-DC34-EE79-9181-7AFC13EA11A6}"/>
          </ac:inkMkLst>
        </pc:inkChg>
        <pc:inkChg chg="add mod">
          <ac:chgData name="mehmet sait özdemir" userId="dce2c172-62e6-4d50-b888-93ec6715f647" providerId="ADAL" clId="{D7CAEC35-FF0A-4D6C-8886-A89DB5A810E9}" dt="2023-07-06T20:32:24.819" v="414"/>
          <ac:inkMkLst>
            <pc:docMk/>
            <pc:sldMk cId="1187023752" sldId="276"/>
            <ac:inkMk id="22" creationId="{DE84C2F3-CC44-A2FA-A98E-A77D21F64D4C}"/>
          </ac:inkMkLst>
        </pc:inkChg>
        <pc:inkChg chg="add mod">
          <ac:chgData name="mehmet sait özdemir" userId="dce2c172-62e6-4d50-b888-93ec6715f647" providerId="ADAL" clId="{D7CAEC35-FF0A-4D6C-8886-A89DB5A810E9}" dt="2023-07-06T20:32:24.819" v="414"/>
          <ac:inkMkLst>
            <pc:docMk/>
            <pc:sldMk cId="1187023752" sldId="276"/>
            <ac:inkMk id="23" creationId="{61CFAA5D-424E-000E-BC62-DF4230165FF2}"/>
          </ac:inkMkLst>
        </pc:inkChg>
        <pc:inkChg chg="add mod">
          <ac:chgData name="mehmet sait özdemir" userId="dce2c172-62e6-4d50-b888-93ec6715f647" providerId="ADAL" clId="{D7CAEC35-FF0A-4D6C-8886-A89DB5A810E9}" dt="2023-07-06T20:32:24.819" v="414"/>
          <ac:inkMkLst>
            <pc:docMk/>
            <pc:sldMk cId="1187023752" sldId="276"/>
            <ac:inkMk id="24" creationId="{13DF5FA4-BA98-FA09-8201-16CC6A397F42}"/>
          </ac:inkMkLst>
        </pc:inkChg>
        <pc:inkChg chg="add mod">
          <ac:chgData name="mehmet sait özdemir" userId="dce2c172-62e6-4d50-b888-93ec6715f647" providerId="ADAL" clId="{D7CAEC35-FF0A-4D6C-8886-A89DB5A810E9}" dt="2023-07-06T20:32:24.819" v="414"/>
          <ac:inkMkLst>
            <pc:docMk/>
            <pc:sldMk cId="1187023752" sldId="276"/>
            <ac:inkMk id="25" creationId="{79855DCF-EBB3-4A2E-6682-FE729E55EC07}"/>
          </ac:inkMkLst>
        </pc:inkChg>
        <pc:inkChg chg="add mod">
          <ac:chgData name="mehmet sait özdemir" userId="dce2c172-62e6-4d50-b888-93ec6715f647" providerId="ADAL" clId="{D7CAEC35-FF0A-4D6C-8886-A89DB5A810E9}" dt="2023-07-06T20:32:24.819" v="414"/>
          <ac:inkMkLst>
            <pc:docMk/>
            <pc:sldMk cId="1187023752" sldId="276"/>
            <ac:inkMk id="26" creationId="{2B206CB1-3B1E-A0D4-73E5-3784795977D7}"/>
          </ac:inkMkLst>
        </pc:inkChg>
        <pc:inkChg chg="add mod">
          <ac:chgData name="mehmet sait özdemir" userId="dce2c172-62e6-4d50-b888-93ec6715f647" providerId="ADAL" clId="{D7CAEC35-FF0A-4D6C-8886-A89DB5A810E9}" dt="2023-07-06T20:32:24.819" v="414"/>
          <ac:inkMkLst>
            <pc:docMk/>
            <pc:sldMk cId="1187023752" sldId="276"/>
            <ac:inkMk id="27" creationId="{AFB76AF0-4CD1-19EB-058D-CED292CB4779}"/>
          </ac:inkMkLst>
        </pc:inkChg>
        <pc:inkChg chg="add mod">
          <ac:chgData name="mehmet sait özdemir" userId="dce2c172-62e6-4d50-b888-93ec6715f647" providerId="ADAL" clId="{D7CAEC35-FF0A-4D6C-8886-A89DB5A810E9}" dt="2023-07-06T20:32:24.819" v="414"/>
          <ac:inkMkLst>
            <pc:docMk/>
            <pc:sldMk cId="1187023752" sldId="276"/>
            <ac:inkMk id="28" creationId="{6F849405-D15D-0EC7-F407-14A12E97CEA3}"/>
          </ac:inkMkLst>
        </pc:inkChg>
        <pc:inkChg chg="add mod">
          <ac:chgData name="mehmet sait özdemir" userId="dce2c172-62e6-4d50-b888-93ec6715f647" providerId="ADAL" clId="{D7CAEC35-FF0A-4D6C-8886-A89DB5A810E9}" dt="2023-07-06T20:32:24.819" v="414"/>
          <ac:inkMkLst>
            <pc:docMk/>
            <pc:sldMk cId="1187023752" sldId="276"/>
            <ac:inkMk id="29" creationId="{7CC8B1BA-2396-4D49-0324-FEB49B7C214C}"/>
          </ac:inkMkLst>
        </pc:inkChg>
        <pc:inkChg chg="add mod">
          <ac:chgData name="mehmet sait özdemir" userId="dce2c172-62e6-4d50-b888-93ec6715f647" providerId="ADAL" clId="{D7CAEC35-FF0A-4D6C-8886-A89DB5A810E9}" dt="2023-07-06T20:32:24.819" v="414"/>
          <ac:inkMkLst>
            <pc:docMk/>
            <pc:sldMk cId="1187023752" sldId="276"/>
            <ac:inkMk id="31" creationId="{AB26AEC2-D7CD-C1F0-6B52-51E460112AEB}"/>
          </ac:inkMkLst>
        </pc:inkChg>
        <pc:inkChg chg="add mod">
          <ac:chgData name="mehmet sait özdemir" userId="dce2c172-62e6-4d50-b888-93ec6715f647" providerId="ADAL" clId="{D7CAEC35-FF0A-4D6C-8886-A89DB5A810E9}" dt="2023-07-06T20:32:24.819" v="414"/>
          <ac:inkMkLst>
            <pc:docMk/>
            <pc:sldMk cId="1187023752" sldId="276"/>
            <ac:inkMk id="32" creationId="{DB22DF1E-2AB7-F699-24BA-049FBEF0C5C7}"/>
          </ac:inkMkLst>
        </pc:inkChg>
        <pc:inkChg chg="add mod">
          <ac:chgData name="mehmet sait özdemir" userId="dce2c172-62e6-4d50-b888-93ec6715f647" providerId="ADAL" clId="{D7CAEC35-FF0A-4D6C-8886-A89DB5A810E9}" dt="2023-07-06T20:32:24.819" v="414"/>
          <ac:inkMkLst>
            <pc:docMk/>
            <pc:sldMk cId="1187023752" sldId="276"/>
            <ac:inkMk id="33" creationId="{0C2B1D14-905F-8440-3CEA-52B9CF351B0C}"/>
          </ac:inkMkLst>
        </pc:inkChg>
        <pc:inkChg chg="add mod">
          <ac:chgData name="mehmet sait özdemir" userId="dce2c172-62e6-4d50-b888-93ec6715f647" providerId="ADAL" clId="{D7CAEC35-FF0A-4D6C-8886-A89DB5A810E9}" dt="2023-07-06T20:32:24.819" v="414"/>
          <ac:inkMkLst>
            <pc:docMk/>
            <pc:sldMk cId="1187023752" sldId="276"/>
            <ac:inkMk id="34" creationId="{6466BB0F-CFA3-3FD8-655F-C415BEA52B23}"/>
          </ac:inkMkLst>
        </pc:inkChg>
        <pc:inkChg chg="add mod">
          <ac:chgData name="mehmet sait özdemir" userId="dce2c172-62e6-4d50-b888-93ec6715f647" providerId="ADAL" clId="{D7CAEC35-FF0A-4D6C-8886-A89DB5A810E9}" dt="2023-07-06T20:32:24.819" v="414"/>
          <ac:inkMkLst>
            <pc:docMk/>
            <pc:sldMk cId="1187023752" sldId="276"/>
            <ac:inkMk id="35" creationId="{B52B9D96-8434-8703-7DBE-B3500E0E8B94}"/>
          </ac:inkMkLst>
        </pc:inkChg>
        <pc:inkChg chg="add mod">
          <ac:chgData name="mehmet sait özdemir" userId="dce2c172-62e6-4d50-b888-93ec6715f647" providerId="ADAL" clId="{D7CAEC35-FF0A-4D6C-8886-A89DB5A810E9}" dt="2023-07-06T20:32:24.819" v="414"/>
          <ac:inkMkLst>
            <pc:docMk/>
            <pc:sldMk cId="1187023752" sldId="276"/>
            <ac:inkMk id="36" creationId="{383A9354-2939-B928-FD18-A02AE94F9E0E}"/>
          </ac:inkMkLst>
        </pc:inkChg>
        <pc:inkChg chg="add mod">
          <ac:chgData name="mehmet sait özdemir" userId="dce2c172-62e6-4d50-b888-93ec6715f647" providerId="ADAL" clId="{D7CAEC35-FF0A-4D6C-8886-A89DB5A810E9}" dt="2023-07-06T20:32:24.819" v="414"/>
          <ac:inkMkLst>
            <pc:docMk/>
            <pc:sldMk cId="1187023752" sldId="276"/>
            <ac:inkMk id="39" creationId="{6626A16F-7276-E5E3-E58B-6288AF816AA6}"/>
          </ac:inkMkLst>
        </pc:inkChg>
        <pc:inkChg chg="add mod">
          <ac:chgData name="mehmet sait özdemir" userId="dce2c172-62e6-4d50-b888-93ec6715f647" providerId="ADAL" clId="{D7CAEC35-FF0A-4D6C-8886-A89DB5A810E9}" dt="2023-07-06T20:32:24.819" v="414"/>
          <ac:inkMkLst>
            <pc:docMk/>
            <pc:sldMk cId="1187023752" sldId="276"/>
            <ac:inkMk id="40" creationId="{F4313E16-44CB-97C4-DDA1-7A0C5475AC0F}"/>
          </ac:inkMkLst>
        </pc:inkChg>
        <pc:inkChg chg="add mod">
          <ac:chgData name="mehmet sait özdemir" userId="dce2c172-62e6-4d50-b888-93ec6715f647" providerId="ADAL" clId="{D7CAEC35-FF0A-4D6C-8886-A89DB5A810E9}" dt="2023-07-06T20:32:24.819" v="414"/>
          <ac:inkMkLst>
            <pc:docMk/>
            <pc:sldMk cId="1187023752" sldId="276"/>
            <ac:inkMk id="41" creationId="{55FAEE00-078A-78F5-27AF-B9C4F5CDD923}"/>
          </ac:inkMkLst>
        </pc:inkChg>
        <pc:inkChg chg="add mod">
          <ac:chgData name="mehmet sait özdemir" userId="dce2c172-62e6-4d50-b888-93ec6715f647" providerId="ADAL" clId="{D7CAEC35-FF0A-4D6C-8886-A89DB5A810E9}" dt="2023-07-06T20:32:24.819" v="414"/>
          <ac:inkMkLst>
            <pc:docMk/>
            <pc:sldMk cId="1187023752" sldId="276"/>
            <ac:inkMk id="42" creationId="{F33145CB-E00C-BFC8-BB7F-3E2EEB60DED3}"/>
          </ac:inkMkLst>
        </pc:inkChg>
        <pc:inkChg chg="add mod">
          <ac:chgData name="mehmet sait özdemir" userId="dce2c172-62e6-4d50-b888-93ec6715f647" providerId="ADAL" clId="{D7CAEC35-FF0A-4D6C-8886-A89DB5A810E9}" dt="2023-07-06T20:32:24.819" v="414"/>
          <ac:inkMkLst>
            <pc:docMk/>
            <pc:sldMk cId="1187023752" sldId="276"/>
            <ac:inkMk id="43" creationId="{457C31C8-91E2-A9C2-FD7F-02DFA3437219}"/>
          </ac:inkMkLst>
        </pc:inkChg>
        <pc:inkChg chg="add">
          <ac:chgData name="mehmet sait özdemir" userId="dce2c172-62e6-4d50-b888-93ec6715f647" providerId="ADAL" clId="{D7CAEC35-FF0A-4D6C-8886-A89DB5A810E9}" dt="2023-07-06T20:32:18.748" v="406" actId="9405"/>
          <ac:inkMkLst>
            <pc:docMk/>
            <pc:sldMk cId="1187023752" sldId="276"/>
            <ac:inkMk id="45" creationId="{24D174CC-00C1-F929-A596-D985E3ABCF99}"/>
          </ac:inkMkLst>
        </pc:inkChg>
        <pc:inkChg chg="add">
          <ac:chgData name="mehmet sait özdemir" userId="dce2c172-62e6-4d50-b888-93ec6715f647" providerId="ADAL" clId="{D7CAEC35-FF0A-4D6C-8886-A89DB5A810E9}" dt="2023-07-06T20:32:20.851" v="407" actId="9405"/>
          <ac:inkMkLst>
            <pc:docMk/>
            <pc:sldMk cId="1187023752" sldId="276"/>
            <ac:inkMk id="46" creationId="{69209B72-76B2-F66B-9CC2-9A865A5E00FA}"/>
          </ac:inkMkLst>
        </pc:inkChg>
        <pc:inkChg chg="add mod">
          <ac:chgData name="mehmet sait özdemir" userId="dce2c172-62e6-4d50-b888-93ec6715f647" providerId="ADAL" clId="{D7CAEC35-FF0A-4D6C-8886-A89DB5A810E9}" dt="2023-07-06T20:32:24.819" v="414"/>
          <ac:inkMkLst>
            <pc:docMk/>
            <pc:sldMk cId="1187023752" sldId="276"/>
            <ac:inkMk id="47" creationId="{08E07F19-A56A-A66D-FDB6-AD14BEC16915}"/>
          </ac:inkMkLst>
        </pc:inkChg>
        <pc:inkChg chg="add mod">
          <ac:chgData name="mehmet sait özdemir" userId="dce2c172-62e6-4d50-b888-93ec6715f647" providerId="ADAL" clId="{D7CAEC35-FF0A-4D6C-8886-A89DB5A810E9}" dt="2023-07-06T20:32:24.819" v="414"/>
          <ac:inkMkLst>
            <pc:docMk/>
            <pc:sldMk cId="1187023752" sldId="276"/>
            <ac:inkMk id="48" creationId="{36F037DB-F36B-8965-6B32-C50C07B37F4D}"/>
          </ac:inkMkLst>
        </pc:inkChg>
        <pc:inkChg chg="add mod">
          <ac:chgData name="mehmet sait özdemir" userId="dce2c172-62e6-4d50-b888-93ec6715f647" providerId="ADAL" clId="{D7CAEC35-FF0A-4D6C-8886-A89DB5A810E9}" dt="2023-07-06T20:32:24.819" v="414"/>
          <ac:inkMkLst>
            <pc:docMk/>
            <pc:sldMk cId="1187023752" sldId="276"/>
            <ac:inkMk id="49" creationId="{6A3BE047-179A-87E1-36F2-8403A433EFE7}"/>
          </ac:inkMkLst>
        </pc:inkChg>
        <pc:inkChg chg="add mod">
          <ac:chgData name="mehmet sait özdemir" userId="dce2c172-62e6-4d50-b888-93ec6715f647" providerId="ADAL" clId="{D7CAEC35-FF0A-4D6C-8886-A89DB5A810E9}" dt="2023-07-06T20:32:24.819" v="414"/>
          <ac:inkMkLst>
            <pc:docMk/>
            <pc:sldMk cId="1187023752" sldId="276"/>
            <ac:inkMk id="50" creationId="{96BCC78D-D7D8-2333-2E74-75462C63AEC2}"/>
          </ac:inkMkLst>
        </pc:inkChg>
        <pc:inkChg chg="add mod">
          <ac:chgData name="mehmet sait özdemir" userId="dce2c172-62e6-4d50-b888-93ec6715f647" providerId="ADAL" clId="{D7CAEC35-FF0A-4D6C-8886-A89DB5A810E9}" dt="2023-07-06T20:32:24.819" v="414"/>
          <ac:inkMkLst>
            <pc:docMk/>
            <pc:sldMk cId="1187023752" sldId="276"/>
            <ac:inkMk id="51" creationId="{38E3FD24-3C91-BD66-49E1-207A0C71C304}"/>
          </ac:inkMkLst>
        </pc:inkChg>
        <pc:inkChg chg="add mod">
          <ac:chgData name="mehmet sait özdemir" userId="dce2c172-62e6-4d50-b888-93ec6715f647" providerId="ADAL" clId="{D7CAEC35-FF0A-4D6C-8886-A89DB5A810E9}" dt="2023-07-06T20:32:24.819" v="414"/>
          <ac:inkMkLst>
            <pc:docMk/>
            <pc:sldMk cId="1187023752" sldId="276"/>
            <ac:inkMk id="52" creationId="{7A041370-6071-8888-B0FF-685FB0F446A6}"/>
          </ac:inkMkLst>
        </pc:inkChg>
        <pc:inkChg chg="add">
          <ac:chgData name="mehmet sait özdemir" userId="dce2c172-62e6-4d50-b888-93ec6715f647" providerId="ADAL" clId="{D7CAEC35-FF0A-4D6C-8886-A89DB5A810E9}" dt="2023-07-06T20:32:26.798" v="415" actId="9405"/>
          <ac:inkMkLst>
            <pc:docMk/>
            <pc:sldMk cId="1187023752" sldId="276"/>
            <ac:inkMk id="55" creationId="{CA6EED8A-7BCB-A1F0-69A4-B9DCABB3A97D}"/>
          </ac:inkMkLst>
        </pc:inkChg>
      </pc:sldChg>
      <pc:sldChg chg="del">
        <pc:chgData name="mehmet sait özdemir" userId="dce2c172-62e6-4d50-b888-93ec6715f647" providerId="ADAL" clId="{D7CAEC35-FF0A-4D6C-8886-A89DB5A810E9}" dt="2023-07-06T18:54:32.363" v="23" actId="2696"/>
        <pc:sldMkLst>
          <pc:docMk/>
          <pc:sldMk cId="1512161356" sldId="276"/>
        </pc:sldMkLst>
      </pc:sldChg>
      <pc:sldChg chg="del">
        <pc:chgData name="mehmet sait özdemir" userId="dce2c172-62e6-4d50-b888-93ec6715f647" providerId="ADAL" clId="{D7CAEC35-FF0A-4D6C-8886-A89DB5A810E9}" dt="2023-07-06T18:54:32.363" v="23" actId="2696"/>
        <pc:sldMkLst>
          <pc:docMk/>
          <pc:sldMk cId="2721514956" sldId="277"/>
        </pc:sldMkLst>
      </pc:sldChg>
      <pc:sldChg chg="addSp delSp modSp add mod replId">
        <pc:chgData name="mehmet sait özdemir" userId="dce2c172-62e6-4d50-b888-93ec6715f647" providerId="ADAL" clId="{D7CAEC35-FF0A-4D6C-8886-A89DB5A810E9}" dt="2023-07-06T20:32:48.568" v="432" actId="9405"/>
        <pc:sldMkLst>
          <pc:docMk/>
          <pc:sldMk cId="2933368060" sldId="277"/>
        </pc:sldMkLst>
        <pc:grpChg chg="mod">
          <ac:chgData name="mehmet sait özdemir" userId="dce2c172-62e6-4d50-b888-93ec6715f647" providerId="ADAL" clId="{D7CAEC35-FF0A-4D6C-8886-A89DB5A810E9}" dt="2023-07-06T20:32:40.797" v="426"/>
          <ac:grpSpMkLst>
            <pc:docMk/>
            <pc:sldMk cId="2933368060" sldId="277"/>
            <ac:grpSpMk id="17" creationId="{8E9F2119-922A-991C-CB60-F1AEACE5B346}"/>
          </ac:grpSpMkLst>
        </pc:grpChg>
        <pc:grpChg chg="del mod">
          <ac:chgData name="mehmet sait özdemir" userId="dce2c172-62e6-4d50-b888-93ec6715f647" providerId="ADAL" clId="{D7CAEC35-FF0A-4D6C-8886-A89DB5A810E9}" dt="2023-07-06T20:32:42.044" v="428"/>
          <ac:grpSpMkLst>
            <pc:docMk/>
            <pc:sldMk cId="2933368060" sldId="277"/>
            <ac:grpSpMk id="18" creationId="{C103A295-FCFC-6A53-5D2D-39DFF9E17A46}"/>
          </ac:grpSpMkLst>
        </pc:grpChg>
        <pc:grpChg chg="del mod">
          <ac:chgData name="mehmet sait özdemir" userId="dce2c172-62e6-4d50-b888-93ec6715f647" providerId="ADAL" clId="{D7CAEC35-FF0A-4D6C-8886-A89DB5A810E9}" dt="2023-07-06T20:32:45.638" v="431"/>
          <ac:grpSpMkLst>
            <pc:docMk/>
            <pc:sldMk cId="2933368060" sldId="277"/>
            <ac:grpSpMk id="20" creationId="{5A42CAE3-B19E-70C0-EB66-B476C7BAB60A}"/>
          </ac:grpSpMkLst>
        </pc:grpChg>
        <pc:grpChg chg="mod">
          <ac:chgData name="mehmet sait özdemir" userId="dce2c172-62e6-4d50-b888-93ec6715f647" providerId="ADAL" clId="{D7CAEC35-FF0A-4D6C-8886-A89DB5A810E9}" dt="2023-07-06T20:32:45.638" v="431"/>
          <ac:grpSpMkLst>
            <pc:docMk/>
            <pc:sldMk cId="2933368060" sldId="277"/>
            <ac:grpSpMk id="23" creationId="{41523A9E-4F62-B67B-6E11-9FA74C869E50}"/>
          </ac:grpSpMkLst>
        </pc:grpChg>
        <pc:picChg chg="add mod">
          <ac:chgData name="mehmet sait özdemir" userId="dce2c172-62e6-4d50-b888-93ec6715f647" providerId="ADAL" clId="{D7CAEC35-FF0A-4D6C-8886-A89DB5A810E9}" dt="2023-07-06T19:10:26.134" v="127" actId="1076"/>
          <ac:picMkLst>
            <pc:docMk/>
            <pc:sldMk cId="2933368060" sldId="277"/>
            <ac:picMk id="3" creationId="{45C8719A-C72E-07E0-6802-1389C20AAC96}"/>
          </ac:picMkLst>
        </pc:picChg>
        <pc:inkChg chg="add">
          <ac:chgData name="mehmet sait özdemir" userId="dce2c172-62e6-4d50-b888-93ec6715f647" providerId="ADAL" clId="{D7CAEC35-FF0A-4D6C-8886-A89DB5A810E9}" dt="2023-07-06T20:32:33.963" v="416" actId="9405"/>
          <ac:inkMkLst>
            <pc:docMk/>
            <pc:sldMk cId="2933368060" sldId="277"/>
            <ac:inkMk id="4" creationId="{1CC23D1D-DC83-2F42-96F2-80FF629F3AB0}"/>
          </ac:inkMkLst>
        </pc:inkChg>
        <pc:inkChg chg="add mod">
          <ac:chgData name="mehmet sait özdemir" userId="dce2c172-62e6-4d50-b888-93ec6715f647" providerId="ADAL" clId="{D7CAEC35-FF0A-4D6C-8886-A89DB5A810E9}" dt="2023-07-06T20:32:45.638" v="431"/>
          <ac:inkMkLst>
            <pc:docMk/>
            <pc:sldMk cId="2933368060" sldId="277"/>
            <ac:inkMk id="6" creationId="{379A76FE-EAC9-144A-8399-06E1A0B98637}"/>
          </ac:inkMkLst>
        </pc:inkChg>
        <pc:inkChg chg="add mod">
          <ac:chgData name="mehmet sait özdemir" userId="dce2c172-62e6-4d50-b888-93ec6715f647" providerId="ADAL" clId="{D7CAEC35-FF0A-4D6C-8886-A89DB5A810E9}" dt="2023-07-06T20:32:45.638" v="431"/>
          <ac:inkMkLst>
            <pc:docMk/>
            <pc:sldMk cId="2933368060" sldId="277"/>
            <ac:inkMk id="7" creationId="{F9353884-9A82-4AA1-4C77-E4EF94B870B0}"/>
          </ac:inkMkLst>
        </pc:inkChg>
        <pc:inkChg chg="add mod">
          <ac:chgData name="mehmet sait özdemir" userId="dce2c172-62e6-4d50-b888-93ec6715f647" providerId="ADAL" clId="{D7CAEC35-FF0A-4D6C-8886-A89DB5A810E9}" dt="2023-07-06T20:32:45.638" v="431"/>
          <ac:inkMkLst>
            <pc:docMk/>
            <pc:sldMk cId="2933368060" sldId="277"/>
            <ac:inkMk id="8" creationId="{E260B6ED-8D7B-AFD6-66F4-7478CF054C22}"/>
          </ac:inkMkLst>
        </pc:inkChg>
        <pc:inkChg chg="add mod">
          <ac:chgData name="mehmet sait özdemir" userId="dce2c172-62e6-4d50-b888-93ec6715f647" providerId="ADAL" clId="{D7CAEC35-FF0A-4D6C-8886-A89DB5A810E9}" dt="2023-07-06T20:32:45.638" v="431"/>
          <ac:inkMkLst>
            <pc:docMk/>
            <pc:sldMk cId="2933368060" sldId="277"/>
            <ac:inkMk id="9" creationId="{D97754DA-BA83-3E91-C565-C570EB10EC55}"/>
          </ac:inkMkLst>
        </pc:inkChg>
        <pc:inkChg chg="add mod">
          <ac:chgData name="mehmet sait özdemir" userId="dce2c172-62e6-4d50-b888-93ec6715f647" providerId="ADAL" clId="{D7CAEC35-FF0A-4D6C-8886-A89DB5A810E9}" dt="2023-07-06T20:32:45.638" v="431"/>
          <ac:inkMkLst>
            <pc:docMk/>
            <pc:sldMk cId="2933368060" sldId="277"/>
            <ac:inkMk id="12" creationId="{D40E0F84-46A5-FF9D-9767-20F18CB6843B}"/>
          </ac:inkMkLst>
        </pc:inkChg>
        <pc:inkChg chg="add mod">
          <ac:chgData name="mehmet sait özdemir" userId="dce2c172-62e6-4d50-b888-93ec6715f647" providerId="ADAL" clId="{D7CAEC35-FF0A-4D6C-8886-A89DB5A810E9}" dt="2023-07-06T20:32:40.797" v="426"/>
          <ac:inkMkLst>
            <pc:docMk/>
            <pc:sldMk cId="2933368060" sldId="277"/>
            <ac:inkMk id="13" creationId="{EC6654EA-9DAF-74DF-E77E-B0FFC8F33056}"/>
          </ac:inkMkLst>
        </pc:inkChg>
        <pc:inkChg chg="add mod">
          <ac:chgData name="mehmet sait özdemir" userId="dce2c172-62e6-4d50-b888-93ec6715f647" providerId="ADAL" clId="{D7CAEC35-FF0A-4D6C-8886-A89DB5A810E9}" dt="2023-07-06T20:32:40.797" v="426"/>
          <ac:inkMkLst>
            <pc:docMk/>
            <pc:sldMk cId="2933368060" sldId="277"/>
            <ac:inkMk id="14" creationId="{11294D69-7DA2-9B13-462F-C659C8D29C17}"/>
          </ac:inkMkLst>
        </pc:inkChg>
        <pc:inkChg chg="add mod">
          <ac:chgData name="mehmet sait özdemir" userId="dce2c172-62e6-4d50-b888-93ec6715f647" providerId="ADAL" clId="{D7CAEC35-FF0A-4D6C-8886-A89DB5A810E9}" dt="2023-07-06T20:32:40.797" v="426"/>
          <ac:inkMkLst>
            <pc:docMk/>
            <pc:sldMk cId="2933368060" sldId="277"/>
            <ac:inkMk id="15" creationId="{F2158FDA-17D7-CA49-3A37-3ADD158A7EA8}"/>
          </ac:inkMkLst>
        </pc:inkChg>
        <pc:inkChg chg="add mod">
          <ac:chgData name="mehmet sait özdemir" userId="dce2c172-62e6-4d50-b888-93ec6715f647" providerId="ADAL" clId="{D7CAEC35-FF0A-4D6C-8886-A89DB5A810E9}" dt="2023-07-06T20:32:40.797" v="426"/>
          <ac:inkMkLst>
            <pc:docMk/>
            <pc:sldMk cId="2933368060" sldId="277"/>
            <ac:inkMk id="16" creationId="{536E66C1-42F3-A8FC-6904-242A248AA63B}"/>
          </ac:inkMkLst>
        </pc:inkChg>
        <pc:inkChg chg="add mod">
          <ac:chgData name="mehmet sait özdemir" userId="dce2c172-62e6-4d50-b888-93ec6715f647" providerId="ADAL" clId="{D7CAEC35-FF0A-4D6C-8886-A89DB5A810E9}" dt="2023-07-06T20:32:45.638" v="431"/>
          <ac:inkMkLst>
            <pc:docMk/>
            <pc:sldMk cId="2933368060" sldId="277"/>
            <ac:inkMk id="19" creationId="{5D239A1E-FD5F-61BF-6CE7-F90BBBD2CD8B}"/>
          </ac:inkMkLst>
        </pc:inkChg>
        <pc:inkChg chg="add">
          <ac:chgData name="mehmet sait özdemir" userId="dce2c172-62e6-4d50-b888-93ec6715f647" providerId="ADAL" clId="{D7CAEC35-FF0A-4D6C-8886-A89DB5A810E9}" dt="2023-07-06T20:32:43.678" v="429" actId="9405"/>
          <ac:inkMkLst>
            <pc:docMk/>
            <pc:sldMk cId="2933368060" sldId="277"/>
            <ac:inkMk id="21" creationId="{4247CF33-AA07-7BB9-0F3E-93AC2E737ACA}"/>
          </ac:inkMkLst>
        </pc:inkChg>
        <pc:inkChg chg="add mod">
          <ac:chgData name="mehmet sait özdemir" userId="dce2c172-62e6-4d50-b888-93ec6715f647" providerId="ADAL" clId="{D7CAEC35-FF0A-4D6C-8886-A89DB5A810E9}" dt="2023-07-06T20:32:45.638" v="431"/>
          <ac:inkMkLst>
            <pc:docMk/>
            <pc:sldMk cId="2933368060" sldId="277"/>
            <ac:inkMk id="22" creationId="{69E52D34-1770-DCFA-94F4-EECF39FFDF11}"/>
          </ac:inkMkLst>
        </pc:inkChg>
        <pc:inkChg chg="add">
          <ac:chgData name="mehmet sait özdemir" userId="dce2c172-62e6-4d50-b888-93ec6715f647" providerId="ADAL" clId="{D7CAEC35-FF0A-4D6C-8886-A89DB5A810E9}" dt="2023-07-06T20:32:48.568" v="432" actId="9405"/>
          <ac:inkMkLst>
            <pc:docMk/>
            <pc:sldMk cId="2933368060" sldId="277"/>
            <ac:inkMk id="24" creationId="{9E94A8FD-202C-900D-A11C-40EE5C1A9D1A}"/>
          </ac:inkMkLst>
        </pc:inkChg>
      </pc:sldChg>
      <pc:sldChg chg="del">
        <pc:chgData name="mehmet sait özdemir" userId="dce2c172-62e6-4d50-b888-93ec6715f647" providerId="ADAL" clId="{D7CAEC35-FF0A-4D6C-8886-A89DB5A810E9}" dt="2023-07-06T18:54:32.363" v="23" actId="2696"/>
        <pc:sldMkLst>
          <pc:docMk/>
          <pc:sldMk cId="2455056474" sldId="278"/>
        </pc:sldMkLst>
      </pc:sldChg>
      <pc:sldChg chg="addSp delSp modSp add mod replId">
        <pc:chgData name="mehmet sait özdemir" userId="dce2c172-62e6-4d50-b888-93ec6715f647" providerId="ADAL" clId="{D7CAEC35-FF0A-4D6C-8886-A89DB5A810E9}" dt="2023-07-06T20:33:24.845" v="442"/>
        <pc:sldMkLst>
          <pc:docMk/>
          <pc:sldMk cId="3469442920" sldId="278"/>
        </pc:sldMkLst>
        <pc:grpChg chg="del mod">
          <ac:chgData name="mehmet sait özdemir" userId="dce2c172-62e6-4d50-b888-93ec6715f647" providerId="ADAL" clId="{D7CAEC35-FF0A-4D6C-8886-A89DB5A810E9}" dt="2023-07-06T20:33:24.845" v="442"/>
          <ac:grpSpMkLst>
            <pc:docMk/>
            <pc:sldMk cId="3469442920" sldId="278"/>
            <ac:grpSpMk id="8" creationId="{A8C7199B-74A2-E02F-E57D-1E303FE675B3}"/>
          </ac:grpSpMkLst>
        </pc:grpChg>
        <pc:grpChg chg="mod">
          <ac:chgData name="mehmet sait özdemir" userId="dce2c172-62e6-4d50-b888-93ec6715f647" providerId="ADAL" clId="{D7CAEC35-FF0A-4D6C-8886-A89DB5A810E9}" dt="2023-07-06T20:33:24.845" v="442"/>
          <ac:grpSpMkLst>
            <pc:docMk/>
            <pc:sldMk cId="3469442920" sldId="278"/>
            <ac:grpSpMk id="16" creationId="{5D0C296B-08BB-ED11-A07A-3B43E5DF629E}"/>
          </ac:grpSpMkLst>
        </pc:grpChg>
        <pc:grpChg chg="mod">
          <ac:chgData name="mehmet sait özdemir" userId="dce2c172-62e6-4d50-b888-93ec6715f647" providerId="ADAL" clId="{D7CAEC35-FF0A-4D6C-8886-A89DB5A810E9}" dt="2023-07-06T20:33:24.845" v="442"/>
          <ac:grpSpMkLst>
            <pc:docMk/>
            <pc:sldMk cId="3469442920" sldId="278"/>
            <ac:grpSpMk id="17" creationId="{3832996C-1677-9C7A-01B7-3CA5BBFF5FB5}"/>
          </ac:grpSpMkLst>
        </pc:grpChg>
        <pc:picChg chg="add mod">
          <ac:chgData name="mehmet sait özdemir" userId="dce2c172-62e6-4d50-b888-93ec6715f647" providerId="ADAL" clId="{D7CAEC35-FF0A-4D6C-8886-A89DB5A810E9}" dt="2023-07-06T19:10:45.326" v="133" actId="14100"/>
          <ac:picMkLst>
            <pc:docMk/>
            <pc:sldMk cId="3469442920" sldId="278"/>
            <ac:picMk id="3" creationId="{53F2DE59-8CF4-3780-EFEB-1259043EE989}"/>
          </ac:picMkLst>
        </pc:picChg>
        <pc:inkChg chg="add">
          <ac:chgData name="mehmet sait özdemir" userId="dce2c172-62e6-4d50-b888-93ec6715f647" providerId="ADAL" clId="{D7CAEC35-FF0A-4D6C-8886-A89DB5A810E9}" dt="2023-07-06T20:33:11.386" v="433" actId="9405"/>
          <ac:inkMkLst>
            <pc:docMk/>
            <pc:sldMk cId="3469442920" sldId="278"/>
            <ac:inkMk id="4" creationId="{D1770379-FE68-453A-CC3A-F2B5ACD2C5F3}"/>
          </ac:inkMkLst>
        </pc:inkChg>
        <pc:inkChg chg="add mod">
          <ac:chgData name="mehmet sait özdemir" userId="dce2c172-62e6-4d50-b888-93ec6715f647" providerId="ADAL" clId="{D7CAEC35-FF0A-4D6C-8886-A89DB5A810E9}" dt="2023-07-06T20:33:24.845" v="442"/>
          <ac:inkMkLst>
            <pc:docMk/>
            <pc:sldMk cId="3469442920" sldId="278"/>
            <ac:inkMk id="6" creationId="{2C98F69A-72D4-EA42-7926-4408FAC38517}"/>
          </ac:inkMkLst>
        </pc:inkChg>
        <pc:inkChg chg="add mod">
          <ac:chgData name="mehmet sait özdemir" userId="dce2c172-62e6-4d50-b888-93ec6715f647" providerId="ADAL" clId="{D7CAEC35-FF0A-4D6C-8886-A89DB5A810E9}" dt="2023-07-06T20:33:24.845" v="442"/>
          <ac:inkMkLst>
            <pc:docMk/>
            <pc:sldMk cId="3469442920" sldId="278"/>
            <ac:inkMk id="7" creationId="{A16A818B-BE42-9457-9A19-DD424801E3F2}"/>
          </ac:inkMkLst>
        </pc:inkChg>
        <pc:inkChg chg="add mod">
          <ac:chgData name="mehmet sait özdemir" userId="dce2c172-62e6-4d50-b888-93ec6715f647" providerId="ADAL" clId="{D7CAEC35-FF0A-4D6C-8886-A89DB5A810E9}" dt="2023-07-06T20:33:24.845" v="442"/>
          <ac:inkMkLst>
            <pc:docMk/>
            <pc:sldMk cId="3469442920" sldId="278"/>
            <ac:inkMk id="9" creationId="{670E7BD9-E514-AA02-9C87-A486748C8A2C}"/>
          </ac:inkMkLst>
        </pc:inkChg>
        <pc:inkChg chg="add mod">
          <ac:chgData name="mehmet sait özdemir" userId="dce2c172-62e6-4d50-b888-93ec6715f647" providerId="ADAL" clId="{D7CAEC35-FF0A-4D6C-8886-A89DB5A810E9}" dt="2023-07-06T20:33:24.845" v="442"/>
          <ac:inkMkLst>
            <pc:docMk/>
            <pc:sldMk cId="3469442920" sldId="278"/>
            <ac:inkMk id="12" creationId="{2835CD3E-0C67-98B1-F94B-2145A29E3E26}"/>
          </ac:inkMkLst>
        </pc:inkChg>
        <pc:inkChg chg="add mod">
          <ac:chgData name="mehmet sait özdemir" userId="dce2c172-62e6-4d50-b888-93ec6715f647" providerId="ADAL" clId="{D7CAEC35-FF0A-4D6C-8886-A89DB5A810E9}" dt="2023-07-06T20:33:24.845" v="442"/>
          <ac:inkMkLst>
            <pc:docMk/>
            <pc:sldMk cId="3469442920" sldId="278"/>
            <ac:inkMk id="13" creationId="{4EACC273-D63A-7B61-13BD-CFFE16F8F6D9}"/>
          </ac:inkMkLst>
        </pc:inkChg>
        <pc:inkChg chg="add mod">
          <ac:chgData name="mehmet sait özdemir" userId="dce2c172-62e6-4d50-b888-93ec6715f647" providerId="ADAL" clId="{D7CAEC35-FF0A-4D6C-8886-A89DB5A810E9}" dt="2023-07-06T20:33:24.845" v="442"/>
          <ac:inkMkLst>
            <pc:docMk/>
            <pc:sldMk cId="3469442920" sldId="278"/>
            <ac:inkMk id="14" creationId="{1A0B0542-FB6B-CED4-1E5F-7332C4A56D63}"/>
          </ac:inkMkLst>
        </pc:inkChg>
        <pc:inkChg chg="add mod">
          <ac:chgData name="mehmet sait özdemir" userId="dce2c172-62e6-4d50-b888-93ec6715f647" providerId="ADAL" clId="{D7CAEC35-FF0A-4D6C-8886-A89DB5A810E9}" dt="2023-07-06T20:33:24.845" v="442"/>
          <ac:inkMkLst>
            <pc:docMk/>
            <pc:sldMk cId="3469442920" sldId="278"/>
            <ac:inkMk id="15" creationId="{18DBC3EB-CED2-98A6-66C7-3D8E3E0446C9}"/>
          </ac:inkMkLst>
        </pc:inkChg>
      </pc:sldChg>
      <pc:sldChg chg="del">
        <pc:chgData name="mehmet sait özdemir" userId="dce2c172-62e6-4d50-b888-93ec6715f647" providerId="ADAL" clId="{D7CAEC35-FF0A-4D6C-8886-A89DB5A810E9}" dt="2023-07-06T18:54:32.363" v="23" actId="2696"/>
        <pc:sldMkLst>
          <pc:docMk/>
          <pc:sldMk cId="300582914" sldId="279"/>
        </pc:sldMkLst>
      </pc:sldChg>
      <pc:sldChg chg="addSp modSp add mod replId">
        <pc:chgData name="mehmet sait özdemir" userId="dce2c172-62e6-4d50-b888-93ec6715f647" providerId="ADAL" clId="{D7CAEC35-FF0A-4D6C-8886-A89DB5A810E9}" dt="2023-07-06T20:35:03.657" v="473" actId="9405"/>
        <pc:sldMkLst>
          <pc:docMk/>
          <pc:sldMk cId="2364204503" sldId="279"/>
        </pc:sldMkLst>
        <pc:grpChg chg="mod">
          <ac:chgData name="mehmet sait özdemir" userId="dce2c172-62e6-4d50-b888-93ec6715f647" providerId="ADAL" clId="{D7CAEC35-FF0A-4D6C-8886-A89DB5A810E9}" dt="2023-07-06T20:33:41.523" v="452"/>
          <ac:grpSpMkLst>
            <pc:docMk/>
            <pc:sldMk cId="2364204503" sldId="279"/>
            <ac:grpSpMk id="16" creationId="{60096133-C53B-3D89-FD0E-DF1DA7157914}"/>
          </ac:grpSpMkLst>
        </pc:grpChg>
        <pc:grpChg chg="mod">
          <ac:chgData name="mehmet sait özdemir" userId="dce2c172-62e6-4d50-b888-93ec6715f647" providerId="ADAL" clId="{D7CAEC35-FF0A-4D6C-8886-A89DB5A810E9}" dt="2023-07-06T20:33:41.523" v="452"/>
          <ac:grpSpMkLst>
            <pc:docMk/>
            <pc:sldMk cId="2364204503" sldId="279"/>
            <ac:grpSpMk id="17" creationId="{095DF55D-EDAC-FEE7-A295-2C7D2B53B347}"/>
          </ac:grpSpMkLst>
        </pc:grpChg>
        <pc:grpChg chg="mod">
          <ac:chgData name="mehmet sait özdemir" userId="dce2c172-62e6-4d50-b888-93ec6715f647" providerId="ADAL" clId="{D7CAEC35-FF0A-4D6C-8886-A89DB5A810E9}" dt="2023-07-06T20:34:47.338" v="465"/>
          <ac:grpSpMkLst>
            <pc:docMk/>
            <pc:sldMk cId="2364204503" sldId="279"/>
            <ac:grpSpMk id="30" creationId="{2825A176-69CB-5364-CB9F-205E401644BA}"/>
          </ac:grpSpMkLst>
        </pc:grpChg>
        <pc:grpChg chg="mod">
          <ac:chgData name="mehmet sait özdemir" userId="dce2c172-62e6-4d50-b888-93ec6715f647" providerId="ADAL" clId="{D7CAEC35-FF0A-4D6C-8886-A89DB5A810E9}" dt="2023-07-06T20:35:01.772" v="472"/>
          <ac:grpSpMkLst>
            <pc:docMk/>
            <pc:sldMk cId="2364204503" sldId="279"/>
            <ac:grpSpMk id="37" creationId="{5A677A33-0D97-340D-BAFC-429AB7CA60D2}"/>
          </ac:grpSpMkLst>
        </pc:grpChg>
        <pc:picChg chg="add mod">
          <ac:chgData name="mehmet sait özdemir" userId="dce2c172-62e6-4d50-b888-93ec6715f647" providerId="ADAL" clId="{D7CAEC35-FF0A-4D6C-8886-A89DB5A810E9}" dt="2023-07-06T19:11:07.752" v="144" actId="14100"/>
          <ac:picMkLst>
            <pc:docMk/>
            <pc:sldMk cId="2364204503" sldId="279"/>
            <ac:picMk id="3" creationId="{FC15CF8E-DC99-B4D5-D595-C68219E245B3}"/>
          </ac:picMkLst>
        </pc:picChg>
        <pc:inkChg chg="add mod">
          <ac:chgData name="mehmet sait özdemir" userId="dce2c172-62e6-4d50-b888-93ec6715f647" providerId="ADAL" clId="{D7CAEC35-FF0A-4D6C-8886-A89DB5A810E9}" dt="2023-07-06T20:33:41.523" v="452"/>
          <ac:inkMkLst>
            <pc:docMk/>
            <pc:sldMk cId="2364204503" sldId="279"/>
            <ac:inkMk id="4" creationId="{2FC3ECD6-2238-5428-CCF9-88986AD85AE6}"/>
          </ac:inkMkLst>
        </pc:inkChg>
        <pc:inkChg chg="add mod">
          <ac:chgData name="mehmet sait özdemir" userId="dce2c172-62e6-4d50-b888-93ec6715f647" providerId="ADAL" clId="{D7CAEC35-FF0A-4D6C-8886-A89DB5A810E9}" dt="2023-07-06T20:33:41.523" v="452"/>
          <ac:inkMkLst>
            <pc:docMk/>
            <pc:sldMk cId="2364204503" sldId="279"/>
            <ac:inkMk id="6" creationId="{5750172D-B1E2-BA1D-09F1-56408C21DE33}"/>
          </ac:inkMkLst>
        </pc:inkChg>
        <pc:inkChg chg="add mod">
          <ac:chgData name="mehmet sait özdemir" userId="dce2c172-62e6-4d50-b888-93ec6715f647" providerId="ADAL" clId="{D7CAEC35-FF0A-4D6C-8886-A89DB5A810E9}" dt="2023-07-06T20:33:41.523" v="452"/>
          <ac:inkMkLst>
            <pc:docMk/>
            <pc:sldMk cId="2364204503" sldId="279"/>
            <ac:inkMk id="7" creationId="{858649FD-838C-1FF5-A024-E2D3057BA876}"/>
          </ac:inkMkLst>
        </pc:inkChg>
        <pc:inkChg chg="add mod">
          <ac:chgData name="mehmet sait özdemir" userId="dce2c172-62e6-4d50-b888-93ec6715f647" providerId="ADAL" clId="{D7CAEC35-FF0A-4D6C-8886-A89DB5A810E9}" dt="2023-07-06T20:33:41.523" v="452"/>
          <ac:inkMkLst>
            <pc:docMk/>
            <pc:sldMk cId="2364204503" sldId="279"/>
            <ac:inkMk id="8" creationId="{2E795D3A-C010-0211-148E-E63D01C7CB1A}"/>
          </ac:inkMkLst>
        </pc:inkChg>
        <pc:inkChg chg="add mod">
          <ac:chgData name="mehmet sait özdemir" userId="dce2c172-62e6-4d50-b888-93ec6715f647" providerId="ADAL" clId="{D7CAEC35-FF0A-4D6C-8886-A89DB5A810E9}" dt="2023-07-06T20:33:41.523" v="452"/>
          <ac:inkMkLst>
            <pc:docMk/>
            <pc:sldMk cId="2364204503" sldId="279"/>
            <ac:inkMk id="9" creationId="{31018703-7849-CADA-F489-6C000793ED82}"/>
          </ac:inkMkLst>
        </pc:inkChg>
        <pc:inkChg chg="add mod">
          <ac:chgData name="mehmet sait özdemir" userId="dce2c172-62e6-4d50-b888-93ec6715f647" providerId="ADAL" clId="{D7CAEC35-FF0A-4D6C-8886-A89DB5A810E9}" dt="2023-07-06T20:33:41.523" v="452"/>
          <ac:inkMkLst>
            <pc:docMk/>
            <pc:sldMk cId="2364204503" sldId="279"/>
            <ac:inkMk id="12" creationId="{01D53DFC-DB7A-09B8-F05A-E56C4CCF07DD}"/>
          </ac:inkMkLst>
        </pc:inkChg>
        <pc:inkChg chg="add mod">
          <ac:chgData name="mehmet sait özdemir" userId="dce2c172-62e6-4d50-b888-93ec6715f647" providerId="ADAL" clId="{D7CAEC35-FF0A-4D6C-8886-A89DB5A810E9}" dt="2023-07-06T20:33:41.523" v="452"/>
          <ac:inkMkLst>
            <pc:docMk/>
            <pc:sldMk cId="2364204503" sldId="279"/>
            <ac:inkMk id="13" creationId="{4C69996A-D87E-AD12-4FF5-CCB2BC4A63C2}"/>
          </ac:inkMkLst>
        </pc:inkChg>
        <pc:inkChg chg="add mod">
          <ac:chgData name="mehmet sait özdemir" userId="dce2c172-62e6-4d50-b888-93ec6715f647" providerId="ADAL" clId="{D7CAEC35-FF0A-4D6C-8886-A89DB5A810E9}" dt="2023-07-06T20:33:41.523" v="452"/>
          <ac:inkMkLst>
            <pc:docMk/>
            <pc:sldMk cId="2364204503" sldId="279"/>
            <ac:inkMk id="14" creationId="{A6B904BC-B700-59E7-913B-5C2A752282FF}"/>
          </ac:inkMkLst>
        </pc:inkChg>
        <pc:inkChg chg="add">
          <ac:chgData name="mehmet sait özdemir" userId="dce2c172-62e6-4d50-b888-93ec6715f647" providerId="ADAL" clId="{D7CAEC35-FF0A-4D6C-8886-A89DB5A810E9}" dt="2023-07-06T20:33:40.648" v="451" actId="9405"/>
          <ac:inkMkLst>
            <pc:docMk/>
            <pc:sldMk cId="2364204503" sldId="279"/>
            <ac:inkMk id="15" creationId="{138BB71E-7708-048F-6805-14B8E395FD3F}"/>
          </ac:inkMkLst>
        </pc:inkChg>
        <pc:inkChg chg="add">
          <ac:chgData name="mehmet sait özdemir" userId="dce2c172-62e6-4d50-b888-93ec6715f647" providerId="ADAL" clId="{D7CAEC35-FF0A-4D6C-8886-A89DB5A810E9}" dt="2023-07-06T20:33:42.734" v="453" actId="9405"/>
          <ac:inkMkLst>
            <pc:docMk/>
            <pc:sldMk cId="2364204503" sldId="279"/>
            <ac:inkMk id="18" creationId="{B83BD462-8C59-5306-C5B1-F5C091A8C951}"/>
          </ac:inkMkLst>
        </pc:inkChg>
        <pc:inkChg chg="add">
          <ac:chgData name="mehmet sait özdemir" userId="dce2c172-62e6-4d50-b888-93ec6715f647" providerId="ADAL" clId="{D7CAEC35-FF0A-4D6C-8886-A89DB5A810E9}" dt="2023-07-06T20:34:42.797" v="454" actId="9405"/>
          <ac:inkMkLst>
            <pc:docMk/>
            <pc:sldMk cId="2364204503" sldId="279"/>
            <ac:inkMk id="19" creationId="{0795F082-29BF-0E2C-A4B8-341B0344B231}"/>
          </ac:inkMkLst>
        </pc:inkChg>
        <pc:inkChg chg="add mod">
          <ac:chgData name="mehmet sait özdemir" userId="dce2c172-62e6-4d50-b888-93ec6715f647" providerId="ADAL" clId="{D7CAEC35-FF0A-4D6C-8886-A89DB5A810E9}" dt="2023-07-06T20:34:47.338" v="465"/>
          <ac:inkMkLst>
            <pc:docMk/>
            <pc:sldMk cId="2364204503" sldId="279"/>
            <ac:inkMk id="20" creationId="{A415A76A-5E24-6B07-3904-06D88427932A}"/>
          </ac:inkMkLst>
        </pc:inkChg>
        <pc:inkChg chg="add mod">
          <ac:chgData name="mehmet sait özdemir" userId="dce2c172-62e6-4d50-b888-93ec6715f647" providerId="ADAL" clId="{D7CAEC35-FF0A-4D6C-8886-A89DB5A810E9}" dt="2023-07-06T20:34:47.338" v="465"/>
          <ac:inkMkLst>
            <pc:docMk/>
            <pc:sldMk cId="2364204503" sldId="279"/>
            <ac:inkMk id="21" creationId="{ECA82228-5D0B-6AA3-6A65-9F68EF852C7A}"/>
          </ac:inkMkLst>
        </pc:inkChg>
        <pc:inkChg chg="add mod">
          <ac:chgData name="mehmet sait özdemir" userId="dce2c172-62e6-4d50-b888-93ec6715f647" providerId="ADAL" clId="{D7CAEC35-FF0A-4D6C-8886-A89DB5A810E9}" dt="2023-07-06T20:34:47.338" v="465"/>
          <ac:inkMkLst>
            <pc:docMk/>
            <pc:sldMk cId="2364204503" sldId="279"/>
            <ac:inkMk id="22" creationId="{537031F5-A901-B318-22D2-F271DEF3387A}"/>
          </ac:inkMkLst>
        </pc:inkChg>
        <pc:inkChg chg="add mod">
          <ac:chgData name="mehmet sait özdemir" userId="dce2c172-62e6-4d50-b888-93ec6715f647" providerId="ADAL" clId="{D7CAEC35-FF0A-4D6C-8886-A89DB5A810E9}" dt="2023-07-06T20:34:47.338" v="465"/>
          <ac:inkMkLst>
            <pc:docMk/>
            <pc:sldMk cId="2364204503" sldId="279"/>
            <ac:inkMk id="23" creationId="{ADAE984D-0E6E-04F8-F4E4-E3823B3407C2}"/>
          </ac:inkMkLst>
        </pc:inkChg>
        <pc:inkChg chg="add mod">
          <ac:chgData name="mehmet sait özdemir" userId="dce2c172-62e6-4d50-b888-93ec6715f647" providerId="ADAL" clId="{D7CAEC35-FF0A-4D6C-8886-A89DB5A810E9}" dt="2023-07-06T20:34:47.338" v="465"/>
          <ac:inkMkLst>
            <pc:docMk/>
            <pc:sldMk cId="2364204503" sldId="279"/>
            <ac:inkMk id="24" creationId="{FCDB69E7-DA47-D22A-A644-A0B202631AEA}"/>
          </ac:inkMkLst>
        </pc:inkChg>
        <pc:inkChg chg="add mod">
          <ac:chgData name="mehmet sait özdemir" userId="dce2c172-62e6-4d50-b888-93ec6715f647" providerId="ADAL" clId="{D7CAEC35-FF0A-4D6C-8886-A89DB5A810E9}" dt="2023-07-06T20:34:47.338" v="465"/>
          <ac:inkMkLst>
            <pc:docMk/>
            <pc:sldMk cId="2364204503" sldId="279"/>
            <ac:inkMk id="25" creationId="{D2E06608-C675-84B9-5C77-D8130E3C3F33}"/>
          </ac:inkMkLst>
        </pc:inkChg>
        <pc:inkChg chg="add mod">
          <ac:chgData name="mehmet sait özdemir" userId="dce2c172-62e6-4d50-b888-93ec6715f647" providerId="ADAL" clId="{D7CAEC35-FF0A-4D6C-8886-A89DB5A810E9}" dt="2023-07-06T20:34:47.338" v="465"/>
          <ac:inkMkLst>
            <pc:docMk/>
            <pc:sldMk cId="2364204503" sldId="279"/>
            <ac:inkMk id="26" creationId="{FAE1E99A-23D6-DD45-5EF2-50DDFE56669D}"/>
          </ac:inkMkLst>
        </pc:inkChg>
        <pc:inkChg chg="add mod">
          <ac:chgData name="mehmet sait özdemir" userId="dce2c172-62e6-4d50-b888-93ec6715f647" providerId="ADAL" clId="{D7CAEC35-FF0A-4D6C-8886-A89DB5A810E9}" dt="2023-07-06T20:34:47.338" v="465"/>
          <ac:inkMkLst>
            <pc:docMk/>
            <pc:sldMk cId="2364204503" sldId="279"/>
            <ac:inkMk id="27" creationId="{C2BE6DFC-BABE-FF81-EF77-A26CBC36E4A5}"/>
          </ac:inkMkLst>
        </pc:inkChg>
        <pc:inkChg chg="add mod">
          <ac:chgData name="mehmet sait özdemir" userId="dce2c172-62e6-4d50-b888-93ec6715f647" providerId="ADAL" clId="{D7CAEC35-FF0A-4D6C-8886-A89DB5A810E9}" dt="2023-07-06T20:34:47.338" v="465"/>
          <ac:inkMkLst>
            <pc:docMk/>
            <pc:sldMk cId="2364204503" sldId="279"/>
            <ac:inkMk id="28" creationId="{F1785A5D-4A2B-C95F-0773-7CAFF12BD416}"/>
          </ac:inkMkLst>
        </pc:inkChg>
        <pc:inkChg chg="add mod">
          <ac:chgData name="mehmet sait özdemir" userId="dce2c172-62e6-4d50-b888-93ec6715f647" providerId="ADAL" clId="{D7CAEC35-FF0A-4D6C-8886-A89DB5A810E9}" dt="2023-07-06T20:34:47.338" v="465"/>
          <ac:inkMkLst>
            <pc:docMk/>
            <pc:sldMk cId="2364204503" sldId="279"/>
            <ac:inkMk id="29" creationId="{6F281351-5DFD-82F4-1030-465C7CD57A4A}"/>
          </ac:inkMkLst>
        </pc:inkChg>
        <pc:inkChg chg="add">
          <ac:chgData name="mehmet sait özdemir" userId="dce2c172-62e6-4d50-b888-93ec6715f647" providerId="ADAL" clId="{D7CAEC35-FF0A-4D6C-8886-A89DB5A810E9}" dt="2023-07-06T20:34:50.622" v="466" actId="9405"/>
          <ac:inkMkLst>
            <pc:docMk/>
            <pc:sldMk cId="2364204503" sldId="279"/>
            <ac:inkMk id="31" creationId="{6C22E2CD-9A68-1113-4D5B-ED9643FC7DE6}"/>
          </ac:inkMkLst>
        </pc:inkChg>
        <pc:inkChg chg="add">
          <ac:chgData name="mehmet sait özdemir" userId="dce2c172-62e6-4d50-b888-93ec6715f647" providerId="ADAL" clId="{D7CAEC35-FF0A-4D6C-8886-A89DB5A810E9}" dt="2023-07-06T20:34:59.316" v="467" actId="9405"/>
          <ac:inkMkLst>
            <pc:docMk/>
            <pc:sldMk cId="2364204503" sldId="279"/>
            <ac:inkMk id="32" creationId="{18F83E49-DA79-0DBE-3173-4E981F2B2715}"/>
          </ac:inkMkLst>
        </pc:inkChg>
        <pc:inkChg chg="add mod">
          <ac:chgData name="mehmet sait özdemir" userId="dce2c172-62e6-4d50-b888-93ec6715f647" providerId="ADAL" clId="{D7CAEC35-FF0A-4D6C-8886-A89DB5A810E9}" dt="2023-07-06T20:35:01.772" v="472"/>
          <ac:inkMkLst>
            <pc:docMk/>
            <pc:sldMk cId="2364204503" sldId="279"/>
            <ac:inkMk id="33" creationId="{A0F17BD2-B642-8474-902C-F970A504FFCA}"/>
          </ac:inkMkLst>
        </pc:inkChg>
        <pc:inkChg chg="add mod">
          <ac:chgData name="mehmet sait özdemir" userId="dce2c172-62e6-4d50-b888-93ec6715f647" providerId="ADAL" clId="{D7CAEC35-FF0A-4D6C-8886-A89DB5A810E9}" dt="2023-07-06T20:35:01.772" v="472"/>
          <ac:inkMkLst>
            <pc:docMk/>
            <pc:sldMk cId="2364204503" sldId="279"/>
            <ac:inkMk id="34" creationId="{F815C809-4015-4759-A371-C7F57277C735}"/>
          </ac:inkMkLst>
        </pc:inkChg>
        <pc:inkChg chg="add mod">
          <ac:chgData name="mehmet sait özdemir" userId="dce2c172-62e6-4d50-b888-93ec6715f647" providerId="ADAL" clId="{D7CAEC35-FF0A-4D6C-8886-A89DB5A810E9}" dt="2023-07-06T20:35:01.772" v="472"/>
          <ac:inkMkLst>
            <pc:docMk/>
            <pc:sldMk cId="2364204503" sldId="279"/>
            <ac:inkMk id="35" creationId="{9D74BC99-1623-A420-52C2-7F06109D8ED6}"/>
          </ac:inkMkLst>
        </pc:inkChg>
        <pc:inkChg chg="add mod">
          <ac:chgData name="mehmet sait özdemir" userId="dce2c172-62e6-4d50-b888-93ec6715f647" providerId="ADAL" clId="{D7CAEC35-FF0A-4D6C-8886-A89DB5A810E9}" dt="2023-07-06T20:35:01.772" v="472"/>
          <ac:inkMkLst>
            <pc:docMk/>
            <pc:sldMk cId="2364204503" sldId="279"/>
            <ac:inkMk id="36" creationId="{6C5B5E19-1D24-5C3A-4DCA-8F6597A9991C}"/>
          </ac:inkMkLst>
        </pc:inkChg>
        <pc:inkChg chg="add">
          <ac:chgData name="mehmet sait özdemir" userId="dce2c172-62e6-4d50-b888-93ec6715f647" providerId="ADAL" clId="{D7CAEC35-FF0A-4D6C-8886-A89DB5A810E9}" dt="2023-07-06T20:35:03.657" v="473" actId="9405"/>
          <ac:inkMkLst>
            <pc:docMk/>
            <pc:sldMk cId="2364204503" sldId="279"/>
            <ac:inkMk id="38" creationId="{E7F978BF-E026-8E97-6C18-56A8DDBBA88A}"/>
          </ac:inkMkLst>
        </pc:inkChg>
      </pc:sldChg>
      <pc:sldChg chg="del">
        <pc:chgData name="mehmet sait özdemir" userId="dce2c172-62e6-4d50-b888-93ec6715f647" providerId="ADAL" clId="{D7CAEC35-FF0A-4D6C-8886-A89DB5A810E9}" dt="2023-07-06T18:54:32.363" v="23" actId="2696"/>
        <pc:sldMkLst>
          <pc:docMk/>
          <pc:sldMk cId="365706450" sldId="280"/>
        </pc:sldMkLst>
      </pc:sldChg>
      <pc:sldChg chg="addSp modSp add mod replId">
        <pc:chgData name="mehmet sait özdemir" userId="dce2c172-62e6-4d50-b888-93ec6715f647" providerId="ADAL" clId="{D7CAEC35-FF0A-4D6C-8886-A89DB5A810E9}" dt="2023-07-06T20:35:26.500" v="490" actId="9405"/>
        <pc:sldMkLst>
          <pc:docMk/>
          <pc:sldMk cId="760897985" sldId="280"/>
        </pc:sldMkLst>
        <pc:grpChg chg="mod">
          <ac:chgData name="mehmet sait özdemir" userId="dce2c172-62e6-4d50-b888-93ec6715f647" providerId="ADAL" clId="{D7CAEC35-FF0A-4D6C-8886-A89DB5A810E9}" dt="2023-07-06T20:35:24.895" v="489"/>
          <ac:grpSpMkLst>
            <pc:docMk/>
            <pc:sldMk cId="760897985" sldId="280"/>
            <ac:grpSpMk id="22" creationId="{CC3D1BED-22BF-B5DB-F4F3-911271E84AD2}"/>
          </ac:grpSpMkLst>
        </pc:grpChg>
        <pc:grpChg chg="mod">
          <ac:chgData name="mehmet sait özdemir" userId="dce2c172-62e6-4d50-b888-93ec6715f647" providerId="ADAL" clId="{D7CAEC35-FF0A-4D6C-8886-A89DB5A810E9}" dt="2023-07-06T20:35:24.895" v="489"/>
          <ac:grpSpMkLst>
            <pc:docMk/>
            <pc:sldMk cId="760897985" sldId="280"/>
            <ac:grpSpMk id="23" creationId="{4D51CF89-024F-9D8A-21A2-26B286B284C6}"/>
          </ac:grpSpMkLst>
        </pc:grpChg>
        <pc:picChg chg="add mod">
          <ac:chgData name="mehmet sait özdemir" userId="dce2c172-62e6-4d50-b888-93ec6715f647" providerId="ADAL" clId="{D7CAEC35-FF0A-4D6C-8886-A89DB5A810E9}" dt="2023-07-06T19:11:27.476" v="148" actId="14100"/>
          <ac:picMkLst>
            <pc:docMk/>
            <pc:sldMk cId="760897985" sldId="280"/>
            <ac:picMk id="3" creationId="{BAC6D9FA-6417-AE2B-0416-851A618616D1}"/>
          </ac:picMkLst>
        </pc:picChg>
        <pc:inkChg chg="add">
          <ac:chgData name="mehmet sait özdemir" userId="dce2c172-62e6-4d50-b888-93ec6715f647" providerId="ADAL" clId="{D7CAEC35-FF0A-4D6C-8886-A89DB5A810E9}" dt="2023-07-06T20:35:15.803" v="474" actId="9405"/>
          <ac:inkMkLst>
            <pc:docMk/>
            <pc:sldMk cId="760897985" sldId="280"/>
            <ac:inkMk id="4" creationId="{DB4358F7-9B49-F0E4-5289-899C915AEB19}"/>
          </ac:inkMkLst>
        </pc:inkChg>
        <pc:inkChg chg="add">
          <ac:chgData name="mehmet sait özdemir" userId="dce2c172-62e6-4d50-b888-93ec6715f647" providerId="ADAL" clId="{D7CAEC35-FF0A-4D6C-8886-A89DB5A810E9}" dt="2023-07-06T20:35:17.030" v="475" actId="9405"/>
          <ac:inkMkLst>
            <pc:docMk/>
            <pc:sldMk cId="760897985" sldId="280"/>
            <ac:inkMk id="6" creationId="{9EF15C28-E6AF-D643-0197-29F765956040}"/>
          </ac:inkMkLst>
        </pc:inkChg>
        <pc:inkChg chg="add">
          <ac:chgData name="mehmet sait özdemir" userId="dce2c172-62e6-4d50-b888-93ec6715f647" providerId="ADAL" clId="{D7CAEC35-FF0A-4D6C-8886-A89DB5A810E9}" dt="2023-07-06T20:35:18.168" v="476" actId="9405"/>
          <ac:inkMkLst>
            <pc:docMk/>
            <pc:sldMk cId="760897985" sldId="280"/>
            <ac:inkMk id="7" creationId="{D5A5E6E9-C6A6-46C8-DDA8-518391888ED1}"/>
          </ac:inkMkLst>
        </pc:inkChg>
        <pc:inkChg chg="add">
          <ac:chgData name="mehmet sait özdemir" userId="dce2c172-62e6-4d50-b888-93ec6715f647" providerId="ADAL" clId="{D7CAEC35-FF0A-4D6C-8886-A89DB5A810E9}" dt="2023-07-06T20:35:19.067" v="477" actId="9405"/>
          <ac:inkMkLst>
            <pc:docMk/>
            <pc:sldMk cId="760897985" sldId="280"/>
            <ac:inkMk id="8" creationId="{E5F97C0D-DDC5-DF49-F0C6-4C402D71F5CB}"/>
          </ac:inkMkLst>
        </pc:inkChg>
        <pc:inkChg chg="add mod">
          <ac:chgData name="mehmet sait özdemir" userId="dce2c172-62e6-4d50-b888-93ec6715f647" providerId="ADAL" clId="{D7CAEC35-FF0A-4D6C-8886-A89DB5A810E9}" dt="2023-07-06T20:35:24.895" v="489"/>
          <ac:inkMkLst>
            <pc:docMk/>
            <pc:sldMk cId="760897985" sldId="280"/>
            <ac:inkMk id="9" creationId="{CC1A1217-494D-6966-694B-500185E5F8BC}"/>
          </ac:inkMkLst>
        </pc:inkChg>
        <pc:inkChg chg="add mod">
          <ac:chgData name="mehmet sait özdemir" userId="dce2c172-62e6-4d50-b888-93ec6715f647" providerId="ADAL" clId="{D7CAEC35-FF0A-4D6C-8886-A89DB5A810E9}" dt="2023-07-06T20:35:24.895" v="489"/>
          <ac:inkMkLst>
            <pc:docMk/>
            <pc:sldMk cId="760897985" sldId="280"/>
            <ac:inkMk id="12" creationId="{2940E4FF-0919-20D1-CC67-DAC1ABABD6AC}"/>
          </ac:inkMkLst>
        </pc:inkChg>
        <pc:inkChg chg="add mod">
          <ac:chgData name="mehmet sait özdemir" userId="dce2c172-62e6-4d50-b888-93ec6715f647" providerId="ADAL" clId="{D7CAEC35-FF0A-4D6C-8886-A89DB5A810E9}" dt="2023-07-06T20:35:24.895" v="489"/>
          <ac:inkMkLst>
            <pc:docMk/>
            <pc:sldMk cId="760897985" sldId="280"/>
            <ac:inkMk id="13" creationId="{8962B4D9-6023-1109-1DC5-CFCA8B0DCD58}"/>
          </ac:inkMkLst>
        </pc:inkChg>
        <pc:inkChg chg="add mod">
          <ac:chgData name="mehmet sait özdemir" userId="dce2c172-62e6-4d50-b888-93ec6715f647" providerId="ADAL" clId="{D7CAEC35-FF0A-4D6C-8886-A89DB5A810E9}" dt="2023-07-06T20:35:24.895" v="489"/>
          <ac:inkMkLst>
            <pc:docMk/>
            <pc:sldMk cId="760897985" sldId="280"/>
            <ac:inkMk id="14" creationId="{B65EFAB1-BFEC-0A0B-2B31-CF38841F8281}"/>
          </ac:inkMkLst>
        </pc:inkChg>
        <pc:inkChg chg="add mod">
          <ac:chgData name="mehmet sait özdemir" userId="dce2c172-62e6-4d50-b888-93ec6715f647" providerId="ADAL" clId="{D7CAEC35-FF0A-4D6C-8886-A89DB5A810E9}" dt="2023-07-06T20:35:24.895" v="489"/>
          <ac:inkMkLst>
            <pc:docMk/>
            <pc:sldMk cId="760897985" sldId="280"/>
            <ac:inkMk id="15" creationId="{D8570A88-F2A3-65CD-8354-A799AF9A031E}"/>
          </ac:inkMkLst>
        </pc:inkChg>
        <pc:inkChg chg="add mod">
          <ac:chgData name="mehmet sait özdemir" userId="dce2c172-62e6-4d50-b888-93ec6715f647" providerId="ADAL" clId="{D7CAEC35-FF0A-4D6C-8886-A89DB5A810E9}" dt="2023-07-06T20:35:24.895" v="489"/>
          <ac:inkMkLst>
            <pc:docMk/>
            <pc:sldMk cId="760897985" sldId="280"/>
            <ac:inkMk id="16" creationId="{08B2B9AD-0CBA-5001-7F61-0F7B3AB7CBF2}"/>
          </ac:inkMkLst>
        </pc:inkChg>
        <pc:inkChg chg="add mod">
          <ac:chgData name="mehmet sait özdemir" userId="dce2c172-62e6-4d50-b888-93ec6715f647" providerId="ADAL" clId="{D7CAEC35-FF0A-4D6C-8886-A89DB5A810E9}" dt="2023-07-06T20:35:24.895" v="489"/>
          <ac:inkMkLst>
            <pc:docMk/>
            <pc:sldMk cId="760897985" sldId="280"/>
            <ac:inkMk id="17" creationId="{56690C0D-FC3F-3C9E-BE4D-A32880B15F98}"/>
          </ac:inkMkLst>
        </pc:inkChg>
        <pc:inkChg chg="add mod">
          <ac:chgData name="mehmet sait özdemir" userId="dce2c172-62e6-4d50-b888-93ec6715f647" providerId="ADAL" clId="{D7CAEC35-FF0A-4D6C-8886-A89DB5A810E9}" dt="2023-07-06T20:35:24.895" v="489"/>
          <ac:inkMkLst>
            <pc:docMk/>
            <pc:sldMk cId="760897985" sldId="280"/>
            <ac:inkMk id="18" creationId="{63B7F129-5007-E0C9-E3B6-84C95A0E967D}"/>
          </ac:inkMkLst>
        </pc:inkChg>
        <pc:inkChg chg="add mod">
          <ac:chgData name="mehmet sait özdemir" userId="dce2c172-62e6-4d50-b888-93ec6715f647" providerId="ADAL" clId="{D7CAEC35-FF0A-4D6C-8886-A89DB5A810E9}" dt="2023-07-06T20:35:24.895" v="489"/>
          <ac:inkMkLst>
            <pc:docMk/>
            <pc:sldMk cId="760897985" sldId="280"/>
            <ac:inkMk id="19" creationId="{AC4A07A2-F4AE-99CC-16C7-DD2958D1270E}"/>
          </ac:inkMkLst>
        </pc:inkChg>
        <pc:inkChg chg="add mod">
          <ac:chgData name="mehmet sait özdemir" userId="dce2c172-62e6-4d50-b888-93ec6715f647" providerId="ADAL" clId="{D7CAEC35-FF0A-4D6C-8886-A89DB5A810E9}" dt="2023-07-06T20:35:24.895" v="489"/>
          <ac:inkMkLst>
            <pc:docMk/>
            <pc:sldMk cId="760897985" sldId="280"/>
            <ac:inkMk id="20" creationId="{8BEEDB47-2263-6FBA-200A-DEC52BE7B172}"/>
          </ac:inkMkLst>
        </pc:inkChg>
        <pc:inkChg chg="add mod">
          <ac:chgData name="mehmet sait özdemir" userId="dce2c172-62e6-4d50-b888-93ec6715f647" providerId="ADAL" clId="{D7CAEC35-FF0A-4D6C-8886-A89DB5A810E9}" dt="2023-07-06T20:35:24.895" v="489"/>
          <ac:inkMkLst>
            <pc:docMk/>
            <pc:sldMk cId="760897985" sldId="280"/>
            <ac:inkMk id="21" creationId="{FFD15DA1-58AD-F2D6-63EE-D3B4B683C773}"/>
          </ac:inkMkLst>
        </pc:inkChg>
        <pc:inkChg chg="add">
          <ac:chgData name="mehmet sait özdemir" userId="dce2c172-62e6-4d50-b888-93ec6715f647" providerId="ADAL" clId="{D7CAEC35-FF0A-4D6C-8886-A89DB5A810E9}" dt="2023-07-06T20:35:26.500" v="490" actId="9405"/>
          <ac:inkMkLst>
            <pc:docMk/>
            <pc:sldMk cId="760897985" sldId="280"/>
            <ac:inkMk id="24" creationId="{D863E845-D2A5-70AA-1D99-AFFF2D7A0BB0}"/>
          </ac:inkMkLst>
        </pc:inkChg>
      </pc:sldChg>
      <pc:sldChg chg="addSp modSp add mod replId">
        <pc:chgData name="mehmet sait özdemir" userId="dce2c172-62e6-4d50-b888-93ec6715f647" providerId="ADAL" clId="{D7CAEC35-FF0A-4D6C-8886-A89DB5A810E9}" dt="2023-07-06T20:35:57.287" v="495"/>
        <pc:sldMkLst>
          <pc:docMk/>
          <pc:sldMk cId="1472742073" sldId="281"/>
        </pc:sldMkLst>
        <pc:grpChg chg="mod">
          <ac:chgData name="mehmet sait özdemir" userId="dce2c172-62e6-4d50-b888-93ec6715f647" providerId="ADAL" clId="{D7CAEC35-FF0A-4D6C-8886-A89DB5A810E9}" dt="2023-07-06T20:35:57.287" v="495"/>
          <ac:grpSpMkLst>
            <pc:docMk/>
            <pc:sldMk cId="1472742073" sldId="281"/>
            <ac:grpSpMk id="9" creationId="{CD391E40-CC05-B43A-3EDE-92FFECDE0284}"/>
          </ac:grpSpMkLst>
        </pc:grpChg>
        <pc:picChg chg="add mod">
          <ac:chgData name="mehmet sait özdemir" userId="dce2c172-62e6-4d50-b888-93ec6715f647" providerId="ADAL" clId="{D7CAEC35-FF0A-4D6C-8886-A89DB5A810E9}" dt="2023-07-06T19:12:18.266" v="160" actId="1076"/>
          <ac:picMkLst>
            <pc:docMk/>
            <pc:sldMk cId="1472742073" sldId="281"/>
            <ac:picMk id="3" creationId="{E714AC25-FD3A-23B5-75B2-3108D8C16430}"/>
          </ac:picMkLst>
        </pc:picChg>
        <pc:inkChg chg="add">
          <ac:chgData name="mehmet sait özdemir" userId="dce2c172-62e6-4d50-b888-93ec6715f647" providerId="ADAL" clId="{D7CAEC35-FF0A-4D6C-8886-A89DB5A810E9}" dt="2023-07-06T20:35:50.943" v="491" actId="9405"/>
          <ac:inkMkLst>
            <pc:docMk/>
            <pc:sldMk cId="1472742073" sldId="281"/>
            <ac:inkMk id="4" creationId="{DC380068-1F44-2681-7106-A031CEEB2FB6}"/>
          </ac:inkMkLst>
        </pc:inkChg>
        <pc:inkChg chg="add">
          <ac:chgData name="mehmet sait özdemir" userId="dce2c172-62e6-4d50-b888-93ec6715f647" providerId="ADAL" clId="{D7CAEC35-FF0A-4D6C-8886-A89DB5A810E9}" dt="2023-07-06T20:35:54.014" v="492" actId="9405"/>
          <ac:inkMkLst>
            <pc:docMk/>
            <pc:sldMk cId="1472742073" sldId="281"/>
            <ac:inkMk id="6" creationId="{37BDA21E-44BC-8EDF-315C-49C195ABCB1F}"/>
          </ac:inkMkLst>
        </pc:inkChg>
        <pc:inkChg chg="add mod">
          <ac:chgData name="mehmet sait özdemir" userId="dce2c172-62e6-4d50-b888-93ec6715f647" providerId="ADAL" clId="{D7CAEC35-FF0A-4D6C-8886-A89DB5A810E9}" dt="2023-07-06T20:35:57.287" v="495"/>
          <ac:inkMkLst>
            <pc:docMk/>
            <pc:sldMk cId="1472742073" sldId="281"/>
            <ac:inkMk id="7" creationId="{F8781DDF-8A6C-AEB0-05AB-256D3784E005}"/>
          </ac:inkMkLst>
        </pc:inkChg>
        <pc:inkChg chg="add mod">
          <ac:chgData name="mehmet sait özdemir" userId="dce2c172-62e6-4d50-b888-93ec6715f647" providerId="ADAL" clId="{D7CAEC35-FF0A-4D6C-8886-A89DB5A810E9}" dt="2023-07-06T20:35:57.287" v="495"/>
          <ac:inkMkLst>
            <pc:docMk/>
            <pc:sldMk cId="1472742073" sldId="281"/>
            <ac:inkMk id="8" creationId="{F79A88FC-ECEF-2B82-1707-29BEE52CAF32}"/>
          </ac:inkMkLst>
        </pc:inkChg>
      </pc:sldChg>
      <pc:sldChg chg="del">
        <pc:chgData name="mehmet sait özdemir" userId="dce2c172-62e6-4d50-b888-93ec6715f647" providerId="ADAL" clId="{D7CAEC35-FF0A-4D6C-8886-A89DB5A810E9}" dt="2023-07-06T18:54:32.363" v="23" actId="2696"/>
        <pc:sldMkLst>
          <pc:docMk/>
          <pc:sldMk cId="3133008063" sldId="281"/>
        </pc:sldMkLst>
      </pc:sldChg>
      <pc:sldChg chg="del">
        <pc:chgData name="mehmet sait özdemir" userId="dce2c172-62e6-4d50-b888-93ec6715f647" providerId="ADAL" clId="{D7CAEC35-FF0A-4D6C-8886-A89DB5A810E9}" dt="2023-07-06T18:54:32.363" v="23" actId="2696"/>
        <pc:sldMkLst>
          <pc:docMk/>
          <pc:sldMk cId="1128953704" sldId="282"/>
        </pc:sldMkLst>
      </pc:sldChg>
      <pc:sldChg chg="addSp modSp add mod replId">
        <pc:chgData name="mehmet sait özdemir" userId="dce2c172-62e6-4d50-b888-93ec6715f647" providerId="ADAL" clId="{D7CAEC35-FF0A-4D6C-8886-A89DB5A810E9}" dt="2023-07-06T20:36:24.456" v="508" actId="9405"/>
        <pc:sldMkLst>
          <pc:docMk/>
          <pc:sldMk cId="1221704433" sldId="282"/>
        </pc:sldMkLst>
        <pc:grpChg chg="mod">
          <ac:chgData name="mehmet sait özdemir" userId="dce2c172-62e6-4d50-b888-93ec6715f647" providerId="ADAL" clId="{D7CAEC35-FF0A-4D6C-8886-A89DB5A810E9}" dt="2023-07-06T20:36:09.916" v="499"/>
          <ac:grpSpMkLst>
            <pc:docMk/>
            <pc:sldMk cId="1221704433" sldId="282"/>
            <ac:grpSpMk id="8" creationId="{73A86F3B-87ED-6CB6-7479-CAFE874D0739}"/>
          </ac:grpSpMkLst>
        </pc:grpChg>
        <pc:grpChg chg="mod">
          <ac:chgData name="mehmet sait özdemir" userId="dce2c172-62e6-4d50-b888-93ec6715f647" providerId="ADAL" clId="{D7CAEC35-FF0A-4D6C-8886-A89DB5A810E9}" dt="2023-07-06T20:36:18.869" v="504"/>
          <ac:grpSpMkLst>
            <pc:docMk/>
            <pc:sldMk cId="1221704433" sldId="282"/>
            <ac:grpSpMk id="15" creationId="{4BDFE08B-9397-778E-565E-3FAFB6636893}"/>
          </ac:grpSpMkLst>
        </pc:grpChg>
        <pc:grpChg chg="mod">
          <ac:chgData name="mehmet sait özdemir" userId="dce2c172-62e6-4d50-b888-93ec6715f647" providerId="ADAL" clId="{D7CAEC35-FF0A-4D6C-8886-A89DB5A810E9}" dt="2023-07-06T20:36:18.869" v="504"/>
          <ac:grpSpMkLst>
            <pc:docMk/>
            <pc:sldMk cId="1221704433" sldId="282"/>
            <ac:grpSpMk id="16" creationId="{9AE21F99-6F5B-917F-AAAC-861B3E1097C0}"/>
          </ac:grpSpMkLst>
        </pc:grpChg>
        <pc:grpChg chg="mod">
          <ac:chgData name="mehmet sait özdemir" userId="dce2c172-62e6-4d50-b888-93ec6715f647" providerId="ADAL" clId="{D7CAEC35-FF0A-4D6C-8886-A89DB5A810E9}" dt="2023-07-06T20:36:21.704" v="507"/>
          <ac:grpSpMkLst>
            <pc:docMk/>
            <pc:sldMk cId="1221704433" sldId="282"/>
            <ac:grpSpMk id="19" creationId="{23A9B3EC-EB18-9B68-5CA3-F4C03D1601BB}"/>
          </ac:grpSpMkLst>
        </pc:grpChg>
        <pc:picChg chg="add mod">
          <ac:chgData name="mehmet sait özdemir" userId="dce2c172-62e6-4d50-b888-93ec6715f647" providerId="ADAL" clId="{D7CAEC35-FF0A-4D6C-8886-A89DB5A810E9}" dt="2023-07-06T19:28:29.980" v="163" actId="14100"/>
          <ac:picMkLst>
            <pc:docMk/>
            <pc:sldMk cId="1221704433" sldId="282"/>
            <ac:picMk id="3" creationId="{4F97E531-9E0B-13E8-A673-BBBE59796E35}"/>
          </ac:picMkLst>
        </pc:picChg>
        <pc:inkChg chg="add">
          <ac:chgData name="mehmet sait özdemir" userId="dce2c172-62e6-4d50-b888-93ec6715f647" providerId="ADAL" clId="{D7CAEC35-FF0A-4D6C-8886-A89DB5A810E9}" dt="2023-07-06T20:36:05.984" v="496" actId="9405"/>
          <ac:inkMkLst>
            <pc:docMk/>
            <pc:sldMk cId="1221704433" sldId="282"/>
            <ac:inkMk id="4" creationId="{850C7E2C-E28E-B6AF-3E3E-34FF7BCF8D3B}"/>
          </ac:inkMkLst>
        </pc:inkChg>
        <pc:inkChg chg="add mod">
          <ac:chgData name="mehmet sait özdemir" userId="dce2c172-62e6-4d50-b888-93ec6715f647" providerId="ADAL" clId="{D7CAEC35-FF0A-4D6C-8886-A89DB5A810E9}" dt="2023-07-06T20:36:09.916" v="499"/>
          <ac:inkMkLst>
            <pc:docMk/>
            <pc:sldMk cId="1221704433" sldId="282"/>
            <ac:inkMk id="6" creationId="{961C023F-EC1F-3335-F9F6-53FD43920CF0}"/>
          </ac:inkMkLst>
        </pc:inkChg>
        <pc:inkChg chg="add mod">
          <ac:chgData name="mehmet sait özdemir" userId="dce2c172-62e6-4d50-b888-93ec6715f647" providerId="ADAL" clId="{D7CAEC35-FF0A-4D6C-8886-A89DB5A810E9}" dt="2023-07-06T20:36:09.916" v="499"/>
          <ac:inkMkLst>
            <pc:docMk/>
            <pc:sldMk cId="1221704433" sldId="282"/>
            <ac:inkMk id="7" creationId="{843F5C71-040E-F312-8394-34EF1E07D7D8}"/>
          </ac:inkMkLst>
        </pc:inkChg>
        <pc:inkChg chg="add mod">
          <ac:chgData name="mehmet sait özdemir" userId="dce2c172-62e6-4d50-b888-93ec6715f647" providerId="ADAL" clId="{D7CAEC35-FF0A-4D6C-8886-A89DB5A810E9}" dt="2023-07-06T20:36:18.869" v="504"/>
          <ac:inkMkLst>
            <pc:docMk/>
            <pc:sldMk cId="1221704433" sldId="282"/>
            <ac:inkMk id="9" creationId="{D37B3DAF-0BFC-9BB1-8E34-2DD0E6E61DD6}"/>
          </ac:inkMkLst>
        </pc:inkChg>
        <pc:inkChg chg="add mod">
          <ac:chgData name="mehmet sait özdemir" userId="dce2c172-62e6-4d50-b888-93ec6715f647" providerId="ADAL" clId="{D7CAEC35-FF0A-4D6C-8886-A89DB5A810E9}" dt="2023-07-06T20:36:18.869" v="504"/>
          <ac:inkMkLst>
            <pc:docMk/>
            <pc:sldMk cId="1221704433" sldId="282"/>
            <ac:inkMk id="12" creationId="{2DBF2A4A-FA53-928B-8282-65933340606B}"/>
          </ac:inkMkLst>
        </pc:inkChg>
        <pc:inkChg chg="add mod">
          <ac:chgData name="mehmet sait özdemir" userId="dce2c172-62e6-4d50-b888-93ec6715f647" providerId="ADAL" clId="{D7CAEC35-FF0A-4D6C-8886-A89DB5A810E9}" dt="2023-07-06T20:36:18.869" v="504"/>
          <ac:inkMkLst>
            <pc:docMk/>
            <pc:sldMk cId="1221704433" sldId="282"/>
            <ac:inkMk id="13" creationId="{7B17507A-E338-5E7B-4D88-737B9EAF3203}"/>
          </ac:inkMkLst>
        </pc:inkChg>
        <pc:inkChg chg="add mod">
          <ac:chgData name="mehmet sait özdemir" userId="dce2c172-62e6-4d50-b888-93ec6715f647" providerId="ADAL" clId="{D7CAEC35-FF0A-4D6C-8886-A89DB5A810E9}" dt="2023-07-06T20:36:18.869" v="504"/>
          <ac:inkMkLst>
            <pc:docMk/>
            <pc:sldMk cId="1221704433" sldId="282"/>
            <ac:inkMk id="14" creationId="{91359FA2-8169-7D20-FB6F-E3772BA76FF4}"/>
          </ac:inkMkLst>
        </pc:inkChg>
        <pc:inkChg chg="add mod">
          <ac:chgData name="mehmet sait özdemir" userId="dce2c172-62e6-4d50-b888-93ec6715f647" providerId="ADAL" clId="{D7CAEC35-FF0A-4D6C-8886-A89DB5A810E9}" dt="2023-07-06T20:36:21.704" v="507"/>
          <ac:inkMkLst>
            <pc:docMk/>
            <pc:sldMk cId="1221704433" sldId="282"/>
            <ac:inkMk id="17" creationId="{2D596BA7-3232-6C4F-A08B-272BA77C5FCA}"/>
          </ac:inkMkLst>
        </pc:inkChg>
        <pc:inkChg chg="add mod">
          <ac:chgData name="mehmet sait özdemir" userId="dce2c172-62e6-4d50-b888-93ec6715f647" providerId="ADAL" clId="{D7CAEC35-FF0A-4D6C-8886-A89DB5A810E9}" dt="2023-07-06T20:36:21.704" v="507"/>
          <ac:inkMkLst>
            <pc:docMk/>
            <pc:sldMk cId="1221704433" sldId="282"/>
            <ac:inkMk id="18" creationId="{5D9F303A-17AC-3B9F-D7D0-958E2032BC55}"/>
          </ac:inkMkLst>
        </pc:inkChg>
        <pc:inkChg chg="add">
          <ac:chgData name="mehmet sait özdemir" userId="dce2c172-62e6-4d50-b888-93ec6715f647" providerId="ADAL" clId="{D7CAEC35-FF0A-4D6C-8886-A89DB5A810E9}" dt="2023-07-06T20:36:24.456" v="508" actId="9405"/>
          <ac:inkMkLst>
            <pc:docMk/>
            <pc:sldMk cId="1221704433" sldId="282"/>
            <ac:inkMk id="20" creationId="{BD7B5EA2-58C5-82E3-13A0-B0CB6EE21CE3}"/>
          </ac:inkMkLst>
        </pc:inkChg>
      </pc:sldChg>
      <pc:sldChg chg="addSp modSp add mod replId">
        <pc:chgData name="mehmet sait özdemir" userId="dce2c172-62e6-4d50-b888-93ec6715f647" providerId="ADAL" clId="{D7CAEC35-FF0A-4D6C-8886-A89DB5A810E9}" dt="2023-07-06T20:36:52.237" v="514" actId="9405"/>
        <pc:sldMkLst>
          <pc:docMk/>
          <pc:sldMk cId="364755345" sldId="283"/>
        </pc:sldMkLst>
        <pc:grpChg chg="mod">
          <ac:chgData name="mehmet sait özdemir" userId="dce2c172-62e6-4d50-b888-93ec6715f647" providerId="ADAL" clId="{D7CAEC35-FF0A-4D6C-8886-A89DB5A810E9}" dt="2023-07-06T20:36:51.598" v="513"/>
          <ac:grpSpMkLst>
            <pc:docMk/>
            <pc:sldMk cId="364755345" sldId="283"/>
            <ac:grpSpMk id="9" creationId="{003301FF-0943-4B39-F177-71B533C05C07}"/>
          </ac:grpSpMkLst>
        </pc:grpChg>
        <pc:picChg chg="add mod">
          <ac:chgData name="mehmet sait özdemir" userId="dce2c172-62e6-4d50-b888-93ec6715f647" providerId="ADAL" clId="{D7CAEC35-FF0A-4D6C-8886-A89DB5A810E9}" dt="2023-07-06T19:28:41.664" v="165" actId="1076"/>
          <ac:picMkLst>
            <pc:docMk/>
            <pc:sldMk cId="364755345" sldId="283"/>
            <ac:picMk id="3" creationId="{5905E9B9-B393-145C-8C65-6EDCD939A907}"/>
          </ac:picMkLst>
        </pc:picChg>
        <pc:inkChg chg="add">
          <ac:chgData name="mehmet sait özdemir" userId="dce2c172-62e6-4d50-b888-93ec6715f647" providerId="ADAL" clId="{D7CAEC35-FF0A-4D6C-8886-A89DB5A810E9}" dt="2023-07-06T20:36:45.663" v="509" actId="9405"/>
          <ac:inkMkLst>
            <pc:docMk/>
            <pc:sldMk cId="364755345" sldId="283"/>
            <ac:inkMk id="4" creationId="{83B69E68-A08B-4545-E9C1-CAADE55952D0}"/>
          </ac:inkMkLst>
        </pc:inkChg>
        <pc:inkChg chg="add">
          <ac:chgData name="mehmet sait özdemir" userId="dce2c172-62e6-4d50-b888-93ec6715f647" providerId="ADAL" clId="{D7CAEC35-FF0A-4D6C-8886-A89DB5A810E9}" dt="2023-07-06T20:36:48.651" v="510" actId="9405"/>
          <ac:inkMkLst>
            <pc:docMk/>
            <pc:sldMk cId="364755345" sldId="283"/>
            <ac:inkMk id="6" creationId="{D0D2185C-A475-3937-CE02-A5A8AA466A1C}"/>
          </ac:inkMkLst>
        </pc:inkChg>
        <pc:inkChg chg="add mod">
          <ac:chgData name="mehmet sait özdemir" userId="dce2c172-62e6-4d50-b888-93ec6715f647" providerId="ADAL" clId="{D7CAEC35-FF0A-4D6C-8886-A89DB5A810E9}" dt="2023-07-06T20:36:51.598" v="513"/>
          <ac:inkMkLst>
            <pc:docMk/>
            <pc:sldMk cId="364755345" sldId="283"/>
            <ac:inkMk id="7" creationId="{1C586D7F-BFB6-B2D7-F912-E9D4DF725E9E}"/>
          </ac:inkMkLst>
        </pc:inkChg>
        <pc:inkChg chg="add mod">
          <ac:chgData name="mehmet sait özdemir" userId="dce2c172-62e6-4d50-b888-93ec6715f647" providerId="ADAL" clId="{D7CAEC35-FF0A-4D6C-8886-A89DB5A810E9}" dt="2023-07-06T20:36:51.598" v="513"/>
          <ac:inkMkLst>
            <pc:docMk/>
            <pc:sldMk cId="364755345" sldId="283"/>
            <ac:inkMk id="8" creationId="{C471B53C-31B4-1BDD-7CDF-AFC02CE85130}"/>
          </ac:inkMkLst>
        </pc:inkChg>
        <pc:inkChg chg="add">
          <ac:chgData name="mehmet sait özdemir" userId="dce2c172-62e6-4d50-b888-93ec6715f647" providerId="ADAL" clId="{D7CAEC35-FF0A-4D6C-8886-A89DB5A810E9}" dt="2023-07-06T20:36:52.237" v="514" actId="9405"/>
          <ac:inkMkLst>
            <pc:docMk/>
            <pc:sldMk cId="364755345" sldId="283"/>
            <ac:inkMk id="12" creationId="{A5413AE8-CA21-E059-0452-B26AA037AA9B}"/>
          </ac:inkMkLst>
        </pc:inkChg>
      </pc:sldChg>
      <pc:sldChg chg="del">
        <pc:chgData name="mehmet sait özdemir" userId="dce2c172-62e6-4d50-b888-93ec6715f647" providerId="ADAL" clId="{D7CAEC35-FF0A-4D6C-8886-A89DB5A810E9}" dt="2023-07-06T18:54:32.363" v="23" actId="2696"/>
        <pc:sldMkLst>
          <pc:docMk/>
          <pc:sldMk cId="3425127476" sldId="283"/>
        </pc:sldMkLst>
      </pc:sldChg>
      <pc:sldChg chg="del">
        <pc:chgData name="mehmet sait özdemir" userId="dce2c172-62e6-4d50-b888-93ec6715f647" providerId="ADAL" clId="{D7CAEC35-FF0A-4D6C-8886-A89DB5A810E9}" dt="2023-07-06T18:54:32.363" v="23" actId="2696"/>
        <pc:sldMkLst>
          <pc:docMk/>
          <pc:sldMk cId="423783841" sldId="284"/>
        </pc:sldMkLst>
      </pc:sldChg>
      <pc:sldChg chg="addSp delSp modSp add mod replId">
        <pc:chgData name="mehmet sait özdemir" userId="dce2c172-62e6-4d50-b888-93ec6715f647" providerId="ADAL" clId="{D7CAEC35-FF0A-4D6C-8886-A89DB5A810E9}" dt="2023-07-06T20:37:08.081" v="524" actId="9405"/>
        <pc:sldMkLst>
          <pc:docMk/>
          <pc:sldMk cId="1123472069" sldId="284"/>
        </pc:sldMkLst>
        <pc:grpChg chg="mod">
          <ac:chgData name="mehmet sait özdemir" userId="dce2c172-62e6-4d50-b888-93ec6715f647" providerId="ADAL" clId="{D7CAEC35-FF0A-4D6C-8886-A89DB5A810E9}" dt="2023-07-06T20:37:00.110" v="517"/>
          <ac:grpSpMkLst>
            <pc:docMk/>
            <pc:sldMk cId="1123472069" sldId="284"/>
            <ac:grpSpMk id="7" creationId="{ACC4B337-B300-39ED-31FE-2705292AF1E7}"/>
          </ac:grpSpMkLst>
        </pc:grpChg>
        <pc:grpChg chg="del mod">
          <ac:chgData name="mehmet sait özdemir" userId="dce2c172-62e6-4d50-b888-93ec6715f647" providerId="ADAL" clId="{D7CAEC35-FF0A-4D6C-8886-A89DB5A810E9}" dt="2023-07-06T20:37:04.276" v="522"/>
          <ac:grpSpMkLst>
            <pc:docMk/>
            <pc:sldMk cId="1123472069" sldId="284"/>
            <ac:grpSpMk id="12" creationId="{DA0A0C85-85DA-5B03-3A6C-4273EE5CB399}"/>
          </ac:grpSpMkLst>
        </pc:grpChg>
        <pc:grpChg chg="mod">
          <ac:chgData name="mehmet sait özdemir" userId="dce2c172-62e6-4d50-b888-93ec6715f647" providerId="ADAL" clId="{D7CAEC35-FF0A-4D6C-8886-A89DB5A810E9}" dt="2023-07-06T20:37:04.276" v="522"/>
          <ac:grpSpMkLst>
            <pc:docMk/>
            <pc:sldMk cId="1123472069" sldId="284"/>
            <ac:grpSpMk id="14" creationId="{AD5C7767-F206-2DA0-7026-25636B2DF57F}"/>
          </ac:grpSpMkLst>
        </pc:grpChg>
        <pc:picChg chg="add mod">
          <ac:chgData name="mehmet sait özdemir" userId="dce2c172-62e6-4d50-b888-93ec6715f647" providerId="ADAL" clId="{D7CAEC35-FF0A-4D6C-8886-A89DB5A810E9}" dt="2023-07-06T19:30:58.035" v="168" actId="14100"/>
          <ac:picMkLst>
            <pc:docMk/>
            <pc:sldMk cId="1123472069" sldId="284"/>
            <ac:picMk id="3" creationId="{D9EFE745-A531-B13C-C2F2-828E1826548B}"/>
          </ac:picMkLst>
        </pc:picChg>
        <pc:inkChg chg="add mod">
          <ac:chgData name="mehmet sait özdemir" userId="dce2c172-62e6-4d50-b888-93ec6715f647" providerId="ADAL" clId="{D7CAEC35-FF0A-4D6C-8886-A89DB5A810E9}" dt="2023-07-06T20:37:00.110" v="517"/>
          <ac:inkMkLst>
            <pc:docMk/>
            <pc:sldMk cId="1123472069" sldId="284"/>
            <ac:inkMk id="4" creationId="{C2373628-CE47-BA30-7510-BAAD528F9626}"/>
          </ac:inkMkLst>
        </pc:inkChg>
        <pc:inkChg chg="add mod">
          <ac:chgData name="mehmet sait özdemir" userId="dce2c172-62e6-4d50-b888-93ec6715f647" providerId="ADAL" clId="{D7CAEC35-FF0A-4D6C-8886-A89DB5A810E9}" dt="2023-07-06T20:37:00.110" v="517"/>
          <ac:inkMkLst>
            <pc:docMk/>
            <pc:sldMk cId="1123472069" sldId="284"/>
            <ac:inkMk id="6" creationId="{0521EDB8-DD60-A4EC-FF97-CA7CABBF2472}"/>
          </ac:inkMkLst>
        </pc:inkChg>
        <pc:inkChg chg="add mod">
          <ac:chgData name="mehmet sait özdemir" userId="dce2c172-62e6-4d50-b888-93ec6715f647" providerId="ADAL" clId="{D7CAEC35-FF0A-4D6C-8886-A89DB5A810E9}" dt="2023-07-06T20:37:04.276" v="522"/>
          <ac:inkMkLst>
            <pc:docMk/>
            <pc:sldMk cId="1123472069" sldId="284"/>
            <ac:inkMk id="8" creationId="{C11EAC59-B8EA-53CB-80A7-0C066A162ECF}"/>
          </ac:inkMkLst>
        </pc:inkChg>
        <pc:inkChg chg="add mod">
          <ac:chgData name="mehmet sait özdemir" userId="dce2c172-62e6-4d50-b888-93ec6715f647" providerId="ADAL" clId="{D7CAEC35-FF0A-4D6C-8886-A89DB5A810E9}" dt="2023-07-06T20:37:04.276" v="522"/>
          <ac:inkMkLst>
            <pc:docMk/>
            <pc:sldMk cId="1123472069" sldId="284"/>
            <ac:inkMk id="9" creationId="{AA096B9A-4A32-16CC-CCF9-FE5C8CBB4364}"/>
          </ac:inkMkLst>
        </pc:inkChg>
        <pc:inkChg chg="add mod">
          <ac:chgData name="mehmet sait özdemir" userId="dce2c172-62e6-4d50-b888-93ec6715f647" providerId="ADAL" clId="{D7CAEC35-FF0A-4D6C-8886-A89DB5A810E9}" dt="2023-07-06T20:37:04.276" v="522"/>
          <ac:inkMkLst>
            <pc:docMk/>
            <pc:sldMk cId="1123472069" sldId="284"/>
            <ac:inkMk id="13" creationId="{75926AEF-382A-051E-9CD9-928BA4A241EE}"/>
          </ac:inkMkLst>
        </pc:inkChg>
        <pc:inkChg chg="add">
          <ac:chgData name="mehmet sait özdemir" userId="dce2c172-62e6-4d50-b888-93ec6715f647" providerId="ADAL" clId="{D7CAEC35-FF0A-4D6C-8886-A89DB5A810E9}" dt="2023-07-06T20:37:04.807" v="523" actId="9405"/>
          <ac:inkMkLst>
            <pc:docMk/>
            <pc:sldMk cId="1123472069" sldId="284"/>
            <ac:inkMk id="15" creationId="{EE6B1E97-BD5C-CC7B-7076-06B19C8A97B0}"/>
          </ac:inkMkLst>
        </pc:inkChg>
        <pc:inkChg chg="add">
          <ac:chgData name="mehmet sait özdemir" userId="dce2c172-62e6-4d50-b888-93ec6715f647" providerId="ADAL" clId="{D7CAEC35-FF0A-4D6C-8886-A89DB5A810E9}" dt="2023-07-06T20:37:08.081" v="524" actId="9405"/>
          <ac:inkMkLst>
            <pc:docMk/>
            <pc:sldMk cId="1123472069" sldId="284"/>
            <ac:inkMk id="16" creationId="{7AF995E5-A38E-219F-47A8-7BEEBE2E3F26}"/>
          </ac:inkMkLst>
        </pc:inkChg>
      </pc:sldChg>
      <pc:sldChg chg="del">
        <pc:chgData name="mehmet sait özdemir" userId="dce2c172-62e6-4d50-b888-93ec6715f647" providerId="ADAL" clId="{D7CAEC35-FF0A-4D6C-8886-A89DB5A810E9}" dt="2023-07-06T18:54:32.363" v="23" actId="2696"/>
        <pc:sldMkLst>
          <pc:docMk/>
          <pc:sldMk cId="1199475112" sldId="285"/>
        </pc:sldMkLst>
      </pc:sldChg>
      <pc:sldChg chg="addSp delSp modSp add mod replId">
        <pc:chgData name="mehmet sait özdemir" userId="dce2c172-62e6-4d50-b888-93ec6715f647" providerId="ADAL" clId="{D7CAEC35-FF0A-4D6C-8886-A89DB5A810E9}" dt="2023-07-06T20:38:28.585" v="575" actId="9405"/>
        <pc:sldMkLst>
          <pc:docMk/>
          <pc:sldMk cId="2510541919" sldId="285"/>
        </pc:sldMkLst>
        <pc:grpChg chg="del mod">
          <ac:chgData name="mehmet sait özdemir" userId="dce2c172-62e6-4d50-b888-93ec6715f647" providerId="ADAL" clId="{D7CAEC35-FF0A-4D6C-8886-A89DB5A810E9}" dt="2023-07-06T20:37:52.922" v="550"/>
          <ac:grpSpMkLst>
            <pc:docMk/>
            <pc:sldMk cId="2510541919" sldId="285"/>
            <ac:grpSpMk id="9" creationId="{7202546B-D086-A6D7-FB11-87A6A15FCE9B}"/>
          </ac:grpSpMkLst>
        </pc:grpChg>
        <pc:grpChg chg="mod">
          <ac:chgData name="mehmet sait özdemir" userId="dce2c172-62e6-4d50-b888-93ec6715f647" providerId="ADAL" clId="{D7CAEC35-FF0A-4D6C-8886-A89DB5A810E9}" dt="2023-07-06T20:37:52.922" v="550"/>
          <ac:grpSpMkLst>
            <pc:docMk/>
            <pc:sldMk cId="2510541919" sldId="285"/>
            <ac:grpSpMk id="32" creationId="{5382C8B8-15A7-931B-FE2B-73433A0CE6BE}"/>
          </ac:grpSpMkLst>
        </pc:grpChg>
        <pc:grpChg chg="del mod">
          <ac:chgData name="mehmet sait özdemir" userId="dce2c172-62e6-4d50-b888-93ec6715f647" providerId="ADAL" clId="{D7CAEC35-FF0A-4D6C-8886-A89DB5A810E9}" dt="2023-07-06T20:38:03.016" v="564"/>
          <ac:grpSpMkLst>
            <pc:docMk/>
            <pc:sldMk cId="2510541919" sldId="285"/>
            <ac:grpSpMk id="44" creationId="{B0DBC89F-48F8-1713-5E08-826B33FA7C68}"/>
          </ac:grpSpMkLst>
        </pc:grpChg>
        <pc:grpChg chg="mod">
          <ac:chgData name="mehmet sait özdemir" userId="dce2c172-62e6-4d50-b888-93ec6715f647" providerId="ADAL" clId="{D7CAEC35-FF0A-4D6C-8886-A89DB5A810E9}" dt="2023-07-06T20:38:03.016" v="564"/>
          <ac:grpSpMkLst>
            <pc:docMk/>
            <pc:sldMk cId="2510541919" sldId="285"/>
            <ac:grpSpMk id="46" creationId="{76AE38BA-4CDF-C771-D444-BC3A83E1997E}"/>
          </ac:grpSpMkLst>
        </pc:grpChg>
        <pc:grpChg chg="mod">
          <ac:chgData name="mehmet sait özdemir" userId="dce2c172-62e6-4d50-b888-93ec6715f647" providerId="ADAL" clId="{D7CAEC35-FF0A-4D6C-8886-A89DB5A810E9}" dt="2023-07-06T20:38:24.369" v="574"/>
          <ac:grpSpMkLst>
            <pc:docMk/>
            <pc:sldMk cId="2510541919" sldId="285"/>
            <ac:grpSpMk id="56" creationId="{7C3838E9-E86F-B58E-E059-222233668FCE}"/>
          </ac:grpSpMkLst>
        </pc:grpChg>
        <pc:picChg chg="add mod">
          <ac:chgData name="mehmet sait özdemir" userId="dce2c172-62e6-4d50-b888-93ec6715f647" providerId="ADAL" clId="{D7CAEC35-FF0A-4D6C-8886-A89DB5A810E9}" dt="2023-07-06T19:31:07.836" v="171" actId="14100"/>
          <ac:picMkLst>
            <pc:docMk/>
            <pc:sldMk cId="2510541919" sldId="285"/>
            <ac:picMk id="3" creationId="{15D49FA0-001B-0D07-D23E-C2894D7CFB39}"/>
          </ac:picMkLst>
        </pc:picChg>
        <pc:inkChg chg="add">
          <ac:chgData name="mehmet sait özdemir" userId="dce2c172-62e6-4d50-b888-93ec6715f647" providerId="ADAL" clId="{D7CAEC35-FF0A-4D6C-8886-A89DB5A810E9}" dt="2023-07-06T20:37:25.989" v="525" actId="9405"/>
          <ac:inkMkLst>
            <pc:docMk/>
            <pc:sldMk cId="2510541919" sldId="285"/>
            <ac:inkMk id="4" creationId="{7D12658B-2334-DC54-0D61-896D71DD5961}"/>
          </ac:inkMkLst>
        </pc:inkChg>
        <pc:inkChg chg="add">
          <ac:chgData name="mehmet sait özdemir" userId="dce2c172-62e6-4d50-b888-93ec6715f647" providerId="ADAL" clId="{D7CAEC35-FF0A-4D6C-8886-A89DB5A810E9}" dt="2023-07-06T20:37:35.935" v="526" actId="9405"/>
          <ac:inkMkLst>
            <pc:docMk/>
            <pc:sldMk cId="2510541919" sldId="285"/>
            <ac:inkMk id="6" creationId="{F33CB522-95E9-720D-80D5-D2A18E7C58BB}"/>
          </ac:inkMkLst>
        </pc:inkChg>
        <pc:inkChg chg="add mod">
          <ac:chgData name="mehmet sait özdemir" userId="dce2c172-62e6-4d50-b888-93ec6715f647" providerId="ADAL" clId="{D7CAEC35-FF0A-4D6C-8886-A89DB5A810E9}" dt="2023-07-06T20:37:52.922" v="550"/>
          <ac:inkMkLst>
            <pc:docMk/>
            <pc:sldMk cId="2510541919" sldId="285"/>
            <ac:inkMk id="7" creationId="{A019B76B-341B-3A59-BD08-015A1881C9BF}"/>
          </ac:inkMkLst>
        </pc:inkChg>
        <pc:inkChg chg="add mod">
          <ac:chgData name="mehmet sait özdemir" userId="dce2c172-62e6-4d50-b888-93ec6715f647" providerId="ADAL" clId="{D7CAEC35-FF0A-4D6C-8886-A89DB5A810E9}" dt="2023-07-06T20:37:52.922" v="550"/>
          <ac:inkMkLst>
            <pc:docMk/>
            <pc:sldMk cId="2510541919" sldId="285"/>
            <ac:inkMk id="8" creationId="{E08D46E6-766E-52AF-43A9-38FBEF24C997}"/>
          </ac:inkMkLst>
        </pc:inkChg>
        <pc:inkChg chg="add mod">
          <ac:chgData name="mehmet sait özdemir" userId="dce2c172-62e6-4d50-b888-93ec6715f647" providerId="ADAL" clId="{D7CAEC35-FF0A-4D6C-8886-A89DB5A810E9}" dt="2023-07-06T20:37:52.922" v="550"/>
          <ac:inkMkLst>
            <pc:docMk/>
            <pc:sldMk cId="2510541919" sldId="285"/>
            <ac:inkMk id="12" creationId="{53BAFAFA-2C7D-9B82-6B38-FF6292712255}"/>
          </ac:inkMkLst>
        </pc:inkChg>
        <pc:inkChg chg="add mod">
          <ac:chgData name="mehmet sait özdemir" userId="dce2c172-62e6-4d50-b888-93ec6715f647" providerId="ADAL" clId="{D7CAEC35-FF0A-4D6C-8886-A89DB5A810E9}" dt="2023-07-06T20:37:52.922" v="550"/>
          <ac:inkMkLst>
            <pc:docMk/>
            <pc:sldMk cId="2510541919" sldId="285"/>
            <ac:inkMk id="13" creationId="{706D8A61-45C3-8E9F-C7F5-6FA4B08EE374}"/>
          </ac:inkMkLst>
        </pc:inkChg>
        <pc:inkChg chg="add mod">
          <ac:chgData name="mehmet sait özdemir" userId="dce2c172-62e6-4d50-b888-93ec6715f647" providerId="ADAL" clId="{D7CAEC35-FF0A-4D6C-8886-A89DB5A810E9}" dt="2023-07-06T20:37:52.922" v="550"/>
          <ac:inkMkLst>
            <pc:docMk/>
            <pc:sldMk cId="2510541919" sldId="285"/>
            <ac:inkMk id="14" creationId="{2717F2C3-BE3F-5993-B631-913964FAD14E}"/>
          </ac:inkMkLst>
        </pc:inkChg>
        <pc:inkChg chg="add mod">
          <ac:chgData name="mehmet sait özdemir" userId="dce2c172-62e6-4d50-b888-93ec6715f647" providerId="ADAL" clId="{D7CAEC35-FF0A-4D6C-8886-A89DB5A810E9}" dt="2023-07-06T20:37:52.922" v="550"/>
          <ac:inkMkLst>
            <pc:docMk/>
            <pc:sldMk cId="2510541919" sldId="285"/>
            <ac:inkMk id="15" creationId="{AA51578A-4C0B-1A8A-109B-DC4A40A2B561}"/>
          </ac:inkMkLst>
        </pc:inkChg>
        <pc:inkChg chg="add mod">
          <ac:chgData name="mehmet sait özdemir" userId="dce2c172-62e6-4d50-b888-93ec6715f647" providerId="ADAL" clId="{D7CAEC35-FF0A-4D6C-8886-A89DB5A810E9}" dt="2023-07-06T20:37:52.922" v="550"/>
          <ac:inkMkLst>
            <pc:docMk/>
            <pc:sldMk cId="2510541919" sldId="285"/>
            <ac:inkMk id="16" creationId="{0E598C66-9828-57FC-8D3B-7DFE7C5CC1A8}"/>
          </ac:inkMkLst>
        </pc:inkChg>
        <pc:inkChg chg="add mod">
          <ac:chgData name="mehmet sait özdemir" userId="dce2c172-62e6-4d50-b888-93ec6715f647" providerId="ADAL" clId="{D7CAEC35-FF0A-4D6C-8886-A89DB5A810E9}" dt="2023-07-06T20:37:52.922" v="550"/>
          <ac:inkMkLst>
            <pc:docMk/>
            <pc:sldMk cId="2510541919" sldId="285"/>
            <ac:inkMk id="17" creationId="{312C6044-B8D3-687F-EFC2-0C0737471493}"/>
          </ac:inkMkLst>
        </pc:inkChg>
        <pc:inkChg chg="add mod">
          <ac:chgData name="mehmet sait özdemir" userId="dce2c172-62e6-4d50-b888-93ec6715f647" providerId="ADAL" clId="{D7CAEC35-FF0A-4D6C-8886-A89DB5A810E9}" dt="2023-07-06T20:37:52.922" v="550"/>
          <ac:inkMkLst>
            <pc:docMk/>
            <pc:sldMk cId="2510541919" sldId="285"/>
            <ac:inkMk id="18" creationId="{8775709B-0FD2-CD67-3A24-BA1AE64DD9A9}"/>
          </ac:inkMkLst>
        </pc:inkChg>
        <pc:inkChg chg="add mod">
          <ac:chgData name="mehmet sait özdemir" userId="dce2c172-62e6-4d50-b888-93ec6715f647" providerId="ADAL" clId="{D7CAEC35-FF0A-4D6C-8886-A89DB5A810E9}" dt="2023-07-06T20:37:52.922" v="550"/>
          <ac:inkMkLst>
            <pc:docMk/>
            <pc:sldMk cId="2510541919" sldId="285"/>
            <ac:inkMk id="19" creationId="{7319745D-ADD2-1C0E-7348-449D71133136}"/>
          </ac:inkMkLst>
        </pc:inkChg>
        <pc:inkChg chg="add mod">
          <ac:chgData name="mehmet sait özdemir" userId="dce2c172-62e6-4d50-b888-93ec6715f647" providerId="ADAL" clId="{D7CAEC35-FF0A-4D6C-8886-A89DB5A810E9}" dt="2023-07-06T20:37:52.922" v="550"/>
          <ac:inkMkLst>
            <pc:docMk/>
            <pc:sldMk cId="2510541919" sldId="285"/>
            <ac:inkMk id="20" creationId="{95A001AE-2022-84F1-269C-DF2A503AC7B1}"/>
          </ac:inkMkLst>
        </pc:inkChg>
        <pc:inkChg chg="add mod">
          <ac:chgData name="mehmet sait özdemir" userId="dce2c172-62e6-4d50-b888-93ec6715f647" providerId="ADAL" clId="{D7CAEC35-FF0A-4D6C-8886-A89DB5A810E9}" dt="2023-07-06T20:37:52.922" v="550"/>
          <ac:inkMkLst>
            <pc:docMk/>
            <pc:sldMk cId="2510541919" sldId="285"/>
            <ac:inkMk id="21" creationId="{6DF0976D-CF0D-AD1F-2363-14EF44710473}"/>
          </ac:inkMkLst>
        </pc:inkChg>
        <pc:inkChg chg="add mod">
          <ac:chgData name="mehmet sait özdemir" userId="dce2c172-62e6-4d50-b888-93ec6715f647" providerId="ADAL" clId="{D7CAEC35-FF0A-4D6C-8886-A89DB5A810E9}" dt="2023-07-06T20:37:52.922" v="550"/>
          <ac:inkMkLst>
            <pc:docMk/>
            <pc:sldMk cId="2510541919" sldId="285"/>
            <ac:inkMk id="22" creationId="{50FF5CB2-7E72-C682-C72D-2A685F15BDBF}"/>
          </ac:inkMkLst>
        </pc:inkChg>
        <pc:inkChg chg="add mod">
          <ac:chgData name="mehmet sait özdemir" userId="dce2c172-62e6-4d50-b888-93ec6715f647" providerId="ADAL" clId="{D7CAEC35-FF0A-4D6C-8886-A89DB5A810E9}" dt="2023-07-06T20:37:52.922" v="550"/>
          <ac:inkMkLst>
            <pc:docMk/>
            <pc:sldMk cId="2510541919" sldId="285"/>
            <ac:inkMk id="23" creationId="{31700A7C-1243-D2F7-8DC2-062613BD1BB7}"/>
          </ac:inkMkLst>
        </pc:inkChg>
        <pc:inkChg chg="add mod">
          <ac:chgData name="mehmet sait özdemir" userId="dce2c172-62e6-4d50-b888-93ec6715f647" providerId="ADAL" clId="{D7CAEC35-FF0A-4D6C-8886-A89DB5A810E9}" dt="2023-07-06T20:37:52.922" v="550"/>
          <ac:inkMkLst>
            <pc:docMk/>
            <pc:sldMk cId="2510541919" sldId="285"/>
            <ac:inkMk id="24" creationId="{180E64FF-2701-9417-CC80-0A78F6D81C5C}"/>
          </ac:inkMkLst>
        </pc:inkChg>
        <pc:inkChg chg="add mod">
          <ac:chgData name="mehmet sait özdemir" userId="dce2c172-62e6-4d50-b888-93ec6715f647" providerId="ADAL" clId="{D7CAEC35-FF0A-4D6C-8886-A89DB5A810E9}" dt="2023-07-06T20:37:52.922" v="550"/>
          <ac:inkMkLst>
            <pc:docMk/>
            <pc:sldMk cId="2510541919" sldId="285"/>
            <ac:inkMk id="25" creationId="{DE2F1215-5F18-5CD8-FA5B-391C0A9EC7DE}"/>
          </ac:inkMkLst>
        </pc:inkChg>
        <pc:inkChg chg="add mod">
          <ac:chgData name="mehmet sait özdemir" userId="dce2c172-62e6-4d50-b888-93ec6715f647" providerId="ADAL" clId="{D7CAEC35-FF0A-4D6C-8886-A89DB5A810E9}" dt="2023-07-06T20:37:52.922" v="550"/>
          <ac:inkMkLst>
            <pc:docMk/>
            <pc:sldMk cId="2510541919" sldId="285"/>
            <ac:inkMk id="26" creationId="{93D5609D-482B-0BD0-AEA8-B78E283CF9C6}"/>
          </ac:inkMkLst>
        </pc:inkChg>
        <pc:inkChg chg="add mod">
          <ac:chgData name="mehmet sait özdemir" userId="dce2c172-62e6-4d50-b888-93ec6715f647" providerId="ADAL" clId="{D7CAEC35-FF0A-4D6C-8886-A89DB5A810E9}" dt="2023-07-06T20:37:52.922" v="550"/>
          <ac:inkMkLst>
            <pc:docMk/>
            <pc:sldMk cId="2510541919" sldId="285"/>
            <ac:inkMk id="27" creationId="{85CEC681-3299-4BED-F8F2-063D3EEB1CE2}"/>
          </ac:inkMkLst>
        </pc:inkChg>
        <pc:inkChg chg="add mod">
          <ac:chgData name="mehmet sait özdemir" userId="dce2c172-62e6-4d50-b888-93ec6715f647" providerId="ADAL" clId="{D7CAEC35-FF0A-4D6C-8886-A89DB5A810E9}" dt="2023-07-06T20:37:52.922" v="550"/>
          <ac:inkMkLst>
            <pc:docMk/>
            <pc:sldMk cId="2510541919" sldId="285"/>
            <ac:inkMk id="28" creationId="{623D9351-C8AA-428F-0813-0EE1AC454636}"/>
          </ac:inkMkLst>
        </pc:inkChg>
        <pc:inkChg chg="add mod">
          <ac:chgData name="mehmet sait özdemir" userId="dce2c172-62e6-4d50-b888-93ec6715f647" providerId="ADAL" clId="{D7CAEC35-FF0A-4D6C-8886-A89DB5A810E9}" dt="2023-07-06T20:37:52.922" v="550"/>
          <ac:inkMkLst>
            <pc:docMk/>
            <pc:sldMk cId="2510541919" sldId="285"/>
            <ac:inkMk id="29" creationId="{E4E1A110-A451-6B39-7504-0165564D41EC}"/>
          </ac:inkMkLst>
        </pc:inkChg>
        <pc:inkChg chg="add mod">
          <ac:chgData name="mehmet sait özdemir" userId="dce2c172-62e6-4d50-b888-93ec6715f647" providerId="ADAL" clId="{D7CAEC35-FF0A-4D6C-8886-A89DB5A810E9}" dt="2023-07-06T20:37:52.922" v="550"/>
          <ac:inkMkLst>
            <pc:docMk/>
            <pc:sldMk cId="2510541919" sldId="285"/>
            <ac:inkMk id="30" creationId="{663153A2-81B5-C080-1B83-71DBC2D924A9}"/>
          </ac:inkMkLst>
        </pc:inkChg>
        <pc:inkChg chg="add mod">
          <ac:chgData name="mehmet sait özdemir" userId="dce2c172-62e6-4d50-b888-93ec6715f647" providerId="ADAL" clId="{D7CAEC35-FF0A-4D6C-8886-A89DB5A810E9}" dt="2023-07-06T20:37:52.922" v="550"/>
          <ac:inkMkLst>
            <pc:docMk/>
            <pc:sldMk cId="2510541919" sldId="285"/>
            <ac:inkMk id="31" creationId="{70456045-F3D9-C9A2-6DE1-E63D6F1D9E7A}"/>
          </ac:inkMkLst>
        </pc:inkChg>
        <pc:inkChg chg="add mod">
          <ac:chgData name="mehmet sait özdemir" userId="dce2c172-62e6-4d50-b888-93ec6715f647" providerId="ADAL" clId="{D7CAEC35-FF0A-4D6C-8886-A89DB5A810E9}" dt="2023-07-06T20:38:03.016" v="564"/>
          <ac:inkMkLst>
            <pc:docMk/>
            <pc:sldMk cId="2510541919" sldId="285"/>
            <ac:inkMk id="33" creationId="{F1441FCE-74C3-44E9-6A54-C830A92EEF44}"/>
          </ac:inkMkLst>
        </pc:inkChg>
        <pc:inkChg chg="add mod">
          <ac:chgData name="mehmet sait özdemir" userId="dce2c172-62e6-4d50-b888-93ec6715f647" providerId="ADAL" clId="{D7CAEC35-FF0A-4D6C-8886-A89DB5A810E9}" dt="2023-07-06T20:38:03.016" v="564"/>
          <ac:inkMkLst>
            <pc:docMk/>
            <pc:sldMk cId="2510541919" sldId="285"/>
            <ac:inkMk id="34" creationId="{6F2CA0FE-6227-0F67-40AD-A210D3135920}"/>
          </ac:inkMkLst>
        </pc:inkChg>
        <pc:inkChg chg="add mod">
          <ac:chgData name="mehmet sait özdemir" userId="dce2c172-62e6-4d50-b888-93ec6715f647" providerId="ADAL" clId="{D7CAEC35-FF0A-4D6C-8886-A89DB5A810E9}" dt="2023-07-06T20:38:03.016" v="564"/>
          <ac:inkMkLst>
            <pc:docMk/>
            <pc:sldMk cId="2510541919" sldId="285"/>
            <ac:inkMk id="35" creationId="{A619ACC1-AD56-D89B-CEBE-C20213604F68}"/>
          </ac:inkMkLst>
        </pc:inkChg>
        <pc:inkChg chg="add mod">
          <ac:chgData name="mehmet sait özdemir" userId="dce2c172-62e6-4d50-b888-93ec6715f647" providerId="ADAL" clId="{D7CAEC35-FF0A-4D6C-8886-A89DB5A810E9}" dt="2023-07-06T20:38:03.016" v="564"/>
          <ac:inkMkLst>
            <pc:docMk/>
            <pc:sldMk cId="2510541919" sldId="285"/>
            <ac:inkMk id="36" creationId="{2F1DD34C-0254-37ED-67E4-96C7740231E4}"/>
          </ac:inkMkLst>
        </pc:inkChg>
        <pc:inkChg chg="add mod">
          <ac:chgData name="mehmet sait özdemir" userId="dce2c172-62e6-4d50-b888-93ec6715f647" providerId="ADAL" clId="{D7CAEC35-FF0A-4D6C-8886-A89DB5A810E9}" dt="2023-07-06T20:38:03.016" v="564"/>
          <ac:inkMkLst>
            <pc:docMk/>
            <pc:sldMk cId="2510541919" sldId="285"/>
            <ac:inkMk id="37" creationId="{CA72D43B-A816-00B4-2B54-8FD5D0D9296B}"/>
          </ac:inkMkLst>
        </pc:inkChg>
        <pc:inkChg chg="add mod">
          <ac:chgData name="mehmet sait özdemir" userId="dce2c172-62e6-4d50-b888-93ec6715f647" providerId="ADAL" clId="{D7CAEC35-FF0A-4D6C-8886-A89DB5A810E9}" dt="2023-07-06T20:38:03.016" v="564"/>
          <ac:inkMkLst>
            <pc:docMk/>
            <pc:sldMk cId="2510541919" sldId="285"/>
            <ac:inkMk id="38" creationId="{41CBB7CB-73C0-306F-1E01-5FF88C7D1547}"/>
          </ac:inkMkLst>
        </pc:inkChg>
        <pc:inkChg chg="add mod">
          <ac:chgData name="mehmet sait özdemir" userId="dce2c172-62e6-4d50-b888-93ec6715f647" providerId="ADAL" clId="{D7CAEC35-FF0A-4D6C-8886-A89DB5A810E9}" dt="2023-07-06T20:38:03.016" v="564"/>
          <ac:inkMkLst>
            <pc:docMk/>
            <pc:sldMk cId="2510541919" sldId="285"/>
            <ac:inkMk id="39" creationId="{7C7EFF97-9FE8-C7E2-09B0-0E191B283066}"/>
          </ac:inkMkLst>
        </pc:inkChg>
        <pc:inkChg chg="add mod">
          <ac:chgData name="mehmet sait özdemir" userId="dce2c172-62e6-4d50-b888-93ec6715f647" providerId="ADAL" clId="{D7CAEC35-FF0A-4D6C-8886-A89DB5A810E9}" dt="2023-07-06T20:38:03.016" v="564"/>
          <ac:inkMkLst>
            <pc:docMk/>
            <pc:sldMk cId="2510541919" sldId="285"/>
            <ac:inkMk id="40" creationId="{68A38A89-93CD-7F36-7F69-4F825C154304}"/>
          </ac:inkMkLst>
        </pc:inkChg>
        <pc:inkChg chg="add mod">
          <ac:chgData name="mehmet sait özdemir" userId="dce2c172-62e6-4d50-b888-93ec6715f647" providerId="ADAL" clId="{D7CAEC35-FF0A-4D6C-8886-A89DB5A810E9}" dt="2023-07-06T20:38:03.016" v="564"/>
          <ac:inkMkLst>
            <pc:docMk/>
            <pc:sldMk cId="2510541919" sldId="285"/>
            <ac:inkMk id="41" creationId="{7F7A5EE0-3EFD-EAF9-F052-2ECC2197FC48}"/>
          </ac:inkMkLst>
        </pc:inkChg>
        <pc:inkChg chg="add mod">
          <ac:chgData name="mehmet sait özdemir" userId="dce2c172-62e6-4d50-b888-93ec6715f647" providerId="ADAL" clId="{D7CAEC35-FF0A-4D6C-8886-A89DB5A810E9}" dt="2023-07-06T20:38:03.016" v="564"/>
          <ac:inkMkLst>
            <pc:docMk/>
            <pc:sldMk cId="2510541919" sldId="285"/>
            <ac:inkMk id="42" creationId="{2DCDB1C7-4DBF-8B50-8A7C-02AA190D4869}"/>
          </ac:inkMkLst>
        </pc:inkChg>
        <pc:inkChg chg="add mod">
          <ac:chgData name="mehmet sait özdemir" userId="dce2c172-62e6-4d50-b888-93ec6715f647" providerId="ADAL" clId="{D7CAEC35-FF0A-4D6C-8886-A89DB5A810E9}" dt="2023-07-06T20:38:03.016" v="564"/>
          <ac:inkMkLst>
            <pc:docMk/>
            <pc:sldMk cId="2510541919" sldId="285"/>
            <ac:inkMk id="43" creationId="{BC12F01D-4C00-809E-ED1D-76B756867F44}"/>
          </ac:inkMkLst>
        </pc:inkChg>
        <pc:inkChg chg="add mod">
          <ac:chgData name="mehmet sait özdemir" userId="dce2c172-62e6-4d50-b888-93ec6715f647" providerId="ADAL" clId="{D7CAEC35-FF0A-4D6C-8886-A89DB5A810E9}" dt="2023-07-06T20:38:03.016" v="564"/>
          <ac:inkMkLst>
            <pc:docMk/>
            <pc:sldMk cId="2510541919" sldId="285"/>
            <ac:inkMk id="45" creationId="{79BCFCDF-D4C7-99C8-D7D6-02ECA9E4D7C5}"/>
          </ac:inkMkLst>
        </pc:inkChg>
        <pc:inkChg chg="add">
          <ac:chgData name="mehmet sait özdemir" userId="dce2c172-62e6-4d50-b888-93ec6715f647" providerId="ADAL" clId="{D7CAEC35-FF0A-4D6C-8886-A89DB5A810E9}" dt="2023-07-06T20:38:13.084" v="565" actId="9405"/>
          <ac:inkMkLst>
            <pc:docMk/>
            <pc:sldMk cId="2510541919" sldId="285"/>
            <ac:inkMk id="47" creationId="{1D937BC8-2F95-B3DB-57ED-8AD8004B475A}"/>
          </ac:inkMkLst>
        </pc:inkChg>
        <pc:inkChg chg="add mod">
          <ac:chgData name="mehmet sait özdemir" userId="dce2c172-62e6-4d50-b888-93ec6715f647" providerId="ADAL" clId="{D7CAEC35-FF0A-4D6C-8886-A89DB5A810E9}" dt="2023-07-06T20:38:24.369" v="574"/>
          <ac:inkMkLst>
            <pc:docMk/>
            <pc:sldMk cId="2510541919" sldId="285"/>
            <ac:inkMk id="48" creationId="{76ABBC13-EA68-3305-706C-1E114FAD4C92}"/>
          </ac:inkMkLst>
        </pc:inkChg>
        <pc:inkChg chg="add mod">
          <ac:chgData name="mehmet sait özdemir" userId="dce2c172-62e6-4d50-b888-93ec6715f647" providerId="ADAL" clId="{D7CAEC35-FF0A-4D6C-8886-A89DB5A810E9}" dt="2023-07-06T20:38:24.369" v="574"/>
          <ac:inkMkLst>
            <pc:docMk/>
            <pc:sldMk cId="2510541919" sldId="285"/>
            <ac:inkMk id="49" creationId="{4ECC05FA-0BF6-8ACA-DE9E-992F504E40E2}"/>
          </ac:inkMkLst>
        </pc:inkChg>
        <pc:inkChg chg="add mod">
          <ac:chgData name="mehmet sait özdemir" userId="dce2c172-62e6-4d50-b888-93ec6715f647" providerId="ADAL" clId="{D7CAEC35-FF0A-4D6C-8886-A89DB5A810E9}" dt="2023-07-06T20:38:24.369" v="574"/>
          <ac:inkMkLst>
            <pc:docMk/>
            <pc:sldMk cId="2510541919" sldId="285"/>
            <ac:inkMk id="50" creationId="{BCA8A447-54F7-2A99-0286-0C5366439782}"/>
          </ac:inkMkLst>
        </pc:inkChg>
        <pc:inkChg chg="add mod">
          <ac:chgData name="mehmet sait özdemir" userId="dce2c172-62e6-4d50-b888-93ec6715f647" providerId="ADAL" clId="{D7CAEC35-FF0A-4D6C-8886-A89DB5A810E9}" dt="2023-07-06T20:38:24.369" v="574"/>
          <ac:inkMkLst>
            <pc:docMk/>
            <pc:sldMk cId="2510541919" sldId="285"/>
            <ac:inkMk id="51" creationId="{79BB73F6-B8CF-AF61-74DF-B065504B86A3}"/>
          </ac:inkMkLst>
        </pc:inkChg>
        <pc:inkChg chg="add mod">
          <ac:chgData name="mehmet sait özdemir" userId="dce2c172-62e6-4d50-b888-93ec6715f647" providerId="ADAL" clId="{D7CAEC35-FF0A-4D6C-8886-A89DB5A810E9}" dt="2023-07-06T20:38:24.369" v="574"/>
          <ac:inkMkLst>
            <pc:docMk/>
            <pc:sldMk cId="2510541919" sldId="285"/>
            <ac:inkMk id="52" creationId="{499B4414-DC8D-169E-BDFC-2E9BC44C33B3}"/>
          </ac:inkMkLst>
        </pc:inkChg>
        <pc:inkChg chg="add mod">
          <ac:chgData name="mehmet sait özdemir" userId="dce2c172-62e6-4d50-b888-93ec6715f647" providerId="ADAL" clId="{D7CAEC35-FF0A-4D6C-8886-A89DB5A810E9}" dt="2023-07-06T20:38:24.369" v="574"/>
          <ac:inkMkLst>
            <pc:docMk/>
            <pc:sldMk cId="2510541919" sldId="285"/>
            <ac:inkMk id="53" creationId="{BE055CFC-4725-C8FF-E30E-99F5CD0AB5CD}"/>
          </ac:inkMkLst>
        </pc:inkChg>
        <pc:inkChg chg="add mod">
          <ac:chgData name="mehmet sait özdemir" userId="dce2c172-62e6-4d50-b888-93ec6715f647" providerId="ADAL" clId="{D7CAEC35-FF0A-4D6C-8886-A89DB5A810E9}" dt="2023-07-06T20:38:24.369" v="574"/>
          <ac:inkMkLst>
            <pc:docMk/>
            <pc:sldMk cId="2510541919" sldId="285"/>
            <ac:inkMk id="54" creationId="{DF864DB1-E2AC-A5F3-8DF3-C4648109EC70}"/>
          </ac:inkMkLst>
        </pc:inkChg>
        <pc:inkChg chg="add mod">
          <ac:chgData name="mehmet sait özdemir" userId="dce2c172-62e6-4d50-b888-93ec6715f647" providerId="ADAL" clId="{D7CAEC35-FF0A-4D6C-8886-A89DB5A810E9}" dt="2023-07-06T20:38:24.369" v="574"/>
          <ac:inkMkLst>
            <pc:docMk/>
            <pc:sldMk cId="2510541919" sldId="285"/>
            <ac:inkMk id="55" creationId="{4EF35DBD-683D-AB32-D29E-A7DF9EF89B0A}"/>
          </ac:inkMkLst>
        </pc:inkChg>
        <pc:inkChg chg="add">
          <ac:chgData name="mehmet sait özdemir" userId="dce2c172-62e6-4d50-b888-93ec6715f647" providerId="ADAL" clId="{D7CAEC35-FF0A-4D6C-8886-A89DB5A810E9}" dt="2023-07-06T20:38:28.585" v="575" actId="9405"/>
          <ac:inkMkLst>
            <pc:docMk/>
            <pc:sldMk cId="2510541919" sldId="285"/>
            <ac:inkMk id="57" creationId="{4A8834C4-70E6-2CCA-C49D-06DD234E910E}"/>
          </ac:inkMkLst>
        </pc:inkChg>
      </pc:sldChg>
      <pc:sldChg chg="addSp delSp modSp add mod replId">
        <pc:chgData name="mehmet sait özdemir" userId="dce2c172-62e6-4d50-b888-93ec6715f647" providerId="ADAL" clId="{D7CAEC35-FF0A-4D6C-8886-A89DB5A810E9}" dt="2023-07-06T20:38:51.063" v="582"/>
        <pc:sldMkLst>
          <pc:docMk/>
          <pc:sldMk cId="1286529380" sldId="286"/>
        </pc:sldMkLst>
        <pc:grpChg chg="del mod">
          <ac:chgData name="mehmet sait özdemir" userId="dce2c172-62e6-4d50-b888-93ec6715f647" providerId="ADAL" clId="{D7CAEC35-FF0A-4D6C-8886-A89DB5A810E9}" dt="2023-07-06T20:38:51.063" v="582"/>
          <ac:grpSpMkLst>
            <pc:docMk/>
            <pc:sldMk cId="1286529380" sldId="286"/>
            <ac:grpSpMk id="9" creationId="{18A0DF36-69B6-C21B-59D3-DD2ADE9BA071}"/>
          </ac:grpSpMkLst>
        </pc:grpChg>
        <pc:grpChg chg="mod">
          <ac:chgData name="mehmet sait özdemir" userId="dce2c172-62e6-4d50-b888-93ec6715f647" providerId="ADAL" clId="{D7CAEC35-FF0A-4D6C-8886-A89DB5A810E9}" dt="2023-07-06T20:38:51.063" v="582"/>
          <ac:grpSpMkLst>
            <pc:docMk/>
            <pc:sldMk cId="1286529380" sldId="286"/>
            <ac:grpSpMk id="13" creationId="{CD206026-9883-9B7D-4F0E-C1680B4B3A3B}"/>
          </ac:grpSpMkLst>
        </pc:grpChg>
        <pc:picChg chg="add mod">
          <ac:chgData name="mehmet sait özdemir" userId="dce2c172-62e6-4d50-b888-93ec6715f647" providerId="ADAL" clId="{D7CAEC35-FF0A-4D6C-8886-A89DB5A810E9}" dt="2023-07-06T19:31:22.895" v="173" actId="1076"/>
          <ac:picMkLst>
            <pc:docMk/>
            <pc:sldMk cId="1286529380" sldId="286"/>
            <ac:picMk id="3" creationId="{F9827AA8-D167-3075-A12B-7ACD5AE4FAA5}"/>
          </ac:picMkLst>
        </pc:picChg>
        <pc:inkChg chg="add mod">
          <ac:chgData name="mehmet sait özdemir" userId="dce2c172-62e6-4d50-b888-93ec6715f647" providerId="ADAL" clId="{D7CAEC35-FF0A-4D6C-8886-A89DB5A810E9}" dt="2023-07-06T20:38:51.063" v="582"/>
          <ac:inkMkLst>
            <pc:docMk/>
            <pc:sldMk cId="1286529380" sldId="286"/>
            <ac:inkMk id="4" creationId="{84C1CDD0-CD25-4A46-1B9B-CD0991BC27F5}"/>
          </ac:inkMkLst>
        </pc:inkChg>
        <pc:inkChg chg="add mod">
          <ac:chgData name="mehmet sait özdemir" userId="dce2c172-62e6-4d50-b888-93ec6715f647" providerId="ADAL" clId="{D7CAEC35-FF0A-4D6C-8886-A89DB5A810E9}" dt="2023-07-06T20:38:51.063" v="582"/>
          <ac:inkMkLst>
            <pc:docMk/>
            <pc:sldMk cId="1286529380" sldId="286"/>
            <ac:inkMk id="6" creationId="{2D495131-5931-17BC-0D32-F5367ED5602D}"/>
          </ac:inkMkLst>
        </pc:inkChg>
        <pc:inkChg chg="add mod">
          <ac:chgData name="mehmet sait özdemir" userId="dce2c172-62e6-4d50-b888-93ec6715f647" providerId="ADAL" clId="{D7CAEC35-FF0A-4D6C-8886-A89DB5A810E9}" dt="2023-07-06T20:38:51.063" v="582"/>
          <ac:inkMkLst>
            <pc:docMk/>
            <pc:sldMk cId="1286529380" sldId="286"/>
            <ac:inkMk id="7" creationId="{BACDE645-FFA2-82F8-1824-EF1595D5BFCB}"/>
          </ac:inkMkLst>
        </pc:inkChg>
        <pc:inkChg chg="add mod">
          <ac:chgData name="mehmet sait özdemir" userId="dce2c172-62e6-4d50-b888-93ec6715f647" providerId="ADAL" clId="{D7CAEC35-FF0A-4D6C-8886-A89DB5A810E9}" dt="2023-07-06T20:38:51.063" v="582"/>
          <ac:inkMkLst>
            <pc:docMk/>
            <pc:sldMk cId="1286529380" sldId="286"/>
            <ac:inkMk id="8" creationId="{9B6C76DD-58C3-36CD-49D2-13EC970ED783}"/>
          </ac:inkMkLst>
        </pc:inkChg>
        <pc:inkChg chg="add mod">
          <ac:chgData name="mehmet sait özdemir" userId="dce2c172-62e6-4d50-b888-93ec6715f647" providerId="ADAL" clId="{D7CAEC35-FF0A-4D6C-8886-A89DB5A810E9}" dt="2023-07-06T20:38:51.063" v="582"/>
          <ac:inkMkLst>
            <pc:docMk/>
            <pc:sldMk cId="1286529380" sldId="286"/>
            <ac:inkMk id="12" creationId="{C3D9178B-558B-D62E-D54F-C0262AE9819F}"/>
          </ac:inkMkLst>
        </pc:inkChg>
      </pc:sldChg>
      <pc:sldChg chg="del">
        <pc:chgData name="mehmet sait özdemir" userId="dce2c172-62e6-4d50-b888-93ec6715f647" providerId="ADAL" clId="{D7CAEC35-FF0A-4D6C-8886-A89DB5A810E9}" dt="2023-07-06T18:54:32.363" v="23" actId="2696"/>
        <pc:sldMkLst>
          <pc:docMk/>
          <pc:sldMk cId="3529036316" sldId="286"/>
        </pc:sldMkLst>
      </pc:sldChg>
      <pc:sldChg chg="del">
        <pc:chgData name="mehmet sait özdemir" userId="dce2c172-62e6-4d50-b888-93ec6715f647" providerId="ADAL" clId="{D7CAEC35-FF0A-4D6C-8886-A89DB5A810E9}" dt="2023-07-06T18:54:32.363" v="23" actId="2696"/>
        <pc:sldMkLst>
          <pc:docMk/>
          <pc:sldMk cId="136674572" sldId="287"/>
        </pc:sldMkLst>
      </pc:sldChg>
      <pc:sldChg chg="addSp modSp add mod replId">
        <pc:chgData name="mehmet sait özdemir" userId="dce2c172-62e6-4d50-b888-93ec6715f647" providerId="ADAL" clId="{D7CAEC35-FF0A-4D6C-8886-A89DB5A810E9}" dt="2023-07-06T20:40:07.652" v="605" actId="9405"/>
        <pc:sldMkLst>
          <pc:docMk/>
          <pc:sldMk cId="2661935144" sldId="287"/>
        </pc:sldMkLst>
        <pc:grpChg chg="mod">
          <ac:chgData name="mehmet sait özdemir" userId="dce2c172-62e6-4d50-b888-93ec6715f647" providerId="ADAL" clId="{D7CAEC35-FF0A-4D6C-8886-A89DB5A810E9}" dt="2023-07-06T20:39:28.590" v="587"/>
          <ac:grpSpMkLst>
            <pc:docMk/>
            <pc:sldMk cId="2661935144" sldId="287"/>
            <ac:grpSpMk id="9" creationId="{2D9B82FE-48D5-0B97-B03C-5CFBACB0F990}"/>
          </ac:grpSpMkLst>
        </pc:grpChg>
        <pc:grpChg chg="mod">
          <ac:chgData name="mehmet sait özdemir" userId="dce2c172-62e6-4d50-b888-93ec6715f647" providerId="ADAL" clId="{D7CAEC35-FF0A-4D6C-8886-A89DB5A810E9}" dt="2023-07-06T20:39:39.836" v="593"/>
          <ac:grpSpMkLst>
            <pc:docMk/>
            <pc:sldMk cId="2661935144" sldId="287"/>
            <ac:grpSpMk id="17" creationId="{CCBBDAA6-28D7-D57B-D36E-8D16740B3F5F}"/>
          </ac:grpSpMkLst>
        </pc:grpChg>
        <pc:grpChg chg="mod">
          <ac:chgData name="mehmet sait özdemir" userId="dce2c172-62e6-4d50-b888-93ec6715f647" providerId="ADAL" clId="{D7CAEC35-FF0A-4D6C-8886-A89DB5A810E9}" dt="2023-07-06T20:39:56.159" v="599"/>
          <ac:grpSpMkLst>
            <pc:docMk/>
            <pc:sldMk cId="2661935144" sldId="287"/>
            <ac:grpSpMk id="23" creationId="{623BA057-0D88-ED89-C466-8713B2246D0A}"/>
          </ac:grpSpMkLst>
        </pc:grpChg>
        <pc:grpChg chg="mod">
          <ac:chgData name="mehmet sait özdemir" userId="dce2c172-62e6-4d50-b888-93ec6715f647" providerId="ADAL" clId="{D7CAEC35-FF0A-4D6C-8886-A89DB5A810E9}" dt="2023-07-06T20:40:07.184" v="604"/>
          <ac:grpSpMkLst>
            <pc:docMk/>
            <pc:sldMk cId="2661935144" sldId="287"/>
            <ac:grpSpMk id="28" creationId="{89451A2A-C1D3-FBB0-8AC3-592C291CF85C}"/>
          </ac:grpSpMkLst>
        </pc:grpChg>
        <pc:picChg chg="add mod">
          <ac:chgData name="mehmet sait özdemir" userId="dce2c172-62e6-4d50-b888-93ec6715f647" providerId="ADAL" clId="{D7CAEC35-FF0A-4D6C-8886-A89DB5A810E9}" dt="2023-07-06T19:31:40.828" v="176" actId="1076"/>
          <ac:picMkLst>
            <pc:docMk/>
            <pc:sldMk cId="2661935144" sldId="287"/>
            <ac:picMk id="3" creationId="{267FD0EE-C084-B3A8-04E0-9C3BCDDD8113}"/>
          </ac:picMkLst>
        </pc:picChg>
        <pc:inkChg chg="add mod">
          <ac:chgData name="mehmet sait özdemir" userId="dce2c172-62e6-4d50-b888-93ec6715f647" providerId="ADAL" clId="{D7CAEC35-FF0A-4D6C-8886-A89DB5A810E9}" dt="2023-07-06T20:39:28.590" v="587"/>
          <ac:inkMkLst>
            <pc:docMk/>
            <pc:sldMk cId="2661935144" sldId="287"/>
            <ac:inkMk id="4" creationId="{769DD112-72E8-66E8-FD1D-68053C0D6B95}"/>
          </ac:inkMkLst>
        </pc:inkChg>
        <pc:inkChg chg="add mod">
          <ac:chgData name="mehmet sait özdemir" userId="dce2c172-62e6-4d50-b888-93ec6715f647" providerId="ADAL" clId="{D7CAEC35-FF0A-4D6C-8886-A89DB5A810E9}" dt="2023-07-06T20:39:28.590" v="587"/>
          <ac:inkMkLst>
            <pc:docMk/>
            <pc:sldMk cId="2661935144" sldId="287"/>
            <ac:inkMk id="6" creationId="{0C8786B0-2745-4AF5-11B2-532D727190E1}"/>
          </ac:inkMkLst>
        </pc:inkChg>
        <pc:inkChg chg="add mod">
          <ac:chgData name="mehmet sait özdemir" userId="dce2c172-62e6-4d50-b888-93ec6715f647" providerId="ADAL" clId="{D7CAEC35-FF0A-4D6C-8886-A89DB5A810E9}" dt="2023-07-06T20:39:28.590" v="587"/>
          <ac:inkMkLst>
            <pc:docMk/>
            <pc:sldMk cId="2661935144" sldId="287"/>
            <ac:inkMk id="7" creationId="{192B7A98-C912-B0BD-4AE4-9F7634601F0F}"/>
          </ac:inkMkLst>
        </pc:inkChg>
        <pc:inkChg chg="add mod">
          <ac:chgData name="mehmet sait özdemir" userId="dce2c172-62e6-4d50-b888-93ec6715f647" providerId="ADAL" clId="{D7CAEC35-FF0A-4D6C-8886-A89DB5A810E9}" dt="2023-07-06T20:39:28.590" v="587"/>
          <ac:inkMkLst>
            <pc:docMk/>
            <pc:sldMk cId="2661935144" sldId="287"/>
            <ac:inkMk id="8" creationId="{26EEF10A-A6A3-1C6A-CED6-500394842379}"/>
          </ac:inkMkLst>
        </pc:inkChg>
        <pc:inkChg chg="add mod">
          <ac:chgData name="mehmet sait özdemir" userId="dce2c172-62e6-4d50-b888-93ec6715f647" providerId="ADAL" clId="{D7CAEC35-FF0A-4D6C-8886-A89DB5A810E9}" dt="2023-07-06T20:39:39.836" v="593"/>
          <ac:inkMkLst>
            <pc:docMk/>
            <pc:sldMk cId="2661935144" sldId="287"/>
            <ac:inkMk id="12" creationId="{0DC535B2-4833-4ADA-FD1B-454BE45C7241}"/>
          </ac:inkMkLst>
        </pc:inkChg>
        <pc:inkChg chg="add mod">
          <ac:chgData name="mehmet sait özdemir" userId="dce2c172-62e6-4d50-b888-93ec6715f647" providerId="ADAL" clId="{D7CAEC35-FF0A-4D6C-8886-A89DB5A810E9}" dt="2023-07-06T20:39:39.836" v="593"/>
          <ac:inkMkLst>
            <pc:docMk/>
            <pc:sldMk cId="2661935144" sldId="287"/>
            <ac:inkMk id="13" creationId="{A184843B-0A5B-473D-BFCE-100782764E2F}"/>
          </ac:inkMkLst>
        </pc:inkChg>
        <pc:inkChg chg="add mod">
          <ac:chgData name="mehmet sait özdemir" userId="dce2c172-62e6-4d50-b888-93ec6715f647" providerId="ADAL" clId="{D7CAEC35-FF0A-4D6C-8886-A89DB5A810E9}" dt="2023-07-06T20:39:39.836" v="593"/>
          <ac:inkMkLst>
            <pc:docMk/>
            <pc:sldMk cId="2661935144" sldId="287"/>
            <ac:inkMk id="14" creationId="{F4B9C49D-8202-AA3D-7944-0FDFA982E9DE}"/>
          </ac:inkMkLst>
        </pc:inkChg>
        <pc:inkChg chg="add mod">
          <ac:chgData name="mehmet sait özdemir" userId="dce2c172-62e6-4d50-b888-93ec6715f647" providerId="ADAL" clId="{D7CAEC35-FF0A-4D6C-8886-A89DB5A810E9}" dt="2023-07-06T20:39:39.836" v="593"/>
          <ac:inkMkLst>
            <pc:docMk/>
            <pc:sldMk cId="2661935144" sldId="287"/>
            <ac:inkMk id="15" creationId="{5E1FF26E-B0B2-2C26-4FEC-24011A2DBA94}"/>
          </ac:inkMkLst>
        </pc:inkChg>
        <pc:inkChg chg="add mod">
          <ac:chgData name="mehmet sait özdemir" userId="dce2c172-62e6-4d50-b888-93ec6715f647" providerId="ADAL" clId="{D7CAEC35-FF0A-4D6C-8886-A89DB5A810E9}" dt="2023-07-06T20:39:39.836" v="593"/>
          <ac:inkMkLst>
            <pc:docMk/>
            <pc:sldMk cId="2661935144" sldId="287"/>
            <ac:inkMk id="16" creationId="{565D8834-EF74-79F0-45AB-695DEA6C0A10}"/>
          </ac:inkMkLst>
        </pc:inkChg>
        <pc:inkChg chg="add mod">
          <ac:chgData name="mehmet sait özdemir" userId="dce2c172-62e6-4d50-b888-93ec6715f647" providerId="ADAL" clId="{D7CAEC35-FF0A-4D6C-8886-A89DB5A810E9}" dt="2023-07-06T20:39:56.159" v="599"/>
          <ac:inkMkLst>
            <pc:docMk/>
            <pc:sldMk cId="2661935144" sldId="287"/>
            <ac:inkMk id="18" creationId="{A248A0E4-FEDB-EA06-1BC0-F631CEF35302}"/>
          </ac:inkMkLst>
        </pc:inkChg>
        <pc:inkChg chg="add mod">
          <ac:chgData name="mehmet sait özdemir" userId="dce2c172-62e6-4d50-b888-93ec6715f647" providerId="ADAL" clId="{D7CAEC35-FF0A-4D6C-8886-A89DB5A810E9}" dt="2023-07-06T20:39:56.159" v="599"/>
          <ac:inkMkLst>
            <pc:docMk/>
            <pc:sldMk cId="2661935144" sldId="287"/>
            <ac:inkMk id="19" creationId="{E74895AF-DB54-9330-1D95-373B54DA8B61}"/>
          </ac:inkMkLst>
        </pc:inkChg>
        <pc:inkChg chg="add mod">
          <ac:chgData name="mehmet sait özdemir" userId="dce2c172-62e6-4d50-b888-93ec6715f647" providerId="ADAL" clId="{D7CAEC35-FF0A-4D6C-8886-A89DB5A810E9}" dt="2023-07-06T20:39:56.159" v="599"/>
          <ac:inkMkLst>
            <pc:docMk/>
            <pc:sldMk cId="2661935144" sldId="287"/>
            <ac:inkMk id="20" creationId="{53F768E3-2E79-953C-D018-1225C65F0DC6}"/>
          </ac:inkMkLst>
        </pc:inkChg>
        <pc:inkChg chg="add mod">
          <ac:chgData name="mehmet sait özdemir" userId="dce2c172-62e6-4d50-b888-93ec6715f647" providerId="ADAL" clId="{D7CAEC35-FF0A-4D6C-8886-A89DB5A810E9}" dt="2023-07-06T20:39:56.159" v="599"/>
          <ac:inkMkLst>
            <pc:docMk/>
            <pc:sldMk cId="2661935144" sldId="287"/>
            <ac:inkMk id="21" creationId="{2570EF7B-D4B9-0449-5DDD-1C93013D1FD9}"/>
          </ac:inkMkLst>
        </pc:inkChg>
        <pc:inkChg chg="add mod">
          <ac:chgData name="mehmet sait özdemir" userId="dce2c172-62e6-4d50-b888-93ec6715f647" providerId="ADAL" clId="{D7CAEC35-FF0A-4D6C-8886-A89DB5A810E9}" dt="2023-07-06T20:39:56.159" v="599"/>
          <ac:inkMkLst>
            <pc:docMk/>
            <pc:sldMk cId="2661935144" sldId="287"/>
            <ac:inkMk id="22" creationId="{8A6E059F-F29E-02EE-5897-3A22D2691E27}"/>
          </ac:inkMkLst>
        </pc:inkChg>
        <pc:inkChg chg="add mod">
          <ac:chgData name="mehmet sait özdemir" userId="dce2c172-62e6-4d50-b888-93ec6715f647" providerId="ADAL" clId="{D7CAEC35-FF0A-4D6C-8886-A89DB5A810E9}" dt="2023-07-06T20:40:07.184" v="604"/>
          <ac:inkMkLst>
            <pc:docMk/>
            <pc:sldMk cId="2661935144" sldId="287"/>
            <ac:inkMk id="24" creationId="{5B7AB0B1-E1CB-BF79-C0D7-108D152D6D18}"/>
          </ac:inkMkLst>
        </pc:inkChg>
        <pc:inkChg chg="add mod">
          <ac:chgData name="mehmet sait özdemir" userId="dce2c172-62e6-4d50-b888-93ec6715f647" providerId="ADAL" clId="{D7CAEC35-FF0A-4D6C-8886-A89DB5A810E9}" dt="2023-07-06T20:40:07.184" v="604"/>
          <ac:inkMkLst>
            <pc:docMk/>
            <pc:sldMk cId="2661935144" sldId="287"/>
            <ac:inkMk id="25" creationId="{ABB694D5-EDF0-9C0C-75B0-02101D8B14BB}"/>
          </ac:inkMkLst>
        </pc:inkChg>
        <pc:inkChg chg="add mod">
          <ac:chgData name="mehmet sait özdemir" userId="dce2c172-62e6-4d50-b888-93ec6715f647" providerId="ADAL" clId="{D7CAEC35-FF0A-4D6C-8886-A89DB5A810E9}" dt="2023-07-06T20:40:07.184" v="604"/>
          <ac:inkMkLst>
            <pc:docMk/>
            <pc:sldMk cId="2661935144" sldId="287"/>
            <ac:inkMk id="26" creationId="{53BDB227-833B-EBF7-8670-535164A868B5}"/>
          </ac:inkMkLst>
        </pc:inkChg>
        <pc:inkChg chg="add mod">
          <ac:chgData name="mehmet sait özdemir" userId="dce2c172-62e6-4d50-b888-93ec6715f647" providerId="ADAL" clId="{D7CAEC35-FF0A-4D6C-8886-A89DB5A810E9}" dt="2023-07-06T20:40:07.184" v="604"/>
          <ac:inkMkLst>
            <pc:docMk/>
            <pc:sldMk cId="2661935144" sldId="287"/>
            <ac:inkMk id="27" creationId="{E78EDA3C-B113-9179-B203-C39171E23ED5}"/>
          </ac:inkMkLst>
        </pc:inkChg>
        <pc:inkChg chg="add">
          <ac:chgData name="mehmet sait özdemir" userId="dce2c172-62e6-4d50-b888-93ec6715f647" providerId="ADAL" clId="{D7CAEC35-FF0A-4D6C-8886-A89DB5A810E9}" dt="2023-07-06T20:40:07.652" v="605" actId="9405"/>
          <ac:inkMkLst>
            <pc:docMk/>
            <pc:sldMk cId="2661935144" sldId="287"/>
            <ac:inkMk id="29" creationId="{018DF45F-2C68-AE38-87E2-8AA8BCD89CE0}"/>
          </ac:inkMkLst>
        </pc:inkChg>
      </pc:sldChg>
      <pc:sldChg chg="addSp delSp modSp add mod replId">
        <pc:chgData name="mehmet sait özdemir" userId="dce2c172-62e6-4d50-b888-93ec6715f647" providerId="ADAL" clId="{D7CAEC35-FF0A-4D6C-8886-A89DB5A810E9}" dt="2023-07-06T20:40:52.005" v="632" actId="9405"/>
        <pc:sldMkLst>
          <pc:docMk/>
          <pc:sldMk cId="3432866564" sldId="288"/>
        </pc:sldMkLst>
        <pc:grpChg chg="mod">
          <ac:chgData name="mehmet sait özdemir" userId="dce2c172-62e6-4d50-b888-93ec6715f647" providerId="ADAL" clId="{D7CAEC35-FF0A-4D6C-8886-A89DB5A810E9}" dt="2023-07-06T20:40:32.677" v="610"/>
          <ac:grpSpMkLst>
            <pc:docMk/>
            <pc:sldMk cId="3432866564" sldId="288"/>
            <ac:grpSpMk id="9" creationId="{2979DEB0-6040-FA98-969E-41632A74721A}"/>
          </ac:grpSpMkLst>
        </pc:grpChg>
        <pc:grpChg chg="del mod">
          <ac:chgData name="mehmet sait özdemir" userId="dce2c172-62e6-4d50-b888-93ec6715f647" providerId="ADAL" clId="{D7CAEC35-FF0A-4D6C-8886-A89DB5A810E9}" dt="2023-07-06T20:40:40.147" v="623"/>
          <ac:grpSpMkLst>
            <pc:docMk/>
            <pc:sldMk cId="3432866564" sldId="288"/>
            <ac:grpSpMk id="15" creationId="{302EB1D7-396E-A4A7-D97F-C12E4D828B1D}"/>
          </ac:grpSpMkLst>
        </pc:grpChg>
        <pc:grpChg chg="del mod">
          <ac:chgData name="mehmet sait özdemir" userId="dce2c172-62e6-4d50-b888-93ec6715f647" providerId="ADAL" clId="{D7CAEC35-FF0A-4D6C-8886-A89DB5A810E9}" dt="2023-07-06T20:40:47.469" v="630"/>
          <ac:grpSpMkLst>
            <pc:docMk/>
            <pc:sldMk cId="3432866564" sldId="288"/>
            <ac:grpSpMk id="24" creationId="{D33FBA06-31FB-E262-690F-2CB413F1AA29}"/>
          </ac:grpSpMkLst>
        </pc:grpChg>
        <pc:grpChg chg="mod">
          <ac:chgData name="mehmet sait özdemir" userId="dce2c172-62e6-4d50-b888-93ec6715f647" providerId="ADAL" clId="{D7CAEC35-FF0A-4D6C-8886-A89DB5A810E9}" dt="2023-07-06T20:40:46.260" v="627"/>
          <ac:grpSpMkLst>
            <pc:docMk/>
            <pc:sldMk cId="3432866564" sldId="288"/>
            <ac:grpSpMk id="25" creationId="{356AFC0F-C068-FFAC-25B7-729CBF74D442}"/>
          </ac:grpSpMkLst>
        </pc:grpChg>
        <pc:picChg chg="add mod">
          <ac:chgData name="mehmet sait özdemir" userId="dce2c172-62e6-4d50-b888-93ec6715f647" providerId="ADAL" clId="{D7CAEC35-FF0A-4D6C-8886-A89DB5A810E9}" dt="2023-07-06T19:31:54.509" v="182" actId="1076"/>
          <ac:picMkLst>
            <pc:docMk/>
            <pc:sldMk cId="3432866564" sldId="288"/>
            <ac:picMk id="3" creationId="{B51F8A8E-04C5-32A3-E360-E7A24B6C1628}"/>
          </ac:picMkLst>
        </pc:picChg>
        <pc:inkChg chg="add mod">
          <ac:chgData name="mehmet sait özdemir" userId="dce2c172-62e6-4d50-b888-93ec6715f647" providerId="ADAL" clId="{D7CAEC35-FF0A-4D6C-8886-A89DB5A810E9}" dt="2023-07-06T20:40:32.677" v="610"/>
          <ac:inkMkLst>
            <pc:docMk/>
            <pc:sldMk cId="3432866564" sldId="288"/>
            <ac:inkMk id="4" creationId="{94E08189-D83A-1750-D07E-CE1686F99F32}"/>
          </ac:inkMkLst>
        </pc:inkChg>
        <pc:inkChg chg="add mod">
          <ac:chgData name="mehmet sait özdemir" userId="dce2c172-62e6-4d50-b888-93ec6715f647" providerId="ADAL" clId="{D7CAEC35-FF0A-4D6C-8886-A89DB5A810E9}" dt="2023-07-06T20:40:32.677" v="610"/>
          <ac:inkMkLst>
            <pc:docMk/>
            <pc:sldMk cId="3432866564" sldId="288"/>
            <ac:inkMk id="6" creationId="{519D9CA3-B1F6-93B1-504A-59C03401CAA6}"/>
          </ac:inkMkLst>
        </pc:inkChg>
        <pc:inkChg chg="add mod">
          <ac:chgData name="mehmet sait özdemir" userId="dce2c172-62e6-4d50-b888-93ec6715f647" providerId="ADAL" clId="{D7CAEC35-FF0A-4D6C-8886-A89DB5A810E9}" dt="2023-07-06T20:40:32.677" v="610"/>
          <ac:inkMkLst>
            <pc:docMk/>
            <pc:sldMk cId="3432866564" sldId="288"/>
            <ac:inkMk id="7" creationId="{FE03588D-99A7-D539-B27B-516C548E9422}"/>
          </ac:inkMkLst>
        </pc:inkChg>
        <pc:inkChg chg="add mod">
          <ac:chgData name="mehmet sait özdemir" userId="dce2c172-62e6-4d50-b888-93ec6715f647" providerId="ADAL" clId="{D7CAEC35-FF0A-4D6C-8886-A89DB5A810E9}" dt="2023-07-06T20:40:32.677" v="610"/>
          <ac:inkMkLst>
            <pc:docMk/>
            <pc:sldMk cId="3432866564" sldId="288"/>
            <ac:inkMk id="8" creationId="{D5D955C2-4765-D1D8-4B08-7A70971785DE}"/>
          </ac:inkMkLst>
        </pc:inkChg>
        <pc:inkChg chg="add del mod">
          <ac:chgData name="mehmet sait özdemir" userId="dce2c172-62e6-4d50-b888-93ec6715f647" providerId="ADAL" clId="{D7CAEC35-FF0A-4D6C-8886-A89DB5A810E9}" dt="2023-07-06T20:40:46.260" v="626"/>
          <ac:inkMkLst>
            <pc:docMk/>
            <pc:sldMk cId="3432866564" sldId="288"/>
            <ac:inkMk id="12" creationId="{A2666C4B-B6EC-2A0D-6D1F-EDA2D54D8EFE}"/>
          </ac:inkMkLst>
        </pc:inkChg>
        <pc:inkChg chg="add del mod">
          <ac:chgData name="mehmet sait özdemir" userId="dce2c172-62e6-4d50-b888-93ec6715f647" providerId="ADAL" clId="{D7CAEC35-FF0A-4D6C-8886-A89DB5A810E9}" dt="2023-07-06T20:40:46.260" v="625"/>
          <ac:inkMkLst>
            <pc:docMk/>
            <pc:sldMk cId="3432866564" sldId="288"/>
            <ac:inkMk id="13" creationId="{8F0537F4-1823-F84E-ADC3-472F8DBD8E47}"/>
          </ac:inkMkLst>
        </pc:inkChg>
        <pc:inkChg chg="add del mod">
          <ac:chgData name="mehmet sait özdemir" userId="dce2c172-62e6-4d50-b888-93ec6715f647" providerId="ADAL" clId="{D7CAEC35-FF0A-4D6C-8886-A89DB5A810E9}" dt="2023-07-06T20:40:46.260" v="627"/>
          <ac:inkMkLst>
            <pc:docMk/>
            <pc:sldMk cId="3432866564" sldId="288"/>
            <ac:inkMk id="14" creationId="{D776D085-2E54-0B7A-6C90-4236089FA80E}"/>
          </ac:inkMkLst>
        </pc:inkChg>
        <pc:inkChg chg="add mod">
          <ac:chgData name="mehmet sait özdemir" userId="dce2c172-62e6-4d50-b888-93ec6715f647" providerId="ADAL" clId="{D7CAEC35-FF0A-4D6C-8886-A89DB5A810E9}" dt="2023-07-06T20:40:46.260" v="627"/>
          <ac:inkMkLst>
            <pc:docMk/>
            <pc:sldMk cId="3432866564" sldId="288"/>
            <ac:inkMk id="16" creationId="{601E81F0-850A-A56F-6F1E-EFFA33BDC444}"/>
          </ac:inkMkLst>
        </pc:inkChg>
        <pc:inkChg chg="add mod">
          <ac:chgData name="mehmet sait özdemir" userId="dce2c172-62e6-4d50-b888-93ec6715f647" providerId="ADAL" clId="{D7CAEC35-FF0A-4D6C-8886-A89DB5A810E9}" dt="2023-07-06T20:40:46.260" v="627"/>
          <ac:inkMkLst>
            <pc:docMk/>
            <pc:sldMk cId="3432866564" sldId="288"/>
            <ac:inkMk id="17" creationId="{B72A3655-652E-B9D6-3655-0CE892DC8128}"/>
          </ac:inkMkLst>
        </pc:inkChg>
        <pc:inkChg chg="add mod">
          <ac:chgData name="mehmet sait özdemir" userId="dce2c172-62e6-4d50-b888-93ec6715f647" providerId="ADAL" clId="{D7CAEC35-FF0A-4D6C-8886-A89DB5A810E9}" dt="2023-07-06T20:40:46.260" v="627"/>
          <ac:inkMkLst>
            <pc:docMk/>
            <pc:sldMk cId="3432866564" sldId="288"/>
            <ac:inkMk id="18" creationId="{B0A6ABE7-EE00-68B8-1D6F-34053C9BD5A1}"/>
          </ac:inkMkLst>
        </pc:inkChg>
        <pc:inkChg chg="add mod">
          <ac:chgData name="mehmet sait özdemir" userId="dce2c172-62e6-4d50-b888-93ec6715f647" providerId="ADAL" clId="{D7CAEC35-FF0A-4D6C-8886-A89DB5A810E9}" dt="2023-07-06T20:40:46.260" v="627"/>
          <ac:inkMkLst>
            <pc:docMk/>
            <pc:sldMk cId="3432866564" sldId="288"/>
            <ac:inkMk id="19" creationId="{934C7686-475E-5B77-4662-2DC9A036CE9A}"/>
          </ac:inkMkLst>
        </pc:inkChg>
        <pc:inkChg chg="add del mod">
          <ac:chgData name="mehmet sait özdemir" userId="dce2c172-62e6-4d50-b888-93ec6715f647" providerId="ADAL" clId="{D7CAEC35-FF0A-4D6C-8886-A89DB5A810E9}" dt="2023-07-06T20:40:47.470" v="631"/>
          <ac:inkMkLst>
            <pc:docMk/>
            <pc:sldMk cId="3432866564" sldId="288"/>
            <ac:inkMk id="20" creationId="{74DB20B8-35F5-E8D7-254A-163C5960C5A7}"/>
          </ac:inkMkLst>
        </pc:inkChg>
        <pc:inkChg chg="add del mod">
          <ac:chgData name="mehmet sait özdemir" userId="dce2c172-62e6-4d50-b888-93ec6715f647" providerId="ADAL" clId="{D7CAEC35-FF0A-4D6C-8886-A89DB5A810E9}" dt="2023-07-06T20:40:47.469" v="629"/>
          <ac:inkMkLst>
            <pc:docMk/>
            <pc:sldMk cId="3432866564" sldId="288"/>
            <ac:inkMk id="21" creationId="{C9ED2FEE-B40E-DDD5-3274-E80F6836238D}"/>
          </ac:inkMkLst>
        </pc:inkChg>
        <pc:inkChg chg="add del mod">
          <ac:chgData name="mehmet sait özdemir" userId="dce2c172-62e6-4d50-b888-93ec6715f647" providerId="ADAL" clId="{D7CAEC35-FF0A-4D6C-8886-A89DB5A810E9}" dt="2023-07-06T20:40:46.839" v="628"/>
          <ac:inkMkLst>
            <pc:docMk/>
            <pc:sldMk cId="3432866564" sldId="288"/>
            <ac:inkMk id="22" creationId="{87A08098-3E4F-2943-1775-9E51C5F7BC83}"/>
          </ac:inkMkLst>
        </pc:inkChg>
        <pc:inkChg chg="add del mod">
          <ac:chgData name="mehmet sait özdemir" userId="dce2c172-62e6-4d50-b888-93ec6715f647" providerId="ADAL" clId="{D7CAEC35-FF0A-4D6C-8886-A89DB5A810E9}" dt="2023-07-06T20:40:47.469" v="630"/>
          <ac:inkMkLst>
            <pc:docMk/>
            <pc:sldMk cId="3432866564" sldId="288"/>
            <ac:inkMk id="23" creationId="{295234BD-1A52-B55D-0310-3A17E6B97A97}"/>
          </ac:inkMkLst>
        </pc:inkChg>
        <pc:inkChg chg="add">
          <ac:chgData name="mehmet sait özdemir" userId="dce2c172-62e6-4d50-b888-93ec6715f647" providerId="ADAL" clId="{D7CAEC35-FF0A-4D6C-8886-A89DB5A810E9}" dt="2023-07-06T20:40:42.779" v="624" actId="9405"/>
          <ac:inkMkLst>
            <pc:docMk/>
            <pc:sldMk cId="3432866564" sldId="288"/>
            <ac:inkMk id="26" creationId="{5B561D79-076D-4EBC-380A-19AF145BC966}"/>
          </ac:inkMkLst>
        </pc:inkChg>
        <pc:inkChg chg="add">
          <ac:chgData name="mehmet sait özdemir" userId="dce2c172-62e6-4d50-b888-93ec6715f647" providerId="ADAL" clId="{D7CAEC35-FF0A-4D6C-8886-A89DB5A810E9}" dt="2023-07-06T20:40:52.005" v="632" actId="9405"/>
          <ac:inkMkLst>
            <pc:docMk/>
            <pc:sldMk cId="3432866564" sldId="288"/>
            <ac:inkMk id="27" creationId="{620347FF-63D2-4F04-04FF-EE0A19EA61F8}"/>
          </ac:inkMkLst>
        </pc:inkChg>
      </pc:sldChg>
      <pc:sldChg chg="del">
        <pc:chgData name="mehmet sait özdemir" userId="dce2c172-62e6-4d50-b888-93ec6715f647" providerId="ADAL" clId="{D7CAEC35-FF0A-4D6C-8886-A89DB5A810E9}" dt="2023-07-06T18:54:32.363" v="23" actId="2696"/>
        <pc:sldMkLst>
          <pc:docMk/>
          <pc:sldMk cId="3482677890" sldId="288"/>
        </pc:sldMkLst>
      </pc:sldChg>
      <pc:sldChg chg="del">
        <pc:chgData name="mehmet sait özdemir" userId="dce2c172-62e6-4d50-b888-93ec6715f647" providerId="ADAL" clId="{D7CAEC35-FF0A-4D6C-8886-A89DB5A810E9}" dt="2023-07-06T18:54:32.363" v="23" actId="2696"/>
        <pc:sldMkLst>
          <pc:docMk/>
          <pc:sldMk cId="505411614" sldId="289"/>
        </pc:sldMkLst>
      </pc:sldChg>
      <pc:sldChg chg="addSp modSp add mod">
        <pc:chgData name="mehmet sait özdemir" userId="dce2c172-62e6-4d50-b888-93ec6715f647" providerId="ADAL" clId="{D7CAEC35-FF0A-4D6C-8886-A89DB5A810E9}" dt="2023-07-06T20:41:21.963" v="635" actId="9405"/>
        <pc:sldMkLst>
          <pc:docMk/>
          <pc:sldMk cId="1873646500" sldId="289"/>
        </pc:sldMkLst>
        <pc:picChg chg="add mod">
          <ac:chgData name="mehmet sait özdemir" userId="dce2c172-62e6-4d50-b888-93ec6715f647" providerId="ADAL" clId="{D7CAEC35-FF0A-4D6C-8886-A89DB5A810E9}" dt="2023-07-06T19:32:05.485" v="185" actId="14100"/>
          <ac:picMkLst>
            <pc:docMk/>
            <pc:sldMk cId="1873646500" sldId="289"/>
            <ac:picMk id="3" creationId="{6DCE81D2-A381-89C5-3DF5-BA831956A6EE}"/>
          </ac:picMkLst>
        </pc:picChg>
        <pc:inkChg chg="add">
          <ac:chgData name="mehmet sait özdemir" userId="dce2c172-62e6-4d50-b888-93ec6715f647" providerId="ADAL" clId="{D7CAEC35-FF0A-4D6C-8886-A89DB5A810E9}" dt="2023-07-06T20:41:13.199" v="633" actId="9405"/>
          <ac:inkMkLst>
            <pc:docMk/>
            <pc:sldMk cId="1873646500" sldId="289"/>
            <ac:inkMk id="4" creationId="{2A051D96-8420-2E0A-D97A-41905E6FE753}"/>
          </ac:inkMkLst>
        </pc:inkChg>
        <pc:inkChg chg="add">
          <ac:chgData name="mehmet sait özdemir" userId="dce2c172-62e6-4d50-b888-93ec6715f647" providerId="ADAL" clId="{D7CAEC35-FF0A-4D6C-8886-A89DB5A810E9}" dt="2023-07-06T20:41:14.095" v="634" actId="9405"/>
          <ac:inkMkLst>
            <pc:docMk/>
            <pc:sldMk cId="1873646500" sldId="289"/>
            <ac:inkMk id="6" creationId="{64A9A4EC-5731-62B0-DD64-B002F17A7BC9}"/>
          </ac:inkMkLst>
        </pc:inkChg>
        <pc:inkChg chg="add">
          <ac:chgData name="mehmet sait özdemir" userId="dce2c172-62e6-4d50-b888-93ec6715f647" providerId="ADAL" clId="{D7CAEC35-FF0A-4D6C-8886-A89DB5A810E9}" dt="2023-07-06T20:41:21.963" v="635" actId="9405"/>
          <ac:inkMkLst>
            <pc:docMk/>
            <pc:sldMk cId="1873646500" sldId="289"/>
            <ac:inkMk id="7" creationId="{1EC2766A-ACD4-DCD0-E6BB-DB2FCC4F2658}"/>
          </ac:inkMkLst>
        </pc:inkChg>
      </pc:sldChg>
      <pc:sldChg chg="addSp modSp add mod replId">
        <pc:chgData name="mehmet sait özdemir" userId="dce2c172-62e6-4d50-b888-93ec6715f647" providerId="ADAL" clId="{D7CAEC35-FF0A-4D6C-8886-A89DB5A810E9}" dt="2023-07-06T20:41:49.588" v="640" actId="9405"/>
        <pc:sldMkLst>
          <pc:docMk/>
          <pc:sldMk cId="10609684" sldId="290"/>
        </pc:sldMkLst>
        <pc:picChg chg="add mod">
          <ac:chgData name="mehmet sait özdemir" userId="dce2c172-62e6-4d50-b888-93ec6715f647" providerId="ADAL" clId="{D7CAEC35-FF0A-4D6C-8886-A89DB5A810E9}" dt="2023-07-06T19:32:22.560" v="189" actId="14100"/>
          <ac:picMkLst>
            <pc:docMk/>
            <pc:sldMk cId="10609684" sldId="290"/>
            <ac:picMk id="3" creationId="{7C3F326B-704F-9FA4-E699-68592368FDD1}"/>
          </ac:picMkLst>
        </pc:picChg>
        <pc:inkChg chg="add">
          <ac:chgData name="mehmet sait özdemir" userId="dce2c172-62e6-4d50-b888-93ec6715f647" providerId="ADAL" clId="{D7CAEC35-FF0A-4D6C-8886-A89DB5A810E9}" dt="2023-07-06T20:41:36.913" v="636" actId="9405"/>
          <ac:inkMkLst>
            <pc:docMk/>
            <pc:sldMk cId="10609684" sldId="290"/>
            <ac:inkMk id="4" creationId="{236D08B7-527C-5D0A-8213-0D2F754217B9}"/>
          </ac:inkMkLst>
        </pc:inkChg>
        <pc:inkChg chg="add">
          <ac:chgData name="mehmet sait özdemir" userId="dce2c172-62e6-4d50-b888-93ec6715f647" providerId="ADAL" clId="{D7CAEC35-FF0A-4D6C-8886-A89DB5A810E9}" dt="2023-07-06T20:41:45.708" v="637" actId="9405"/>
          <ac:inkMkLst>
            <pc:docMk/>
            <pc:sldMk cId="10609684" sldId="290"/>
            <ac:inkMk id="6" creationId="{6EA931B8-EC9B-D8C3-DD01-6BCA710CA12B}"/>
          </ac:inkMkLst>
        </pc:inkChg>
        <pc:inkChg chg="add">
          <ac:chgData name="mehmet sait özdemir" userId="dce2c172-62e6-4d50-b888-93ec6715f647" providerId="ADAL" clId="{D7CAEC35-FF0A-4D6C-8886-A89DB5A810E9}" dt="2023-07-06T20:41:48.112" v="638" actId="9405"/>
          <ac:inkMkLst>
            <pc:docMk/>
            <pc:sldMk cId="10609684" sldId="290"/>
            <ac:inkMk id="7" creationId="{855B16D6-5985-AA8D-6A59-1B1795D5132E}"/>
          </ac:inkMkLst>
        </pc:inkChg>
        <pc:inkChg chg="add">
          <ac:chgData name="mehmet sait özdemir" userId="dce2c172-62e6-4d50-b888-93ec6715f647" providerId="ADAL" clId="{D7CAEC35-FF0A-4D6C-8886-A89DB5A810E9}" dt="2023-07-06T20:41:48.780" v="639" actId="9405"/>
          <ac:inkMkLst>
            <pc:docMk/>
            <pc:sldMk cId="10609684" sldId="290"/>
            <ac:inkMk id="8" creationId="{CF20D2BF-5562-A660-3768-7278FEC87A7B}"/>
          </ac:inkMkLst>
        </pc:inkChg>
        <pc:inkChg chg="add">
          <ac:chgData name="mehmet sait özdemir" userId="dce2c172-62e6-4d50-b888-93ec6715f647" providerId="ADAL" clId="{D7CAEC35-FF0A-4D6C-8886-A89DB5A810E9}" dt="2023-07-06T20:41:49.588" v="640" actId="9405"/>
          <ac:inkMkLst>
            <pc:docMk/>
            <pc:sldMk cId="10609684" sldId="290"/>
            <ac:inkMk id="9" creationId="{FABC28CC-6549-ED7E-4A79-C91CC7C91E62}"/>
          </ac:inkMkLst>
        </pc:inkChg>
      </pc:sldChg>
      <pc:sldChg chg="del">
        <pc:chgData name="mehmet sait özdemir" userId="dce2c172-62e6-4d50-b888-93ec6715f647" providerId="ADAL" clId="{D7CAEC35-FF0A-4D6C-8886-A89DB5A810E9}" dt="2023-07-06T18:54:32.363" v="23" actId="2696"/>
        <pc:sldMkLst>
          <pc:docMk/>
          <pc:sldMk cId="25158525" sldId="290"/>
        </pc:sldMkLst>
      </pc:sldChg>
      <pc:sldChg chg="del">
        <pc:chgData name="mehmet sait özdemir" userId="dce2c172-62e6-4d50-b888-93ec6715f647" providerId="ADAL" clId="{D7CAEC35-FF0A-4D6C-8886-A89DB5A810E9}" dt="2023-07-06T18:54:32.363" v="23" actId="2696"/>
        <pc:sldMkLst>
          <pc:docMk/>
          <pc:sldMk cId="598715374" sldId="291"/>
        </pc:sldMkLst>
      </pc:sldChg>
      <pc:sldChg chg="addSp modSp add mod replId">
        <pc:chgData name="mehmet sait özdemir" userId="dce2c172-62e6-4d50-b888-93ec6715f647" providerId="ADAL" clId="{D7CAEC35-FF0A-4D6C-8886-A89DB5A810E9}" dt="2023-07-06T20:41:56.631" v="641" actId="9405"/>
        <pc:sldMkLst>
          <pc:docMk/>
          <pc:sldMk cId="3598540079" sldId="291"/>
        </pc:sldMkLst>
        <pc:picChg chg="add mod">
          <ac:chgData name="mehmet sait özdemir" userId="dce2c172-62e6-4d50-b888-93ec6715f647" providerId="ADAL" clId="{D7CAEC35-FF0A-4D6C-8886-A89DB5A810E9}" dt="2023-07-06T19:32:32.603" v="191" actId="1076"/>
          <ac:picMkLst>
            <pc:docMk/>
            <pc:sldMk cId="3598540079" sldId="291"/>
            <ac:picMk id="3" creationId="{285BF4DE-C7C7-28A5-E213-FED9F81CE85D}"/>
          </ac:picMkLst>
        </pc:picChg>
        <pc:inkChg chg="add">
          <ac:chgData name="mehmet sait özdemir" userId="dce2c172-62e6-4d50-b888-93ec6715f647" providerId="ADAL" clId="{D7CAEC35-FF0A-4D6C-8886-A89DB5A810E9}" dt="2023-07-06T20:41:56.631" v="641" actId="9405"/>
          <ac:inkMkLst>
            <pc:docMk/>
            <pc:sldMk cId="3598540079" sldId="291"/>
            <ac:inkMk id="4" creationId="{A9624123-70F7-AF70-AEDB-A92BB605F34F}"/>
          </ac:inkMkLst>
        </pc:inkChg>
      </pc:sldChg>
      <pc:sldChg chg="del">
        <pc:chgData name="mehmet sait özdemir" userId="dce2c172-62e6-4d50-b888-93ec6715f647" providerId="ADAL" clId="{D7CAEC35-FF0A-4D6C-8886-A89DB5A810E9}" dt="2023-07-06T18:54:32.363" v="23" actId="2696"/>
        <pc:sldMkLst>
          <pc:docMk/>
          <pc:sldMk cId="2433205475" sldId="292"/>
        </pc:sldMkLst>
      </pc:sldChg>
      <pc:sldChg chg="addSp delSp modSp add mod replId">
        <pc:chgData name="mehmet sait özdemir" userId="dce2c172-62e6-4d50-b888-93ec6715f647" providerId="ADAL" clId="{D7CAEC35-FF0A-4D6C-8886-A89DB5A810E9}" dt="2023-07-06T20:42:21.018" v="655" actId="9405"/>
        <pc:sldMkLst>
          <pc:docMk/>
          <pc:sldMk cId="2640685123" sldId="292"/>
        </pc:sldMkLst>
        <pc:grpChg chg="mod">
          <ac:chgData name="mehmet sait özdemir" userId="dce2c172-62e6-4d50-b888-93ec6715f647" providerId="ADAL" clId="{D7CAEC35-FF0A-4D6C-8886-A89DB5A810E9}" dt="2023-07-06T20:42:09.251" v="644"/>
          <ac:grpSpMkLst>
            <pc:docMk/>
            <pc:sldMk cId="2640685123" sldId="292"/>
            <ac:grpSpMk id="12" creationId="{A9601424-E85E-3DC0-5EDD-77211056606B}"/>
          </ac:grpSpMkLst>
        </pc:grpChg>
        <pc:grpChg chg="mod">
          <ac:chgData name="mehmet sait özdemir" userId="dce2c172-62e6-4d50-b888-93ec6715f647" providerId="ADAL" clId="{D7CAEC35-FF0A-4D6C-8886-A89DB5A810E9}" dt="2023-07-06T20:42:14.049" v="648"/>
          <ac:grpSpMkLst>
            <pc:docMk/>
            <pc:sldMk cId="2640685123" sldId="292"/>
            <ac:grpSpMk id="16" creationId="{B3F4E92E-745E-38CC-C819-5B3A9ADABD7E}"/>
          </ac:grpSpMkLst>
        </pc:grpChg>
        <pc:grpChg chg="mod">
          <ac:chgData name="mehmet sait özdemir" userId="dce2c172-62e6-4d50-b888-93ec6715f647" providerId="ADAL" clId="{D7CAEC35-FF0A-4D6C-8886-A89DB5A810E9}" dt="2023-07-06T20:42:17.643" v="651"/>
          <ac:grpSpMkLst>
            <pc:docMk/>
            <pc:sldMk cId="2640685123" sldId="292"/>
            <ac:grpSpMk id="19" creationId="{AB3364C0-7892-09AD-00EC-B48C8136CF8D}"/>
          </ac:grpSpMkLst>
        </pc:grpChg>
        <pc:grpChg chg="mod">
          <ac:chgData name="mehmet sait özdemir" userId="dce2c172-62e6-4d50-b888-93ec6715f647" providerId="ADAL" clId="{D7CAEC35-FF0A-4D6C-8886-A89DB5A810E9}" dt="2023-07-06T20:42:19.778" v="654"/>
          <ac:grpSpMkLst>
            <pc:docMk/>
            <pc:sldMk cId="2640685123" sldId="292"/>
            <ac:grpSpMk id="22" creationId="{EA32FEB6-A9D4-C34E-B338-15C0662CDE8A}"/>
          </ac:grpSpMkLst>
        </pc:grpChg>
        <pc:picChg chg="add del mod">
          <ac:chgData name="mehmet sait özdemir" userId="dce2c172-62e6-4d50-b888-93ec6715f647" providerId="ADAL" clId="{D7CAEC35-FF0A-4D6C-8886-A89DB5A810E9}" dt="2023-07-06T19:32:55.045" v="194" actId="478"/>
          <ac:picMkLst>
            <pc:docMk/>
            <pc:sldMk cId="2640685123" sldId="292"/>
            <ac:picMk id="3" creationId="{1781C549-59EC-43CB-3A2A-95838127F9E8}"/>
          </ac:picMkLst>
        </pc:picChg>
        <pc:picChg chg="add mod">
          <ac:chgData name="mehmet sait özdemir" userId="dce2c172-62e6-4d50-b888-93ec6715f647" providerId="ADAL" clId="{D7CAEC35-FF0A-4D6C-8886-A89DB5A810E9}" dt="2023-07-06T19:33:04.282" v="198" actId="14100"/>
          <ac:picMkLst>
            <pc:docMk/>
            <pc:sldMk cId="2640685123" sldId="292"/>
            <ac:picMk id="6" creationId="{0716E902-A275-A041-7FC3-C195571B33C9}"/>
          </ac:picMkLst>
        </pc:picChg>
        <pc:inkChg chg="add del">
          <ac:chgData name="mehmet sait özdemir" userId="dce2c172-62e6-4d50-b888-93ec6715f647" providerId="ADAL" clId="{D7CAEC35-FF0A-4D6C-8886-A89DB5A810E9}" dt="2023-07-06T20:09:46.248" v="200"/>
          <ac:inkMkLst>
            <pc:docMk/>
            <pc:sldMk cId="2640685123" sldId="292"/>
            <ac:inkMk id="7" creationId="{C95DEA35-AEB5-F15D-50C6-332B6A8F5841}"/>
          </ac:inkMkLst>
        </pc:inkChg>
        <pc:inkChg chg="add mod">
          <ac:chgData name="mehmet sait özdemir" userId="dce2c172-62e6-4d50-b888-93ec6715f647" providerId="ADAL" clId="{D7CAEC35-FF0A-4D6C-8886-A89DB5A810E9}" dt="2023-07-06T20:42:09.251" v="644"/>
          <ac:inkMkLst>
            <pc:docMk/>
            <pc:sldMk cId="2640685123" sldId="292"/>
            <ac:inkMk id="8" creationId="{FCCD1679-CA18-FC5C-3C0B-A5778270D16F}"/>
          </ac:inkMkLst>
        </pc:inkChg>
        <pc:inkChg chg="add mod">
          <ac:chgData name="mehmet sait özdemir" userId="dce2c172-62e6-4d50-b888-93ec6715f647" providerId="ADAL" clId="{D7CAEC35-FF0A-4D6C-8886-A89DB5A810E9}" dt="2023-07-06T20:42:09.251" v="644"/>
          <ac:inkMkLst>
            <pc:docMk/>
            <pc:sldMk cId="2640685123" sldId="292"/>
            <ac:inkMk id="9" creationId="{21F7CC96-999B-A34E-3C97-2A6A10BB447E}"/>
          </ac:inkMkLst>
        </pc:inkChg>
        <pc:inkChg chg="add mod">
          <ac:chgData name="mehmet sait özdemir" userId="dce2c172-62e6-4d50-b888-93ec6715f647" providerId="ADAL" clId="{D7CAEC35-FF0A-4D6C-8886-A89DB5A810E9}" dt="2023-07-06T20:42:14.049" v="648"/>
          <ac:inkMkLst>
            <pc:docMk/>
            <pc:sldMk cId="2640685123" sldId="292"/>
            <ac:inkMk id="13" creationId="{D38E0A30-D0E9-9BFA-DFE5-9D466EFEDDBD}"/>
          </ac:inkMkLst>
        </pc:inkChg>
        <pc:inkChg chg="add mod">
          <ac:chgData name="mehmet sait özdemir" userId="dce2c172-62e6-4d50-b888-93ec6715f647" providerId="ADAL" clId="{D7CAEC35-FF0A-4D6C-8886-A89DB5A810E9}" dt="2023-07-06T20:42:14.049" v="648"/>
          <ac:inkMkLst>
            <pc:docMk/>
            <pc:sldMk cId="2640685123" sldId="292"/>
            <ac:inkMk id="14" creationId="{038A47B7-EAE3-9B5E-F6AF-5BC9FDDF134C}"/>
          </ac:inkMkLst>
        </pc:inkChg>
        <pc:inkChg chg="add mod">
          <ac:chgData name="mehmet sait özdemir" userId="dce2c172-62e6-4d50-b888-93ec6715f647" providerId="ADAL" clId="{D7CAEC35-FF0A-4D6C-8886-A89DB5A810E9}" dt="2023-07-06T20:42:14.049" v="648"/>
          <ac:inkMkLst>
            <pc:docMk/>
            <pc:sldMk cId="2640685123" sldId="292"/>
            <ac:inkMk id="15" creationId="{10EF5C0A-3FB2-3409-3D4A-69C3503B1540}"/>
          </ac:inkMkLst>
        </pc:inkChg>
        <pc:inkChg chg="add mod">
          <ac:chgData name="mehmet sait özdemir" userId="dce2c172-62e6-4d50-b888-93ec6715f647" providerId="ADAL" clId="{D7CAEC35-FF0A-4D6C-8886-A89DB5A810E9}" dt="2023-07-06T20:42:17.643" v="651"/>
          <ac:inkMkLst>
            <pc:docMk/>
            <pc:sldMk cId="2640685123" sldId="292"/>
            <ac:inkMk id="17" creationId="{DE50BBA0-7268-3EEE-F20A-EADE27048C93}"/>
          </ac:inkMkLst>
        </pc:inkChg>
        <pc:inkChg chg="add mod">
          <ac:chgData name="mehmet sait özdemir" userId="dce2c172-62e6-4d50-b888-93ec6715f647" providerId="ADAL" clId="{D7CAEC35-FF0A-4D6C-8886-A89DB5A810E9}" dt="2023-07-06T20:42:17.643" v="651"/>
          <ac:inkMkLst>
            <pc:docMk/>
            <pc:sldMk cId="2640685123" sldId="292"/>
            <ac:inkMk id="18" creationId="{A614501D-ED3E-992D-EF17-8F8252C41E5A}"/>
          </ac:inkMkLst>
        </pc:inkChg>
        <pc:inkChg chg="add mod">
          <ac:chgData name="mehmet sait özdemir" userId="dce2c172-62e6-4d50-b888-93ec6715f647" providerId="ADAL" clId="{D7CAEC35-FF0A-4D6C-8886-A89DB5A810E9}" dt="2023-07-06T20:42:19.778" v="654"/>
          <ac:inkMkLst>
            <pc:docMk/>
            <pc:sldMk cId="2640685123" sldId="292"/>
            <ac:inkMk id="20" creationId="{1FC74E67-F3BC-07C6-C18E-119D5581980C}"/>
          </ac:inkMkLst>
        </pc:inkChg>
        <pc:inkChg chg="add mod">
          <ac:chgData name="mehmet sait özdemir" userId="dce2c172-62e6-4d50-b888-93ec6715f647" providerId="ADAL" clId="{D7CAEC35-FF0A-4D6C-8886-A89DB5A810E9}" dt="2023-07-06T20:42:19.778" v="654"/>
          <ac:inkMkLst>
            <pc:docMk/>
            <pc:sldMk cId="2640685123" sldId="292"/>
            <ac:inkMk id="21" creationId="{3DFB6F14-0467-EB8B-A756-95AE11CE5003}"/>
          </ac:inkMkLst>
        </pc:inkChg>
        <pc:inkChg chg="add">
          <ac:chgData name="mehmet sait özdemir" userId="dce2c172-62e6-4d50-b888-93ec6715f647" providerId="ADAL" clId="{D7CAEC35-FF0A-4D6C-8886-A89DB5A810E9}" dt="2023-07-06T20:42:21.018" v="655" actId="9405"/>
          <ac:inkMkLst>
            <pc:docMk/>
            <pc:sldMk cId="2640685123" sldId="292"/>
            <ac:inkMk id="23" creationId="{6016C032-18DB-2ADF-5E5F-FB47027D9814}"/>
          </ac:inkMkLst>
        </pc:inkChg>
      </pc:sldChg>
      <pc:sldChg chg="del">
        <pc:chgData name="mehmet sait özdemir" userId="dce2c172-62e6-4d50-b888-93ec6715f647" providerId="ADAL" clId="{D7CAEC35-FF0A-4D6C-8886-A89DB5A810E9}" dt="2023-07-06T18:54:32.363" v="23" actId="2696"/>
        <pc:sldMkLst>
          <pc:docMk/>
          <pc:sldMk cId="1172237951" sldId="293"/>
        </pc:sldMkLst>
      </pc:sldChg>
      <pc:sldChg chg="add del replId">
        <pc:chgData name="mehmet sait özdemir" userId="dce2c172-62e6-4d50-b888-93ec6715f647" providerId="ADAL" clId="{D7CAEC35-FF0A-4D6C-8886-A89DB5A810E9}" dt="2023-07-06T18:55:14.534" v="30" actId="2696"/>
        <pc:sldMkLst>
          <pc:docMk/>
          <pc:sldMk cId="1492449841" sldId="293"/>
        </pc:sldMkLst>
      </pc:sldChg>
      <pc:sldChg chg="del">
        <pc:chgData name="mehmet sait özdemir" userId="dce2c172-62e6-4d50-b888-93ec6715f647" providerId="ADAL" clId="{D7CAEC35-FF0A-4D6C-8886-A89DB5A810E9}" dt="2023-07-06T18:54:32.363" v="23" actId="2696"/>
        <pc:sldMkLst>
          <pc:docMk/>
          <pc:sldMk cId="1109367955" sldId="294"/>
        </pc:sldMkLst>
      </pc:sldChg>
      <pc:sldChg chg="del">
        <pc:chgData name="mehmet sait özdemir" userId="dce2c172-62e6-4d50-b888-93ec6715f647" providerId="ADAL" clId="{D7CAEC35-FF0A-4D6C-8886-A89DB5A810E9}" dt="2023-07-06T18:54:32.363" v="23" actId="2696"/>
        <pc:sldMkLst>
          <pc:docMk/>
          <pc:sldMk cId="3535263293" sldId="295"/>
        </pc:sldMkLst>
      </pc:sldChg>
      <pc:sldChg chg="del">
        <pc:chgData name="mehmet sait özdemir" userId="dce2c172-62e6-4d50-b888-93ec6715f647" providerId="ADAL" clId="{D7CAEC35-FF0A-4D6C-8886-A89DB5A810E9}" dt="2023-07-06T18:54:32.363" v="23" actId="2696"/>
        <pc:sldMkLst>
          <pc:docMk/>
          <pc:sldMk cId="2880800351" sldId="296"/>
        </pc:sldMkLst>
      </pc:sldChg>
      <pc:sldChg chg="del">
        <pc:chgData name="mehmet sait özdemir" userId="dce2c172-62e6-4d50-b888-93ec6715f647" providerId="ADAL" clId="{D7CAEC35-FF0A-4D6C-8886-A89DB5A810E9}" dt="2023-07-06T18:54:32.363" v="23" actId="2696"/>
        <pc:sldMkLst>
          <pc:docMk/>
          <pc:sldMk cId="3099890416" sldId="297"/>
        </pc:sldMkLst>
      </pc:sldChg>
      <pc:sldChg chg="del">
        <pc:chgData name="mehmet sait özdemir" userId="dce2c172-62e6-4d50-b888-93ec6715f647" providerId="ADAL" clId="{D7CAEC35-FF0A-4D6C-8886-A89DB5A810E9}" dt="2023-07-06T18:54:32.363" v="23" actId="2696"/>
        <pc:sldMkLst>
          <pc:docMk/>
          <pc:sldMk cId="3939181872" sldId="298"/>
        </pc:sldMkLst>
      </pc:sldChg>
      <pc:sldChg chg="del">
        <pc:chgData name="mehmet sait özdemir" userId="dce2c172-62e6-4d50-b888-93ec6715f647" providerId="ADAL" clId="{D7CAEC35-FF0A-4D6C-8886-A89DB5A810E9}" dt="2023-07-06T18:54:32.363" v="23" actId="2696"/>
        <pc:sldMkLst>
          <pc:docMk/>
          <pc:sldMk cId="2233275081" sldId="299"/>
        </pc:sldMkLst>
      </pc:sldChg>
      <pc:sldChg chg="del">
        <pc:chgData name="mehmet sait özdemir" userId="dce2c172-62e6-4d50-b888-93ec6715f647" providerId="ADAL" clId="{D7CAEC35-FF0A-4D6C-8886-A89DB5A810E9}" dt="2023-07-06T18:54:32.363" v="23" actId="2696"/>
        <pc:sldMkLst>
          <pc:docMk/>
          <pc:sldMk cId="3533439316" sldId="300"/>
        </pc:sldMkLst>
      </pc:sldChg>
      <pc:sldChg chg="del">
        <pc:chgData name="mehmet sait özdemir" userId="dce2c172-62e6-4d50-b888-93ec6715f647" providerId="ADAL" clId="{D7CAEC35-FF0A-4D6C-8886-A89DB5A810E9}" dt="2023-07-06T18:54:32.363" v="23" actId="2696"/>
        <pc:sldMkLst>
          <pc:docMk/>
          <pc:sldMk cId="3673785796" sldId="301"/>
        </pc:sldMkLst>
      </pc:sldChg>
      <pc:sldChg chg="del">
        <pc:chgData name="mehmet sait özdemir" userId="dce2c172-62e6-4d50-b888-93ec6715f647" providerId="ADAL" clId="{D7CAEC35-FF0A-4D6C-8886-A89DB5A810E9}" dt="2023-07-06T18:54:32.363" v="23" actId="2696"/>
        <pc:sldMkLst>
          <pc:docMk/>
          <pc:sldMk cId="1995168244" sldId="302"/>
        </pc:sldMkLst>
      </pc:sldChg>
      <pc:sldChg chg="del">
        <pc:chgData name="mehmet sait özdemir" userId="dce2c172-62e6-4d50-b888-93ec6715f647" providerId="ADAL" clId="{D7CAEC35-FF0A-4D6C-8886-A89DB5A810E9}" dt="2023-07-06T18:54:32.363" v="23" actId="2696"/>
        <pc:sldMkLst>
          <pc:docMk/>
          <pc:sldMk cId="2474348119" sldId="303"/>
        </pc:sldMkLst>
      </pc:sldChg>
      <pc:sldChg chg="del">
        <pc:chgData name="mehmet sait özdemir" userId="dce2c172-62e6-4d50-b888-93ec6715f647" providerId="ADAL" clId="{D7CAEC35-FF0A-4D6C-8886-A89DB5A810E9}" dt="2023-07-06T18:54:32.363" v="23" actId="2696"/>
        <pc:sldMkLst>
          <pc:docMk/>
          <pc:sldMk cId="778835693" sldId="304"/>
        </pc:sldMkLst>
      </pc:sldChg>
      <pc:sldChg chg="del">
        <pc:chgData name="mehmet sait özdemir" userId="dce2c172-62e6-4d50-b888-93ec6715f647" providerId="ADAL" clId="{D7CAEC35-FF0A-4D6C-8886-A89DB5A810E9}" dt="2023-07-06T18:54:32.363" v="23" actId="2696"/>
        <pc:sldMkLst>
          <pc:docMk/>
          <pc:sldMk cId="2872643059" sldId="305"/>
        </pc:sldMkLst>
      </pc:sldChg>
      <pc:sldChg chg="del">
        <pc:chgData name="mehmet sait özdemir" userId="dce2c172-62e6-4d50-b888-93ec6715f647" providerId="ADAL" clId="{D7CAEC35-FF0A-4D6C-8886-A89DB5A810E9}" dt="2023-07-06T18:54:32.363" v="23" actId="2696"/>
        <pc:sldMkLst>
          <pc:docMk/>
          <pc:sldMk cId="1546745817" sldId="306"/>
        </pc:sldMkLst>
      </pc:sldChg>
      <pc:sldChg chg="del">
        <pc:chgData name="mehmet sait özdemir" userId="dce2c172-62e6-4d50-b888-93ec6715f647" providerId="ADAL" clId="{D7CAEC35-FF0A-4D6C-8886-A89DB5A810E9}" dt="2023-07-06T18:54:32.363" v="23" actId="2696"/>
        <pc:sldMkLst>
          <pc:docMk/>
          <pc:sldMk cId="3594172647" sldId="307"/>
        </pc:sldMkLst>
      </pc:sldChg>
      <pc:sldChg chg="del">
        <pc:chgData name="mehmet sait özdemir" userId="dce2c172-62e6-4d50-b888-93ec6715f647" providerId="ADAL" clId="{D7CAEC35-FF0A-4D6C-8886-A89DB5A810E9}" dt="2023-07-06T18:54:32.363" v="23" actId="2696"/>
        <pc:sldMkLst>
          <pc:docMk/>
          <pc:sldMk cId="2584973057" sldId="316"/>
        </pc:sldMkLst>
      </pc:sldChg>
      <pc:sldChg chg="del">
        <pc:chgData name="mehmet sait özdemir" userId="dce2c172-62e6-4d50-b888-93ec6715f647" providerId="ADAL" clId="{D7CAEC35-FF0A-4D6C-8886-A89DB5A810E9}" dt="2023-07-06T18:54:32.363" v="23" actId="2696"/>
        <pc:sldMkLst>
          <pc:docMk/>
          <pc:sldMk cId="3547900900" sldId="317"/>
        </pc:sldMkLst>
      </pc:sldChg>
      <pc:sldChg chg="del">
        <pc:chgData name="mehmet sait özdemir" userId="dce2c172-62e6-4d50-b888-93ec6715f647" providerId="ADAL" clId="{D7CAEC35-FF0A-4D6C-8886-A89DB5A810E9}" dt="2023-07-06T18:54:32.363" v="23" actId="2696"/>
        <pc:sldMkLst>
          <pc:docMk/>
          <pc:sldMk cId="2184533510" sldId="318"/>
        </pc:sldMkLst>
      </pc:sldChg>
      <pc:sldChg chg="del">
        <pc:chgData name="mehmet sait özdemir" userId="dce2c172-62e6-4d50-b888-93ec6715f647" providerId="ADAL" clId="{D7CAEC35-FF0A-4D6C-8886-A89DB5A810E9}" dt="2023-07-06T18:54:32.363" v="23" actId="2696"/>
        <pc:sldMkLst>
          <pc:docMk/>
          <pc:sldMk cId="3894175163" sldId="319"/>
        </pc:sldMkLst>
      </pc:sldChg>
      <pc:sldChg chg="del">
        <pc:chgData name="mehmet sait özdemir" userId="dce2c172-62e6-4d50-b888-93ec6715f647" providerId="ADAL" clId="{D7CAEC35-FF0A-4D6C-8886-A89DB5A810E9}" dt="2023-07-06T18:54:32.363" v="23" actId="2696"/>
        <pc:sldMkLst>
          <pc:docMk/>
          <pc:sldMk cId="2409782331" sldId="320"/>
        </pc:sldMkLst>
      </pc:sldChg>
      <pc:sldChg chg="del">
        <pc:chgData name="mehmet sait özdemir" userId="dce2c172-62e6-4d50-b888-93ec6715f647" providerId="ADAL" clId="{D7CAEC35-FF0A-4D6C-8886-A89DB5A810E9}" dt="2023-07-06T18:54:32.363" v="23" actId="2696"/>
        <pc:sldMkLst>
          <pc:docMk/>
          <pc:sldMk cId="2864562055" sldId="321"/>
        </pc:sldMkLst>
      </pc:sldChg>
      <pc:sldChg chg="del">
        <pc:chgData name="mehmet sait özdemir" userId="dce2c172-62e6-4d50-b888-93ec6715f647" providerId="ADAL" clId="{D7CAEC35-FF0A-4D6C-8886-A89DB5A810E9}" dt="2023-07-06T18:54:32.363" v="23" actId="2696"/>
        <pc:sldMkLst>
          <pc:docMk/>
          <pc:sldMk cId="1110992243" sldId="322"/>
        </pc:sldMkLst>
      </pc:sldChg>
      <pc:sldChg chg="del">
        <pc:chgData name="mehmet sait özdemir" userId="dce2c172-62e6-4d50-b888-93ec6715f647" providerId="ADAL" clId="{D7CAEC35-FF0A-4D6C-8886-A89DB5A810E9}" dt="2023-07-06T18:54:32.363" v="23" actId="2696"/>
        <pc:sldMkLst>
          <pc:docMk/>
          <pc:sldMk cId="440674604" sldId="325"/>
        </pc:sldMkLst>
      </pc:sldChg>
      <pc:sldChg chg="del">
        <pc:chgData name="mehmet sait özdemir" userId="dce2c172-62e6-4d50-b888-93ec6715f647" providerId="ADAL" clId="{D7CAEC35-FF0A-4D6C-8886-A89DB5A810E9}" dt="2023-07-06T18:54:32.363" v="23" actId="2696"/>
        <pc:sldMkLst>
          <pc:docMk/>
          <pc:sldMk cId="4042957523" sldId="326"/>
        </pc:sldMkLst>
      </pc:sldChg>
      <pc:sldChg chg="del">
        <pc:chgData name="mehmet sait özdemir" userId="dce2c172-62e6-4d50-b888-93ec6715f647" providerId="ADAL" clId="{D7CAEC35-FF0A-4D6C-8886-A89DB5A810E9}" dt="2023-07-06T18:54:32.363" v="23" actId="2696"/>
        <pc:sldMkLst>
          <pc:docMk/>
          <pc:sldMk cId="3891775073" sldId="327"/>
        </pc:sldMkLst>
      </pc:sldChg>
      <pc:sldChg chg="del">
        <pc:chgData name="mehmet sait özdemir" userId="dce2c172-62e6-4d50-b888-93ec6715f647" providerId="ADAL" clId="{D7CAEC35-FF0A-4D6C-8886-A89DB5A810E9}" dt="2023-07-06T18:54:32.363" v="23" actId="2696"/>
        <pc:sldMkLst>
          <pc:docMk/>
          <pc:sldMk cId="4274096968" sldId="328"/>
        </pc:sldMkLst>
      </pc:sldChg>
      <pc:sldChg chg="del">
        <pc:chgData name="mehmet sait özdemir" userId="dce2c172-62e6-4d50-b888-93ec6715f647" providerId="ADAL" clId="{D7CAEC35-FF0A-4D6C-8886-A89DB5A810E9}" dt="2023-07-06T18:54:32.363" v="23" actId="2696"/>
        <pc:sldMkLst>
          <pc:docMk/>
          <pc:sldMk cId="157382394" sldId="329"/>
        </pc:sldMkLst>
      </pc:sldChg>
      <pc:sldChg chg="del">
        <pc:chgData name="mehmet sait özdemir" userId="dce2c172-62e6-4d50-b888-93ec6715f647" providerId="ADAL" clId="{D7CAEC35-FF0A-4D6C-8886-A89DB5A810E9}" dt="2023-07-06T18:54:32.363" v="23" actId="2696"/>
        <pc:sldMkLst>
          <pc:docMk/>
          <pc:sldMk cId="1462897682" sldId="330"/>
        </pc:sldMkLst>
      </pc:sldChg>
      <pc:sldChg chg="del">
        <pc:chgData name="mehmet sait özdemir" userId="dce2c172-62e6-4d50-b888-93ec6715f647" providerId="ADAL" clId="{D7CAEC35-FF0A-4D6C-8886-A89DB5A810E9}" dt="2023-07-06T18:54:32.363" v="23" actId="2696"/>
        <pc:sldMkLst>
          <pc:docMk/>
          <pc:sldMk cId="3613437861" sldId="331"/>
        </pc:sldMkLst>
      </pc:sldChg>
      <pc:sldChg chg="del">
        <pc:chgData name="mehmet sait özdemir" userId="dce2c172-62e6-4d50-b888-93ec6715f647" providerId="ADAL" clId="{D7CAEC35-FF0A-4D6C-8886-A89DB5A810E9}" dt="2023-07-06T18:54:32.363" v="23" actId="2696"/>
        <pc:sldMkLst>
          <pc:docMk/>
          <pc:sldMk cId="2516806209" sldId="332"/>
        </pc:sldMkLst>
      </pc:sldChg>
      <pc:sldChg chg="del">
        <pc:chgData name="mehmet sait özdemir" userId="dce2c172-62e6-4d50-b888-93ec6715f647" providerId="ADAL" clId="{D7CAEC35-FF0A-4D6C-8886-A89DB5A810E9}" dt="2023-07-06T18:54:32.363" v="23" actId="2696"/>
        <pc:sldMkLst>
          <pc:docMk/>
          <pc:sldMk cId="1004662066" sldId="333"/>
        </pc:sldMkLst>
      </pc:sldChg>
      <pc:sldChg chg="del">
        <pc:chgData name="mehmet sait özdemir" userId="dce2c172-62e6-4d50-b888-93ec6715f647" providerId="ADAL" clId="{D7CAEC35-FF0A-4D6C-8886-A89DB5A810E9}" dt="2023-07-06T18:54:32.363" v="23" actId="2696"/>
        <pc:sldMkLst>
          <pc:docMk/>
          <pc:sldMk cId="3455965146" sldId="334"/>
        </pc:sldMkLst>
      </pc:sldChg>
      <pc:sldChg chg="del">
        <pc:chgData name="mehmet sait özdemir" userId="dce2c172-62e6-4d50-b888-93ec6715f647" providerId="ADAL" clId="{D7CAEC35-FF0A-4D6C-8886-A89DB5A810E9}" dt="2023-07-06T18:54:32.363" v="23" actId="2696"/>
        <pc:sldMkLst>
          <pc:docMk/>
          <pc:sldMk cId="470588329" sldId="335"/>
        </pc:sldMkLst>
      </pc:sldChg>
      <pc:sldChg chg="del">
        <pc:chgData name="mehmet sait özdemir" userId="dce2c172-62e6-4d50-b888-93ec6715f647" providerId="ADAL" clId="{D7CAEC35-FF0A-4D6C-8886-A89DB5A810E9}" dt="2023-07-06T18:54:32.363" v="23" actId="2696"/>
        <pc:sldMkLst>
          <pc:docMk/>
          <pc:sldMk cId="577979980" sldId="336"/>
        </pc:sldMkLst>
      </pc:sldChg>
      <pc:sldChg chg="del">
        <pc:chgData name="mehmet sait özdemir" userId="dce2c172-62e6-4d50-b888-93ec6715f647" providerId="ADAL" clId="{D7CAEC35-FF0A-4D6C-8886-A89DB5A810E9}" dt="2023-07-06T18:54:32.363" v="23" actId="2696"/>
        <pc:sldMkLst>
          <pc:docMk/>
          <pc:sldMk cId="4196629524" sldId="337"/>
        </pc:sldMkLst>
      </pc:sldChg>
      <pc:sldChg chg="del">
        <pc:chgData name="mehmet sait özdemir" userId="dce2c172-62e6-4d50-b888-93ec6715f647" providerId="ADAL" clId="{D7CAEC35-FF0A-4D6C-8886-A89DB5A810E9}" dt="2023-07-06T18:54:32.363" v="23" actId="2696"/>
        <pc:sldMkLst>
          <pc:docMk/>
          <pc:sldMk cId="428191956" sldId="339"/>
        </pc:sldMkLst>
      </pc:sldChg>
      <pc:sldChg chg="del">
        <pc:chgData name="mehmet sait özdemir" userId="dce2c172-62e6-4d50-b888-93ec6715f647" providerId="ADAL" clId="{D7CAEC35-FF0A-4D6C-8886-A89DB5A810E9}" dt="2023-07-06T18:54:32.363" v="23" actId="2696"/>
        <pc:sldMkLst>
          <pc:docMk/>
          <pc:sldMk cId="1003938334" sldId="340"/>
        </pc:sldMkLst>
      </pc:sldChg>
      <pc:sldChg chg="del">
        <pc:chgData name="mehmet sait özdemir" userId="dce2c172-62e6-4d50-b888-93ec6715f647" providerId="ADAL" clId="{D7CAEC35-FF0A-4D6C-8886-A89DB5A810E9}" dt="2023-07-06T18:54:32.363" v="23" actId="2696"/>
        <pc:sldMkLst>
          <pc:docMk/>
          <pc:sldMk cId="1723649891" sldId="341"/>
        </pc:sldMkLst>
      </pc:sldChg>
      <pc:sldChg chg="del">
        <pc:chgData name="mehmet sait özdemir" userId="dce2c172-62e6-4d50-b888-93ec6715f647" providerId="ADAL" clId="{D7CAEC35-FF0A-4D6C-8886-A89DB5A810E9}" dt="2023-07-06T18:54:32.363" v="23" actId="2696"/>
        <pc:sldMkLst>
          <pc:docMk/>
          <pc:sldMk cId="3862159165" sldId="342"/>
        </pc:sldMkLst>
      </pc:sldChg>
      <pc:sldChg chg="del">
        <pc:chgData name="mehmet sait özdemir" userId="dce2c172-62e6-4d50-b888-93ec6715f647" providerId="ADAL" clId="{D7CAEC35-FF0A-4D6C-8886-A89DB5A810E9}" dt="2023-07-06T18:54:32.363" v="23" actId="2696"/>
        <pc:sldMkLst>
          <pc:docMk/>
          <pc:sldMk cId="2081756222" sldId="343"/>
        </pc:sldMkLst>
      </pc:sldChg>
      <pc:sldChg chg="del">
        <pc:chgData name="mehmet sait özdemir" userId="dce2c172-62e6-4d50-b888-93ec6715f647" providerId="ADAL" clId="{D7CAEC35-FF0A-4D6C-8886-A89DB5A810E9}" dt="2023-07-06T18:54:32.363" v="23" actId="2696"/>
        <pc:sldMkLst>
          <pc:docMk/>
          <pc:sldMk cId="4211797114" sldId="344"/>
        </pc:sldMkLst>
      </pc:sldChg>
      <pc:sldChg chg="del">
        <pc:chgData name="mehmet sait özdemir" userId="dce2c172-62e6-4d50-b888-93ec6715f647" providerId="ADAL" clId="{D7CAEC35-FF0A-4D6C-8886-A89DB5A810E9}" dt="2023-07-06T18:54:32.363" v="23" actId="2696"/>
        <pc:sldMkLst>
          <pc:docMk/>
          <pc:sldMk cId="763896550" sldId="345"/>
        </pc:sldMkLst>
      </pc:sldChg>
      <pc:sldChg chg="del">
        <pc:chgData name="mehmet sait özdemir" userId="dce2c172-62e6-4d50-b888-93ec6715f647" providerId="ADAL" clId="{D7CAEC35-FF0A-4D6C-8886-A89DB5A810E9}" dt="2023-07-06T18:54:32.363" v="23" actId="2696"/>
        <pc:sldMkLst>
          <pc:docMk/>
          <pc:sldMk cId="1308355737" sldId="346"/>
        </pc:sldMkLst>
      </pc:sldChg>
      <pc:sldChg chg="del">
        <pc:chgData name="mehmet sait özdemir" userId="dce2c172-62e6-4d50-b888-93ec6715f647" providerId="ADAL" clId="{D7CAEC35-FF0A-4D6C-8886-A89DB5A810E9}" dt="2023-07-06T18:54:32.363" v="23" actId="2696"/>
        <pc:sldMkLst>
          <pc:docMk/>
          <pc:sldMk cId="810735865" sldId="347"/>
        </pc:sldMkLst>
      </pc:sldChg>
      <pc:sldChg chg="del">
        <pc:chgData name="mehmet sait özdemir" userId="dce2c172-62e6-4d50-b888-93ec6715f647" providerId="ADAL" clId="{D7CAEC35-FF0A-4D6C-8886-A89DB5A810E9}" dt="2023-07-06T18:54:32.363" v="23" actId="2696"/>
        <pc:sldMkLst>
          <pc:docMk/>
          <pc:sldMk cId="3435462005" sldId="348"/>
        </pc:sldMkLst>
      </pc:sldChg>
      <pc:sldChg chg="del">
        <pc:chgData name="mehmet sait özdemir" userId="dce2c172-62e6-4d50-b888-93ec6715f647" providerId="ADAL" clId="{D7CAEC35-FF0A-4D6C-8886-A89DB5A810E9}" dt="2023-07-06T18:54:32.363" v="23" actId="2696"/>
        <pc:sldMkLst>
          <pc:docMk/>
          <pc:sldMk cId="3478480062" sldId="349"/>
        </pc:sldMkLst>
      </pc:sldChg>
      <pc:sldChg chg="del">
        <pc:chgData name="mehmet sait özdemir" userId="dce2c172-62e6-4d50-b888-93ec6715f647" providerId="ADAL" clId="{D7CAEC35-FF0A-4D6C-8886-A89DB5A810E9}" dt="2023-07-06T18:54:32.363" v="23" actId="2696"/>
        <pc:sldMkLst>
          <pc:docMk/>
          <pc:sldMk cId="1674954541" sldId="350"/>
        </pc:sldMkLst>
      </pc:sldChg>
      <pc:sldChg chg="del">
        <pc:chgData name="mehmet sait özdemir" userId="dce2c172-62e6-4d50-b888-93ec6715f647" providerId="ADAL" clId="{D7CAEC35-FF0A-4D6C-8886-A89DB5A810E9}" dt="2023-07-06T18:54:32.363" v="23" actId="2696"/>
        <pc:sldMkLst>
          <pc:docMk/>
          <pc:sldMk cId="3435470339" sldId="351"/>
        </pc:sldMkLst>
      </pc:sldChg>
    </pc:docChg>
  </pc:docChgLst>
  <pc:docChgLst>
    <pc:chgData name="mehmet sait özdemir" userId="dce2c172-62e6-4d50-b888-93ec6715f647" providerId="ADAL" clId="{47F91EDE-3357-437D-913B-D644AB5D9821}"/>
    <pc:docChg chg="custSel modSld">
      <pc:chgData name="mehmet sait özdemir" userId="dce2c172-62e6-4d50-b888-93ec6715f647" providerId="ADAL" clId="{47F91EDE-3357-437D-913B-D644AB5D9821}" dt="2023-09-26T11:28:04.247" v="42" actId="478"/>
      <pc:docMkLst>
        <pc:docMk/>
      </pc:docMkLst>
      <pc:sldChg chg="delSp mod">
        <pc:chgData name="mehmet sait özdemir" userId="dce2c172-62e6-4d50-b888-93ec6715f647" providerId="ADAL" clId="{47F91EDE-3357-437D-913B-D644AB5D9821}" dt="2023-09-26T11:25:52.084" v="0" actId="478"/>
        <pc:sldMkLst>
          <pc:docMk/>
          <pc:sldMk cId="1965311177" sldId="256"/>
        </pc:sldMkLst>
        <pc:inkChg chg="del">
          <ac:chgData name="mehmet sait özdemir" userId="dce2c172-62e6-4d50-b888-93ec6715f647" providerId="ADAL" clId="{47F91EDE-3357-437D-913B-D644AB5D9821}" dt="2023-09-26T11:25:52.084" v="0" actId="478"/>
          <ac:inkMkLst>
            <pc:docMk/>
            <pc:sldMk cId="1965311177" sldId="256"/>
            <ac:inkMk id="5" creationId="{3724662A-B6F5-8BCA-AE74-E083E7452891}"/>
          </ac:inkMkLst>
        </pc:inkChg>
        <pc:inkChg chg="del">
          <ac:chgData name="mehmet sait özdemir" userId="dce2c172-62e6-4d50-b888-93ec6715f647" providerId="ADAL" clId="{47F91EDE-3357-437D-913B-D644AB5D9821}" dt="2023-09-26T11:25:52.084" v="0" actId="478"/>
          <ac:inkMkLst>
            <pc:docMk/>
            <pc:sldMk cId="1965311177" sldId="256"/>
            <ac:inkMk id="16" creationId="{2B1FC504-1E33-31E0-B139-05BB81A22580}"/>
          </ac:inkMkLst>
        </pc:inkChg>
        <pc:inkChg chg="del">
          <ac:chgData name="mehmet sait özdemir" userId="dce2c172-62e6-4d50-b888-93ec6715f647" providerId="ADAL" clId="{47F91EDE-3357-437D-913B-D644AB5D9821}" dt="2023-09-26T11:25:52.084" v="0" actId="478"/>
          <ac:inkMkLst>
            <pc:docMk/>
            <pc:sldMk cId="1965311177" sldId="256"/>
            <ac:inkMk id="18" creationId="{DEC81263-DD76-7B7E-83B5-93B0A1C1482F}"/>
          </ac:inkMkLst>
        </pc:inkChg>
        <pc:inkChg chg="del">
          <ac:chgData name="mehmet sait özdemir" userId="dce2c172-62e6-4d50-b888-93ec6715f647" providerId="ADAL" clId="{47F91EDE-3357-437D-913B-D644AB5D9821}" dt="2023-09-26T11:25:52.084" v="0" actId="478"/>
          <ac:inkMkLst>
            <pc:docMk/>
            <pc:sldMk cId="1965311177" sldId="256"/>
            <ac:inkMk id="20" creationId="{DFE515F5-7C8E-3909-CDB0-756F6146A5DA}"/>
          </ac:inkMkLst>
        </pc:inkChg>
        <pc:inkChg chg="del">
          <ac:chgData name="mehmet sait özdemir" userId="dce2c172-62e6-4d50-b888-93ec6715f647" providerId="ADAL" clId="{47F91EDE-3357-437D-913B-D644AB5D9821}" dt="2023-09-26T11:25:52.084" v="0" actId="478"/>
          <ac:inkMkLst>
            <pc:docMk/>
            <pc:sldMk cId="1965311177" sldId="256"/>
            <ac:inkMk id="21" creationId="{44FD3116-AB40-D0CD-287B-A367205A8269}"/>
          </ac:inkMkLst>
        </pc:inkChg>
        <pc:inkChg chg="del">
          <ac:chgData name="mehmet sait özdemir" userId="dce2c172-62e6-4d50-b888-93ec6715f647" providerId="ADAL" clId="{47F91EDE-3357-437D-913B-D644AB5D9821}" dt="2023-09-26T11:25:52.084" v="0" actId="478"/>
          <ac:inkMkLst>
            <pc:docMk/>
            <pc:sldMk cId="1965311177" sldId="256"/>
            <ac:inkMk id="22" creationId="{7D973328-3527-F441-B989-BACEF4A4FFD6}"/>
          </ac:inkMkLst>
        </pc:inkChg>
        <pc:inkChg chg="del">
          <ac:chgData name="mehmet sait özdemir" userId="dce2c172-62e6-4d50-b888-93ec6715f647" providerId="ADAL" clId="{47F91EDE-3357-437D-913B-D644AB5D9821}" dt="2023-09-26T11:25:52.084" v="0" actId="478"/>
          <ac:inkMkLst>
            <pc:docMk/>
            <pc:sldMk cId="1965311177" sldId="256"/>
            <ac:inkMk id="23" creationId="{EF8A1572-3F3D-E32B-0E8C-F8C897BF5A92}"/>
          </ac:inkMkLst>
        </pc:inkChg>
      </pc:sldChg>
      <pc:sldChg chg="delSp mod">
        <pc:chgData name="mehmet sait özdemir" userId="dce2c172-62e6-4d50-b888-93ec6715f647" providerId="ADAL" clId="{47F91EDE-3357-437D-913B-D644AB5D9821}" dt="2023-09-26T11:25:55.113" v="1" actId="478"/>
        <pc:sldMkLst>
          <pc:docMk/>
          <pc:sldMk cId="828883593" sldId="258"/>
        </pc:sldMkLst>
        <pc:inkChg chg="del">
          <ac:chgData name="mehmet sait özdemir" userId="dce2c172-62e6-4d50-b888-93ec6715f647" providerId="ADAL" clId="{47F91EDE-3357-437D-913B-D644AB5D9821}" dt="2023-09-26T11:25:55.113" v="1" actId="478"/>
          <ac:inkMkLst>
            <pc:docMk/>
            <pc:sldMk cId="828883593" sldId="258"/>
            <ac:inkMk id="4" creationId="{C61A8291-525B-9397-6BE5-D946BC06F772}"/>
          </ac:inkMkLst>
        </pc:inkChg>
        <pc:inkChg chg="del">
          <ac:chgData name="mehmet sait özdemir" userId="dce2c172-62e6-4d50-b888-93ec6715f647" providerId="ADAL" clId="{47F91EDE-3357-437D-913B-D644AB5D9821}" dt="2023-09-26T11:25:55.113" v="1" actId="478"/>
          <ac:inkMkLst>
            <pc:docMk/>
            <pc:sldMk cId="828883593" sldId="258"/>
            <ac:inkMk id="5" creationId="{3724662A-B6F5-8BCA-AE74-E083E7452891}"/>
          </ac:inkMkLst>
        </pc:inkChg>
        <pc:inkChg chg="del">
          <ac:chgData name="mehmet sait özdemir" userId="dce2c172-62e6-4d50-b888-93ec6715f647" providerId="ADAL" clId="{47F91EDE-3357-437D-913B-D644AB5D9821}" dt="2023-09-26T11:25:55.113" v="1" actId="478"/>
          <ac:inkMkLst>
            <pc:docMk/>
            <pc:sldMk cId="828883593" sldId="258"/>
            <ac:inkMk id="6" creationId="{6F6A5A1C-6724-AB23-19FD-A38B0D308B2B}"/>
          </ac:inkMkLst>
        </pc:inkChg>
        <pc:inkChg chg="del">
          <ac:chgData name="mehmet sait özdemir" userId="dce2c172-62e6-4d50-b888-93ec6715f647" providerId="ADAL" clId="{47F91EDE-3357-437D-913B-D644AB5D9821}" dt="2023-09-26T11:25:55.113" v="1" actId="478"/>
          <ac:inkMkLst>
            <pc:docMk/>
            <pc:sldMk cId="828883593" sldId="258"/>
            <ac:inkMk id="7" creationId="{C1BBDC1E-4689-18AE-083A-0C871262A23A}"/>
          </ac:inkMkLst>
        </pc:inkChg>
        <pc:inkChg chg="del">
          <ac:chgData name="mehmet sait özdemir" userId="dce2c172-62e6-4d50-b888-93ec6715f647" providerId="ADAL" clId="{47F91EDE-3357-437D-913B-D644AB5D9821}" dt="2023-09-26T11:25:55.113" v="1" actId="478"/>
          <ac:inkMkLst>
            <pc:docMk/>
            <pc:sldMk cId="828883593" sldId="258"/>
            <ac:inkMk id="8" creationId="{D0ABB616-99E1-8D26-F888-8419D59189A2}"/>
          </ac:inkMkLst>
        </pc:inkChg>
        <pc:inkChg chg="del">
          <ac:chgData name="mehmet sait özdemir" userId="dce2c172-62e6-4d50-b888-93ec6715f647" providerId="ADAL" clId="{47F91EDE-3357-437D-913B-D644AB5D9821}" dt="2023-09-26T11:25:55.113" v="1" actId="478"/>
          <ac:inkMkLst>
            <pc:docMk/>
            <pc:sldMk cId="828883593" sldId="258"/>
            <ac:inkMk id="9" creationId="{53F52808-E159-4EE0-8B8C-51E2D3088D05}"/>
          </ac:inkMkLst>
        </pc:inkChg>
      </pc:sldChg>
      <pc:sldChg chg="delSp mod">
        <pc:chgData name="mehmet sait özdemir" userId="dce2c172-62e6-4d50-b888-93ec6715f647" providerId="ADAL" clId="{47F91EDE-3357-437D-913B-D644AB5D9821}" dt="2023-09-26T11:25:59.331" v="3" actId="478"/>
        <pc:sldMkLst>
          <pc:docMk/>
          <pc:sldMk cId="3547712363" sldId="259"/>
        </pc:sldMkLst>
        <pc:grpChg chg="del">
          <ac:chgData name="mehmet sait özdemir" userId="dce2c172-62e6-4d50-b888-93ec6715f647" providerId="ADAL" clId="{47F91EDE-3357-437D-913B-D644AB5D9821}" dt="2023-09-26T11:25:57.988" v="2" actId="478"/>
          <ac:grpSpMkLst>
            <pc:docMk/>
            <pc:sldMk cId="3547712363" sldId="259"/>
            <ac:grpSpMk id="16" creationId="{9D934F5B-29FA-D056-A677-48F222A57C26}"/>
          </ac:grpSpMkLst>
        </pc:grpChg>
        <pc:inkChg chg="del">
          <ac:chgData name="mehmet sait özdemir" userId="dce2c172-62e6-4d50-b888-93ec6715f647" providerId="ADAL" clId="{47F91EDE-3357-437D-913B-D644AB5D9821}" dt="2023-09-26T11:25:57.988" v="2" actId="478"/>
          <ac:inkMkLst>
            <pc:docMk/>
            <pc:sldMk cId="3547712363" sldId="259"/>
            <ac:inkMk id="4" creationId="{FED7A5EB-42A6-FE44-30B7-D0E9839C641A}"/>
          </ac:inkMkLst>
        </pc:inkChg>
        <pc:inkChg chg="del">
          <ac:chgData name="mehmet sait özdemir" userId="dce2c172-62e6-4d50-b888-93ec6715f647" providerId="ADAL" clId="{47F91EDE-3357-437D-913B-D644AB5D9821}" dt="2023-09-26T11:25:57.988" v="2" actId="478"/>
          <ac:inkMkLst>
            <pc:docMk/>
            <pc:sldMk cId="3547712363" sldId="259"/>
            <ac:inkMk id="5" creationId="{3724662A-B6F5-8BCA-AE74-E083E7452891}"/>
          </ac:inkMkLst>
        </pc:inkChg>
        <pc:inkChg chg="del">
          <ac:chgData name="mehmet sait özdemir" userId="dce2c172-62e6-4d50-b888-93ec6715f647" providerId="ADAL" clId="{47F91EDE-3357-437D-913B-D644AB5D9821}" dt="2023-09-26T11:25:57.988" v="2" actId="478"/>
          <ac:inkMkLst>
            <pc:docMk/>
            <pc:sldMk cId="3547712363" sldId="259"/>
            <ac:inkMk id="6" creationId="{4C827B63-D401-D0D2-A309-6FBF76ADDF5E}"/>
          </ac:inkMkLst>
        </pc:inkChg>
        <pc:inkChg chg="del">
          <ac:chgData name="mehmet sait özdemir" userId="dce2c172-62e6-4d50-b888-93ec6715f647" providerId="ADAL" clId="{47F91EDE-3357-437D-913B-D644AB5D9821}" dt="2023-09-26T11:25:57.988" v="2" actId="478"/>
          <ac:inkMkLst>
            <pc:docMk/>
            <pc:sldMk cId="3547712363" sldId="259"/>
            <ac:inkMk id="7" creationId="{F108FAED-FD2D-2B1B-7335-CE7861E8B6BC}"/>
          </ac:inkMkLst>
        </pc:inkChg>
        <pc:inkChg chg="del">
          <ac:chgData name="mehmet sait özdemir" userId="dce2c172-62e6-4d50-b888-93ec6715f647" providerId="ADAL" clId="{47F91EDE-3357-437D-913B-D644AB5D9821}" dt="2023-09-26T11:25:57.988" v="2" actId="478"/>
          <ac:inkMkLst>
            <pc:docMk/>
            <pc:sldMk cId="3547712363" sldId="259"/>
            <ac:inkMk id="8" creationId="{5DAA4E3D-B413-0CA1-522F-21377D3D0D2E}"/>
          </ac:inkMkLst>
        </pc:inkChg>
        <pc:inkChg chg="del">
          <ac:chgData name="mehmet sait özdemir" userId="dce2c172-62e6-4d50-b888-93ec6715f647" providerId="ADAL" clId="{47F91EDE-3357-437D-913B-D644AB5D9821}" dt="2023-09-26T11:25:57.988" v="2" actId="478"/>
          <ac:inkMkLst>
            <pc:docMk/>
            <pc:sldMk cId="3547712363" sldId="259"/>
            <ac:inkMk id="9" creationId="{9596C3AF-872C-63E7-3AC4-79192B5E8198}"/>
          </ac:inkMkLst>
        </pc:inkChg>
        <pc:inkChg chg="del">
          <ac:chgData name="mehmet sait özdemir" userId="dce2c172-62e6-4d50-b888-93ec6715f647" providerId="ADAL" clId="{47F91EDE-3357-437D-913B-D644AB5D9821}" dt="2023-09-26T11:25:57.988" v="2" actId="478"/>
          <ac:inkMkLst>
            <pc:docMk/>
            <pc:sldMk cId="3547712363" sldId="259"/>
            <ac:inkMk id="12" creationId="{C0CE594F-2990-6DC8-08C5-D2BC92813E20}"/>
          </ac:inkMkLst>
        </pc:inkChg>
        <pc:inkChg chg="del">
          <ac:chgData name="mehmet sait özdemir" userId="dce2c172-62e6-4d50-b888-93ec6715f647" providerId="ADAL" clId="{47F91EDE-3357-437D-913B-D644AB5D9821}" dt="2023-09-26T11:25:57.988" v="2" actId="478"/>
          <ac:inkMkLst>
            <pc:docMk/>
            <pc:sldMk cId="3547712363" sldId="259"/>
            <ac:inkMk id="13" creationId="{670FCFBB-580F-C95A-5135-C777196592C0}"/>
          </ac:inkMkLst>
        </pc:inkChg>
        <pc:inkChg chg="del">
          <ac:chgData name="mehmet sait özdemir" userId="dce2c172-62e6-4d50-b888-93ec6715f647" providerId="ADAL" clId="{47F91EDE-3357-437D-913B-D644AB5D9821}" dt="2023-09-26T11:25:59.331" v="3" actId="478"/>
          <ac:inkMkLst>
            <pc:docMk/>
            <pc:sldMk cId="3547712363" sldId="259"/>
            <ac:inkMk id="17" creationId="{F8626B5F-E302-E91C-6592-2CCBE6253A97}"/>
          </ac:inkMkLst>
        </pc:inkChg>
      </pc:sldChg>
      <pc:sldChg chg="delSp mod">
        <pc:chgData name="mehmet sait özdemir" userId="dce2c172-62e6-4d50-b888-93ec6715f647" providerId="ADAL" clId="{47F91EDE-3357-437D-913B-D644AB5D9821}" dt="2023-09-26T11:26:02.279" v="4" actId="478"/>
        <pc:sldMkLst>
          <pc:docMk/>
          <pc:sldMk cId="472882503" sldId="260"/>
        </pc:sldMkLst>
        <pc:grpChg chg="del">
          <ac:chgData name="mehmet sait özdemir" userId="dce2c172-62e6-4d50-b888-93ec6715f647" providerId="ADAL" clId="{47F91EDE-3357-437D-913B-D644AB5D9821}" dt="2023-09-26T11:26:02.279" v="4" actId="478"/>
          <ac:grpSpMkLst>
            <pc:docMk/>
            <pc:sldMk cId="472882503" sldId="260"/>
            <ac:grpSpMk id="7" creationId="{6A317D74-93B3-5BA2-A117-E77F919115D6}"/>
          </ac:grpSpMkLst>
        </pc:grpChg>
        <pc:grpChg chg="del">
          <ac:chgData name="mehmet sait özdemir" userId="dce2c172-62e6-4d50-b888-93ec6715f647" providerId="ADAL" clId="{47F91EDE-3357-437D-913B-D644AB5D9821}" dt="2023-09-26T11:26:02.279" v="4" actId="478"/>
          <ac:grpSpMkLst>
            <pc:docMk/>
            <pc:sldMk cId="472882503" sldId="260"/>
            <ac:grpSpMk id="13" creationId="{683CFF5D-34CF-4CE0-92E6-0AA6DB853848}"/>
          </ac:grpSpMkLst>
        </pc:grpChg>
        <pc:grpChg chg="del">
          <ac:chgData name="mehmet sait özdemir" userId="dce2c172-62e6-4d50-b888-93ec6715f647" providerId="ADAL" clId="{47F91EDE-3357-437D-913B-D644AB5D9821}" dt="2023-09-26T11:26:02.279" v="4" actId="478"/>
          <ac:grpSpMkLst>
            <pc:docMk/>
            <pc:sldMk cId="472882503" sldId="260"/>
            <ac:grpSpMk id="16" creationId="{A5C96141-CCA2-9E30-BE61-A7F97DF0EF73}"/>
          </ac:grpSpMkLst>
        </pc:grpChg>
        <pc:grpChg chg="del">
          <ac:chgData name="mehmet sait özdemir" userId="dce2c172-62e6-4d50-b888-93ec6715f647" providerId="ADAL" clId="{47F91EDE-3357-437D-913B-D644AB5D9821}" dt="2023-09-26T11:26:02.279" v="4" actId="478"/>
          <ac:grpSpMkLst>
            <pc:docMk/>
            <pc:sldMk cId="472882503" sldId="260"/>
            <ac:grpSpMk id="19" creationId="{9557667F-683D-EF7B-F818-E32F44255F15}"/>
          </ac:grpSpMkLst>
        </pc:grpChg>
        <pc:grpChg chg="del">
          <ac:chgData name="mehmet sait özdemir" userId="dce2c172-62e6-4d50-b888-93ec6715f647" providerId="ADAL" clId="{47F91EDE-3357-437D-913B-D644AB5D9821}" dt="2023-09-26T11:26:02.279" v="4" actId="478"/>
          <ac:grpSpMkLst>
            <pc:docMk/>
            <pc:sldMk cId="472882503" sldId="260"/>
            <ac:grpSpMk id="22" creationId="{DE539264-9CE9-8B40-FB3A-BA5233D18D99}"/>
          </ac:grpSpMkLst>
        </pc:grpChg>
        <pc:inkChg chg="del">
          <ac:chgData name="mehmet sait özdemir" userId="dce2c172-62e6-4d50-b888-93ec6715f647" providerId="ADAL" clId="{47F91EDE-3357-437D-913B-D644AB5D9821}" dt="2023-09-26T11:26:02.279" v="4" actId="478"/>
          <ac:inkMkLst>
            <pc:docMk/>
            <pc:sldMk cId="472882503" sldId="260"/>
            <ac:inkMk id="5" creationId="{3724662A-B6F5-8BCA-AE74-E083E7452891}"/>
          </ac:inkMkLst>
        </pc:inkChg>
        <pc:inkChg chg="del">
          <ac:chgData name="mehmet sait özdemir" userId="dce2c172-62e6-4d50-b888-93ec6715f647" providerId="ADAL" clId="{47F91EDE-3357-437D-913B-D644AB5D9821}" dt="2023-09-26T11:26:02.279" v="4" actId="478"/>
          <ac:inkMkLst>
            <pc:docMk/>
            <pc:sldMk cId="472882503" sldId="260"/>
            <ac:inkMk id="8" creationId="{89A6FAAC-E732-08E8-B386-F340C7BFDEC0}"/>
          </ac:inkMkLst>
        </pc:inkChg>
        <pc:inkChg chg="del">
          <ac:chgData name="mehmet sait özdemir" userId="dce2c172-62e6-4d50-b888-93ec6715f647" providerId="ADAL" clId="{47F91EDE-3357-437D-913B-D644AB5D9821}" dt="2023-09-26T11:26:02.279" v="4" actId="478"/>
          <ac:inkMkLst>
            <pc:docMk/>
            <pc:sldMk cId="472882503" sldId="260"/>
            <ac:inkMk id="23" creationId="{64BECC9A-D894-C7E1-5AC4-8E526CC581C6}"/>
          </ac:inkMkLst>
        </pc:inkChg>
      </pc:sldChg>
      <pc:sldChg chg="delSp mod">
        <pc:chgData name="mehmet sait özdemir" userId="dce2c172-62e6-4d50-b888-93ec6715f647" providerId="ADAL" clId="{47F91EDE-3357-437D-913B-D644AB5D9821}" dt="2023-09-26T11:26:05.919" v="5" actId="478"/>
        <pc:sldMkLst>
          <pc:docMk/>
          <pc:sldMk cId="963483747" sldId="261"/>
        </pc:sldMkLst>
        <pc:grpChg chg="del">
          <ac:chgData name="mehmet sait özdemir" userId="dce2c172-62e6-4d50-b888-93ec6715f647" providerId="ADAL" clId="{47F91EDE-3357-437D-913B-D644AB5D9821}" dt="2023-09-26T11:26:05.919" v="5" actId="478"/>
          <ac:grpSpMkLst>
            <pc:docMk/>
            <pc:sldMk cId="963483747" sldId="261"/>
            <ac:grpSpMk id="7" creationId="{659BF201-200C-3B7E-E1A1-3E51E3F0493D}"/>
          </ac:grpSpMkLst>
        </pc:grpChg>
        <pc:grpChg chg="del">
          <ac:chgData name="mehmet sait özdemir" userId="dce2c172-62e6-4d50-b888-93ec6715f647" providerId="ADAL" clId="{47F91EDE-3357-437D-913B-D644AB5D9821}" dt="2023-09-26T11:26:05.919" v="5" actId="478"/>
          <ac:grpSpMkLst>
            <pc:docMk/>
            <pc:sldMk cId="963483747" sldId="261"/>
            <ac:grpSpMk id="12" creationId="{D4152B69-14F2-F230-ECF4-CF93544E5B74}"/>
          </ac:grpSpMkLst>
        </pc:grpChg>
        <pc:grpChg chg="del">
          <ac:chgData name="mehmet sait özdemir" userId="dce2c172-62e6-4d50-b888-93ec6715f647" providerId="ADAL" clId="{47F91EDE-3357-437D-913B-D644AB5D9821}" dt="2023-09-26T11:26:05.919" v="5" actId="478"/>
          <ac:grpSpMkLst>
            <pc:docMk/>
            <pc:sldMk cId="963483747" sldId="261"/>
            <ac:grpSpMk id="17" creationId="{91B9A76B-861E-4949-B33E-42D40E7F9189}"/>
          </ac:grpSpMkLst>
        </pc:grpChg>
        <pc:grpChg chg="del">
          <ac:chgData name="mehmet sait özdemir" userId="dce2c172-62e6-4d50-b888-93ec6715f647" providerId="ADAL" clId="{47F91EDE-3357-437D-913B-D644AB5D9821}" dt="2023-09-26T11:26:05.919" v="5" actId="478"/>
          <ac:grpSpMkLst>
            <pc:docMk/>
            <pc:sldMk cId="963483747" sldId="261"/>
            <ac:grpSpMk id="20" creationId="{F6AA9AD0-3761-3BA5-C21E-2B1F8FC90588}"/>
          </ac:grpSpMkLst>
        </pc:grpChg>
      </pc:sldChg>
      <pc:sldChg chg="delSp mod">
        <pc:chgData name="mehmet sait özdemir" userId="dce2c172-62e6-4d50-b888-93ec6715f647" providerId="ADAL" clId="{47F91EDE-3357-437D-913B-D644AB5D9821}" dt="2023-09-26T11:26:09.373" v="6" actId="478"/>
        <pc:sldMkLst>
          <pc:docMk/>
          <pc:sldMk cId="57238430" sldId="262"/>
        </pc:sldMkLst>
        <pc:grpChg chg="del">
          <ac:chgData name="mehmet sait özdemir" userId="dce2c172-62e6-4d50-b888-93ec6715f647" providerId="ADAL" clId="{47F91EDE-3357-437D-913B-D644AB5D9821}" dt="2023-09-26T11:26:09.373" v="6" actId="478"/>
          <ac:grpSpMkLst>
            <pc:docMk/>
            <pc:sldMk cId="57238430" sldId="262"/>
            <ac:grpSpMk id="8" creationId="{B318D21B-AFD8-F438-731A-7CE66F8DB347}"/>
          </ac:grpSpMkLst>
        </pc:grpChg>
        <pc:inkChg chg="del">
          <ac:chgData name="mehmet sait özdemir" userId="dce2c172-62e6-4d50-b888-93ec6715f647" providerId="ADAL" clId="{47F91EDE-3357-437D-913B-D644AB5D9821}" dt="2023-09-26T11:26:09.373" v="6" actId="478"/>
          <ac:inkMkLst>
            <pc:docMk/>
            <pc:sldMk cId="57238430" sldId="262"/>
            <ac:inkMk id="4" creationId="{34DF28CC-3B1F-6931-DB42-7A89E098543F}"/>
          </ac:inkMkLst>
        </pc:inkChg>
        <pc:inkChg chg="del">
          <ac:chgData name="mehmet sait özdemir" userId="dce2c172-62e6-4d50-b888-93ec6715f647" providerId="ADAL" clId="{47F91EDE-3357-437D-913B-D644AB5D9821}" dt="2023-09-26T11:26:09.373" v="6" actId="478"/>
          <ac:inkMkLst>
            <pc:docMk/>
            <pc:sldMk cId="57238430" sldId="262"/>
            <ac:inkMk id="5" creationId="{3724662A-B6F5-8BCA-AE74-E083E7452891}"/>
          </ac:inkMkLst>
        </pc:inkChg>
        <pc:inkChg chg="del">
          <ac:chgData name="mehmet sait özdemir" userId="dce2c172-62e6-4d50-b888-93ec6715f647" providerId="ADAL" clId="{47F91EDE-3357-437D-913B-D644AB5D9821}" dt="2023-09-26T11:26:09.373" v="6" actId="478"/>
          <ac:inkMkLst>
            <pc:docMk/>
            <pc:sldMk cId="57238430" sldId="262"/>
            <ac:inkMk id="9" creationId="{A5301DCD-93D9-5F4E-0AD5-CC6559BC90E2}"/>
          </ac:inkMkLst>
        </pc:inkChg>
        <pc:inkChg chg="del">
          <ac:chgData name="mehmet sait özdemir" userId="dce2c172-62e6-4d50-b888-93ec6715f647" providerId="ADAL" clId="{47F91EDE-3357-437D-913B-D644AB5D9821}" dt="2023-09-26T11:26:09.373" v="6" actId="478"/>
          <ac:inkMkLst>
            <pc:docMk/>
            <pc:sldMk cId="57238430" sldId="262"/>
            <ac:inkMk id="12" creationId="{F5088F49-8944-A9EE-521D-EB145C41B646}"/>
          </ac:inkMkLst>
        </pc:inkChg>
        <pc:inkChg chg="del">
          <ac:chgData name="mehmet sait özdemir" userId="dce2c172-62e6-4d50-b888-93ec6715f647" providerId="ADAL" clId="{47F91EDE-3357-437D-913B-D644AB5D9821}" dt="2023-09-26T11:26:09.373" v="6" actId="478"/>
          <ac:inkMkLst>
            <pc:docMk/>
            <pc:sldMk cId="57238430" sldId="262"/>
            <ac:inkMk id="13" creationId="{C1A456FA-205D-3069-D43E-D654E574007A}"/>
          </ac:inkMkLst>
        </pc:inkChg>
      </pc:sldChg>
      <pc:sldChg chg="delSp mod">
        <pc:chgData name="mehmet sait özdemir" userId="dce2c172-62e6-4d50-b888-93ec6715f647" providerId="ADAL" clId="{47F91EDE-3357-437D-913B-D644AB5D9821}" dt="2023-09-26T11:26:14.725" v="7" actId="478"/>
        <pc:sldMkLst>
          <pc:docMk/>
          <pc:sldMk cId="4104176098" sldId="263"/>
        </pc:sldMkLst>
        <pc:inkChg chg="del">
          <ac:chgData name="mehmet sait özdemir" userId="dce2c172-62e6-4d50-b888-93ec6715f647" providerId="ADAL" clId="{47F91EDE-3357-437D-913B-D644AB5D9821}" dt="2023-09-26T11:26:14.725" v="7" actId="478"/>
          <ac:inkMkLst>
            <pc:docMk/>
            <pc:sldMk cId="4104176098" sldId="263"/>
            <ac:inkMk id="4" creationId="{2F58C405-13D3-61BA-1384-9314CD29E954}"/>
          </ac:inkMkLst>
        </pc:inkChg>
        <pc:inkChg chg="del">
          <ac:chgData name="mehmet sait özdemir" userId="dce2c172-62e6-4d50-b888-93ec6715f647" providerId="ADAL" clId="{47F91EDE-3357-437D-913B-D644AB5D9821}" dt="2023-09-26T11:26:14.725" v="7" actId="478"/>
          <ac:inkMkLst>
            <pc:docMk/>
            <pc:sldMk cId="4104176098" sldId="263"/>
            <ac:inkMk id="6" creationId="{1965C26F-7D77-0D57-739E-56C3BDB1C589}"/>
          </ac:inkMkLst>
        </pc:inkChg>
        <pc:inkChg chg="del">
          <ac:chgData name="mehmet sait özdemir" userId="dce2c172-62e6-4d50-b888-93ec6715f647" providerId="ADAL" clId="{47F91EDE-3357-437D-913B-D644AB5D9821}" dt="2023-09-26T11:26:14.725" v="7" actId="478"/>
          <ac:inkMkLst>
            <pc:docMk/>
            <pc:sldMk cId="4104176098" sldId="263"/>
            <ac:inkMk id="7" creationId="{3EB593FD-1B97-A9C4-8263-693174C12693}"/>
          </ac:inkMkLst>
        </pc:inkChg>
        <pc:inkChg chg="del">
          <ac:chgData name="mehmet sait özdemir" userId="dce2c172-62e6-4d50-b888-93ec6715f647" providerId="ADAL" clId="{47F91EDE-3357-437D-913B-D644AB5D9821}" dt="2023-09-26T11:26:14.725" v="7" actId="478"/>
          <ac:inkMkLst>
            <pc:docMk/>
            <pc:sldMk cId="4104176098" sldId="263"/>
            <ac:inkMk id="8" creationId="{08583D1A-367A-9708-7BA0-F90D160B78FD}"/>
          </ac:inkMkLst>
        </pc:inkChg>
      </pc:sldChg>
      <pc:sldChg chg="delSp mod">
        <pc:chgData name="mehmet sait özdemir" userId="dce2c172-62e6-4d50-b888-93ec6715f647" providerId="ADAL" clId="{47F91EDE-3357-437D-913B-D644AB5D9821}" dt="2023-09-26T11:26:17.435" v="8" actId="478"/>
        <pc:sldMkLst>
          <pc:docMk/>
          <pc:sldMk cId="987685196" sldId="264"/>
        </pc:sldMkLst>
        <pc:inkChg chg="del">
          <ac:chgData name="mehmet sait özdemir" userId="dce2c172-62e6-4d50-b888-93ec6715f647" providerId="ADAL" clId="{47F91EDE-3357-437D-913B-D644AB5D9821}" dt="2023-09-26T11:26:17.435" v="8" actId="478"/>
          <ac:inkMkLst>
            <pc:docMk/>
            <pc:sldMk cId="987685196" sldId="264"/>
            <ac:inkMk id="4" creationId="{11D7485D-E372-2436-A20F-8AB5901D597F}"/>
          </ac:inkMkLst>
        </pc:inkChg>
      </pc:sldChg>
      <pc:sldChg chg="delSp mod">
        <pc:chgData name="mehmet sait özdemir" userId="dce2c172-62e6-4d50-b888-93ec6715f647" providerId="ADAL" clId="{47F91EDE-3357-437D-913B-D644AB5D9821}" dt="2023-09-26T11:26:21.963" v="10" actId="478"/>
        <pc:sldMkLst>
          <pc:docMk/>
          <pc:sldMk cId="3532517240" sldId="265"/>
        </pc:sldMkLst>
        <pc:grpChg chg="del">
          <ac:chgData name="mehmet sait özdemir" userId="dce2c172-62e6-4d50-b888-93ec6715f647" providerId="ADAL" clId="{47F91EDE-3357-437D-913B-D644AB5D9821}" dt="2023-09-26T11:26:20.041" v="9" actId="478"/>
          <ac:grpSpMkLst>
            <pc:docMk/>
            <pc:sldMk cId="3532517240" sldId="265"/>
            <ac:grpSpMk id="9" creationId="{9A20CB66-A92F-0D76-AD98-5C60601D1867}"/>
          </ac:grpSpMkLst>
        </pc:grpChg>
        <pc:grpChg chg="del">
          <ac:chgData name="mehmet sait özdemir" userId="dce2c172-62e6-4d50-b888-93ec6715f647" providerId="ADAL" clId="{47F91EDE-3357-437D-913B-D644AB5D9821}" dt="2023-09-26T11:26:20.041" v="9" actId="478"/>
          <ac:grpSpMkLst>
            <pc:docMk/>
            <pc:sldMk cId="3532517240" sldId="265"/>
            <ac:grpSpMk id="17" creationId="{4C50CADA-060F-2DDE-2EFB-25DBBF633A7D}"/>
          </ac:grpSpMkLst>
        </pc:grpChg>
        <pc:inkChg chg="del">
          <ac:chgData name="mehmet sait özdemir" userId="dce2c172-62e6-4d50-b888-93ec6715f647" providerId="ADAL" clId="{47F91EDE-3357-437D-913B-D644AB5D9821}" dt="2023-09-26T11:26:21.963" v="10" actId="478"/>
          <ac:inkMkLst>
            <pc:docMk/>
            <pc:sldMk cId="3532517240" sldId="265"/>
            <ac:inkMk id="4" creationId="{85C12D75-0BAB-14FA-31E2-999D72560058}"/>
          </ac:inkMkLst>
        </pc:inkChg>
        <pc:inkChg chg="del">
          <ac:chgData name="mehmet sait özdemir" userId="dce2c172-62e6-4d50-b888-93ec6715f647" providerId="ADAL" clId="{47F91EDE-3357-437D-913B-D644AB5D9821}" dt="2023-09-26T11:26:20.041" v="9" actId="478"/>
          <ac:inkMkLst>
            <pc:docMk/>
            <pc:sldMk cId="3532517240" sldId="265"/>
            <ac:inkMk id="5" creationId="{3724662A-B6F5-8BCA-AE74-E083E7452891}"/>
          </ac:inkMkLst>
        </pc:inkChg>
        <pc:inkChg chg="del">
          <ac:chgData name="mehmet sait özdemir" userId="dce2c172-62e6-4d50-b888-93ec6715f647" providerId="ADAL" clId="{47F91EDE-3357-437D-913B-D644AB5D9821}" dt="2023-09-26T11:26:20.041" v="9" actId="478"/>
          <ac:inkMkLst>
            <pc:docMk/>
            <pc:sldMk cId="3532517240" sldId="265"/>
            <ac:inkMk id="6" creationId="{2374B871-2A09-CA1B-8AFA-E89C0BA9BFD1}"/>
          </ac:inkMkLst>
        </pc:inkChg>
        <pc:inkChg chg="del">
          <ac:chgData name="mehmet sait özdemir" userId="dce2c172-62e6-4d50-b888-93ec6715f647" providerId="ADAL" clId="{47F91EDE-3357-437D-913B-D644AB5D9821}" dt="2023-09-26T11:26:20.041" v="9" actId="478"/>
          <ac:inkMkLst>
            <pc:docMk/>
            <pc:sldMk cId="3532517240" sldId="265"/>
            <ac:inkMk id="12" creationId="{FCA29D07-749B-7435-EC31-24CED1EF70E3}"/>
          </ac:inkMkLst>
        </pc:inkChg>
        <pc:inkChg chg="del">
          <ac:chgData name="mehmet sait özdemir" userId="dce2c172-62e6-4d50-b888-93ec6715f647" providerId="ADAL" clId="{47F91EDE-3357-437D-913B-D644AB5D9821}" dt="2023-09-26T11:26:20.041" v="9" actId="478"/>
          <ac:inkMkLst>
            <pc:docMk/>
            <pc:sldMk cId="3532517240" sldId="265"/>
            <ac:inkMk id="13" creationId="{D99C6DCC-34B0-0E18-4CBE-87E4B9CDDC92}"/>
          </ac:inkMkLst>
        </pc:inkChg>
        <pc:inkChg chg="del">
          <ac:chgData name="mehmet sait özdemir" userId="dce2c172-62e6-4d50-b888-93ec6715f647" providerId="ADAL" clId="{47F91EDE-3357-437D-913B-D644AB5D9821}" dt="2023-09-26T11:26:20.041" v="9" actId="478"/>
          <ac:inkMkLst>
            <pc:docMk/>
            <pc:sldMk cId="3532517240" sldId="265"/>
            <ac:inkMk id="14" creationId="{D2963FEB-0E29-9BC0-C58A-620A2DD2D5CA}"/>
          </ac:inkMkLst>
        </pc:inkChg>
        <pc:inkChg chg="del">
          <ac:chgData name="mehmet sait özdemir" userId="dce2c172-62e6-4d50-b888-93ec6715f647" providerId="ADAL" clId="{47F91EDE-3357-437D-913B-D644AB5D9821}" dt="2023-09-26T11:26:20.041" v="9" actId="478"/>
          <ac:inkMkLst>
            <pc:docMk/>
            <pc:sldMk cId="3532517240" sldId="265"/>
            <ac:inkMk id="18" creationId="{3D33148C-86C8-6FF7-6ECE-CEA86A77C93F}"/>
          </ac:inkMkLst>
        </pc:inkChg>
      </pc:sldChg>
      <pc:sldChg chg="delSp mod">
        <pc:chgData name="mehmet sait özdemir" userId="dce2c172-62e6-4d50-b888-93ec6715f647" providerId="ADAL" clId="{47F91EDE-3357-437D-913B-D644AB5D9821}" dt="2023-09-26T11:26:24.031" v="11" actId="478"/>
        <pc:sldMkLst>
          <pc:docMk/>
          <pc:sldMk cId="2642444348" sldId="266"/>
        </pc:sldMkLst>
        <pc:grpChg chg="del">
          <ac:chgData name="mehmet sait özdemir" userId="dce2c172-62e6-4d50-b888-93ec6715f647" providerId="ADAL" clId="{47F91EDE-3357-437D-913B-D644AB5D9821}" dt="2023-09-26T11:26:24.031" v="11" actId="478"/>
          <ac:grpSpMkLst>
            <pc:docMk/>
            <pc:sldMk cId="2642444348" sldId="266"/>
            <ac:grpSpMk id="7" creationId="{24A6D6B0-3AFC-5E13-D152-730B4AD1B721}"/>
          </ac:grpSpMkLst>
        </pc:grpChg>
        <pc:grpChg chg="del">
          <ac:chgData name="mehmet sait özdemir" userId="dce2c172-62e6-4d50-b888-93ec6715f647" providerId="ADAL" clId="{47F91EDE-3357-437D-913B-D644AB5D9821}" dt="2023-09-26T11:26:24.031" v="11" actId="478"/>
          <ac:grpSpMkLst>
            <pc:docMk/>
            <pc:sldMk cId="2642444348" sldId="266"/>
            <ac:grpSpMk id="12" creationId="{A9ABFD4D-93AD-EFB8-5930-517EE6F4A504}"/>
          </ac:grpSpMkLst>
        </pc:grpChg>
        <pc:grpChg chg="del">
          <ac:chgData name="mehmet sait özdemir" userId="dce2c172-62e6-4d50-b888-93ec6715f647" providerId="ADAL" clId="{47F91EDE-3357-437D-913B-D644AB5D9821}" dt="2023-09-26T11:26:24.031" v="11" actId="478"/>
          <ac:grpSpMkLst>
            <pc:docMk/>
            <pc:sldMk cId="2642444348" sldId="266"/>
            <ac:grpSpMk id="15" creationId="{9DBEB236-AAD7-BB94-1CE0-3036BCDEB6B3}"/>
          </ac:grpSpMkLst>
        </pc:grpChg>
        <pc:inkChg chg="del">
          <ac:chgData name="mehmet sait özdemir" userId="dce2c172-62e6-4d50-b888-93ec6715f647" providerId="ADAL" clId="{47F91EDE-3357-437D-913B-D644AB5D9821}" dt="2023-09-26T11:26:24.031" v="11" actId="478"/>
          <ac:inkMkLst>
            <pc:docMk/>
            <pc:sldMk cId="2642444348" sldId="266"/>
            <ac:inkMk id="5" creationId="{3724662A-B6F5-8BCA-AE74-E083E7452891}"/>
          </ac:inkMkLst>
        </pc:inkChg>
        <pc:inkChg chg="del">
          <ac:chgData name="mehmet sait özdemir" userId="dce2c172-62e6-4d50-b888-93ec6715f647" providerId="ADAL" clId="{47F91EDE-3357-437D-913B-D644AB5D9821}" dt="2023-09-26T11:26:24.031" v="11" actId="478"/>
          <ac:inkMkLst>
            <pc:docMk/>
            <pc:sldMk cId="2642444348" sldId="266"/>
            <ac:inkMk id="16" creationId="{CF7727E5-FCF8-05D3-3667-6E356B23E50D}"/>
          </ac:inkMkLst>
        </pc:inkChg>
        <pc:inkChg chg="del">
          <ac:chgData name="mehmet sait özdemir" userId="dce2c172-62e6-4d50-b888-93ec6715f647" providerId="ADAL" clId="{47F91EDE-3357-437D-913B-D644AB5D9821}" dt="2023-09-26T11:26:24.031" v="11" actId="478"/>
          <ac:inkMkLst>
            <pc:docMk/>
            <pc:sldMk cId="2642444348" sldId="266"/>
            <ac:inkMk id="17" creationId="{815EA4E2-F8CC-E79D-9B55-E86AAECA7B4F}"/>
          </ac:inkMkLst>
        </pc:inkChg>
      </pc:sldChg>
      <pc:sldChg chg="delSp mod">
        <pc:chgData name="mehmet sait özdemir" userId="dce2c172-62e6-4d50-b888-93ec6715f647" providerId="ADAL" clId="{47F91EDE-3357-437D-913B-D644AB5D9821}" dt="2023-09-26T11:26:28.715" v="12" actId="478"/>
        <pc:sldMkLst>
          <pc:docMk/>
          <pc:sldMk cId="1164240325" sldId="268"/>
        </pc:sldMkLst>
        <pc:inkChg chg="del">
          <ac:chgData name="mehmet sait özdemir" userId="dce2c172-62e6-4d50-b888-93ec6715f647" providerId="ADAL" clId="{47F91EDE-3357-437D-913B-D644AB5D9821}" dt="2023-09-26T11:26:28.715" v="12" actId="478"/>
          <ac:inkMkLst>
            <pc:docMk/>
            <pc:sldMk cId="1164240325" sldId="268"/>
            <ac:inkMk id="4" creationId="{02FF519B-8306-AA5B-FC07-4D917A4036F8}"/>
          </ac:inkMkLst>
        </pc:inkChg>
        <pc:inkChg chg="del">
          <ac:chgData name="mehmet sait özdemir" userId="dce2c172-62e6-4d50-b888-93ec6715f647" providerId="ADAL" clId="{47F91EDE-3357-437D-913B-D644AB5D9821}" dt="2023-09-26T11:26:28.715" v="12" actId="478"/>
          <ac:inkMkLst>
            <pc:docMk/>
            <pc:sldMk cId="1164240325" sldId="268"/>
            <ac:inkMk id="5" creationId="{3724662A-B6F5-8BCA-AE74-E083E7452891}"/>
          </ac:inkMkLst>
        </pc:inkChg>
        <pc:inkChg chg="del">
          <ac:chgData name="mehmet sait özdemir" userId="dce2c172-62e6-4d50-b888-93ec6715f647" providerId="ADAL" clId="{47F91EDE-3357-437D-913B-D644AB5D9821}" dt="2023-09-26T11:26:28.715" v="12" actId="478"/>
          <ac:inkMkLst>
            <pc:docMk/>
            <pc:sldMk cId="1164240325" sldId="268"/>
            <ac:inkMk id="6" creationId="{4FB3A32C-F92B-4E0C-0998-3EF45689EA28}"/>
          </ac:inkMkLst>
        </pc:inkChg>
        <pc:inkChg chg="del">
          <ac:chgData name="mehmet sait özdemir" userId="dce2c172-62e6-4d50-b888-93ec6715f647" providerId="ADAL" clId="{47F91EDE-3357-437D-913B-D644AB5D9821}" dt="2023-09-26T11:26:28.715" v="12" actId="478"/>
          <ac:inkMkLst>
            <pc:docMk/>
            <pc:sldMk cId="1164240325" sldId="268"/>
            <ac:inkMk id="7" creationId="{CFA83E8D-9708-4060-9C4D-4B6E3B40F04D}"/>
          </ac:inkMkLst>
        </pc:inkChg>
        <pc:inkChg chg="del">
          <ac:chgData name="mehmet sait özdemir" userId="dce2c172-62e6-4d50-b888-93ec6715f647" providerId="ADAL" clId="{47F91EDE-3357-437D-913B-D644AB5D9821}" dt="2023-09-26T11:26:28.715" v="12" actId="478"/>
          <ac:inkMkLst>
            <pc:docMk/>
            <pc:sldMk cId="1164240325" sldId="268"/>
            <ac:inkMk id="8" creationId="{C113B8F3-0495-5D67-DCAE-477F01667501}"/>
          </ac:inkMkLst>
        </pc:inkChg>
        <pc:inkChg chg="del">
          <ac:chgData name="mehmet sait özdemir" userId="dce2c172-62e6-4d50-b888-93ec6715f647" providerId="ADAL" clId="{47F91EDE-3357-437D-913B-D644AB5D9821}" dt="2023-09-26T11:26:28.715" v="12" actId="478"/>
          <ac:inkMkLst>
            <pc:docMk/>
            <pc:sldMk cId="1164240325" sldId="268"/>
            <ac:inkMk id="9" creationId="{FE34EE2B-FF20-CCB4-9999-6F51FAE1FFB5}"/>
          </ac:inkMkLst>
        </pc:inkChg>
        <pc:inkChg chg="del">
          <ac:chgData name="mehmet sait özdemir" userId="dce2c172-62e6-4d50-b888-93ec6715f647" providerId="ADAL" clId="{47F91EDE-3357-437D-913B-D644AB5D9821}" dt="2023-09-26T11:26:28.715" v="12" actId="478"/>
          <ac:inkMkLst>
            <pc:docMk/>
            <pc:sldMk cId="1164240325" sldId="268"/>
            <ac:inkMk id="12" creationId="{03B433B5-4B02-055C-0C48-A4E0DF31E41C}"/>
          </ac:inkMkLst>
        </pc:inkChg>
        <pc:inkChg chg="del">
          <ac:chgData name="mehmet sait özdemir" userId="dce2c172-62e6-4d50-b888-93ec6715f647" providerId="ADAL" clId="{47F91EDE-3357-437D-913B-D644AB5D9821}" dt="2023-09-26T11:26:28.715" v="12" actId="478"/>
          <ac:inkMkLst>
            <pc:docMk/>
            <pc:sldMk cId="1164240325" sldId="268"/>
            <ac:inkMk id="13" creationId="{C6CA1CC2-22CA-A694-3A9C-CC97EA8D6BFE}"/>
          </ac:inkMkLst>
        </pc:inkChg>
      </pc:sldChg>
      <pc:sldChg chg="delSp mod">
        <pc:chgData name="mehmet sait özdemir" userId="dce2c172-62e6-4d50-b888-93ec6715f647" providerId="ADAL" clId="{47F91EDE-3357-437D-913B-D644AB5D9821}" dt="2023-09-26T11:26:34.325" v="13" actId="478"/>
        <pc:sldMkLst>
          <pc:docMk/>
          <pc:sldMk cId="3934762102" sldId="269"/>
        </pc:sldMkLst>
        <pc:grpChg chg="del">
          <ac:chgData name="mehmet sait özdemir" userId="dce2c172-62e6-4d50-b888-93ec6715f647" providerId="ADAL" clId="{47F91EDE-3357-437D-913B-D644AB5D9821}" dt="2023-09-26T11:26:34.325" v="13" actId="478"/>
          <ac:grpSpMkLst>
            <pc:docMk/>
            <pc:sldMk cId="3934762102" sldId="269"/>
            <ac:grpSpMk id="9" creationId="{6A2FE1DD-98A4-A12A-55D5-FA7C8BCDD92A}"/>
          </ac:grpSpMkLst>
        </pc:grpChg>
        <pc:inkChg chg="del">
          <ac:chgData name="mehmet sait özdemir" userId="dce2c172-62e6-4d50-b888-93ec6715f647" providerId="ADAL" clId="{47F91EDE-3357-437D-913B-D644AB5D9821}" dt="2023-09-26T11:26:34.325" v="13" actId="478"/>
          <ac:inkMkLst>
            <pc:docMk/>
            <pc:sldMk cId="3934762102" sldId="269"/>
            <ac:inkMk id="5" creationId="{3724662A-B6F5-8BCA-AE74-E083E7452891}"/>
          </ac:inkMkLst>
        </pc:inkChg>
        <pc:inkChg chg="del">
          <ac:chgData name="mehmet sait özdemir" userId="dce2c172-62e6-4d50-b888-93ec6715f647" providerId="ADAL" clId="{47F91EDE-3357-437D-913B-D644AB5D9821}" dt="2023-09-26T11:26:34.325" v="13" actId="478"/>
          <ac:inkMkLst>
            <pc:docMk/>
            <pc:sldMk cId="3934762102" sldId="269"/>
            <ac:inkMk id="12" creationId="{DF9DD5E1-C2CB-8C73-19A4-17FB4FF49A42}"/>
          </ac:inkMkLst>
        </pc:inkChg>
        <pc:inkChg chg="del">
          <ac:chgData name="mehmet sait özdemir" userId="dce2c172-62e6-4d50-b888-93ec6715f647" providerId="ADAL" clId="{47F91EDE-3357-437D-913B-D644AB5D9821}" dt="2023-09-26T11:26:34.325" v="13" actId="478"/>
          <ac:inkMkLst>
            <pc:docMk/>
            <pc:sldMk cId="3934762102" sldId="269"/>
            <ac:inkMk id="13" creationId="{CAD5F987-6678-BCA8-E590-E6972C8FA448}"/>
          </ac:inkMkLst>
        </pc:inkChg>
      </pc:sldChg>
      <pc:sldChg chg="delSp mod">
        <pc:chgData name="mehmet sait özdemir" userId="dce2c172-62e6-4d50-b888-93ec6715f647" providerId="ADAL" clId="{47F91EDE-3357-437D-913B-D644AB5D9821}" dt="2023-09-26T11:26:37.342" v="14" actId="478"/>
        <pc:sldMkLst>
          <pc:docMk/>
          <pc:sldMk cId="610073145" sldId="270"/>
        </pc:sldMkLst>
        <pc:grpChg chg="del">
          <ac:chgData name="mehmet sait özdemir" userId="dce2c172-62e6-4d50-b888-93ec6715f647" providerId="ADAL" clId="{47F91EDE-3357-437D-913B-D644AB5D9821}" dt="2023-09-26T11:26:37.342" v="14" actId="478"/>
          <ac:grpSpMkLst>
            <pc:docMk/>
            <pc:sldMk cId="610073145" sldId="270"/>
            <ac:grpSpMk id="7" creationId="{C063E957-AC45-0FED-E9B1-432F05DE421A}"/>
          </ac:grpSpMkLst>
        </pc:grpChg>
        <pc:grpChg chg="del">
          <ac:chgData name="mehmet sait özdemir" userId="dce2c172-62e6-4d50-b888-93ec6715f647" providerId="ADAL" clId="{47F91EDE-3357-437D-913B-D644AB5D9821}" dt="2023-09-26T11:26:37.342" v="14" actId="478"/>
          <ac:grpSpMkLst>
            <pc:docMk/>
            <pc:sldMk cId="610073145" sldId="270"/>
            <ac:grpSpMk id="13" creationId="{E09F9F82-285C-8D8F-1264-0CB5F854CE3B}"/>
          </ac:grpSpMkLst>
        </pc:grpChg>
        <pc:inkChg chg="del">
          <ac:chgData name="mehmet sait özdemir" userId="dce2c172-62e6-4d50-b888-93ec6715f647" providerId="ADAL" clId="{47F91EDE-3357-437D-913B-D644AB5D9821}" dt="2023-09-26T11:26:37.342" v="14" actId="478"/>
          <ac:inkMkLst>
            <pc:docMk/>
            <pc:sldMk cId="610073145" sldId="270"/>
            <ac:inkMk id="5" creationId="{3724662A-B6F5-8BCA-AE74-E083E7452891}"/>
          </ac:inkMkLst>
        </pc:inkChg>
        <pc:inkChg chg="del">
          <ac:chgData name="mehmet sait özdemir" userId="dce2c172-62e6-4d50-b888-93ec6715f647" providerId="ADAL" clId="{47F91EDE-3357-437D-913B-D644AB5D9821}" dt="2023-09-26T11:26:37.342" v="14" actId="478"/>
          <ac:inkMkLst>
            <pc:docMk/>
            <pc:sldMk cId="610073145" sldId="270"/>
            <ac:inkMk id="8" creationId="{ADDD2E3E-3358-6730-A3E7-B13D309A7AC6}"/>
          </ac:inkMkLst>
        </pc:inkChg>
        <pc:inkChg chg="del">
          <ac:chgData name="mehmet sait özdemir" userId="dce2c172-62e6-4d50-b888-93ec6715f647" providerId="ADAL" clId="{47F91EDE-3357-437D-913B-D644AB5D9821}" dt="2023-09-26T11:26:37.342" v="14" actId="478"/>
          <ac:inkMkLst>
            <pc:docMk/>
            <pc:sldMk cId="610073145" sldId="270"/>
            <ac:inkMk id="14" creationId="{DB235DA6-FCB7-459A-18A6-DD74D16A0E0A}"/>
          </ac:inkMkLst>
        </pc:inkChg>
        <pc:inkChg chg="del">
          <ac:chgData name="mehmet sait özdemir" userId="dce2c172-62e6-4d50-b888-93ec6715f647" providerId="ADAL" clId="{47F91EDE-3357-437D-913B-D644AB5D9821}" dt="2023-09-26T11:26:37.342" v="14" actId="478"/>
          <ac:inkMkLst>
            <pc:docMk/>
            <pc:sldMk cId="610073145" sldId="270"/>
            <ac:inkMk id="15" creationId="{FA551E58-2E0A-2565-435C-ECAFA2B09A86}"/>
          </ac:inkMkLst>
        </pc:inkChg>
        <pc:inkChg chg="del">
          <ac:chgData name="mehmet sait özdemir" userId="dce2c172-62e6-4d50-b888-93ec6715f647" providerId="ADAL" clId="{47F91EDE-3357-437D-913B-D644AB5D9821}" dt="2023-09-26T11:26:37.342" v="14" actId="478"/>
          <ac:inkMkLst>
            <pc:docMk/>
            <pc:sldMk cId="610073145" sldId="270"/>
            <ac:inkMk id="16" creationId="{B4C6E614-8C8F-71D3-E763-0FCC687C06B6}"/>
          </ac:inkMkLst>
        </pc:inkChg>
      </pc:sldChg>
      <pc:sldChg chg="delSp mod">
        <pc:chgData name="mehmet sait özdemir" userId="dce2c172-62e6-4d50-b888-93ec6715f647" providerId="ADAL" clId="{47F91EDE-3357-437D-913B-D644AB5D9821}" dt="2023-09-26T11:26:41.626" v="15" actId="478"/>
        <pc:sldMkLst>
          <pc:docMk/>
          <pc:sldMk cId="1976367159" sldId="271"/>
        </pc:sldMkLst>
        <pc:grpChg chg="del">
          <ac:chgData name="mehmet sait özdemir" userId="dce2c172-62e6-4d50-b888-93ec6715f647" providerId="ADAL" clId="{47F91EDE-3357-437D-913B-D644AB5D9821}" dt="2023-09-26T11:26:41.626" v="15" actId="478"/>
          <ac:grpSpMkLst>
            <pc:docMk/>
            <pc:sldMk cId="1976367159" sldId="271"/>
            <ac:grpSpMk id="12" creationId="{1EB67F7A-A4E5-D5E8-432B-C9D8D5943B81}"/>
          </ac:grpSpMkLst>
        </pc:grpChg>
        <pc:inkChg chg="del">
          <ac:chgData name="mehmet sait özdemir" userId="dce2c172-62e6-4d50-b888-93ec6715f647" providerId="ADAL" clId="{47F91EDE-3357-437D-913B-D644AB5D9821}" dt="2023-09-26T11:26:41.626" v="15" actId="478"/>
          <ac:inkMkLst>
            <pc:docMk/>
            <pc:sldMk cId="1976367159" sldId="271"/>
            <ac:inkMk id="5" creationId="{3724662A-B6F5-8BCA-AE74-E083E7452891}"/>
          </ac:inkMkLst>
        </pc:inkChg>
        <pc:inkChg chg="del">
          <ac:chgData name="mehmet sait özdemir" userId="dce2c172-62e6-4d50-b888-93ec6715f647" providerId="ADAL" clId="{47F91EDE-3357-437D-913B-D644AB5D9821}" dt="2023-09-26T11:26:41.626" v="15" actId="478"/>
          <ac:inkMkLst>
            <pc:docMk/>
            <pc:sldMk cId="1976367159" sldId="271"/>
            <ac:inkMk id="9" creationId="{17576008-96C9-6A51-F1AF-46ED46B38CCB}"/>
          </ac:inkMkLst>
        </pc:inkChg>
        <pc:inkChg chg="del">
          <ac:chgData name="mehmet sait özdemir" userId="dce2c172-62e6-4d50-b888-93ec6715f647" providerId="ADAL" clId="{47F91EDE-3357-437D-913B-D644AB5D9821}" dt="2023-09-26T11:26:41.626" v="15" actId="478"/>
          <ac:inkMkLst>
            <pc:docMk/>
            <pc:sldMk cId="1976367159" sldId="271"/>
            <ac:inkMk id="13" creationId="{E1EEAF91-D861-7605-10B8-E112C31DB3A7}"/>
          </ac:inkMkLst>
        </pc:inkChg>
        <pc:inkChg chg="del">
          <ac:chgData name="mehmet sait özdemir" userId="dce2c172-62e6-4d50-b888-93ec6715f647" providerId="ADAL" clId="{47F91EDE-3357-437D-913B-D644AB5D9821}" dt="2023-09-26T11:26:41.626" v="15" actId="478"/>
          <ac:inkMkLst>
            <pc:docMk/>
            <pc:sldMk cId="1976367159" sldId="271"/>
            <ac:inkMk id="14" creationId="{82C39C3D-1056-0E1A-9DB3-5EDE3156B5C3}"/>
          </ac:inkMkLst>
        </pc:inkChg>
        <pc:inkChg chg="del">
          <ac:chgData name="mehmet sait özdemir" userId="dce2c172-62e6-4d50-b888-93ec6715f647" providerId="ADAL" clId="{47F91EDE-3357-437D-913B-D644AB5D9821}" dt="2023-09-26T11:26:41.626" v="15" actId="478"/>
          <ac:inkMkLst>
            <pc:docMk/>
            <pc:sldMk cId="1976367159" sldId="271"/>
            <ac:inkMk id="15" creationId="{A69A3272-D562-300C-0EDC-A176D7E6C89F}"/>
          </ac:inkMkLst>
        </pc:inkChg>
      </pc:sldChg>
      <pc:sldChg chg="delSp mod">
        <pc:chgData name="mehmet sait özdemir" userId="dce2c172-62e6-4d50-b888-93ec6715f647" providerId="ADAL" clId="{47F91EDE-3357-437D-913B-D644AB5D9821}" dt="2023-09-26T11:26:45.259" v="16" actId="478"/>
        <pc:sldMkLst>
          <pc:docMk/>
          <pc:sldMk cId="360362232" sldId="272"/>
        </pc:sldMkLst>
        <pc:grpChg chg="del">
          <ac:chgData name="mehmet sait özdemir" userId="dce2c172-62e6-4d50-b888-93ec6715f647" providerId="ADAL" clId="{47F91EDE-3357-437D-913B-D644AB5D9821}" dt="2023-09-26T11:26:45.259" v="16" actId="478"/>
          <ac:grpSpMkLst>
            <pc:docMk/>
            <pc:sldMk cId="360362232" sldId="272"/>
            <ac:grpSpMk id="13" creationId="{30421E24-806B-93D6-9549-A5D38F368EDB}"/>
          </ac:grpSpMkLst>
        </pc:grpChg>
        <pc:grpChg chg="del">
          <ac:chgData name="mehmet sait özdemir" userId="dce2c172-62e6-4d50-b888-93ec6715f647" providerId="ADAL" clId="{47F91EDE-3357-437D-913B-D644AB5D9821}" dt="2023-09-26T11:26:45.259" v="16" actId="478"/>
          <ac:grpSpMkLst>
            <pc:docMk/>
            <pc:sldMk cId="360362232" sldId="272"/>
            <ac:grpSpMk id="17" creationId="{F9343C29-000E-4F64-1215-A8D3FFE5B0CD}"/>
          </ac:grpSpMkLst>
        </pc:grpChg>
        <pc:inkChg chg="del">
          <ac:chgData name="mehmet sait özdemir" userId="dce2c172-62e6-4d50-b888-93ec6715f647" providerId="ADAL" clId="{47F91EDE-3357-437D-913B-D644AB5D9821}" dt="2023-09-26T11:26:45.259" v="16" actId="478"/>
          <ac:inkMkLst>
            <pc:docMk/>
            <pc:sldMk cId="360362232" sldId="272"/>
            <ac:inkMk id="4" creationId="{55E8BF65-1C7F-FF5E-7E33-B7D4928616D3}"/>
          </ac:inkMkLst>
        </pc:inkChg>
        <pc:inkChg chg="del">
          <ac:chgData name="mehmet sait özdemir" userId="dce2c172-62e6-4d50-b888-93ec6715f647" providerId="ADAL" clId="{47F91EDE-3357-437D-913B-D644AB5D9821}" dt="2023-09-26T11:26:45.259" v="16" actId="478"/>
          <ac:inkMkLst>
            <pc:docMk/>
            <pc:sldMk cId="360362232" sldId="272"/>
            <ac:inkMk id="5" creationId="{3724662A-B6F5-8BCA-AE74-E083E7452891}"/>
          </ac:inkMkLst>
        </pc:inkChg>
        <pc:inkChg chg="del">
          <ac:chgData name="mehmet sait özdemir" userId="dce2c172-62e6-4d50-b888-93ec6715f647" providerId="ADAL" clId="{47F91EDE-3357-437D-913B-D644AB5D9821}" dt="2023-09-26T11:26:45.259" v="16" actId="478"/>
          <ac:inkMkLst>
            <pc:docMk/>
            <pc:sldMk cId="360362232" sldId="272"/>
            <ac:inkMk id="6" creationId="{B53E4095-27EE-9F55-0220-5E4439B01528}"/>
          </ac:inkMkLst>
        </pc:inkChg>
        <pc:inkChg chg="del">
          <ac:chgData name="mehmet sait özdemir" userId="dce2c172-62e6-4d50-b888-93ec6715f647" providerId="ADAL" clId="{47F91EDE-3357-437D-913B-D644AB5D9821}" dt="2023-09-26T11:26:45.259" v="16" actId="478"/>
          <ac:inkMkLst>
            <pc:docMk/>
            <pc:sldMk cId="360362232" sldId="272"/>
            <ac:inkMk id="7" creationId="{94C5ACCF-E956-8F7D-062E-8B43B2CC0C64}"/>
          </ac:inkMkLst>
        </pc:inkChg>
        <pc:inkChg chg="del">
          <ac:chgData name="mehmet sait özdemir" userId="dce2c172-62e6-4d50-b888-93ec6715f647" providerId="ADAL" clId="{47F91EDE-3357-437D-913B-D644AB5D9821}" dt="2023-09-26T11:26:45.259" v="16" actId="478"/>
          <ac:inkMkLst>
            <pc:docMk/>
            <pc:sldMk cId="360362232" sldId="272"/>
            <ac:inkMk id="12" creationId="{16F68573-604B-0E43-CDF9-2ECD7D7D14B5}"/>
          </ac:inkMkLst>
        </pc:inkChg>
        <pc:inkChg chg="del">
          <ac:chgData name="mehmet sait özdemir" userId="dce2c172-62e6-4d50-b888-93ec6715f647" providerId="ADAL" clId="{47F91EDE-3357-437D-913B-D644AB5D9821}" dt="2023-09-26T11:26:45.259" v="16" actId="478"/>
          <ac:inkMkLst>
            <pc:docMk/>
            <pc:sldMk cId="360362232" sldId="272"/>
            <ac:inkMk id="14" creationId="{F32E1916-8818-C449-6453-F6AC04925ABF}"/>
          </ac:inkMkLst>
        </pc:inkChg>
      </pc:sldChg>
      <pc:sldChg chg="delSp mod">
        <pc:chgData name="mehmet sait özdemir" userId="dce2c172-62e6-4d50-b888-93ec6715f647" providerId="ADAL" clId="{47F91EDE-3357-437D-913B-D644AB5D9821}" dt="2023-09-26T11:26:48.756" v="17" actId="478"/>
        <pc:sldMkLst>
          <pc:docMk/>
          <pc:sldMk cId="604925206" sldId="273"/>
        </pc:sldMkLst>
        <pc:grpChg chg="del">
          <ac:chgData name="mehmet sait özdemir" userId="dce2c172-62e6-4d50-b888-93ec6715f647" providerId="ADAL" clId="{47F91EDE-3357-437D-913B-D644AB5D9821}" dt="2023-09-26T11:26:48.756" v="17" actId="478"/>
          <ac:grpSpMkLst>
            <pc:docMk/>
            <pc:sldMk cId="604925206" sldId="273"/>
            <ac:grpSpMk id="8" creationId="{91B8B89D-FAA9-8993-0EEA-7FC281F1B6CC}"/>
          </ac:grpSpMkLst>
        </pc:grpChg>
        <pc:inkChg chg="del">
          <ac:chgData name="mehmet sait özdemir" userId="dce2c172-62e6-4d50-b888-93ec6715f647" providerId="ADAL" clId="{47F91EDE-3357-437D-913B-D644AB5D9821}" dt="2023-09-26T11:26:48.756" v="17" actId="478"/>
          <ac:inkMkLst>
            <pc:docMk/>
            <pc:sldMk cId="604925206" sldId="273"/>
            <ac:inkMk id="5" creationId="{3724662A-B6F5-8BCA-AE74-E083E7452891}"/>
          </ac:inkMkLst>
        </pc:inkChg>
        <pc:inkChg chg="del">
          <ac:chgData name="mehmet sait özdemir" userId="dce2c172-62e6-4d50-b888-93ec6715f647" providerId="ADAL" clId="{47F91EDE-3357-437D-913B-D644AB5D9821}" dt="2023-09-26T11:26:48.756" v="17" actId="478"/>
          <ac:inkMkLst>
            <pc:docMk/>
            <pc:sldMk cId="604925206" sldId="273"/>
            <ac:inkMk id="9" creationId="{97717EE6-8F3D-DD00-0CD5-4CE82E937B74}"/>
          </ac:inkMkLst>
        </pc:inkChg>
        <pc:inkChg chg="del">
          <ac:chgData name="mehmet sait özdemir" userId="dce2c172-62e6-4d50-b888-93ec6715f647" providerId="ADAL" clId="{47F91EDE-3357-437D-913B-D644AB5D9821}" dt="2023-09-26T11:26:48.756" v="17" actId="478"/>
          <ac:inkMkLst>
            <pc:docMk/>
            <pc:sldMk cId="604925206" sldId="273"/>
            <ac:inkMk id="12" creationId="{0CD82912-7274-639E-59B4-FE451E793CD3}"/>
          </ac:inkMkLst>
        </pc:inkChg>
        <pc:inkChg chg="del">
          <ac:chgData name="mehmet sait özdemir" userId="dce2c172-62e6-4d50-b888-93ec6715f647" providerId="ADAL" clId="{47F91EDE-3357-437D-913B-D644AB5D9821}" dt="2023-09-26T11:26:48.756" v="17" actId="478"/>
          <ac:inkMkLst>
            <pc:docMk/>
            <pc:sldMk cId="604925206" sldId="273"/>
            <ac:inkMk id="13" creationId="{20204934-FC23-5B9D-7E64-D4F83A5A7E7F}"/>
          </ac:inkMkLst>
        </pc:inkChg>
      </pc:sldChg>
      <pc:sldChg chg="delSp mod">
        <pc:chgData name="mehmet sait özdemir" userId="dce2c172-62e6-4d50-b888-93ec6715f647" providerId="ADAL" clId="{47F91EDE-3357-437D-913B-D644AB5D9821}" dt="2023-09-26T11:26:52.228" v="18" actId="478"/>
        <pc:sldMkLst>
          <pc:docMk/>
          <pc:sldMk cId="844277735" sldId="274"/>
        </pc:sldMkLst>
        <pc:grpChg chg="del">
          <ac:chgData name="mehmet sait özdemir" userId="dce2c172-62e6-4d50-b888-93ec6715f647" providerId="ADAL" clId="{47F91EDE-3357-437D-913B-D644AB5D9821}" dt="2023-09-26T11:26:52.228" v="18" actId="478"/>
          <ac:grpSpMkLst>
            <pc:docMk/>
            <pc:sldMk cId="844277735" sldId="274"/>
            <ac:grpSpMk id="8" creationId="{41E950AE-A170-3067-CDE7-FA0A2DB28033}"/>
          </ac:grpSpMkLst>
        </pc:grpChg>
        <pc:inkChg chg="del">
          <ac:chgData name="mehmet sait özdemir" userId="dce2c172-62e6-4d50-b888-93ec6715f647" providerId="ADAL" clId="{47F91EDE-3357-437D-913B-D644AB5D9821}" dt="2023-09-26T11:26:52.228" v="18" actId="478"/>
          <ac:inkMkLst>
            <pc:docMk/>
            <pc:sldMk cId="844277735" sldId="274"/>
            <ac:inkMk id="5" creationId="{3724662A-B6F5-8BCA-AE74-E083E7452891}"/>
          </ac:inkMkLst>
        </pc:inkChg>
        <pc:inkChg chg="del">
          <ac:chgData name="mehmet sait özdemir" userId="dce2c172-62e6-4d50-b888-93ec6715f647" providerId="ADAL" clId="{47F91EDE-3357-437D-913B-D644AB5D9821}" dt="2023-09-26T11:26:52.228" v="18" actId="478"/>
          <ac:inkMkLst>
            <pc:docMk/>
            <pc:sldMk cId="844277735" sldId="274"/>
            <ac:inkMk id="7" creationId="{4F61B4A1-F784-2E4F-A2D7-40450D1469C2}"/>
          </ac:inkMkLst>
        </pc:inkChg>
        <pc:inkChg chg="del">
          <ac:chgData name="mehmet sait özdemir" userId="dce2c172-62e6-4d50-b888-93ec6715f647" providerId="ADAL" clId="{47F91EDE-3357-437D-913B-D644AB5D9821}" dt="2023-09-26T11:26:52.228" v="18" actId="478"/>
          <ac:inkMkLst>
            <pc:docMk/>
            <pc:sldMk cId="844277735" sldId="274"/>
            <ac:inkMk id="9" creationId="{2B072725-1CFB-873C-3CBD-9B8B13F2CC6D}"/>
          </ac:inkMkLst>
        </pc:inkChg>
        <pc:inkChg chg="del">
          <ac:chgData name="mehmet sait özdemir" userId="dce2c172-62e6-4d50-b888-93ec6715f647" providerId="ADAL" clId="{47F91EDE-3357-437D-913B-D644AB5D9821}" dt="2023-09-26T11:26:52.228" v="18" actId="478"/>
          <ac:inkMkLst>
            <pc:docMk/>
            <pc:sldMk cId="844277735" sldId="274"/>
            <ac:inkMk id="12" creationId="{AA4CA007-A103-65A9-7C59-B41B619BEE44}"/>
          </ac:inkMkLst>
        </pc:inkChg>
        <pc:inkChg chg="del">
          <ac:chgData name="mehmet sait özdemir" userId="dce2c172-62e6-4d50-b888-93ec6715f647" providerId="ADAL" clId="{47F91EDE-3357-437D-913B-D644AB5D9821}" dt="2023-09-26T11:26:52.228" v="18" actId="478"/>
          <ac:inkMkLst>
            <pc:docMk/>
            <pc:sldMk cId="844277735" sldId="274"/>
            <ac:inkMk id="13" creationId="{05F3F60F-84A6-6278-6979-D0FA6B22CADB}"/>
          </ac:inkMkLst>
        </pc:inkChg>
      </pc:sldChg>
      <pc:sldChg chg="delSp mod">
        <pc:chgData name="mehmet sait özdemir" userId="dce2c172-62e6-4d50-b888-93ec6715f647" providerId="ADAL" clId="{47F91EDE-3357-437D-913B-D644AB5D9821}" dt="2023-09-26T11:26:55.481" v="19" actId="478"/>
        <pc:sldMkLst>
          <pc:docMk/>
          <pc:sldMk cId="3324985868" sldId="275"/>
        </pc:sldMkLst>
        <pc:grpChg chg="del">
          <ac:chgData name="mehmet sait özdemir" userId="dce2c172-62e6-4d50-b888-93ec6715f647" providerId="ADAL" clId="{47F91EDE-3357-437D-913B-D644AB5D9821}" dt="2023-09-26T11:26:55.481" v="19" actId="478"/>
          <ac:grpSpMkLst>
            <pc:docMk/>
            <pc:sldMk cId="3324985868" sldId="275"/>
            <ac:grpSpMk id="20" creationId="{3D88D793-A2E9-8E93-D1C4-A7EB61BFFF34}"/>
          </ac:grpSpMkLst>
        </pc:grpChg>
        <pc:grpChg chg="del">
          <ac:chgData name="mehmet sait özdemir" userId="dce2c172-62e6-4d50-b888-93ec6715f647" providerId="ADAL" clId="{47F91EDE-3357-437D-913B-D644AB5D9821}" dt="2023-09-26T11:26:55.481" v="19" actId="478"/>
          <ac:grpSpMkLst>
            <pc:docMk/>
            <pc:sldMk cId="3324985868" sldId="275"/>
            <ac:grpSpMk id="21" creationId="{3F4522DD-73F3-4AA4-64EA-DA533A382258}"/>
          </ac:grpSpMkLst>
        </pc:grpChg>
        <pc:grpChg chg="del">
          <ac:chgData name="mehmet sait özdemir" userId="dce2c172-62e6-4d50-b888-93ec6715f647" providerId="ADAL" clId="{47F91EDE-3357-437D-913B-D644AB5D9821}" dt="2023-09-26T11:26:55.481" v="19" actId="478"/>
          <ac:grpSpMkLst>
            <pc:docMk/>
            <pc:sldMk cId="3324985868" sldId="275"/>
            <ac:grpSpMk id="22" creationId="{9B4A10D7-B7B6-E145-D8C0-F157927CA81E}"/>
          </ac:grpSpMkLst>
        </pc:grpChg>
        <pc:inkChg chg="del">
          <ac:chgData name="mehmet sait özdemir" userId="dce2c172-62e6-4d50-b888-93ec6715f647" providerId="ADAL" clId="{47F91EDE-3357-437D-913B-D644AB5D9821}" dt="2023-09-26T11:26:55.481" v="19" actId="478"/>
          <ac:inkMkLst>
            <pc:docMk/>
            <pc:sldMk cId="3324985868" sldId="275"/>
            <ac:inkMk id="4" creationId="{438D49FF-4497-60B9-8AA2-02E3B9D29DCE}"/>
          </ac:inkMkLst>
        </pc:inkChg>
        <pc:inkChg chg="del">
          <ac:chgData name="mehmet sait özdemir" userId="dce2c172-62e6-4d50-b888-93ec6715f647" providerId="ADAL" clId="{47F91EDE-3357-437D-913B-D644AB5D9821}" dt="2023-09-26T11:26:55.481" v="19" actId="478"/>
          <ac:inkMkLst>
            <pc:docMk/>
            <pc:sldMk cId="3324985868" sldId="275"/>
            <ac:inkMk id="5" creationId="{3724662A-B6F5-8BCA-AE74-E083E7452891}"/>
          </ac:inkMkLst>
        </pc:inkChg>
        <pc:inkChg chg="del">
          <ac:chgData name="mehmet sait özdemir" userId="dce2c172-62e6-4d50-b888-93ec6715f647" providerId="ADAL" clId="{47F91EDE-3357-437D-913B-D644AB5D9821}" dt="2023-09-26T11:26:55.481" v="19" actId="478"/>
          <ac:inkMkLst>
            <pc:docMk/>
            <pc:sldMk cId="3324985868" sldId="275"/>
            <ac:inkMk id="6" creationId="{6ECD67EC-E141-7EC0-CCA2-4356252FC664}"/>
          </ac:inkMkLst>
        </pc:inkChg>
        <pc:inkChg chg="del">
          <ac:chgData name="mehmet sait özdemir" userId="dce2c172-62e6-4d50-b888-93ec6715f647" providerId="ADAL" clId="{47F91EDE-3357-437D-913B-D644AB5D9821}" dt="2023-09-26T11:26:55.481" v="19" actId="478"/>
          <ac:inkMkLst>
            <pc:docMk/>
            <pc:sldMk cId="3324985868" sldId="275"/>
            <ac:inkMk id="7" creationId="{EA4BF1E3-F6D6-092D-25F0-A9AF47F6AE4E}"/>
          </ac:inkMkLst>
        </pc:inkChg>
        <pc:inkChg chg="del">
          <ac:chgData name="mehmet sait özdemir" userId="dce2c172-62e6-4d50-b888-93ec6715f647" providerId="ADAL" clId="{47F91EDE-3357-437D-913B-D644AB5D9821}" dt="2023-09-26T11:26:55.481" v="19" actId="478"/>
          <ac:inkMkLst>
            <pc:docMk/>
            <pc:sldMk cId="3324985868" sldId="275"/>
            <ac:inkMk id="8" creationId="{8C7A686C-F594-3C30-3BFF-F3D2084660D7}"/>
          </ac:inkMkLst>
        </pc:inkChg>
      </pc:sldChg>
      <pc:sldChg chg="delSp mod">
        <pc:chgData name="mehmet sait özdemir" userId="dce2c172-62e6-4d50-b888-93ec6715f647" providerId="ADAL" clId="{47F91EDE-3357-437D-913B-D644AB5D9821}" dt="2023-09-26T11:27:02.818" v="23" actId="478"/>
        <pc:sldMkLst>
          <pc:docMk/>
          <pc:sldMk cId="1187023752" sldId="276"/>
        </pc:sldMkLst>
        <pc:grpChg chg="del">
          <ac:chgData name="mehmet sait özdemir" userId="dce2c172-62e6-4d50-b888-93ec6715f647" providerId="ADAL" clId="{47F91EDE-3357-437D-913B-D644AB5D9821}" dt="2023-09-26T11:27:02.818" v="23" actId="478"/>
          <ac:grpSpMkLst>
            <pc:docMk/>
            <pc:sldMk cId="1187023752" sldId="276"/>
            <ac:grpSpMk id="53" creationId="{B03747E1-13BB-4C2A-3FAB-3F328CA16A72}"/>
          </ac:grpSpMkLst>
        </pc:grpChg>
        <pc:grpChg chg="del">
          <ac:chgData name="mehmet sait özdemir" userId="dce2c172-62e6-4d50-b888-93ec6715f647" providerId="ADAL" clId="{47F91EDE-3357-437D-913B-D644AB5D9821}" dt="2023-09-26T11:27:02.081" v="22" actId="478"/>
          <ac:grpSpMkLst>
            <pc:docMk/>
            <pc:sldMk cId="1187023752" sldId="276"/>
            <ac:grpSpMk id="54" creationId="{1C4DBD05-8270-1079-886E-135068F34E6B}"/>
          </ac:grpSpMkLst>
        </pc:grpChg>
        <pc:inkChg chg="del">
          <ac:chgData name="mehmet sait özdemir" userId="dce2c172-62e6-4d50-b888-93ec6715f647" providerId="ADAL" clId="{47F91EDE-3357-437D-913B-D644AB5D9821}" dt="2023-09-26T11:27:00.898" v="21" actId="478"/>
          <ac:inkMkLst>
            <pc:docMk/>
            <pc:sldMk cId="1187023752" sldId="276"/>
            <ac:inkMk id="4" creationId="{5CADDD7A-9716-C712-23E5-4BFFDE6174DB}"/>
          </ac:inkMkLst>
        </pc:inkChg>
        <pc:inkChg chg="del">
          <ac:chgData name="mehmet sait özdemir" userId="dce2c172-62e6-4d50-b888-93ec6715f647" providerId="ADAL" clId="{47F91EDE-3357-437D-913B-D644AB5D9821}" dt="2023-09-26T11:26:59.122" v="20" actId="478"/>
          <ac:inkMkLst>
            <pc:docMk/>
            <pc:sldMk cId="1187023752" sldId="276"/>
            <ac:inkMk id="45" creationId="{24D174CC-00C1-F929-A596-D985E3ABCF99}"/>
          </ac:inkMkLst>
        </pc:inkChg>
        <pc:inkChg chg="del">
          <ac:chgData name="mehmet sait özdemir" userId="dce2c172-62e6-4d50-b888-93ec6715f647" providerId="ADAL" clId="{47F91EDE-3357-437D-913B-D644AB5D9821}" dt="2023-09-26T11:26:59.122" v="20" actId="478"/>
          <ac:inkMkLst>
            <pc:docMk/>
            <pc:sldMk cId="1187023752" sldId="276"/>
            <ac:inkMk id="46" creationId="{69209B72-76B2-F66B-9CC2-9A865A5E00FA}"/>
          </ac:inkMkLst>
        </pc:inkChg>
        <pc:inkChg chg="del">
          <ac:chgData name="mehmet sait özdemir" userId="dce2c172-62e6-4d50-b888-93ec6715f647" providerId="ADAL" clId="{47F91EDE-3357-437D-913B-D644AB5D9821}" dt="2023-09-26T11:26:59.122" v="20" actId="478"/>
          <ac:inkMkLst>
            <pc:docMk/>
            <pc:sldMk cId="1187023752" sldId="276"/>
            <ac:inkMk id="55" creationId="{CA6EED8A-7BCB-A1F0-69A4-B9DCABB3A97D}"/>
          </ac:inkMkLst>
        </pc:inkChg>
      </pc:sldChg>
      <pc:sldChg chg="delSp mod">
        <pc:chgData name="mehmet sait özdemir" userId="dce2c172-62e6-4d50-b888-93ec6715f647" providerId="ADAL" clId="{47F91EDE-3357-437D-913B-D644AB5D9821}" dt="2023-09-26T11:27:06.547" v="25" actId="478"/>
        <pc:sldMkLst>
          <pc:docMk/>
          <pc:sldMk cId="2933368060" sldId="277"/>
        </pc:sldMkLst>
        <pc:grpChg chg="del">
          <ac:chgData name="mehmet sait özdemir" userId="dce2c172-62e6-4d50-b888-93ec6715f647" providerId="ADAL" clId="{47F91EDE-3357-437D-913B-D644AB5D9821}" dt="2023-09-26T11:27:05.848" v="24" actId="478"/>
          <ac:grpSpMkLst>
            <pc:docMk/>
            <pc:sldMk cId="2933368060" sldId="277"/>
            <ac:grpSpMk id="17" creationId="{8E9F2119-922A-991C-CB60-F1AEACE5B346}"/>
          </ac:grpSpMkLst>
        </pc:grpChg>
        <pc:grpChg chg="del">
          <ac:chgData name="mehmet sait özdemir" userId="dce2c172-62e6-4d50-b888-93ec6715f647" providerId="ADAL" clId="{47F91EDE-3357-437D-913B-D644AB5D9821}" dt="2023-09-26T11:27:05.848" v="24" actId="478"/>
          <ac:grpSpMkLst>
            <pc:docMk/>
            <pc:sldMk cId="2933368060" sldId="277"/>
            <ac:grpSpMk id="23" creationId="{41523A9E-4F62-B67B-6E11-9FA74C869E50}"/>
          </ac:grpSpMkLst>
        </pc:grpChg>
        <pc:inkChg chg="del">
          <ac:chgData name="mehmet sait özdemir" userId="dce2c172-62e6-4d50-b888-93ec6715f647" providerId="ADAL" clId="{47F91EDE-3357-437D-913B-D644AB5D9821}" dt="2023-09-26T11:27:05.848" v="24" actId="478"/>
          <ac:inkMkLst>
            <pc:docMk/>
            <pc:sldMk cId="2933368060" sldId="277"/>
            <ac:inkMk id="4" creationId="{1CC23D1D-DC83-2F42-96F2-80FF629F3AB0}"/>
          </ac:inkMkLst>
        </pc:inkChg>
        <pc:inkChg chg="del">
          <ac:chgData name="mehmet sait özdemir" userId="dce2c172-62e6-4d50-b888-93ec6715f647" providerId="ADAL" clId="{47F91EDE-3357-437D-913B-D644AB5D9821}" dt="2023-09-26T11:27:05.848" v="24" actId="478"/>
          <ac:inkMkLst>
            <pc:docMk/>
            <pc:sldMk cId="2933368060" sldId="277"/>
            <ac:inkMk id="5" creationId="{3724662A-B6F5-8BCA-AE74-E083E7452891}"/>
          </ac:inkMkLst>
        </pc:inkChg>
        <pc:inkChg chg="del">
          <ac:chgData name="mehmet sait özdemir" userId="dce2c172-62e6-4d50-b888-93ec6715f647" providerId="ADAL" clId="{47F91EDE-3357-437D-913B-D644AB5D9821}" dt="2023-09-26T11:27:05.848" v="24" actId="478"/>
          <ac:inkMkLst>
            <pc:docMk/>
            <pc:sldMk cId="2933368060" sldId="277"/>
            <ac:inkMk id="21" creationId="{4247CF33-AA07-7BB9-0F3E-93AC2E737ACA}"/>
          </ac:inkMkLst>
        </pc:inkChg>
        <pc:inkChg chg="del">
          <ac:chgData name="mehmet sait özdemir" userId="dce2c172-62e6-4d50-b888-93ec6715f647" providerId="ADAL" clId="{47F91EDE-3357-437D-913B-D644AB5D9821}" dt="2023-09-26T11:27:06.547" v="25" actId="478"/>
          <ac:inkMkLst>
            <pc:docMk/>
            <pc:sldMk cId="2933368060" sldId="277"/>
            <ac:inkMk id="24" creationId="{9E94A8FD-202C-900D-A11C-40EE5C1A9D1A}"/>
          </ac:inkMkLst>
        </pc:inkChg>
      </pc:sldChg>
      <pc:sldChg chg="delSp mod">
        <pc:chgData name="mehmet sait özdemir" userId="dce2c172-62e6-4d50-b888-93ec6715f647" providerId="ADAL" clId="{47F91EDE-3357-437D-913B-D644AB5D9821}" dt="2023-09-26T11:27:09.278" v="26" actId="478"/>
        <pc:sldMkLst>
          <pc:docMk/>
          <pc:sldMk cId="3469442920" sldId="278"/>
        </pc:sldMkLst>
        <pc:grpChg chg="del">
          <ac:chgData name="mehmet sait özdemir" userId="dce2c172-62e6-4d50-b888-93ec6715f647" providerId="ADAL" clId="{47F91EDE-3357-437D-913B-D644AB5D9821}" dt="2023-09-26T11:27:09.278" v="26" actId="478"/>
          <ac:grpSpMkLst>
            <pc:docMk/>
            <pc:sldMk cId="3469442920" sldId="278"/>
            <ac:grpSpMk id="16" creationId="{5D0C296B-08BB-ED11-A07A-3B43E5DF629E}"/>
          </ac:grpSpMkLst>
        </pc:grpChg>
        <pc:grpChg chg="del">
          <ac:chgData name="mehmet sait özdemir" userId="dce2c172-62e6-4d50-b888-93ec6715f647" providerId="ADAL" clId="{47F91EDE-3357-437D-913B-D644AB5D9821}" dt="2023-09-26T11:27:09.278" v="26" actId="478"/>
          <ac:grpSpMkLst>
            <pc:docMk/>
            <pc:sldMk cId="3469442920" sldId="278"/>
            <ac:grpSpMk id="17" creationId="{3832996C-1677-9C7A-01B7-3CA5BBFF5FB5}"/>
          </ac:grpSpMkLst>
        </pc:grpChg>
        <pc:inkChg chg="del">
          <ac:chgData name="mehmet sait özdemir" userId="dce2c172-62e6-4d50-b888-93ec6715f647" providerId="ADAL" clId="{47F91EDE-3357-437D-913B-D644AB5D9821}" dt="2023-09-26T11:27:09.278" v="26" actId="478"/>
          <ac:inkMkLst>
            <pc:docMk/>
            <pc:sldMk cId="3469442920" sldId="278"/>
            <ac:inkMk id="4" creationId="{D1770379-FE68-453A-CC3A-F2B5ACD2C5F3}"/>
          </ac:inkMkLst>
        </pc:inkChg>
        <pc:inkChg chg="del">
          <ac:chgData name="mehmet sait özdemir" userId="dce2c172-62e6-4d50-b888-93ec6715f647" providerId="ADAL" clId="{47F91EDE-3357-437D-913B-D644AB5D9821}" dt="2023-09-26T11:27:09.278" v="26" actId="478"/>
          <ac:inkMkLst>
            <pc:docMk/>
            <pc:sldMk cId="3469442920" sldId="278"/>
            <ac:inkMk id="5" creationId="{3724662A-B6F5-8BCA-AE74-E083E7452891}"/>
          </ac:inkMkLst>
        </pc:inkChg>
      </pc:sldChg>
      <pc:sldChg chg="delSp mod">
        <pc:chgData name="mehmet sait özdemir" userId="dce2c172-62e6-4d50-b888-93ec6715f647" providerId="ADAL" clId="{47F91EDE-3357-437D-913B-D644AB5D9821}" dt="2023-09-26T11:27:12.670" v="27" actId="478"/>
        <pc:sldMkLst>
          <pc:docMk/>
          <pc:sldMk cId="2364204503" sldId="279"/>
        </pc:sldMkLst>
        <pc:grpChg chg="del">
          <ac:chgData name="mehmet sait özdemir" userId="dce2c172-62e6-4d50-b888-93ec6715f647" providerId="ADAL" clId="{47F91EDE-3357-437D-913B-D644AB5D9821}" dt="2023-09-26T11:27:12.670" v="27" actId="478"/>
          <ac:grpSpMkLst>
            <pc:docMk/>
            <pc:sldMk cId="2364204503" sldId="279"/>
            <ac:grpSpMk id="16" creationId="{60096133-C53B-3D89-FD0E-DF1DA7157914}"/>
          </ac:grpSpMkLst>
        </pc:grpChg>
        <pc:grpChg chg="del">
          <ac:chgData name="mehmet sait özdemir" userId="dce2c172-62e6-4d50-b888-93ec6715f647" providerId="ADAL" clId="{47F91EDE-3357-437D-913B-D644AB5D9821}" dt="2023-09-26T11:27:12.670" v="27" actId="478"/>
          <ac:grpSpMkLst>
            <pc:docMk/>
            <pc:sldMk cId="2364204503" sldId="279"/>
            <ac:grpSpMk id="17" creationId="{095DF55D-EDAC-FEE7-A295-2C7D2B53B347}"/>
          </ac:grpSpMkLst>
        </pc:grpChg>
        <pc:grpChg chg="del">
          <ac:chgData name="mehmet sait özdemir" userId="dce2c172-62e6-4d50-b888-93ec6715f647" providerId="ADAL" clId="{47F91EDE-3357-437D-913B-D644AB5D9821}" dt="2023-09-26T11:27:12.670" v="27" actId="478"/>
          <ac:grpSpMkLst>
            <pc:docMk/>
            <pc:sldMk cId="2364204503" sldId="279"/>
            <ac:grpSpMk id="30" creationId="{2825A176-69CB-5364-CB9F-205E401644BA}"/>
          </ac:grpSpMkLst>
        </pc:grpChg>
        <pc:grpChg chg="del">
          <ac:chgData name="mehmet sait özdemir" userId="dce2c172-62e6-4d50-b888-93ec6715f647" providerId="ADAL" clId="{47F91EDE-3357-437D-913B-D644AB5D9821}" dt="2023-09-26T11:27:12.670" v="27" actId="478"/>
          <ac:grpSpMkLst>
            <pc:docMk/>
            <pc:sldMk cId="2364204503" sldId="279"/>
            <ac:grpSpMk id="37" creationId="{5A677A33-0D97-340D-BAFC-429AB7CA60D2}"/>
          </ac:grpSpMkLst>
        </pc:grpChg>
        <pc:inkChg chg="del">
          <ac:chgData name="mehmet sait özdemir" userId="dce2c172-62e6-4d50-b888-93ec6715f647" providerId="ADAL" clId="{47F91EDE-3357-437D-913B-D644AB5D9821}" dt="2023-09-26T11:27:12.670" v="27" actId="478"/>
          <ac:inkMkLst>
            <pc:docMk/>
            <pc:sldMk cId="2364204503" sldId="279"/>
            <ac:inkMk id="5" creationId="{3724662A-B6F5-8BCA-AE74-E083E7452891}"/>
          </ac:inkMkLst>
        </pc:inkChg>
        <pc:inkChg chg="del">
          <ac:chgData name="mehmet sait özdemir" userId="dce2c172-62e6-4d50-b888-93ec6715f647" providerId="ADAL" clId="{47F91EDE-3357-437D-913B-D644AB5D9821}" dt="2023-09-26T11:27:12.670" v="27" actId="478"/>
          <ac:inkMkLst>
            <pc:docMk/>
            <pc:sldMk cId="2364204503" sldId="279"/>
            <ac:inkMk id="15" creationId="{138BB71E-7708-048F-6805-14B8E395FD3F}"/>
          </ac:inkMkLst>
        </pc:inkChg>
        <pc:inkChg chg="del">
          <ac:chgData name="mehmet sait özdemir" userId="dce2c172-62e6-4d50-b888-93ec6715f647" providerId="ADAL" clId="{47F91EDE-3357-437D-913B-D644AB5D9821}" dt="2023-09-26T11:27:12.670" v="27" actId="478"/>
          <ac:inkMkLst>
            <pc:docMk/>
            <pc:sldMk cId="2364204503" sldId="279"/>
            <ac:inkMk id="18" creationId="{B83BD462-8C59-5306-C5B1-F5C091A8C951}"/>
          </ac:inkMkLst>
        </pc:inkChg>
        <pc:inkChg chg="del">
          <ac:chgData name="mehmet sait özdemir" userId="dce2c172-62e6-4d50-b888-93ec6715f647" providerId="ADAL" clId="{47F91EDE-3357-437D-913B-D644AB5D9821}" dt="2023-09-26T11:27:12.670" v="27" actId="478"/>
          <ac:inkMkLst>
            <pc:docMk/>
            <pc:sldMk cId="2364204503" sldId="279"/>
            <ac:inkMk id="19" creationId="{0795F082-29BF-0E2C-A4B8-341B0344B231}"/>
          </ac:inkMkLst>
        </pc:inkChg>
        <pc:inkChg chg="del">
          <ac:chgData name="mehmet sait özdemir" userId="dce2c172-62e6-4d50-b888-93ec6715f647" providerId="ADAL" clId="{47F91EDE-3357-437D-913B-D644AB5D9821}" dt="2023-09-26T11:27:12.670" v="27" actId="478"/>
          <ac:inkMkLst>
            <pc:docMk/>
            <pc:sldMk cId="2364204503" sldId="279"/>
            <ac:inkMk id="31" creationId="{6C22E2CD-9A68-1113-4D5B-ED9643FC7DE6}"/>
          </ac:inkMkLst>
        </pc:inkChg>
        <pc:inkChg chg="del">
          <ac:chgData name="mehmet sait özdemir" userId="dce2c172-62e6-4d50-b888-93ec6715f647" providerId="ADAL" clId="{47F91EDE-3357-437D-913B-D644AB5D9821}" dt="2023-09-26T11:27:12.670" v="27" actId="478"/>
          <ac:inkMkLst>
            <pc:docMk/>
            <pc:sldMk cId="2364204503" sldId="279"/>
            <ac:inkMk id="32" creationId="{18F83E49-DA79-0DBE-3173-4E981F2B2715}"/>
          </ac:inkMkLst>
        </pc:inkChg>
        <pc:inkChg chg="del">
          <ac:chgData name="mehmet sait özdemir" userId="dce2c172-62e6-4d50-b888-93ec6715f647" providerId="ADAL" clId="{47F91EDE-3357-437D-913B-D644AB5D9821}" dt="2023-09-26T11:27:12.670" v="27" actId="478"/>
          <ac:inkMkLst>
            <pc:docMk/>
            <pc:sldMk cId="2364204503" sldId="279"/>
            <ac:inkMk id="38" creationId="{E7F978BF-E026-8E97-6C18-56A8DDBBA88A}"/>
          </ac:inkMkLst>
        </pc:inkChg>
      </pc:sldChg>
      <pc:sldChg chg="delSp mod">
        <pc:chgData name="mehmet sait özdemir" userId="dce2c172-62e6-4d50-b888-93ec6715f647" providerId="ADAL" clId="{47F91EDE-3357-437D-913B-D644AB5D9821}" dt="2023-09-26T11:27:16.960" v="28" actId="478"/>
        <pc:sldMkLst>
          <pc:docMk/>
          <pc:sldMk cId="760897985" sldId="280"/>
        </pc:sldMkLst>
        <pc:grpChg chg="del">
          <ac:chgData name="mehmet sait özdemir" userId="dce2c172-62e6-4d50-b888-93ec6715f647" providerId="ADAL" clId="{47F91EDE-3357-437D-913B-D644AB5D9821}" dt="2023-09-26T11:27:16.960" v="28" actId="478"/>
          <ac:grpSpMkLst>
            <pc:docMk/>
            <pc:sldMk cId="760897985" sldId="280"/>
            <ac:grpSpMk id="22" creationId="{CC3D1BED-22BF-B5DB-F4F3-911271E84AD2}"/>
          </ac:grpSpMkLst>
        </pc:grpChg>
        <pc:grpChg chg="del">
          <ac:chgData name="mehmet sait özdemir" userId="dce2c172-62e6-4d50-b888-93ec6715f647" providerId="ADAL" clId="{47F91EDE-3357-437D-913B-D644AB5D9821}" dt="2023-09-26T11:27:16.960" v="28" actId="478"/>
          <ac:grpSpMkLst>
            <pc:docMk/>
            <pc:sldMk cId="760897985" sldId="280"/>
            <ac:grpSpMk id="23" creationId="{4D51CF89-024F-9D8A-21A2-26B286B284C6}"/>
          </ac:grpSpMkLst>
        </pc:grpChg>
        <pc:inkChg chg="del">
          <ac:chgData name="mehmet sait özdemir" userId="dce2c172-62e6-4d50-b888-93ec6715f647" providerId="ADAL" clId="{47F91EDE-3357-437D-913B-D644AB5D9821}" dt="2023-09-26T11:27:16.960" v="28" actId="478"/>
          <ac:inkMkLst>
            <pc:docMk/>
            <pc:sldMk cId="760897985" sldId="280"/>
            <ac:inkMk id="4" creationId="{DB4358F7-9B49-F0E4-5289-899C915AEB19}"/>
          </ac:inkMkLst>
        </pc:inkChg>
        <pc:inkChg chg="del">
          <ac:chgData name="mehmet sait özdemir" userId="dce2c172-62e6-4d50-b888-93ec6715f647" providerId="ADAL" clId="{47F91EDE-3357-437D-913B-D644AB5D9821}" dt="2023-09-26T11:27:16.960" v="28" actId="478"/>
          <ac:inkMkLst>
            <pc:docMk/>
            <pc:sldMk cId="760897985" sldId="280"/>
            <ac:inkMk id="5" creationId="{3724662A-B6F5-8BCA-AE74-E083E7452891}"/>
          </ac:inkMkLst>
        </pc:inkChg>
        <pc:inkChg chg="del">
          <ac:chgData name="mehmet sait özdemir" userId="dce2c172-62e6-4d50-b888-93ec6715f647" providerId="ADAL" clId="{47F91EDE-3357-437D-913B-D644AB5D9821}" dt="2023-09-26T11:27:16.960" v="28" actId="478"/>
          <ac:inkMkLst>
            <pc:docMk/>
            <pc:sldMk cId="760897985" sldId="280"/>
            <ac:inkMk id="6" creationId="{9EF15C28-E6AF-D643-0197-29F765956040}"/>
          </ac:inkMkLst>
        </pc:inkChg>
        <pc:inkChg chg="del">
          <ac:chgData name="mehmet sait özdemir" userId="dce2c172-62e6-4d50-b888-93ec6715f647" providerId="ADAL" clId="{47F91EDE-3357-437D-913B-D644AB5D9821}" dt="2023-09-26T11:27:16.960" v="28" actId="478"/>
          <ac:inkMkLst>
            <pc:docMk/>
            <pc:sldMk cId="760897985" sldId="280"/>
            <ac:inkMk id="7" creationId="{D5A5E6E9-C6A6-46C8-DDA8-518391888ED1}"/>
          </ac:inkMkLst>
        </pc:inkChg>
        <pc:inkChg chg="del">
          <ac:chgData name="mehmet sait özdemir" userId="dce2c172-62e6-4d50-b888-93ec6715f647" providerId="ADAL" clId="{47F91EDE-3357-437D-913B-D644AB5D9821}" dt="2023-09-26T11:27:16.960" v="28" actId="478"/>
          <ac:inkMkLst>
            <pc:docMk/>
            <pc:sldMk cId="760897985" sldId="280"/>
            <ac:inkMk id="8" creationId="{E5F97C0D-DDC5-DF49-F0C6-4C402D71F5CB}"/>
          </ac:inkMkLst>
        </pc:inkChg>
        <pc:inkChg chg="del">
          <ac:chgData name="mehmet sait özdemir" userId="dce2c172-62e6-4d50-b888-93ec6715f647" providerId="ADAL" clId="{47F91EDE-3357-437D-913B-D644AB5D9821}" dt="2023-09-26T11:27:16.960" v="28" actId="478"/>
          <ac:inkMkLst>
            <pc:docMk/>
            <pc:sldMk cId="760897985" sldId="280"/>
            <ac:inkMk id="24" creationId="{D863E845-D2A5-70AA-1D99-AFFF2D7A0BB0}"/>
          </ac:inkMkLst>
        </pc:inkChg>
      </pc:sldChg>
      <pc:sldChg chg="delSp mod">
        <pc:chgData name="mehmet sait özdemir" userId="dce2c172-62e6-4d50-b888-93ec6715f647" providerId="ADAL" clId="{47F91EDE-3357-437D-913B-D644AB5D9821}" dt="2023-09-26T11:27:20.849" v="29" actId="478"/>
        <pc:sldMkLst>
          <pc:docMk/>
          <pc:sldMk cId="1472742073" sldId="281"/>
        </pc:sldMkLst>
        <pc:grpChg chg="del">
          <ac:chgData name="mehmet sait özdemir" userId="dce2c172-62e6-4d50-b888-93ec6715f647" providerId="ADAL" clId="{47F91EDE-3357-437D-913B-D644AB5D9821}" dt="2023-09-26T11:27:20.849" v="29" actId="478"/>
          <ac:grpSpMkLst>
            <pc:docMk/>
            <pc:sldMk cId="1472742073" sldId="281"/>
            <ac:grpSpMk id="9" creationId="{CD391E40-CC05-B43A-3EDE-92FFECDE0284}"/>
          </ac:grpSpMkLst>
        </pc:grpChg>
        <pc:inkChg chg="del">
          <ac:chgData name="mehmet sait özdemir" userId="dce2c172-62e6-4d50-b888-93ec6715f647" providerId="ADAL" clId="{47F91EDE-3357-437D-913B-D644AB5D9821}" dt="2023-09-26T11:27:20.849" v="29" actId="478"/>
          <ac:inkMkLst>
            <pc:docMk/>
            <pc:sldMk cId="1472742073" sldId="281"/>
            <ac:inkMk id="4" creationId="{DC380068-1F44-2681-7106-A031CEEB2FB6}"/>
          </ac:inkMkLst>
        </pc:inkChg>
        <pc:inkChg chg="del">
          <ac:chgData name="mehmet sait özdemir" userId="dce2c172-62e6-4d50-b888-93ec6715f647" providerId="ADAL" clId="{47F91EDE-3357-437D-913B-D644AB5D9821}" dt="2023-09-26T11:27:20.849" v="29" actId="478"/>
          <ac:inkMkLst>
            <pc:docMk/>
            <pc:sldMk cId="1472742073" sldId="281"/>
            <ac:inkMk id="5" creationId="{3724662A-B6F5-8BCA-AE74-E083E7452891}"/>
          </ac:inkMkLst>
        </pc:inkChg>
        <pc:inkChg chg="del">
          <ac:chgData name="mehmet sait özdemir" userId="dce2c172-62e6-4d50-b888-93ec6715f647" providerId="ADAL" clId="{47F91EDE-3357-437D-913B-D644AB5D9821}" dt="2023-09-26T11:27:20.849" v="29" actId="478"/>
          <ac:inkMkLst>
            <pc:docMk/>
            <pc:sldMk cId="1472742073" sldId="281"/>
            <ac:inkMk id="6" creationId="{37BDA21E-44BC-8EDF-315C-49C195ABCB1F}"/>
          </ac:inkMkLst>
        </pc:inkChg>
      </pc:sldChg>
      <pc:sldChg chg="delSp mod">
        <pc:chgData name="mehmet sait özdemir" userId="dce2c172-62e6-4d50-b888-93ec6715f647" providerId="ADAL" clId="{47F91EDE-3357-437D-913B-D644AB5D9821}" dt="2023-09-26T11:27:24.237" v="30" actId="478"/>
        <pc:sldMkLst>
          <pc:docMk/>
          <pc:sldMk cId="1221704433" sldId="282"/>
        </pc:sldMkLst>
        <pc:grpChg chg="del">
          <ac:chgData name="mehmet sait özdemir" userId="dce2c172-62e6-4d50-b888-93ec6715f647" providerId="ADAL" clId="{47F91EDE-3357-437D-913B-D644AB5D9821}" dt="2023-09-26T11:27:24.237" v="30" actId="478"/>
          <ac:grpSpMkLst>
            <pc:docMk/>
            <pc:sldMk cId="1221704433" sldId="282"/>
            <ac:grpSpMk id="8" creationId="{73A86F3B-87ED-6CB6-7479-CAFE874D0739}"/>
          </ac:grpSpMkLst>
        </pc:grpChg>
        <pc:grpChg chg="del">
          <ac:chgData name="mehmet sait özdemir" userId="dce2c172-62e6-4d50-b888-93ec6715f647" providerId="ADAL" clId="{47F91EDE-3357-437D-913B-D644AB5D9821}" dt="2023-09-26T11:27:24.237" v="30" actId="478"/>
          <ac:grpSpMkLst>
            <pc:docMk/>
            <pc:sldMk cId="1221704433" sldId="282"/>
            <ac:grpSpMk id="15" creationId="{4BDFE08B-9397-778E-565E-3FAFB6636893}"/>
          </ac:grpSpMkLst>
        </pc:grpChg>
        <pc:grpChg chg="del">
          <ac:chgData name="mehmet sait özdemir" userId="dce2c172-62e6-4d50-b888-93ec6715f647" providerId="ADAL" clId="{47F91EDE-3357-437D-913B-D644AB5D9821}" dt="2023-09-26T11:27:24.237" v="30" actId="478"/>
          <ac:grpSpMkLst>
            <pc:docMk/>
            <pc:sldMk cId="1221704433" sldId="282"/>
            <ac:grpSpMk id="16" creationId="{9AE21F99-6F5B-917F-AAAC-861B3E1097C0}"/>
          </ac:grpSpMkLst>
        </pc:grpChg>
        <pc:grpChg chg="del">
          <ac:chgData name="mehmet sait özdemir" userId="dce2c172-62e6-4d50-b888-93ec6715f647" providerId="ADAL" clId="{47F91EDE-3357-437D-913B-D644AB5D9821}" dt="2023-09-26T11:27:24.237" v="30" actId="478"/>
          <ac:grpSpMkLst>
            <pc:docMk/>
            <pc:sldMk cId="1221704433" sldId="282"/>
            <ac:grpSpMk id="19" creationId="{23A9B3EC-EB18-9B68-5CA3-F4C03D1601BB}"/>
          </ac:grpSpMkLst>
        </pc:grpChg>
        <pc:inkChg chg="del">
          <ac:chgData name="mehmet sait özdemir" userId="dce2c172-62e6-4d50-b888-93ec6715f647" providerId="ADAL" clId="{47F91EDE-3357-437D-913B-D644AB5D9821}" dt="2023-09-26T11:27:24.237" v="30" actId="478"/>
          <ac:inkMkLst>
            <pc:docMk/>
            <pc:sldMk cId="1221704433" sldId="282"/>
            <ac:inkMk id="4" creationId="{850C7E2C-E28E-B6AF-3E3E-34FF7BCF8D3B}"/>
          </ac:inkMkLst>
        </pc:inkChg>
        <pc:inkChg chg="del">
          <ac:chgData name="mehmet sait özdemir" userId="dce2c172-62e6-4d50-b888-93ec6715f647" providerId="ADAL" clId="{47F91EDE-3357-437D-913B-D644AB5D9821}" dt="2023-09-26T11:27:24.237" v="30" actId="478"/>
          <ac:inkMkLst>
            <pc:docMk/>
            <pc:sldMk cId="1221704433" sldId="282"/>
            <ac:inkMk id="5" creationId="{3724662A-B6F5-8BCA-AE74-E083E7452891}"/>
          </ac:inkMkLst>
        </pc:inkChg>
        <pc:inkChg chg="del">
          <ac:chgData name="mehmet sait özdemir" userId="dce2c172-62e6-4d50-b888-93ec6715f647" providerId="ADAL" clId="{47F91EDE-3357-437D-913B-D644AB5D9821}" dt="2023-09-26T11:27:24.237" v="30" actId="478"/>
          <ac:inkMkLst>
            <pc:docMk/>
            <pc:sldMk cId="1221704433" sldId="282"/>
            <ac:inkMk id="20" creationId="{BD7B5EA2-58C5-82E3-13A0-B0CB6EE21CE3}"/>
          </ac:inkMkLst>
        </pc:inkChg>
      </pc:sldChg>
      <pc:sldChg chg="delSp mod">
        <pc:chgData name="mehmet sait özdemir" userId="dce2c172-62e6-4d50-b888-93ec6715f647" providerId="ADAL" clId="{47F91EDE-3357-437D-913B-D644AB5D9821}" dt="2023-09-26T11:27:28.463" v="31" actId="478"/>
        <pc:sldMkLst>
          <pc:docMk/>
          <pc:sldMk cId="364755345" sldId="283"/>
        </pc:sldMkLst>
        <pc:grpChg chg="del">
          <ac:chgData name="mehmet sait özdemir" userId="dce2c172-62e6-4d50-b888-93ec6715f647" providerId="ADAL" clId="{47F91EDE-3357-437D-913B-D644AB5D9821}" dt="2023-09-26T11:27:28.463" v="31" actId="478"/>
          <ac:grpSpMkLst>
            <pc:docMk/>
            <pc:sldMk cId="364755345" sldId="283"/>
            <ac:grpSpMk id="9" creationId="{003301FF-0943-4B39-F177-71B533C05C07}"/>
          </ac:grpSpMkLst>
        </pc:grpChg>
        <pc:inkChg chg="del">
          <ac:chgData name="mehmet sait özdemir" userId="dce2c172-62e6-4d50-b888-93ec6715f647" providerId="ADAL" clId="{47F91EDE-3357-437D-913B-D644AB5D9821}" dt="2023-09-26T11:27:28.463" v="31" actId="478"/>
          <ac:inkMkLst>
            <pc:docMk/>
            <pc:sldMk cId="364755345" sldId="283"/>
            <ac:inkMk id="4" creationId="{83B69E68-A08B-4545-E9C1-CAADE55952D0}"/>
          </ac:inkMkLst>
        </pc:inkChg>
        <pc:inkChg chg="del">
          <ac:chgData name="mehmet sait özdemir" userId="dce2c172-62e6-4d50-b888-93ec6715f647" providerId="ADAL" clId="{47F91EDE-3357-437D-913B-D644AB5D9821}" dt="2023-09-26T11:27:28.463" v="31" actId="478"/>
          <ac:inkMkLst>
            <pc:docMk/>
            <pc:sldMk cId="364755345" sldId="283"/>
            <ac:inkMk id="5" creationId="{3724662A-B6F5-8BCA-AE74-E083E7452891}"/>
          </ac:inkMkLst>
        </pc:inkChg>
        <pc:inkChg chg="del">
          <ac:chgData name="mehmet sait özdemir" userId="dce2c172-62e6-4d50-b888-93ec6715f647" providerId="ADAL" clId="{47F91EDE-3357-437D-913B-D644AB5D9821}" dt="2023-09-26T11:27:28.463" v="31" actId="478"/>
          <ac:inkMkLst>
            <pc:docMk/>
            <pc:sldMk cId="364755345" sldId="283"/>
            <ac:inkMk id="6" creationId="{D0D2185C-A475-3937-CE02-A5A8AA466A1C}"/>
          </ac:inkMkLst>
        </pc:inkChg>
        <pc:inkChg chg="del">
          <ac:chgData name="mehmet sait özdemir" userId="dce2c172-62e6-4d50-b888-93ec6715f647" providerId="ADAL" clId="{47F91EDE-3357-437D-913B-D644AB5D9821}" dt="2023-09-26T11:27:28.463" v="31" actId="478"/>
          <ac:inkMkLst>
            <pc:docMk/>
            <pc:sldMk cId="364755345" sldId="283"/>
            <ac:inkMk id="12" creationId="{A5413AE8-CA21-E059-0452-B26AA037AA9B}"/>
          </ac:inkMkLst>
        </pc:inkChg>
      </pc:sldChg>
      <pc:sldChg chg="delSp mod">
        <pc:chgData name="mehmet sait özdemir" userId="dce2c172-62e6-4d50-b888-93ec6715f647" providerId="ADAL" clId="{47F91EDE-3357-437D-913B-D644AB5D9821}" dt="2023-09-26T11:27:31.432" v="32" actId="478"/>
        <pc:sldMkLst>
          <pc:docMk/>
          <pc:sldMk cId="1123472069" sldId="284"/>
        </pc:sldMkLst>
        <pc:grpChg chg="del">
          <ac:chgData name="mehmet sait özdemir" userId="dce2c172-62e6-4d50-b888-93ec6715f647" providerId="ADAL" clId="{47F91EDE-3357-437D-913B-D644AB5D9821}" dt="2023-09-26T11:27:31.432" v="32" actId="478"/>
          <ac:grpSpMkLst>
            <pc:docMk/>
            <pc:sldMk cId="1123472069" sldId="284"/>
            <ac:grpSpMk id="7" creationId="{ACC4B337-B300-39ED-31FE-2705292AF1E7}"/>
          </ac:grpSpMkLst>
        </pc:grpChg>
        <pc:grpChg chg="del">
          <ac:chgData name="mehmet sait özdemir" userId="dce2c172-62e6-4d50-b888-93ec6715f647" providerId="ADAL" clId="{47F91EDE-3357-437D-913B-D644AB5D9821}" dt="2023-09-26T11:27:31.432" v="32" actId="478"/>
          <ac:grpSpMkLst>
            <pc:docMk/>
            <pc:sldMk cId="1123472069" sldId="284"/>
            <ac:grpSpMk id="14" creationId="{AD5C7767-F206-2DA0-7026-25636B2DF57F}"/>
          </ac:grpSpMkLst>
        </pc:grpChg>
        <pc:inkChg chg="del">
          <ac:chgData name="mehmet sait özdemir" userId="dce2c172-62e6-4d50-b888-93ec6715f647" providerId="ADAL" clId="{47F91EDE-3357-437D-913B-D644AB5D9821}" dt="2023-09-26T11:27:31.432" v="32" actId="478"/>
          <ac:inkMkLst>
            <pc:docMk/>
            <pc:sldMk cId="1123472069" sldId="284"/>
            <ac:inkMk id="5" creationId="{3724662A-B6F5-8BCA-AE74-E083E7452891}"/>
          </ac:inkMkLst>
        </pc:inkChg>
        <pc:inkChg chg="del">
          <ac:chgData name="mehmet sait özdemir" userId="dce2c172-62e6-4d50-b888-93ec6715f647" providerId="ADAL" clId="{47F91EDE-3357-437D-913B-D644AB5D9821}" dt="2023-09-26T11:27:31.432" v="32" actId="478"/>
          <ac:inkMkLst>
            <pc:docMk/>
            <pc:sldMk cId="1123472069" sldId="284"/>
            <ac:inkMk id="8" creationId="{C11EAC59-B8EA-53CB-80A7-0C066A162ECF}"/>
          </ac:inkMkLst>
        </pc:inkChg>
        <pc:inkChg chg="del">
          <ac:chgData name="mehmet sait özdemir" userId="dce2c172-62e6-4d50-b888-93ec6715f647" providerId="ADAL" clId="{47F91EDE-3357-437D-913B-D644AB5D9821}" dt="2023-09-26T11:27:31.432" v="32" actId="478"/>
          <ac:inkMkLst>
            <pc:docMk/>
            <pc:sldMk cId="1123472069" sldId="284"/>
            <ac:inkMk id="15" creationId="{EE6B1E97-BD5C-CC7B-7076-06B19C8A97B0}"/>
          </ac:inkMkLst>
        </pc:inkChg>
        <pc:inkChg chg="del">
          <ac:chgData name="mehmet sait özdemir" userId="dce2c172-62e6-4d50-b888-93ec6715f647" providerId="ADAL" clId="{47F91EDE-3357-437D-913B-D644AB5D9821}" dt="2023-09-26T11:27:31.432" v="32" actId="478"/>
          <ac:inkMkLst>
            <pc:docMk/>
            <pc:sldMk cId="1123472069" sldId="284"/>
            <ac:inkMk id="16" creationId="{7AF995E5-A38E-219F-47A8-7BEEBE2E3F26}"/>
          </ac:inkMkLst>
        </pc:inkChg>
      </pc:sldChg>
      <pc:sldChg chg="delSp mod">
        <pc:chgData name="mehmet sait özdemir" userId="dce2c172-62e6-4d50-b888-93ec6715f647" providerId="ADAL" clId="{47F91EDE-3357-437D-913B-D644AB5D9821}" dt="2023-09-26T11:27:38.997" v="34" actId="478"/>
        <pc:sldMkLst>
          <pc:docMk/>
          <pc:sldMk cId="2510541919" sldId="285"/>
        </pc:sldMkLst>
        <pc:grpChg chg="del">
          <ac:chgData name="mehmet sait özdemir" userId="dce2c172-62e6-4d50-b888-93ec6715f647" providerId="ADAL" clId="{47F91EDE-3357-437D-913B-D644AB5D9821}" dt="2023-09-26T11:27:36.830" v="33" actId="478"/>
          <ac:grpSpMkLst>
            <pc:docMk/>
            <pc:sldMk cId="2510541919" sldId="285"/>
            <ac:grpSpMk id="32" creationId="{5382C8B8-15A7-931B-FE2B-73433A0CE6BE}"/>
          </ac:grpSpMkLst>
        </pc:grpChg>
        <pc:grpChg chg="del">
          <ac:chgData name="mehmet sait özdemir" userId="dce2c172-62e6-4d50-b888-93ec6715f647" providerId="ADAL" clId="{47F91EDE-3357-437D-913B-D644AB5D9821}" dt="2023-09-26T11:27:38.997" v="34" actId="478"/>
          <ac:grpSpMkLst>
            <pc:docMk/>
            <pc:sldMk cId="2510541919" sldId="285"/>
            <ac:grpSpMk id="46" creationId="{76AE38BA-4CDF-C771-D444-BC3A83E1997E}"/>
          </ac:grpSpMkLst>
        </pc:grpChg>
        <pc:grpChg chg="del">
          <ac:chgData name="mehmet sait özdemir" userId="dce2c172-62e6-4d50-b888-93ec6715f647" providerId="ADAL" clId="{47F91EDE-3357-437D-913B-D644AB5D9821}" dt="2023-09-26T11:27:36.830" v="33" actId="478"/>
          <ac:grpSpMkLst>
            <pc:docMk/>
            <pc:sldMk cId="2510541919" sldId="285"/>
            <ac:grpSpMk id="56" creationId="{7C3838E9-E86F-B58E-E059-222233668FCE}"/>
          </ac:grpSpMkLst>
        </pc:grpChg>
        <pc:inkChg chg="del">
          <ac:chgData name="mehmet sait özdemir" userId="dce2c172-62e6-4d50-b888-93ec6715f647" providerId="ADAL" clId="{47F91EDE-3357-437D-913B-D644AB5D9821}" dt="2023-09-26T11:27:36.830" v="33" actId="478"/>
          <ac:inkMkLst>
            <pc:docMk/>
            <pc:sldMk cId="2510541919" sldId="285"/>
            <ac:inkMk id="4" creationId="{7D12658B-2334-DC54-0D61-896D71DD5961}"/>
          </ac:inkMkLst>
        </pc:inkChg>
        <pc:inkChg chg="del">
          <ac:chgData name="mehmet sait özdemir" userId="dce2c172-62e6-4d50-b888-93ec6715f647" providerId="ADAL" clId="{47F91EDE-3357-437D-913B-D644AB5D9821}" dt="2023-09-26T11:27:36.830" v="33" actId="478"/>
          <ac:inkMkLst>
            <pc:docMk/>
            <pc:sldMk cId="2510541919" sldId="285"/>
            <ac:inkMk id="5" creationId="{3724662A-B6F5-8BCA-AE74-E083E7452891}"/>
          </ac:inkMkLst>
        </pc:inkChg>
        <pc:inkChg chg="del">
          <ac:chgData name="mehmet sait özdemir" userId="dce2c172-62e6-4d50-b888-93ec6715f647" providerId="ADAL" clId="{47F91EDE-3357-437D-913B-D644AB5D9821}" dt="2023-09-26T11:27:38.997" v="34" actId="478"/>
          <ac:inkMkLst>
            <pc:docMk/>
            <pc:sldMk cId="2510541919" sldId="285"/>
            <ac:inkMk id="6" creationId="{F33CB522-95E9-720D-80D5-D2A18E7C58BB}"/>
          </ac:inkMkLst>
        </pc:inkChg>
        <pc:inkChg chg="del">
          <ac:chgData name="mehmet sait özdemir" userId="dce2c172-62e6-4d50-b888-93ec6715f647" providerId="ADAL" clId="{47F91EDE-3357-437D-913B-D644AB5D9821}" dt="2023-09-26T11:27:36.830" v="33" actId="478"/>
          <ac:inkMkLst>
            <pc:docMk/>
            <pc:sldMk cId="2510541919" sldId="285"/>
            <ac:inkMk id="47" creationId="{1D937BC8-2F95-B3DB-57ED-8AD8004B475A}"/>
          </ac:inkMkLst>
        </pc:inkChg>
        <pc:inkChg chg="del">
          <ac:chgData name="mehmet sait özdemir" userId="dce2c172-62e6-4d50-b888-93ec6715f647" providerId="ADAL" clId="{47F91EDE-3357-437D-913B-D644AB5D9821}" dt="2023-09-26T11:27:38.997" v="34" actId="478"/>
          <ac:inkMkLst>
            <pc:docMk/>
            <pc:sldMk cId="2510541919" sldId="285"/>
            <ac:inkMk id="57" creationId="{4A8834C4-70E6-2CCA-C49D-06DD234E910E}"/>
          </ac:inkMkLst>
        </pc:inkChg>
      </pc:sldChg>
      <pc:sldChg chg="delSp mod">
        <pc:chgData name="mehmet sait özdemir" userId="dce2c172-62e6-4d50-b888-93ec6715f647" providerId="ADAL" clId="{47F91EDE-3357-437D-913B-D644AB5D9821}" dt="2023-09-26T11:27:43.038" v="35" actId="478"/>
        <pc:sldMkLst>
          <pc:docMk/>
          <pc:sldMk cId="1286529380" sldId="286"/>
        </pc:sldMkLst>
        <pc:grpChg chg="del">
          <ac:chgData name="mehmet sait özdemir" userId="dce2c172-62e6-4d50-b888-93ec6715f647" providerId="ADAL" clId="{47F91EDE-3357-437D-913B-D644AB5D9821}" dt="2023-09-26T11:27:43.038" v="35" actId="478"/>
          <ac:grpSpMkLst>
            <pc:docMk/>
            <pc:sldMk cId="1286529380" sldId="286"/>
            <ac:grpSpMk id="13" creationId="{CD206026-9883-9B7D-4F0E-C1680B4B3A3B}"/>
          </ac:grpSpMkLst>
        </pc:grpChg>
        <pc:inkChg chg="del">
          <ac:chgData name="mehmet sait özdemir" userId="dce2c172-62e6-4d50-b888-93ec6715f647" providerId="ADAL" clId="{47F91EDE-3357-437D-913B-D644AB5D9821}" dt="2023-09-26T11:27:43.038" v="35" actId="478"/>
          <ac:inkMkLst>
            <pc:docMk/>
            <pc:sldMk cId="1286529380" sldId="286"/>
            <ac:inkMk id="5" creationId="{3724662A-B6F5-8BCA-AE74-E083E7452891}"/>
          </ac:inkMkLst>
        </pc:inkChg>
      </pc:sldChg>
      <pc:sldChg chg="delSp mod">
        <pc:chgData name="mehmet sait özdemir" userId="dce2c172-62e6-4d50-b888-93ec6715f647" providerId="ADAL" clId="{47F91EDE-3357-437D-913B-D644AB5D9821}" dt="2023-09-26T11:27:48.936" v="37" actId="478"/>
        <pc:sldMkLst>
          <pc:docMk/>
          <pc:sldMk cId="2661935144" sldId="287"/>
        </pc:sldMkLst>
        <pc:grpChg chg="del">
          <ac:chgData name="mehmet sait özdemir" userId="dce2c172-62e6-4d50-b888-93ec6715f647" providerId="ADAL" clId="{47F91EDE-3357-437D-913B-D644AB5D9821}" dt="2023-09-26T11:27:48.936" v="37" actId="478"/>
          <ac:grpSpMkLst>
            <pc:docMk/>
            <pc:sldMk cId="2661935144" sldId="287"/>
            <ac:grpSpMk id="9" creationId="{2D9B82FE-48D5-0B97-B03C-5CFBACB0F990}"/>
          </ac:grpSpMkLst>
        </pc:grpChg>
        <pc:grpChg chg="del">
          <ac:chgData name="mehmet sait özdemir" userId="dce2c172-62e6-4d50-b888-93ec6715f647" providerId="ADAL" clId="{47F91EDE-3357-437D-913B-D644AB5D9821}" dt="2023-09-26T11:27:48.936" v="37" actId="478"/>
          <ac:grpSpMkLst>
            <pc:docMk/>
            <pc:sldMk cId="2661935144" sldId="287"/>
            <ac:grpSpMk id="17" creationId="{CCBBDAA6-28D7-D57B-D36E-8D16740B3F5F}"/>
          </ac:grpSpMkLst>
        </pc:grpChg>
        <pc:grpChg chg="del">
          <ac:chgData name="mehmet sait özdemir" userId="dce2c172-62e6-4d50-b888-93ec6715f647" providerId="ADAL" clId="{47F91EDE-3357-437D-913B-D644AB5D9821}" dt="2023-09-26T11:27:48.936" v="37" actId="478"/>
          <ac:grpSpMkLst>
            <pc:docMk/>
            <pc:sldMk cId="2661935144" sldId="287"/>
            <ac:grpSpMk id="23" creationId="{623BA057-0D88-ED89-C466-8713B2246D0A}"/>
          </ac:grpSpMkLst>
        </pc:grpChg>
        <pc:grpChg chg="del">
          <ac:chgData name="mehmet sait özdemir" userId="dce2c172-62e6-4d50-b888-93ec6715f647" providerId="ADAL" clId="{47F91EDE-3357-437D-913B-D644AB5D9821}" dt="2023-09-26T11:27:48.936" v="37" actId="478"/>
          <ac:grpSpMkLst>
            <pc:docMk/>
            <pc:sldMk cId="2661935144" sldId="287"/>
            <ac:grpSpMk id="28" creationId="{89451A2A-C1D3-FBB0-8AC3-592C291CF85C}"/>
          </ac:grpSpMkLst>
        </pc:grpChg>
        <pc:inkChg chg="del">
          <ac:chgData name="mehmet sait özdemir" userId="dce2c172-62e6-4d50-b888-93ec6715f647" providerId="ADAL" clId="{47F91EDE-3357-437D-913B-D644AB5D9821}" dt="2023-09-26T11:27:47.433" v="36" actId="478"/>
          <ac:inkMkLst>
            <pc:docMk/>
            <pc:sldMk cId="2661935144" sldId="287"/>
            <ac:inkMk id="5" creationId="{3724662A-B6F5-8BCA-AE74-E083E7452891}"/>
          </ac:inkMkLst>
        </pc:inkChg>
        <pc:inkChg chg="del">
          <ac:chgData name="mehmet sait özdemir" userId="dce2c172-62e6-4d50-b888-93ec6715f647" providerId="ADAL" clId="{47F91EDE-3357-437D-913B-D644AB5D9821}" dt="2023-09-26T11:27:47.433" v="36" actId="478"/>
          <ac:inkMkLst>
            <pc:docMk/>
            <pc:sldMk cId="2661935144" sldId="287"/>
            <ac:inkMk id="29" creationId="{018DF45F-2C68-AE38-87E2-8AA8BCD89CE0}"/>
          </ac:inkMkLst>
        </pc:inkChg>
      </pc:sldChg>
      <pc:sldChg chg="delSp mod">
        <pc:chgData name="mehmet sait özdemir" userId="dce2c172-62e6-4d50-b888-93ec6715f647" providerId="ADAL" clId="{47F91EDE-3357-437D-913B-D644AB5D9821}" dt="2023-09-26T11:27:52.601" v="38" actId="478"/>
        <pc:sldMkLst>
          <pc:docMk/>
          <pc:sldMk cId="3432866564" sldId="288"/>
        </pc:sldMkLst>
        <pc:grpChg chg="del">
          <ac:chgData name="mehmet sait özdemir" userId="dce2c172-62e6-4d50-b888-93ec6715f647" providerId="ADAL" clId="{47F91EDE-3357-437D-913B-D644AB5D9821}" dt="2023-09-26T11:27:52.601" v="38" actId="478"/>
          <ac:grpSpMkLst>
            <pc:docMk/>
            <pc:sldMk cId="3432866564" sldId="288"/>
            <ac:grpSpMk id="9" creationId="{2979DEB0-6040-FA98-969E-41632A74721A}"/>
          </ac:grpSpMkLst>
        </pc:grpChg>
        <pc:grpChg chg="del">
          <ac:chgData name="mehmet sait özdemir" userId="dce2c172-62e6-4d50-b888-93ec6715f647" providerId="ADAL" clId="{47F91EDE-3357-437D-913B-D644AB5D9821}" dt="2023-09-26T11:27:52.601" v="38" actId="478"/>
          <ac:grpSpMkLst>
            <pc:docMk/>
            <pc:sldMk cId="3432866564" sldId="288"/>
            <ac:grpSpMk id="25" creationId="{356AFC0F-C068-FFAC-25B7-729CBF74D442}"/>
          </ac:grpSpMkLst>
        </pc:grpChg>
        <pc:inkChg chg="del">
          <ac:chgData name="mehmet sait özdemir" userId="dce2c172-62e6-4d50-b888-93ec6715f647" providerId="ADAL" clId="{47F91EDE-3357-437D-913B-D644AB5D9821}" dt="2023-09-26T11:27:52.601" v="38" actId="478"/>
          <ac:inkMkLst>
            <pc:docMk/>
            <pc:sldMk cId="3432866564" sldId="288"/>
            <ac:inkMk id="26" creationId="{5B561D79-076D-4EBC-380A-19AF145BC966}"/>
          </ac:inkMkLst>
        </pc:inkChg>
        <pc:inkChg chg="del">
          <ac:chgData name="mehmet sait özdemir" userId="dce2c172-62e6-4d50-b888-93ec6715f647" providerId="ADAL" clId="{47F91EDE-3357-437D-913B-D644AB5D9821}" dt="2023-09-26T11:27:52.601" v="38" actId="478"/>
          <ac:inkMkLst>
            <pc:docMk/>
            <pc:sldMk cId="3432866564" sldId="288"/>
            <ac:inkMk id="27" creationId="{620347FF-63D2-4F04-04FF-EE0A19EA61F8}"/>
          </ac:inkMkLst>
        </pc:inkChg>
      </pc:sldChg>
      <pc:sldChg chg="delSp mod">
        <pc:chgData name="mehmet sait özdemir" userId="dce2c172-62e6-4d50-b888-93ec6715f647" providerId="ADAL" clId="{47F91EDE-3357-437D-913B-D644AB5D9821}" dt="2023-09-26T11:27:55.576" v="39" actId="478"/>
        <pc:sldMkLst>
          <pc:docMk/>
          <pc:sldMk cId="1873646500" sldId="289"/>
        </pc:sldMkLst>
        <pc:inkChg chg="del">
          <ac:chgData name="mehmet sait özdemir" userId="dce2c172-62e6-4d50-b888-93ec6715f647" providerId="ADAL" clId="{47F91EDE-3357-437D-913B-D644AB5D9821}" dt="2023-09-26T11:27:55.576" v="39" actId="478"/>
          <ac:inkMkLst>
            <pc:docMk/>
            <pc:sldMk cId="1873646500" sldId="289"/>
            <ac:inkMk id="4" creationId="{2A051D96-8420-2E0A-D97A-41905E6FE753}"/>
          </ac:inkMkLst>
        </pc:inkChg>
        <pc:inkChg chg="del">
          <ac:chgData name="mehmet sait özdemir" userId="dce2c172-62e6-4d50-b888-93ec6715f647" providerId="ADAL" clId="{47F91EDE-3357-437D-913B-D644AB5D9821}" dt="2023-09-26T11:27:55.576" v="39" actId="478"/>
          <ac:inkMkLst>
            <pc:docMk/>
            <pc:sldMk cId="1873646500" sldId="289"/>
            <ac:inkMk id="5" creationId="{3724662A-B6F5-8BCA-AE74-E083E7452891}"/>
          </ac:inkMkLst>
        </pc:inkChg>
        <pc:inkChg chg="del">
          <ac:chgData name="mehmet sait özdemir" userId="dce2c172-62e6-4d50-b888-93ec6715f647" providerId="ADAL" clId="{47F91EDE-3357-437D-913B-D644AB5D9821}" dt="2023-09-26T11:27:55.576" v="39" actId="478"/>
          <ac:inkMkLst>
            <pc:docMk/>
            <pc:sldMk cId="1873646500" sldId="289"/>
            <ac:inkMk id="6" creationId="{64A9A4EC-5731-62B0-DD64-B002F17A7BC9}"/>
          </ac:inkMkLst>
        </pc:inkChg>
        <pc:inkChg chg="del">
          <ac:chgData name="mehmet sait özdemir" userId="dce2c172-62e6-4d50-b888-93ec6715f647" providerId="ADAL" clId="{47F91EDE-3357-437D-913B-D644AB5D9821}" dt="2023-09-26T11:27:55.576" v="39" actId="478"/>
          <ac:inkMkLst>
            <pc:docMk/>
            <pc:sldMk cId="1873646500" sldId="289"/>
            <ac:inkMk id="7" creationId="{1EC2766A-ACD4-DCD0-E6BB-DB2FCC4F2658}"/>
          </ac:inkMkLst>
        </pc:inkChg>
      </pc:sldChg>
      <pc:sldChg chg="delSp mod">
        <pc:chgData name="mehmet sait özdemir" userId="dce2c172-62e6-4d50-b888-93ec6715f647" providerId="ADAL" clId="{47F91EDE-3357-437D-913B-D644AB5D9821}" dt="2023-09-26T11:27:58.457" v="40" actId="478"/>
        <pc:sldMkLst>
          <pc:docMk/>
          <pc:sldMk cId="10609684" sldId="290"/>
        </pc:sldMkLst>
        <pc:inkChg chg="del">
          <ac:chgData name="mehmet sait özdemir" userId="dce2c172-62e6-4d50-b888-93ec6715f647" providerId="ADAL" clId="{47F91EDE-3357-437D-913B-D644AB5D9821}" dt="2023-09-26T11:27:58.457" v="40" actId="478"/>
          <ac:inkMkLst>
            <pc:docMk/>
            <pc:sldMk cId="10609684" sldId="290"/>
            <ac:inkMk id="4" creationId="{236D08B7-527C-5D0A-8213-0D2F754217B9}"/>
          </ac:inkMkLst>
        </pc:inkChg>
        <pc:inkChg chg="del">
          <ac:chgData name="mehmet sait özdemir" userId="dce2c172-62e6-4d50-b888-93ec6715f647" providerId="ADAL" clId="{47F91EDE-3357-437D-913B-D644AB5D9821}" dt="2023-09-26T11:27:58.457" v="40" actId="478"/>
          <ac:inkMkLst>
            <pc:docMk/>
            <pc:sldMk cId="10609684" sldId="290"/>
            <ac:inkMk id="5" creationId="{3724662A-B6F5-8BCA-AE74-E083E7452891}"/>
          </ac:inkMkLst>
        </pc:inkChg>
        <pc:inkChg chg="del">
          <ac:chgData name="mehmet sait özdemir" userId="dce2c172-62e6-4d50-b888-93ec6715f647" providerId="ADAL" clId="{47F91EDE-3357-437D-913B-D644AB5D9821}" dt="2023-09-26T11:27:58.457" v="40" actId="478"/>
          <ac:inkMkLst>
            <pc:docMk/>
            <pc:sldMk cId="10609684" sldId="290"/>
            <ac:inkMk id="6" creationId="{6EA931B8-EC9B-D8C3-DD01-6BCA710CA12B}"/>
          </ac:inkMkLst>
        </pc:inkChg>
        <pc:inkChg chg="del">
          <ac:chgData name="mehmet sait özdemir" userId="dce2c172-62e6-4d50-b888-93ec6715f647" providerId="ADAL" clId="{47F91EDE-3357-437D-913B-D644AB5D9821}" dt="2023-09-26T11:27:58.457" v="40" actId="478"/>
          <ac:inkMkLst>
            <pc:docMk/>
            <pc:sldMk cId="10609684" sldId="290"/>
            <ac:inkMk id="7" creationId="{855B16D6-5985-AA8D-6A59-1B1795D5132E}"/>
          </ac:inkMkLst>
        </pc:inkChg>
        <pc:inkChg chg="del">
          <ac:chgData name="mehmet sait özdemir" userId="dce2c172-62e6-4d50-b888-93ec6715f647" providerId="ADAL" clId="{47F91EDE-3357-437D-913B-D644AB5D9821}" dt="2023-09-26T11:27:58.457" v="40" actId="478"/>
          <ac:inkMkLst>
            <pc:docMk/>
            <pc:sldMk cId="10609684" sldId="290"/>
            <ac:inkMk id="8" creationId="{CF20D2BF-5562-A660-3768-7278FEC87A7B}"/>
          </ac:inkMkLst>
        </pc:inkChg>
        <pc:inkChg chg="del">
          <ac:chgData name="mehmet sait özdemir" userId="dce2c172-62e6-4d50-b888-93ec6715f647" providerId="ADAL" clId="{47F91EDE-3357-437D-913B-D644AB5D9821}" dt="2023-09-26T11:27:58.457" v="40" actId="478"/>
          <ac:inkMkLst>
            <pc:docMk/>
            <pc:sldMk cId="10609684" sldId="290"/>
            <ac:inkMk id="9" creationId="{FABC28CC-6549-ED7E-4A79-C91CC7C91E62}"/>
          </ac:inkMkLst>
        </pc:inkChg>
      </pc:sldChg>
      <pc:sldChg chg="delSp mod">
        <pc:chgData name="mehmet sait özdemir" userId="dce2c172-62e6-4d50-b888-93ec6715f647" providerId="ADAL" clId="{47F91EDE-3357-437D-913B-D644AB5D9821}" dt="2023-09-26T11:28:00.697" v="41" actId="478"/>
        <pc:sldMkLst>
          <pc:docMk/>
          <pc:sldMk cId="3598540079" sldId="291"/>
        </pc:sldMkLst>
        <pc:inkChg chg="del">
          <ac:chgData name="mehmet sait özdemir" userId="dce2c172-62e6-4d50-b888-93ec6715f647" providerId="ADAL" clId="{47F91EDE-3357-437D-913B-D644AB5D9821}" dt="2023-09-26T11:28:00.697" v="41" actId="478"/>
          <ac:inkMkLst>
            <pc:docMk/>
            <pc:sldMk cId="3598540079" sldId="291"/>
            <ac:inkMk id="4" creationId="{A9624123-70F7-AF70-AEDB-A92BB605F34F}"/>
          </ac:inkMkLst>
        </pc:inkChg>
        <pc:inkChg chg="del">
          <ac:chgData name="mehmet sait özdemir" userId="dce2c172-62e6-4d50-b888-93ec6715f647" providerId="ADAL" clId="{47F91EDE-3357-437D-913B-D644AB5D9821}" dt="2023-09-26T11:28:00.697" v="41" actId="478"/>
          <ac:inkMkLst>
            <pc:docMk/>
            <pc:sldMk cId="3598540079" sldId="291"/>
            <ac:inkMk id="5" creationId="{3724662A-B6F5-8BCA-AE74-E083E7452891}"/>
          </ac:inkMkLst>
        </pc:inkChg>
      </pc:sldChg>
      <pc:sldChg chg="delSp mod">
        <pc:chgData name="mehmet sait özdemir" userId="dce2c172-62e6-4d50-b888-93ec6715f647" providerId="ADAL" clId="{47F91EDE-3357-437D-913B-D644AB5D9821}" dt="2023-09-26T11:28:04.247" v="42" actId="478"/>
        <pc:sldMkLst>
          <pc:docMk/>
          <pc:sldMk cId="2640685123" sldId="292"/>
        </pc:sldMkLst>
        <pc:grpChg chg="del">
          <ac:chgData name="mehmet sait özdemir" userId="dce2c172-62e6-4d50-b888-93ec6715f647" providerId="ADAL" clId="{47F91EDE-3357-437D-913B-D644AB5D9821}" dt="2023-09-26T11:28:04.247" v="42" actId="478"/>
          <ac:grpSpMkLst>
            <pc:docMk/>
            <pc:sldMk cId="2640685123" sldId="292"/>
            <ac:grpSpMk id="12" creationId="{A9601424-E85E-3DC0-5EDD-77211056606B}"/>
          </ac:grpSpMkLst>
        </pc:grpChg>
        <pc:grpChg chg="del">
          <ac:chgData name="mehmet sait özdemir" userId="dce2c172-62e6-4d50-b888-93ec6715f647" providerId="ADAL" clId="{47F91EDE-3357-437D-913B-D644AB5D9821}" dt="2023-09-26T11:28:04.247" v="42" actId="478"/>
          <ac:grpSpMkLst>
            <pc:docMk/>
            <pc:sldMk cId="2640685123" sldId="292"/>
            <ac:grpSpMk id="16" creationId="{B3F4E92E-745E-38CC-C819-5B3A9ADABD7E}"/>
          </ac:grpSpMkLst>
        </pc:grpChg>
        <pc:grpChg chg="del">
          <ac:chgData name="mehmet sait özdemir" userId="dce2c172-62e6-4d50-b888-93ec6715f647" providerId="ADAL" clId="{47F91EDE-3357-437D-913B-D644AB5D9821}" dt="2023-09-26T11:28:04.247" v="42" actId="478"/>
          <ac:grpSpMkLst>
            <pc:docMk/>
            <pc:sldMk cId="2640685123" sldId="292"/>
            <ac:grpSpMk id="19" creationId="{AB3364C0-7892-09AD-00EC-B48C8136CF8D}"/>
          </ac:grpSpMkLst>
        </pc:grpChg>
        <pc:grpChg chg="del">
          <ac:chgData name="mehmet sait özdemir" userId="dce2c172-62e6-4d50-b888-93ec6715f647" providerId="ADAL" clId="{47F91EDE-3357-437D-913B-D644AB5D9821}" dt="2023-09-26T11:28:04.247" v="42" actId="478"/>
          <ac:grpSpMkLst>
            <pc:docMk/>
            <pc:sldMk cId="2640685123" sldId="292"/>
            <ac:grpSpMk id="22" creationId="{EA32FEB6-A9D4-C34E-B338-15C0662CDE8A}"/>
          </ac:grpSpMkLst>
        </pc:grpChg>
        <pc:inkChg chg="del">
          <ac:chgData name="mehmet sait özdemir" userId="dce2c172-62e6-4d50-b888-93ec6715f647" providerId="ADAL" clId="{47F91EDE-3357-437D-913B-D644AB5D9821}" dt="2023-09-26T11:28:04.247" v="42" actId="478"/>
          <ac:inkMkLst>
            <pc:docMk/>
            <pc:sldMk cId="2640685123" sldId="292"/>
            <ac:inkMk id="5" creationId="{3724662A-B6F5-8BCA-AE74-E083E7452891}"/>
          </ac:inkMkLst>
        </pc:inkChg>
        <pc:inkChg chg="del">
          <ac:chgData name="mehmet sait özdemir" userId="dce2c172-62e6-4d50-b888-93ec6715f647" providerId="ADAL" clId="{47F91EDE-3357-437D-913B-D644AB5D9821}" dt="2023-09-26T11:28:04.247" v="42" actId="478"/>
          <ac:inkMkLst>
            <pc:docMk/>
            <pc:sldMk cId="2640685123" sldId="292"/>
            <ac:inkMk id="23" creationId="{6016C032-18DB-2ADF-5E5F-FB47027D9814}"/>
          </ac:inkMkLst>
        </pc:ink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4T21:16:54.57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24575,'5'0'0,"-4"0"0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4T21:16:54.57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24575,'5'0'0,"-4"0"0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4T21:16:54.57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24575,'5'0'0,"-4"0"0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4T21:16:54.57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24575,'5'0'0,"-4"0"0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4T21:16:54.57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24575,'5'0'0,"-4"0"0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4T21:16:54.57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24575,'5'0'0,"-4"0"0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22883B-ADC5-48F0-8423-B398E4288CBE}" type="datetimeFigureOut">
              <a:rPr lang="tr-TR" smtClean="0"/>
              <a:t>26.09.2023</a:t>
            </a:fld>
            <a:endParaRPr lang="tr-TR" dirty="0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 dirty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0F01A7-8D00-467B-9722-4B7E09468BD2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10578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225420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10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467275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11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842591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12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972218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13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504919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14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258640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15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424916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16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77304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17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503301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18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904765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19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59201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945790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20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34636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21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402877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22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033992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23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852540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24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096748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25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74577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26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863981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27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07551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28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7521111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29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813743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7923081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30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2249672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31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4793607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32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474739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33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3993294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34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1327140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35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8216248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36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3462012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37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045140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064215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613851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906565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7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04281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8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635646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9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27611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85F252F-FDAB-DD0E-B9A8-0BC6E5B15C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85F52C19-678E-C413-007E-FC0405E57A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D5F0E97-AA40-D038-3FE7-611CF2C4D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176-F055-49D9-8F78-9F6F4B2C81F7}" type="datetimeFigureOut">
              <a:rPr lang="tr-TR" smtClean="0"/>
              <a:t>26.09.2023</a:t>
            </a:fld>
            <a:endParaRPr lang="tr-TR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3EFB63F-9DF2-D096-DD6D-3D1986A6F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6077D24-F70F-C029-84AF-7A8D79096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20957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0D2E9D1-5060-9F55-4E3E-5EB5AF3B8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56E64931-0DF8-5F31-C1E0-EFADF39F2F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FC94B84-1B5E-E245-1B61-05E93EEE7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176-F055-49D9-8F78-9F6F4B2C81F7}" type="datetimeFigureOut">
              <a:rPr lang="tr-TR" smtClean="0"/>
              <a:t>26.09.2023</a:t>
            </a:fld>
            <a:endParaRPr lang="tr-TR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60F8129-6F11-FB3F-3A70-909DB8550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74378E2-3562-AD41-BBE4-9BD4F6398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02943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2C229ADB-2E47-AFA2-E8C2-E1D579FC9D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E89F61F0-38BE-FA2E-4D6A-B6C2041F77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39531B3-5E4F-C5BD-5DFE-25C145287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176-F055-49D9-8F78-9F6F4B2C81F7}" type="datetimeFigureOut">
              <a:rPr lang="tr-TR" smtClean="0"/>
              <a:t>26.09.2023</a:t>
            </a:fld>
            <a:endParaRPr lang="tr-TR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3DCAB76-FB9F-C292-C668-CBCEFC354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C71C449-D734-BBA9-76CB-9864082A2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48767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E3F463F-405F-B4B0-B361-BA9FE90AE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4EE42FC-CDA0-1D31-13C5-F10A54533E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551DAA4-EF91-ED0F-B238-4CF20DA4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176-F055-49D9-8F78-9F6F4B2C81F7}" type="datetimeFigureOut">
              <a:rPr lang="tr-TR" smtClean="0"/>
              <a:t>26.09.2023</a:t>
            </a:fld>
            <a:endParaRPr lang="tr-TR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D672D34-EAA0-C145-C32F-0C6B8C351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FED666D-3F3D-078A-AD31-C5BBA19AE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15291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250E28E-E078-1B94-64DA-6F2231E08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978E45EE-727B-987F-EB8A-5E89F31222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7EE4025-2272-BE85-FB02-89DCAFC3B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176-F055-49D9-8F78-9F6F4B2C81F7}" type="datetimeFigureOut">
              <a:rPr lang="tr-TR" smtClean="0"/>
              <a:t>26.09.2023</a:t>
            </a:fld>
            <a:endParaRPr lang="tr-TR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3E7C672-2BF7-D3A0-E6B2-74F392D5A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74FD6B1-A49F-E294-59D6-E11FC564C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13935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7FA9318-5800-FA69-3003-C1E8C60A4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F42C921-9ED9-52A6-E3DA-C8BE502205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52E0E07D-2498-696A-3515-07201FF3DB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08AFB89-171D-8862-A83F-FAD2C36F9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176-F055-49D9-8F78-9F6F4B2C81F7}" type="datetimeFigureOut">
              <a:rPr lang="tr-TR" smtClean="0"/>
              <a:t>26.09.2023</a:t>
            </a:fld>
            <a:endParaRPr lang="tr-TR" dirty="0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3DA7D099-EB01-3D94-6681-A14B99F20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02B7E4CF-1C3C-2A51-FD9D-5D5EDAD7C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15072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BE47860-40BF-28E1-353F-B14A8F87E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69C5870D-B696-F4B9-A45D-DE886F7B33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E25A37CC-0623-E709-BC82-6FF4DAB22E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064A59C8-4C52-B3DE-1E6E-43A121313B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FC8DA969-DE22-6644-765A-C32B55F47C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E4D6EECA-4AEC-3936-F44C-F58AE04A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176-F055-49D9-8F78-9F6F4B2C81F7}" type="datetimeFigureOut">
              <a:rPr lang="tr-TR" smtClean="0"/>
              <a:t>26.09.2023</a:t>
            </a:fld>
            <a:endParaRPr lang="tr-TR" dirty="0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69451E38-7E7A-967A-F55C-31C0D3DE3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C9EA7124-F659-C536-46E0-146050454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05654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6795D1D-0E87-913F-5727-74D61B53B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9C4C9A27-DF73-CF66-06BE-C5C657FC0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176-F055-49D9-8F78-9F6F4B2C81F7}" type="datetimeFigureOut">
              <a:rPr lang="tr-TR" smtClean="0"/>
              <a:t>26.09.2023</a:t>
            </a:fld>
            <a:endParaRPr lang="tr-TR" dirty="0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773D4FDC-19ED-0638-721C-5D4472522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052BC31A-4A19-73AA-4B2B-BFA831568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6583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A04084DD-5152-23B9-E957-28510D671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176-F055-49D9-8F78-9F6F4B2C81F7}" type="datetimeFigureOut">
              <a:rPr lang="tr-TR" smtClean="0"/>
              <a:t>26.09.2023</a:t>
            </a:fld>
            <a:endParaRPr lang="tr-TR" dirty="0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3B410F31-4EC1-75DB-C554-59842957D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D759529C-DD21-4940-1FFA-E7823A931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36711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E5B8468-1592-CFD7-29B6-D33B5B42D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F2863EA-883A-3998-F866-A410FB3993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9FDE7255-1A20-4023-AFE3-9C3A6CC74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76E939F2-84AD-2967-E251-FF62E3E51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176-F055-49D9-8F78-9F6F4B2C81F7}" type="datetimeFigureOut">
              <a:rPr lang="tr-TR" smtClean="0"/>
              <a:t>26.09.2023</a:t>
            </a:fld>
            <a:endParaRPr lang="tr-TR" dirty="0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FA580888-3B3A-FC6A-E290-C51B33560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B8AEABD3-2BBB-9983-48E3-277F7E249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71814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573A11C-BEC3-FF30-F28E-2729CCBA5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B0850A3C-5FF6-1C02-DFB5-958D74352D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 dirty="0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9E74FE91-1CA3-BCC7-B8D5-DDDA2809ED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9C2D5138-5B4F-2E27-49F0-4966A2C09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176-F055-49D9-8F78-9F6F4B2C81F7}" type="datetimeFigureOut">
              <a:rPr lang="tr-TR" smtClean="0"/>
              <a:t>26.09.2023</a:t>
            </a:fld>
            <a:endParaRPr lang="tr-TR" dirty="0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4EAEB893-E3AC-7AA4-1236-7F16809C1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36D5FF44-A7AE-4659-68F5-ADF4F4218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09978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BE31AB57-D2C7-07A6-A439-2A3D811D8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6864F8A-64E0-4307-2D77-9A8123427A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30F96A4-25D7-6FEC-4516-402DC8A3F9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26176-F055-49D9-8F78-9F6F4B2C81F7}" type="datetimeFigureOut">
              <a:rPr lang="tr-TR" smtClean="0"/>
              <a:t>26.09.2023</a:t>
            </a:fld>
            <a:endParaRPr lang="tr-TR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272EA6C-8C2E-4664-F566-6320BF2F04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4240E1D-EC41-FC39-9ECD-CC93B4E30D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03527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emf"/><Relationship Id="rId5" Type="http://schemas.openxmlformats.org/officeDocument/2006/relationships/image" Target="../media/image12.png"/><Relationship Id="rId4" Type="http://schemas.openxmlformats.org/officeDocument/2006/relationships/customXml" Target="../ink/ink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emf"/><Relationship Id="rId5" Type="http://schemas.openxmlformats.org/officeDocument/2006/relationships/image" Target="../media/image12.png"/><Relationship Id="rId4" Type="http://schemas.openxmlformats.org/officeDocument/2006/relationships/customXml" Target="../ink/ink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12.png"/><Relationship Id="rId4" Type="http://schemas.openxmlformats.org/officeDocument/2006/relationships/customXml" Target="../ink/ink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emf"/><Relationship Id="rId5" Type="http://schemas.openxmlformats.org/officeDocument/2006/relationships/image" Target="../media/image12.png"/><Relationship Id="rId4" Type="http://schemas.openxmlformats.org/officeDocument/2006/relationships/customXml" Target="../ink/ink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emf"/><Relationship Id="rId5" Type="http://schemas.openxmlformats.org/officeDocument/2006/relationships/image" Target="../media/image12.png"/><Relationship Id="rId4" Type="http://schemas.openxmlformats.org/officeDocument/2006/relationships/customXml" Target="../ink/ink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emf"/><Relationship Id="rId5" Type="http://schemas.openxmlformats.org/officeDocument/2006/relationships/image" Target="../media/image12.png"/><Relationship Id="rId4" Type="http://schemas.openxmlformats.org/officeDocument/2006/relationships/customXml" Target="../ink/ink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 descr="adam, insan, insan yüzü, gözlük, insan sakalı içeren bir resim&#10;&#10;Açıklama otomatik olarak oluşturuldu">
            <a:extLst>
              <a:ext uri="{FF2B5EF4-FFF2-40B4-BE49-F238E27FC236}">
                <a16:creationId xmlns:a16="http://schemas.microsoft.com/office/drawing/2014/main" id="{F0DA5F60-925E-0ECE-98DD-FBAFDE7E62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4669826"/>
            <a:ext cx="1542691" cy="1542691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B129B7D5-E6B8-DAFA-86F4-95CE0AF5895D}"/>
              </a:ext>
            </a:extLst>
          </p:cNvPr>
          <p:cNvSpPr txBox="1"/>
          <p:nvPr/>
        </p:nvSpPr>
        <p:spPr>
          <a:xfrm>
            <a:off x="4735902" y="4999826"/>
            <a:ext cx="46410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9E1F62"/>
                </a:solidFill>
                <a:latin typeface="Montserrat" panose="00000500000000000000" pitchFamily="2" charset="-94"/>
              </a:rPr>
              <a:t>www.youtube.com/@paraksilen</a:t>
            </a:r>
          </a:p>
          <a:p>
            <a:r>
              <a:rPr lang="tr-TR" dirty="0">
                <a:solidFill>
                  <a:srgbClr val="9E1F62"/>
                </a:solidFill>
                <a:latin typeface="Montserrat" panose="00000500000000000000" pitchFamily="2" charset="-94"/>
              </a:rPr>
              <a:t>www.paraksilen.com</a:t>
            </a:r>
          </a:p>
          <a:p>
            <a:r>
              <a:rPr lang="tr-TR" dirty="0">
                <a:solidFill>
                  <a:srgbClr val="9E1F62"/>
                </a:solidFill>
                <a:latin typeface="Montserrat" panose="00000500000000000000" pitchFamily="2" charset="-94"/>
              </a:rPr>
              <a:t>@paraksilenkimya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14596D26-EC09-2711-33ED-B8F8269E8840}"/>
              </a:ext>
            </a:extLst>
          </p:cNvPr>
          <p:cNvSpPr txBox="1"/>
          <p:nvPr/>
        </p:nvSpPr>
        <p:spPr>
          <a:xfrm>
            <a:off x="5322498" y="439775"/>
            <a:ext cx="15441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</a:t>
            </a:r>
          </a:p>
          <a:p>
            <a:pPr algn="ctr"/>
            <a:r>
              <a:rPr lang="tr-TR" sz="4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01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6D0D488E-17C7-67DC-1056-A4B58CEA9601}"/>
              </a:ext>
            </a:extLst>
          </p:cNvPr>
          <p:cNvSpPr txBox="1"/>
          <p:nvPr/>
        </p:nvSpPr>
        <p:spPr>
          <a:xfrm>
            <a:off x="0" y="2298059"/>
            <a:ext cx="1219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b="1" dirty="0">
                <a:ln>
                  <a:solidFill>
                    <a:srgbClr val="9E1F62"/>
                  </a:solidFill>
                </a:ln>
                <a:solidFill>
                  <a:srgbClr val="009FE3"/>
                </a:solidFill>
                <a:latin typeface="Montserrat" panose="00000500000000000000" pitchFamily="2" charset="-94"/>
              </a:rPr>
              <a:t>KİMYA BİLİMİ</a:t>
            </a:r>
          </a:p>
          <a:p>
            <a:pPr algn="ctr"/>
            <a:r>
              <a:rPr lang="tr-TR" sz="5400" b="1" dirty="0">
                <a:ln>
                  <a:solidFill>
                    <a:srgbClr val="9E1F62"/>
                  </a:solidFill>
                </a:ln>
                <a:solidFill>
                  <a:srgbClr val="009FE3"/>
                </a:solidFill>
                <a:latin typeface="Montserrat" panose="00000500000000000000" pitchFamily="2" charset="-94"/>
              </a:rPr>
              <a:t>TEKRAR TESTİ </a:t>
            </a:r>
          </a:p>
        </p:txBody>
      </p:sp>
    </p:spTree>
    <p:extLst>
      <p:ext uri="{BB962C8B-B14F-4D97-AF65-F5344CB8AC3E}">
        <p14:creationId xmlns:p14="http://schemas.microsoft.com/office/powerpoint/2010/main" val="3890991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</a:t>
            </a:r>
          </a:p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01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KİMYA</a:t>
            </a:r>
          </a:p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BİLİMİ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4D6C0651-E01E-2F48-7524-78E73986A7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113" y="251970"/>
            <a:ext cx="8077768" cy="635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517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</a:t>
            </a:r>
          </a:p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01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KİMYA</a:t>
            </a:r>
          </a:p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BİLİMİ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FC592F46-EF9E-1C22-5A40-C74470816B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377" y="197267"/>
            <a:ext cx="9429224" cy="560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4443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</a:t>
            </a:r>
          </a:p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01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KİMYA</a:t>
            </a:r>
          </a:p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BİLİMİ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Mürekkep 4">
                <a:extLst>
                  <a:ext uri="{FF2B5EF4-FFF2-40B4-BE49-F238E27FC236}">
                    <a16:creationId xmlns:a16="http://schemas.microsoft.com/office/drawing/2014/main" id="{3724662A-B6F5-8BCA-AE74-E083E7452891}"/>
                  </a:ext>
                </a:extLst>
              </p14:cNvPr>
              <p14:cNvContentPartPr/>
              <p14:nvPr/>
            </p14:nvContentPartPr>
            <p14:xfrm>
              <a:off x="3626773" y="420787"/>
              <a:ext cx="2520" cy="360"/>
            </p14:xfrm>
          </p:contentPart>
        </mc:Choice>
        <mc:Fallback xmlns="">
          <p:pic>
            <p:nvPicPr>
              <p:cNvPr id="5" name="Mürekkep 4">
                <a:extLst>
                  <a:ext uri="{FF2B5EF4-FFF2-40B4-BE49-F238E27FC236}">
                    <a16:creationId xmlns:a16="http://schemas.microsoft.com/office/drawing/2014/main" id="{3724662A-B6F5-8BCA-AE74-E083E745289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17773" y="411787"/>
                <a:ext cx="2016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Resim 2">
            <a:extLst>
              <a:ext uri="{FF2B5EF4-FFF2-40B4-BE49-F238E27FC236}">
                <a16:creationId xmlns:a16="http://schemas.microsoft.com/office/drawing/2014/main" id="{84731063-DD26-D981-B31C-F53D0ABCFD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5459" y="204689"/>
            <a:ext cx="8125621" cy="6232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0121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</a:t>
            </a:r>
          </a:p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01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KİMYA</a:t>
            </a:r>
          </a:p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BİLİMİ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52A7A11D-5ECA-DF8D-D5EF-A1F074696C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02" y="284480"/>
            <a:ext cx="8564758" cy="6009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2403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</a:t>
            </a:r>
          </a:p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01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KİMYA</a:t>
            </a:r>
          </a:p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BİLİMİ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F5A19DF8-E793-0A96-B52B-6F7AB7CB18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322" y="205430"/>
            <a:ext cx="9996253" cy="5788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7621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</a:t>
            </a:r>
          </a:p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01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KİMYA</a:t>
            </a:r>
          </a:p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BİLİMİ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96929FBB-1AD0-3E3C-8712-EF0D5577F9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674" y="196261"/>
            <a:ext cx="9526436" cy="5615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0731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</a:t>
            </a:r>
          </a:p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01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KİMYA</a:t>
            </a:r>
          </a:p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BİLİMİ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2E7C2A5D-9ACB-4BBC-F001-839DCD2644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910" y="261188"/>
            <a:ext cx="9221810" cy="531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3671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</a:t>
            </a:r>
          </a:p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01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KİMYA</a:t>
            </a:r>
          </a:p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BİLİMİ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E8E1DCAC-36F3-EA4E-F62C-9D447BEF97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403" y="223520"/>
            <a:ext cx="6769476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622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</a:t>
            </a:r>
          </a:p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01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KİMYA</a:t>
            </a:r>
          </a:p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BİLİMİ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3C58883B-AF06-D700-0A99-A8A0748FE0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230" y="339938"/>
            <a:ext cx="9924090" cy="410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9252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</a:t>
            </a:r>
          </a:p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01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KİMYA</a:t>
            </a:r>
          </a:p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BİLİMİ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9C82880D-1BE0-6E89-0E3E-F0E611C3F3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217" y="179556"/>
            <a:ext cx="9916904" cy="404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277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</a:t>
            </a:r>
          </a:p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01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KİMYA</a:t>
            </a:r>
          </a:p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BİLİMİ</a:t>
            </a:r>
          </a:p>
        </p:txBody>
      </p:sp>
      <p:pic>
        <p:nvPicPr>
          <p:cNvPr id="14" name="Resim 13">
            <a:extLst>
              <a:ext uri="{FF2B5EF4-FFF2-40B4-BE49-F238E27FC236}">
                <a16:creationId xmlns:a16="http://schemas.microsoft.com/office/drawing/2014/main" id="{E4AD00B9-FA3B-25B4-3CC9-6823BD2811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867" y="273915"/>
            <a:ext cx="9132106" cy="5174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3111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</a:t>
            </a:r>
          </a:p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01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KİMYA</a:t>
            </a:r>
          </a:p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BİLİMİ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243B4F11-A605-0821-F166-FFE6E6646B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019" y="254620"/>
            <a:ext cx="9839341" cy="5601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9858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</a:t>
            </a:r>
          </a:p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01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KİMYA</a:t>
            </a:r>
          </a:p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BİLİMİ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Mürekkep 4">
                <a:extLst>
                  <a:ext uri="{FF2B5EF4-FFF2-40B4-BE49-F238E27FC236}">
                    <a16:creationId xmlns:a16="http://schemas.microsoft.com/office/drawing/2014/main" id="{3724662A-B6F5-8BCA-AE74-E083E7452891}"/>
                  </a:ext>
                </a:extLst>
              </p14:cNvPr>
              <p14:cNvContentPartPr/>
              <p14:nvPr/>
            </p14:nvContentPartPr>
            <p14:xfrm>
              <a:off x="3626773" y="420787"/>
              <a:ext cx="2520" cy="360"/>
            </p14:xfrm>
          </p:contentPart>
        </mc:Choice>
        <mc:Fallback xmlns="">
          <p:pic>
            <p:nvPicPr>
              <p:cNvPr id="5" name="Mürekkep 4">
                <a:extLst>
                  <a:ext uri="{FF2B5EF4-FFF2-40B4-BE49-F238E27FC236}">
                    <a16:creationId xmlns:a16="http://schemas.microsoft.com/office/drawing/2014/main" id="{3724662A-B6F5-8BCA-AE74-E083E745289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17773" y="411787"/>
                <a:ext cx="2016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Resim 2">
            <a:extLst>
              <a:ext uri="{FF2B5EF4-FFF2-40B4-BE49-F238E27FC236}">
                <a16:creationId xmlns:a16="http://schemas.microsoft.com/office/drawing/2014/main" id="{CFF0FBA9-1F66-E855-5507-94E3420A63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0172" y="236071"/>
            <a:ext cx="5490547" cy="6294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0237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</a:t>
            </a:r>
          </a:p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01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KİMYA</a:t>
            </a:r>
          </a:p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BİLİMİ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45C8719A-C72E-07E0-6802-1389C20AAC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181" y="279980"/>
            <a:ext cx="8907099" cy="583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3680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</a:t>
            </a:r>
          </a:p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01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KİMYA</a:t>
            </a:r>
          </a:p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BİLİMİ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53F2DE59-8CF4-3780-EFEB-1259043EE9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468" y="306166"/>
            <a:ext cx="9350212" cy="611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4429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</a:t>
            </a:r>
          </a:p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01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KİMYA</a:t>
            </a:r>
          </a:p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BİLİMİ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FC15CF8E-DC99-B4D5-D595-C68219E245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727" y="231121"/>
            <a:ext cx="9895474" cy="613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2045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</a:t>
            </a:r>
          </a:p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01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KİMYA</a:t>
            </a:r>
          </a:p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BİLİMİ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BAC6D9FA-6417-AE2B-0416-851A618616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489" y="283613"/>
            <a:ext cx="8469481" cy="6371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8979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</a:t>
            </a:r>
          </a:p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01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KİMYA</a:t>
            </a:r>
          </a:p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BİLİMİ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E714AC25-FD3A-23B5-75B2-3108D8C164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484" y="246188"/>
            <a:ext cx="6386817" cy="6365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7420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</a:t>
            </a:r>
          </a:p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01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KİMYA</a:t>
            </a:r>
          </a:p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BİLİMİ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4F97E531-9E0B-13E8-A673-BBBE59796E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380" y="243840"/>
            <a:ext cx="6756580" cy="6316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7044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</a:t>
            </a:r>
          </a:p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01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KİMYA</a:t>
            </a:r>
          </a:p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BİLİMİ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5905E9B9-B393-145C-8C65-6EDCD939A9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530" y="185737"/>
            <a:ext cx="8801100" cy="587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553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</a:t>
            </a:r>
          </a:p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01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KİMYA</a:t>
            </a:r>
          </a:p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BİLİMİ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D9EFE745-A531-B13C-C2F2-828E182654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400" y="284480"/>
            <a:ext cx="6966525" cy="623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472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</a:t>
            </a:r>
          </a:p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01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KİMYA</a:t>
            </a:r>
          </a:p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BİLİMİ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FFD930E9-73F8-27D7-4232-22AA7F2583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647" y="255488"/>
            <a:ext cx="9366033" cy="590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8835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</a:t>
            </a:r>
          </a:p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01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KİMYA</a:t>
            </a:r>
          </a:p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BİLİMİ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15D49FA0-001B-0D07-D23E-C2894D7CFB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181" y="243840"/>
            <a:ext cx="6509619" cy="624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5419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</a:t>
            </a:r>
          </a:p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01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KİMYA</a:t>
            </a:r>
          </a:p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BİLİMİ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F9827AA8-D167-3075-A12B-7ACD5AE4FA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680" y="301976"/>
            <a:ext cx="8991600" cy="470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5293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</a:t>
            </a:r>
          </a:p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01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KİMYA</a:t>
            </a:r>
          </a:p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BİLİMİ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267FD0EE-C084-B3A8-04E0-9C3BCDDD81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950" y="306000"/>
            <a:ext cx="6730890" cy="603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9351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</a:t>
            </a:r>
          </a:p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01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KİMYA</a:t>
            </a:r>
          </a:p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BİLİMİ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Mürekkep 4">
                <a:extLst>
                  <a:ext uri="{FF2B5EF4-FFF2-40B4-BE49-F238E27FC236}">
                    <a16:creationId xmlns:a16="http://schemas.microsoft.com/office/drawing/2014/main" id="{3724662A-B6F5-8BCA-AE74-E083E7452891}"/>
                  </a:ext>
                </a:extLst>
              </p14:cNvPr>
              <p14:cNvContentPartPr/>
              <p14:nvPr/>
            </p14:nvContentPartPr>
            <p14:xfrm>
              <a:off x="3626773" y="420787"/>
              <a:ext cx="2520" cy="360"/>
            </p14:xfrm>
          </p:contentPart>
        </mc:Choice>
        <mc:Fallback xmlns="">
          <p:pic>
            <p:nvPicPr>
              <p:cNvPr id="5" name="Mürekkep 4">
                <a:extLst>
                  <a:ext uri="{FF2B5EF4-FFF2-40B4-BE49-F238E27FC236}">
                    <a16:creationId xmlns:a16="http://schemas.microsoft.com/office/drawing/2014/main" id="{3724662A-B6F5-8BCA-AE74-E083E745289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17773" y="411787"/>
                <a:ext cx="2016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Resim 2">
            <a:extLst>
              <a:ext uri="{FF2B5EF4-FFF2-40B4-BE49-F238E27FC236}">
                <a16:creationId xmlns:a16="http://schemas.microsoft.com/office/drawing/2014/main" id="{B51F8A8E-04C5-32A3-E360-E7A24B6C16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0891" y="278291"/>
            <a:ext cx="5928789" cy="630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8665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</a:t>
            </a:r>
          </a:p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01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KİMYA</a:t>
            </a:r>
          </a:p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BİLİMİ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6DCE81D2-A381-89C5-3DF5-BA831956A6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484" y="304807"/>
            <a:ext cx="9784715" cy="4628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6465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</a:t>
            </a:r>
          </a:p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01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KİMYA</a:t>
            </a:r>
          </a:p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BİLİMİ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7C3F326B-704F-9FA4-E699-68592368FD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827" y="293349"/>
            <a:ext cx="5615293" cy="626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96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</a:t>
            </a:r>
          </a:p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01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KİMYA</a:t>
            </a:r>
          </a:p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BİLİMİ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285BF4DE-C7C7-28A5-E213-FED9F81CE8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565" y="341213"/>
            <a:ext cx="897255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5400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</a:t>
            </a:r>
          </a:p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01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KİMYA</a:t>
            </a:r>
          </a:p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BİLİMİ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0716E902-A275-A041-7FC3-C195571B33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456" y="281106"/>
            <a:ext cx="4747744" cy="6401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685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</a:t>
            </a:r>
          </a:p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01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KİMYA</a:t>
            </a:r>
          </a:p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BİLİMİ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21D3A576-4421-E199-8E04-89888BBF0D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468" y="237906"/>
            <a:ext cx="6300211" cy="6326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712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</a:t>
            </a:r>
          </a:p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01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KİMYA</a:t>
            </a:r>
          </a:p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BİLİMİ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91B7CBB8-3916-1416-407B-F7C023B88E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161" y="264780"/>
            <a:ext cx="9683909" cy="553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882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</a:t>
            </a:r>
          </a:p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01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KİMYA</a:t>
            </a:r>
          </a:p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BİLİMİ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Mürekkep 4">
                <a:extLst>
                  <a:ext uri="{FF2B5EF4-FFF2-40B4-BE49-F238E27FC236}">
                    <a16:creationId xmlns:a16="http://schemas.microsoft.com/office/drawing/2014/main" id="{3724662A-B6F5-8BCA-AE74-E083E7452891}"/>
                  </a:ext>
                </a:extLst>
              </p14:cNvPr>
              <p14:cNvContentPartPr/>
              <p14:nvPr/>
            </p14:nvContentPartPr>
            <p14:xfrm>
              <a:off x="3626773" y="420787"/>
              <a:ext cx="2520" cy="360"/>
            </p14:xfrm>
          </p:contentPart>
        </mc:Choice>
        <mc:Fallback xmlns="">
          <p:pic>
            <p:nvPicPr>
              <p:cNvPr id="5" name="Mürekkep 4">
                <a:extLst>
                  <a:ext uri="{FF2B5EF4-FFF2-40B4-BE49-F238E27FC236}">
                    <a16:creationId xmlns:a16="http://schemas.microsoft.com/office/drawing/2014/main" id="{3724662A-B6F5-8BCA-AE74-E083E745289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17773" y="411787"/>
                <a:ext cx="2016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Resim 2">
            <a:extLst>
              <a:ext uri="{FF2B5EF4-FFF2-40B4-BE49-F238E27FC236}">
                <a16:creationId xmlns:a16="http://schemas.microsoft.com/office/drawing/2014/main" id="{971C9CF0-8191-0260-2707-FACE63E6F5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0204" y="245081"/>
            <a:ext cx="8314995" cy="634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483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</a:t>
            </a:r>
          </a:p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01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KİMYA</a:t>
            </a:r>
          </a:p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BİLİMİ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F40929A0-5697-5E33-C974-70D755A61A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077" y="218332"/>
            <a:ext cx="9546683" cy="478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38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</a:t>
            </a:r>
          </a:p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01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KİMYA</a:t>
            </a:r>
          </a:p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BİLİMİ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Mürekkep 4">
                <a:extLst>
                  <a:ext uri="{FF2B5EF4-FFF2-40B4-BE49-F238E27FC236}">
                    <a16:creationId xmlns:a16="http://schemas.microsoft.com/office/drawing/2014/main" id="{3724662A-B6F5-8BCA-AE74-E083E7452891}"/>
                  </a:ext>
                </a:extLst>
              </p14:cNvPr>
              <p14:cNvContentPartPr/>
              <p14:nvPr/>
            </p14:nvContentPartPr>
            <p14:xfrm>
              <a:off x="3626773" y="420787"/>
              <a:ext cx="2520" cy="360"/>
            </p14:xfrm>
          </p:contentPart>
        </mc:Choice>
        <mc:Fallback xmlns="">
          <p:pic>
            <p:nvPicPr>
              <p:cNvPr id="5" name="Mürekkep 4">
                <a:extLst>
                  <a:ext uri="{FF2B5EF4-FFF2-40B4-BE49-F238E27FC236}">
                    <a16:creationId xmlns:a16="http://schemas.microsoft.com/office/drawing/2014/main" id="{3724662A-B6F5-8BCA-AE74-E083E745289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17773" y="411787"/>
                <a:ext cx="2016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Resim 2">
            <a:extLst>
              <a:ext uri="{FF2B5EF4-FFF2-40B4-BE49-F238E27FC236}">
                <a16:creationId xmlns:a16="http://schemas.microsoft.com/office/drawing/2014/main" id="{6A8DCBF0-91EB-3024-B1F5-6D5B35E7D0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6657" y="190234"/>
            <a:ext cx="6786143" cy="626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176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>
            <a:extLst>
              <a:ext uri="{FF2B5EF4-FFF2-40B4-BE49-F238E27FC236}">
                <a16:creationId xmlns:a16="http://schemas.microsoft.com/office/drawing/2014/main" id="{C01B14AE-7EE6-3902-15C9-294DB17EF523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</a:t>
            </a:r>
          </a:p>
          <a:p>
            <a:pPr algn="ctr"/>
            <a:r>
              <a:rPr lang="tr-TR" sz="3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01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1AEB6E0-9CC4-2371-D63A-A0CE701052E6}"/>
              </a:ext>
            </a:extLst>
          </p:cNvPr>
          <p:cNvSpPr txBox="1"/>
          <p:nvPr/>
        </p:nvSpPr>
        <p:spPr>
          <a:xfrm>
            <a:off x="10485120" y="4576439"/>
            <a:ext cx="17068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KİMYA</a:t>
            </a:r>
          </a:p>
          <a:p>
            <a:pPr algn="ctr"/>
            <a:r>
              <a:rPr lang="tr-TR" sz="25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BİLİMİ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Mürekkep 4">
                <a:extLst>
                  <a:ext uri="{FF2B5EF4-FFF2-40B4-BE49-F238E27FC236}">
                    <a16:creationId xmlns:a16="http://schemas.microsoft.com/office/drawing/2014/main" id="{3724662A-B6F5-8BCA-AE74-E083E7452891}"/>
                  </a:ext>
                </a:extLst>
              </p14:cNvPr>
              <p14:cNvContentPartPr/>
              <p14:nvPr/>
            </p14:nvContentPartPr>
            <p14:xfrm>
              <a:off x="3626773" y="420787"/>
              <a:ext cx="2520" cy="360"/>
            </p14:xfrm>
          </p:contentPart>
        </mc:Choice>
        <mc:Fallback xmlns="">
          <p:pic>
            <p:nvPicPr>
              <p:cNvPr id="5" name="Mürekkep 4">
                <a:extLst>
                  <a:ext uri="{FF2B5EF4-FFF2-40B4-BE49-F238E27FC236}">
                    <a16:creationId xmlns:a16="http://schemas.microsoft.com/office/drawing/2014/main" id="{3724662A-B6F5-8BCA-AE74-E083E745289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17773" y="411787"/>
                <a:ext cx="2016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Resim 2">
            <a:extLst>
              <a:ext uri="{FF2B5EF4-FFF2-40B4-BE49-F238E27FC236}">
                <a16:creationId xmlns:a16="http://schemas.microsoft.com/office/drawing/2014/main" id="{E84B1AD1-D81D-923F-0D97-9677547B83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6473" y="329347"/>
            <a:ext cx="8258887" cy="603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6851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831</TotalTime>
  <Words>201</Words>
  <Application>Microsoft Office PowerPoint</Application>
  <PresentationFormat>Geniş ekran</PresentationFormat>
  <Paragraphs>188</Paragraphs>
  <Slides>37</Slides>
  <Notes>37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37</vt:i4>
      </vt:variant>
    </vt:vector>
  </HeadingPairs>
  <TitlesOfParts>
    <vt:vector size="42" baseType="lpstr">
      <vt:lpstr>Arial</vt:lpstr>
      <vt:lpstr>Calibri</vt:lpstr>
      <vt:lpstr>Calibri Light</vt:lpstr>
      <vt:lpstr>Montserrat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mehmet sait özdemir</dc:creator>
  <cp:lastModifiedBy>mehmet sait özdemir</cp:lastModifiedBy>
  <cp:revision>3</cp:revision>
  <dcterms:created xsi:type="dcterms:W3CDTF">2023-06-24T14:28:55Z</dcterms:created>
  <dcterms:modified xsi:type="dcterms:W3CDTF">2023-09-26T11:28:04Z</dcterms:modified>
</cp:coreProperties>
</file>