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8A167-4601-4B17-8195-6FAFDB3BE442}" v="19" dt="2023-10-31T20:30:41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8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0C58A167-4601-4B17-8195-6FAFDB3BE442}"/>
    <pc:docChg chg="undo custSel addSld modSld">
      <pc:chgData name="mehmet sait özdemir" userId="dce2c172-62e6-4d50-b888-93ec6715f647" providerId="ADAL" clId="{0C58A167-4601-4B17-8195-6FAFDB3BE442}" dt="2023-10-31T20:32:05.274" v="348" actId="6549"/>
      <pc:docMkLst>
        <pc:docMk/>
      </pc:docMkLst>
      <pc:sldChg chg="modSp mod">
        <pc:chgData name="mehmet sait özdemir" userId="dce2c172-62e6-4d50-b888-93ec6715f647" providerId="ADAL" clId="{0C58A167-4601-4B17-8195-6FAFDB3BE442}" dt="2023-10-31T20:15:03.741" v="60" actId="20577"/>
        <pc:sldMkLst>
          <pc:docMk/>
          <pc:sldMk cId="3890991264" sldId="257"/>
        </pc:sldMkLst>
        <pc:spChg chg="mod">
          <ac:chgData name="mehmet sait özdemir" userId="dce2c172-62e6-4d50-b888-93ec6715f647" providerId="ADAL" clId="{0C58A167-4601-4B17-8195-6FAFDB3BE442}" dt="2023-10-31T20:15:03.741" v="60" actId="20577"/>
          <ac:spMkLst>
            <pc:docMk/>
            <pc:sldMk cId="3890991264" sldId="257"/>
            <ac:spMk id="9" creationId="{14596D26-EC09-2711-33ED-B8F8269E8840}"/>
          </ac:spMkLst>
        </pc:spChg>
        <pc:spChg chg="mod">
          <ac:chgData name="mehmet sait özdemir" userId="dce2c172-62e6-4d50-b888-93ec6715f647" providerId="ADAL" clId="{0C58A167-4601-4B17-8195-6FAFDB3BE442}" dt="2023-10-31T20:14:48.908" v="48" actId="20577"/>
          <ac:spMkLst>
            <pc:docMk/>
            <pc:sldMk cId="3890991264" sldId="257"/>
            <ac:spMk id="15" creationId="{6D0D488E-17C7-67DC-1056-A4B58CEA9601}"/>
          </ac:spMkLst>
        </pc:spChg>
      </pc:sldChg>
      <pc:sldChg chg="addSp delSp modSp mod">
        <pc:chgData name="mehmet sait özdemir" userId="dce2c172-62e6-4d50-b888-93ec6715f647" providerId="ADAL" clId="{0C58A167-4601-4B17-8195-6FAFDB3BE442}" dt="2023-10-31T20:16:29.154" v="146" actId="20577"/>
        <pc:sldMkLst>
          <pc:docMk/>
          <pc:sldMk cId="1282158046" sldId="286"/>
        </pc:sldMkLst>
        <pc:spChg chg="add mod">
          <ac:chgData name="mehmet sait özdemir" userId="dce2c172-62e6-4d50-b888-93ec6715f647" providerId="ADAL" clId="{0C58A167-4601-4B17-8195-6FAFDB3BE442}" dt="2023-10-31T20:16:29.154" v="146" actId="20577"/>
          <ac:spMkLst>
            <pc:docMk/>
            <pc:sldMk cId="1282158046" sldId="286"/>
            <ac:spMk id="3" creationId="{09379C98-0812-6A2D-9115-8D3CC21DF27C}"/>
          </ac:spMkLst>
        </pc:spChg>
        <pc:spChg chg="mod">
          <ac:chgData name="mehmet sait özdemir" userId="dce2c172-62e6-4d50-b888-93ec6715f647" providerId="ADAL" clId="{0C58A167-4601-4B17-8195-6FAFDB3BE442}" dt="2023-10-31T20:14:59.925" v="58" actId="20577"/>
          <ac:spMkLst>
            <pc:docMk/>
            <pc:sldMk cId="1282158046" sldId="286"/>
            <ac:spMk id="10" creationId="{C01B14AE-7EE6-3902-15C9-294DB17EF523}"/>
          </ac:spMkLst>
        </pc:spChg>
        <pc:spChg chg="mod">
          <ac:chgData name="mehmet sait özdemir" userId="dce2c172-62e6-4d50-b888-93ec6715f647" providerId="ADAL" clId="{0C58A167-4601-4B17-8195-6FAFDB3BE442}" dt="2023-10-31T20:15:38.464" v="134" actId="20577"/>
          <ac:spMkLst>
            <pc:docMk/>
            <pc:sldMk cId="1282158046" sldId="286"/>
            <ac:spMk id="11" creationId="{11AEB6E0-9CC4-2371-D63A-A0CE701052E6}"/>
          </ac:spMkLst>
        </pc:spChg>
        <pc:spChg chg="del">
          <ac:chgData name="mehmet sait özdemir" userId="dce2c172-62e6-4d50-b888-93ec6715f647" providerId="ADAL" clId="{0C58A167-4601-4B17-8195-6FAFDB3BE442}" dt="2023-10-31T20:14:52.938" v="49" actId="478"/>
          <ac:spMkLst>
            <pc:docMk/>
            <pc:sldMk cId="1282158046" sldId="286"/>
            <ac:spMk id="702" creationId="{79039160-ACB9-2412-ADA7-20537FDA0E2A}"/>
          </ac:spMkLst>
        </pc:spChg>
        <pc:grpChg chg="del">
          <ac:chgData name="mehmet sait özdemir" userId="dce2c172-62e6-4d50-b888-93ec6715f647" providerId="ADAL" clId="{0C58A167-4601-4B17-8195-6FAFDB3BE442}" dt="2023-10-31T20:14:54.658" v="50" actId="478"/>
          <ac:grpSpMkLst>
            <pc:docMk/>
            <pc:sldMk cId="1282158046" sldId="286"/>
            <ac:grpSpMk id="861" creationId="{EDD8385C-532C-108B-9D88-1CB1CDCA59CE}"/>
          </ac:grpSpMkLst>
        </pc:grpChg>
        <pc:grpChg chg="del">
          <ac:chgData name="mehmet sait özdemir" userId="dce2c172-62e6-4d50-b888-93ec6715f647" providerId="ADAL" clId="{0C58A167-4601-4B17-8195-6FAFDB3BE442}" dt="2023-10-31T20:14:54.658" v="50" actId="478"/>
          <ac:grpSpMkLst>
            <pc:docMk/>
            <pc:sldMk cId="1282158046" sldId="286"/>
            <ac:grpSpMk id="862" creationId="{73D963FC-E146-725C-5616-7D55C40BF4CE}"/>
          </ac:grpSpMkLst>
        </pc:grpChg>
        <pc:grpChg chg="del">
          <ac:chgData name="mehmet sait özdemir" userId="dce2c172-62e6-4d50-b888-93ec6715f647" providerId="ADAL" clId="{0C58A167-4601-4B17-8195-6FAFDB3BE442}" dt="2023-10-31T20:14:54.658" v="50" actId="478"/>
          <ac:grpSpMkLst>
            <pc:docMk/>
            <pc:sldMk cId="1282158046" sldId="286"/>
            <ac:grpSpMk id="863" creationId="{5DA961E3-37A9-17EA-F978-EBB04519D64C}"/>
          </ac:grpSpMkLst>
        </pc:grpChg>
        <pc:grpChg chg="del">
          <ac:chgData name="mehmet sait özdemir" userId="dce2c172-62e6-4d50-b888-93ec6715f647" providerId="ADAL" clId="{0C58A167-4601-4B17-8195-6FAFDB3BE442}" dt="2023-10-31T20:14:54.658" v="50" actId="478"/>
          <ac:grpSpMkLst>
            <pc:docMk/>
            <pc:sldMk cId="1282158046" sldId="286"/>
            <ac:grpSpMk id="888" creationId="{E81E07E5-D55E-CB30-3BFA-E019A8C27475}"/>
          </ac:grpSpMkLst>
        </pc:grpChg>
        <pc:grpChg chg="del">
          <ac:chgData name="mehmet sait özdemir" userId="dce2c172-62e6-4d50-b888-93ec6715f647" providerId="ADAL" clId="{0C58A167-4601-4B17-8195-6FAFDB3BE442}" dt="2023-10-31T20:14:54.658" v="50" actId="478"/>
          <ac:grpSpMkLst>
            <pc:docMk/>
            <pc:sldMk cId="1282158046" sldId="286"/>
            <ac:grpSpMk id="889" creationId="{08BB9297-2A49-0289-EFC6-77617126668E}"/>
          </ac:grpSpMkLst>
        </pc:grpChg>
        <pc:grpChg chg="del">
          <ac:chgData name="mehmet sait özdemir" userId="dce2c172-62e6-4d50-b888-93ec6715f647" providerId="ADAL" clId="{0C58A167-4601-4B17-8195-6FAFDB3BE442}" dt="2023-10-31T20:14:55.276" v="51" actId="478"/>
          <ac:grpSpMkLst>
            <pc:docMk/>
            <pc:sldMk cId="1282158046" sldId="286"/>
            <ac:grpSpMk id="890" creationId="{92205213-8C16-2F8F-9A2A-C9A339B374E4}"/>
          </ac:grpSpMkLst>
        </pc:grpChg>
        <pc:grpChg chg="del">
          <ac:chgData name="mehmet sait özdemir" userId="dce2c172-62e6-4d50-b888-93ec6715f647" providerId="ADAL" clId="{0C58A167-4601-4B17-8195-6FAFDB3BE442}" dt="2023-10-31T20:14:55.834" v="52" actId="478"/>
          <ac:grpSpMkLst>
            <pc:docMk/>
            <pc:sldMk cId="1282158046" sldId="286"/>
            <ac:grpSpMk id="891" creationId="{97C43017-6945-1BB8-F266-8EBB3262DFD9}"/>
          </ac:grpSpMkLst>
        </pc:grpChg>
        <pc:inkChg chg="del">
          <ac:chgData name="mehmet sait özdemir" userId="dce2c172-62e6-4d50-b888-93ec6715f647" providerId="ADAL" clId="{0C58A167-4601-4B17-8195-6FAFDB3BE442}" dt="2023-10-31T20:14:54.658" v="50" actId="478"/>
          <ac:inkMkLst>
            <pc:docMk/>
            <pc:sldMk cId="1282158046" sldId="286"/>
            <ac:inkMk id="864" creationId="{0B10BEF8-5C4E-AD4D-4766-AC63B12FC4B9}"/>
          </ac:inkMkLst>
        </pc:inkChg>
        <pc:inkChg chg="del">
          <ac:chgData name="mehmet sait özdemir" userId="dce2c172-62e6-4d50-b888-93ec6715f647" providerId="ADAL" clId="{0C58A167-4601-4B17-8195-6FAFDB3BE442}" dt="2023-10-31T20:14:54.658" v="50" actId="478"/>
          <ac:inkMkLst>
            <pc:docMk/>
            <pc:sldMk cId="1282158046" sldId="286"/>
            <ac:inkMk id="865" creationId="{E2FBCBCA-1D29-E1CB-CB49-AFAAB0D3F2D6}"/>
          </ac:inkMkLst>
        </pc:inkChg>
        <pc:inkChg chg="del">
          <ac:chgData name="mehmet sait özdemir" userId="dce2c172-62e6-4d50-b888-93ec6715f647" providerId="ADAL" clId="{0C58A167-4601-4B17-8195-6FAFDB3BE442}" dt="2023-10-31T20:14:57.188" v="54" actId="478"/>
          <ac:inkMkLst>
            <pc:docMk/>
            <pc:sldMk cId="1282158046" sldId="286"/>
            <ac:inkMk id="866" creationId="{590F86F7-4749-C315-983E-C1C3E09094F7}"/>
          </ac:inkMkLst>
        </pc:inkChg>
        <pc:inkChg chg="del">
          <ac:chgData name="mehmet sait özdemir" userId="dce2c172-62e6-4d50-b888-93ec6715f647" providerId="ADAL" clId="{0C58A167-4601-4B17-8195-6FAFDB3BE442}" dt="2023-10-31T20:14:54.658" v="50" actId="478"/>
          <ac:inkMkLst>
            <pc:docMk/>
            <pc:sldMk cId="1282158046" sldId="286"/>
            <ac:inkMk id="867" creationId="{8CFD9795-A339-DB79-2989-1DA729D2CC65}"/>
          </ac:inkMkLst>
        </pc:inkChg>
        <pc:inkChg chg="del">
          <ac:chgData name="mehmet sait özdemir" userId="dce2c172-62e6-4d50-b888-93ec6715f647" providerId="ADAL" clId="{0C58A167-4601-4B17-8195-6FAFDB3BE442}" dt="2023-10-31T20:14:54.658" v="50" actId="478"/>
          <ac:inkMkLst>
            <pc:docMk/>
            <pc:sldMk cId="1282158046" sldId="286"/>
            <ac:inkMk id="868" creationId="{EBD4B514-E81E-790F-DF52-7C943F2C2E87}"/>
          </ac:inkMkLst>
        </pc:inkChg>
        <pc:inkChg chg="del">
          <ac:chgData name="mehmet sait özdemir" userId="dce2c172-62e6-4d50-b888-93ec6715f647" providerId="ADAL" clId="{0C58A167-4601-4B17-8195-6FAFDB3BE442}" dt="2023-10-31T20:14:56.442" v="53" actId="478"/>
          <ac:inkMkLst>
            <pc:docMk/>
            <pc:sldMk cId="1282158046" sldId="286"/>
            <ac:inkMk id="869" creationId="{1D24153C-89CF-5C38-216A-3EDF0AE42646}"/>
          </ac:inkMkLst>
        </pc:inkChg>
        <pc:inkChg chg="del">
          <ac:chgData name="mehmet sait özdemir" userId="dce2c172-62e6-4d50-b888-93ec6715f647" providerId="ADAL" clId="{0C58A167-4601-4B17-8195-6FAFDB3BE442}" dt="2023-10-31T20:14:54.658" v="50" actId="478"/>
          <ac:inkMkLst>
            <pc:docMk/>
            <pc:sldMk cId="1282158046" sldId="286"/>
            <ac:inkMk id="870" creationId="{96BA74C6-3FE6-5E76-8E07-27B5FEEBE844}"/>
          </ac:inkMkLst>
        </pc:inkChg>
      </pc:sldChg>
      <pc:sldChg chg="addSp modSp add mod">
        <pc:chgData name="mehmet sait özdemir" userId="dce2c172-62e6-4d50-b888-93ec6715f647" providerId="ADAL" clId="{0C58A167-4601-4B17-8195-6FAFDB3BE442}" dt="2023-10-31T20:17:53.854" v="168" actId="2711"/>
        <pc:sldMkLst>
          <pc:docMk/>
          <pc:sldMk cId="1359395479" sldId="287"/>
        </pc:sldMkLst>
        <pc:spChg chg="add mod">
          <ac:chgData name="mehmet sait özdemir" userId="dce2c172-62e6-4d50-b888-93ec6715f647" providerId="ADAL" clId="{0C58A167-4601-4B17-8195-6FAFDB3BE442}" dt="2023-10-31T20:17:10.506" v="161" actId="20577"/>
          <ac:spMkLst>
            <pc:docMk/>
            <pc:sldMk cId="1359395479" sldId="287"/>
            <ac:spMk id="3" creationId="{ACE21BED-2183-32AF-F2BD-E1E055DDBF0D}"/>
          </ac:spMkLst>
        </pc:spChg>
        <pc:graphicFrameChg chg="add mod modGraphic">
          <ac:chgData name="mehmet sait özdemir" userId="dce2c172-62e6-4d50-b888-93ec6715f647" providerId="ADAL" clId="{0C58A167-4601-4B17-8195-6FAFDB3BE442}" dt="2023-10-31T20:17:53.854" v="168" actId="2711"/>
          <ac:graphicFrameMkLst>
            <pc:docMk/>
            <pc:sldMk cId="1359395479" sldId="287"/>
            <ac:graphicFrameMk id="2" creationId="{58843554-8CA5-DD77-7205-BCA92F5C2B7D}"/>
          </ac:graphicFrameMkLst>
        </pc:graphicFrameChg>
      </pc:sldChg>
      <pc:sldChg chg="addSp delSp modSp add mod">
        <pc:chgData name="mehmet sait özdemir" userId="dce2c172-62e6-4d50-b888-93ec6715f647" providerId="ADAL" clId="{0C58A167-4601-4B17-8195-6FAFDB3BE442}" dt="2023-10-31T20:21:06.769" v="190" actId="20577"/>
        <pc:sldMkLst>
          <pc:docMk/>
          <pc:sldMk cId="1457004107" sldId="288"/>
        </pc:sldMkLst>
        <pc:spChg chg="add del mod">
          <ac:chgData name="mehmet sait özdemir" userId="dce2c172-62e6-4d50-b888-93ec6715f647" providerId="ADAL" clId="{0C58A167-4601-4B17-8195-6FAFDB3BE442}" dt="2023-10-31T20:18:10.015" v="170"/>
          <ac:spMkLst>
            <pc:docMk/>
            <pc:sldMk cId="1457004107" sldId="288"/>
            <ac:spMk id="18" creationId="{ACEA7188-1B72-FEFA-DD89-84817615CE60}"/>
          </ac:spMkLst>
        </pc:spChg>
        <pc:spChg chg="add del mod">
          <ac:chgData name="mehmet sait özdemir" userId="dce2c172-62e6-4d50-b888-93ec6715f647" providerId="ADAL" clId="{0C58A167-4601-4B17-8195-6FAFDB3BE442}" dt="2023-10-31T20:18:10.015" v="170"/>
          <ac:spMkLst>
            <pc:docMk/>
            <pc:sldMk cId="1457004107" sldId="288"/>
            <ac:spMk id="19" creationId="{19AF25CC-B119-A2D6-88B0-A7A5508E8AD8}"/>
          </ac:spMkLst>
        </pc:spChg>
        <pc:spChg chg="add mod">
          <ac:chgData name="mehmet sait özdemir" userId="dce2c172-62e6-4d50-b888-93ec6715f647" providerId="ADAL" clId="{0C58A167-4601-4B17-8195-6FAFDB3BE442}" dt="2023-10-31T20:21:06.769" v="190" actId="20577"/>
          <ac:spMkLst>
            <pc:docMk/>
            <pc:sldMk cId="1457004107" sldId="288"/>
            <ac:spMk id="38" creationId="{84A0A2F2-5F52-D182-A2FE-802FE9305A30}"/>
          </ac:spMkLst>
        </pc:spChg>
        <pc:grpChg chg="add del mod">
          <ac:chgData name="mehmet sait özdemir" userId="dce2c172-62e6-4d50-b888-93ec6715f647" providerId="ADAL" clId="{0C58A167-4601-4B17-8195-6FAFDB3BE442}" dt="2023-10-31T20:18:10.015" v="170"/>
          <ac:grpSpMkLst>
            <pc:docMk/>
            <pc:sldMk cId="1457004107" sldId="288"/>
            <ac:grpSpMk id="7" creationId="{AC26A784-942F-2BEF-1A6B-A81686744FAC}"/>
          </ac:grpSpMkLst>
        </pc:grpChg>
        <pc:grpChg chg="add del mod">
          <ac:chgData name="mehmet sait özdemir" userId="dce2c172-62e6-4d50-b888-93ec6715f647" providerId="ADAL" clId="{0C58A167-4601-4B17-8195-6FAFDB3BE442}" dt="2023-10-31T20:18:10.015" v="170"/>
          <ac:grpSpMkLst>
            <pc:docMk/>
            <pc:sldMk cId="1457004107" sldId="288"/>
            <ac:grpSpMk id="12" creationId="{5532DA7E-AE89-199B-E92B-9A0B9E7DF48D}"/>
          </ac:grpSpMkLst>
        </pc:grpChg>
        <pc:grpChg chg="add del mod">
          <ac:chgData name="mehmet sait özdemir" userId="dce2c172-62e6-4d50-b888-93ec6715f647" providerId="ADAL" clId="{0C58A167-4601-4B17-8195-6FAFDB3BE442}" dt="2023-10-31T20:18:10.015" v="170"/>
          <ac:grpSpMkLst>
            <pc:docMk/>
            <pc:sldMk cId="1457004107" sldId="288"/>
            <ac:grpSpMk id="15" creationId="{401D7A91-22DB-5C76-9A88-D75C9F3A0AEA}"/>
          </ac:grpSpMkLst>
        </pc:grpChg>
        <pc:grpChg chg="add mod">
          <ac:chgData name="mehmet sait özdemir" userId="dce2c172-62e6-4d50-b888-93ec6715f647" providerId="ADAL" clId="{0C58A167-4601-4B17-8195-6FAFDB3BE442}" dt="2023-10-31T20:20:09.770" v="175" actId="164"/>
          <ac:grpSpMkLst>
            <pc:docMk/>
            <pc:sldMk cId="1457004107" sldId="288"/>
            <ac:grpSpMk id="25" creationId="{6077353C-6DF0-4DE1-545D-7C62281F0FDB}"/>
          </ac:grpSpMkLst>
        </pc:grpChg>
        <pc:grpChg chg="add mod">
          <ac:chgData name="mehmet sait özdemir" userId="dce2c172-62e6-4d50-b888-93ec6715f647" providerId="ADAL" clId="{0C58A167-4601-4B17-8195-6FAFDB3BE442}" dt="2023-10-31T20:20:09.770" v="175" actId="164"/>
          <ac:grpSpMkLst>
            <pc:docMk/>
            <pc:sldMk cId="1457004107" sldId="288"/>
            <ac:grpSpMk id="28" creationId="{8411BB2E-AA51-066A-105F-6099BBA9F8BE}"/>
          </ac:grpSpMkLst>
        </pc:grpChg>
        <pc:grpChg chg="add mod">
          <ac:chgData name="mehmet sait özdemir" userId="dce2c172-62e6-4d50-b888-93ec6715f647" providerId="ADAL" clId="{0C58A167-4601-4B17-8195-6FAFDB3BE442}" dt="2023-10-31T20:20:09.770" v="175" actId="164"/>
          <ac:grpSpMkLst>
            <pc:docMk/>
            <pc:sldMk cId="1457004107" sldId="288"/>
            <ac:grpSpMk id="31" creationId="{0BE161EA-636E-2C8A-8C6C-6C41C28B5CF1}"/>
          </ac:grpSpMkLst>
        </pc:grpChg>
        <pc:grpChg chg="add del mod">
          <ac:chgData name="mehmet sait özdemir" userId="dce2c172-62e6-4d50-b888-93ec6715f647" providerId="ADAL" clId="{0C58A167-4601-4B17-8195-6FAFDB3BE442}" dt="2023-10-31T20:20:21.064" v="177" actId="478"/>
          <ac:grpSpMkLst>
            <pc:docMk/>
            <pc:sldMk cId="1457004107" sldId="288"/>
            <ac:grpSpMk id="34" creationId="{15F8AFD5-9AB5-98FB-A50F-B62F48932461}"/>
          </ac:grpSpMkLst>
        </pc:grpChg>
        <pc:graphicFrameChg chg="add del mod">
          <ac:chgData name="mehmet sait özdemir" userId="dce2c172-62e6-4d50-b888-93ec6715f647" providerId="ADAL" clId="{0C58A167-4601-4B17-8195-6FAFDB3BE442}" dt="2023-10-31T20:18:10.015" v="170"/>
          <ac:graphicFrameMkLst>
            <pc:docMk/>
            <pc:sldMk cId="1457004107" sldId="288"/>
            <ac:graphicFrameMk id="2" creationId="{9EFD681C-1317-DA27-DD8D-0063A0381E92}"/>
          </ac:graphicFrameMkLst>
        </pc:graphicFrameChg>
        <pc:graphicFrameChg chg="add del mod">
          <ac:chgData name="mehmet sait özdemir" userId="dce2c172-62e6-4d50-b888-93ec6715f647" providerId="ADAL" clId="{0C58A167-4601-4B17-8195-6FAFDB3BE442}" dt="2023-10-31T20:20:21.064" v="177" actId="478"/>
          <ac:graphicFrameMkLst>
            <pc:docMk/>
            <pc:sldMk cId="1457004107" sldId="288"/>
            <ac:graphicFrameMk id="20" creationId="{53C29150-91E5-43A4-4A1B-BD652663E8E5}"/>
          </ac:graphicFrameMkLst>
        </pc:graphicFrameChg>
        <pc:picChg chg="add mod">
          <ac:chgData name="mehmet sait özdemir" userId="dce2c172-62e6-4d50-b888-93ec6715f647" providerId="ADAL" clId="{0C58A167-4601-4B17-8195-6FAFDB3BE442}" dt="2023-10-31T20:20:30.068" v="179" actId="1076"/>
          <ac:picMkLst>
            <pc:docMk/>
            <pc:sldMk cId="1457004107" sldId="288"/>
            <ac:picMk id="36" creationId="{75A1CEE9-852B-BCD3-180E-B6A37CEF2D9D}"/>
          </ac:picMkLst>
        </pc:picChg>
        <pc:cxnChg chg="add del 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3" creationId="{49CF390F-3388-52D4-6B7D-712789C37A09}"/>
          </ac:cxnSpMkLst>
        </pc:cxnChg>
        <pc:cxnChg chg="add del 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4" creationId="{9DA6D9A7-0AF6-C7A3-D3E8-4A90F053DB72}"/>
          </ac:cxnSpMkLst>
        </pc:cxnChg>
        <pc:cxnChg chg="add del 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5" creationId="{8B29F37A-5E95-892E-C9EA-4C5E2466E283}"/>
          </ac:cxnSpMkLst>
        </pc:cxnChg>
        <pc:cxnChg chg="add del 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6" creationId="{20F80289-DD55-A726-924E-30847E57F883}"/>
          </ac:cxnSpMkLst>
        </pc:cxnChg>
        <pc:cxnChg chg="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8" creationId="{270A4530-E6B3-54D2-FD56-89C4667D7B47}"/>
          </ac:cxnSpMkLst>
        </pc:cxnChg>
        <pc:cxnChg chg="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9" creationId="{B0F0B757-4B3F-1501-2D61-4C2EB274BBC2}"/>
          </ac:cxnSpMkLst>
        </pc:cxnChg>
        <pc:cxnChg chg="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13" creationId="{6D476A12-5970-8BD5-AF2A-188B893485FD}"/>
          </ac:cxnSpMkLst>
        </pc:cxnChg>
        <pc:cxnChg chg="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14" creationId="{4C2D02C5-AF7A-7352-8FE8-868C09559C1F}"/>
          </ac:cxnSpMkLst>
        </pc:cxnChg>
        <pc:cxnChg chg="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16" creationId="{6F0F833B-435E-7B74-5809-A16F96E5B830}"/>
          </ac:cxnSpMkLst>
        </pc:cxnChg>
        <pc:cxnChg chg="mod">
          <ac:chgData name="mehmet sait özdemir" userId="dce2c172-62e6-4d50-b888-93ec6715f647" providerId="ADAL" clId="{0C58A167-4601-4B17-8195-6FAFDB3BE442}" dt="2023-10-31T20:18:10.015" v="170"/>
          <ac:cxnSpMkLst>
            <pc:docMk/>
            <pc:sldMk cId="1457004107" sldId="288"/>
            <ac:cxnSpMk id="17" creationId="{929728E0-7FBC-02FF-4BE2-BEEC5B3645A9}"/>
          </ac:cxnSpMkLst>
        </pc:cxnChg>
        <pc:cxnChg chg="add mod">
          <ac:chgData name="mehmet sait özdemir" userId="dce2c172-62e6-4d50-b888-93ec6715f647" providerId="ADAL" clId="{0C58A167-4601-4B17-8195-6FAFDB3BE442}" dt="2023-10-31T20:20:09.770" v="175" actId="164"/>
          <ac:cxnSpMkLst>
            <pc:docMk/>
            <pc:sldMk cId="1457004107" sldId="288"/>
            <ac:cxnSpMk id="21" creationId="{5F2A8898-C048-A503-1115-DFF185C19E51}"/>
          </ac:cxnSpMkLst>
        </pc:cxnChg>
        <pc:cxnChg chg="add mod">
          <ac:chgData name="mehmet sait özdemir" userId="dce2c172-62e6-4d50-b888-93ec6715f647" providerId="ADAL" clId="{0C58A167-4601-4B17-8195-6FAFDB3BE442}" dt="2023-10-31T20:20:09.770" v="175" actId="164"/>
          <ac:cxnSpMkLst>
            <pc:docMk/>
            <pc:sldMk cId="1457004107" sldId="288"/>
            <ac:cxnSpMk id="22" creationId="{4BD977EB-FABF-3F13-EF1D-043A0046E4A7}"/>
          </ac:cxnSpMkLst>
        </pc:cxnChg>
        <pc:cxnChg chg="add mod">
          <ac:chgData name="mehmet sait özdemir" userId="dce2c172-62e6-4d50-b888-93ec6715f647" providerId="ADAL" clId="{0C58A167-4601-4B17-8195-6FAFDB3BE442}" dt="2023-10-31T20:20:09.770" v="175" actId="164"/>
          <ac:cxnSpMkLst>
            <pc:docMk/>
            <pc:sldMk cId="1457004107" sldId="288"/>
            <ac:cxnSpMk id="23" creationId="{D0331672-FFEB-6A30-09B1-3FC9F934658B}"/>
          </ac:cxnSpMkLst>
        </pc:cxnChg>
        <pc:cxnChg chg="add mod">
          <ac:chgData name="mehmet sait özdemir" userId="dce2c172-62e6-4d50-b888-93ec6715f647" providerId="ADAL" clId="{0C58A167-4601-4B17-8195-6FAFDB3BE442}" dt="2023-10-31T20:20:09.770" v="175" actId="164"/>
          <ac:cxnSpMkLst>
            <pc:docMk/>
            <pc:sldMk cId="1457004107" sldId="288"/>
            <ac:cxnSpMk id="24" creationId="{29E83CCF-6D7C-6555-BEE2-A0ACCE1BE915}"/>
          </ac:cxnSpMkLst>
        </pc:cxnChg>
        <pc:cxnChg chg="mod">
          <ac:chgData name="mehmet sait özdemir" userId="dce2c172-62e6-4d50-b888-93ec6715f647" providerId="ADAL" clId="{0C58A167-4601-4B17-8195-6FAFDB3BE442}" dt="2023-10-31T20:19:57.870" v="171"/>
          <ac:cxnSpMkLst>
            <pc:docMk/>
            <pc:sldMk cId="1457004107" sldId="288"/>
            <ac:cxnSpMk id="26" creationId="{8B6B3F79-9A53-4413-58AB-F843DA3E4259}"/>
          </ac:cxnSpMkLst>
        </pc:cxnChg>
        <pc:cxnChg chg="mod">
          <ac:chgData name="mehmet sait özdemir" userId="dce2c172-62e6-4d50-b888-93ec6715f647" providerId="ADAL" clId="{0C58A167-4601-4B17-8195-6FAFDB3BE442}" dt="2023-10-31T20:19:57.870" v="171"/>
          <ac:cxnSpMkLst>
            <pc:docMk/>
            <pc:sldMk cId="1457004107" sldId="288"/>
            <ac:cxnSpMk id="27" creationId="{61A08BD4-9D53-6F48-8562-636BD67C6AC2}"/>
          </ac:cxnSpMkLst>
        </pc:cxnChg>
        <pc:cxnChg chg="mod">
          <ac:chgData name="mehmet sait özdemir" userId="dce2c172-62e6-4d50-b888-93ec6715f647" providerId="ADAL" clId="{0C58A167-4601-4B17-8195-6FAFDB3BE442}" dt="2023-10-31T20:19:57.870" v="171"/>
          <ac:cxnSpMkLst>
            <pc:docMk/>
            <pc:sldMk cId="1457004107" sldId="288"/>
            <ac:cxnSpMk id="29" creationId="{DDBF4EC1-3EDC-9A63-FAA7-9CFC98F2B2E4}"/>
          </ac:cxnSpMkLst>
        </pc:cxnChg>
        <pc:cxnChg chg="mod">
          <ac:chgData name="mehmet sait özdemir" userId="dce2c172-62e6-4d50-b888-93ec6715f647" providerId="ADAL" clId="{0C58A167-4601-4B17-8195-6FAFDB3BE442}" dt="2023-10-31T20:19:57.870" v="171"/>
          <ac:cxnSpMkLst>
            <pc:docMk/>
            <pc:sldMk cId="1457004107" sldId="288"/>
            <ac:cxnSpMk id="30" creationId="{921CC48A-EC2A-732B-19FA-2D54B209EA51}"/>
          </ac:cxnSpMkLst>
        </pc:cxnChg>
        <pc:cxnChg chg="mod">
          <ac:chgData name="mehmet sait özdemir" userId="dce2c172-62e6-4d50-b888-93ec6715f647" providerId="ADAL" clId="{0C58A167-4601-4B17-8195-6FAFDB3BE442}" dt="2023-10-31T20:19:57.870" v="171"/>
          <ac:cxnSpMkLst>
            <pc:docMk/>
            <pc:sldMk cId="1457004107" sldId="288"/>
            <ac:cxnSpMk id="32" creationId="{76B2D23F-BD1C-3D0A-5A28-9C3D7D61EDF2}"/>
          </ac:cxnSpMkLst>
        </pc:cxnChg>
        <pc:cxnChg chg="mod">
          <ac:chgData name="mehmet sait özdemir" userId="dce2c172-62e6-4d50-b888-93ec6715f647" providerId="ADAL" clId="{0C58A167-4601-4B17-8195-6FAFDB3BE442}" dt="2023-10-31T20:19:57.870" v="171"/>
          <ac:cxnSpMkLst>
            <pc:docMk/>
            <pc:sldMk cId="1457004107" sldId="288"/>
            <ac:cxnSpMk id="33" creationId="{3B8C55DE-1C56-8D25-9F6D-1B0E43F6D51F}"/>
          </ac:cxnSpMkLst>
        </pc:cxnChg>
      </pc:sldChg>
      <pc:sldChg chg="addSp modSp add mod replId">
        <pc:chgData name="mehmet sait özdemir" userId="dce2c172-62e6-4d50-b888-93ec6715f647" providerId="ADAL" clId="{0C58A167-4601-4B17-8195-6FAFDB3BE442}" dt="2023-10-31T20:21:28.660" v="199" actId="207"/>
        <pc:sldMkLst>
          <pc:docMk/>
          <pc:sldMk cId="1828794603" sldId="289"/>
        </pc:sldMkLst>
        <pc:spChg chg="add mod">
          <ac:chgData name="mehmet sait özdemir" userId="dce2c172-62e6-4d50-b888-93ec6715f647" providerId="ADAL" clId="{0C58A167-4601-4B17-8195-6FAFDB3BE442}" dt="2023-10-31T20:21:28.660" v="199" actId="207"/>
          <ac:spMkLst>
            <pc:docMk/>
            <pc:sldMk cId="1828794603" sldId="289"/>
            <ac:spMk id="3" creationId="{8558C1D0-6360-B66F-EAB1-B4B0610DC374}"/>
          </ac:spMkLst>
        </pc:spChg>
      </pc:sldChg>
      <pc:sldChg chg="addSp modSp add mod">
        <pc:chgData name="mehmet sait özdemir" userId="dce2c172-62e6-4d50-b888-93ec6715f647" providerId="ADAL" clId="{0C58A167-4601-4B17-8195-6FAFDB3BE442}" dt="2023-10-31T20:21:54.343" v="204" actId="14100"/>
        <pc:sldMkLst>
          <pc:docMk/>
          <pc:sldMk cId="1007308419" sldId="290"/>
        </pc:sldMkLst>
        <pc:spChg chg="add mod">
          <ac:chgData name="mehmet sait özdemir" userId="dce2c172-62e6-4d50-b888-93ec6715f647" providerId="ADAL" clId="{0C58A167-4601-4B17-8195-6FAFDB3BE442}" dt="2023-10-31T20:21:54.343" v="204" actId="14100"/>
          <ac:spMkLst>
            <pc:docMk/>
            <pc:sldMk cId="1007308419" sldId="290"/>
            <ac:spMk id="3" creationId="{814C03EC-FC32-8DD7-494C-2C5FBEB9C9CC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22:35.475" v="215" actId="5793"/>
        <pc:sldMkLst>
          <pc:docMk/>
          <pc:sldMk cId="2649755290" sldId="291"/>
        </pc:sldMkLst>
        <pc:spChg chg="add mod">
          <ac:chgData name="mehmet sait özdemir" userId="dce2c172-62e6-4d50-b888-93ec6715f647" providerId="ADAL" clId="{0C58A167-4601-4B17-8195-6FAFDB3BE442}" dt="2023-10-31T20:22:35.475" v="215" actId="5793"/>
          <ac:spMkLst>
            <pc:docMk/>
            <pc:sldMk cId="2649755290" sldId="291"/>
            <ac:spMk id="3" creationId="{9E6B3F96-3C53-9AFF-60FF-22041C6EABA7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09.995" v="322" actId="20577"/>
        <pc:sldMkLst>
          <pc:docMk/>
          <pc:sldMk cId="3474425287" sldId="292"/>
        </pc:sldMkLst>
        <pc:spChg chg="add mod">
          <ac:chgData name="mehmet sait özdemir" userId="dce2c172-62e6-4d50-b888-93ec6715f647" providerId="ADAL" clId="{0C58A167-4601-4B17-8195-6FAFDB3BE442}" dt="2023-10-31T20:23:26.852" v="228" actId="1076"/>
          <ac:spMkLst>
            <pc:docMk/>
            <pc:sldMk cId="3474425287" sldId="292"/>
            <ac:spMk id="3" creationId="{8E272A10-6E9F-4731-4B3A-595E1F1BDAE6}"/>
          </ac:spMkLst>
        </pc:spChg>
        <pc:spChg chg="mod">
          <ac:chgData name="mehmet sait özdemir" userId="dce2c172-62e6-4d50-b888-93ec6715f647" providerId="ADAL" clId="{0C58A167-4601-4B17-8195-6FAFDB3BE442}" dt="2023-10-31T20:31:09.995" v="322" actId="20577"/>
          <ac:spMkLst>
            <pc:docMk/>
            <pc:sldMk cId="3474425287" sldId="292"/>
            <ac:spMk id="10" creationId="{C01B14AE-7EE6-3902-15C9-294DB17EF523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13.684" v="324" actId="20577"/>
        <pc:sldMkLst>
          <pc:docMk/>
          <pc:sldMk cId="3921077112" sldId="293"/>
        </pc:sldMkLst>
        <pc:spChg chg="add mod">
          <ac:chgData name="mehmet sait özdemir" userId="dce2c172-62e6-4d50-b888-93ec6715f647" providerId="ADAL" clId="{0C58A167-4601-4B17-8195-6FAFDB3BE442}" dt="2023-10-31T20:23:48.718" v="233" actId="14100"/>
          <ac:spMkLst>
            <pc:docMk/>
            <pc:sldMk cId="3921077112" sldId="293"/>
            <ac:spMk id="3" creationId="{666CF314-6C23-78C3-90DF-95F59A376D1F}"/>
          </ac:spMkLst>
        </pc:spChg>
        <pc:spChg chg="mod">
          <ac:chgData name="mehmet sait özdemir" userId="dce2c172-62e6-4d50-b888-93ec6715f647" providerId="ADAL" clId="{0C58A167-4601-4B17-8195-6FAFDB3BE442}" dt="2023-10-31T20:31:13.684" v="324" actId="20577"/>
          <ac:spMkLst>
            <pc:docMk/>
            <pc:sldMk cId="3921077112" sldId="293"/>
            <ac:spMk id="10" creationId="{C01B14AE-7EE6-3902-15C9-294DB17EF523}"/>
          </ac:spMkLst>
        </pc:spChg>
      </pc:sldChg>
      <pc:sldChg chg="addSp modSp add mod">
        <pc:chgData name="mehmet sait özdemir" userId="dce2c172-62e6-4d50-b888-93ec6715f647" providerId="ADAL" clId="{0C58A167-4601-4B17-8195-6FAFDB3BE442}" dt="2023-10-31T20:31:17.531" v="326" actId="20577"/>
        <pc:sldMkLst>
          <pc:docMk/>
          <pc:sldMk cId="231799998" sldId="294"/>
        </pc:sldMkLst>
        <pc:spChg chg="add mod">
          <ac:chgData name="mehmet sait özdemir" userId="dce2c172-62e6-4d50-b888-93ec6715f647" providerId="ADAL" clId="{0C58A167-4601-4B17-8195-6FAFDB3BE442}" dt="2023-10-31T20:24:53.834" v="247" actId="2710"/>
          <ac:spMkLst>
            <pc:docMk/>
            <pc:sldMk cId="231799998" sldId="294"/>
            <ac:spMk id="4" creationId="{6C94D422-F218-7B93-ABFB-DE833AE83D47}"/>
          </ac:spMkLst>
        </pc:spChg>
        <pc:spChg chg="mod">
          <ac:chgData name="mehmet sait özdemir" userId="dce2c172-62e6-4d50-b888-93ec6715f647" providerId="ADAL" clId="{0C58A167-4601-4B17-8195-6FAFDB3BE442}" dt="2023-10-31T20:31:17.531" v="326" actId="20577"/>
          <ac:spMkLst>
            <pc:docMk/>
            <pc:sldMk cId="231799998" sldId="294"/>
            <ac:spMk id="10" creationId="{C01B14AE-7EE6-3902-15C9-294DB17EF523}"/>
          </ac:spMkLst>
        </pc:spChg>
        <pc:graphicFrameChg chg="add mod modGraphic">
          <ac:chgData name="mehmet sait özdemir" userId="dce2c172-62e6-4d50-b888-93ec6715f647" providerId="ADAL" clId="{0C58A167-4601-4B17-8195-6FAFDB3BE442}" dt="2023-10-31T20:24:21.203" v="240" actId="1076"/>
          <ac:graphicFrameMkLst>
            <pc:docMk/>
            <pc:sldMk cId="231799998" sldId="294"/>
            <ac:graphicFrameMk id="2" creationId="{8A29D77F-852A-AFCE-E5D4-C94FF30FC2C8}"/>
          </ac:graphicFrameMkLst>
        </pc:graphicFrameChg>
      </pc:sldChg>
      <pc:sldChg chg="addSp modSp add mod replId">
        <pc:chgData name="mehmet sait özdemir" userId="dce2c172-62e6-4d50-b888-93ec6715f647" providerId="ADAL" clId="{0C58A167-4601-4B17-8195-6FAFDB3BE442}" dt="2023-10-31T20:31:23.962" v="328" actId="20577"/>
        <pc:sldMkLst>
          <pc:docMk/>
          <pc:sldMk cId="3617477932" sldId="295"/>
        </pc:sldMkLst>
        <pc:spChg chg="add mod">
          <ac:chgData name="mehmet sait özdemir" userId="dce2c172-62e6-4d50-b888-93ec6715f647" providerId="ADAL" clId="{0C58A167-4601-4B17-8195-6FAFDB3BE442}" dt="2023-10-31T20:25:21.564" v="252" actId="14100"/>
          <ac:spMkLst>
            <pc:docMk/>
            <pc:sldMk cId="3617477932" sldId="295"/>
            <ac:spMk id="3" creationId="{28D4B7E0-3141-5BA9-0394-EF465086E8D9}"/>
          </ac:spMkLst>
        </pc:spChg>
        <pc:spChg chg="mod">
          <ac:chgData name="mehmet sait özdemir" userId="dce2c172-62e6-4d50-b888-93ec6715f647" providerId="ADAL" clId="{0C58A167-4601-4B17-8195-6FAFDB3BE442}" dt="2023-10-31T20:31:23.962" v="328" actId="20577"/>
          <ac:spMkLst>
            <pc:docMk/>
            <pc:sldMk cId="3617477932" sldId="295"/>
            <ac:spMk id="10" creationId="{C01B14AE-7EE6-3902-15C9-294DB17EF523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27.977" v="330" actId="20577"/>
        <pc:sldMkLst>
          <pc:docMk/>
          <pc:sldMk cId="1381450585" sldId="296"/>
        </pc:sldMkLst>
        <pc:spChg chg="add mod">
          <ac:chgData name="mehmet sait özdemir" userId="dce2c172-62e6-4d50-b888-93ec6715f647" providerId="ADAL" clId="{0C58A167-4601-4B17-8195-6FAFDB3BE442}" dt="2023-10-31T20:25:58.602" v="260" actId="20577"/>
          <ac:spMkLst>
            <pc:docMk/>
            <pc:sldMk cId="1381450585" sldId="296"/>
            <ac:spMk id="3" creationId="{CF524069-AA87-49CC-70A6-38095684E2B4}"/>
          </ac:spMkLst>
        </pc:spChg>
        <pc:spChg chg="mod">
          <ac:chgData name="mehmet sait özdemir" userId="dce2c172-62e6-4d50-b888-93ec6715f647" providerId="ADAL" clId="{0C58A167-4601-4B17-8195-6FAFDB3BE442}" dt="2023-10-31T20:31:27.977" v="330" actId="20577"/>
          <ac:spMkLst>
            <pc:docMk/>
            <pc:sldMk cId="1381450585" sldId="296"/>
            <ac:spMk id="10" creationId="{C01B14AE-7EE6-3902-15C9-294DB17EF523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31.360" v="332" actId="20577"/>
        <pc:sldMkLst>
          <pc:docMk/>
          <pc:sldMk cId="1287818013" sldId="297"/>
        </pc:sldMkLst>
        <pc:spChg chg="add mod">
          <ac:chgData name="mehmet sait özdemir" userId="dce2c172-62e6-4d50-b888-93ec6715f647" providerId="ADAL" clId="{0C58A167-4601-4B17-8195-6FAFDB3BE442}" dt="2023-10-31T20:26:36.384" v="272" actId="14100"/>
          <ac:spMkLst>
            <pc:docMk/>
            <pc:sldMk cId="1287818013" sldId="297"/>
            <ac:spMk id="4" creationId="{839C2B98-FC90-420A-9B20-3E261A365914}"/>
          </ac:spMkLst>
        </pc:spChg>
        <pc:spChg chg="mod">
          <ac:chgData name="mehmet sait özdemir" userId="dce2c172-62e6-4d50-b888-93ec6715f647" providerId="ADAL" clId="{0C58A167-4601-4B17-8195-6FAFDB3BE442}" dt="2023-10-31T20:31:31.360" v="332" actId="20577"/>
          <ac:spMkLst>
            <pc:docMk/>
            <pc:sldMk cId="1287818013" sldId="297"/>
            <ac:spMk id="10" creationId="{C01B14AE-7EE6-3902-15C9-294DB17EF523}"/>
          </ac:spMkLst>
        </pc:spChg>
        <pc:picChg chg="add mod">
          <ac:chgData name="mehmet sait özdemir" userId="dce2c172-62e6-4d50-b888-93ec6715f647" providerId="ADAL" clId="{0C58A167-4601-4B17-8195-6FAFDB3BE442}" dt="2023-10-31T20:26:15.278" v="263" actId="14100"/>
          <ac:picMkLst>
            <pc:docMk/>
            <pc:sldMk cId="1287818013" sldId="297"/>
            <ac:picMk id="2" creationId="{4D40C0FA-4807-ECB8-6ED8-470396A8EFA7}"/>
          </ac:picMkLst>
        </pc:picChg>
      </pc:sldChg>
      <pc:sldChg chg="addSp modSp add mod replId">
        <pc:chgData name="mehmet sait özdemir" userId="dce2c172-62e6-4d50-b888-93ec6715f647" providerId="ADAL" clId="{0C58A167-4601-4B17-8195-6FAFDB3BE442}" dt="2023-10-31T20:31:35.135" v="334" actId="20577"/>
        <pc:sldMkLst>
          <pc:docMk/>
          <pc:sldMk cId="3361244439" sldId="298"/>
        </pc:sldMkLst>
        <pc:spChg chg="add mod">
          <ac:chgData name="mehmet sait özdemir" userId="dce2c172-62e6-4d50-b888-93ec6715f647" providerId="ADAL" clId="{0C58A167-4601-4B17-8195-6FAFDB3BE442}" dt="2023-10-31T20:28:08.385" v="278" actId="1076"/>
          <ac:spMkLst>
            <pc:docMk/>
            <pc:sldMk cId="3361244439" sldId="298"/>
            <ac:spMk id="3" creationId="{000B630B-7D52-1B23-B56B-BAB7D8CF721E}"/>
          </ac:spMkLst>
        </pc:spChg>
        <pc:spChg chg="mod">
          <ac:chgData name="mehmet sait özdemir" userId="dce2c172-62e6-4d50-b888-93ec6715f647" providerId="ADAL" clId="{0C58A167-4601-4B17-8195-6FAFDB3BE442}" dt="2023-10-31T20:31:35.135" v="334" actId="20577"/>
          <ac:spMkLst>
            <pc:docMk/>
            <pc:sldMk cId="3361244439" sldId="298"/>
            <ac:spMk id="10" creationId="{C01B14AE-7EE6-3902-15C9-294DB17EF523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38.436" v="336" actId="20577"/>
        <pc:sldMkLst>
          <pc:docMk/>
          <pc:sldMk cId="3081599567" sldId="299"/>
        </pc:sldMkLst>
        <pc:spChg chg="add mod">
          <ac:chgData name="mehmet sait özdemir" userId="dce2c172-62e6-4d50-b888-93ec6715f647" providerId="ADAL" clId="{0C58A167-4601-4B17-8195-6FAFDB3BE442}" dt="2023-10-31T20:28:37.963" v="284" actId="2710"/>
          <ac:spMkLst>
            <pc:docMk/>
            <pc:sldMk cId="3081599567" sldId="299"/>
            <ac:spMk id="3" creationId="{1269197C-A765-79F1-64E4-92C4B88C3E50}"/>
          </ac:spMkLst>
        </pc:spChg>
        <pc:spChg chg="mod">
          <ac:chgData name="mehmet sait özdemir" userId="dce2c172-62e6-4d50-b888-93ec6715f647" providerId="ADAL" clId="{0C58A167-4601-4B17-8195-6FAFDB3BE442}" dt="2023-10-31T20:31:38.436" v="336" actId="20577"/>
          <ac:spMkLst>
            <pc:docMk/>
            <pc:sldMk cId="3081599567" sldId="299"/>
            <ac:spMk id="10" creationId="{C01B14AE-7EE6-3902-15C9-294DB17EF523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43.171" v="338" actId="20577"/>
        <pc:sldMkLst>
          <pc:docMk/>
          <pc:sldMk cId="3918134807" sldId="300"/>
        </pc:sldMkLst>
        <pc:spChg chg="add mod">
          <ac:chgData name="mehmet sait özdemir" userId="dce2c172-62e6-4d50-b888-93ec6715f647" providerId="ADAL" clId="{0C58A167-4601-4B17-8195-6FAFDB3BE442}" dt="2023-10-31T20:29:09.436" v="292" actId="11"/>
          <ac:spMkLst>
            <pc:docMk/>
            <pc:sldMk cId="3918134807" sldId="300"/>
            <ac:spMk id="3" creationId="{55C3AC58-FC01-FEC8-AF36-D0E349119DB0}"/>
          </ac:spMkLst>
        </pc:spChg>
        <pc:spChg chg="mod">
          <ac:chgData name="mehmet sait özdemir" userId="dce2c172-62e6-4d50-b888-93ec6715f647" providerId="ADAL" clId="{0C58A167-4601-4B17-8195-6FAFDB3BE442}" dt="2023-10-31T20:31:43.171" v="338" actId="20577"/>
          <ac:spMkLst>
            <pc:docMk/>
            <pc:sldMk cId="3918134807" sldId="300"/>
            <ac:spMk id="10" creationId="{C01B14AE-7EE6-3902-15C9-294DB17EF523}"/>
          </ac:spMkLst>
        </pc:spChg>
        <pc:picChg chg="add mod">
          <ac:chgData name="mehmet sait özdemir" userId="dce2c172-62e6-4d50-b888-93ec6715f647" providerId="ADAL" clId="{0C58A167-4601-4B17-8195-6FAFDB3BE442}" dt="2023-10-31T20:28:50.468" v="288" actId="1076"/>
          <ac:picMkLst>
            <pc:docMk/>
            <pc:sldMk cId="3918134807" sldId="300"/>
            <ac:picMk id="2" creationId="{F17E4ED8-7882-C42D-60F6-7EE416A87764}"/>
          </ac:picMkLst>
        </pc:picChg>
      </pc:sldChg>
      <pc:sldChg chg="addSp modSp add mod replId">
        <pc:chgData name="mehmet sait özdemir" userId="dce2c172-62e6-4d50-b888-93ec6715f647" providerId="ADAL" clId="{0C58A167-4601-4B17-8195-6FAFDB3BE442}" dt="2023-10-31T20:31:47.157" v="340" actId="20577"/>
        <pc:sldMkLst>
          <pc:docMk/>
          <pc:sldMk cId="431982161" sldId="301"/>
        </pc:sldMkLst>
        <pc:spChg chg="add mod">
          <ac:chgData name="mehmet sait özdemir" userId="dce2c172-62e6-4d50-b888-93ec6715f647" providerId="ADAL" clId="{0C58A167-4601-4B17-8195-6FAFDB3BE442}" dt="2023-10-31T20:29:35.888" v="298" actId="1076"/>
          <ac:spMkLst>
            <pc:docMk/>
            <pc:sldMk cId="431982161" sldId="301"/>
            <ac:spMk id="3" creationId="{037B2F08-A74C-DB95-4E55-596AFE330BAF}"/>
          </ac:spMkLst>
        </pc:spChg>
        <pc:spChg chg="mod">
          <ac:chgData name="mehmet sait özdemir" userId="dce2c172-62e6-4d50-b888-93ec6715f647" providerId="ADAL" clId="{0C58A167-4601-4B17-8195-6FAFDB3BE442}" dt="2023-10-31T20:31:47.157" v="340" actId="20577"/>
          <ac:spMkLst>
            <pc:docMk/>
            <pc:sldMk cId="431982161" sldId="301"/>
            <ac:spMk id="10" creationId="{C01B14AE-7EE6-3902-15C9-294DB17EF523}"/>
          </ac:spMkLst>
        </pc:spChg>
      </pc:sldChg>
      <pc:sldChg chg="addSp modSp add mod">
        <pc:chgData name="mehmet sait özdemir" userId="dce2c172-62e6-4d50-b888-93ec6715f647" providerId="ADAL" clId="{0C58A167-4601-4B17-8195-6FAFDB3BE442}" dt="2023-10-31T20:31:54.236" v="342" actId="20577"/>
        <pc:sldMkLst>
          <pc:docMk/>
          <pc:sldMk cId="2568419688" sldId="302"/>
        </pc:sldMkLst>
        <pc:spChg chg="add mod">
          <ac:chgData name="mehmet sait özdemir" userId="dce2c172-62e6-4d50-b888-93ec6715f647" providerId="ADAL" clId="{0C58A167-4601-4B17-8195-6FAFDB3BE442}" dt="2023-10-31T20:30:02.085" v="304" actId="14100"/>
          <ac:spMkLst>
            <pc:docMk/>
            <pc:sldMk cId="2568419688" sldId="302"/>
            <ac:spMk id="3" creationId="{CA34D2B8-6CBD-2509-EB78-739440793B51}"/>
          </ac:spMkLst>
        </pc:spChg>
        <pc:spChg chg="mod">
          <ac:chgData name="mehmet sait özdemir" userId="dce2c172-62e6-4d50-b888-93ec6715f647" providerId="ADAL" clId="{0C58A167-4601-4B17-8195-6FAFDB3BE442}" dt="2023-10-31T20:31:54.236" v="342" actId="20577"/>
          <ac:spMkLst>
            <pc:docMk/>
            <pc:sldMk cId="2568419688" sldId="302"/>
            <ac:spMk id="10" creationId="{C01B14AE-7EE6-3902-15C9-294DB17EF523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56.946" v="344" actId="20577"/>
        <pc:sldMkLst>
          <pc:docMk/>
          <pc:sldMk cId="983268209" sldId="303"/>
        </pc:sldMkLst>
        <pc:spChg chg="add mod">
          <ac:chgData name="mehmet sait özdemir" userId="dce2c172-62e6-4d50-b888-93ec6715f647" providerId="ADAL" clId="{0C58A167-4601-4B17-8195-6FAFDB3BE442}" dt="2023-10-31T20:30:27.519" v="310" actId="1076"/>
          <ac:spMkLst>
            <pc:docMk/>
            <pc:sldMk cId="983268209" sldId="303"/>
            <ac:spMk id="3" creationId="{9F9E7593-9D5E-26C9-2732-79A67063C702}"/>
          </ac:spMkLst>
        </pc:spChg>
        <pc:spChg chg="mod">
          <ac:chgData name="mehmet sait özdemir" userId="dce2c172-62e6-4d50-b888-93ec6715f647" providerId="ADAL" clId="{0C58A167-4601-4B17-8195-6FAFDB3BE442}" dt="2023-10-31T20:31:56.946" v="344" actId="20577"/>
          <ac:spMkLst>
            <pc:docMk/>
            <pc:sldMk cId="983268209" sldId="303"/>
            <ac:spMk id="10" creationId="{C01B14AE-7EE6-3902-15C9-294DB17EF523}"/>
          </ac:spMkLst>
        </pc:spChg>
      </pc:sldChg>
      <pc:sldChg chg="addSp modSp add mod replId">
        <pc:chgData name="mehmet sait özdemir" userId="dce2c172-62e6-4d50-b888-93ec6715f647" providerId="ADAL" clId="{0C58A167-4601-4B17-8195-6FAFDB3BE442}" dt="2023-10-31T20:31:59.851" v="346" actId="20577"/>
        <pc:sldMkLst>
          <pc:docMk/>
          <pc:sldMk cId="3441420663" sldId="304"/>
        </pc:sldMkLst>
        <pc:spChg chg="mod">
          <ac:chgData name="mehmet sait özdemir" userId="dce2c172-62e6-4d50-b888-93ec6715f647" providerId="ADAL" clId="{0C58A167-4601-4B17-8195-6FAFDB3BE442}" dt="2023-10-31T20:31:59.851" v="346" actId="20577"/>
          <ac:spMkLst>
            <pc:docMk/>
            <pc:sldMk cId="3441420663" sldId="304"/>
            <ac:spMk id="10" creationId="{C01B14AE-7EE6-3902-15C9-294DB17EF523}"/>
          </ac:spMkLst>
        </pc:spChg>
        <pc:picChg chg="add mod">
          <ac:chgData name="mehmet sait özdemir" userId="dce2c172-62e6-4d50-b888-93ec6715f647" providerId="ADAL" clId="{0C58A167-4601-4B17-8195-6FAFDB3BE442}" dt="2023-10-31T20:30:36.644" v="314" actId="1076"/>
          <ac:picMkLst>
            <pc:docMk/>
            <pc:sldMk cId="3441420663" sldId="304"/>
            <ac:picMk id="2" creationId="{AFF89700-5E71-80E4-13CD-B5EA68ECDA7F}"/>
          </ac:picMkLst>
        </pc:picChg>
      </pc:sldChg>
      <pc:sldChg chg="addSp modSp add mod replId">
        <pc:chgData name="mehmet sait özdemir" userId="dce2c172-62e6-4d50-b888-93ec6715f647" providerId="ADAL" clId="{0C58A167-4601-4B17-8195-6FAFDB3BE442}" dt="2023-10-31T20:32:05.274" v="348" actId="6549"/>
        <pc:sldMkLst>
          <pc:docMk/>
          <pc:sldMk cId="106814065" sldId="305"/>
        </pc:sldMkLst>
        <pc:spChg chg="mod">
          <ac:chgData name="mehmet sait özdemir" userId="dce2c172-62e6-4d50-b888-93ec6715f647" providerId="ADAL" clId="{0C58A167-4601-4B17-8195-6FAFDB3BE442}" dt="2023-10-31T20:32:05.274" v="348" actId="6549"/>
          <ac:spMkLst>
            <pc:docMk/>
            <pc:sldMk cId="106814065" sldId="305"/>
            <ac:spMk id="10" creationId="{C01B14AE-7EE6-3902-15C9-294DB17EF523}"/>
          </ac:spMkLst>
        </pc:spChg>
        <pc:picChg chg="add mod">
          <ac:chgData name="mehmet sait özdemir" userId="dce2c172-62e6-4d50-b888-93ec6715f647" providerId="ADAL" clId="{0C58A167-4601-4B17-8195-6FAFDB3BE442}" dt="2023-10-31T20:30:45.286" v="318" actId="1076"/>
          <ac:picMkLst>
            <pc:docMk/>
            <pc:sldMk cId="106814065" sldId="305"/>
            <ac:picMk id="2" creationId="{2C3B6142-1A9E-67AB-360F-5027C5381E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11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478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63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8999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2376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059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1945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879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2815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270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659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590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84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96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561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95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71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498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760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63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31.10.2023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40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01-03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44256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11. SINIF 1. DÖNEM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1. YAZILI HAZIRLIĞI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A29D77F-852A-AFCE-E5D4-C94FF30F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78357"/>
              </p:ext>
            </p:extLst>
          </p:nvPr>
        </p:nvGraphicFramePr>
        <p:xfrm>
          <a:off x="9100067" y="630046"/>
          <a:ext cx="819969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622">
                  <a:extLst>
                    <a:ext uri="{9D8B030D-6E8A-4147-A177-3AD203B41FA5}">
                      <a16:colId xmlns:a16="http://schemas.microsoft.com/office/drawing/2014/main" val="1704216568"/>
                    </a:ext>
                  </a:extLst>
                </a:gridCol>
                <a:gridCol w="408347">
                  <a:extLst>
                    <a:ext uri="{9D8B030D-6E8A-4147-A177-3AD203B41FA5}">
                      <a16:colId xmlns:a16="http://schemas.microsoft.com/office/drawing/2014/main" val="27802815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400" kern="10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tr-TR" sz="2400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tr-TR" sz="24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768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400" kern="100">
                          <a:solidFill>
                            <a:sysClr val="windowText" lastClr="000000"/>
                          </a:solidFill>
                          <a:effectLst/>
                        </a:rPr>
                        <a:t>Y</a:t>
                      </a:r>
                      <a:endParaRPr lang="tr-TR" sz="2400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endParaRPr lang="tr-TR" sz="24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816145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6C94D422-F218-7B93-ABFB-DE833AE83D47}"/>
              </a:ext>
            </a:extLst>
          </p:cNvPr>
          <p:cNvSpPr txBox="1"/>
          <p:nvPr/>
        </p:nvSpPr>
        <p:spPr>
          <a:xfrm>
            <a:off x="251158" y="420820"/>
            <a:ext cx="9909509" cy="641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 startAt="9"/>
            </a:pPr>
            <a:r>
              <a:rPr lang="tr-TR" sz="2400" kern="1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Yanda verilen periyodik cetvel kesitinde yer alan X, Y ve Z elementlerinin aşağıda verilen özelliklerini karşılaştırınız. 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Atom Çapı: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Atom Numarası: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İyonlaşma Enerjisi: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Elektronegatiflik: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Elektron İlgisi: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Oksitlerin bazlığı: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8D4B7E0-3141-5BA9-0394-EF465086E8D9}"/>
              </a:ext>
            </a:extLst>
          </p:cNvPr>
          <p:cNvSpPr txBox="1"/>
          <p:nvPr/>
        </p:nvSpPr>
        <p:spPr>
          <a:xfrm>
            <a:off x="461712" y="434415"/>
            <a:ext cx="95425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10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Aşağıda atom numarası verilen elementlerin 1. İyonlaşma enerjilerini kıyaslayınız.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/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    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Mg     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13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	    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     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      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16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7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F524069-AA87-49CC-70A6-38095684E2B4}"/>
              </a:ext>
            </a:extLst>
          </p:cNvPr>
          <p:cNvSpPr txBox="1"/>
          <p:nvPr/>
        </p:nvSpPr>
        <p:spPr>
          <a:xfrm>
            <a:off x="251158" y="313291"/>
            <a:ext cx="10083968" cy="404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11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1A grubunda yer alan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Li,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Na,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19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 ve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37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Rb elementleri ile ilgili aşağıdaki soruların cevabını karşısına yazınız. </a:t>
            </a:r>
          </a:p>
          <a:p>
            <a:pPr marL="457200" lvl="0" indent="-457200">
              <a:buClr>
                <a:srgbClr val="FF0000"/>
              </a:buClr>
              <a:buFont typeface="+mj-lt"/>
              <a:buAutoNum type="arabicPeriod" startAt="11"/>
            </a:pP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+mj-lt"/>
              <a:buAutoNum type="alphaL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Atom çapı en büyük olan element kimdir?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+mj-lt"/>
              <a:buAutoNum type="alphaL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Elektronegatifliği en büyük olan element kimdir?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+mj-lt"/>
              <a:buAutoNum type="alphaL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İyonlaşma enerjisi en büyü olan element kimdir?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buFont typeface="+mj-lt"/>
              <a:buAutoNum type="alphaL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Oksitlerinin bazik karakteri en yüksek olan element kimdir?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5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D40C0FA-4807-ECB8-6ED8-470396A8E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2" y="375117"/>
            <a:ext cx="7313100" cy="2350035"/>
          </a:xfrm>
          <a:prstGeom prst="rect">
            <a:avLst/>
          </a:prstGeom>
          <a:noFill/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39C2B98-FC90-420A-9B20-3E261A365914}"/>
              </a:ext>
            </a:extLst>
          </p:cNvPr>
          <p:cNvSpPr txBox="1"/>
          <p:nvPr/>
        </p:nvSpPr>
        <p:spPr>
          <a:xfrm>
            <a:off x="371474" y="2840867"/>
            <a:ext cx="10035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/>
            <a:r>
              <a:rPr lang="tr-T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12. 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Yukarıdaki periyodik sistemde s, p ve d bloklarının yerlerini ve bloklarda yer alan grupların özel adlarını belirtiniz.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00B630B-7D52-1B23-B56B-BAB7D8CF721E}"/>
              </a:ext>
            </a:extLst>
          </p:cNvPr>
          <p:cNvSpPr txBox="1"/>
          <p:nvPr/>
        </p:nvSpPr>
        <p:spPr>
          <a:xfrm>
            <a:off x="263191" y="356209"/>
            <a:ext cx="10221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13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Aşağıdaki bileşiklerde karbon atomunun değerliğini hesaplayınız.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		C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CO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H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CH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4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269197C-A765-79F1-64E4-92C4B88C3E50}"/>
              </a:ext>
            </a:extLst>
          </p:cNvPr>
          <p:cNvSpPr txBox="1"/>
          <p:nvPr/>
        </p:nvSpPr>
        <p:spPr>
          <a:xfrm>
            <a:off x="377489" y="393542"/>
            <a:ext cx="9939589" cy="494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 startAt="14"/>
            </a:pPr>
            <a:r>
              <a:rPr lang="tr-TR" sz="2400" kern="1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Aşağıda verilen elementlerden hangilerinin elektron dizilimi küresel simetriktir, elektron dizilimlerini yaparak gösteriniz?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19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24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31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8940"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33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 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9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17E4ED8-7882-C42D-60F6-7EE416A87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0" y="525280"/>
            <a:ext cx="9174589" cy="5382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5C3AC58-FC01-FEC8-AF36-D0E349119DB0}"/>
              </a:ext>
            </a:extLst>
          </p:cNvPr>
          <p:cNvSpPr txBox="1"/>
          <p:nvPr/>
        </p:nvSpPr>
        <p:spPr>
          <a:xfrm>
            <a:off x="263191" y="356209"/>
            <a:ext cx="10221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15"/>
            </a:pPr>
            <a:r>
              <a:rPr lang="tr-T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13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37B2F08-A74C-DB95-4E55-596AFE330BAF}"/>
              </a:ext>
            </a:extLst>
          </p:cNvPr>
          <p:cNvSpPr txBox="1"/>
          <p:nvPr/>
        </p:nvSpPr>
        <p:spPr>
          <a:xfrm>
            <a:off x="329362" y="374667"/>
            <a:ext cx="10005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16"/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Na,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Mg ve 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13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 elementlerinin 2. İyonlaşma enerjilerini kıyaslayınız.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8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34D2B8-6CBD-2509-EB78-739440793B51}"/>
              </a:ext>
            </a:extLst>
          </p:cNvPr>
          <p:cNvSpPr txBox="1"/>
          <p:nvPr/>
        </p:nvSpPr>
        <p:spPr>
          <a:xfrm>
            <a:off x="407569" y="287415"/>
            <a:ext cx="9861384" cy="45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+mj-lt"/>
              <a:buAutoNum type="arabicPeriod" startAt="17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P. V = n . R. T denkleminde kullanılan P, V, n, ve T </a:t>
            </a:r>
            <a:r>
              <a:rPr lang="tr-TR" sz="2400" dirty="0" err="1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nin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birimlerini yazınız.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>
              <a:lnSpc>
                <a:spcPct val="200000"/>
              </a:lnSpc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kern="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1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F9E7593-9D5E-26C9-2732-79A67063C702}"/>
              </a:ext>
            </a:extLst>
          </p:cNvPr>
          <p:cNvSpPr txBox="1"/>
          <p:nvPr/>
        </p:nvSpPr>
        <p:spPr>
          <a:xfrm>
            <a:off x="293268" y="384350"/>
            <a:ext cx="10053889" cy="83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18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mol gaz 11,2 litrelik kaba 0</a:t>
            </a:r>
            <a:r>
              <a:rPr lang="tr-TR" sz="2400" baseline="30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 de kaç </a:t>
            </a:r>
            <a:r>
              <a:rPr lang="tr-TR" sz="2400" dirty="0" err="1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atm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basınç yapar?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6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9379C98-0812-6A2D-9115-8D3CC21DF27C}"/>
              </a:ext>
            </a:extLst>
          </p:cNvPr>
          <p:cNvSpPr txBox="1"/>
          <p:nvPr/>
        </p:nvSpPr>
        <p:spPr>
          <a:xfrm>
            <a:off x="323347" y="423238"/>
            <a:ext cx="10041857" cy="45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Bir elementin L tabakası ile ilgili olarak aşağıdaki soruları yanıtlayınız.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Baş kuantum sayısı nedir?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66140" algn="just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866140" algn="just"/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66140" algn="just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Hangi tür orbitalleri içerir?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2400" kern="1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400" kern="100" dirty="0">
              <a:solidFill>
                <a:srgbClr val="04040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Alabileceği maksimum elektron sayısı nedir?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2400" kern="1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FF89700-5E71-80E4-13CD-B5EA68ECD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6" y="443547"/>
            <a:ext cx="6302413" cy="2395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42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2" name="Resim 1" descr="ekran görüntüsü, dikdörtgen, kare, çizgi içeren bir resim&#10;&#10;Açıklama otomatik olarak oluşturuldu">
            <a:extLst>
              <a:ext uri="{FF2B5EF4-FFF2-40B4-BE49-F238E27FC236}">
                <a16:creationId xmlns:a16="http://schemas.microsoft.com/office/drawing/2014/main" id="{2C3B6142-1A9E-67AB-360F-5027C5381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5" y="360964"/>
            <a:ext cx="6836270" cy="2598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1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8843554-8CA5-DD77-7205-BCA92F5C2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33977"/>
              </p:ext>
            </p:extLst>
          </p:nvPr>
        </p:nvGraphicFramePr>
        <p:xfrm>
          <a:off x="758190" y="2003410"/>
          <a:ext cx="8650502" cy="3052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786">
                  <a:extLst>
                    <a:ext uri="{9D8B030D-6E8A-4147-A177-3AD203B41FA5}">
                      <a16:colId xmlns:a16="http://schemas.microsoft.com/office/drawing/2014/main" val="1065641955"/>
                    </a:ext>
                  </a:extLst>
                </a:gridCol>
                <a:gridCol w="1235786">
                  <a:extLst>
                    <a:ext uri="{9D8B030D-6E8A-4147-A177-3AD203B41FA5}">
                      <a16:colId xmlns:a16="http://schemas.microsoft.com/office/drawing/2014/main" val="554253127"/>
                    </a:ext>
                  </a:extLst>
                </a:gridCol>
                <a:gridCol w="1235786">
                  <a:extLst>
                    <a:ext uri="{9D8B030D-6E8A-4147-A177-3AD203B41FA5}">
                      <a16:colId xmlns:a16="http://schemas.microsoft.com/office/drawing/2014/main" val="336742784"/>
                    </a:ext>
                  </a:extLst>
                </a:gridCol>
                <a:gridCol w="1235786">
                  <a:extLst>
                    <a:ext uri="{9D8B030D-6E8A-4147-A177-3AD203B41FA5}">
                      <a16:colId xmlns:a16="http://schemas.microsoft.com/office/drawing/2014/main" val="802887233"/>
                    </a:ext>
                  </a:extLst>
                </a:gridCol>
                <a:gridCol w="1235786">
                  <a:extLst>
                    <a:ext uri="{9D8B030D-6E8A-4147-A177-3AD203B41FA5}">
                      <a16:colId xmlns:a16="http://schemas.microsoft.com/office/drawing/2014/main" val="2779468983"/>
                    </a:ext>
                  </a:extLst>
                </a:gridCol>
                <a:gridCol w="1235786">
                  <a:extLst>
                    <a:ext uri="{9D8B030D-6E8A-4147-A177-3AD203B41FA5}">
                      <a16:colId xmlns:a16="http://schemas.microsoft.com/office/drawing/2014/main" val="3991506650"/>
                    </a:ext>
                  </a:extLst>
                </a:gridCol>
                <a:gridCol w="1235786">
                  <a:extLst>
                    <a:ext uri="{9D8B030D-6E8A-4147-A177-3AD203B41FA5}">
                      <a16:colId xmlns:a16="http://schemas.microsoft.com/office/drawing/2014/main" val="1765644546"/>
                    </a:ext>
                  </a:extLst>
                </a:gridCol>
              </a:tblGrid>
              <a:tr h="763073"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 dirty="0">
                          <a:effectLst/>
                        </a:rPr>
                        <a:t> </a:t>
                      </a:r>
                      <a:endParaRPr lang="tr-TR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2p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3s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4p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3d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4f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6s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184461"/>
                  </a:ext>
                </a:extLst>
              </a:tr>
              <a:tr h="763073"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 dirty="0">
                          <a:effectLst/>
                        </a:rPr>
                        <a:t>n</a:t>
                      </a:r>
                      <a:endParaRPr lang="tr-TR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2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 dirty="0">
                          <a:effectLst/>
                        </a:rPr>
                        <a:t> </a:t>
                      </a:r>
                      <a:endParaRPr lang="tr-TR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520152"/>
                  </a:ext>
                </a:extLst>
              </a:tr>
              <a:tr h="763073"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 dirty="0">
                          <a:effectLst/>
                          <a:latin typeface="Brush Script MT" panose="03060802040406070304" pitchFamily="66" charset="0"/>
                        </a:rPr>
                        <a:t>l</a:t>
                      </a:r>
                      <a:endParaRPr lang="tr-TR" sz="2400" kern="100" dirty="0">
                        <a:solidFill>
                          <a:srgbClr val="000000"/>
                        </a:solidFill>
                        <a:effectLst/>
                        <a:latin typeface="Brush Script MT" panose="030608020404060703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1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 dirty="0">
                          <a:effectLst/>
                        </a:rPr>
                        <a:t> </a:t>
                      </a:r>
                      <a:endParaRPr lang="tr-TR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432687"/>
                  </a:ext>
                </a:extLst>
              </a:tr>
              <a:tr h="763073"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 dirty="0">
                          <a:effectLst/>
                        </a:rPr>
                        <a:t>m</a:t>
                      </a:r>
                      <a:r>
                        <a:rPr lang="tr-TR" sz="2400" kern="100" baseline="-25000" dirty="0">
                          <a:effectLst/>
                          <a:latin typeface="Brush Script MT" panose="03060802040406070304" pitchFamily="66" charset="0"/>
                        </a:rPr>
                        <a:t>l</a:t>
                      </a:r>
                      <a:endParaRPr lang="tr-TR" sz="2400" kern="100" dirty="0">
                        <a:solidFill>
                          <a:srgbClr val="000000"/>
                        </a:solidFill>
                        <a:effectLst/>
                        <a:latin typeface="Brush Script MT" panose="030608020404060703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-1,0,+1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>
                          <a:effectLst/>
                        </a:rPr>
                        <a:t> </a:t>
                      </a:r>
                      <a:endParaRPr lang="tr-TR" sz="2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kern="100" dirty="0">
                          <a:effectLst/>
                        </a:rPr>
                        <a:t> </a:t>
                      </a:r>
                      <a:endParaRPr lang="tr-TR" sz="2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731834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E21BED-2183-32AF-F2BD-E1E055DD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62" y="397836"/>
            <a:ext cx="101056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Aşağıdaki tabloda verilen orbitallere ait baş kuantum (n) ve açısal momentum kuantum (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40404"/>
                </a:solidFill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ve manyetik kuantum sayılarını örnekte gösterildiği gibi tablodaki boşluğa yazınız. 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9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75A1CEE9-852B-BCD3-180E-B6A37CEF2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76" y="504999"/>
            <a:ext cx="3372321" cy="1095528"/>
          </a:xfrm>
          <a:prstGeom prst="rect">
            <a:avLst/>
          </a:prstGeom>
        </p:spPr>
      </p:pic>
      <p:sp>
        <p:nvSpPr>
          <p:cNvPr id="38" name="Metin kutusu 37">
            <a:extLst>
              <a:ext uri="{FF2B5EF4-FFF2-40B4-BE49-F238E27FC236}">
                <a16:creationId xmlns:a16="http://schemas.microsoft.com/office/drawing/2014/main" id="{84A0A2F2-5F52-D182-A2FE-802FE9305A30}"/>
              </a:ext>
            </a:extLst>
          </p:cNvPr>
          <p:cNvSpPr txBox="1"/>
          <p:nvPr/>
        </p:nvSpPr>
        <p:spPr>
          <a:xfrm>
            <a:off x="238859" y="1685836"/>
            <a:ext cx="10090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/>
            <a:r>
              <a:rPr lang="tr-T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Yukarıdaki şekilde kırmızı renkle gösterilen elektronların baş kuantum, açısal momentum kuantum, manyetik kuantum ve spin kuantum sayılarını yazınız.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0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558C1D0-6360-B66F-EAB1-B4B0610DC374}"/>
              </a:ext>
            </a:extLst>
          </p:cNvPr>
          <p:cNvSpPr txBox="1"/>
          <p:nvPr/>
        </p:nvSpPr>
        <p:spPr>
          <a:xfrm>
            <a:off x="491791" y="398457"/>
            <a:ext cx="9584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0000"/>
              </a:buClr>
            </a:pPr>
            <a:r>
              <a:rPr lang="tr-T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3d, 4f, 7s orbitallerinin enerjileri arasındaki ilişkiyi yazınız.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8940"/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9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4C03EC-FC32-8DD7-494C-2C5FBEB9C9CC}"/>
              </a:ext>
            </a:extLst>
          </p:cNvPr>
          <p:cNvSpPr txBox="1"/>
          <p:nvPr/>
        </p:nvSpPr>
        <p:spPr>
          <a:xfrm>
            <a:off x="479758" y="597114"/>
            <a:ext cx="9807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+mj-lt"/>
              <a:buAutoNum type="arabicPeriod" startAt="5"/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23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 atomunun temel hal elektron diziliminde m</a:t>
            </a:r>
            <a:r>
              <a:rPr lang="tr-TR" sz="2400" baseline="-25000" dirty="0">
                <a:solidFill>
                  <a:srgbClr val="040404"/>
                </a:solidFill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=+1 kuantum sayısına sahip elektron sayısı en fazla kaç olabilir?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0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E6B3F96-3C53-9AFF-60FF-22041C6EABA7}"/>
              </a:ext>
            </a:extLst>
          </p:cNvPr>
          <p:cNvSpPr txBox="1"/>
          <p:nvPr/>
        </p:nvSpPr>
        <p:spPr>
          <a:xfrm>
            <a:off x="341396" y="379592"/>
            <a:ext cx="10143724" cy="589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Clr>
                <a:srgbClr val="FF0000"/>
              </a:buClr>
              <a:buFont typeface="+mj-lt"/>
              <a:buAutoNum type="arabicPeriod" startAt="6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Aşağıdaki elementlerin elektron dizilimlerini yanlarına yapınız.</a:t>
            </a: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13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 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17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24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26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32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5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E272A10-6E9F-4731-4B3A-595E1F1BDAE6}"/>
              </a:ext>
            </a:extLst>
          </p:cNvPr>
          <p:cNvSpPr txBox="1"/>
          <p:nvPr/>
        </p:nvSpPr>
        <p:spPr>
          <a:xfrm>
            <a:off x="323348" y="349512"/>
            <a:ext cx="9753100" cy="5526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7"/>
            </a:pP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Aşağıdaki elementlerin elektron dizilimlerini yaparak periyodik sistemdeki yerlerini bulup yazınız.</a:t>
            </a: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F0000"/>
              </a:buClr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18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19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 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22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 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27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29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 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34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 :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2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11. SINIF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DÖNEM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1. YAZILI</a:t>
            </a:r>
          </a:p>
          <a:p>
            <a:pPr algn="ctr"/>
            <a:r>
              <a:rPr lang="tr-TR" sz="20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HAZILIĞI</a:t>
            </a:r>
          </a:p>
          <a:p>
            <a:pPr algn="ctr"/>
            <a:endParaRPr lang="tr-TR" sz="20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66CF314-6C23-78C3-90DF-95F59A376D1F}"/>
              </a:ext>
            </a:extLst>
          </p:cNvPr>
          <p:cNvSpPr txBox="1"/>
          <p:nvPr/>
        </p:nvSpPr>
        <p:spPr>
          <a:xfrm>
            <a:off x="479759" y="519046"/>
            <a:ext cx="9825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+mj-lt"/>
              <a:buAutoNum type="arabicPeriod" startAt="8"/>
            </a:pPr>
            <a:r>
              <a:rPr lang="tr-TR" sz="2400" baseline="-250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24</a:t>
            </a:r>
            <a:r>
              <a:rPr lang="tr-TR" sz="2400" dirty="0">
                <a:solidFill>
                  <a:srgbClr val="04040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 elementinin +1 yüklü iyonunun elektron dizilimini yaparak periyodik sistemdeki yerini bulunuz.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7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737</Words>
  <Application>Microsoft Office PowerPoint</Application>
  <PresentationFormat>Geniş ekran</PresentationFormat>
  <Paragraphs>257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Brush Script MT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20</cp:revision>
  <dcterms:created xsi:type="dcterms:W3CDTF">2023-06-24T14:28:55Z</dcterms:created>
  <dcterms:modified xsi:type="dcterms:W3CDTF">2023-10-31T20:32:07Z</dcterms:modified>
</cp:coreProperties>
</file>