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7" r:id="rId2"/>
    <p:sldId id="336" r:id="rId3"/>
    <p:sldId id="419" r:id="rId4"/>
    <p:sldId id="418" r:id="rId5"/>
    <p:sldId id="335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60" r:id="rId22"/>
    <p:sldId id="361" r:id="rId23"/>
    <p:sldId id="362" r:id="rId24"/>
    <p:sldId id="363" r:id="rId25"/>
    <p:sldId id="364" r:id="rId26"/>
    <p:sldId id="365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382" r:id="rId52"/>
    <p:sldId id="383" r:id="rId53"/>
    <p:sldId id="384" r:id="rId54"/>
    <p:sldId id="385" r:id="rId55"/>
    <p:sldId id="386" r:id="rId56"/>
    <p:sldId id="387" r:id="rId57"/>
    <p:sldId id="388" r:id="rId58"/>
    <p:sldId id="389" r:id="rId59"/>
    <p:sldId id="390" r:id="rId60"/>
    <p:sldId id="391" r:id="rId61"/>
    <p:sldId id="392" r:id="rId62"/>
    <p:sldId id="393" r:id="rId63"/>
    <p:sldId id="394" r:id="rId64"/>
    <p:sldId id="395" r:id="rId65"/>
    <p:sldId id="396" r:id="rId66"/>
    <p:sldId id="397" r:id="rId67"/>
    <p:sldId id="398" r:id="rId68"/>
    <p:sldId id="399" r:id="rId69"/>
    <p:sldId id="400" r:id="rId70"/>
    <p:sldId id="401" r:id="rId71"/>
    <p:sldId id="402" r:id="rId72"/>
    <p:sldId id="403" r:id="rId73"/>
    <p:sldId id="404" r:id="rId74"/>
    <p:sldId id="405" r:id="rId75"/>
    <p:sldId id="406" r:id="rId76"/>
    <p:sldId id="407" r:id="rId77"/>
    <p:sldId id="408" r:id="rId78"/>
    <p:sldId id="409" r:id="rId79"/>
    <p:sldId id="410" r:id="rId80"/>
    <p:sldId id="411" r:id="rId81"/>
    <p:sldId id="412" r:id="rId82"/>
    <p:sldId id="413" r:id="rId83"/>
    <p:sldId id="414" r:id="rId84"/>
    <p:sldId id="415" r:id="rId85"/>
    <p:sldId id="416" r:id="rId86"/>
    <p:sldId id="417" r:id="rId87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F3CB6A-F845-4679-849D-D1C653B8AD5D}" v="15" dt="2023-08-23T12:22:36.0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3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82F3CB6A-F845-4679-849D-D1C653B8AD5D}"/>
    <pc:docChg chg="undo custSel addSld delSld modSld sldOrd">
      <pc:chgData name="mehmet sait özdemir" userId="dce2c172-62e6-4d50-b888-93ec6715f647" providerId="ADAL" clId="{82F3CB6A-F845-4679-849D-D1C653B8AD5D}" dt="2023-08-23T12:23:49.118" v="851" actId="20577"/>
      <pc:docMkLst>
        <pc:docMk/>
      </pc:docMkLst>
      <pc:sldChg chg="modSp mod">
        <pc:chgData name="mehmet sait özdemir" userId="dce2c172-62e6-4d50-b888-93ec6715f647" providerId="ADAL" clId="{82F3CB6A-F845-4679-849D-D1C653B8AD5D}" dt="2023-08-23T09:19:54.038" v="12" actId="20577"/>
        <pc:sldMkLst>
          <pc:docMk/>
          <pc:sldMk cId="3890991264" sldId="257"/>
        </pc:sldMkLst>
        <pc:spChg chg="mod">
          <ac:chgData name="mehmet sait özdemir" userId="dce2c172-62e6-4d50-b888-93ec6715f647" providerId="ADAL" clId="{82F3CB6A-F845-4679-849D-D1C653B8AD5D}" dt="2023-08-23T09:19:50.103" v="1" actId="20577"/>
          <ac:spMkLst>
            <pc:docMk/>
            <pc:sldMk cId="3890991264" sldId="257"/>
            <ac:spMk id="9" creationId="{14596D26-EC09-2711-33ED-B8F8269E8840}"/>
          </ac:spMkLst>
        </pc:spChg>
        <pc:spChg chg="mod">
          <ac:chgData name="mehmet sait özdemir" userId="dce2c172-62e6-4d50-b888-93ec6715f647" providerId="ADAL" clId="{82F3CB6A-F845-4679-849D-D1C653B8AD5D}" dt="2023-08-23T09:19:54.038" v="12" actId="20577"/>
          <ac:spMkLst>
            <pc:docMk/>
            <pc:sldMk cId="3890991264" sldId="257"/>
            <ac:spMk id="15" creationId="{6D0D488E-17C7-67DC-1056-A4B58CEA9601}"/>
          </ac:spMkLst>
        </pc:spChg>
      </pc:sldChg>
      <pc:sldChg chg="addSp delSp modSp mod">
        <pc:chgData name="mehmet sait özdemir" userId="dce2c172-62e6-4d50-b888-93ec6715f647" providerId="ADAL" clId="{82F3CB6A-F845-4679-849D-D1C653B8AD5D}" dt="2023-08-23T09:24:08.869" v="60" actId="1076"/>
        <pc:sldMkLst>
          <pc:docMk/>
          <pc:sldMk cId="3167303575" sldId="335"/>
        </pc:sldMkLst>
        <pc:spChg chg="mod">
          <ac:chgData name="mehmet sait özdemir" userId="dce2c172-62e6-4d50-b888-93ec6715f647" providerId="ADAL" clId="{82F3CB6A-F845-4679-849D-D1C653B8AD5D}" dt="2023-08-23T09:23:20.795" v="51" actId="20577"/>
          <ac:spMkLst>
            <pc:docMk/>
            <pc:sldMk cId="3167303575" sldId="335"/>
            <ac:spMk id="10" creationId="{C01B14AE-7EE6-3902-15C9-294DB17EF523}"/>
          </ac:spMkLst>
        </pc:spChg>
        <pc:spChg chg="mod">
          <ac:chgData name="mehmet sait özdemir" userId="dce2c172-62e6-4d50-b888-93ec6715f647" providerId="ADAL" clId="{82F3CB6A-F845-4679-849D-D1C653B8AD5D}" dt="2023-08-23T09:20:12.252" v="30" actId="1076"/>
          <ac:spMkLst>
            <pc:docMk/>
            <pc:sldMk cId="3167303575" sldId="335"/>
            <ac:spMk id="11" creationId="{11AEB6E0-9CC4-2371-D63A-A0CE701052E6}"/>
          </ac:spMkLst>
        </pc:spChg>
        <pc:grpChg chg="del">
          <ac:chgData name="mehmet sait özdemir" userId="dce2c172-62e6-4d50-b888-93ec6715f647" providerId="ADAL" clId="{82F3CB6A-F845-4679-849D-D1C653B8AD5D}" dt="2023-08-23T09:20:03.398" v="16" actId="478"/>
          <ac:grpSpMkLst>
            <pc:docMk/>
            <pc:sldMk cId="3167303575" sldId="335"/>
            <ac:grpSpMk id="8" creationId="{992BA49E-E529-7624-2F1B-43833E353AEB}"/>
          </ac:grpSpMkLst>
        </pc:grpChg>
        <pc:picChg chg="add mod">
          <ac:chgData name="mehmet sait özdemir" userId="dce2c172-62e6-4d50-b888-93ec6715f647" providerId="ADAL" clId="{82F3CB6A-F845-4679-849D-D1C653B8AD5D}" dt="2023-08-23T09:24:08.869" v="60" actId="1076"/>
          <ac:picMkLst>
            <pc:docMk/>
            <pc:sldMk cId="3167303575" sldId="335"/>
            <ac:picMk id="3" creationId="{2869663A-54FD-D058-F4FC-E304C7A0571E}"/>
          </ac:picMkLst>
        </pc:picChg>
        <pc:picChg chg="del">
          <ac:chgData name="mehmet sait özdemir" userId="dce2c172-62e6-4d50-b888-93ec6715f647" providerId="ADAL" clId="{82F3CB6A-F845-4679-849D-D1C653B8AD5D}" dt="2023-08-23T09:19:59.768" v="13" actId="478"/>
          <ac:picMkLst>
            <pc:docMk/>
            <pc:sldMk cId="3167303575" sldId="335"/>
            <ac:picMk id="19" creationId="{D37CF311-FD19-668A-1E60-921F8D2511B3}"/>
          </ac:picMkLst>
        </pc:picChg>
        <pc:picChg chg="del">
          <ac:chgData name="mehmet sait özdemir" userId="dce2c172-62e6-4d50-b888-93ec6715f647" providerId="ADAL" clId="{82F3CB6A-F845-4679-849D-D1C653B8AD5D}" dt="2023-08-23T09:20:01.725" v="15" actId="478"/>
          <ac:picMkLst>
            <pc:docMk/>
            <pc:sldMk cId="3167303575" sldId="335"/>
            <ac:picMk id="21" creationId="{67B0E3BE-9C70-E8D3-35DD-EEC1205780F2}"/>
          </ac:picMkLst>
        </pc:picChg>
        <pc:picChg chg="del">
          <ac:chgData name="mehmet sait özdemir" userId="dce2c172-62e6-4d50-b888-93ec6715f647" providerId="ADAL" clId="{82F3CB6A-F845-4679-849D-D1C653B8AD5D}" dt="2023-08-23T09:20:01.186" v="14" actId="478"/>
          <ac:picMkLst>
            <pc:docMk/>
            <pc:sldMk cId="3167303575" sldId="335"/>
            <ac:picMk id="23" creationId="{1650A8C8-EA1B-0924-0072-0FAEDD6B6A74}"/>
          </ac:picMkLst>
        </pc:picChg>
        <pc:inkChg chg="del">
          <ac:chgData name="mehmet sait özdemir" userId="dce2c172-62e6-4d50-b888-93ec6715f647" providerId="ADAL" clId="{82F3CB6A-F845-4679-849D-D1C653B8AD5D}" dt="2023-08-23T09:20:03.398" v="16" actId="478"/>
          <ac:inkMkLst>
            <pc:docMk/>
            <pc:sldMk cId="3167303575" sldId="335"/>
            <ac:inkMk id="5" creationId="{C8974410-CFF8-9762-508E-51DC49B6B791}"/>
          </ac:inkMkLst>
        </pc:inkChg>
        <pc:inkChg chg="del">
          <ac:chgData name="mehmet sait özdemir" userId="dce2c172-62e6-4d50-b888-93ec6715f647" providerId="ADAL" clId="{82F3CB6A-F845-4679-849D-D1C653B8AD5D}" dt="2023-08-23T09:20:03.398" v="16" actId="478"/>
          <ac:inkMkLst>
            <pc:docMk/>
            <pc:sldMk cId="3167303575" sldId="335"/>
            <ac:inkMk id="6" creationId="{EFC1F308-28EC-62E2-5684-EDD14D4FB0A7}"/>
          </ac:inkMkLst>
        </pc:inkChg>
        <pc:inkChg chg="del">
          <ac:chgData name="mehmet sait özdemir" userId="dce2c172-62e6-4d50-b888-93ec6715f647" providerId="ADAL" clId="{82F3CB6A-F845-4679-849D-D1C653B8AD5D}" dt="2023-08-23T09:20:03.398" v="16" actId="478"/>
          <ac:inkMkLst>
            <pc:docMk/>
            <pc:sldMk cId="3167303575" sldId="335"/>
            <ac:inkMk id="7" creationId="{63DDA252-3E85-EA72-809C-9BEBD3695968}"/>
          </ac:inkMkLst>
        </pc:inkChg>
      </pc:sldChg>
      <pc:sldChg chg="del">
        <pc:chgData name="mehmet sait özdemir" userId="dce2c172-62e6-4d50-b888-93ec6715f647" providerId="ADAL" clId="{82F3CB6A-F845-4679-849D-D1C653B8AD5D}" dt="2023-08-23T09:22:59.605" v="35" actId="47"/>
        <pc:sldMkLst>
          <pc:docMk/>
          <pc:sldMk cId="81330961" sldId="336"/>
        </pc:sldMkLst>
      </pc:sldChg>
      <pc:sldChg chg="del ord">
        <pc:chgData name="mehmet sait özdemir" userId="dce2c172-62e6-4d50-b888-93ec6715f647" providerId="ADAL" clId="{82F3CB6A-F845-4679-849D-D1C653B8AD5D}" dt="2023-08-23T09:22:54.996" v="34" actId="47"/>
        <pc:sldMkLst>
          <pc:docMk/>
          <pc:sldMk cId="1049847851" sldId="336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480462743" sldId="336"/>
        </pc:sldMkLst>
      </pc:sldChg>
      <pc:sldChg chg="addSp delSp modSp mod ord">
        <pc:chgData name="mehmet sait özdemir" userId="dce2c172-62e6-4d50-b888-93ec6715f647" providerId="ADAL" clId="{82F3CB6A-F845-4679-849D-D1C653B8AD5D}" dt="2023-08-23T12:18:01.471" v="645" actId="1076"/>
        <pc:sldMkLst>
          <pc:docMk/>
          <pc:sldMk cId="3709536856" sldId="336"/>
        </pc:sldMkLst>
        <pc:spChg chg="add mod">
          <ac:chgData name="mehmet sait özdemir" userId="dce2c172-62e6-4d50-b888-93ec6715f647" providerId="ADAL" clId="{82F3CB6A-F845-4679-849D-D1C653B8AD5D}" dt="2023-08-23T09:23:28.709" v="54"/>
          <ac:spMkLst>
            <pc:docMk/>
            <pc:sldMk cId="3709536856" sldId="336"/>
            <ac:spMk id="2" creationId="{BF758552-7DFD-773D-9809-5D285093CEDC}"/>
          </ac:spMkLst>
        </pc:spChg>
        <pc:spChg chg="add mod">
          <ac:chgData name="mehmet sait özdemir" userId="dce2c172-62e6-4d50-b888-93ec6715f647" providerId="ADAL" clId="{82F3CB6A-F845-4679-849D-D1C653B8AD5D}" dt="2023-08-23T09:23:28.709" v="54"/>
          <ac:spMkLst>
            <pc:docMk/>
            <pc:sldMk cId="3709536856" sldId="336"/>
            <ac:spMk id="3" creationId="{A6855A07-4FC8-DC58-3E25-CE044F201A1D}"/>
          </ac:spMkLst>
        </pc:spChg>
        <pc:spChg chg="add mod">
          <ac:chgData name="mehmet sait özdemir" userId="dce2c172-62e6-4d50-b888-93ec6715f647" providerId="ADAL" clId="{82F3CB6A-F845-4679-849D-D1C653B8AD5D}" dt="2023-08-23T12:17:30.731" v="642" actId="207"/>
          <ac:spMkLst>
            <pc:docMk/>
            <pc:sldMk cId="3709536856" sldId="336"/>
            <ac:spMk id="6" creationId="{A3537EE7-0485-2FE6-E762-C4E0EBC68D04}"/>
          </ac:spMkLst>
        </pc:spChg>
        <pc:spChg chg="del mod">
          <ac:chgData name="mehmet sait özdemir" userId="dce2c172-62e6-4d50-b888-93ec6715f647" providerId="ADAL" clId="{82F3CB6A-F845-4679-849D-D1C653B8AD5D}" dt="2023-08-23T09:23:26.863" v="52" actId="478"/>
          <ac:spMkLst>
            <pc:docMk/>
            <pc:sldMk cId="3709536856" sldId="336"/>
            <ac:spMk id="10" creationId="{C01B14AE-7EE6-3902-15C9-294DB17EF523}"/>
          </ac:spMkLst>
        </pc:spChg>
        <pc:spChg chg="del mod">
          <ac:chgData name="mehmet sait özdemir" userId="dce2c172-62e6-4d50-b888-93ec6715f647" providerId="ADAL" clId="{82F3CB6A-F845-4679-849D-D1C653B8AD5D}" dt="2023-08-23T09:23:27.464" v="53" actId="478"/>
          <ac:spMkLst>
            <pc:docMk/>
            <pc:sldMk cId="3709536856" sldId="336"/>
            <ac:spMk id="11" creationId="{11AEB6E0-9CC4-2371-D63A-A0CE701052E6}"/>
          </ac:spMkLst>
        </pc:spChg>
        <pc:picChg chg="add mod">
          <ac:chgData name="mehmet sait özdemir" userId="dce2c172-62e6-4d50-b888-93ec6715f647" providerId="ADAL" clId="{82F3CB6A-F845-4679-849D-D1C653B8AD5D}" dt="2023-08-23T12:18:01.471" v="645" actId="1076"/>
          <ac:picMkLst>
            <pc:docMk/>
            <pc:sldMk cId="3709536856" sldId="336"/>
            <ac:picMk id="5" creationId="{18D5C9CA-DE98-BC28-3422-3FA1D9205967}"/>
          </ac:picMkLst>
        </pc:picChg>
        <pc:picChg chg="del">
          <ac:chgData name="mehmet sait özdemir" userId="dce2c172-62e6-4d50-b888-93ec6715f647" providerId="ADAL" clId="{82F3CB6A-F845-4679-849D-D1C653B8AD5D}" dt="2023-08-23T12:16:47.137" v="591" actId="478"/>
          <ac:picMkLst>
            <pc:docMk/>
            <pc:sldMk cId="3709536856" sldId="336"/>
            <ac:picMk id="19" creationId="{D37CF311-FD19-668A-1E60-921F8D2511B3}"/>
          </ac:picMkLst>
        </pc:picChg>
        <pc:picChg chg="del">
          <ac:chgData name="mehmet sait özdemir" userId="dce2c172-62e6-4d50-b888-93ec6715f647" providerId="ADAL" clId="{82F3CB6A-F845-4679-849D-D1C653B8AD5D}" dt="2023-08-23T12:16:48.435" v="593" actId="478"/>
          <ac:picMkLst>
            <pc:docMk/>
            <pc:sldMk cId="3709536856" sldId="336"/>
            <ac:picMk id="21" creationId="{67B0E3BE-9C70-E8D3-35DD-EEC1205780F2}"/>
          </ac:picMkLst>
        </pc:picChg>
        <pc:picChg chg="del">
          <ac:chgData name="mehmet sait özdemir" userId="dce2c172-62e6-4d50-b888-93ec6715f647" providerId="ADAL" clId="{82F3CB6A-F845-4679-849D-D1C653B8AD5D}" dt="2023-08-23T12:16:47.925" v="592" actId="478"/>
          <ac:picMkLst>
            <pc:docMk/>
            <pc:sldMk cId="3709536856" sldId="336"/>
            <ac:picMk id="23" creationId="{1650A8C8-EA1B-0924-0072-0FAEDD6B6A74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778067482" sldId="337"/>
        </pc:sldMkLst>
      </pc:sldChg>
      <pc:sldChg chg="addSp modSp add mod">
        <pc:chgData name="mehmet sait özdemir" userId="dce2c172-62e6-4d50-b888-93ec6715f647" providerId="ADAL" clId="{82F3CB6A-F845-4679-849D-D1C653B8AD5D}" dt="2023-08-23T09:24:33.954" v="68" actId="1076"/>
        <pc:sldMkLst>
          <pc:docMk/>
          <pc:sldMk cId="4278120968" sldId="337"/>
        </pc:sldMkLst>
        <pc:picChg chg="add mod">
          <ac:chgData name="mehmet sait özdemir" userId="dce2c172-62e6-4d50-b888-93ec6715f647" providerId="ADAL" clId="{82F3CB6A-F845-4679-849D-D1C653B8AD5D}" dt="2023-08-23T09:24:33.954" v="68" actId="1076"/>
          <ac:picMkLst>
            <pc:docMk/>
            <pc:sldMk cId="4278120968" sldId="337"/>
            <ac:picMk id="3" creationId="{289B7B17-5C66-F4C4-6D40-B468975EE62B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338352087" sldId="338"/>
        </pc:sldMkLst>
      </pc:sldChg>
      <pc:sldChg chg="addSp modSp add mod">
        <pc:chgData name="mehmet sait özdemir" userId="dce2c172-62e6-4d50-b888-93ec6715f647" providerId="ADAL" clId="{82F3CB6A-F845-4679-849D-D1C653B8AD5D}" dt="2023-08-23T09:24:45.655" v="72" actId="14100"/>
        <pc:sldMkLst>
          <pc:docMk/>
          <pc:sldMk cId="1587730940" sldId="338"/>
        </pc:sldMkLst>
        <pc:picChg chg="add mod">
          <ac:chgData name="mehmet sait özdemir" userId="dce2c172-62e6-4d50-b888-93ec6715f647" providerId="ADAL" clId="{82F3CB6A-F845-4679-849D-D1C653B8AD5D}" dt="2023-08-23T09:24:45.655" v="72" actId="14100"/>
          <ac:picMkLst>
            <pc:docMk/>
            <pc:sldMk cId="1587730940" sldId="338"/>
            <ac:picMk id="3" creationId="{83E8A3A4-6D11-31DA-CFCD-0A3C2F2EA40A}"/>
          </ac:picMkLst>
        </pc:picChg>
      </pc:sldChg>
      <pc:sldChg chg="addSp modSp add mod">
        <pc:chgData name="mehmet sait özdemir" userId="dce2c172-62e6-4d50-b888-93ec6715f647" providerId="ADAL" clId="{82F3CB6A-F845-4679-849D-D1C653B8AD5D}" dt="2023-08-23T09:24:58.780" v="75" actId="1076"/>
        <pc:sldMkLst>
          <pc:docMk/>
          <pc:sldMk cId="2170539297" sldId="339"/>
        </pc:sldMkLst>
        <pc:picChg chg="add mod">
          <ac:chgData name="mehmet sait özdemir" userId="dce2c172-62e6-4d50-b888-93ec6715f647" providerId="ADAL" clId="{82F3CB6A-F845-4679-849D-D1C653B8AD5D}" dt="2023-08-23T09:24:58.780" v="75" actId="1076"/>
          <ac:picMkLst>
            <pc:docMk/>
            <pc:sldMk cId="2170539297" sldId="339"/>
            <ac:picMk id="3" creationId="{F538D0EC-35D7-376D-033B-D84C83622DA9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949053719" sldId="339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618115480" sldId="340"/>
        </pc:sldMkLst>
      </pc:sldChg>
      <pc:sldChg chg="addSp modSp add mod replId">
        <pc:chgData name="mehmet sait özdemir" userId="dce2c172-62e6-4d50-b888-93ec6715f647" providerId="ADAL" clId="{82F3CB6A-F845-4679-849D-D1C653B8AD5D}" dt="2023-08-23T11:12:51.747" v="78" actId="1076"/>
        <pc:sldMkLst>
          <pc:docMk/>
          <pc:sldMk cId="3478822714" sldId="340"/>
        </pc:sldMkLst>
        <pc:picChg chg="add mod">
          <ac:chgData name="mehmet sait özdemir" userId="dce2c172-62e6-4d50-b888-93ec6715f647" providerId="ADAL" clId="{82F3CB6A-F845-4679-849D-D1C653B8AD5D}" dt="2023-08-23T11:12:51.747" v="78" actId="1076"/>
          <ac:picMkLst>
            <pc:docMk/>
            <pc:sldMk cId="3478822714" sldId="340"/>
            <ac:picMk id="3" creationId="{02D3D63F-9473-6781-1819-0C3A0C620488}"/>
          </ac:picMkLst>
        </pc:picChg>
      </pc:sldChg>
      <pc:sldChg chg="addSp modSp add mod">
        <pc:chgData name="mehmet sait özdemir" userId="dce2c172-62e6-4d50-b888-93ec6715f647" providerId="ADAL" clId="{82F3CB6A-F845-4679-849D-D1C653B8AD5D}" dt="2023-08-23T11:13:04.625" v="81" actId="1076"/>
        <pc:sldMkLst>
          <pc:docMk/>
          <pc:sldMk cId="120418401" sldId="341"/>
        </pc:sldMkLst>
        <pc:picChg chg="add mod">
          <ac:chgData name="mehmet sait özdemir" userId="dce2c172-62e6-4d50-b888-93ec6715f647" providerId="ADAL" clId="{82F3CB6A-F845-4679-849D-D1C653B8AD5D}" dt="2023-08-23T11:13:04.625" v="81" actId="1076"/>
          <ac:picMkLst>
            <pc:docMk/>
            <pc:sldMk cId="120418401" sldId="341"/>
            <ac:picMk id="3" creationId="{55488DFD-AE55-FC55-0575-B8370C15F5D2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607882104" sldId="341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695896712" sldId="342"/>
        </pc:sldMkLst>
      </pc:sldChg>
      <pc:sldChg chg="addSp modSp add mod replId">
        <pc:chgData name="mehmet sait özdemir" userId="dce2c172-62e6-4d50-b888-93ec6715f647" providerId="ADAL" clId="{82F3CB6A-F845-4679-849D-D1C653B8AD5D}" dt="2023-08-23T11:13:26.930" v="84" actId="1076"/>
        <pc:sldMkLst>
          <pc:docMk/>
          <pc:sldMk cId="3759048690" sldId="342"/>
        </pc:sldMkLst>
        <pc:picChg chg="add mod">
          <ac:chgData name="mehmet sait özdemir" userId="dce2c172-62e6-4d50-b888-93ec6715f647" providerId="ADAL" clId="{82F3CB6A-F845-4679-849D-D1C653B8AD5D}" dt="2023-08-23T11:13:26.930" v="84" actId="1076"/>
          <ac:picMkLst>
            <pc:docMk/>
            <pc:sldMk cId="3759048690" sldId="342"/>
            <ac:picMk id="3" creationId="{DBBA1719-CDC8-D3C6-1523-CFA991BD369A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13:59.944" v="89" actId="14100"/>
        <pc:sldMkLst>
          <pc:docMk/>
          <pc:sldMk cId="2521648667" sldId="343"/>
        </pc:sldMkLst>
        <pc:picChg chg="add mod">
          <ac:chgData name="mehmet sait özdemir" userId="dce2c172-62e6-4d50-b888-93ec6715f647" providerId="ADAL" clId="{82F3CB6A-F845-4679-849D-D1C653B8AD5D}" dt="2023-08-23T11:13:59.944" v="89" actId="14100"/>
          <ac:picMkLst>
            <pc:docMk/>
            <pc:sldMk cId="2521648667" sldId="343"/>
            <ac:picMk id="3" creationId="{5D6D1126-6682-4691-63AB-2A7909574775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598875444" sldId="343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472054278" sldId="344"/>
        </pc:sldMkLst>
      </pc:sldChg>
      <pc:sldChg chg="addSp modSp add mod replId">
        <pc:chgData name="mehmet sait özdemir" userId="dce2c172-62e6-4d50-b888-93ec6715f647" providerId="ADAL" clId="{82F3CB6A-F845-4679-849D-D1C653B8AD5D}" dt="2023-08-23T11:15:10.258" v="96" actId="14100"/>
        <pc:sldMkLst>
          <pc:docMk/>
          <pc:sldMk cId="3572561701" sldId="344"/>
        </pc:sldMkLst>
        <pc:picChg chg="add mod">
          <ac:chgData name="mehmet sait özdemir" userId="dce2c172-62e6-4d50-b888-93ec6715f647" providerId="ADAL" clId="{82F3CB6A-F845-4679-849D-D1C653B8AD5D}" dt="2023-08-23T11:15:10.258" v="96" actId="14100"/>
          <ac:picMkLst>
            <pc:docMk/>
            <pc:sldMk cId="3572561701" sldId="344"/>
            <ac:picMk id="3" creationId="{CF98108E-EC57-54D2-B18D-198A07B8CCF3}"/>
          </ac:picMkLst>
        </pc:picChg>
      </pc:sldChg>
      <pc:sldChg chg="addSp modSp add mod">
        <pc:chgData name="mehmet sait özdemir" userId="dce2c172-62e6-4d50-b888-93ec6715f647" providerId="ADAL" clId="{82F3CB6A-F845-4679-849D-D1C653B8AD5D}" dt="2023-08-23T11:15:25.145" v="99" actId="14100"/>
        <pc:sldMkLst>
          <pc:docMk/>
          <pc:sldMk cId="3414236640" sldId="345"/>
        </pc:sldMkLst>
        <pc:picChg chg="add mod">
          <ac:chgData name="mehmet sait özdemir" userId="dce2c172-62e6-4d50-b888-93ec6715f647" providerId="ADAL" clId="{82F3CB6A-F845-4679-849D-D1C653B8AD5D}" dt="2023-08-23T11:15:25.145" v="99" actId="14100"/>
          <ac:picMkLst>
            <pc:docMk/>
            <pc:sldMk cId="3414236640" sldId="345"/>
            <ac:picMk id="3" creationId="{14CF94E9-E899-E4A5-17D5-114B26305F4D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901298513" sldId="345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377139344" sldId="346"/>
        </pc:sldMkLst>
      </pc:sldChg>
      <pc:sldChg chg="addSp modSp add mod">
        <pc:chgData name="mehmet sait özdemir" userId="dce2c172-62e6-4d50-b888-93ec6715f647" providerId="ADAL" clId="{82F3CB6A-F845-4679-849D-D1C653B8AD5D}" dt="2023-08-23T11:15:33.928" v="102" actId="14100"/>
        <pc:sldMkLst>
          <pc:docMk/>
          <pc:sldMk cId="1520057285" sldId="346"/>
        </pc:sldMkLst>
        <pc:picChg chg="add mod">
          <ac:chgData name="mehmet sait özdemir" userId="dce2c172-62e6-4d50-b888-93ec6715f647" providerId="ADAL" clId="{82F3CB6A-F845-4679-849D-D1C653B8AD5D}" dt="2023-08-23T11:15:33.928" v="102" actId="14100"/>
          <ac:picMkLst>
            <pc:docMk/>
            <pc:sldMk cId="1520057285" sldId="346"/>
            <ac:picMk id="3" creationId="{CDADFD2A-50E9-441D-5A91-6EFCE7138527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58233511" sldId="347"/>
        </pc:sldMkLst>
      </pc:sldChg>
      <pc:sldChg chg="addSp modSp add mod replId">
        <pc:chgData name="mehmet sait özdemir" userId="dce2c172-62e6-4d50-b888-93ec6715f647" providerId="ADAL" clId="{82F3CB6A-F845-4679-849D-D1C653B8AD5D}" dt="2023-08-23T11:16:40.632" v="106" actId="1076"/>
        <pc:sldMkLst>
          <pc:docMk/>
          <pc:sldMk cId="1193512580" sldId="347"/>
        </pc:sldMkLst>
        <pc:picChg chg="add mod">
          <ac:chgData name="mehmet sait özdemir" userId="dce2c172-62e6-4d50-b888-93ec6715f647" providerId="ADAL" clId="{82F3CB6A-F845-4679-849D-D1C653B8AD5D}" dt="2023-08-23T11:16:40.632" v="106" actId="1076"/>
          <ac:picMkLst>
            <pc:docMk/>
            <pc:sldMk cId="1193512580" sldId="347"/>
            <ac:picMk id="3" creationId="{17261EB0-FB1A-F95D-C0E4-2AE25D063590}"/>
          </ac:picMkLst>
        </pc:picChg>
      </pc:sldChg>
      <pc:sldChg chg="addSp modSp add mod">
        <pc:chgData name="mehmet sait özdemir" userId="dce2c172-62e6-4d50-b888-93ec6715f647" providerId="ADAL" clId="{82F3CB6A-F845-4679-849D-D1C653B8AD5D}" dt="2023-08-23T11:17:14.659" v="109" actId="14100"/>
        <pc:sldMkLst>
          <pc:docMk/>
          <pc:sldMk cId="87669058" sldId="348"/>
        </pc:sldMkLst>
        <pc:picChg chg="add mod">
          <ac:chgData name="mehmet sait özdemir" userId="dce2c172-62e6-4d50-b888-93ec6715f647" providerId="ADAL" clId="{82F3CB6A-F845-4679-849D-D1C653B8AD5D}" dt="2023-08-23T11:17:14.659" v="109" actId="14100"/>
          <ac:picMkLst>
            <pc:docMk/>
            <pc:sldMk cId="87669058" sldId="348"/>
            <ac:picMk id="3" creationId="{CE2D118F-2901-879D-2D02-B6115D9494E2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17:40.617" v="112" actId="14100"/>
        <pc:sldMkLst>
          <pc:docMk/>
          <pc:sldMk cId="3574330467" sldId="349"/>
        </pc:sldMkLst>
        <pc:picChg chg="add mod">
          <ac:chgData name="mehmet sait özdemir" userId="dce2c172-62e6-4d50-b888-93ec6715f647" providerId="ADAL" clId="{82F3CB6A-F845-4679-849D-D1C653B8AD5D}" dt="2023-08-23T11:17:40.617" v="112" actId="14100"/>
          <ac:picMkLst>
            <pc:docMk/>
            <pc:sldMk cId="3574330467" sldId="349"/>
            <ac:picMk id="3" creationId="{05369A59-BC8C-D18A-0C48-0F6D3823F9C2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18:10.858" v="115" actId="14100"/>
        <pc:sldMkLst>
          <pc:docMk/>
          <pc:sldMk cId="734309542" sldId="350"/>
        </pc:sldMkLst>
        <pc:picChg chg="add mod">
          <ac:chgData name="mehmet sait özdemir" userId="dce2c172-62e6-4d50-b888-93ec6715f647" providerId="ADAL" clId="{82F3CB6A-F845-4679-849D-D1C653B8AD5D}" dt="2023-08-23T11:18:10.858" v="115" actId="14100"/>
          <ac:picMkLst>
            <pc:docMk/>
            <pc:sldMk cId="734309542" sldId="350"/>
            <ac:picMk id="3" creationId="{AEDA40F3-371E-2B01-7309-06AD667B963C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414939052" sldId="350"/>
        </pc:sldMkLst>
      </pc:sldChg>
      <pc:sldChg chg="addSp modSp add mod replId">
        <pc:chgData name="mehmet sait özdemir" userId="dce2c172-62e6-4d50-b888-93ec6715f647" providerId="ADAL" clId="{82F3CB6A-F845-4679-849D-D1C653B8AD5D}" dt="2023-08-23T11:23:19.441" v="296" actId="58"/>
        <pc:sldMkLst>
          <pc:docMk/>
          <pc:sldMk cId="1238631751" sldId="351"/>
        </pc:sldMkLst>
        <pc:spChg chg="add mod">
          <ac:chgData name="mehmet sait özdemir" userId="dce2c172-62e6-4d50-b888-93ec6715f647" providerId="ADAL" clId="{82F3CB6A-F845-4679-849D-D1C653B8AD5D}" dt="2023-08-23T11:23:19.441" v="296" actId="58"/>
          <ac:spMkLst>
            <pc:docMk/>
            <pc:sldMk cId="1238631751" sldId="351"/>
            <ac:spMk id="3" creationId="{D85C28AB-61DC-8F0E-92D3-60A5BAA8ABE8}"/>
          </ac:spMkLst>
        </pc:spChg>
        <pc:graphicFrameChg chg="add mod modGraphic">
          <ac:chgData name="mehmet sait özdemir" userId="dce2c172-62e6-4d50-b888-93ec6715f647" providerId="ADAL" clId="{82F3CB6A-F845-4679-849D-D1C653B8AD5D}" dt="2023-08-23T11:23:13.505" v="294" actId="1076"/>
          <ac:graphicFrameMkLst>
            <pc:docMk/>
            <pc:sldMk cId="1238631751" sldId="351"/>
            <ac:graphicFrameMk id="2" creationId="{F2A63212-A1C3-B7D9-C6AB-0A7873D318DC}"/>
          </ac:graphicFrameMkLst>
        </pc:graphicFrame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793580259" sldId="351"/>
        </pc:sldMkLst>
      </pc:sldChg>
      <pc:sldChg chg="addSp modSp add mod">
        <pc:chgData name="mehmet sait özdemir" userId="dce2c172-62e6-4d50-b888-93ec6715f647" providerId="ADAL" clId="{82F3CB6A-F845-4679-849D-D1C653B8AD5D}" dt="2023-08-23T11:27:57.021" v="362" actId="14100"/>
        <pc:sldMkLst>
          <pc:docMk/>
          <pc:sldMk cId="1273249651" sldId="352"/>
        </pc:sldMkLst>
        <pc:picChg chg="add mod">
          <ac:chgData name="mehmet sait özdemir" userId="dce2c172-62e6-4d50-b888-93ec6715f647" providerId="ADAL" clId="{82F3CB6A-F845-4679-849D-D1C653B8AD5D}" dt="2023-08-23T11:27:57.021" v="362" actId="14100"/>
          <ac:picMkLst>
            <pc:docMk/>
            <pc:sldMk cId="1273249651" sldId="352"/>
            <ac:picMk id="3" creationId="{C972270A-B412-88B1-114C-8179AC573365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041583578" sldId="352"/>
        </pc:sldMkLst>
      </pc:sldChg>
      <pc:sldChg chg="addSp modSp add mod replId">
        <pc:chgData name="mehmet sait özdemir" userId="dce2c172-62e6-4d50-b888-93ec6715f647" providerId="ADAL" clId="{82F3CB6A-F845-4679-849D-D1C653B8AD5D}" dt="2023-08-23T11:28:29.437" v="366" actId="14100"/>
        <pc:sldMkLst>
          <pc:docMk/>
          <pc:sldMk cId="3479210558" sldId="353"/>
        </pc:sldMkLst>
        <pc:picChg chg="add mod">
          <ac:chgData name="mehmet sait özdemir" userId="dce2c172-62e6-4d50-b888-93ec6715f647" providerId="ADAL" clId="{82F3CB6A-F845-4679-849D-D1C653B8AD5D}" dt="2023-08-23T11:28:29.437" v="366" actId="14100"/>
          <ac:picMkLst>
            <pc:docMk/>
            <pc:sldMk cId="3479210558" sldId="353"/>
            <ac:picMk id="3" creationId="{201CAF4D-8D6F-B4C8-1562-5603C7745861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882267136" sldId="353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090405980" sldId="354"/>
        </pc:sldMkLst>
      </pc:sldChg>
      <pc:sldChg chg="addSp modSp add mod replId">
        <pc:chgData name="mehmet sait özdemir" userId="dce2c172-62e6-4d50-b888-93ec6715f647" providerId="ADAL" clId="{82F3CB6A-F845-4679-849D-D1C653B8AD5D}" dt="2023-08-23T11:28:58.049" v="370" actId="14100"/>
        <pc:sldMkLst>
          <pc:docMk/>
          <pc:sldMk cId="4214568725" sldId="354"/>
        </pc:sldMkLst>
        <pc:picChg chg="add mod">
          <ac:chgData name="mehmet sait özdemir" userId="dce2c172-62e6-4d50-b888-93ec6715f647" providerId="ADAL" clId="{82F3CB6A-F845-4679-849D-D1C653B8AD5D}" dt="2023-08-23T11:28:58.049" v="370" actId="14100"/>
          <ac:picMkLst>
            <pc:docMk/>
            <pc:sldMk cId="4214568725" sldId="354"/>
            <ac:picMk id="3" creationId="{7193745B-30B9-7E10-6029-7A6481E3264F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29:11.407" v="373" actId="14100"/>
        <pc:sldMkLst>
          <pc:docMk/>
          <pc:sldMk cId="932222818" sldId="355"/>
        </pc:sldMkLst>
        <pc:picChg chg="add mod">
          <ac:chgData name="mehmet sait özdemir" userId="dce2c172-62e6-4d50-b888-93ec6715f647" providerId="ADAL" clId="{82F3CB6A-F845-4679-849D-D1C653B8AD5D}" dt="2023-08-23T11:29:11.407" v="373" actId="14100"/>
          <ac:picMkLst>
            <pc:docMk/>
            <pc:sldMk cId="932222818" sldId="355"/>
            <ac:picMk id="3" creationId="{22E98EC2-1684-3857-1623-8243A7FC29AE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745412697" sldId="355"/>
        </pc:sldMkLst>
      </pc:sldChg>
      <pc:sldChg chg="addSp modSp add mod replId">
        <pc:chgData name="mehmet sait özdemir" userId="dce2c172-62e6-4d50-b888-93ec6715f647" providerId="ADAL" clId="{82F3CB6A-F845-4679-849D-D1C653B8AD5D}" dt="2023-08-23T11:29:57.246" v="377" actId="14100"/>
        <pc:sldMkLst>
          <pc:docMk/>
          <pc:sldMk cId="1953847795" sldId="356"/>
        </pc:sldMkLst>
        <pc:picChg chg="add mod">
          <ac:chgData name="mehmet sait özdemir" userId="dce2c172-62e6-4d50-b888-93ec6715f647" providerId="ADAL" clId="{82F3CB6A-F845-4679-849D-D1C653B8AD5D}" dt="2023-08-23T11:29:57.246" v="377" actId="14100"/>
          <ac:picMkLst>
            <pc:docMk/>
            <pc:sldMk cId="1953847795" sldId="356"/>
            <ac:picMk id="3" creationId="{DB65C40E-D374-7FDA-C27B-F2EBD8646BCB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509060468" sldId="356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3748596" sldId="357"/>
        </pc:sldMkLst>
      </pc:sldChg>
      <pc:sldChg chg="addSp modSp add mod replId">
        <pc:chgData name="mehmet sait özdemir" userId="dce2c172-62e6-4d50-b888-93ec6715f647" providerId="ADAL" clId="{82F3CB6A-F845-4679-849D-D1C653B8AD5D}" dt="2023-08-23T11:30:12.576" v="381" actId="14100"/>
        <pc:sldMkLst>
          <pc:docMk/>
          <pc:sldMk cId="1221216658" sldId="357"/>
        </pc:sldMkLst>
        <pc:picChg chg="add mod">
          <ac:chgData name="mehmet sait özdemir" userId="dce2c172-62e6-4d50-b888-93ec6715f647" providerId="ADAL" clId="{82F3CB6A-F845-4679-849D-D1C653B8AD5D}" dt="2023-08-23T11:30:12.576" v="381" actId="14100"/>
          <ac:picMkLst>
            <pc:docMk/>
            <pc:sldMk cId="1221216658" sldId="357"/>
            <ac:picMk id="3" creationId="{D73B242C-7E91-0221-2391-0190A66162DF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344010480" sldId="358"/>
        </pc:sldMkLst>
      </pc:sldChg>
      <pc:sldChg chg="addSp modSp add mod replId">
        <pc:chgData name="mehmet sait özdemir" userId="dce2c172-62e6-4d50-b888-93ec6715f647" providerId="ADAL" clId="{82F3CB6A-F845-4679-849D-D1C653B8AD5D}" dt="2023-08-23T11:30:26.976" v="385" actId="14100"/>
        <pc:sldMkLst>
          <pc:docMk/>
          <pc:sldMk cId="3092988551" sldId="358"/>
        </pc:sldMkLst>
        <pc:picChg chg="add mod">
          <ac:chgData name="mehmet sait özdemir" userId="dce2c172-62e6-4d50-b888-93ec6715f647" providerId="ADAL" clId="{82F3CB6A-F845-4679-849D-D1C653B8AD5D}" dt="2023-08-23T11:30:26.976" v="385" actId="14100"/>
          <ac:picMkLst>
            <pc:docMk/>
            <pc:sldMk cId="3092988551" sldId="358"/>
            <ac:picMk id="3" creationId="{38515CE5-E816-4050-EBE5-1F16DC874B1A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31:01.814" v="392" actId="1076"/>
        <pc:sldMkLst>
          <pc:docMk/>
          <pc:sldMk cId="750721760" sldId="359"/>
        </pc:sldMkLst>
        <pc:picChg chg="add mod">
          <ac:chgData name="mehmet sait özdemir" userId="dce2c172-62e6-4d50-b888-93ec6715f647" providerId="ADAL" clId="{82F3CB6A-F845-4679-849D-D1C653B8AD5D}" dt="2023-08-23T11:31:01.814" v="392" actId="1076"/>
          <ac:picMkLst>
            <pc:docMk/>
            <pc:sldMk cId="750721760" sldId="359"/>
            <ac:picMk id="3" creationId="{52D3685A-B803-E78E-F7C3-B98F0C1EDCAE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4143392322" sldId="359"/>
        </pc:sldMkLst>
      </pc:sldChg>
      <pc:sldChg chg="modSp add mod">
        <pc:chgData name="mehmet sait özdemir" userId="dce2c172-62e6-4d50-b888-93ec6715f647" providerId="ADAL" clId="{82F3CB6A-F845-4679-849D-D1C653B8AD5D}" dt="2023-08-23T11:23:40.561" v="309" actId="20577"/>
        <pc:sldMkLst>
          <pc:docMk/>
          <pc:sldMk cId="121469797" sldId="360"/>
        </pc:sldMkLst>
        <pc:graphicFrameChg chg="modGraphic">
          <ac:chgData name="mehmet sait özdemir" userId="dce2c172-62e6-4d50-b888-93ec6715f647" providerId="ADAL" clId="{82F3CB6A-F845-4679-849D-D1C653B8AD5D}" dt="2023-08-23T11:23:40.561" v="309" actId="20577"/>
          <ac:graphicFrameMkLst>
            <pc:docMk/>
            <pc:sldMk cId="121469797" sldId="360"/>
            <ac:graphicFrameMk id="2" creationId="{F2A63212-A1C3-B7D9-C6AB-0A7873D318DC}"/>
          </ac:graphicFrameMkLst>
        </pc:graphicFrame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816732551" sldId="360"/>
        </pc:sldMkLst>
      </pc:sldChg>
      <pc:sldChg chg="add del">
        <pc:chgData name="mehmet sait özdemir" userId="dce2c172-62e6-4d50-b888-93ec6715f647" providerId="ADAL" clId="{82F3CB6A-F845-4679-849D-D1C653B8AD5D}" dt="2023-08-23T11:22:26.551" v="214" actId="2696"/>
        <pc:sldMkLst>
          <pc:docMk/>
          <pc:sldMk cId="1927081482" sldId="360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605771598" sldId="361"/>
        </pc:sldMkLst>
      </pc:sldChg>
      <pc:sldChg chg="modSp add mod">
        <pc:chgData name="mehmet sait özdemir" userId="dce2c172-62e6-4d50-b888-93ec6715f647" providerId="ADAL" clId="{82F3CB6A-F845-4679-849D-D1C653B8AD5D}" dt="2023-08-23T11:23:47.553" v="313" actId="20577"/>
        <pc:sldMkLst>
          <pc:docMk/>
          <pc:sldMk cId="2279782261" sldId="361"/>
        </pc:sldMkLst>
        <pc:graphicFrameChg chg="modGraphic">
          <ac:chgData name="mehmet sait özdemir" userId="dce2c172-62e6-4d50-b888-93ec6715f647" providerId="ADAL" clId="{82F3CB6A-F845-4679-849D-D1C653B8AD5D}" dt="2023-08-23T11:23:47.553" v="313" actId="20577"/>
          <ac:graphicFrameMkLst>
            <pc:docMk/>
            <pc:sldMk cId="2279782261" sldId="361"/>
            <ac:graphicFrameMk id="2" creationId="{F2A63212-A1C3-B7D9-C6AB-0A7873D318DC}"/>
          </ac:graphicFrameMkLst>
        </pc:graphicFrameChg>
      </pc:sldChg>
      <pc:sldChg chg="add del">
        <pc:chgData name="mehmet sait özdemir" userId="dce2c172-62e6-4d50-b888-93ec6715f647" providerId="ADAL" clId="{82F3CB6A-F845-4679-849D-D1C653B8AD5D}" dt="2023-08-23T11:22:26.551" v="214" actId="2696"/>
        <pc:sldMkLst>
          <pc:docMk/>
          <pc:sldMk cId="2561022738" sldId="361"/>
        </pc:sldMkLst>
      </pc:sldChg>
      <pc:sldChg chg="add del replId">
        <pc:chgData name="mehmet sait özdemir" userId="dce2c172-62e6-4d50-b888-93ec6715f647" providerId="ADAL" clId="{82F3CB6A-F845-4679-849D-D1C653B8AD5D}" dt="2023-08-23T11:22:26.551" v="214" actId="2696"/>
        <pc:sldMkLst>
          <pc:docMk/>
          <pc:sldMk cId="2124431218" sldId="362"/>
        </pc:sldMkLst>
      </pc:sldChg>
      <pc:sldChg chg="modSp add mod replId">
        <pc:chgData name="mehmet sait özdemir" userId="dce2c172-62e6-4d50-b888-93ec6715f647" providerId="ADAL" clId="{82F3CB6A-F845-4679-849D-D1C653B8AD5D}" dt="2023-08-23T11:24:08.341" v="330" actId="255"/>
        <pc:sldMkLst>
          <pc:docMk/>
          <pc:sldMk cId="3534803451" sldId="362"/>
        </pc:sldMkLst>
        <pc:graphicFrameChg chg="modGraphic">
          <ac:chgData name="mehmet sait özdemir" userId="dce2c172-62e6-4d50-b888-93ec6715f647" providerId="ADAL" clId="{82F3CB6A-F845-4679-849D-D1C653B8AD5D}" dt="2023-08-23T11:24:08.341" v="330" actId="255"/>
          <ac:graphicFrameMkLst>
            <pc:docMk/>
            <pc:sldMk cId="3534803451" sldId="362"/>
            <ac:graphicFrameMk id="2" creationId="{F2A63212-A1C3-B7D9-C6AB-0A7873D318DC}"/>
          </ac:graphicFrameMkLst>
        </pc:graphicFrame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886933251" sldId="362"/>
        </pc:sldMkLst>
      </pc:sldChg>
      <pc:sldChg chg="modSp add mod">
        <pc:chgData name="mehmet sait özdemir" userId="dce2c172-62e6-4d50-b888-93ec6715f647" providerId="ADAL" clId="{82F3CB6A-F845-4679-849D-D1C653B8AD5D}" dt="2023-08-23T11:25:06.009" v="352" actId="255"/>
        <pc:sldMkLst>
          <pc:docMk/>
          <pc:sldMk cId="1817064478" sldId="363"/>
        </pc:sldMkLst>
        <pc:graphicFrameChg chg="mod modGraphic">
          <ac:chgData name="mehmet sait özdemir" userId="dce2c172-62e6-4d50-b888-93ec6715f647" providerId="ADAL" clId="{82F3CB6A-F845-4679-849D-D1C653B8AD5D}" dt="2023-08-23T11:25:06.009" v="352" actId="255"/>
          <ac:graphicFrameMkLst>
            <pc:docMk/>
            <pc:sldMk cId="1817064478" sldId="363"/>
            <ac:graphicFrameMk id="2" creationId="{F2A63212-A1C3-B7D9-C6AB-0A7873D318DC}"/>
          </ac:graphicFrameMkLst>
        </pc:graphicFrame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613280551" sldId="363"/>
        </pc:sldMkLst>
      </pc:sldChg>
      <pc:sldChg chg="add del">
        <pc:chgData name="mehmet sait özdemir" userId="dce2c172-62e6-4d50-b888-93ec6715f647" providerId="ADAL" clId="{82F3CB6A-F845-4679-849D-D1C653B8AD5D}" dt="2023-08-23T11:22:26.551" v="214" actId="2696"/>
        <pc:sldMkLst>
          <pc:docMk/>
          <pc:sldMk cId="3691658906" sldId="363"/>
        </pc:sldMkLst>
      </pc:sldChg>
      <pc:sldChg chg="add del replId">
        <pc:chgData name="mehmet sait özdemir" userId="dce2c172-62e6-4d50-b888-93ec6715f647" providerId="ADAL" clId="{82F3CB6A-F845-4679-849D-D1C653B8AD5D}" dt="2023-08-23T11:22:26.551" v="214" actId="2696"/>
        <pc:sldMkLst>
          <pc:docMk/>
          <pc:sldMk cId="228153524" sldId="364"/>
        </pc:sldMkLst>
      </pc:sldChg>
      <pc:sldChg chg="modSp add mod replId">
        <pc:chgData name="mehmet sait özdemir" userId="dce2c172-62e6-4d50-b888-93ec6715f647" providerId="ADAL" clId="{82F3CB6A-F845-4679-849D-D1C653B8AD5D}" dt="2023-08-23T11:24:55.775" v="349" actId="255"/>
        <pc:sldMkLst>
          <pc:docMk/>
          <pc:sldMk cId="311775778" sldId="364"/>
        </pc:sldMkLst>
        <pc:graphicFrameChg chg="mod modGraphic">
          <ac:chgData name="mehmet sait özdemir" userId="dce2c172-62e6-4d50-b888-93ec6715f647" providerId="ADAL" clId="{82F3CB6A-F845-4679-849D-D1C653B8AD5D}" dt="2023-08-23T11:24:55.775" v="349" actId="255"/>
          <ac:graphicFrameMkLst>
            <pc:docMk/>
            <pc:sldMk cId="311775778" sldId="364"/>
            <ac:graphicFrameMk id="2" creationId="{F2A63212-A1C3-B7D9-C6AB-0A7873D318DC}"/>
          </ac:graphicFrameMkLst>
        </pc:graphicFrame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250933666" sldId="364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083055349" sldId="365"/>
        </pc:sldMkLst>
      </pc:sldChg>
      <pc:sldChg chg="add del replId">
        <pc:chgData name="mehmet sait özdemir" userId="dce2c172-62e6-4d50-b888-93ec6715f647" providerId="ADAL" clId="{82F3CB6A-F845-4679-849D-D1C653B8AD5D}" dt="2023-08-23T11:22:26.551" v="214" actId="2696"/>
        <pc:sldMkLst>
          <pc:docMk/>
          <pc:sldMk cId="2853416340" sldId="365"/>
        </pc:sldMkLst>
      </pc:sldChg>
      <pc:sldChg chg="modSp add mod replId">
        <pc:chgData name="mehmet sait özdemir" userId="dce2c172-62e6-4d50-b888-93ec6715f647" providerId="ADAL" clId="{82F3CB6A-F845-4679-849D-D1C653B8AD5D}" dt="2023-08-23T11:25:16.354" v="358" actId="20577"/>
        <pc:sldMkLst>
          <pc:docMk/>
          <pc:sldMk cId="3229225417" sldId="365"/>
        </pc:sldMkLst>
        <pc:graphicFrameChg chg="modGraphic">
          <ac:chgData name="mehmet sait özdemir" userId="dce2c172-62e6-4d50-b888-93ec6715f647" providerId="ADAL" clId="{82F3CB6A-F845-4679-849D-D1C653B8AD5D}" dt="2023-08-23T11:25:16.354" v="358" actId="20577"/>
          <ac:graphicFrameMkLst>
            <pc:docMk/>
            <pc:sldMk cId="3229225417" sldId="365"/>
            <ac:graphicFrameMk id="2" creationId="{F2A63212-A1C3-B7D9-C6AB-0A7873D318DC}"/>
          </ac:graphicFrameMkLst>
        </pc:graphicFrameChg>
      </pc:sldChg>
      <pc:sldChg chg="add del replId">
        <pc:chgData name="mehmet sait özdemir" userId="dce2c172-62e6-4d50-b888-93ec6715f647" providerId="ADAL" clId="{82F3CB6A-F845-4679-849D-D1C653B8AD5D}" dt="2023-08-23T11:22:26.551" v="214" actId="2696"/>
        <pc:sldMkLst>
          <pc:docMk/>
          <pc:sldMk cId="1103956165" sldId="366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189998448" sldId="366"/>
        </pc:sldMkLst>
      </pc:sldChg>
      <pc:sldChg chg="add del replId">
        <pc:chgData name="mehmet sait özdemir" userId="dce2c172-62e6-4d50-b888-93ec6715f647" providerId="ADAL" clId="{82F3CB6A-F845-4679-849D-D1C653B8AD5D}" dt="2023-08-23T11:25:20.089" v="359" actId="2696"/>
        <pc:sldMkLst>
          <pc:docMk/>
          <pc:sldMk cId="2493317061" sldId="366"/>
        </pc:sldMkLst>
      </pc:sldChg>
      <pc:sldChg chg="addSp modSp add mod">
        <pc:chgData name="mehmet sait özdemir" userId="dce2c172-62e6-4d50-b888-93ec6715f647" providerId="ADAL" clId="{82F3CB6A-F845-4679-849D-D1C653B8AD5D}" dt="2023-08-23T11:31:13.664" v="397" actId="1076"/>
        <pc:sldMkLst>
          <pc:docMk/>
          <pc:sldMk cId="2699039281" sldId="366"/>
        </pc:sldMkLst>
        <pc:picChg chg="add mod">
          <ac:chgData name="mehmet sait özdemir" userId="dce2c172-62e6-4d50-b888-93ec6715f647" providerId="ADAL" clId="{82F3CB6A-F845-4679-849D-D1C653B8AD5D}" dt="2023-08-23T11:31:13.664" v="397" actId="1076"/>
          <ac:picMkLst>
            <pc:docMk/>
            <pc:sldMk cId="2699039281" sldId="366"/>
            <ac:picMk id="3" creationId="{0B276A1F-8EC8-62DD-FCBF-669FCA778547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411154060" sldId="367"/>
        </pc:sldMkLst>
      </pc:sldChg>
      <pc:sldChg chg="addSp modSp add mod">
        <pc:chgData name="mehmet sait özdemir" userId="dce2c172-62e6-4d50-b888-93ec6715f647" providerId="ADAL" clId="{82F3CB6A-F845-4679-849D-D1C653B8AD5D}" dt="2023-08-23T11:31:48.023" v="399" actId="1076"/>
        <pc:sldMkLst>
          <pc:docMk/>
          <pc:sldMk cId="3409978238" sldId="367"/>
        </pc:sldMkLst>
        <pc:picChg chg="add mod">
          <ac:chgData name="mehmet sait özdemir" userId="dce2c172-62e6-4d50-b888-93ec6715f647" providerId="ADAL" clId="{82F3CB6A-F845-4679-849D-D1C653B8AD5D}" dt="2023-08-23T11:31:48.023" v="399" actId="1076"/>
          <ac:picMkLst>
            <pc:docMk/>
            <pc:sldMk cId="3409978238" sldId="367"/>
            <ac:picMk id="3" creationId="{3CDCF0CC-D41A-C239-A29D-95F3CDF7D4C7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32:04.169" v="401" actId="1076"/>
        <pc:sldMkLst>
          <pc:docMk/>
          <pc:sldMk cId="324857852" sldId="368"/>
        </pc:sldMkLst>
        <pc:picChg chg="add mod">
          <ac:chgData name="mehmet sait özdemir" userId="dce2c172-62e6-4d50-b888-93ec6715f647" providerId="ADAL" clId="{82F3CB6A-F845-4679-849D-D1C653B8AD5D}" dt="2023-08-23T11:32:04.169" v="401" actId="1076"/>
          <ac:picMkLst>
            <pc:docMk/>
            <pc:sldMk cId="324857852" sldId="368"/>
            <ac:picMk id="3" creationId="{0A9F666F-16BA-4829-A28D-B9FAD4AED41B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111962091" sldId="368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02134845" sldId="369"/>
        </pc:sldMkLst>
      </pc:sldChg>
      <pc:sldChg chg="addSp modSp add mod">
        <pc:chgData name="mehmet sait özdemir" userId="dce2c172-62e6-4d50-b888-93ec6715f647" providerId="ADAL" clId="{82F3CB6A-F845-4679-849D-D1C653B8AD5D}" dt="2023-08-23T11:32:24.058" v="404" actId="14100"/>
        <pc:sldMkLst>
          <pc:docMk/>
          <pc:sldMk cId="2015955370" sldId="369"/>
        </pc:sldMkLst>
        <pc:picChg chg="add mod">
          <ac:chgData name="mehmet sait özdemir" userId="dce2c172-62e6-4d50-b888-93ec6715f647" providerId="ADAL" clId="{82F3CB6A-F845-4679-849D-D1C653B8AD5D}" dt="2023-08-23T11:32:24.058" v="404" actId="14100"/>
          <ac:picMkLst>
            <pc:docMk/>
            <pc:sldMk cId="2015955370" sldId="369"/>
            <ac:picMk id="3" creationId="{050CDAD2-F298-09AB-4E64-644667C82CBF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32:49.821" v="407" actId="1076"/>
        <pc:sldMkLst>
          <pc:docMk/>
          <pc:sldMk cId="572900997" sldId="370"/>
        </pc:sldMkLst>
        <pc:picChg chg="add mod">
          <ac:chgData name="mehmet sait özdemir" userId="dce2c172-62e6-4d50-b888-93ec6715f647" providerId="ADAL" clId="{82F3CB6A-F845-4679-849D-D1C653B8AD5D}" dt="2023-08-23T11:32:49.821" v="407" actId="1076"/>
          <ac:picMkLst>
            <pc:docMk/>
            <pc:sldMk cId="572900997" sldId="370"/>
            <ac:picMk id="3" creationId="{8D67E0B7-6F78-B055-425F-C6A3BEF9982F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473401180" sldId="370"/>
        </pc:sldMkLst>
      </pc:sldChg>
      <pc:sldChg chg="addSp modSp add mod replId">
        <pc:chgData name="mehmet sait özdemir" userId="dce2c172-62e6-4d50-b888-93ec6715f647" providerId="ADAL" clId="{82F3CB6A-F845-4679-849D-D1C653B8AD5D}" dt="2023-08-23T11:35:36.533" v="414" actId="1076"/>
        <pc:sldMkLst>
          <pc:docMk/>
          <pc:sldMk cId="1196859175" sldId="371"/>
        </pc:sldMkLst>
        <pc:picChg chg="add mod">
          <ac:chgData name="mehmet sait özdemir" userId="dce2c172-62e6-4d50-b888-93ec6715f647" providerId="ADAL" clId="{82F3CB6A-F845-4679-849D-D1C653B8AD5D}" dt="2023-08-23T11:35:36.533" v="414" actId="1076"/>
          <ac:picMkLst>
            <pc:docMk/>
            <pc:sldMk cId="1196859175" sldId="371"/>
            <ac:picMk id="3" creationId="{2B7648AF-EAEF-E0A2-8982-BADD574DD988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4271243304" sldId="371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00964298" sldId="372"/>
        </pc:sldMkLst>
      </pc:sldChg>
      <pc:sldChg chg="addSp modSp add mod replId">
        <pc:chgData name="mehmet sait özdemir" userId="dce2c172-62e6-4d50-b888-93ec6715f647" providerId="ADAL" clId="{82F3CB6A-F845-4679-849D-D1C653B8AD5D}" dt="2023-08-23T11:36:13.951" v="418" actId="1076"/>
        <pc:sldMkLst>
          <pc:docMk/>
          <pc:sldMk cId="4275141936" sldId="372"/>
        </pc:sldMkLst>
        <pc:picChg chg="add mod">
          <ac:chgData name="mehmet sait özdemir" userId="dce2c172-62e6-4d50-b888-93ec6715f647" providerId="ADAL" clId="{82F3CB6A-F845-4679-849D-D1C653B8AD5D}" dt="2023-08-23T11:36:13.951" v="418" actId="1076"/>
          <ac:picMkLst>
            <pc:docMk/>
            <pc:sldMk cId="4275141936" sldId="372"/>
            <ac:picMk id="3" creationId="{B9765FCF-A49D-78DF-1D5C-5A1C92CD4DB8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572430745" sldId="373"/>
        </pc:sldMkLst>
      </pc:sldChg>
      <pc:sldChg chg="addSp modSp add mod">
        <pc:chgData name="mehmet sait özdemir" userId="dce2c172-62e6-4d50-b888-93ec6715f647" providerId="ADAL" clId="{82F3CB6A-F845-4679-849D-D1C653B8AD5D}" dt="2023-08-23T11:36:24.420" v="421" actId="14100"/>
        <pc:sldMkLst>
          <pc:docMk/>
          <pc:sldMk cId="4285935540" sldId="373"/>
        </pc:sldMkLst>
        <pc:picChg chg="add mod">
          <ac:chgData name="mehmet sait özdemir" userId="dce2c172-62e6-4d50-b888-93ec6715f647" providerId="ADAL" clId="{82F3CB6A-F845-4679-849D-D1C653B8AD5D}" dt="2023-08-23T11:36:24.420" v="421" actId="14100"/>
          <ac:picMkLst>
            <pc:docMk/>
            <pc:sldMk cId="4285935540" sldId="373"/>
            <ac:picMk id="3" creationId="{82CDF89A-B742-7233-5143-9A4A0CB30B1D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37:08.101" v="427" actId="14100"/>
        <pc:sldMkLst>
          <pc:docMk/>
          <pc:sldMk cId="246445699" sldId="374"/>
        </pc:sldMkLst>
        <pc:picChg chg="add mod">
          <ac:chgData name="mehmet sait özdemir" userId="dce2c172-62e6-4d50-b888-93ec6715f647" providerId="ADAL" clId="{82F3CB6A-F845-4679-849D-D1C653B8AD5D}" dt="2023-08-23T11:37:08.101" v="427" actId="14100"/>
          <ac:picMkLst>
            <pc:docMk/>
            <pc:sldMk cId="246445699" sldId="374"/>
            <ac:picMk id="3" creationId="{724E46FD-3CD5-418E-4D8F-08756A4B794B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4030128862" sldId="374"/>
        </pc:sldMkLst>
      </pc:sldChg>
      <pc:sldChg chg="addSp modSp add mod">
        <pc:chgData name="mehmet sait özdemir" userId="dce2c172-62e6-4d50-b888-93ec6715f647" providerId="ADAL" clId="{82F3CB6A-F845-4679-849D-D1C653B8AD5D}" dt="2023-08-23T11:37:19.328" v="430" actId="1076"/>
        <pc:sldMkLst>
          <pc:docMk/>
          <pc:sldMk cId="567034780" sldId="375"/>
        </pc:sldMkLst>
        <pc:picChg chg="add mod">
          <ac:chgData name="mehmet sait özdemir" userId="dce2c172-62e6-4d50-b888-93ec6715f647" providerId="ADAL" clId="{82F3CB6A-F845-4679-849D-D1C653B8AD5D}" dt="2023-08-23T11:37:19.328" v="430" actId="1076"/>
          <ac:picMkLst>
            <pc:docMk/>
            <pc:sldMk cId="567034780" sldId="375"/>
            <ac:picMk id="3" creationId="{6E05F966-379E-95BD-3251-04968643CE78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031975542" sldId="375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466834588" sldId="376"/>
        </pc:sldMkLst>
      </pc:sldChg>
      <pc:sldChg chg="addSp modSp add mod replId">
        <pc:chgData name="mehmet sait özdemir" userId="dce2c172-62e6-4d50-b888-93ec6715f647" providerId="ADAL" clId="{82F3CB6A-F845-4679-849D-D1C653B8AD5D}" dt="2023-08-23T11:37:31.764" v="434" actId="14100"/>
        <pc:sldMkLst>
          <pc:docMk/>
          <pc:sldMk cId="3914329234" sldId="376"/>
        </pc:sldMkLst>
        <pc:picChg chg="add mod">
          <ac:chgData name="mehmet sait özdemir" userId="dce2c172-62e6-4d50-b888-93ec6715f647" providerId="ADAL" clId="{82F3CB6A-F845-4679-849D-D1C653B8AD5D}" dt="2023-08-23T11:37:31.764" v="434" actId="14100"/>
          <ac:picMkLst>
            <pc:docMk/>
            <pc:sldMk cId="3914329234" sldId="376"/>
            <ac:picMk id="3" creationId="{A2C511C0-EB43-A49C-E591-55C652443BBE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079481289" sldId="377"/>
        </pc:sldMkLst>
      </pc:sldChg>
      <pc:sldChg chg="addSp modSp add mod replId">
        <pc:chgData name="mehmet sait özdemir" userId="dce2c172-62e6-4d50-b888-93ec6715f647" providerId="ADAL" clId="{82F3CB6A-F845-4679-849D-D1C653B8AD5D}" dt="2023-08-23T11:42:57.175" v="438" actId="14100"/>
        <pc:sldMkLst>
          <pc:docMk/>
          <pc:sldMk cId="3789471988" sldId="377"/>
        </pc:sldMkLst>
        <pc:picChg chg="add mod">
          <ac:chgData name="mehmet sait özdemir" userId="dce2c172-62e6-4d50-b888-93ec6715f647" providerId="ADAL" clId="{82F3CB6A-F845-4679-849D-D1C653B8AD5D}" dt="2023-08-23T11:42:57.175" v="438" actId="14100"/>
          <ac:picMkLst>
            <pc:docMk/>
            <pc:sldMk cId="3789471988" sldId="377"/>
            <ac:picMk id="3" creationId="{A0546B09-CD97-0893-1F18-A73AFB38DC3A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429602343" sldId="378"/>
        </pc:sldMkLst>
      </pc:sldChg>
      <pc:sldChg chg="addSp modSp add mod replId">
        <pc:chgData name="mehmet sait özdemir" userId="dce2c172-62e6-4d50-b888-93ec6715f647" providerId="ADAL" clId="{82F3CB6A-F845-4679-849D-D1C653B8AD5D}" dt="2023-08-23T11:43:35.927" v="442" actId="14100"/>
        <pc:sldMkLst>
          <pc:docMk/>
          <pc:sldMk cId="1172738576" sldId="378"/>
        </pc:sldMkLst>
        <pc:picChg chg="add mod">
          <ac:chgData name="mehmet sait özdemir" userId="dce2c172-62e6-4d50-b888-93ec6715f647" providerId="ADAL" clId="{82F3CB6A-F845-4679-849D-D1C653B8AD5D}" dt="2023-08-23T11:43:35.927" v="442" actId="14100"/>
          <ac:picMkLst>
            <pc:docMk/>
            <pc:sldMk cId="1172738576" sldId="378"/>
            <ac:picMk id="3" creationId="{41357054-B38C-1159-0FD8-5281DB6C048E}"/>
          </ac:picMkLst>
        </pc:picChg>
      </pc:sldChg>
      <pc:sldChg chg="addSp modSp add mod">
        <pc:chgData name="mehmet sait özdemir" userId="dce2c172-62e6-4d50-b888-93ec6715f647" providerId="ADAL" clId="{82F3CB6A-F845-4679-849D-D1C653B8AD5D}" dt="2023-08-23T11:43:49.158" v="446" actId="1076"/>
        <pc:sldMkLst>
          <pc:docMk/>
          <pc:sldMk cId="2741816918" sldId="379"/>
        </pc:sldMkLst>
        <pc:picChg chg="add mod">
          <ac:chgData name="mehmet sait özdemir" userId="dce2c172-62e6-4d50-b888-93ec6715f647" providerId="ADAL" clId="{82F3CB6A-F845-4679-849D-D1C653B8AD5D}" dt="2023-08-23T11:43:49.158" v="446" actId="1076"/>
          <ac:picMkLst>
            <pc:docMk/>
            <pc:sldMk cId="2741816918" sldId="379"/>
            <ac:picMk id="3" creationId="{EA035111-C224-20EA-3F21-BC8158204BAF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783267807" sldId="379"/>
        </pc:sldMkLst>
      </pc:sldChg>
      <pc:sldChg chg="addSp modSp add mod replId">
        <pc:chgData name="mehmet sait özdemir" userId="dce2c172-62e6-4d50-b888-93ec6715f647" providerId="ADAL" clId="{82F3CB6A-F845-4679-849D-D1C653B8AD5D}" dt="2023-08-23T11:44:02.874" v="450" actId="1076"/>
        <pc:sldMkLst>
          <pc:docMk/>
          <pc:sldMk cId="1493635138" sldId="380"/>
        </pc:sldMkLst>
        <pc:picChg chg="add mod">
          <ac:chgData name="mehmet sait özdemir" userId="dce2c172-62e6-4d50-b888-93ec6715f647" providerId="ADAL" clId="{82F3CB6A-F845-4679-849D-D1C653B8AD5D}" dt="2023-08-23T11:44:02.874" v="450" actId="1076"/>
          <ac:picMkLst>
            <pc:docMk/>
            <pc:sldMk cId="1493635138" sldId="380"/>
            <ac:picMk id="3" creationId="{0AE245D1-3ACD-5889-8CAD-96DEA5885BAE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884483804" sldId="380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850327485" sldId="381"/>
        </pc:sldMkLst>
      </pc:sldChg>
      <pc:sldChg chg="addSp modSp add mod replId">
        <pc:chgData name="mehmet sait özdemir" userId="dce2c172-62e6-4d50-b888-93ec6715f647" providerId="ADAL" clId="{82F3CB6A-F845-4679-849D-D1C653B8AD5D}" dt="2023-08-23T11:44:58.427" v="453" actId="1076"/>
        <pc:sldMkLst>
          <pc:docMk/>
          <pc:sldMk cId="1023039143" sldId="381"/>
        </pc:sldMkLst>
        <pc:picChg chg="add mod">
          <ac:chgData name="mehmet sait özdemir" userId="dce2c172-62e6-4d50-b888-93ec6715f647" providerId="ADAL" clId="{82F3CB6A-F845-4679-849D-D1C653B8AD5D}" dt="2023-08-23T11:44:58.427" v="453" actId="1076"/>
          <ac:picMkLst>
            <pc:docMk/>
            <pc:sldMk cId="1023039143" sldId="381"/>
            <ac:picMk id="3" creationId="{6459723C-4ADB-6CA5-5AB3-02591E9FF00E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58099320" sldId="382"/>
        </pc:sldMkLst>
      </pc:sldChg>
      <pc:sldChg chg="addSp modSp add mod replId">
        <pc:chgData name="mehmet sait özdemir" userId="dce2c172-62e6-4d50-b888-93ec6715f647" providerId="ADAL" clId="{82F3CB6A-F845-4679-849D-D1C653B8AD5D}" dt="2023-08-23T11:45:12.363" v="458" actId="1076"/>
        <pc:sldMkLst>
          <pc:docMk/>
          <pc:sldMk cId="2590971068" sldId="382"/>
        </pc:sldMkLst>
        <pc:picChg chg="add mod">
          <ac:chgData name="mehmet sait özdemir" userId="dce2c172-62e6-4d50-b888-93ec6715f647" providerId="ADAL" clId="{82F3CB6A-F845-4679-849D-D1C653B8AD5D}" dt="2023-08-23T11:45:12.363" v="458" actId="1076"/>
          <ac:picMkLst>
            <pc:docMk/>
            <pc:sldMk cId="2590971068" sldId="382"/>
            <ac:picMk id="3" creationId="{1E1580C8-3646-0DC3-DB4A-A73D6F3665FC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075509890" sldId="383"/>
        </pc:sldMkLst>
      </pc:sldChg>
      <pc:sldChg chg="addSp modSp add mod replId">
        <pc:chgData name="mehmet sait özdemir" userId="dce2c172-62e6-4d50-b888-93ec6715f647" providerId="ADAL" clId="{82F3CB6A-F845-4679-849D-D1C653B8AD5D}" dt="2023-08-23T11:45:36.400" v="461" actId="14100"/>
        <pc:sldMkLst>
          <pc:docMk/>
          <pc:sldMk cId="3771989481" sldId="383"/>
        </pc:sldMkLst>
        <pc:picChg chg="add mod">
          <ac:chgData name="mehmet sait özdemir" userId="dce2c172-62e6-4d50-b888-93ec6715f647" providerId="ADAL" clId="{82F3CB6A-F845-4679-849D-D1C653B8AD5D}" dt="2023-08-23T11:45:36.400" v="461" actId="14100"/>
          <ac:picMkLst>
            <pc:docMk/>
            <pc:sldMk cId="3771989481" sldId="383"/>
            <ac:picMk id="3" creationId="{1114BE10-0043-D01B-18EA-E80C66A44D69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431763356" sldId="384"/>
        </pc:sldMkLst>
      </pc:sldChg>
      <pc:sldChg chg="addSp modSp add mod replId">
        <pc:chgData name="mehmet sait özdemir" userId="dce2c172-62e6-4d50-b888-93ec6715f647" providerId="ADAL" clId="{82F3CB6A-F845-4679-849D-D1C653B8AD5D}" dt="2023-08-23T11:46:05.882" v="465" actId="1076"/>
        <pc:sldMkLst>
          <pc:docMk/>
          <pc:sldMk cId="702346708" sldId="384"/>
        </pc:sldMkLst>
        <pc:picChg chg="add mod">
          <ac:chgData name="mehmet sait özdemir" userId="dce2c172-62e6-4d50-b888-93ec6715f647" providerId="ADAL" clId="{82F3CB6A-F845-4679-849D-D1C653B8AD5D}" dt="2023-08-23T11:46:05.882" v="465" actId="1076"/>
          <ac:picMkLst>
            <pc:docMk/>
            <pc:sldMk cId="702346708" sldId="384"/>
            <ac:picMk id="3" creationId="{3797C810-28DE-2E4F-8662-61AD99D72F5E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623731461" sldId="385"/>
        </pc:sldMkLst>
      </pc:sldChg>
      <pc:sldChg chg="addSp modSp add mod replId">
        <pc:chgData name="mehmet sait özdemir" userId="dce2c172-62e6-4d50-b888-93ec6715f647" providerId="ADAL" clId="{82F3CB6A-F845-4679-849D-D1C653B8AD5D}" dt="2023-08-23T11:46:20.822" v="468" actId="1076"/>
        <pc:sldMkLst>
          <pc:docMk/>
          <pc:sldMk cId="1715775401" sldId="385"/>
        </pc:sldMkLst>
        <pc:picChg chg="add mod">
          <ac:chgData name="mehmet sait özdemir" userId="dce2c172-62e6-4d50-b888-93ec6715f647" providerId="ADAL" clId="{82F3CB6A-F845-4679-849D-D1C653B8AD5D}" dt="2023-08-23T11:46:20.822" v="468" actId="1076"/>
          <ac:picMkLst>
            <pc:docMk/>
            <pc:sldMk cId="1715775401" sldId="385"/>
            <ac:picMk id="3" creationId="{09421CD0-8F78-EEE4-1C2B-67058ED553AF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127584186" sldId="386"/>
        </pc:sldMkLst>
      </pc:sldChg>
      <pc:sldChg chg="addSp modSp add mod replId">
        <pc:chgData name="mehmet sait özdemir" userId="dce2c172-62e6-4d50-b888-93ec6715f647" providerId="ADAL" clId="{82F3CB6A-F845-4679-849D-D1C653B8AD5D}" dt="2023-08-23T11:46:44.590" v="475" actId="1076"/>
        <pc:sldMkLst>
          <pc:docMk/>
          <pc:sldMk cId="3705383648" sldId="386"/>
        </pc:sldMkLst>
        <pc:picChg chg="add mod">
          <ac:chgData name="mehmet sait özdemir" userId="dce2c172-62e6-4d50-b888-93ec6715f647" providerId="ADAL" clId="{82F3CB6A-F845-4679-849D-D1C653B8AD5D}" dt="2023-08-23T11:46:44.590" v="475" actId="1076"/>
          <ac:picMkLst>
            <pc:docMk/>
            <pc:sldMk cId="3705383648" sldId="386"/>
            <ac:picMk id="3" creationId="{14FE9C5F-A510-B68D-59FD-17A8B8435730}"/>
          </ac:picMkLst>
        </pc:picChg>
      </pc:sldChg>
      <pc:sldChg chg="addSp modSp add mod">
        <pc:chgData name="mehmet sait özdemir" userId="dce2c172-62e6-4d50-b888-93ec6715f647" providerId="ADAL" clId="{82F3CB6A-F845-4679-849D-D1C653B8AD5D}" dt="2023-08-23T11:47:18.475" v="478" actId="1076"/>
        <pc:sldMkLst>
          <pc:docMk/>
          <pc:sldMk cId="1691592789" sldId="387"/>
        </pc:sldMkLst>
        <pc:picChg chg="add mod">
          <ac:chgData name="mehmet sait özdemir" userId="dce2c172-62e6-4d50-b888-93ec6715f647" providerId="ADAL" clId="{82F3CB6A-F845-4679-849D-D1C653B8AD5D}" dt="2023-08-23T11:47:18.475" v="478" actId="1076"/>
          <ac:picMkLst>
            <pc:docMk/>
            <pc:sldMk cId="1691592789" sldId="387"/>
            <ac:picMk id="3" creationId="{F9183436-4A5F-B11A-479F-C287CD2360B1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710485258" sldId="387"/>
        </pc:sldMkLst>
      </pc:sldChg>
      <pc:sldChg chg="addSp modSp add mod">
        <pc:chgData name="mehmet sait özdemir" userId="dce2c172-62e6-4d50-b888-93ec6715f647" providerId="ADAL" clId="{82F3CB6A-F845-4679-849D-D1C653B8AD5D}" dt="2023-08-23T11:47:36.460" v="484" actId="1076"/>
        <pc:sldMkLst>
          <pc:docMk/>
          <pc:sldMk cId="1947694207" sldId="388"/>
        </pc:sldMkLst>
        <pc:picChg chg="add mod">
          <ac:chgData name="mehmet sait özdemir" userId="dce2c172-62e6-4d50-b888-93ec6715f647" providerId="ADAL" clId="{82F3CB6A-F845-4679-849D-D1C653B8AD5D}" dt="2023-08-23T11:47:36.460" v="484" actId="1076"/>
          <ac:picMkLst>
            <pc:docMk/>
            <pc:sldMk cId="1947694207" sldId="388"/>
            <ac:picMk id="3" creationId="{DAE13E77-47DE-D713-70FF-C18C67956EC6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731481765" sldId="388"/>
        </pc:sldMkLst>
      </pc:sldChg>
      <pc:sldChg chg="addSp modSp add mod replId">
        <pc:chgData name="mehmet sait özdemir" userId="dce2c172-62e6-4d50-b888-93ec6715f647" providerId="ADAL" clId="{82F3CB6A-F845-4679-849D-D1C653B8AD5D}" dt="2023-08-23T11:48:18.894" v="488" actId="1076"/>
        <pc:sldMkLst>
          <pc:docMk/>
          <pc:sldMk cId="487005356" sldId="389"/>
        </pc:sldMkLst>
        <pc:picChg chg="add mod">
          <ac:chgData name="mehmet sait özdemir" userId="dce2c172-62e6-4d50-b888-93ec6715f647" providerId="ADAL" clId="{82F3CB6A-F845-4679-849D-D1C653B8AD5D}" dt="2023-08-23T11:48:18.894" v="488" actId="1076"/>
          <ac:picMkLst>
            <pc:docMk/>
            <pc:sldMk cId="487005356" sldId="389"/>
            <ac:picMk id="3" creationId="{A51704F8-24BC-FF90-33C3-84950724520E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507737478" sldId="389"/>
        </pc:sldMkLst>
      </pc:sldChg>
      <pc:sldChg chg="addSp modSp add mod">
        <pc:chgData name="mehmet sait özdemir" userId="dce2c172-62e6-4d50-b888-93ec6715f647" providerId="ADAL" clId="{82F3CB6A-F845-4679-849D-D1C653B8AD5D}" dt="2023-08-23T11:48:29.133" v="493" actId="1076"/>
        <pc:sldMkLst>
          <pc:docMk/>
          <pc:sldMk cId="2572201683" sldId="390"/>
        </pc:sldMkLst>
        <pc:picChg chg="add mod">
          <ac:chgData name="mehmet sait özdemir" userId="dce2c172-62e6-4d50-b888-93ec6715f647" providerId="ADAL" clId="{82F3CB6A-F845-4679-849D-D1C653B8AD5D}" dt="2023-08-23T11:48:29.133" v="493" actId="1076"/>
          <ac:picMkLst>
            <pc:docMk/>
            <pc:sldMk cId="2572201683" sldId="390"/>
            <ac:picMk id="3" creationId="{64F460A0-4719-D614-95A6-C38FAE3A040E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224198973" sldId="390"/>
        </pc:sldMkLst>
      </pc:sldChg>
      <pc:sldChg chg="addSp modSp add mod replId">
        <pc:chgData name="mehmet sait özdemir" userId="dce2c172-62e6-4d50-b888-93ec6715f647" providerId="ADAL" clId="{82F3CB6A-F845-4679-849D-D1C653B8AD5D}" dt="2023-08-23T11:48:48.032" v="496" actId="14100"/>
        <pc:sldMkLst>
          <pc:docMk/>
          <pc:sldMk cId="1319324105" sldId="391"/>
        </pc:sldMkLst>
        <pc:picChg chg="add mod">
          <ac:chgData name="mehmet sait özdemir" userId="dce2c172-62e6-4d50-b888-93ec6715f647" providerId="ADAL" clId="{82F3CB6A-F845-4679-849D-D1C653B8AD5D}" dt="2023-08-23T11:48:48.032" v="496" actId="14100"/>
          <ac:picMkLst>
            <pc:docMk/>
            <pc:sldMk cId="1319324105" sldId="391"/>
            <ac:picMk id="3" creationId="{FE74121A-FAFD-C869-D2BD-808B4DFF1382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4092369914" sldId="391"/>
        </pc:sldMkLst>
      </pc:sldChg>
      <pc:sldChg chg="addSp modSp add mod replId">
        <pc:chgData name="mehmet sait özdemir" userId="dce2c172-62e6-4d50-b888-93ec6715f647" providerId="ADAL" clId="{82F3CB6A-F845-4679-849D-D1C653B8AD5D}" dt="2023-08-23T11:49:09.871" v="499" actId="1076"/>
        <pc:sldMkLst>
          <pc:docMk/>
          <pc:sldMk cId="338523304" sldId="392"/>
        </pc:sldMkLst>
        <pc:picChg chg="add mod">
          <ac:chgData name="mehmet sait özdemir" userId="dce2c172-62e6-4d50-b888-93ec6715f647" providerId="ADAL" clId="{82F3CB6A-F845-4679-849D-D1C653B8AD5D}" dt="2023-08-23T11:49:09.871" v="499" actId="1076"/>
          <ac:picMkLst>
            <pc:docMk/>
            <pc:sldMk cId="338523304" sldId="392"/>
            <ac:picMk id="3" creationId="{2B03B891-9EC5-127F-A53E-19FDE57832B3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028744295" sldId="392"/>
        </pc:sldMkLst>
      </pc:sldChg>
      <pc:sldChg chg="addSp modSp add mod replId">
        <pc:chgData name="mehmet sait özdemir" userId="dce2c172-62e6-4d50-b888-93ec6715f647" providerId="ADAL" clId="{82F3CB6A-F845-4679-849D-D1C653B8AD5D}" dt="2023-08-23T11:49:52.510" v="503" actId="14100"/>
        <pc:sldMkLst>
          <pc:docMk/>
          <pc:sldMk cId="1915749097" sldId="393"/>
        </pc:sldMkLst>
        <pc:picChg chg="add mod">
          <ac:chgData name="mehmet sait özdemir" userId="dce2c172-62e6-4d50-b888-93ec6715f647" providerId="ADAL" clId="{82F3CB6A-F845-4679-849D-D1C653B8AD5D}" dt="2023-08-23T11:49:52.510" v="503" actId="14100"/>
          <ac:picMkLst>
            <pc:docMk/>
            <pc:sldMk cId="1915749097" sldId="393"/>
            <ac:picMk id="3" creationId="{E1B5F12E-902B-FCD2-63A6-71A092131ECD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208324284" sldId="393"/>
        </pc:sldMkLst>
      </pc:sldChg>
      <pc:sldChg chg="addSp modSp add mod">
        <pc:chgData name="mehmet sait özdemir" userId="dce2c172-62e6-4d50-b888-93ec6715f647" providerId="ADAL" clId="{82F3CB6A-F845-4679-849D-D1C653B8AD5D}" dt="2023-08-23T11:50:22.330" v="506" actId="1076"/>
        <pc:sldMkLst>
          <pc:docMk/>
          <pc:sldMk cId="83515393" sldId="394"/>
        </pc:sldMkLst>
        <pc:picChg chg="add mod">
          <ac:chgData name="mehmet sait özdemir" userId="dce2c172-62e6-4d50-b888-93ec6715f647" providerId="ADAL" clId="{82F3CB6A-F845-4679-849D-D1C653B8AD5D}" dt="2023-08-23T11:50:22.330" v="506" actId="1076"/>
          <ac:picMkLst>
            <pc:docMk/>
            <pc:sldMk cId="83515393" sldId="394"/>
            <ac:picMk id="3" creationId="{7559305F-5B40-6BA0-0384-D30B2D0FB3CF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929435434" sldId="394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319895753" sldId="395"/>
        </pc:sldMkLst>
      </pc:sldChg>
      <pc:sldChg chg="addSp modSp add mod replId">
        <pc:chgData name="mehmet sait özdemir" userId="dce2c172-62e6-4d50-b888-93ec6715f647" providerId="ADAL" clId="{82F3CB6A-F845-4679-849D-D1C653B8AD5D}" dt="2023-08-23T11:51:05.349" v="509" actId="1076"/>
        <pc:sldMkLst>
          <pc:docMk/>
          <pc:sldMk cId="2234539764" sldId="395"/>
        </pc:sldMkLst>
        <pc:picChg chg="add mod">
          <ac:chgData name="mehmet sait özdemir" userId="dce2c172-62e6-4d50-b888-93ec6715f647" providerId="ADAL" clId="{82F3CB6A-F845-4679-849D-D1C653B8AD5D}" dt="2023-08-23T11:51:05.349" v="509" actId="1076"/>
          <ac:picMkLst>
            <pc:docMk/>
            <pc:sldMk cId="2234539764" sldId="395"/>
            <ac:picMk id="3" creationId="{19C2C1BC-CCBB-018F-8E0E-65A15B656F6A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51:14.861" v="512" actId="1076"/>
        <pc:sldMkLst>
          <pc:docMk/>
          <pc:sldMk cId="2283692" sldId="396"/>
        </pc:sldMkLst>
        <pc:picChg chg="add mod">
          <ac:chgData name="mehmet sait özdemir" userId="dce2c172-62e6-4d50-b888-93ec6715f647" providerId="ADAL" clId="{82F3CB6A-F845-4679-849D-D1C653B8AD5D}" dt="2023-08-23T11:51:14.861" v="512" actId="1076"/>
          <ac:picMkLst>
            <pc:docMk/>
            <pc:sldMk cId="2283692" sldId="396"/>
            <ac:picMk id="3" creationId="{F89EC172-5240-F2FE-4723-694E61A66A14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512828849" sldId="396"/>
        </pc:sldMkLst>
      </pc:sldChg>
      <pc:sldChg chg="addSp modSp add mod replId">
        <pc:chgData name="mehmet sait özdemir" userId="dce2c172-62e6-4d50-b888-93ec6715f647" providerId="ADAL" clId="{82F3CB6A-F845-4679-849D-D1C653B8AD5D}" dt="2023-08-23T11:51:29.298" v="515" actId="1076"/>
        <pc:sldMkLst>
          <pc:docMk/>
          <pc:sldMk cId="827016768" sldId="397"/>
        </pc:sldMkLst>
        <pc:picChg chg="add mod">
          <ac:chgData name="mehmet sait özdemir" userId="dce2c172-62e6-4d50-b888-93ec6715f647" providerId="ADAL" clId="{82F3CB6A-F845-4679-849D-D1C653B8AD5D}" dt="2023-08-23T11:51:29.298" v="515" actId="1076"/>
          <ac:picMkLst>
            <pc:docMk/>
            <pc:sldMk cId="827016768" sldId="397"/>
            <ac:picMk id="3" creationId="{119BFBAF-DF7D-C4B1-0760-1F91A1223728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499014910" sldId="397"/>
        </pc:sldMkLst>
      </pc:sldChg>
      <pc:sldChg chg="addSp modSp add mod replId">
        <pc:chgData name="mehmet sait özdemir" userId="dce2c172-62e6-4d50-b888-93ec6715f647" providerId="ADAL" clId="{82F3CB6A-F845-4679-849D-D1C653B8AD5D}" dt="2023-08-23T11:51:59.125" v="518" actId="14100"/>
        <pc:sldMkLst>
          <pc:docMk/>
          <pc:sldMk cId="1506129324" sldId="398"/>
        </pc:sldMkLst>
        <pc:picChg chg="add mod">
          <ac:chgData name="mehmet sait özdemir" userId="dce2c172-62e6-4d50-b888-93ec6715f647" providerId="ADAL" clId="{82F3CB6A-F845-4679-849D-D1C653B8AD5D}" dt="2023-08-23T11:51:59.125" v="518" actId="14100"/>
          <ac:picMkLst>
            <pc:docMk/>
            <pc:sldMk cId="1506129324" sldId="398"/>
            <ac:picMk id="3" creationId="{BC54DE89-272E-5DE5-91DA-77199D5B4C50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1564773920" sldId="398"/>
        </pc:sldMkLst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516582575" sldId="399"/>
        </pc:sldMkLst>
      </pc:sldChg>
      <pc:sldChg chg="addSp modSp add mod replId">
        <pc:chgData name="mehmet sait özdemir" userId="dce2c172-62e6-4d50-b888-93ec6715f647" providerId="ADAL" clId="{82F3CB6A-F845-4679-849D-D1C653B8AD5D}" dt="2023-08-23T11:52:27.558" v="521" actId="1076"/>
        <pc:sldMkLst>
          <pc:docMk/>
          <pc:sldMk cId="4198579240" sldId="399"/>
        </pc:sldMkLst>
        <pc:picChg chg="add mod">
          <ac:chgData name="mehmet sait özdemir" userId="dce2c172-62e6-4d50-b888-93ec6715f647" providerId="ADAL" clId="{82F3CB6A-F845-4679-849D-D1C653B8AD5D}" dt="2023-08-23T11:52:27.558" v="521" actId="1076"/>
          <ac:picMkLst>
            <pc:docMk/>
            <pc:sldMk cId="4198579240" sldId="399"/>
            <ac:picMk id="3" creationId="{DD696FF8-4F5E-0E61-94C0-9A87BD7744FF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709672844" sldId="400"/>
        </pc:sldMkLst>
      </pc:sldChg>
      <pc:sldChg chg="addSp modSp add mod replId">
        <pc:chgData name="mehmet sait özdemir" userId="dce2c172-62e6-4d50-b888-93ec6715f647" providerId="ADAL" clId="{82F3CB6A-F845-4679-849D-D1C653B8AD5D}" dt="2023-08-23T11:52:57.250" v="527" actId="14100"/>
        <pc:sldMkLst>
          <pc:docMk/>
          <pc:sldMk cId="1531032333" sldId="400"/>
        </pc:sldMkLst>
        <pc:picChg chg="add mod">
          <ac:chgData name="mehmet sait özdemir" userId="dce2c172-62e6-4d50-b888-93ec6715f647" providerId="ADAL" clId="{82F3CB6A-F845-4679-849D-D1C653B8AD5D}" dt="2023-08-23T11:52:57.250" v="527" actId="14100"/>
          <ac:picMkLst>
            <pc:docMk/>
            <pc:sldMk cId="1531032333" sldId="400"/>
            <ac:picMk id="3" creationId="{E9E9D831-99C8-B062-B923-3B481ED5B07C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881537652" sldId="401"/>
        </pc:sldMkLst>
      </pc:sldChg>
      <pc:sldChg chg="addSp modSp add mod replId">
        <pc:chgData name="mehmet sait özdemir" userId="dce2c172-62e6-4d50-b888-93ec6715f647" providerId="ADAL" clId="{82F3CB6A-F845-4679-849D-D1C653B8AD5D}" dt="2023-08-23T11:53:34.397" v="534" actId="1076"/>
        <pc:sldMkLst>
          <pc:docMk/>
          <pc:sldMk cId="4035227038" sldId="401"/>
        </pc:sldMkLst>
        <pc:picChg chg="add mod">
          <ac:chgData name="mehmet sait özdemir" userId="dce2c172-62e6-4d50-b888-93ec6715f647" providerId="ADAL" clId="{82F3CB6A-F845-4679-849D-D1C653B8AD5D}" dt="2023-08-23T11:53:34.397" v="534" actId="1076"/>
          <ac:picMkLst>
            <pc:docMk/>
            <pc:sldMk cId="4035227038" sldId="401"/>
            <ac:picMk id="3" creationId="{8632F8C5-879A-51BD-9C11-C5AFB38A7614}"/>
          </ac:picMkLst>
        </pc:picChg>
      </pc:sldChg>
      <pc:sldChg chg="addSp modSp add mod">
        <pc:chgData name="mehmet sait özdemir" userId="dce2c172-62e6-4d50-b888-93ec6715f647" providerId="ADAL" clId="{82F3CB6A-F845-4679-849D-D1C653B8AD5D}" dt="2023-08-23T11:53:58.037" v="539" actId="14100"/>
        <pc:sldMkLst>
          <pc:docMk/>
          <pc:sldMk cId="543484131" sldId="402"/>
        </pc:sldMkLst>
        <pc:picChg chg="add mod">
          <ac:chgData name="mehmet sait özdemir" userId="dce2c172-62e6-4d50-b888-93ec6715f647" providerId="ADAL" clId="{82F3CB6A-F845-4679-849D-D1C653B8AD5D}" dt="2023-08-23T11:53:58.037" v="539" actId="14100"/>
          <ac:picMkLst>
            <pc:docMk/>
            <pc:sldMk cId="543484131" sldId="402"/>
            <ac:picMk id="3" creationId="{25BD3323-43F7-1EDF-45FC-A06959FE6C7A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3796324906" sldId="402"/>
        </pc:sldMkLst>
      </pc:sldChg>
      <pc:sldChg chg="addSp modSp add mod">
        <pc:chgData name="mehmet sait özdemir" userId="dce2c172-62e6-4d50-b888-93ec6715f647" providerId="ADAL" clId="{82F3CB6A-F845-4679-849D-D1C653B8AD5D}" dt="2023-08-23T11:54:13.607" v="543" actId="14100"/>
        <pc:sldMkLst>
          <pc:docMk/>
          <pc:sldMk cId="2726763487" sldId="403"/>
        </pc:sldMkLst>
        <pc:picChg chg="add mod">
          <ac:chgData name="mehmet sait özdemir" userId="dce2c172-62e6-4d50-b888-93ec6715f647" providerId="ADAL" clId="{82F3CB6A-F845-4679-849D-D1C653B8AD5D}" dt="2023-08-23T11:54:13.607" v="543" actId="14100"/>
          <ac:picMkLst>
            <pc:docMk/>
            <pc:sldMk cId="2726763487" sldId="403"/>
            <ac:picMk id="3" creationId="{80145171-4FBB-7B8D-BF3D-288F671A6974}"/>
          </ac:picMkLst>
        </pc:picChg>
      </pc:sldChg>
      <pc:sldChg chg="del">
        <pc:chgData name="mehmet sait özdemir" userId="dce2c172-62e6-4d50-b888-93ec6715f647" providerId="ADAL" clId="{82F3CB6A-F845-4679-849D-D1C653B8AD5D}" dt="2023-08-23T09:20:19.870" v="31" actId="47"/>
        <pc:sldMkLst>
          <pc:docMk/>
          <pc:sldMk cId="2777148115" sldId="403"/>
        </pc:sldMkLst>
      </pc:sldChg>
      <pc:sldChg chg="addSp modSp add mod replId">
        <pc:chgData name="mehmet sait özdemir" userId="dce2c172-62e6-4d50-b888-93ec6715f647" providerId="ADAL" clId="{82F3CB6A-F845-4679-849D-D1C653B8AD5D}" dt="2023-08-23T11:55:16.390" v="546" actId="1076"/>
        <pc:sldMkLst>
          <pc:docMk/>
          <pc:sldMk cId="1107260503" sldId="404"/>
        </pc:sldMkLst>
        <pc:picChg chg="add mod">
          <ac:chgData name="mehmet sait özdemir" userId="dce2c172-62e6-4d50-b888-93ec6715f647" providerId="ADAL" clId="{82F3CB6A-F845-4679-849D-D1C653B8AD5D}" dt="2023-08-23T11:55:16.390" v="546" actId="1076"/>
          <ac:picMkLst>
            <pc:docMk/>
            <pc:sldMk cId="1107260503" sldId="404"/>
            <ac:picMk id="3" creationId="{40AAAF6F-6206-031E-0DEC-203C2730D25A}"/>
          </ac:picMkLst>
        </pc:picChg>
      </pc:sldChg>
      <pc:sldChg chg="addSp modSp add mod">
        <pc:chgData name="mehmet sait özdemir" userId="dce2c172-62e6-4d50-b888-93ec6715f647" providerId="ADAL" clId="{82F3CB6A-F845-4679-849D-D1C653B8AD5D}" dt="2023-08-23T11:55:27.235" v="549" actId="1076"/>
        <pc:sldMkLst>
          <pc:docMk/>
          <pc:sldMk cId="3760077497" sldId="405"/>
        </pc:sldMkLst>
        <pc:picChg chg="add mod">
          <ac:chgData name="mehmet sait özdemir" userId="dce2c172-62e6-4d50-b888-93ec6715f647" providerId="ADAL" clId="{82F3CB6A-F845-4679-849D-D1C653B8AD5D}" dt="2023-08-23T11:55:27.235" v="549" actId="1076"/>
          <ac:picMkLst>
            <pc:docMk/>
            <pc:sldMk cId="3760077497" sldId="405"/>
            <ac:picMk id="3" creationId="{FC2C2771-2296-175D-B5FA-DF212B7B808D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55:43.031" v="552" actId="1076"/>
        <pc:sldMkLst>
          <pc:docMk/>
          <pc:sldMk cId="1027870652" sldId="406"/>
        </pc:sldMkLst>
        <pc:picChg chg="add mod">
          <ac:chgData name="mehmet sait özdemir" userId="dce2c172-62e6-4d50-b888-93ec6715f647" providerId="ADAL" clId="{82F3CB6A-F845-4679-849D-D1C653B8AD5D}" dt="2023-08-23T11:55:43.031" v="552" actId="1076"/>
          <ac:picMkLst>
            <pc:docMk/>
            <pc:sldMk cId="1027870652" sldId="406"/>
            <ac:picMk id="3" creationId="{4EB2767E-52E5-468F-A551-531F7AB0EE83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56:01.375" v="556" actId="14100"/>
        <pc:sldMkLst>
          <pc:docMk/>
          <pc:sldMk cId="414257377" sldId="407"/>
        </pc:sldMkLst>
        <pc:picChg chg="add mod">
          <ac:chgData name="mehmet sait özdemir" userId="dce2c172-62e6-4d50-b888-93ec6715f647" providerId="ADAL" clId="{82F3CB6A-F845-4679-849D-D1C653B8AD5D}" dt="2023-08-23T11:56:01.375" v="556" actId="14100"/>
          <ac:picMkLst>
            <pc:docMk/>
            <pc:sldMk cId="414257377" sldId="407"/>
            <ac:picMk id="3" creationId="{822E74B3-8EBA-299B-E42B-9BD3BB896FA5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1:56:19.322" v="559" actId="14100"/>
        <pc:sldMkLst>
          <pc:docMk/>
          <pc:sldMk cId="782100485" sldId="408"/>
        </pc:sldMkLst>
        <pc:picChg chg="add mod">
          <ac:chgData name="mehmet sait özdemir" userId="dce2c172-62e6-4d50-b888-93ec6715f647" providerId="ADAL" clId="{82F3CB6A-F845-4679-849D-D1C653B8AD5D}" dt="2023-08-23T11:56:19.322" v="559" actId="14100"/>
          <ac:picMkLst>
            <pc:docMk/>
            <pc:sldMk cId="782100485" sldId="408"/>
            <ac:picMk id="3" creationId="{26CB1B08-5AF1-CEC9-93FA-29F048C6FE00}"/>
          </ac:picMkLst>
        </pc:picChg>
      </pc:sldChg>
      <pc:sldChg chg="addSp modSp add mod">
        <pc:chgData name="mehmet sait özdemir" userId="dce2c172-62e6-4d50-b888-93ec6715f647" providerId="ADAL" clId="{82F3CB6A-F845-4679-849D-D1C653B8AD5D}" dt="2023-08-23T11:56:30.932" v="562" actId="14100"/>
        <pc:sldMkLst>
          <pc:docMk/>
          <pc:sldMk cId="1135541605" sldId="409"/>
        </pc:sldMkLst>
        <pc:picChg chg="add mod">
          <ac:chgData name="mehmet sait özdemir" userId="dce2c172-62e6-4d50-b888-93ec6715f647" providerId="ADAL" clId="{82F3CB6A-F845-4679-849D-D1C653B8AD5D}" dt="2023-08-23T11:56:30.932" v="562" actId="14100"/>
          <ac:picMkLst>
            <pc:docMk/>
            <pc:sldMk cId="1135541605" sldId="409"/>
            <ac:picMk id="3" creationId="{F0E838BB-5E9D-0A1A-FA9D-D35F1DDD96C1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2:12:43.029" v="566" actId="1076"/>
        <pc:sldMkLst>
          <pc:docMk/>
          <pc:sldMk cId="73634320" sldId="410"/>
        </pc:sldMkLst>
        <pc:picChg chg="add mod">
          <ac:chgData name="mehmet sait özdemir" userId="dce2c172-62e6-4d50-b888-93ec6715f647" providerId="ADAL" clId="{82F3CB6A-F845-4679-849D-D1C653B8AD5D}" dt="2023-08-23T12:12:43.029" v="566" actId="1076"/>
          <ac:picMkLst>
            <pc:docMk/>
            <pc:sldMk cId="73634320" sldId="410"/>
            <ac:picMk id="3" creationId="{CB24FA19-055D-9AEF-10F2-5A1CC225FBFF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2:13:08.131" v="569" actId="14100"/>
        <pc:sldMkLst>
          <pc:docMk/>
          <pc:sldMk cId="4249261581" sldId="411"/>
        </pc:sldMkLst>
        <pc:picChg chg="add mod">
          <ac:chgData name="mehmet sait özdemir" userId="dce2c172-62e6-4d50-b888-93ec6715f647" providerId="ADAL" clId="{82F3CB6A-F845-4679-849D-D1C653B8AD5D}" dt="2023-08-23T12:13:08.131" v="569" actId="14100"/>
          <ac:picMkLst>
            <pc:docMk/>
            <pc:sldMk cId="4249261581" sldId="411"/>
            <ac:picMk id="3" creationId="{F9FF6BE2-3D8B-0A3D-4FC6-593D64E1101A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2:13:29.985" v="572" actId="1076"/>
        <pc:sldMkLst>
          <pc:docMk/>
          <pc:sldMk cId="1607504416" sldId="412"/>
        </pc:sldMkLst>
        <pc:picChg chg="add mod">
          <ac:chgData name="mehmet sait özdemir" userId="dce2c172-62e6-4d50-b888-93ec6715f647" providerId="ADAL" clId="{82F3CB6A-F845-4679-849D-D1C653B8AD5D}" dt="2023-08-23T12:13:29.985" v="572" actId="1076"/>
          <ac:picMkLst>
            <pc:docMk/>
            <pc:sldMk cId="1607504416" sldId="412"/>
            <ac:picMk id="3" creationId="{449FE402-109D-EC34-35A4-37C0FCB9216B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2:13:54.233" v="575" actId="1076"/>
        <pc:sldMkLst>
          <pc:docMk/>
          <pc:sldMk cId="3308096405" sldId="413"/>
        </pc:sldMkLst>
        <pc:picChg chg="add mod">
          <ac:chgData name="mehmet sait özdemir" userId="dce2c172-62e6-4d50-b888-93ec6715f647" providerId="ADAL" clId="{82F3CB6A-F845-4679-849D-D1C653B8AD5D}" dt="2023-08-23T12:13:54.233" v="575" actId="1076"/>
          <ac:picMkLst>
            <pc:docMk/>
            <pc:sldMk cId="3308096405" sldId="413"/>
            <ac:picMk id="3" creationId="{C2524CFD-55C1-6F83-2609-7ABDDE65E8CF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2:14:16.712" v="578" actId="1076"/>
        <pc:sldMkLst>
          <pc:docMk/>
          <pc:sldMk cId="668264813" sldId="414"/>
        </pc:sldMkLst>
        <pc:picChg chg="add mod">
          <ac:chgData name="mehmet sait özdemir" userId="dce2c172-62e6-4d50-b888-93ec6715f647" providerId="ADAL" clId="{82F3CB6A-F845-4679-849D-D1C653B8AD5D}" dt="2023-08-23T12:14:16.712" v="578" actId="1076"/>
          <ac:picMkLst>
            <pc:docMk/>
            <pc:sldMk cId="668264813" sldId="414"/>
            <ac:picMk id="3" creationId="{A2FA2850-5576-E97E-B7DC-5072A99A4B6D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2:14:34.637" v="583" actId="1076"/>
        <pc:sldMkLst>
          <pc:docMk/>
          <pc:sldMk cId="2923454103" sldId="415"/>
        </pc:sldMkLst>
        <pc:picChg chg="add mod">
          <ac:chgData name="mehmet sait özdemir" userId="dce2c172-62e6-4d50-b888-93ec6715f647" providerId="ADAL" clId="{82F3CB6A-F845-4679-849D-D1C653B8AD5D}" dt="2023-08-23T12:14:34.637" v="583" actId="1076"/>
          <ac:picMkLst>
            <pc:docMk/>
            <pc:sldMk cId="2923454103" sldId="415"/>
            <ac:picMk id="3" creationId="{A96BB9BE-2871-B673-AA31-9EF17FFC7263}"/>
          </ac:picMkLst>
        </pc:picChg>
      </pc:sldChg>
      <pc:sldChg chg="addSp modSp add mod replId">
        <pc:chgData name="mehmet sait özdemir" userId="dce2c172-62e6-4d50-b888-93ec6715f647" providerId="ADAL" clId="{82F3CB6A-F845-4679-849D-D1C653B8AD5D}" dt="2023-08-23T12:14:45.924" v="586" actId="14100"/>
        <pc:sldMkLst>
          <pc:docMk/>
          <pc:sldMk cId="2376849105" sldId="416"/>
        </pc:sldMkLst>
        <pc:picChg chg="add mod">
          <ac:chgData name="mehmet sait özdemir" userId="dce2c172-62e6-4d50-b888-93ec6715f647" providerId="ADAL" clId="{82F3CB6A-F845-4679-849D-D1C653B8AD5D}" dt="2023-08-23T12:14:45.924" v="586" actId="14100"/>
          <ac:picMkLst>
            <pc:docMk/>
            <pc:sldMk cId="2376849105" sldId="416"/>
            <ac:picMk id="3" creationId="{13981534-540F-DB07-F29B-C2D13F6860B6}"/>
          </ac:picMkLst>
        </pc:picChg>
      </pc:sldChg>
      <pc:sldChg chg="addSp modSp add mod">
        <pc:chgData name="mehmet sait özdemir" userId="dce2c172-62e6-4d50-b888-93ec6715f647" providerId="ADAL" clId="{82F3CB6A-F845-4679-849D-D1C653B8AD5D}" dt="2023-08-23T12:14:55.921" v="589" actId="1076"/>
        <pc:sldMkLst>
          <pc:docMk/>
          <pc:sldMk cId="3928157825" sldId="417"/>
        </pc:sldMkLst>
        <pc:picChg chg="add mod">
          <ac:chgData name="mehmet sait özdemir" userId="dce2c172-62e6-4d50-b888-93ec6715f647" providerId="ADAL" clId="{82F3CB6A-F845-4679-849D-D1C653B8AD5D}" dt="2023-08-23T12:14:55.921" v="589" actId="1076"/>
          <ac:picMkLst>
            <pc:docMk/>
            <pc:sldMk cId="3928157825" sldId="417"/>
            <ac:picMk id="3" creationId="{02287E62-4B13-8335-D099-B0FE517CA898}"/>
          </ac:picMkLst>
        </pc:picChg>
      </pc:sldChg>
      <pc:sldChg chg="add">
        <pc:chgData name="mehmet sait özdemir" userId="dce2c172-62e6-4d50-b888-93ec6715f647" providerId="ADAL" clId="{82F3CB6A-F845-4679-849D-D1C653B8AD5D}" dt="2023-08-23T12:16:45.028" v="590"/>
        <pc:sldMkLst>
          <pc:docMk/>
          <pc:sldMk cId="2661079629" sldId="418"/>
        </pc:sldMkLst>
      </pc:sldChg>
      <pc:sldChg chg="addSp delSp modSp add mod">
        <pc:chgData name="mehmet sait özdemir" userId="dce2c172-62e6-4d50-b888-93ec6715f647" providerId="ADAL" clId="{82F3CB6A-F845-4679-849D-D1C653B8AD5D}" dt="2023-08-23T12:23:49.118" v="851" actId="20577"/>
        <pc:sldMkLst>
          <pc:docMk/>
          <pc:sldMk cId="1164177365" sldId="419"/>
        </pc:sldMkLst>
        <pc:spChg chg="mod">
          <ac:chgData name="mehmet sait özdemir" userId="dce2c172-62e6-4d50-b888-93ec6715f647" providerId="ADAL" clId="{82F3CB6A-F845-4679-849D-D1C653B8AD5D}" dt="2023-08-23T12:18:52.105" v="666" actId="20577"/>
          <ac:spMkLst>
            <pc:docMk/>
            <pc:sldMk cId="1164177365" sldId="419"/>
            <ac:spMk id="6" creationId="{A3537EE7-0485-2FE6-E762-C4E0EBC68D04}"/>
          </ac:spMkLst>
        </pc:spChg>
        <pc:spChg chg="add mod">
          <ac:chgData name="mehmet sait özdemir" userId="dce2c172-62e6-4d50-b888-93ec6715f647" providerId="ADAL" clId="{82F3CB6A-F845-4679-849D-D1C653B8AD5D}" dt="2023-08-23T12:23:39.995" v="842" actId="1035"/>
          <ac:spMkLst>
            <pc:docMk/>
            <pc:sldMk cId="1164177365" sldId="419"/>
            <ac:spMk id="7" creationId="{0B4BDEC6-60AA-3723-49CD-D59A6D19ECBC}"/>
          </ac:spMkLst>
        </pc:spChg>
        <pc:graphicFrameChg chg="add mod modGraphic">
          <ac:chgData name="mehmet sait özdemir" userId="dce2c172-62e6-4d50-b888-93ec6715f647" providerId="ADAL" clId="{82F3CB6A-F845-4679-849D-D1C653B8AD5D}" dt="2023-08-23T12:22:25.874" v="790" actId="20577"/>
          <ac:graphicFrameMkLst>
            <pc:docMk/>
            <pc:sldMk cId="1164177365" sldId="419"/>
            <ac:graphicFrameMk id="4" creationId="{ABAF2A26-1F76-75E2-46EF-005D2F2E13B6}"/>
          </ac:graphicFrameMkLst>
        </pc:graphicFrameChg>
        <pc:graphicFrameChg chg="add mod modGraphic">
          <ac:chgData name="mehmet sait özdemir" userId="dce2c172-62e6-4d50-b888-93ec6715f647" providerId="ADAL" clId="{82F3CB6A-F845-4679-849D-D1C653B8AD5D}" dt="2023-08-23T12:23:49.118" v="851" actId="20577"/>
          <ac:graphicFrameMkLst>
            <pc:docMk/>
            <pc:sldMk cId="1164177365" sldId="419"/>
            <ac:graphicFrameMk id="8" creationId="{89F632ED-3259-64B7-C7F0-427C920ADD28}"/>
          </ac:graphicFrameMkLst>
        </pc:graphicFrameChg>
        <pc:picChg chg="del">
          <ac:chgData name="mehmet sait özdemir" userId="dce2c172-62e6-4d50-b888-93ec6715f647" providerId="ADAL" clId="{82F3CB6A-F845-4679-849D-D1C653B8AD5D}" dt="2023-08-23T12:18:06.737" v="647" actId="478"/>
          <ac:picMkLst>
            <pc:docMk/>
            <pc:sldMk cId="1164177365" sldId="419"/>
            <ac:picMk id="5" creationId="{18D5C9CA-DE98-BC28-3422-3FA1D920596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839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81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362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34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206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877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141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66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90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607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10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297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712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38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592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20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13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5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558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8748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1685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7170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9905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6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51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25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473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9358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926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61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4896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295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840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884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019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3082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16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587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9243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208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165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106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330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554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310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034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147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6682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5529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0107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2796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518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9798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5801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917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6189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7959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69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8893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0385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655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4384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4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885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8789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35171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3810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9221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4389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2961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50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61724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74540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708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063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6514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172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484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5408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16875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8304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5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05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23.08.2023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08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555752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MOL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KAVRAMI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5488DFD-AE55-FC55-0575-B8370C15F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31" y="406041"/>
            <a:ext cx="8601398" cy="52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BBA1719-CDC8-D3C6-1523-CFA991BD3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4" y="466831"/>
            <a:ext cx="5507062" cy="59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48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6D1126-6682-4691-63AB-2A7909574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04" y="366841"/>
            <a:ext cx="7901213" cy="600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48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F98108E-EC57-54D2-B18D-198A07B8C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06" y="421107"/>
            <a:ext cx="9843684" cy="194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61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CF94E9-E899-E4A5-17D5-114B26305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46" y="340144"/>
            <a:ext cx="9762640" cy="20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36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DADFD2A-50E9-441D-5A91-6EFCE7138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87" y="378244"/>
            <a:ext cx="9673203" cy="199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57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7261EB0-FB1A-F95D-C0E4-2AE25D063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1" y="316170"/>
            <a:ext cx="9896642" cy="193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12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E2D118F-2901-879D-2D02-B6115D949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97" y="428633"/>
            <a:ext cx="9821083" cy="183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5369A59-BC8C-D18A-0C48-0F6D3823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04" y="387769"/>
            <a:ext cx="9835289" cy="19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30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EDA40F3-371E-2B01-7309-06AD667B9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74" y="502069"/>
            <a:ext cx="9806714" cy="178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09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8D5C9CA-DE98-BC28-3422-3FA1D9205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50" y="1343565"/>
            <a:ext cx="9989657" cy="312491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3537EE7-0485-2FE6-E762-C4E0EBC68D04}"/>
              </a:ext>
            </a:extLst>
          </p:cNvPr>
          <p:cNvSpPr txBox="1"/>
          <p:nvPr/>
        </p:nvSpPr>
        <p:spPr>
          <a:xfrm>
            <a:off x="474452" y="388189"/>
            <a:ext cx="978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rgbClr val="FF0000"/>
                </a:solidFill>
                <a:latin typeface="Montserrat" panose="00000500000000000000" pitchFamily="2" charset="-94"/>
              </a:rPr>
              <a:t>BU VİDEODA İŞLENECEK KAZANIMLAR</a:t>
            </a:r>
          </a:p>
        </p:txBody>
      </p:sp>
    </p:spTree>
    <p:extLst>
      <p:ext uri="{BB962C8B-B14F-4D97-AF65-F5344CB8AC3E}">
        <p14:creationId xmlns:p14="http://schemas.microsoft.com/office/powerpoint/2010/main" val="370953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032189"/>
              </p:ext>
            </p:extLst>
          </p:nvPr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0,4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Montserrat" panose="00000500000000000000" pitchFamily="2" charset="-94"/>
              </a:rPr>
              <a:t>C</a:t>
            </a:r>
            <a:r>
              <a:rPr lang="tr-TR" sz="2800" baseline="-25000" dirty="0">
                <a:latin typeface="Montserrat" panose="00000500000000000000" pitchFamily="2" charset="-94"/>
              </a:rPr>
              <a:t>4</a:t>
            </a:r>
            <a:r>
              <a:rPr lang="tr-TR" sz="2800" dirty="0">
                <a:latin typeface="Montserrat" panose="00000500000000000000" pitchFamily="2" charset="-94"/>
              </a:rPr>
              <a:t>H</a:t>
            </a:r>
            <a:r>
              <a:rPr lang="tr-TR" sz="2800" baseline="-25000" dirty="0">
                <a:latin typeface="Montserrat" panose="00000500000000000000" pitchFamily="2" charset="-94"/>
              </a:rPr>
              <a:t>10</a:t>
            </a:r>
            <a:r>
              <a:rPr lang="tr-TR" sz="2800" dirty="0">
                <a:latin typeface="Montserrat" panose="00000500000000000000" pitchFamily="2" charset="-94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1238631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810531"/>
              </p:ext>
            </p:extLst>
          </p:nvPr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0,8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Montserrat" panose="00000500000000000000" pitchFamily="2" charset="-94"/>
              </a:rPr>
              <a:t>C</a:t>
            </a:r>
            <a:r>
              <a:rPr lang="tr-TR" sz="2800" baseline="-25000" dirty="0">
                <a:latin typeface="Montserrat" panose="00000500000000000000" pitchFamily="2" charset="-94"/>
              </a:rPr>
              <a:t>4</a:t>
            </a:r>
            <a:r>
              <a:rPr lang="tr-TR" sz="2800" dirty="0">
                <a:latin typeface="Montserrat" panose="00000500000000000000" pitchFamily="2" charset="-94"/>
              </a:rPr>
              <a:t>H</a:t>
            </a:r>
            <a:r>
              <a:rPr lang="tr-TR" sz="2800" baseline="-25000" dirty="0">
                <a:latin typeface="Montserrat" panose="00000500000000000000" pitchFamily="2" charset="-94"/>
              </a:rPr>
              <a:t>10</a:t>
            </a:r>
            <a:r>
              <a:rPr lang="tr-TR" sz="2800" dirty="0">
                <a:latin typeface="Montserrat" panose="00000500000000000000" pitchFamily="2" charset="-94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121469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36399"/>
              </p:ext>
            </p:extLst>
          </p:nvPr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3,0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Montserrat" panose="00000500000000000000" pitchFamily="2" charset="-94"/>
              </a:rPr>
              <a:t>C</a:t>
            </a:r>
            <a:r>
              <a:rPr lang="tr-TR" sz="2800" baseline="-25000" dirty="0">
                <a:latin typeface="Montserrat" panose="00000500000000000000" pitchFamily="2" charset="-94"/>
              </a:rPr>
              <a:t>4</a:t>
            </a:r>
            <a:r>
              <a:rPr lang="tr-TR" sz="2800" dirty="0">
                <a:latin typeface="Montserrat" panose="00000500000000000000" pitchFamily="2" charset="-94"/>
              </a:rPr>
              <a:t>H</a:t>
            </a:r>
            <a:r>
              <a:rPr lang="tr-TR" sz="2800" baseline="-25000" dirty="0">
                <a:latin typeface="Montserrat" panose="00000500000000000000" pitchFamily="2" charset="-94"/>
              </a:rPr>
              <a:t>10</a:t>
            </a:r>
            <a:r>
              <a:rPr lang="tr-TR" sz="2800" dirty="0">
                <a:latin typeface="Montserrat" panose="00000500000000000000" pitchFamily="2" charset="-94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2279782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659966"/>
              </p:ext>
            </p:extLst>
          </p:nvPr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1,505 . 10</a:t>
                      </a:r>
                      <a:r>
                        <a:rPr lang="tr-TR" sz="2000" baseline="30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Montserrat" panose="00000500000000000000" pitchFamily="2" charset="-94"/>
              </a:rPr>
              <a:t>C</a:t>
            </a:r>
            <a:r>
              <a:rPr lang="tr-TR" sz="2800" baseline="-25000" dirty="0">
                <a:latin typeface="Montserrat" panose="00000500000000000000" pitchFamily="2" charset="-94"/>
              </a:rPr>
              <a:t>4</a:t>
            </a:r>
            <a:r>
              <a:rPr lang="tr-TR" sz="2800" dirty="0">
                <a:latin typeface="Montserrat" panose="00000500000000000000" pitchFamily="2" charset="-94"/>
              </a:rPr>
              <a:t>H</a:t>
            </a:r>
            <a:r>
              <a:rPr lang="tr-TR" sz="2800" baseline="-25000" dirty="0">
                <a:latin typeface="Montserrat" panose="00000500000000000000" pitchFamily="2" charset="-94"/>
              </a:rPr>
              <a:t>10</a:t>
            </a:r>
            <a:r>
              <a:rPr lang="tr-TR" sz="2800" dirty="0">
                <a:latin typeface="Montserrat" panose="00000500000000000000" pitchFamily="2" charset="-94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3534803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056189"/>
              </p:ext>
            </p:extLst>
          </p:nvPr>
        </p:nvGraphicFramePr>
        <p:xfrm>
          <a:off x="435674" y="1264073"/>
          <a:ext cx="9839700" cy="3083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12,04 . 10</a:t>
                      </a:r>
                      <a:r>
                        <a:rPr lang="tr-TR" sz="2200" baseline="30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23</a:t>
                      </a:r>
                    </a:p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Montserrat" panose="00000500000000000000" pitchFamily="2" charset="-94"/>
              </a:rPr>
              <a:t>C</a:t>
            </a:r>
            <a:r>
              <a:rPr lang="tr-TR" sz="2800" baseline="-25000" dirty="0">
                <a:latin typeface="Montserrat" panose="00000500000000000000" pitchFamily="2" charset="-94"/>
              </a:rPr>
              <a:t>4</a:t>
            </a:r>
            <a:r>
              <a:rPr lang="tr-TR" sz="2800" dirty="0">
                <a:latin typeface="Montserrat" panose="00000500000000000000" pitchFamily="2" charset="-94"/>
              </a:rPr>
              <a:t>H</a:t>
            </a:r>
            <a:r>
              <a:rPr lang="tr-TR" sz="2800" baseline="-25000" dirty="0">
                <a:latin typeface="Montserrat" panose="00000500000000000000" pitchFamily="2" charset="-94"/>
              </a:rPr>
              <a:t>10</a:t>
            </a:r>
            <a:r>
              <a:rPr lang="tr-TR" sz="2800" dirty="0">
                <a:latin typeface="Montserrat" panose="00000500000000000000" pitchFamily="2" charset="-94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1817064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516248"/>
              </p:ext>
            </p:extLst>
          </p:nvPr>
        </p:nvGraphicFramePr>
        <p:xfrm>
          <a:off x="435674" y="1264073"/>
          <a:ext cx="9839700" cy="3083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6,02 . 10</a:t>
                      </a:r>
                      <a:r>
                        <a:rPr lang="tr-TR" sz="2200" baseline="300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23</a:t>
                      </a:r>
                    </a:p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Montserrat" panose="00000500000000000000" pitchFamily="2" charset="-94"/>
              </a:rPr>
              <a:t>C</a:t>
            </a:r>
            <a:r>
              <a:rPr lang="tr-TR" sz="2800" baseline="-25000" dirty="0">
                <a:latin typeface="Montserrat" panose="00000500000000000000" pitchFamily="2" charset="-94"/>
              </a:rPr>
              <a:t>4</a:t>
            </a:r>
            <a:r>
              <a:rPr lang="tr-TR" sz="2800" dirty="0">
                <a:latin typeface="Montserrat" panose="00000500000000000000" pitchFamily="2" charset="-94"/>
              </a:rPr>
              <a:t>H</a:t>
            </a:r>
            <a:r>
              <a:rPr lang="tr-TR" sz="2800" baseline="-25000" dirty="0">
                <a:latin typeface="Montserrat" panose="00000500000000000000" pitchFamily="2" charset="-94"/>
              </a:rPr>
              <a:t>10</a:t>
            </a:r>
            <a:r>
              <a:rPr lang="tr-TR" sz="2800" dirty="0">
                <a:latin typeface="Montserrat" panose="00000500000000000000" pitchFamily="2" charset="-94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311775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graphicFrame>
        <p:nvGraphicFramePr>
          <p:cNvPr id="2" name="Tablo 2">
            <a:extLst>
              <a:ext uri="{FF2B5EF4-FFF2-40B4-BE49-F238E27FC236}">
                <a16:creationId xmlns:a16="http://schemas.microsoft.com/office/drawing/2014/main" id="{F2A63212-A1C3-B7D9-C6AB-0A7873D31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392085"/>
              </p:ext>
            </p:extLst>
          </p:nvPr>
        </p:nvGraphicFramePr>
        <p:xfrm>
          <a:off x="435674" y="1264073"/>
          <a:ext cx="9839700" cy="281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950">
                  <a:extLst>
                    <a:ext uri="{9D8B030D-6E8A-4147-A177-3AD203B41FA5}">
                      <a16:colId xmlns:a16="http://schemas.microsoft.com/office/drawing/2014/main" val="4271832669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672449136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35781730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60331903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2122982884"/>
                    </a:ext>
                  </a:extLst>
                </a:gridCol>
                <a:gridCol w="1639950">
                  <a:extLst>
                    <a:ext uri="{9D8B030D-6E8A-4147-A177-3AD203B41FA5}">
                      <a16:colId xmlns:a16="http://schemas.microsoft.com/office/drawing/2014/main" val="1887532432"/>
                    </a:ext>
                  </a:extLst>
                </a:gridCol>
              </a:tblGrid>
              <a:tr h="675184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Mol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Tane sayısı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347140"/>
                  </a:ext>
                </a:extLst>
              </a:tr>
              <a:tr h="1493901"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Bileşik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C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H</a:t>
                      </a:r>
                    </a:p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Atomu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071032"/>
                  </a:ext>
                </a:extLst>
              </a:tr>
              <a:tr h="644865"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200" dirty="0">
                          <a:solidFill>
                            <a:schemeClr val="tx1"/>
                          </a:solidFill>
                          <a:latin typeface="Montserrat" panose="00000500000000000000" pitchFamily="2" charset="-94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3200" dirty="0">
                        <a:solidFill>
                          <a:schemeClr val="tx1"/>
                        </a:solidFill>
                        <a:latin typeface="Montserrat" panose="00000500000000000000" pitchFamily="2" charset="-9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07233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D85C28AB-61DC-8F0E-92D3-60A5BAA8ABE8}"/>
              </a:ext>
            </a:extLst>
          </p:cNvPr>
          <p:cNvSpPr txBox="1"/>
          <p:nvPr/>
        </p:nvSpPr>
        <p:spPr>
          <a:xfrm>
            <a:off x="435674" y="309966"/>
            <a:ext cx="983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latin typeface="Montserrat" panose="00000500000000000000" pitchFamily="2" charset="-94"/>
              </a:rPr>
              <a:t>C</a:t>
            </a:r>
            <a:r>
              <a:rPr lang="tr-TR" sz="2800" baseline="-25000" dirty="0">
                <a:latin typeface="Montserrat" panose="00000500000000000000" pitchFamily="2" charset="-94"/>
              </a:rPr>
              <a:t>4</a:t>
            </a:r>
            <a:r>
              <a:rPr lang="tr-TR" sz="2800" dirty="0">
                <a:latin typeface="Montserrat" panose="00000500000000000000" pitchFamily="2" charset="-94"/>
              </a:rPr>
              <a:t>H</a:t>
            </a:r>
            <a:r>
              <a:rPr lang="tr-TR" sz="2800" baseline="-25000" dirty="0">
                <a:latin typeface="Montserrat" panose="00000500000000000000" pitchFamily="2" charset="-94"/>
              </a:rPr>
              <a:t>10</a:t>
            </a:r>
            <a:r>
              <a:rPr lang="tr-TR" sz="2800" dirty="0">
                <a:latin typeface="Montserrat" panose="00000500000000000000" pitchFamily="2" charset="-94"/>
              </a:rPr>
              <a:t> BİLEŞİĞİ İÇİN AŞAĞIDAKİ TABLODA YER ALAN BOŞLUKLARI DOLDURUNUZ</a:t>
            </a:r>
          </a:p>
        </p:txBody>
      </p:sp>
    </p:spTree>
    <p:extLst>
      <p:ext uri="{BB962C8B-B14F-4D97-AF65-F5344CB8AC3E}">
        <p14:creationId xmlns:p14="http://schemas.microsoft.com/office/powerpoint/2010/main" val="3229225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972270A-B412-88B1-114C-8179AC573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08" y="326598"/>
            <a:ext cx="9944670" cy="282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49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1CAF4D-8D6F-B4C8-1562-5603C7745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78" y="437229"/>
            <a:ext cx="8025939" cy="56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10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193745B-30B9-7E10-6029-7A6481E32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46" y="351295"/>
            <a:ext cx="8844447" cy="509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8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3537EE7-0485-2FE6-E762-C4E0EBC68D04}"/>
              </a:ext>
            </a:extLst>
          </p:cNvPr>
          <p:cNvSpPr txBox="1"/>
          <p:nvPr/>
        </p:nvSpPr>
        <p:spPr>
          <a:xfrm>
            <a:off x="474452" y="388189"/>
            <a:ext cx="978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rgbClr val="FF0000"/>
                </a:solidFill>
                <a:latin typeface="Montserrat" panose="00000500000000000000" pitchFamily="2" charset="-94"/>
              </a:rPr>
              <a:t>BU VİDEODA ÇÖZÜLECEK SORULAR</a:t>
            </a:r>
          </a:p>
        </p:txBody>
      </p:sp>
      <p:graphicFrame>
        <p:nvGraphicFramePr>
          <p:cNvPr id="4" name="Tablo 6">
            <a:extLst>
              <a:ext uri="{FF2B5EF4-FFF2-40B4-BE49-F238E27FC236}">
                <a16:creationId xmlns:a16="http://schemas.microsoft.com/office/drawing/2014/main" id="{ABAF2A26-1F76-75E2-46EF-005D2F2E13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751503"/>
              </p:ext>
            </p:extLst>
          </p:nvPr>
        </p:nvGraphicFramePr>
        <p:xfrm>
          <a:off x="556882" y="1306262"/>
          <a:ext cx="9337615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7523">
                  <a:extLst>
                    <a:ext uri="{9D8B030D-6E8A-4147-A177-3AD203B41FA5}">
                      <a16:colId xmlns:a16="http://schemas.microsoft.com/office/drawing/2014/main" val="1385058238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20807178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135983815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84378537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964395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ÖZGÜN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ALIŞTIRMA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MEB KAYNAKLI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ÇIKMIŞ SORU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BENZERLERİ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TOPLAM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886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04147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0B4BDEC6-60AA-3723-49CD-D59A6D19ECBC}"/>
              </a:ext>
            </a:extLst>
          </p:cNvPr>
          <p:cNvSpPr txBox="1"/>
          <p:nvPr/>
        </p:nvSpPr>
        <p:spPr>
          <a:xfrm>
            <a:off x="639312" y="3313289"/>
            <a:ext cx="9255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rgbClr val="FF0000"/>
                </a:solidFill>
                <a:latin typeface="Montserrat" panose="00000500000000000000" pitchFamily="2" charset="-94"/>
              </a:rPr>
              <a:t>BU KONUNUN TEST ÇÖZÜM VİDEOSUNDAKİ ÇÖZÜLECEK SORULAR</a:t>
            </a:r>
          </a:p>
        </p:txBody>
      </p:sp>
      <p:graphicFrame>
        <p:nvGraphicFramePr>
          <p:cNvPr id="8" name="Tablo 6">
            <a:extLst>
              <a:ext uri="{FF2B5EF4-FFF2-40B4-BE49-F238E27FC236}">
                <a16:creationId xmlns:a16="http://schemas.microsoft.com/office/drawing/2014/main" id="{89F632ED-3259-64B7-C7F0-427C920AD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828044"/>
              </p:ext>
            </p:extLst>
          </p:nvPr>
        </p:nvGraphicFramePr>
        <p:xfrm>
          <a:off x="639312" y="4448427"/>
          <a:ext cx="9337615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7523">
                  <a:extLst>
                    <a:ext uri="{9D8B030D-6E8A-4147-A177-3AD203B41FA5}">
                      <a16:colId xmlns:a16="http://schemas.microsoft.com/office/drawing/2014/main" val="1385058238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20807178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135983815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84378537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964395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ÖZGÜN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ALIŞTIRMA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MEB KAYNAKLI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ÇIKMIŞ SORU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BENZERLERİ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TOPLAM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886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04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177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2E98EC2-1684-3857-1623-8243A7FC2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4" y="317705"/>
            <a:ext cx="9637363" cy="452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22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B65C40E-D374-7FDA-C27B-F2EBD864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1" y="314215"/>
            <a:ext cx="7507570" cy="593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47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73B242C-7E91-0221-2391-0190A6616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6" y="311715"/>
            <a:ext cx="9976236" cy="42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16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515CE5-E816-4050-EBE5-1F16DC874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41" y="270041"/>
            <a:ext cx="9493278" cy="47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88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2D3685A-B803-E78E-F7C3-B98F0C1E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58" y="228063"/>
            <a:ext cx="9543162" cy="43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21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B276A1F-8EC8-62DD-FCBF-669FCA778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64" y="369090"/>
            <a:ext cx="9746341" cy="51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39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CDCF0CC-D41A-C239-A29D-95F3CDF7D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42" y="323858"/>
            <a:ext cx="94869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782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A9F666F-16BA-4829-A28D-B9FAD4AED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68" y="370102"/>
            <a:ext cx="93916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7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50CDAD2-F298-09AB-4E64-644667C82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27" y="368719"/>
            <a:ext cx="9849658" cy="20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55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D67E0B7-6F78-B055-425F-C6A3BEF99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9" y="386576"/>
            <a:ext cx="9856922" cy="21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00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>
            <a:extLst>
              <a:ext uri="{FF2B5EF4-FFF2-40B4-BE49-F238E27FC236}">
                <a16:creationId xmlns:a16="http://schemas.microsoft.com/office/drawing/2014/main" id="{D37CF311-FD19-668A-1E60-921F8D251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0" y="333375"/>
            <a:ext cx="6391397" cy="4176389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67B0E3BE-9C70-E8D3-35DD-EEC1205780F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918960"/>
            <a:ext cx="4389029" cy="2943646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1650A8C8-EA1B-0924-0072-0FAEDD6B6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4720808"/>
            <a:ext cx="5524500" cy="1803817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0796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B7648AF-EAEF-E0A2-8982-BADD574DD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84" y="308514"/>
            <a:ext cx="10047454" cy="27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59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9765FCF-A49D-78DF-1D5C-5A1C92CD4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59" y="425694"/>
            <a:ext cx="9903417" cy="25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41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2CDF89A-B742-7233-5143-9A4A0CB30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52" y="298114"/>
            <a:ext cx="9993824" cy="345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5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24E46FD-3CD5-418E-4D8F-08756A4B7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63" y="357615"/>
            <a:ext cx="9945289" cy="26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5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E05F966-379E-95BD-3251-04968643C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34" y="293602"/>
            <a:ext cx="10182386" cy="213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34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2C511C0-EB43-A49C-E591-55C652443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679" y="308594"/>
            <a:ext cx="8419786" cy="533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29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0546B09-CD97-0893-1F18-A73AFB38D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65" y="207128"/>
            <a:ext cx="8360776" cy="518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1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1357054-B38C-1159-0FD8-5281DB6C0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46" y="242887"/>
            <a:ext cx="9562373" cy="581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38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A035111-C224-20EA-3F21-BC8158204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44" y="306720"/>
            <a:ext cx="10043230" cy="25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16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AE245D1-3ACD-5889-8CAD-96DEA5885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47" y="360250"/>
            <a:ext cx="7574080" cy="61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3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869663A-54FD-D058-F4FC-E304C7A05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91" y="245667"/>
            <a:ext cx="6950481" cy="63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03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459723C-4ADB-6CA5-5AB3-02591E9FF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26" y="281900"/>
            <a:ext cx="8924360" cy="55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391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E1580C8-3646-0DC3-DB4A-A73D6F366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76" y="202733"/>
            <a:ext cx="9637450" cy="554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71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114BE10-0043-D01B-18EA-E80C66A44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25" y="280744"/>
            <a:ext cx="9551481" cy="25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894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797C810-28DE-2E4F-8662-61AD99D72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31" y="424669"/>
            <a:ext cx="9885252" cy="217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467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9421CD0-8F78-EEE4-1C2B-67058ED55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26" y="347983"/>
            <a:ext cx="7431267" cy="61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75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FE9C5F-A510-B68D-59FD-17A8B8435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11" y="232721"/>
            <a:ext cx="6507843" cy="63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836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9183436-4A5F-B11A-479F-C287CD236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20" y="318038"/>
            <a:ext cx="7921975" cy="489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92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AE13E77-47DE-D713-70FF-C18C67956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32" y="212795"/>
            <a:ext cx="10073705" cy="27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94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51704F8-24BC-FF90-33C3-849507245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15" y="343728"/>
            <a:ext cx="9256928" cy="523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05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4F460A0-4719-D614-95A6-C38FAE3A0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50" y="405950"/>
            <a:ext cx="9757635" cy="27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0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89B7B17-5C66-F4C4-6D40-B468975EE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01" y="360691"/>
            <a:ext cx="7029329" cy="61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09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E74121A-FAFD-C869-D2BD-808B4DFF1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82" y="386811"/>
            <a:ext cx="9751183" cy="229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241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B03B891-9EC5-127F-A53E-19FDE5783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65" y="277586"/>
            <a:ext cx="6412896" cy="630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33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1B5F12E-902B-FCD2-63A6-71A092131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1" y="330532"/>
            <a:ext cx="9964742" cy="43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0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59305F-5B40-6BA0-0384-D30B2D0FB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71" y="379811"/>
            <a:ext cx="6149009" cy="60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53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9C2C1BC-CCBB-018F-8E0E-65A15B656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91" y="411009"/>
            <a:ext cx="7021194" cy="603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397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9EC172-5240-F2FE-4723-694E61A66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37" y="402956"/>
            <a:ext cx="6199834" cy="605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19BFBAF-DF7D-C4B1-0760-1F91A1223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52" y="479003"/>
            <a:ext cx="8091830" cy="58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167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C54DE89-272E-5DE5-91DA-77199D5B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99" y="293352"/>
            <a:ext cx="9894382" cy="176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293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D696FF8-4F5E-0E61-94C0-9A87BD774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56" y="273641"/>
            <a:ext cx="9589657" cy="53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92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9E9D831-99C8-B062-B923-3B481ED5B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25" y="362667"/>
            <a:ext cx="9983545" cy="46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32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3E8A3A4-6D11-31DA-CFCD-0A3C2F2EA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54" y="441334"/>
            <a:ext cx="6157284" cy="60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09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632F8C5-879A-51BD-9C11-C5AFB38A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26" y="300118"/>
            <a:ext cx="9025745" cy="537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270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5BD3323-43F7-1EDF-45FC-A06959FE6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1" y="237088"/>
            <a:ext cx="9980309" cy="24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841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0145171-4FBB-7B8D-BF3D-288F671A6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58" y="332695"/>
            <a:ext cx="9810197" cy="236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634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0AAAF6F-6206-031E-0DEC-203C2730D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35" y="377126"/>
            <a:ext cx="9656445" cy="18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605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2C2771-2296-175D-B5FA-DF212B7B8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21" y="197281"/>
            <a:ext cx="9656445" cy="206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774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EB2767E-52E5-468F-A551-531F7AB0E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66" y="224203"/>
            <a:ext cx="9686441" cy="277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706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22E74B3-8EBA-299B-E42B-9BD3BB896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53" y="257730"/>
            <a:ext cx="10103318" cy="36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73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6CB1B08-5AF1-CEC9-93FA-29F048C6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81" y="237721"/>
            <a:ext cx="10026796" cy="413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04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0E838BB-5E9D-0A1A-FA9D-D35F1DDD9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36" y="327807"/>
            <a:ext cx="9887149" cy="39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416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B24FA19-055D-9AEF-10F2-5A1CC225F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92" y="402357"/>
            <a:ext cx="8281859" cy="60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4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538D0EC-35D7-376D-033B-D84C83622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11" y="337609"/>
            <a:ext cx="8378138" cy="51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392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9FF6BE2-3D8B-0A3D-4FC6-593D64E1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18" y="287157"/>
            <a:ext cx="9948450" cy="378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615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49FE402-109D-EC34-35A4-37C0FCB92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0" y="436993"/>
            <a:ext cx="7683094" cy="598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044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2524CFD-55C1-6F83-2609-7ABDDE65E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74" y="480447"/>
            <a:ext cx="7109534" cy="589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964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2FA2850-5576-E97E-B7DC-5072A99A4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73" y="233478"/>
            <a:ext cx="7412506" cy="639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648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96BB9BE-2871-B673-AA31-9EF17FFC7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69" y="368489"/>
            <a:ext cx="9899177" cy="586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541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3981534-540F-DB07-F29B-C2D13F686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48" y="348550"/>
            <a:ext cx="9908443" cy="54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491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2287E62-4B13-8335-D099-B0FE517CA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28" y="346471"/>
            <a:ext cx="9565958" cy="522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08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716798"/>
            <a:ext cx="17068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MOL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9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KAVRAMI</a:t>
            </a:r>
            <a:endParaRPr kumimoji="0" lang="tr-TR" sz="19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2D3D63F-9473-6781-1819-0C3A0C62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89" y="304309"/>
            <a:ext cx="8161721" cy="624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22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2248</TotalTime>
  <Words>663</Words>
  <Application>Microsoft Office PowerPoint</Application>
  <PresentationFormat>Geniş ekran</PresentationFormat>
  <Paragraphs>560</Paragraphs>
  <Slides>86</Slides>
  <Notes>86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86</vt:i4>
      </vt:variant>
    </vt:vector>
  </HeadingPairs>
  <TitlesOfParts>
    <vt:vector size="91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10</cp:revision>
  <dcterms:created xsi:type="dcterms:W3CDTF">2023-06-24T14:28:55Z</dcterms:created>
  <dcterms:modified xsi:type="dcterms:W3CDTF">2023-08-23T12:23:59Z</dcterms:modified>
</cp:coreProperties>
</file>