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sldIdLst>
    <p:sldId id="257" r:id="rId2"/>
    <p:sldId id="336" r:id="rId3"/>
    <p:sldId id="421" r:id="rId4"/>
    <p:sldId id="422" r:id="rId5"/>
    <p:sldId id="423" r:id="rId6"/>
    <p:sldId id="424" r:id="rId7"/>
    <p:sldId id="425" r:id="rId8"/>
    <p:sldId id="426" r:id="rId9"/>
    <p:sldId id="427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39" r:id="rId22"/>
    <p:sldId id="440" r:id="rId23"/>
    <p:sldId id="441" r:id="rId24"/>
    <p:sldId id="442" r:id="rId25"/>
    <p:sldId id="443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1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1" r:id="rId44"/>
    <p:sldId id="462" r:id="rId45"/>
    <p:sldId id="463" r:id="rId46"/>
    <p:sldId id="464" r:id="rId47"/>
    <p:sldId id="465" r:id="rId48"/>
    <p:sldId id="466" r:id="rId49"/>
    <p:sldId id="467" r:id="rId50"/>
    <p:sldId id="468" r:id="rId51"/>
    <p:sldId id="469" r:id="rId52"/>
    <p:sldId id="470" r:id="rId53"/>
    <p:sldId id="471" r:id="rId54"/>
    <p:sldId id="472" r:id="rId55"/>
    <p:sldId id="473" r:id="rId56"/>
    <p:sldId id="474" r:id="rId57"/>
    <p:sldId id="475" r:id="rId58"/>
    <p:sldId id="476" r:id="rId59"/>
    <p:sldId id="477" r:id="rId60"/>
    <p:sldId id="478" r:id="rId61"/>
    <p:sldId id="479" r:id="rId62"/>
    <p:sldId id="480" r:id="rId63"/>
    <p:sldId id="481" r:id="rId64"/>
    <p:sldId id="482" r:id="rId65"/>
    <p:sldId id="483" r:id="rId66"/>
    <p:sldId id="484" r:id="rId67"/>
    <p:sldId id="485" r:id="rId68"/>
    <p:sldId id="486" r:id="rId69"/>
    <p:sldId id="487" r:id="rId70"/>
    <p:sldId id="488" r:id="rId71"/>
    <p:sldId id="489" r:id="rId72"/>
    <p:sldId id="490" r:id="rId73"/>
    <p:sldId id="491" r:id="rId74"/>
    <p:sldId id="492" r:id="rId75"/>
    <p:sldId id="493" r:id="rId76"/>
    <p:sldId id="494" r:id="rId77"/>
    <p:sldId id="495" r:id="rId78"/>
    <p:sldId id="496" r:id="rId79"/>
    <p:sldId id="497" r:id="rId80"/>
    <p:sldId id="498" r:id="rId81"/>
    <p:sldId id="499" r:id="rId82"/>
    <p:sldId id="500" r:id="rId83"/>
    <p:sldId id="501" r:id="rId84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1B06D3-3174-4938-AD76-79B5BB3A28A7}" v="17" dt="2023-10-03T22:37:42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8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6/11/relationships/changesInfo" Target="changesInfos/changesInfo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521B06D3-3174-4938-AD76-79B5BB3A28A7}"/>
    <pc:docChg chg="undo custSel addSld delSld modSld">
      <pc:chgData name="mehmet sait özdemir" userId="dce2c172-62e6-4d50-b888-93ec6715f647" providerId="ADAL" clId="{521B06D3-3174-4938-AD76-79B5BB3A28A7}" dt="2023-10-03T22:37:42.971" v="402"/>
      <pc:docMkLst>
        <pc:docMk/>
      </pc:docMkLst>
      <pc:sldChg chg="addSp delSp modSp mod">
        <pc:chgData name="mehmet sait özdemir" userId="dce2c172-62e6-4d50-b888-93ec6715f647" providerId="ADAL" clId="{521B06D3-3174-4938-AD76-79B5BB3A28A7}" dt="2023-10-03T22:37:42.971" v="402"/>
        <pc:sldMkLst>
          <pc:docMk/>
          <pc:sldMk cId="3890991264" sldId="257"/>
        </pc:sldMkLst>
        <pc:spChg chg="mod">
          <ac:chgData name="mehmet sait özdemir" userId="dce2c172-62e6-4d50-b888-93ec6715f647" providerId="ADAL" clId="{521B06D3-3174-4938-AD76-79B5BB3A28A7}" dt="2023-10-03T06:22:18.942" v="1" actId="20577"/>
          <ac:spMkLst>
            <pc:docMk/>
            <pc:sldMk cId="3890991264" sldId="257"/>
            <ac:spMk id="9" creationId="{14596D26-EC09-2711-33ED-B8F8269E8840}"/>
          </ac:spMkLst>
        </pc:spChg>
        <pc:spChg chg="mod">
          <ac:chgData name="mehmet sait özdemir" userId="dce2c172-62e6-4d50-b888-93ec6715f647" providerId="ADAL" clId="{521B06D3-3174-4938-AD76-79B5BB3A28A7}" dt="2023-10-03T06:22:27.742" v="14" actId="1076"/>
          <ac:spMkLst>
            <pc:docMk/>
            <pc:sldMk cId="3890991264" sldId="257"/>
            <ac:spMk id="15" creationId="{6D0D488E-17C7-67DC-1056-A4B58CEA9601}"/>
          </ac:spMkLst>
        </pc:spChg>
        <pc:inkChg chg="add del">
          <ac:chgData name="mehmet sait özdemir" userId="dce2c172-62e6-4d50-b888-93ec6715f647" providerId="ADAL" clId="{521B06D3-3174-4938-AD76-79B5BB3A28A7}" dt="2023-10-03T22:35:33.941" v="393"/>
          <ac:inkMkLst>
            <pc:docMk/>
            <pc:sldMk cId="3890991264" sldId="257"/>
            <ac:inkMk id="2" creationId="{A2B4E5AB-77AB-AFBE-A225-AA028E83F25E}"/>
          </ac:inkMkLst>
        </pc:inkChg>
        <pc:inkChg chg="add del">
          <ac:chgData name="mehmet sait özdemir" userId="dce2c172-62e6-4d50-b888-93ec6715f647" providerId="ADAL" clId="{521B06D3-3174-4938-AD76-79B5BB3A28A7}" dt="2023-10-03T22:36:11.715" v="399"/>
          <ac:inkMkLst>
            <pc:docMk/>
            <pc:sldMk cId="3890991264" sldId="257"/>
            <ac:inkMk id="2" creationId="{B70E1C8D-38F7-2D1B-03B8-05BDBA887027}"/>
          </ac:inkMkLst>
        </pc:inkChg>
        <pc:inkChg chg="add del">
          <ac:chgData name="mehmet sait özdemir" userId="dce2c172-62e6-4d50-b888-93ec6715f647" providerId="ADAL" clId="{521B06D3-3174-4938-AD76-79B5BB3A28A7}" dt="2023-10-03T22:35:33.943" v="395"/>
          <ac:inkMkLst>
            <pc:docMk/>
            <pc:sldMk cId="3890991264" sldId="257"/>
            <ac:inkMk id="3" creationId="{76205A3D-D07D-9A9A-8CB1-FD194B4D6353}"/>
          </ac:inkMkLst>
        </pc:inkChg>
        <pc:inkChg chg="add del">
          <ac:chgData name="mehmet sait özdemir" userId="dce2c172-62e6-4d50-b888-93ec6715f647" providerId="ADAL" clId="{521B06D3-3174-4938-AD76-79B5BB3A28A7}" dt="2023-10-03T22:36:11.717" v="400"/>
          <ac:inkMkLst>
            <pc:docMk/>
            <pc:sldMk cId="3890991264" sldId="257"/>
            <ac:inkMk id="3" creationId="{81AEBCED-4CBC-2A5C-7D8B-4669DF782374}"/>
          </ac:inkMkLst>
        </pc:inkChg>
        <pc:inkChg chg="add del">
          <ac:chgData name="mehmet sait özdemir" userId="dce2c172-62e6-4d50-b888-93ec6715f647" providerId="ADAL" clId="{521B06D3-3174-4938-AD76-79B5BB3A28A7}" dt="2023-10-03T22:37:42.971" v="402"/>
          <ac:inkMkLst>
            <pc:docMk/>
            <pc:sldMk cId="3890991264" sldId="257"/>
            <ac:inkMk id="4" creationId="{CF237D13-B77B-88F8-395B-B7AE33D06423}"/>
          </ac:inkMkLst>
        </pc:inkChg>
        <pc:inkChg chg="add del">
          <ac:chgData name="mehmet sait özdemir" userId="dce2c172-62e6-4d50-b888-93ec6715f647" providerId="ADAL" clId="{521B06D3-3174-4938-AD76-79B5BB3A28A7}" dt="2023-10-03T22:35:33.943" v="394"/>
          <ac:inkMkLst>
            <pc:docMk/>
            <pc:sldMk cId="3890991264" sldId="257"/>
            <ac:inkMk id="4" creationId="{EF357767-7BA6-2B48-D5F2-DEA92857AE50}"/>
          </ac:inkMkLst>
        </pc:inkChg>
        <pc:inkChg chg="add del">
          <ac:chgData name="mehmet sait özdemir" userId="dce2c172-62e6-4d50-b888-93ec6715f647" providerId="ADAL" clId="{521B06D3-3174-4938-AD76-79B5BB3A28A7}" dt="2023-10-03T22:35:33.944" v="396"/>
          <ac:inkMkLst>
            <pc:docMk/>
            <pc:sldMk cId="3890991264" sldId="257"/>
            <ac:inkMk id="5" creationId="{1FBB8A30-8AAE-EB96-F5CE-238E532D603C}"/>
          </ac:inkMkLst>
        </pc:inkChg>
      </pc:sldChg>
      <pc:sldChg chg="addSp delSp modSp mod">
        <pc:chgData name="mehmet sait özdemir" userId="dce2c172-62e6-4d50-b888-93ec6715f647" providerId="ADAL" clId="{521B06D3-3174-4938-AD76-79B5BB3A28A7}" dt="2023-10-03T06:34:20.314" v="58" actId="1076"/>
        <pc:sldMkLst>
          <pc:docMk/>
          <pc:sldMk cId="3709536856" sldId="336"/>
        </pc:sldMkLst>
        <pc:spChg chg="mod">
          <ac:chgData name="mehmet sait özdemir" userId="dce2c172-62e6-4d50-b888-93ec6715f647" providerId="ADAL" clId="{521B06D3-3174-4938-AD76-79B5BB3A28A7}" dt="2023-10-03T06:22:33.221" v="16" actId="20577"/>
          <ac:spMkLst>
            <pc:docMk/>
            <pc:sldMk cId="3709536856" sldId="336"/>
            <ac:spMk id="2" creationId="{BF758552-7DFD-773D-9809-5D285093CEDC}"/>
          </ac:spMkLst>
        </pc:spChg>
        <pc:spChg chg="mod">
          <ac:chgData name="mehmet sait özdemir" userId="dce2c172-62e6-4d50-b888-93ec6715f647" providerId="ADAL" clId="{521B06D3-3174-4938-AD76-79B5BB3A28A7}" dt="2023-10-03T06:22:42.197" v="26" actId="1076"/>
          <ac:spMkLst>
            <pc:docMk/>
            <pc:sldMk cId="3709536856" sldId="336"/>
            <ac:spMk id="3" creationId="{A6855A07-4FC8-DC58-3E25-CE044F201A1D}"/>
          </ac:spMkLst>
        </pc:spChg>
        <pc:picChg chg="del">
          <ac:chgData name="mehmet sait özdemir" userId="dce2c172-62e6-4d50-b888-93ec6715f647" providerId="ADAL" clId="{521B06D3-3174-4938-AD76-79B5BB3A28A7}" dt="2023-10-03T06:22:44.762" v="27" actId="478"/>
          <ac:picMkLst>
            <pc:docMk/>
            <pc:sldMk cId="3709536856" sldId="336"/>
            <ac:picMk id="6" creationId="{6ABCE9EF-A93D-92B7-9FF0-B1425B49546F}"/>
          </ac:picMkLst>
        </pc:picChg>
        <pc:picChg chg="add mod">
          <ac:chgData name="mehmet sait özdemir" userId="dce2c172-62e6-4d50-b888-93ec6715f647" providerId="ADAL" clId="{521B06D3-3174-4938-AD76-79B5BB3A28A7}" dt="2023-10-03T06:33:44.824" v="50" actId="1076"/>
          <ac:picMkLst>
            <pc:docMk/>
            <pc:sldMk cId="3709536856" sldId="336"/>
            <ac:picMk id="7" creationId="{7CC9B812-6641-DE5E-6970-9F3E02947371}"/>
          </ac:picMkLst>
        </pc:picChg>
        <pc:picChg chg="add mod">
          <ac:chgData name="mehmet sait özdemir" userId="dce2c172-62e6-4d50-b888-93ec6715f647" providerId="ADAL" clId="{521B06D3-3174-4938-AD76-79B5BB3A28A7}" dt="2023-10-03T06:34:00.536" v="53" actId="1076"/>
          <ac:picMkLst>
            <pc:docMk/>
            <pc:sldMk cId="3709536856" sldId="336"/>
            <ac:picMk id="9" creationId="{B0FF3635-FB55-A638-6426-3CD14484790B}"/>
          </ac:picMkLst>
        </pc:picChg>
        <pc:picChg chg="add mod">
          <ac:chgData name="mehmet sait özdemir" userId="dce2c172-62e6-4d50-b888-93ec6715f647" providerId="ADAL" clId="{521B06D3-3174-4938-AD76-79B5BB3A28A7}" dt="2023-10-03T06:34:20.314" v="58" actId="1076"/>
          <ac:picMkLst>
            <pc:docMk/>
            <pc:sldMk cId="3709536856" sldId="336"/>
            <ac:picMk id="11" creationId="{43DBF128-D8FE-BA96-742E-6375EBDB799C}"/>
          </ac:picMkLst>
        </pc:picChg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621787926" sldId="33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259846198" sldId="33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369955100" sldId="33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000524972" sldId="34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045041764" sldId="34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509313208" sldId="34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928064756" sldId="34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357763829" sldId="34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553294733" sldId="34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554196841" sldId="34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656291062" sldId="34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976780970" sldId="34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101941540" sldId="34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17655119" sldId="35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562667069" sldId="35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478850748" sldId="35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063292904" sldId="35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62807835" sldId="35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59857808" sldId="35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055967963" sldId="35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237835913" sldId="35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267821312" sldId="35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027408826" sldId="35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226488209" sldId="36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76803492" sldId="36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252791309" sldId="36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777321035" sldId="36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924374682" sldId="36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405564560" sldId="36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328753899" sldId="36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524689976" sldId="36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279326720" sldId="36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358992211" sldId="36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939331121" sldId="37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871688796" sldId="37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481552579" sldId="37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034256023" sldId="37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530078324" sldId="37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94563005" sldId="37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109457434" sldId="37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281910963" sldId="37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889003388" sldId="37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087967024" sldId="37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97505797" sldId="38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936810319" sldId="38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862518095" sldId="38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623856716" sldId="38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050289507" sldId="38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882583529" sldId="38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234175459" sldId="38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34417101" sldId="38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869175865" sldId="38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587604825" sldId="38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508213722" sldId="39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664780159" sldId="39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129162116" sldId="39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001935826" sldId="39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52941827" sldId="39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850840887" sldId="39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763153648" sldId="39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254657659" sldId="39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685275734" sldId="39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00395027" sldId="39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971503050" sldId="40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986483913" sldId="40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9213019" sldId="40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220547943" sldId="40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703818820" sldId="40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036823374" sldId="40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025111666" sldId="40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93423978" sldId="40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00352198" sldId="40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505992299" sldId="40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455766431" sldId="410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995472950" sldId="411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450781546" sldId="412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565684639" sldId="413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524239718" sldId="414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510160579" sldId="415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4138285600" sldId="416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1619264492" sldId="417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3774064908" sldId="418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527273769" sldId="419"/>
        </pc:sldMkLst>
      </pc:sldChg>
      <pc:sldChg chg="del">
        <pc:chgData name="mehmet sait özdemir" userId="dce2c172-62e6-4d50-b888-93ec6715f647" providerId="ADAL" clId="{521B06D3-3174-4938-AD76-79B5BB3A28A7}" dt="2023-10-03T06:23:24.870" v="36" actId="2696"/>
        <pc:sldMkLst>
          <pc:docMk/>
          <pc:sldMk cId="2501394445" sldId="420"/>
        </pc:sldMkLst>
      </pc:sldChg>
      <pc:sldChg chg="addSp delSp modSp add mod">
        <pc:chgData name="mehmet sait özdemir" userId="dce2c172-62e6-4d50-b888-93ec6715f647" providerId="ADAL" clId="{521B06D3-3174-4938-AD76-79B5BB3A28A7}" dt="2023-10-03T06:34:54.372" v="74" actId="20577"/>
        <pc:sldMkLst>
          <pc:docMk/>
          <pc:sldMk cId="3688501716" sldId="421"/>
        </pc:sldMkLst>
        <pc:spChg chg="del">
          <ac:chgData name="mehmet sait özdemir" userId="dce2c172-62e6-4d50-b888-93ec6715f647" providerId="ADAL" clId="{521B06D3-3174-4938-AD76-79B5BB3A28A7}" dt="2023-10-03T06:23:09.686" v="33" actId="478"/>
          <ac:spMkLst>
            <pc:docMk/>
            <pc:sldMk cId="3688501716" sldId="421"/>
            <ac:spMk id="4" creationId="{9527FD13-9559-3EB0-BEC3-672C49E9F95C}"/>
          </ac:spMkLst>
        </pc:spChg>
        <pc:spChg chg="add del mod">
          <ac:chgData name="mehmet sait özdemir" userId="dce2c172-62e6-4d50-b888-93ec6715f647" providerId="ADAL" clId="{521B06D3-3174-4938-AD76-79B5BB3A28A7}" dt="2023-10-03T06:23:14.192" v="34" actId="478"/>
          <ac:spMkLst>
            <pc:docMk/>
            <pc:sldMk cId="3688501716" sldId="421"/>
            <ac:spMk id="6" creationId="{58CE172A-AF0A-B086-3E3F-CD5F786C05E3}"/>
          </ac:spMkLst>
        </pc:spChg>
        <pc:spChg chg="add del mod">
          <ac:chgData name="mehmet sait özdemir" userId="dce2c172-62e6-4d50-b888-93ec6715f647" providerId="ADAL" clId="{521B06D3-3174-4938-AD76-79B5BB3A28A7}" dt="2023-10-03T06:23:14.192" v="34" actId="478"/>
          <ac:spMkLst>
            <pc:docMk/>
            <pc:sldMk cId="3688501716" sldId="421"/>
            <ac:spMk id="8" creationId="{EAD06A59-45DB-0B8E-965B-7171A82DAE6D}"/>
          </ac:spMkLst>
        </pc:spChg>
        <pc:spChg chg="add mod">
          <ac:chgData name="mehmet sait özdemir" userId="dce2c172-62e6-4d50-b888-93ec6715f647" providerId="ADAL" clId="{521B06D3-3174-4938-AD76-79B5BB3A28A7}" dt="2023-10-03T06:23:17.299" v="35"/>
          <ac:spMkLst>
            <pc:docMk/>
            <pc:sldMk cId="3688501716" sldId="421"/>
            <ac:spMk id="10" creationId="{2985B0CB-9AD6-1142-30AD-4B3AB03E859B}"/>
          </ac:spMkLst>
        </pc:spChg>
        <pc:spChg chg="add mod">
          <ac:chgData name="mehmet sait özdemir" userId="dce2c172-62e6-4d50-b888-93ec6715f647" providerId="ADAL" clId="{521B06D3-3174-4938-AD76-79B5BB3A28A7}" dt="2023-10-03T06:23:17.299" v="35"/>
          <ac:spMkLst>
            <pc:docMk/>
            <pc:sldMk cId="3688501716" sldId="421"/>
            <ac:spMk id="12" creationId="{8E8DF34C-E221-000E-BA80-BE5DE69D6EB0}"/>
          </ac:spMkLst>
        </pc:spChg>
        <pc:graphicFrameChg chg="add del mod">
          <ac:chgData name="mehmet sait özdemir" userId="dce2c172-62e6-4d50-b888-93ec6715f647" providerId="ADAL" clId="{521B06D3-3174-4938-AD76-79B5BB3A28A7}" dt="2023-10-03T06:23:14.192" v="34" actId="478"/>
          <ac:graphicFrameMkLst>
            <pc:docMk/>
            <pc:sldMk cId="3688501716" sldId="421"/>
            <ac:graphicFrameMk id="7" creationId="{AC21DC96-3423-72BE-8A79-F87DDDA98BBC}"/>
          </ac:graphicFrameMkLst>
        </pc:graphicFrameChg>
        <pc:graphicFrameChg chg="add del mod">
          <ac:chgData name="mehmet sait özdemir" userId="dce2c172-62e6-4d50-b888-93ec6715f647" providerId="ADAL" clId="{521B06D3-3174-4938-AD76-79B5BB3A28A7}" dt="2023-10-03T06:23:14.192" v="34" actId="478"/>
          <ac:graphicFrameMkLst>
            <pc:docMk/>
            <pc:sldMk cId="3688501716" sldId="421"/>
            <ac:graphicFrameMk id="9" creationId="{450081E8-4185-31E5-0A37-10BCB5905457}"/>
          </ac:graphicFrameMkLst>
        </pc:graphicFrameChg>
        <pc:graphicFrameChg chg="add mod modGraphic">
          <ac:chgData name="mehmet sait özdemir" userId="dce2c172-62e6-4d50-b888-93ec6715f647" providerId="ADAL" clId="{521B06D3-3174-4938-AD76-79B5BB3A28A7}" dt="2023-10-03T06:34:46.038" v="67" actId="20577"/>
          <ac:graphicFrameMkLst>
            <pc:docMk/>
            <pc:sldMk cId="3688501716" sldId="421"/>
            <ac:graphicFrameMk id="11" creationId="{B9FD8B61-AF1A-63BB-9BC8-BA839EBB35A2}"/>
          </ac:graphicFrameMkLst>
        </pc:graphicFrameChg>
        <pc:graphicFrameChg chg="add mod modGraphic">
          <ac:chgData name="mehmet sait özdemir" userId="dce2c172-62e6-4d50-b888-93ec6715f647" providerId="ADAL" clId="{521B06D3-3174-4938-AD76-79B5BB3A28A7}" dt="2023-10-03T06:34:54.372" v="74" actId="20577"/>
          <ac:graphicFrameMkLst>
            <pc:docMk/>
            <pc:sldMk cId="3688501716" sldId="421"/>
            <ac:graphicFrameMk id="13" creationId="{C1B70E6D-0345-408E-710D-488062526589}"/>
          </ac:graphicFrameMkLst>
        </pc:graphicFrameChg>
        <pc:picChg chg="add del">
          <ac:chgData name="mehmet sait özdemir" userId="dce2c172-62e6-4d50-b888-93ec6715f647" providerId="ADAL" clId="{521B06D3-3174-4938-AD76-79B5BB3A28A7}" dt="2023-10-03T06:23:04.299" v="30"/>
          <ac:picMkLst>
            <pc:docMk/>
            <pc:sldMk cId="3688501716" sldId="421"/>
            <ac:picMk id="5" creationId="{9B8FBEBE-A3D7-5D60-CB20-C6BCEF715AE5}"/>
          </ac:picMkLst>
        </pc:picChg>
      </pc:sldChg>
      <pc:sldChg chg="addSp delSp modSp add mod">
        <pc:chgData name="mehmet sait özdemir" userId="dce2c172-62e6-4d50-b888-93ec6715f647" providerId="ADAL" clId="{521B06D3-3174-4938-AD76-79B5BB3A28A7}" dt="2023-10-03T06:36:03.102" v="92" actId="1076"/>
        <pc:sldMkLst>
          <pc:docMk/>
          <pc:sldMk cId="2592685041" sldId="422"/>
        </pc:sldMkLst>
        <pc:spChg chg="del">
          <ac:chgData name="mehmet sait özdemir" userId="dce2c172-62e6-4d50-b888-93ec6715f647" providerId="ADAL" clId="{521B06D3-3174-4938-AD76-79B5BB3A28A7}" dt="2023-10-03T06:23:36.362" v="39" actId="478"/>
          <ac:spMkLst>
            <pc:docMk/>
            <pc:sldMk cId="2592685041" sldId="422"/>
            <ac:spMk id="4" creationId="{9527FD13-9559-3EB0-BEC3-672C49E9F95C}"/>
          </ac:spMkLst>
        </pc:spChg>
        <pc:picChg chg="add mod">
          <ac:chgData name="mehmet sait özdemir" userId="dce2c172-62e6-4d50-b888-93ec6715f647" providerId="ADAL" clId="{521B06D3-3174-4938-AD76-79B5BB3A28A7}" dt="2023-10-03T06:36:01.789" v="91" actId="1076"/>
          <ac:picMkLst>
            <pc:docMk/>
            <pc:sldMk cId="2592685041" sldId="422"/>
            <ac:picMk id="6" creationId="{D9A2441E-5EAF-AC08-2263-4A1CEC360165}"/>
          </ac:picMkLst>
        </pc:picChg>
        <pc:picChg chg="add mod">
          <ac:chgData name="mehmet sait özdemir" userId="dce2c172-62e6-4d50-b888-93ec6715f647" providerId="ADAL" clId="{521B06D3-3174-4938-AD76-79B5BB3A28A7}" dt="2023-10-03T06:36:03.102" v="92" actId="1076"/>
          <ac:picMkLst>
            <pc:docMk/>
            <pc:sldMk cId="2592685041" sldId="422"/>
            <ac:picMk id="8" creationId="{2699C0DA-1A5A-F534-8AAD-AA5036131B98}"/>
          </ac:picMkLst>
        </pc:picChg>
        <pc:picChg chg="add mod">
          <ac:chgData name="mehmet sait özdemir" userId="dce2c172-62e6-4d50-b888-93ec6715f647" providerId="ADAL" clId="{521B06D3-3174-4938-AD76-79B5BB3A28A7}" dt="2023-10-03T06:35:56.584" v="89" actId="14100"/>
          <ac:picMkLst>
            <pc:docMk/>
            <pc:sldMk cId="2592685041" sldId="422"/>
            <ac:picMk id="10" creationId="{4D610711-B8E7-140D-D1C2-12F242F5DFD8}"/>
          </ac:picMkLst>
        </pc:picChg>
      </pc:sldChg>
      <pc:sldChg chg="addSp delSp modSp add mod">
        <pc:chgData name="mehmet sait özdemir" userId="dce2c172-62e6-4d50-b888-93ec6715f647" providerId="ADAL" clId="{521B06D3-3174-4938-AD76-79B5BB3A28A7}" dt="2023-10-03T06:36:22.930" v="103" actId="1037"/>
        <pc:sldMkLst>
          <pc:docMk/>
          <pc:sldMk cId="3830194392" sldId="423"/>
        </pc:sldMkLst>
        <pc:spChg chg="del">
          <ac:chgData name="mehmet sait özdemir" userId="dce2c172-62e6-4d50-b888-93ec6715f647" providerId="ADAL" clId="{521B06D3-3174-4938-AD76-79B5BB3A28A7}" dt="2023-10-03T06:23:39.138" v="40" actId="478"/>
          <ac:spMkLst>
            <pc:docMk/>
            <pc:sldMk cId="3830194392" sldId="423"/>
            <ac:spMk id="4" creationId="{9527FD13-9559-3EB0-BEC3-672C49E9F95C}"/>
          </ac:spMkLst>
        </pc:spChg>
        <pc:picChg chg="add mod">
          <ac:chgData name="mehmet sait özdemir" userId="dce2c172-62e6-4d50-b888-93ec6715f647" providerId="ADAL" clId="{521B06D3-3174-4938-AD76-79B5BB3A28A7}" dt="2023-10-03T06:36:22.930" v="103" actId="1037"/>
          <ac:picMkLst>
            <pc:docMk/>
            <pc:sldMk cId="3830194392" sldId="423"/>
            <ac:picMk id="6" creationId="{9B210DF5-FBE7-8E7C-2409-1F802E37E9D7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6:40:07.948" v="106" actId="1076"/>
        <pc:sldMkLst>
          <pc:docMk/>
          <pc:sldMk cId="3973627234" sldId="424"/>
        </pc:sldMkLst>
        <pc:picChg chg="add mod">
          <ac:chgData name="mehmet sait özdemir" userId="dce2c172-62e6-4d50-b888-93ec6715f647" providerId="ADAL" clId="{521B06D3-3174-4938-AD76-79B5BB3A28A7}" dt="2023-10-03T06:40:07.948" v="106" actId="1076"/>
          <ac:picMkLst>
            <pc:docMk/>
            <pc:sldMk cId="3973627234" sldId="424"/>
            <ac:picMk id="5" creationId="{21E49EE5-64F1-AC6A-C629-E3130929054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6:40:25.497" v="110" actId="14100"/>
        <pc:sldMkLst>
          <pc:docMk/>
          <pc:sldMk cId="3580218596" sldId="425"/>
        </pc:sldMkLst>
        <pc:picChg chg="add mod">
          <ac:chgData name="mehmet sait özdemir" userId="dce2c172-62e6-4d50-b888-93ec6715f647" providerId="ADAL" clId="{521B06D3-3174-4938-AD76-79B5BB3A28A7}" dt="2023-10-03T06:40:25.497" v="110" actId="14100"/>
          <ac:picMkLst>
            <pc:docMk/>
            <pc:sldMk cId="3580218596" sldId="425"/>
            <ac:picMk id="5" creationId="{B59DABC0-7F84-4005-4415-0F723EC78271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8:09:40.558" v="113" actId="1076"/>
        <pc:sldMkLst>
          <pc:docMk/>
          <pc:sldMk cId="1048869888" sldId="426"/>
        </pc:sldMkLst>
        <pc:picChg chg="add mod">
          <ac:chgData name="mehmet sait özdemir" userId="dce2c172-62e6-4d50-b888-93ec6715f647" providerId="ADAL" clId="{521B06D3-3174-4938-AD76-79B5BB3A28A7}" dt="2023-10-03T08:09:40.558" v="113" actId="1076"/>
          <ac:picMkLst>
            <pc:docMk/>
            <pc:sldMk cId="1048869888" sldId="426"/>
            <ac:picMk id="5" creationId="{3078B4A0-A2A4-763A-EE20-447F01220B09}"/>
          </ac:picMkLst>
        </pc:picChg>
      </pc:sldChg>
      <pc:sldChg chg="addSp delSp modSp add mod replId">
        <pc:chgData name="mehmet sait özdemir" userId="dce2c172-62e6-4d50-b888-93ec6715f647" providerId="ADAL" clId="{521B06D3-3174-4938-AD76-79B5BB3A28A7}" dt="2023-10-03T08:09:53.428" v="116" actId="1076"/>
        <pc:sldMkLst>
          <pc:docMk/>
          <pc:sldMk cId="3428858326" sldId="427"/>
        </pc:sldMkLst>
        <pc:picChg chg="add del">
          <ac:chgData name="mehmet sait özdemir" userId="dce2c172-62e6-4d50-b888-93ec6715f647" providerId="ADAL" clId="{521B06D3-3174-4938-AD76-79B5BB3A28A7}" dt="2023-10-03T06:33:33.458" v="44" actId="22"/>
          <ac:picMkLst>
            <pc:docMk/>
            <pc:sldMk cId="3428858326" sldId="427"/>
            <ac:picMk id="5" creationId="{57B5453A-9184-CB6F-0EE5-9828F32812A1}"/>
          </ac:picMkLst>
        </pc:picChg>
        <pc:picChg chg="add mod">
          <ac:chgData name="mehmet sait özdemir" userId="dce2c172-62e6-4d50-b888-93ec6715f647" providerId="ADAL" clId="{521B06D3-3174-4938-AD76-79B5BB3A28A7}" dt="2023-10-03T08:09:53.428" v="116" actId="1076"/>
          <ac:picMkLst>
            <pc:docMk/>
            <pc:sldMk cId="3428858326" sldId="427"/>
            <ac:picMk id="7" creationId="{08DA9BAB-2CD9-87F6-DCD4-A0C4C6CA244F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8:13:22.927" v="120" actId="1076"/>
        <pc:sldMkLst>
          <pc:docMk/>
          <pc:sldMk cId="822025991" sldId="428"/>
        </pc:sldMkLst>
        <pc:picChg chg="add mod">
          <ac:chgData name="mehmet sait özdemir" userId="dce2c172-62e6-4d50-b888-93ec6715f647" providerId="ADAL" clId="{521B06D3-3174-4938-AD76-79B5BB3A28A7}" dt="2023-10-03T08:13:22.927" v="120" actId="1076"/>
          <ac:picMkLst>
            <pc:docMk/>
            <pc:sldMk cId="822025991" sldId="428"/>
            <ac:picMk id="5" creationId="{D1027FC6-5E60-42AE-8DFB-AA43EE59D4D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8:13:42.809" v="123" actId="1076"/>
        <pc:sldMkLst>
          <pc:docMk/>
          <pc:sldMk cId="428608429" sldId="429"/>
        </pc:sldMkLst>
        <pc:picChg chg="add mod">
          <ac:chgData name="mehmet sait özdemir" userId="dce2c172-62e6-4d50-b888-93ec6715f647" providerId="ADAL" clId="{521B06D3-3174-4938-AD76-79B5BB3A28A7}" dt="2023-10-03T08:13:42.809" v="123" actId="1076"/>
          <ac:picMkLst>
            <pc:docMk/>
            <pc:sldMk cId="428608429" sldId="429"/>
            <ac:picMk id="5" creationId="{7317C0C3-2C08-90BE-0E18-6207E2C4EC5F}"/>
          </ac:picMkLst>
        </pc:picChg>
      </pc:sldChg>
      <pc:sldChg chg="addSp delSp modSp add mod">
        <pc:chgData name="mehmet sait özdemir" userId="dce2c172-62e6-4d50-b888-93ec6715f647" providerId="ADAL" clId="{521B06D3-3174-4938-AD76-79B5BB3A28A7}" dt="2023-10-03T08:14:23.940" v="133" actId="1076"/>
        <pc:sldMkLst>
          <pc:docMk/>
          <pc:sldMk cId="681057048" sldId="430"/>
        </pc:sldMkLst>
        <pc:picChg chg="del">
          <ac:chgData name="mehmet sait özdemir" userId="dce2c172-62e6-4d50-b888-93ec6715f647" providerId="ADAL" clId="{521B06D3-3174-4938-AD76-79B5BB3A28A7}" dt="2023-10-03T08:13:55.509" v="125" actId="478"/>
          <ac:picMkLst>
            <pc:docMk/>
            <pc:sldMk cId="681057048" sldId="430"/>
            <ac:picMk id="5" creationId="{7317C0C3-2C08-90BE-0E18-6207E2C4EC5F}"/>
          </ac:picMkLst>
        </pc:picChg>
        <pc:picChg chg="add mod">
          <ac:chgData name="mehmet sait özdemir" userId="dce2c172-62e6-4d50-b888-93ec6715f647" providerId="ADAL" clId="{521B06D3-3174-4938-AD76-79B5BB3A28A7}" dt="2023-10-03T08:14:23.940" v="133" actId="1076"/>
          <ac:picMkLst>
            <pc:docMk/>
            <pc:sldMk cId="681057048" sldId="430"/>
            <ac:picMk id="6" creationId="{BC25F4E5-24F7-AB6C-B99F-09042B8CCCCC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8:14:38.061" v="137" actId="1076"/>
        <pc:sldMkLst>
          <pc:docMk/>
          <pc:sldMk cId="389256229" sldId="431"/>
        </pc:sldMkLst>
        <pc:picChg chg="add mod">
          <ac:chgData name="mehmet sait özdemir" userId="dce2c172-62e6-4d50-b888-93ec6715f647" providerId="ADAL" clId="{521B06D3-3174-4938-AD76-79B5BB3A28A7}" dt="2023-10-03T08:14:38.061" v="137" actId="1076"/>
          <ac:picMkLst>
            <pc:docMk/>
            <pc:sldMk cId="389256229" sldId="431"/>
            <ac:picMk id="5" creationId="{92AB4A09-2F27-2C19-1D18-AE6516107954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8:14:54.044" v="140" actId="1076"/>
        <pc:sldMkLst>
          <pc:docMk/>
          <pc:sldMk cId="2820090009" sldId="432"/>
        </pc:sldMkLst>
        <pc:picChg chg="add mod">
          <ac:chgData name="mehmet sait özdemir" userId="dce2c172-62e6-4d50-b888-93ec6715f647" providerId="ADAL" clId="{521B06D3-3174-4938-AD76-79B5BB3A28A7}" dt="2023-10-03T08:14:54.044" v="140" actId="1076"/>
          <ac:picMkLst>
            <pc:docMk/>
            <pc:sldMk cId="2820090009" sldId="432"/>
            <ac:picMk id="5" creationId="{4263DD74-D626-493A-C66A-59BEEC1B2BF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8:15:03.915" v="143" actId="1076"/>
        <pc:sldMkLst>
          <pc:docMk/>
          <pc:sldMk cId="367032893" sldId="433"/>
        </pc:sldMkLst>
        <pc:picChg chg="add mod">
          <ac:chgData name="mehmet sait özdemir" userId="dce2c172-62e6-4d50-b888-93ec6715f647" providerId="ADAL" clId="{521B06D3-3174-4938-AD76-79B5BB3A28A7}" dt="2023-10-03T08:15:03.915" v="143" actId="1076"/>
          <ac:picMkLst>
            <pc:docMk/>
            <pc:sldMk cId="367032893" sldId="433"/>
            <ac:picMk id="5" creationId="{B6546158-A74A-1AB6-0803-66BAC4D5813A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8:15:13.334" v="146" actId="1076"/>
        <pc:sldMkLst>
          <pc:docMk/>
          <pc:sldMk cId="1215494248" sldId="434"/>
        </pc:sldMkLst>
        <pc:picChg chg="add mod">
          <ac:chgData name="mehmet sait özdemir" userId="dce2c172-62e6-4d50-b888-93ec6715f647" providerId="ADAL" clId="{521B06D3-3174-4938-AD76-79B5BB3A28A7}" dt="2023-10-03T08:15:13.334" v="146" actId="1076"/>
          <ac:picMkLst>
            <pc:docMk/>
            <pc:sldMk cId="1215494248" sldId="434"/>
            <ac:picMk id="5" creationId="{AC653535-5F9E-8C1D-4A59-478ECCA3236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8:15:25.822" v="149" actId="1076"/>
        <pc:sldMkLst>
          <pc:docMk/>
          <pc:sldMk cId="3462794120" sldId="435"/>
        </pc:sldMkLst>
        <pc:picChg chg="add mod">
          <ac:chgData name="mehmet sait özdemir" userId="dce2c172-62e6-4d50-b888-93ec6715f647" providerId="ADAL" clId="{521B06D3-3174-4938-AD76-79B5BB3A28A7}" dt="2023-10-03T08:15:25.822" v="149" actId="1076"/>
          <ac:picMkLst>
            <pc:docMk/>
            <pc:sldMk cId="3462794120" sldId="435"/>
            <ac:picMk id="5" creationId="{409E5CC0-C4C5-1D86-1181-45EDE97B14B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2:01.182" v="152" actId="1076"/>
        <pc:sldMkLst>
          <pc:docMk/>
          <pc:sldMk cId="1622396657" sldId="436"/>
        </pc:sldMkLst>
        <pc:picChg chg="add mod">
          <ac:chgData name="mehmet sait özdemir" userId="dce2c172-62e6-4d50-b888-93ec6715f647" providerId="ADAL" clId="{521B06D3-3174-4938-AD76-79B5BB3A28A7}" dt="2023-10-03T09:02:01.182" v="152" actId="1076"/>
          <ac:picMkLst>
            <pc:docMk/>
            <pc:sldMk cId="1622396657" sldId="436"/>
            <ac:picMk id="5" creationId="{8D86ACDE-E924-ED53-93B0-5F550BFEC007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2:33.304" v="161" actId="14100"/>
        <pc:sldMkLst>
          <pc:docMk/>
          <pc:sldMk cId="377599362" sldId="437"/>
        </pc:sldMkLst>
        <pc:picChg chg="add mod">
          <ac:chgData name="mehmet sait özdemir" userId="dce2c172-62e6-4d50-b888-93ec6715f647" providerId="ADAL" clId="{521B06D3-3174-4938-AD76-79B5BB3A28A7}" dt="2023-10-03T09:02:31.085" v="160" actId="14100"/>
          <ac:picMkLst>
            <pc:docMk/>
            <pc:sldMk cId="377599362" sldId="437"/>
            <ac:picMk id="5" creationId="{57FF0038-32CB-7D0C-C609-FD01B2DE250D}"/>
          </ac:picMkLst>
        </pc:picChg>
        <pc:picChg chg="add mod">
          <ac:chgData name="mehmet sait özdemir" userId="dce2c172-62e6-4d50-b888-93ec6715f647" providerId="ADAL" clId="{521B06D3-3174-4938-AD76-79B5BB3A28A7}" dt="2023-10-03T09:02:33.304" v="161" actId="14100"/>
          <ac:picMkLst>
            <pc:docMk/>
            <pc:sldMk cId="377599362" sldId="437"/>
            <ac:picMk id="7" creationId="{60C0ABF6-A643-8D6B-7644-2B0EA7E4ECAD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02:50.816" v="164" actId="1076"/>
        <pc:sldMkLst>
          <pc:docMk/>
          <pc:sldMk cId="2038701492" sldId="438"/>
        </pc:sldMkLst>
        <pc:picChg chg="add mod">
          <ac:chgData name="mehmet sait özdemir" userId="dce2c172-62e6-4d50-b888-93ec6715f647" providerId="ADAL" clId="{521B06D3-3174-4938-AD76-79B5BB3A28A7}" dt="2023-10-03T09:02:50.816" v="164" actId="1076"/>
          <ac:picMkLst>
            <pc:docMk/>
            <pc:sldMk cId="2038701492" sldId="438"/>
            <ac:picMk id="5" creationId="{3DCB2B8F-BAC5-115E-32BE-8B129297F656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3:04.167" v="168" actId="14100"/>
        <pc:sldMkLst>
          <pc:docMk/>
          <pc:sldMk cId="4051996242" sldId="439"/>
        </pc:sldMkLst>
        <pc:picChg chg="add mod">
          <ac:chgData name="mehmet sait özdemir" userId="dce2c172-62e6-4d50-b888-93ec6715f647" providerId="ADAL" clId="{521B06D3-3174-4938-AD76-79B5BB3A28A7}" dt="2023-10-03T09:03:04.167" v="168" actId="14100"/>
          <ac:picMkLst>
            <pc:docMk/>
            <pc:sldMk cId="4051996242" sldId="439"/>
            <ac:picMk id="5" creationId="{437D1410-6660-5AA7-8ED8-7FCBA33BB501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3:15.777" v="171" actId="1076"/>
        <pc:sldMkLst>
          <pc:docMk/>
          <pc:sldMk cId="667424565" sldId="440"/>
        </pc:sldMkLst>
        <pc:picChg chg="add mod">
          <ac:chgData name="mehmet sait özdemir" userId="dce2c172-62e6-4d50-b888-93ec6715f647" providerId="ADAL" clId="{521B06D3-3174-4938-AD76-79B5BB3A28A7}" dt="2023-10-03T09:03:15.777" v="171" actId="1076"/>
          <ac:picMkLst>
            <pc:docMk/>
            <pc:sldMk cId="667424565" sldId="440"/>
            <ac:picMk id="5" creationId="{F239A130-FDB5-D93A-D87F-B73E7235CBD0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3:28.962" v="176" actId="1076"/>
        <pc:sldMkLst>
          <pc:docMk/>
          <pc:sldMk cId="1963287009" sldId="441"/>
        </pc:sldMkLst>
        <pc:picChg chg="add mod">
          <ac:chgData name="mehmet sait özdemir" userId="dce2c172-62e6-4d50-b888-93ec6715f647" providerId="ADAL" clId="{521B06D3-3174-4938-AD76-79B5BB3A28A7}" dt="2023-10-03T09:03:28.962" v="176" actId="1076"/>
          <ac:picMkLst>
            <pc:docMk/>
            <pc:sldMk cId="1963287009" sldId="441"/>
            <ac:picMk id="5" creationId="{4DEE566D-CF86-396D-AE8E-B5DC39EAF5E6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3:43.939" v="180" actId="14100"/>
        <pc:sldMkLst>
          <pc:docMk/>
          <pc:sldMk cId="3887107083" sldId="442"/>
        </pc:sldMkLst>
        <pc:picChg chg="add mod">
          <ac:chgData name="mehmet sait özdemir" userId="dce2c172-62e6-4d50-b888-93ec6715f647" providerId="ADAL" clId="{521B06D3-3174-4938-AD76-79B5BB3A28A7}" dt="2023-10-03T09:03:43.939" v="180" actId="14100"/>
          <ac:picMkLst>
            <pc:docMk/>
            <pc:sldMk cId="3887107083" sldId="442"/>
            <ac:picMk id="5" creationId="{B8217209-DE27-1F9F-0F47-28DE5271B05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3:58.273" v="184" actId="14100"/>
        <pc:sldMkLst>
          <pc:docMk/>
          <pc:sldMk cId="3918257999" sldId="443"/>
        </pc:sldMkLst>
        <pc:picChg chg="add mod">
          <ac:chgData name="mehmet sait özdemir" userId="dce2c172-62e6-4d50-b888-93ec6715f647" providerId="ADAL" clId="{521B06D3-3174-4938-AD76-79B5BB3A28A7}" dt="2023-10-03T09:03:58.273" v="184" actId="14100"/>
          <ac:picMkLst>
            <pc:docMk/>
            <pc:sldMk cId="3918257999" sldId="443"/>
            <ac:picMk id="5" creationId="{DF7C0E32-08D2-BFAA-0F65-DFFFFD3A42A0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4:14.464" v="187" actId="1076"/>
        <pc:sldMkLst>
          <pc:docMk/>
          <pc:sldMk cId="1178384925" sldId="444"/>
        </pc:sldMkLst>
        <pc:picChg chg="add mod">
          <ac:chgData name="mehmet sait özdemir" userId="dce2c172-62e6-4d50-b888-93ec6715f647" providerId="ADAL" clId="{521B06D3-3174-4938-AD76-79B5BB3A28A7}" dt="2023-10-03T09:04:14.464" v="187" actId="1076"/>
          <ac:picMkLst>
            <pc:docMk/>
            <pc:sldMk cId="1178384925" sldId="444"/>
            <ac:picMk id="5" creationId="{4DEDF03C-D24D-6700-707D-9743618A9084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6:07.744" v="190" actId="1076"/>
        <pc:sldMkLst>
          <pc:docMk/>
          <pc:sldMk cId="2232093188" sldId="445"/>
        </pc:sldMkLst>
        <pc:picChg chg="add mod">
          <ac:chgData name="mehmet sait özdemir" userId="dce2c172-62e6-4d50-b888-93ec6715f647" providerId="ADAL" clId="{521B06D3-3174-4938-AD76-79B5BB3A28A7}" dt="2023-10-03T09:06:07.744" v="190" actId="1076"/>
          <ac:picMkLst>
            <pc:docMk/>
            <pc:sldMk cId="2232093188" sldId="445"/>
            <ac:picMk id="5" creationId="{A7D5B7B7-083D-A540-DD53-7893EAFDCFA3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07:39.737" v="201" actId="1076"/>
        <pc:sldMkLst>
          <pc:docMk/>
          <pc:sldMk cId="1463077768" sldId="446"/>
        </pc:sldMkLst>
        <pc:picChg chg="add mod">
          <ac:chgData name="mehmet sait özdemir" userId="dce2c172-62e6-4d50-b888-93ec6715f647" providerId="ADAL" clId="{521B06D3-3174-4938-AD76-79B5BB3A28A7}" dt="2023-10-03T09:06:24.747" v="194" actId="14100"/>
          <ac:picMkLst>
            <pc:docMk/>
            <pc:sldMk cId="1463077768" sldId="446"/>
            <ac:picMk id="5" creationId="{6FCF2093-F7BB-9D8D-A091-486CB619CCBE}"/>
          </ac:picMkLst>
        </pc:picChg>
        <pc:picChg chg="add mod">
          <ac:chgData name="mehmet sait özdemir" userId="dce2c172-62e6-4d50-b888-93ec6715f647" providerId="ADAL" clId="{521B06D3-3174-4938-AD76-79B5BB3A28A7}" dt="2023-10-03T09:07:39.737" v="201" actId="1076"/>
          <ac:picMkLst>
            <pc:docMk/>
            <pc:sldMk cId="1463077768" sldId="446"/>
            <ac:picMk id="7" creationId="{623D251B-B04C-92AB-9848-D7DD8594E396}"/>
          </ac:picMkLst>
        </pc:picChg>
      </pc:sldChg>
      <pc:sldChg chg="addSp delSp modSp add mod replId">
        <pc:chgData name="mehmet sait özdemir" userId="dce2c172-62e6-4d50-b888-93ec6715f647" providerId="ADAL" clId="{521B06D3-3174-4938-AD76-79B5BB3A28A7}" dt="2023-10-03T09:07:34.819" v="199" actId="478"/>
        <pc:sldMkLst>
          <pc:docMk/>
          <pc:sldMk cId="2266142439" sldId="447"/>
        </pc:sldMkLst>
        <pc:picChg chg="add mod">
          <ac:chgData name="mehmet sait özdemir" userId="dce2c172-62e6-4d50-b888-93ec6715f647" providerId="ADAL" clId="{521B06D3-3174-4938-AD76-79B5BB3A28A7}" dt="2023-10-03T09:06:35.232" v="197" actId="1076"/>
          <ac:picMkLst>
            <pc:docMk/>
            <pc:sldMk cId="2266142439" sldId="447"/>
            <ac:picMk id="5" creationId="{B4486019-E680-99D3-DFA3-83D61C1CC356}"/>
          </ac:picMkLst>
        </pc:picChg>
        <pc:picChg chg="add del mod">
          <ac:chgData name="mehmet sait özdemir" userId="dce2c172-62e6-4d50-b888-93ec6715f647" providerId="ADAL" clId="{521B06D3-3174-4938-AD76-79B5BB3A28A7}" dt="2023-10-03T09:07:34.819" v="199" actId="478"/>
          <ac:picMkLst>
            <pc:docMk/>
            <pc:sldMk cId="2266142439" sldId="447"/>
            <ac:picMk id="7" creationId="{A763E3D3-AA19-BD65-3D81-9978157EFDB5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9:17.241" v="206" actId="14100"/>
        <pc:sldMkLst>
          <pc:docMk/>
          <pc:sldMk cId="4101596356" sldId="448"/>
        </pc:sldMkLst>
        <pc:picChg chg="add mod">
          <ac:chgData name="mehmet sait özdemir" userId="dce2c172-62e6-4d50-b888-93ec6715f647" providerId="ADAL" clId="{521B06D3-3174-4938-AD76-79B5BB3A28A7}" dt="2023-10-03T09:09:17.241" v="206" actId="14100"/>
          <ac:picMkLst>
            <pc:docMk/>
            <pc:sldMk cId="4101596356" sldId="448"/>
            <ac:picMk id="5" creationId="{09EB6BA3-81A4-96A5-63E3-B67FFED6992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9:28.979" v="209" actId="1076"/>
        <pc:sldMkLst>
          <pc:docMk/>
          <pc:sldMk cId="769464398" sldId="449"/>
        </pc:sldMkLst>
        <pc:picChg chg="add mod">
          <ac:chgData name="mehmet sait özdemir" userId="dce2c172-62e6-4d50-b888-93ec6715f647" providerId="ADAL" clId="{521B06D3-3174-4938-AD76-79B5BB3A28A7}" dt="2023-10-03T09:09:28.979" v="209" actId="1076"/>
          <ac:picMkLst>
            <pc:docMk/>
            <pc:sldMk cId="769464398" sldId="449"/>
            <ac:picMk id="5" creationId="{F90349CE-3B74-0406-D629-40F2EA9B342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9:40.581" v="212" actId="1076"/>
        <pc:sldMkLst>
          <pc:docMk/>
          <pc:sldMk cId="2236831815" sldId="450"/>
        </pc:sldMkLst>
        <pc:picChg chg="add mod">
          <ac:chgData name="mehmet sait özdemir" userId="dce2c172-62e6-4d50-b888-93ec6715f647" providerId="ADAL" clId="{521B06D3-3174-4938-AD76-79B5BB3A28A7}" dt="2023-10-03T09:09:40.581" v="212" actId="1076"/>
          <ac:picMkLst>
            <pc:docMk/>
            <pc:sldMk cId="2236831815" sldId="450"/>
            <ac:picMk id="5" creationId="{A905001A-9934-8CE9-FACB-5A1FEA5AC00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09:50.774" v="215" actId="1076"/>
        <pc:sldMkLst>
          <pc:docMk/>
          <pc:sldMk cId="1239158721" sldId="451"/>
        </pc:sldMkLst>
        <pc:picChg chg="add mod">
          <ac:chgData name="mehmet sait özdemir" userId="dce2c172-62e6-4d50-b888-93ec6715f647" providerId="ADAL" clId="{521B06D3-3174-4938-AD76-79B5BB3A28A7}" dt="2023-10-03T09:09:50.774" v="215" actId="1076"/>
          <ac:picMkLst>
            <pc:docMk/>
            <pc:sldMk cId="1239158721" sldId="451"/>
            <ac:picMk id="5" creationId="{0E3F304A-76FC-9A04-01C0-880B0F0839C8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0:03.179" v="219" actId="14100"/>
        <pc:sldMkLst>
          <pc:docMk/>
          <pc:sldMk cId="3517984371" sldId="452"/>
        </pc:sldMkLst>
        <pc:picChg chg="add mod">
          <ac:chgData name="mehmet sait özdemir" userId="dce2c172-62e6-4d50-b888-93ec6715f647" providerId="ADAL" clId="{521B06D3-3174-4938-AD76-79B5BB3A28A7}" dt="2023-10-03T09:10:03.179" v="219" actId="14100"/>
          <ac:picMkLst>
            <pc:docMk/>
            <pc:sldMk cId="3517984371" sldId="452"/>
            <ac:picMk id="5" creationId="{1965C166-7861-04D1-5A29-2FBA16283B27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0:31.888" v="227" actId="14100"/>
        <pc:sldMkLst>
          <pc:docMk/>
          <pc:sldMk cId="2732810775" sldId="453"/>
        </pc:sldMkLst>
        <pc:picChg chg="add mod">
          <ac:chgData name="mehmet sait özdemir" userId="dce2c172-62e6-4d50-b888-93ec6715f647" providerId="ADAL" clId="{521B06D3-3174-4938-AD76-79B5BB3A28A7}" dt="2023-10-03T09:10:31.888" v="227" actId="14100"/>
          <ac:picMkLst>
            <pc:docMk/>
            <pc:sldMk cId="2732810775" sldId="453"/>
            <ac:picMk id="5" creationId="{9348D5EE-3EFB-1C0F-142B-C7E317AFDD30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0:27.733" v="226" actId="14100"/>
        <pc:sldMkLst>
          <pc:docMk/>
          <pc:sldMk cId="3460235423" sldId="454"/>
        </pc:sldMkLst>
        <pc:picChg chg="add mod">
          <ac:chgData name="mehmet sait özdemir" userId="dce2c172-62e6-4d50-b888-93ec6715f647" providerId="ADAL" clId="{521B06D3-3174-4938-AD76-79B5BB3A28A7}" dt="2023-10-03T09:10:27.733" v="226" actId="14100"/>
          <ac:picMkLst>
            <pc:docMk/>
            <pc:sldMk cId="3460235423" sldId="454"/>
            <ac:picMk id="5" creationId="{E44AE289-1A33-FB3F-64AB-E0B358665D9B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0:50.512" v="230" actId="1076"/>
        <pc:sldMkLst>
          <pc:docMk/>
          <pc:sldMk cId="31147033" sldId="455"/>
        </pc:sldMkLst>
        <pc:picChg chg="add mod">
          <ac:chgData name="mehmet sait özdemir" userId="dce2c172-62e6-4d50-b888-93ec6715f647" providerId="ADAL" clId="{521B06D3-3174-4938-AD76-79B5BB3A28A7}" dt="2023-10-03T09:10:50.512" v="230" actId="1076"/>
          <ac:picMkLst>
            <pc:docMk/>
            <pc:sldMk cId="31147033" sldId="455"/>
            <ac:picMk id="5" creationId="{1424B9D6-B585-40D3-C1B8-06036F7070AE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1:02.474" v="234" actId="14100"/>
        <pc:sldMkLst>
          <pc:docMk/>
          <pc:sldMk cId="3412846272" sldId="456"/>
        </pc:sldMkLst>
        <pc:picChg chg="add mod">
          <ac:chgData name="mehmet sait özdemir" userId="dce2c172-62e6-4d50-b888-93ec6715f647" providerId="ADAL" clId="{521B06D3-3174-4938-AD76-79B5BB3A28A7}" dt="2023-10-03T09:11:02.474" v="234" actId="14100"/>
          <ac:picMkLst>
            <pc:docMk/>
            <pc:sldMk cId="3412846272" sldId="456"/>
            <ac:picMk id="5" creationId="{8621CA32-6DD6-AD0B-6539-37F28106C6A9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1:13.949" v="237" actId="1076"/>
        <pc:sldMkLst>
          <pc:docMk/>
          <pc:sldMk cId="1945659598" sldId="457"/>
        </pc:sldMkLst>
        <pc:picChg chg="add mod">
          <ac:chgData name="mehmet sait özdemir" userId="dce2c172-62e6-4d50-b888-93ec6715f647" providerId="ADAL" clId="{521B06D3-3174-4938-AD76-79B5BB3A28A7}" dt="2023-10-03T09:11:13.949" v="237" actId="1076"/>
          <ac:picMkLst>
            <pc:docMk/>
            <pc:sldMk cId="1945659598" sldId="457"/>
            <ac:picMk id="5" creationId="{C6403654-8E86-07BA-12F5-7831FEA5E911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1:35.767" v="243" actId="14100"/>
        <pc:sldMkLst>
          <pc:docMk/>
          <pc:sldMk cId="3299649864" sldId="458"/>
        </pc:sldMkLst>
        <pc:picChg chg="add mod">
          <ac:chgData name="mehmet sait özdemir" userId="dce2c172-62e6-4d50-b888-93ec6715f647" providerId="ADAL" clId="{521B06D3-3174-4938-AD76-79B5BB3A28A7}" dt="2023-10-03T09:11:35.767" v="243" actId="14100"/>
          <ac:picMkLst>
            <pc:docMk/>
            <pc:sldMk cId="3299649864" sldId="458"/>
            <ac:picMk id="5" creationId="{40141F6B-807D-6416-E2DE-2ADA35357784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1:48.096" v="246" actId="1076"/>
        <pc:sldMkLst>
          <pc:docMk/>
          <pc:sldMk cId="1948750465" sldId="459"/>
        </pc:sldMkLst>
        <pc:picChg chg="add mod">
          <ac:chgData name="mehmet sait özdemir" userId="dce2c172-62e6-4d50-b888-93ec6715f647" providerId="ADAL" clId="{521B06D3-3174-4938-AD76-79B5BB3A28A7}" dt="2023-10-03T09:11:48.096" v="246" actId="1076"/>
          <ac:picMkLst>
            <pc:docMk/>
            <pc:sldMk cId="1948750465" sldId="459"/>
            <ac:picMk id="5" creationId="{C006658C-F79C-8938-901C-EAD3DA1E7FF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2:00.291" v="249" actId="1076"/>
        <pc:sldMkLst>
          <pc:docMk/>
          <pc:sldMk cId="1989516715" sldId="460"/>
        </pc:sldMkLst>
        <pc:picChg chg="add mod">
          <ac:chgData name="mehmet sait özdemir" userId="dce2c172-62e6-4d50-b888-93ec6715f647" providerId="ADAL" clId="{521B06D3-3174-4938-AD76-79B5BB3A28A7}" dt="2023-10-03T09:12:00.291" v="249" actId="1076"/>
          <ac:picMkLst>
            <pc:docMk/>
            <pc:sldMk cId="1989516715" sldId="460"/>
            <ac:picMk id="5" creationId="{7725D152-E6B2-8743-0D30-8C7C46480D58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2:13.153" v="253" actId="14100"/>
        <pc:sldMkLst>
          <pc:docMk/>
          <pc:sldMk cId="2900345041" sldId="461"/>
        </pc:sldMkLst>
        <pc:picChg chg="add mod">
          <ac:chgData name="mehmet sait özdemir" userId="dce2c172-62e6-4d50-b888-93ec6715f647" providerId="ADAL" clId="{521B06D3-3174-4938-AD76-79B5BB3A28A7}" dt="2023-10-03T09:12:13.153" v="253" actId="14100"/>
          <ac:picMkLst>
            <pc:docMk/>
            <pc:sldMk cId="2900345041" sldId="461"/>
            <ac:picMk id="5" creationId="{5D854481-ED67-1500-1465-E0F1C1A73E3D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2:23.542" v="256" actId="1076"/>
        <pc:sldMkLst>
          <pc:docMk/>
          <pc:sldMk cId="3085412445" sldId="462"/>
        </pc:sldMkLst>
        <pc:picChg chg="add mod">
          <ac:chgData name="mehmet sait özdemir" userId="dce2c172-62e6-4d50-b888-93ec6715f647" providerId="ADAL" clId="{521B06D3-3174-4938-AD76-79B5BB3A28A7}" dt="2023-10-03T09:12:23.542" v="256" actId="1076"/>
          <ac:picMkLst>
            <pc:docMk/>
            <pc:sldMk cId="3085412445" sldId="462"/>
            <ac:picMk id="5" creationId="{2C12BF19-4ECD-C12C-FDB8-1104B8198C5E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2:40.874" v="260" actId="14100"/>
        <pc:sldMkLst>
          <pc:docMk/>
          <pc:sldMk cId="2670534371" sldId="463"/>
        </pc:sldMkLst>
        <pc:picChg chg="add mod">
          <ac:chgData name="mehmet sait özdemir" userId="dce2c172-62e6-4d50-b888-93ec6715f647" providerId="ADAL" clId="{521B06D3-3174-4938-AD76-79B5BB3A28A7}" dt="2023-10-03T09:12:40.874" v="260" actId="14100"/>
          <ac:picMkLst>
            <pc:docMk/>
            <pc:sldMk cId="2670534371" sldId="463"/>
            <ac:picMk id="5" creationId="{F8BCDE28-EEAB-672F-46B3-FBD2ED9DA5F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2:56.278" v="264" actId="14100"/>
        <pc:sldMkLst>
          <pc:docMk/>
          <pc:sldMk cId="3936323048" sldId="464"/>
        </pc:sldMkLst>
        <pc:picChg chg="add mod">
          <ac:chgData name="mehmet sait özdemir" userId="dce2c172-62e6-4d50-b888-93ec6715f647" providerId="ADAL" clId="{521B06D3-3174-4938-AD76-79B5BB3A28A7}" dt="2023-10-03T09:12:56.278" v="264" actId="14100"/>
          <ac:picMkLst>
            <pc:docMk/>
            <pc:sldMk cId="3936323048" sldId="464"/>
            <ac:picMk id="5" creationId="{4D4264BF-C279-71A5-8299-FA20D39EA1A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3:05.991" v="267" actId="1076"/>
        <pc:sldMkLst>
          <pc:docMk/>
          <pc:sldMk cId="3874906345" sldId="465"/>
        </pc:sldMkLst>
        <pc:picChg chg="add mod">
          <ac:chgData name="mehmet sait özdemir" userId="dce2c172-62e6-4d50-b888-93ec6715f647" providerId="ADAL" clId="{521B06D3-3174-4938-AD76-79B5BB3A28A7}" dt="2023-10-03T09:13:05.991" v="267" actId="1076"/>
          <ac:picMkLst>
            <pc:docMk/>
            <pc:sldMk cId="3874906345" sldId="465"/>
            <ac:picMk id="5" creationId="{D9C4C2EA-81D6-09BC-795E-359B4710C223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3:18.516" v="272" actId="14100"/>
        <pc:sldMkLst>
          <pc:docMk/>
          <pc:sldMk cId="748005333" sldId="466"/>
        </pc:sldMkLst>
        <pc:picChg chg="add mod">
          <ac:chgData name="mehmet sait özdemir" userId="dce2c172-62e6-4d50-b888-93ec6715f647" providerId="ADAL" clId="{521B06D3-3174-4938-AD76-79B5BB3A28A7}" dt="2023-10-03T09:13:18.516" v="272" actId="14100"/>
          <ac:picMkLst>
            <pc:docMk/>
            <pc:sldMk cId="748005333" sldId="466"/>
            <ac:picMk id="5" creationId="{B6D5AD5A-F60F-D4E4-EFEF-3CD8EB80FD09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3:30.906" v="277" actId="1076"/>
        <pc:sldMkLst>
          <pc:docMk/>
          <pc:sldMk cId="3650068625" sldId="467"/>
        </pc:sldMkLst>
        <pc:picChg chg="add mod">
          <ac:chgData name="mehmet sait özdemir" userId="dce2c172-62e6-4d50-b888-93ec6715f647" providerId="ADAL" clId="{521B06D3-3174-4938-AD76-79B5BB3A28A7}" dt="2023-10-03T09:13:30.906" v="277" actId="1076"/>
          <ac:picMkLst>
            <pc:docMk/>
            <pc:sldMk cId="3650068625" sldId="467"/>
            <ac:picMk id="5" creationId="{D62FDB67-EA43-960C-1C91-4F3B2BAF8FCF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3:47.001" v="281" actId="1076"/>
        <pc:sldMkLst>
          <pc:docMk/>
          <pc:sldMk cId="1136395345" sldId="468"/>
        </pc:sldMkLst>
        <pc:picChg chg="add mod">
          <ac:chgData name="mehmet sait özdemir" userId="dce2c172-62e6-4d50-b888-93ec6715f647" providerId="ADAL" clId="{521B06D3-3174-4938-AD76-79B5BB3A28A7}" dt="2023-10-03T09:13:47.001" v="281" actId="1076"/>
          <ac:picMkLst>
            <pc:docMk/>
            <pc:sldMk cId="1136395345" sldId="468"/>
            <ac:picMk id="5" creationId="{D1A900CD-8F46-24E1-40FF-30BEADB943AB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4:00.088" v="284" actId="1076"/>
        <pc:sldMkLst>
          <pc:docMk/>
          <pc:sldMk cId="2972902838" sldId="469"/>
        </pc:sldMkLst>
        <pc:picChg chg="add mod">
          <ac:chgData name="mehmet sait özdemir" userId="dce2c172-62e6-4d50-b888-93ec6715f647" providerId="ADAL" clId="{521B06D3-3174-4938-AD76-79B5BB3A28A7}" dt="2023-10-03T09:14:00.088" v="284" actId="1076"/>
          <ac:picMkLst>
            <pc:docMk/>
            <pc:sldMk cId="2972902838" sldId="469"/>
            <ac:picMk id="5" creationId="{4C3911B1-6D17-9954-35AA-94F5BAF1C88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4:07.357" v="286" actId="1076"/>
        <pc:sldMkLst>
          <pc:docMk/>
          <pc:sldMk cId="2163324427" sldId="470"/>
        </pc:sldMkLst>
        <pc:picChg chg="add mod">
          <ac:chgData name="mehmet sait özdemir" userId="dce2c172-62e6-4d50-b888-93ec6715f647" providerId="ADAL" clId="{521B06D3-3174-4938-AD76-79B5BB3A28A7}" dt="2023-10-03T09:14:07.357" v="286" actId="1076"/>
          <ac:picMkLst>
            <pc:docMk/>
            <pc:sldMk cId="2163324427" sldId="470"/>
            <ac:picMk id="5" creationId="{18C18763-7045-A8E1-8984-3A7D99855D34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4:19.844" v="289" actId="1076"/>
        <pc:sldMkLst>
          <pc:docMk/>
          <pc:sldMk cId="3300028873" sldId="471"/>
        </pc:sldMkLst>
        <pc:picChg chg="add mod">
          <ac:chgData name="mehmet sait özdemir" userId="dce2c172-62e6-4d50-b888-93ec6715f647" providerId="ADAL" clId="{521B06D3-3174-4938-AD76-79B5BB3A28A7}" dt="2023-10-03T09:14:19.844" v="289" actId="1076"/>
          <ac:picMkLst>
            <pc:docMk/>
            <pc:sldMk cId="3300028873" sldId="471"/>
            <ac:picMk id="5" creationId="{A2F27987-3735-ADE4-513D-433E8A7CCF8F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4:33.284" v="293" actId="14100"/>
        <pc:sldMkLst>
          <pc:docMk/>
          <pc:sldMk cId="1189080578" sldId="472"/>
        </pc:sldMkLst>
        <pc:picChg chg="add mod">
          <ac:chgData name="mehmet sait özdemir" userId="dce2c172-62e6-4d50-b888-93ec6715f647" providerId="ADAL" clId="{521B06D3-3174-4938-AD76-79B5BB3A28A7}" dt="2023-10-03T09:14:33.284" v="293" actId="14100"/>
          <ac:picMkLst>
            <pc:docMk/>
            <pc:sldMk cId="1189080578" sldId="472"/>
            <ac:picMk id="5" creationId="{0632EC49-5638-B1A7-0951-E2130452DA71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4:43.477" v="297" actId="1076"/>
        <pc:sldMkLst>
          <pc:docMk/>
          <pc:sldMk cId="4234061345" sldId="473"/>
        </pc:sldMkLst>
        <pc:picChg chg="add mod">
          <ac:chgData name="mehmet sait özdemir" userId="dce2c172-62e6-4d50-b888-93ec6715f647" providerId="ADAL" clId="{521B06D3-3174-4938-AD76-79B5BB3A28A7}" dt="2023-10-03T09:14:43.477" v="297" actId="1076"/>
          <ac:picMkLst>
            <pc:docMk/>
            <pc:sldMk cId="4234061345" sldId="473"/>
            <ac:picMk id="5" creationId="{41C2E9D2-79C5-0BC9-83B3-AFE8AC02E883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4:55.858" v="301" actId="14100"/>
        <pc:sldMkLst>
          <pc:docMk/>
          <pc:sldMk cId="3073975364" sldId="474"/>
        </pc:sldMkLst>
        <pc:picChg chg="add mod">
          <ac:chgData name="mehmet sait özdemir" userId="dce2c172-62e6-4d50-b888-93ec6715f647" providerId="ADAL" clId="{521B06D3-3174-4938-AD76-79B5BB3A28A7}" dt="2023-10-03T09:14:55.858" v="301" actId="14100"/>
          <ac:picMkLst>
            <pc:docMk/>
            <pc:sldMk cId="3073975364" sldId="474"/>
            <ac:picMk id="5" creationId="{69DD2D93-3D70-721B-83AC-CC700B41BCE6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5:08.781" v="304" actId="1076"/>
        <pc:sldMkLst>
          <pc:docMk/>
          <pc:sldMk cId="2079894152" sldId="475"/>
        </pc:sldMkLst>
        <pc:picChg chg="add mod">
          <ac:chgData name="mehmet sait özdemir" userId="dce2c172-62e6-4d50-b888-93ec6715f647" providerId="ADAL" clId="{521B06D3-3174-4938-AD76-79B5BB3A28A7}" dt="2023-10-03T09:15:08.781" v="304" actId="1076"/>
          <ac:picMkLst>
            <pc:docMk/>
            <pc:sldMk cId="2079894152" sldId="475"/>
            <ac:picMk id="5" creationId="{0BE7A710-CCF6-3FC8-B00D-D5713794351B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5:16.250" v="307" actId="1076"/>
        <pc:sldMkLst>
          <pc:docMk/>
          <pc:sldMk cId="1450728726" sldId="476"/>
        </pc:sldMkLst>
        <pc:picChg chg="add mod">
          <ac:chgData name="mehmet sait özdemir" userId="dce2c172-62e6-4d50-b888-93ec6715f647" providerId="ADAL" clId="{521B06D3-3174-4938-AD76-79B5BB3A28A7}" dt="2023-10-03T09:15:16.250" v="307" actId="1076"/>
          <ac:picMkLst>
            <pc:docMk/>
            <pc:sldMk cId="1450728726" sldId="476"/>
            <ac:picMk id="5" creationId="{F997E0C0-6F1D-D121-AA39-263D856D0E2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5:33.479" v="311" actId="1076"/>
        <pc:sldMkLst>
          <pc:docMk/>
          <pc:sldMk cId="2939205894" sldId="477"/>
        </pc:sldMkLst>
        <pc:picChg chg="add mod">
          <ac:chgData name="mehmet sait özdemir" userId="dce2c172-62e6-4d50-b888-93ec6715f647" providerId="ADAL" clId="{521B06D3-3174-4938-AD76-79B5BB3A28A7}" dt="2023-10-03T09:15:33.479" v="311" actId="1076"/>
          <ac:picMkLst>
            <pc:docMk/>
            <pc:sldMk cId="2939205894" sldId="477"/>
            <ac:picMk id="5" creationId="{C91D5691-64D3-8FF6-63C1-3F1C5CB7E38F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5:56.213" v="315" actId="14100"/>
        <pc:sldMkLst>
          <pc:docMk/>
          <pc:sldMk cId="555600162" sldId="478"/>
        </pc:sldMkLst>
        <pc:picChg chg="add mod">
          <ac:chgData name="mehmet sait özdemir" userId="dce2c172-62e6-4d50-b888-93ec6715f647" providerId="ADAL" clId="{521B06D3-3174-4938-AD76-79B5BB3A28A7}" dt="2023-10-03T09:15:56.213" v="315" actId="14100"/>
          <ac:picMkLst>
            <pc:docMk/>
            <pc:sldMk cId="555600162" sldId="478"/>
            <ac:picMk id="5" creationId="{31234D5A-BD55-4A41-F6A6-E567AD8CC70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6:04.588" v="318" actId="1076"/>
        <pc:sldMkLst>
          <pc:docMk/>
          <pc:sldMk cId="3391417955" sldId="479"/>
        </pc:sldMkLst>
        <pc:picChg chg="add mod">
          <ac:chgData name="mehmet sait özdemir" userId="dce2c172-62e6-4d50-b888-93ec6715f647" providerId="ADAL" clId="{521B06D3-3174-4938-AD76-79B5BB3A28A7}" dt="2023-10-03T09:16:04.588" v="318" actId="1076"/>
          <ac:picMkLst>
            <pc:docMk/>
            <pc:sldMk cId="3391417955" sldId="479"/>
            <ac:picMk id="5" creationId="{537CFA98-17B6-FB7B-D81A-1536869ED159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6:14.069" v="321" actId="1076"/>
        <pc:sldMkLst>
          <pc:docMk/>
          <pc:sldMk cId="2302201760" sldId="480"/>
        </pc:sldMkLst>
        <pc:picChg chg="add mod">
          <ac:chgData name="mehmet sait özdemir" userId="dce2c172-62e6-4d50-b888-93ec6715f647" providerId="ADAL" clId="{521B06D3-3174-4938-AD76-79B5BB3A28A7}" dt="2023-10-03T09:16:14.069" v="321" actId="1076"/>
          <ac:picMkLst>
            <pc:docMk/>
            <pc:sldMk cId="2302201760" sldId="480"/>
            <ac:picMk id="5" creationId="{E7243DB5-CB3C-0C63-2CD2-D04BFE76039F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6:24.756" v="324" actId="1076"/>
        <pc:sldMkLst>
          <pc:docMk/>
          <pc:sldMk cId="2104246790" sldId="481"/>
        </pc:sldMkLst>
        <pc:picChg chg="add mod">
          <ac:chgData name="mehmet sait özdemir" userId="dce2c172-62e6-4d50-b888-93ec6715f647" providerId="ADAL" clId="{521B06D3-3174-4938-AD76-79B5BB3A28A7}" dt="2023-10-03T09:16:24.756" v="324" actId="1076"/>
          <ac:picMkLst>
            <pc:docMk/>
            <pc:sldMk cId="2104246790" sldId="481"/>
            <ac:picMk id="5" creationId="{C718D3DC-E74C-E1A0-9F19-CDE3D46644CB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6:45.254" v="329" actId="1076"/>
        <pc:sldMkLst>
          <pc:docMk/>
          <pc:sldMk cId="1113843569" sldId="482"/>
        </pc:sldMkLst>
        <pc:picChg chg="add mod">
          <ac:chgData name="mehmet sait özdemir" userId="dce2c172-62e6-4d50-b888-93ec6715f647" providerId="ADAL" clId="{521B06D3-3174-4938-AD76-79B5BB3A28A7}" dt="2023-10-03T09:16:45.254" v="329" actId="1076"/>
          <ac:picMkLst>
            <pc:docMk/>
            <pc:sldMk cId="1113843569" sldId="482"/>
            <ac:picMk id="5" creationId="{2E7ABF90-D040-373A-96AA-47A0E3E7C61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6:57.487" v="332" actId="1076"/>
        <pc:sldMkLst>
          <pc:docMk/>
          <pc:sldMk cId="329328212" sldId="483"/>
        </pc:sldMkLst>
        <pc:picChg chg="add mod">
          <ac:chgData name="mehmet sait özdemir" userId="dce2c172-62e6-4d50-b888-93ec6715f647" providerId="ADAL" clId="{521B06D3-3174-4938-AD76-79B5BB3A28A7}" dt="2023-10-03T09:16:57.487" v="332" actId="1076"/>
          <ac:picMkLst>
            <pc:docMk/>
            <pc:sldMk cId="329328212" sldId="483"/>
            <ac:picMk id="5" creationId="{1CCD012C-DEF9-AE1C-B3F9-225DD0722E0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7:09.509" v="336" actId="1076"/>
        <pc:sldMkLst>
          <pc:docMk/>
          <pc:sldMk cId="1441836034" sldId="484"/>
        </pc:sldMkLst>
        <pc:picChg chg="add mod">
          <ac:chgData name="mehmet sait özdemir" userId="dce2c172-62e6-4d50-b888-93ec6715f647" providerId="ADAL" clId="{521B06D3-3174-4938-AD76-79B5BB3A28A7}" dt="2023-10-03T09:17:09.509" v="336" actId="1076"/>
          <ac:picMkLst>
            <pc:docMk/>
            <pc:sldMk cId="1441836034" sldId="484"/>
            <ac:picMk id="5" creationId="{801A9B0D-F6E9-ED96-CD9B-E28883F4E78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7:20.114" v="340" actId="1076"/>
        <pc:sldMkLst>
          <pc:docMk/>
          <pc:sldMk cId="3885341790" sldId="485"/>
        </pc:sldMkLst>
        <pc:picChg chg="add mod">
          <ac:chgData name="mehmet sait özdemir" userId="dce2c172-62e6-4d50-b888-93ec6715f647" providerId="ADAL" clId="{521B06D3-3174-4938-AD76-79B5BB3A28A7}" dt="2023-10-03T09:17:20.114" v="340" actId="1076"/>
          <ac:picMkLst>
            <pc:docMk/>
            <pc:sldMk cId="3885341790" sldId="485"/>
            <ac:picMk id="5" creationId="{793ABFF3-3729-D7C7-D9A5-A78DC29465B0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7:30.802" v="342" actId="1076"/>
        <pc:sldMkLst>
          <pc:docMk/>
          <pc:sldMk cId="3372982103" sldId="486"/>
        </pc:sldMkLst>
        <pc:picChg chg="add mod">
          <ac:chgData name="mehmet sait özdemir" userId="dce2c172-62e6-4d50-b888-93ec6715f647" providerId="ADAL" clId="{521B06D3-3174-4938-AD76-79B5BB3A28A7}" dt="2023-10-03T09:17:30.802" v="342" actId="1076"/>
          <ac:picMkLst>
            <pc:docMk/>
            <pc:sldMk cId="3372982103" sldId="486"/>
            <ac:picMk id="5" creationId="{07ECD7E7-7C7D-8C7D-BC08-D215E411CEA1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7:41.587" v="346" actId="14100"/>
        <pc:sldMkLst>
          <pc:docMk/>
          <pc:sldMk cId="729495601" sldId="487"/>
        </pc:sldMkLst>
        <pc:picChg chg="add mod">
          <ac:chgData name="mehmet sait özdemir" userId="dce2c172-62e6-4d50-b888-93ec6715f647" providerId="ADAL" clId="{521B06D3-3174-4938-AD76-79B5BB3A28A7}" dt="2023-10-03T09:17:41.587" v="346" actId="14100"/>
          <ac:picMkLst>
            <pc:docMk/>
            <pc:sldMk cId="729495601" sldId="487"/>
            <ac:picMk id="5" creationId="{93690DBC-E8A3-CF87-20E4-FF056BD336F2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7:52.942" v="349" actId="1076"/>
        <pc:sldMkLst>
          <pc:docMk/>
          <pc:sldMk cId="258933698" sldId="488"/>
        </pc:sldMkLst>
        <pc:picChg chg="add mod">
          <ac:chgData name="mehmet sait özdemir" userId="dce2c172-62e6-4d50-b888-93ec6715f647" providerId="ADAL" clId="{521B06D3-3174-4938-AD76-79B5BB3A28A7}" dt="2023-10-03T09:17:52.942" v="349" actId="1076"/>
          <ac:picMkLst>
            <pc:docMk/>
            <pc:sldMk cId="258933698" sldId="488"/>
            <ac:picMk id="5" creationId="{6DA5A972-F278-CD3D-DCE6-1A4B6DB88C36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8:00.277" v="351" actId="1076"/>
        <pc:sldMkLst>
          <pc:docMk/>
          <pc:sldMk cId="402668392" sldId="489"/>
        </pc:sldMkLst>
        <pc:picChg chg="add mod">
          <ac:chgData name="mehmet sait özdemir" userId="dce2c172-62e6-4d50-b888-93ec6715f647" providerId="ADAL" clId="{521B06D3-3174-4938-AD76-79B5BB3A28A7}" dt="2023-10-03T09:18:00.277" v="351" actId="1076"/>
          <ac:picMkLst>
            <pc:docMk/>
            <pc:sldMk cId="402668392" sldId="489"/>
            <ac:picMk id="5" creationId="{24322BD8-FB7C-E8C3-93BF-6336F46ACB51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8:08.496" v="353" actId="1076"/>
        <pc:sldMkLst>
          <pc:docMk/>
          <pc:sldMk cId="3997699987" sldId="490"/>
        </pc:sldMkLst>
        <pc:picChg chg="add mod">
          <ac:chgData name="mehmet sait özdemir" userId="dce2c172-62e6-4d50-b888-93ec6715f647" providerId="ADAL" clId="{521B06D3-3174-4938-AD76-79B5BB3A28A7}" dt="2023-10-03T09:18:08.496" v="353" actId="1076"/>
          <ac:picMkLst>
            <pc:docMk/>
            <pc:sldMk cId="3997699987" sldId="490"/>
            <ac:picMk id="5" creationId="{A27C4122-4948-436F-D42C-775330020E9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8:19.604" v="356" actId="1076"/>
        <pc:sldMkLst>
          <pc:docMk/>
          <pc:sldMk cId="3241773602" sldId="491"/>
        </pc:sldMkLst>
        <pc:picChg chg="add mod">
          <ac:chgData name="mehmet sait özdemir" userId="dce2c172-62e6-4d50-b888-93ec6715f647" providerId="ADAL" clId="{521B06D3-3174-4938-AD76-79B5BB3A28A7}" dt="2023-10-03T09:18:19.604" v="356" actId="1076"/>
          <ac:picMkLst>
            <pc:docMk/>
            <pc:sldMk cId="3241773602" sldId="491"/>
            <ac:picMk id="5" creationId="{D558A3EB-EE1A-FA52-F8A6-FEB09D369B3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8:29.249" v="359" actId="1076"/>
        <pc:sldMkLst>
          <pc:docMk/>
          <pc:sldMk cId="4140722466" sldId="492"/>
        </pc:sldMkLst>
        <pc:picChg chg="add mod">
          <ac:chgData name="mehmet sait özdemir" userId="dce2c172-62e6-4d50-b888-93ec6715f647" providerId="ADAL" clId="{521B06D3-3174-4938-AD76-79B5BB3A28A7}" dt="2023-10-03T09:18:29.249" v="359" actId="1076"/>
          <ac:picMkLst>
            <pc:docMk/>
            <pc:sldMk cId="4140722466" sldId="492"/>
            <ac:picMk id="5" creationId="{16D98B6E-A432-F1B8-E96C-6EFA9434694C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8:47.302" v="363" actId="1076"/>
        <pc:sldMkLst>
          <pc:docMk/>
          <pc:sldMk cId="1571522661" sldId="493"/>
        </pc:sldMkLst>
        <pc:picChg chg="add mod">
          <ac:chgData name="mehmet sait özdemir" userId="dce2c172-62e6-4d50-b888-93ec6715f647" providerId="ADAL" clId="{521B06D3-3174-4938-AD76-79B5BB3A28A7}" dt="2023-10-03T09:18:47.302" v="363" actId="1076"/>
          <ac:picMkLst>
            <pc:docMk/>
            <pc:sldMk cId="1571522661" sldId="493"/>
            <ac:picMk id="5" creationId="{FEC203F1-91B3-EC0F-DC7D-C2A719F243AB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8:54.502" v="365" actId="1076"/>
        <pc:sldMkLst>
          <pc:docMk/>
          <pc:sldMk cId="1852801339" sldId="494"/>
        </pc:sldMkLst>
        <pc:picChg chg="add mod">
          <ac:chgData name="mehmet sait özdemir" userId="dce2c172-62e6-4d50-b888-93ec6715f647" providerId="ADAL" clId="{521B06D3-3174-4938-AD76-79B5BB3A28A7}" dt="2023-10-03T09:18:54.502" v="365" actId="1076"/>
          <ac:picMkLst>
            <pc:docMk/>
            <pc:sldMk cId="1852801339" sldId="494"/>
            <ac:picMk id="5" creationId="{6B8D7C65-A5B9-921E-AC86-63B0C815B573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9:08.054" v="369" actId="14100"/>
        <pc:sldMkLst>
          <pc:docMk/>
          <pc:sldMk cId="2917054040" sldId="495"/>
        </pc:sldMkLst>
        <pc:picChg chg="add mod">
          <ac:chgData name="mehmet sait özdemir" userId="dce2c172-62e6-4d50-b888-93ec6715f647" providerId="ADAL" clId="{521B06D3-3174-4938-AD76-79B5BB3A28A7}" dt="2023-10-03T09:19:08.054" v="369" actId="14100"/>
          <ac:picMkLst>
            <pc:docMk/>
            <pc:sldMk cId="2917054040" sldId="495"/>
            <ac:picMk id="5" creationId="{D9CDE242-B6FD-13FC-5738-3F370F7770B4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9:18.074" v="372" actId="1076"/>
        <pc:sldMkLst>
          <pc:docMk/>
          <pc:sldMk cId="795337005" sldId="496"/>
        </pc:sldMkLst>
        <pc:picChg chg="add mod">
          <ac:chgData name="mehmet sait özdemir" userId="dce2c172-62e6-4d50-b888-93ec6715f647" providerId="ADAL" clId="{521B06D3-3174-4938-AD76-79B5BB3A28A7}" dt="2023-10-03T09:19:18.074" v="372" actId="1076"/>
          <ac:picMkLst>
            <pc:docMk/>
            <pc:sldMk cId="795337005" sldId="496"/>
            <ac:picMk id="5" creationId="{114002E1-E093-F255-AC63-7D1643A48DDD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9:29.496" v="376" actId="1076"/>
        <pc:sldMkLst>
          <pc:docMk/>
          <pc:sldMk cId="2466759" sldId="497"/>
        </pc:sldMkLst>
        <pc:picChg chg="add mod">
          <ac:chgData name="mehmet sait özdemir" userId="dce2c172-62e6-4d50-b888-93ec6715f647" providerId="ADAL" clId="{521B06D3-3174-4938-AD76-79B5BB3A28A7}" dt="2023-10-03T09:19:29.496" v="376" actId="1076"/>
          <ac:picMkLst>
            <pc:docMk/>
            <pc:sldMk cId="2466759" sldId="497"/>
            <ac:picMk id="5" creationId="{D50D51F3-F797-A137-B055-9332137C9253}"/>
          </ac:picMkLst>
        </pc:picChg>
      </pc:sldChg>
      <pc:sldChg chg="addSp modSp add mod">
        <pc:chgData name="mehmet sait özdemir" userId="dce2c172-62e6-4d50-b888-93ec6715f647" providerId="ADAL" clId="{521B06D3-3174-4938-AD76-79B5BB3A28A7}" dt="2023-10-03T09:19:37.154" v="378" actId="1076"/>
        <pc:sldMkLst>
          <pc:docMk/>
          <pc:sldMk cId="4036129814" sldId="498"/>
        </pc:sldMkLst>
        <pc:picChg chg="add mod">
          <ac:chgData name="mehmet sait özdemir" userId="dce2c172-62e6-4d50-b888-93ec6715f647" providerId="ADAL" clId="{521B06D3-3174-4938-AD76-79B5BB3A28A7}" dt="2023-10-03T09:19:37.154" v="378" actId="1076"/>
          <ac:picMkLst>
            <pc:docMk/>
            <pc:sldMk cId="4036129814" sldId="498"/>
            <ac:picMk id="5" creationId="{DEB76639-97C5-1ECB-1ED4-99274E7CD775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9:43.274" v="380" actId="1076"/>
        <pc:sldMkLst>
          <pc:docMk/>
          <pc:sldMk cId="1940644210" sldId="499"/>
        </pc:sldMkLst>
        <pc:picChg chg="add mod">
          <ac:chgData name="mehmet sait özdemir" userId="dce2c172-62e6-4d50-b888-93ec6715f647" providerId="ADAL" clId="{521B06D3-3174-4938-AD76-79B5BB3A28A7}" dt="2023-10-03T09:19:43.274" v="380" actId="1076"/>
          <ac:picMkLst>
            <pc:docMk/>
            <pc:sldMk cId="1940644210" sldId="499"/>
            <ac:picMk id="5" creationId="{E635E877-BB39-5D89-1B67-135C965DACF4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19:53.504" v="383" actId="1076"/>
        <pc:sldMkLst>
          <pc:docMk/>
          <pc:sldMk cId="942282852" sldId="500"/>
        </pc:sldMkLst>
        <pc:picChg chg="add mod">
          <ac:chgData name="mehmet sait özdemir" userId="dce2c172-62e6-4d50-b888-93ec6715f647" providerId="ADAL" clId="{521B06D3-3174-4938-AD76-79B5BB3A28A7}" dt="2023-10-03T09:19:53.504" v="383" actId="1076"/>
          <ac:picMkLst>
            <pc:docMk/>
            <pc:sldMk cId="942282852" sldId="500"/>
            <ac:picMk id="5" creationId="{17FB7864-78F5-B615-F81C-E1A416CBD884}"/>
          </ac:picMkLst>
        </pc:picChg>
      </pc:sldChg>
      <pc:sldChg chg="addSp modSp add mod replId">
        <pc:chgData name="mehmet sait özdemir" userId="dce2c172-62e6-4d50-b888-93ec6715f647" providerId="ADAL" clId="{521B06D3-3174-4938-AD76-79B5BB3A28A7}" dt="2023-10-03T09:20:07.057" v="387" actId="14100"/>
        <pc:sldMkLst>
          <pc:docMk/>
          <pc:sldMk cId="2293936730" sldId="501"/>
        </pc:sldMkLst>
        <pc:picChg chg="add mod">
          <ac:chgData name="mehmet sait özdemir" userId="dce2c172-62e6-4d50-b888-93ec6715f647" providerId="ADAL" clId="{521B06D3-3174-4938-AD76-79B5BB3A28A7}" dt="2023-10-03T09:20:07.057" v="387" actId="14100"/>
          <ac:picMkLst>
            <pc:docMk/>
            <pc:sldMk cId="2293936730" sldId="501"/>
            <ac:picMk id="5" creationId="{78251BE8-A84E-947A-3F7D-491A9E8A328A}"/>
          </ac:picMkLst>
        </pc:picChg>
      </pc:sldChg>
      <pc:sldChg chg="add del replId">
        <pc:chgData name="mehmet sait özdemir" userId="dce2c172-62e6-4d50-b888-93ec6715f647" providerId="ADAL" clId="{521B06D3-3174-4938-AD76-79B5BB3A28A7}" dt="2023-10-03T09:20:09.312" v="388" actId="47"/>
        <pc:sldMkLst>
          <pc:docMk/>
          <pc:sldMk cId="1601128733" sldId="5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815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6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308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1502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95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27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00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285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605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349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110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566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50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323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33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287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7716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75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596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62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3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18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03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879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030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2461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2249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8576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411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289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0221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2362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254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999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8751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377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1668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3830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657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530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9620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2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3873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850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656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7700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595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916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0691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5324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66768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285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824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21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1689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518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389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413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313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034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20984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686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68242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698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8398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2643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218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0498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3839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2224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85915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64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985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57805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71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496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47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01159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95459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677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0F01A7-8D00-467B-9722-4B7E09468BD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52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4.10.2023</a:t>
            </a:fld>
            <a:endParaRPr lang="tr-TR" dirty="0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-1438" y="2967335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KARIŞIMLAR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027FC6-5E60-42AE-8DFB-AA43EE59D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4" y="288579"/>
            <a:ext cx="5211964" cy="628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317C0C3-2C08-90BE-0E18-6207E2C4E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28" y="310661"/>
            <a:ext cx="6081057" cy="606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8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C25F4E5-24F7-AB6C-B99F-09042B8CC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53" y="368240"/>
            <a:ext cx="9259289" cy="510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5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2AB4A09-2F27-2C19-1D18-AE6516107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39" y="301924"/>
            <a:ext cx="9766360" cy="549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6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263DD74-D626-493A-C66A-59BEEC1B2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94" y="343737"/>
            <a:ext cx="8045188" cy="599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9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6546158-A74A-1AB6-0803-66BAC4D58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23" y="310551"/>
            <a:ext cx="8633963" cy="55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2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C653535-5F9E-8C1D-4A59-478ECCA32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72" y="333920"/>
            <a:ext cx="8781691" cy="48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4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9E5CC0-C4C5-1D86-1181-45EDE97B1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913" y="325105"/>
            <a:ext cx="10032521" cy="38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94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D86ACDE-E924-ED53-93B0-5F550BFE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75" y="355626"/>
            <a:ext cx="8135717" cy="57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7FF0038-32CB-7D0C-C609-FD01B2DE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215" y="301722"/>
            <a:ext cx="6729808" cy="5517873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0C0ABF6-A643-8D6B-7644-2B0EA7E4E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350" y="191263"/>
            <a:ext cx="3773769" cy="201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9527FD13-9559-3EB0-BEC3-672C49E9F95C}"/>
              </a:ext>
            </a:extLst>
          </p:cNvPr>
          <p:cNvSpPr txBox="1"/>
          <p:nvPr/>
        </p:nvSpPr>
        <p:spPr>
          <a:xfrm>
            <a:off x="474452" y="388189"/>
            <a:ext cx="978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VİDEODA İŞLENECEK KAZANIMLAR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CC9B812-6641-DE5E-6970-9F3E02947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02" y="972964"/>
            <a:ext cx="5016976" cy="5432598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B0FF3635-FB55-A638-6426-3CD144847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4538" y="1212715"/>
            <a:ext cx="4477109" cy="1178068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3DBF128-D8FE-BA96-742E-6375EBDB7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836" y="2439460"/>
            <a:ext cx="4904971" cy="139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6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DCB2B8F-BAC5-115E-32BE-8B129297F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49" y="321744"/>
            <a:ext cx="935355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01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37D1410-6660-5AA7-8ED8-7FCBA33BB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98" y="378183"/>
            <a:ext cx="9944542" cy="409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96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239A130-FDB5-D93A-D87F-B73E7235C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77" y="225837"/>
            <a:ext cx="5310277" cy="54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DEE566D-CF86-396D-AE8E-B5DC39EAF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2" y="405441"/>
            <a:ext cx="6023380" cy="58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8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8217209-DE27-1F9F-0F47-28DE5271B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68" y="267419"/>
            <a:ext cx="5028302" cy="62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7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F7C0E32-08D2-BFAA-0F65-DFFFFD3A4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499" y="209885"/>
            <a:ext cx="7228677" cy="628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57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DEDF03C-D24D-6700-707D-9743618A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47" y="376497"/>
            <a:ext cx="4978983" cy="63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84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7D5B7B7-083D-A540-DD53-7893EAFDC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54" y="433669"/>
            <a:ext cx="6483014" cy="61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093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FCF2093-F7BB-9D8D-A091-486CB619C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201" y="271731"/>
            <a:ext cx="4153656" cy="6297719"/>
          </a:xfrm>
          <a:prstGeom prst="rect">
            <a:avLst/>
          </a:prstGeom>
        </p:spPr>
      </p:pic>
      <p:pic>
        <p:nvPicPr>
          <p:cNvPr id="7" name="Resim 6" descr="ekran görüntüsü, grafik, metin, tasarım içeren bir resim&#10;&#10;Açıklama otomatik olarak oluşturuldu">
            <a:extLst>
              <a:ext uri="{FF2B5EF4-FFF2-40B4-BE49-F238E27FC236}">
                <a16:creationId xmlns:a16="http://schemas.microsoft.com/office/drawing/2014/main" id="{623D251B-B04C-92AB-9848-D7DD8594E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363" y="276044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77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4486019-E680-99D3-DFA3-83D61C1CC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9" y="248229"/>
            <a:ext cx="8112511" cy="57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4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2985B0CB-9AD6-1142-30AD-4B3AB03E859B}"/>
              </a:ext>
            </a:extLst>
          </p:cNvPr>
          <p:cNvSpPr txBox="1"/>
          <p:nvPr/>
        </p:nvSpPr>
        <p:spPr>
          <a:xfrm>
            <a:off x="474452" y="388189"/>
            <a:ext cx="9782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VİDEODA ÇÖZÜLECEK SORULAR</a:t>
            </a:r>
          </a:p>
        </p:txBody>
      </p:sp>
      <p:graphicFrame>
        <p:nvGraphicFramePr>
          <p:cNvPr id="11" name="Tablo 6">
            <a:extLst>
              <a:ext uri="{FF2B5EF4-FFF2-40B4-BE49-F238E27FC236}">
                <a16:creationId xmlns:a16="http://schemas.microsoft.com/office/drawing/2014/main" id="{B9FD8B61-AF1A-63BB-9BC8-BA839EBB3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02459"/>
              </p:ext>
            </p:extLst>
          </p:nvPr>
        </p:nvGraphicFramePr>
        <p:xfrm>
          <a:off x="556882" y="1306262"/>
          <a:ext cx="933761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7523">
                  <a:extLst>
                    <a:ext uri="{9D8B030D-6E8A-4147-A177-3AD203B41FA5}">
                      <a16:colId xmlns:a16="http://schemas.microsoft.com/office/drawing/2014/main" val="1385058238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20807178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135983815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84378537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964395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ÖZGÜN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ALIŞTIRMA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MEB KAYNAKLI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ÇIKMIŞ SORU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BENZERLERİ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TOPLAM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8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04147"/>
                  </a:ext>
                </a:extLst>
              </a:tr>
            </a:tbl>
          </a:graphicData>
        </a:graphic>
      </p:graphicFrame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8DF34C-E221-000E-BA80-BE5DE69D6EB0}"/>
              </a:ext>
            </a:extLst>
          </p:cNvPr>
          <p:cNvSpPr txBox="1"/>
          <p:nvPr/>
        </p:nvSpPr>
        <p:spPr>
          <a:xfrm>
            <a:off x="639312" y="3313289"/>
            <a:ext cx="9255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>
                <a:solidFill>
                  <a:srgbClr val="FF0000"/>
                </a:solidFill>
                <a:latin typeface="Montserrat" panose="00000500000000000000" pitchFamily="2" charset="-94"/>
              </a:rPr>
              <a:t>BU KONUNUN TEST ÇÖZÜM VİDEOSUNDAKİ ÇÖZÜLECEK SORULAR</a:t>
            </a:r>
          </a:p>
        </p:txBody>
      </p:sp>
      <p:graphicFrame>
        <p:nvGraphicFramePr>
          <p:cNvPr id="13" name="Tablo 12">
            <a:extLst>
              <a:ext uri="{FF2B5EF4-FFF2-40B4-BE49-F238E27FC236}">
                <a16:creationId xmlns:a16="http://schemas.microsoft.com/office/drawing/2014/main" id="{C1B70E6D-0345-408E-710D-488062526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7072"/>
              </p:ext>
            </p:extLst>
          </p:nvPr>
        </p:nvGraphicFramePr>
        <p:xfrm>
          <a:off x="639312" y="4448427"/>
          <a:ext cx="9337615" cy="1706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7523">
                  <a:extLst>
                    <a:ext uri="{9D8B030D-6E8A-4147-A177-3AD203B41FA5}">
                      <a16:colId xmlns:a16="http://schemas.microsoft.com/office/drawing/2014/main" val="1385058238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20807178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135983815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843785373"/>
                    </a:ext>
                  </a:extLst>
                </a:gridCol>
                <a:gridCol w="1867523">
                  <a:extLst>
                    <a:ext uri="{9D8B030D-6E8A-4147-A177-3AD203B41FA5}">
                      <a16:colId xmlns:a16="http://schemas.microsoft.com/office/drawing/2014/main" val="2964395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ÖZGÜN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ALIŞTIRMA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MEB KAYNAKLI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SORULAR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ÇIKMIŞ SORU</a:t>
                      </a:r>
                    </a:p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BENZERLERİ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latin typeface="Montserrat" panose="00000500000000000000" pitchFamily="2" charset="-94"/>
                        </a:rPr>
                        <a:t>TOPLAM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886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4000" dirty="0">
                          <a:latin typeface="Montserrat" panose="00000500000000000000" pitchFamily="2" charset="-94"/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8004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501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9EB6BA3-81A4-96A5-63E3-B67FFED69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29" y="289977"/>
            <a:ext cx="8036320" cy="55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96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0349CE-3B74-0406-D629-40F2EA9B3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83" y="297266"/>
            <a:ext cx="8598698" cy="59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905001A-9934-8CE9-FACB-5A1FEA5AC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49" y="390697"/>
            <a:ext cx="7050536" cy="563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31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E3F304A-76FC-9A04-01C0-880B0F083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06" y="284129"/>
            <a:ext cx="6816113" cy="59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965C166-7861-04D1-5A29-2FBA16283B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25" y="281976"/>
            <a:ext cx="9240203" cy="516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84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348D5EE-3EFB-1C0F-142B-C7E317AFDD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30" y="253475"/>
            <a:ext cx="8196958" cy="62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107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44AE289-1A33-FB3F-64AB-E0B358665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01" y="241538"/>
            <a:ext cx="7529716" cy="61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354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424B9D6-B585-40D3-C1B8-06036F707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56" y="436508"/>
            <a:ext cx="5376016" cy="58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21CA32-6DD6-AD0B-6539-37F28106C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58" y="227099"/>
            <a:ext cx="9505933" cy="49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462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6403654-8E86-07BA-12F5-7831FEA5E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5" y="344677"/>
            <a:ext cx="8309967" cy="61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59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9A2441E-5EAF-AC08-2263-4A1CEC360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63" y="544634"/>
            <a:ext cx="4940321" cy="3062472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699C0DA-1A5A-F534-8AAD-AA5036131B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63" y="4004452"/>
            <a:ext cx="7789473" cy="205095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4D610711-B8E7-140D-D1C2-12F242F5DF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986" y="652731"/>
            <a:ext cx="4968815" cy="29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85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0141F6B-807D-6416-E2DE-2ADA35357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66" y="384721"/>
            <a:ext cx="8214676" cy="567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49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006658C-F79C-8938-901C-EAD3DA1E7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03" y="293298"/>
            <a:ext cx="8645833" cy="58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50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725D152-E6B2-8743-0D30-8C7C46480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48" y="222313"/>
            <a:ext cx="7283363" cy="60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6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D854481-ED67-1500-1465-E0F1C1A7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29" y="295001"/>
            <a:ext cx="5627855" cy="630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0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C12BF19-4ECD-C12C-FDB8-1104B8198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37" y="221851"/>
            <a:ext cx="7864641" cy="61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124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8BCDE28-EEAB-672F-46B3-FBD2ED9D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05" y="258485"/>
            <a:ext cx="6446107" cy="62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34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D4264BF-C279-71A5-8299-FA20D39EA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94" y="250164"/>
            <a:ext cx="5382027" cy="614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23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9C4C2EA-81D6-09BC-795E-359B4710C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30" y="219365"/>
            <a:ext cx="9011339" cy="61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06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6D5AD5A-F60F-D4E4-EFEF-3CD8EB80F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34" y="346439"/>
            <a:ext cx="9885905" cy="44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05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62FDB67-EA43-960C-1C91-4F3B2BAF8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14" y="231745"/>
            <a:ext cx="9893793" cy="378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6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B210DF5-FBE7-8E7C-2409-1F802E37E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957" y="257135"/>
            <a:ext cx="6120097" cy="626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94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1A900CD-8F46-24E1-40FF-30BEADB9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88" y="260900"/>
            <a:ext cx="9545444" cy="42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5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C3911B1-6D17-9954-35AA-94F5BAF1C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37" y="294677"/>
            <a:ext cx="4846365" cy="60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02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8C18763-7045-A8E1-8984-3A7D9985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65" y="257319"/>
            <a:ext cx="7092176" cy="14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24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2F27987-3735-ADE4-513D-433E8A7C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375" y="338317"/>
            <a:ext cx="4591320" cy="230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288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632EC49-5638-B1A7-0951-E2130452D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64" y="293298"/>
            <a:ext cx="4922691" cy="60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805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1C2E9D2-79C5-0BC9-83B3-AFE8AC02E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56" y="262852"/>
            <a:ext cx="5873510" cy="241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613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9DD2D93-3D70-721B-83AC-CC700B41B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7" y="276045"/>
            <a:ext cx="4159442" cy="62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75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BE7A710-CCF6-3FC8-B00D-D57137943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24" y="384721"/>
            <a:ext cx="7837339" cy="499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94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997E0C0-6F1D-D121-AA39-263D856D0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54" y="354629"/>
            <a:ext cx="5652546" cy="93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287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91D5691-64D3-8FF6-63C1-3F1C5CB7E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2" y="308552"/>
            <a:ext cx="5417950" cy="11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05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1E49EE5-64F1-AC6A-C629-E31309290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61" y="347795"/>
            <a:ext cx="8208069" cy="591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27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1234D5A-BD55-4A41-F6A6-E567AD8CC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587" y="319177"/>
            <a:ext cx="4839755" cy="623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001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37CFA98-17B6-FB7B-D81A-1536869ED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54" y="303246"/>
            <a:ext cx="8359356" cy="49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79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7243DB5-CB3C-0C63-2CD2-D04BFE760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43" y="386757"/>
            <a:ext cx="5510929" cy="62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01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718D3DC-E74C-E1A0-9F19-CDE3D4664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36" y="215660"/>
            <a:ext cx="7363206" cy="483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467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E7ABF90-D040-373A-96AA-47A0E3E7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07" y="286788"/>
            <a:ext cx="7885371" cy="62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435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CCD012C-DEF9-AE1C-B3F9-225DD0722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93" y="228927"/>
            <a:ext cx="8836622" cy="561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82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01A9B0D-F6E9-ED96-CD9B-E28883F4E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29" y="280897"/>
            <a:ext cx="7913209" cy="486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60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93ABFF3-3729-D7C7-D9A5-A78DC2946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2" y="319703"/>
            <a:ext cx="3240937" cy="10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417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7ECD7E7-7C7D-8C7D-BC08-D215E411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48" y="372830"/>
            <a:ext cx="2943922" cy="11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821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3690DBC-E8A3-CF87-20E4-FF056BD33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5" y="301925"/>
            <a:ext cx="8768721" cy="567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95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59DABC0-7F84-4005-4415-0F723EC78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8" y="282889"/>
            <a:ext cx="4846527" cy="624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85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DA5A972-F278-CD3D-DCE6-1A4B6DB88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05" y="199781"/>
            <a:ext cx="7384102" cy="615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36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4322BD8-FB7C-E8C3-93BF-6336F46AC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047" y="309499"/>
            <a:ext cx="4460488" cy="13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83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A27C4122-4948-436F-D42C-775330020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89" y="293118"/>
            <a:ext cx="81343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999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558A3EB-EE1A-FA52-F8A6-FEB09D369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00" y="276791"/>
            <a:ext cx="6973010" cy="555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3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6D98B6E-A432-F1B8-E96C-6EFA94346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42" y="336501"/>
            <a:ext cx="8915311" cy="570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22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EC203F1-91B3-EC0F-DC7D-C2A719F2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49" y="231050"/>
            <a:ext cx="6798192" cy="604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226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B8D7C65-A5B9-921E-AC86-63B0C815B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54" y="339271"/>
            <a:ext cx="6423102" cy="10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013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9CDE242-B6FD-13FC-5738-3F370F77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52" y="353682"/>
            <a:ext cx="4350344" cy="613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540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14002E1-E093-F255-AC63-7D1643A4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25" y="245065"/>
            <a:ext cx="6327052" cy="58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37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50D51F3-F797-A137-B055-9332137C9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02" y="309393"/>
            <a:ext cx="6568745" cy="26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078B4A0-A2A4-763A-EE20-447F01220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964" y="400193"/>
            <a:ext cx="7600591" cy="60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69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EB76639-97C5-1ECB-1ED4-99274E7CD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61" y="365255"/>
            <a:ext cx="5531005" cy="11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98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635E877-BB39-5D89-1B67-135C965DA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53" y="294244"/>
            <a:ext cx="7850459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442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7FB7864-78F5-B615-F81C-E1A416CBD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90" y="269800"/>
            <a:ext cx="8360436" cy="56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828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8251BE8-A84E-947A-3F7D-491A9E8A3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81" y="332962"/>
            <a:ext cx="5499964" cy="63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36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F758552-7DFD-773D-9809-5D285093CEDC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TYT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11</a:t>
            </a:r>
            <a:endParaRPr kumimoji="0" lang="tr-TR" sz="34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6855A07-4FC8-DC58-3E25-CE044F201A1D}"/>
              </a:ext>
            </a:extLst>
          </p:cNvPr>
          <p:cNvSpPr txBox="1"/>
          <p:nvPr/>
        </p:nvSpPr>
        <p:spPr>
          <a:xfrm>
            <a:off x="10485120" y="4837568"/>
            <a:ext cx="170688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900" b="1" i="0" u="none" strike="noStrike" kern="1200" cap="none" spc="0" normalizeH="0" baseline="0" noProof="0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effectLst/>
                <a:uLnTx/>
                <a:uFillTx/>
                <a:latin typeface="Montserrat" panose="00000500000000000000" pitchFamily="2" charset="-94"/>
                <a:ea typeface="+mn-ea"/>
                <a:cs typeface="+mn-cs"/>
              </a:rPr>
              <a:t>KARIŞIMLAR</a:t>
            </a:r>
            <a:endParaRPr kumimoji="0" lang="tr-TR" sz="1400" b="1" i="0" u="none" strike="noStrike" kern="1200" cap="none" spc="0" normalizeH="0" baseline="0" noProof="0" dirty="0">
              <a:ln>
                <a:solidFill>
                  <a:srgbClr val="9E1F62"/>
                </a:solidFill>
              </a:ln>
              <a:gradFill>
                <a:gsLst>
                  <a:gs pos="0">
                    <a:srgbClr val="B8627D"/>
                  </a:gs>
                  <a:gs pos="100000">
                    <a:srgbClr val="E3B632"/>
                  </a:gs>
                </a:gsLst>
                <a:lin ang="5400000" scaled="1"/>
              </a:gradFill>
              <a:effectLst/>
              <a:uLnTx/>
              <a:uFillTx/>
              <a:latin typeface="Montserrat" panose="00000500000000000000" pitchFamily="2" charset="-94"/>
              <a:ea typeface="+mn-ea"/>
              <a:cs typeface="+mn-cs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08DA9BAB-2CD9-87F6-DCD4-A0C4C6CA2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86" y="390652"/>
            <a:ext cx="4540430" cy="60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8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</TotalTime>
  <Words>391</Words>
  <Application>Microsoft Office PowerPoint</Application>
  <PresentationFormat>Geniş ekran</PresentationFormat>
  <Paragraphs>364</Paragraphs>
  <Slides>83</Slides>
  <Notes>83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15</cp:revision>
  <dcterms:created xsi:type="dcterms:W3CDTF">2023-06-24T14:28:55Z</dcterms:created>
  <dcterms:modified xsi:type="dcterms:W3CDTF">2023-10-03T22:37:51Z</dcterms:modified>
</cp:coreProperties>
</file>