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335" r:id="rId3"/>
    <p:sldId id="336" r:id="rId4"/>
    <p:sldId id="337" r:id="rId5"/>
    <p:sldId id="338" r:id="rId6"/>
    <p:sldId id="339" r:id="rId7"/>
    <p:sldId id="341" r:id="rId8"/>
    <p:sldId id="340" r:id="rId9"/>
    <p:sldId id="403" r:id="rId10"/>
    <p:sldId id="342" r:id="rId11"/>
    <p:sldId id="343" r:id="rId12"/>
    <p:sldId id="344" r:id="rId13"/>
    <p:sldId id="345" r:id="rId14"/>
    <p:sldId id="346" r:id="rId15"/>
    <p:sldId id="347" r:id="rId16"/>
    <p:sldId id="350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1" r:id="rId25"/>
    <p:sldId id="359" r:id="rId26"/>
    <p:sldId id="360" r:id="rId27"/>
    <p:sldId id="361" r:id="rId28"/>
    <p:sldId id="362" r:id="rId29"/>
    <p:sldId id="36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01" r:id="rId68"/>
    <p:sldId id="402" r:id="rId69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07312-22E9-41B5-97FD-3CE5C74F0DA1}" v="2" dt="2023-08-15T16:12:50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36B07312-22E9-41B5-97FD-3CE5C74F0DA1}"/>
    <pc:docChg chg="custSel addSld delSld modSld sldOrd">
      <pc:chgData name="mehmet sait özdemir" userId="dce2c172-62e6-4d50-b888-93ec6715f647" providerId="ADAL" clId="{36B07312-22E9-41B5-97FD-3CE5C74F0DA1}" dt="2023-08-15T16:21:42.815" v="313" actId="14100"/>
      <pc:docMkLst>
        <pc:docMk/>
      </pc:docMkLst>
      <pc:sldChg chg="addSp delSp modSp mod">
        <pc:chgData name="mehmet sait özdemir" userId="dce2c172-62e6-4d50-b888-93ec6715f647" providerId="ADAL" clId="{36B07312-22E9-41B5-97FD-3CE5C74F0DA1}" dt="2023-08-15T16:06:29.163" v="4" actId="14100"/>
        <pc:sldMkLst>
          <pc:docMk/>
          <pc:sldMk cId="1338352087" sldId="338"/>
        </pc:sldMkLst>
        <pc:picChg chg="del">
          <ac:chgData name="mehmet sait özdemir" userId="dce2c172-62e6-4d50-b888-93ec6715f647" providerId="ADAL" clId="{36B07312-22E9-41B5-97FD-3CE5C74F0DA1}" dt="2023-08-15T16:06:10.010" v="0" actId="478"/>
          <ac:picMkLst>
            <pc:docMk/>
            <pc:sldMk cId="1338352087" sldId="338"/>
            <ac:picMk id="3" creationId="{F096E53C-2034-8A19-57E3-AC1F5541BD41}"/>
          </ac:picMkLst>
        </pc:picChg>
        <pc:picChg chg="add mod">
          <ac:chgData name="mehmet sait özdemir" userId="dce2c172-62e6-4d50-b888-93ec6715f647" providerId="ADAL" clId="{36B07312-22E9-41B5-97FD-3CE5C74F0DA1}" dt="2023-08-15T16:06:29.163" v="4" actId="14100"/>
          <ac:picMkLst>
            <pc:docMk/>
            <pc:sldMk cId="1338352087" sldId="338"/>
            <ac:picMk id="5" creationId="{0F2AFBA3-8E4E-34EF-E6FF-3A7BEE9D48EC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06:51.159" v="9" actId="1076"/>
        <pc:sldMkLst>
          <pc:docMk/>
          <pc:sldMk cId="2949053719" sldId="339"/>
        </pc:sldMkLst>
        <pc:picChg chg="del">
          <ac:chgData name="mehmet sait özdemir" userId="dce2c172-62e6-4d50-b888-93ec6715f647" providerId="ADAL" clId="{36B07312-22E9-41B5-97FD-3CE5C74F0DA1}" dt="2023-08-15T16:06:37.718" v="6" actId="478"/>
          <ac:picMkLst>
            <pc:docMk/>
            <pc:sldMk cId="2949053719" sldId="339"/>
            <ac:picMk id="5" creationId="{D61E1F28-6892-2DF0-1540-42E97A35EFC1}"/>
          </ac:picMkLst>
        </pc:picChg>
        <pc:picChg chg="del">
          <ac:chgData name="mehmet sait özdemir" userId="dce2c172-62e6-4d50-b888-93ec6715f647" providerId="ADAL" clId="{36B07312-22E9-41B5-97FD-3CE5C74F0DA1}" dt="2023-08-15T16:06:33.781" v="5" actId="478"/>
          <ac:picMkLst>
            <pc:docMk/>
            <pc:sldMk cId="2949053719" sldId="339"/>
            <ac:picMk id="7" creationId="{2E3806F3-27AF-B189-792E-988297D0CCCC}"/>
          </ac:picMkLst>
        </pc:picChg>
        <pc:picChg chg="add mod">
          <ac:chgData name="mehmet sait özdemir" userId="dce2c172-62e6-4d50-b888-93ec6715f647" providerId="ADAL" clId="{36B07312-22E9-41B5-97FD-3CE5C74F0DA1}" dt="2023-08-15T16:06:51.159" v="9" actId="1076"/>
          <ac:picMkLst>
            <pc:docMk/>
            <pc:sldMk cId="2949053719" sldId="339"/>
            <ac:picMk id="9" creationId="{FB863865-2716-2CB5-8ABC-7100D3DFBE60}"/>
          </ac:picMkLst>
        </pc:picChg>
      </pc:sldChg>
      <pc:sldChg chg="addSp delSp modSp mod ord">
        <pc:chgData name="mehmet sait özdemir" userId="dce2c172-62e6-4d50-b888-93ec6715f647" providerId="ADAL" clId="{36B07312-22E9-41B5-97FD-3CE5C74F0DA1}" dt="2023-08-15T16:07:07.234" v="15" actId="1076"/>
        <pc:sldMkLst>
          <pc:docMk/>
          <pc:sldMk cId="1607882104" sldId="341"/>
        </pc:sldMkLst>
        <pc:picChg chg="del">
          <ac:chgData name="mehmet sait özdemir" userId="dce2c172-62e6-4d50-b888-93ec6715f647" providerId="ADAL" clId="{36B07312-22E9-41B5-97FD-3CE5C74F0DA1}" dt="2023-08-15T16:06:58.323" v="12" actId="478"/>
          <ac:picMkLst>
            <pc:docMk/>
            <pc:sldMk cId="1607882104" sldId="341"/>
            <ac:picMk id="3" creationId="{099981CA-1AAA-7B48-9B2E-BA82BCF400F5}"/>
          </ac:picMkLst>
        </pc:picChg>
        <pc:picChg chg="add mod">
          <ac:chgData name="mehmet sait özdemir" userId="dce2c172-62e6-4d50-b888-93ec6715f647" providerId="ADAL" clId="{36B07312-22E9-41B5-97FD-3CE5C74F0DA1}" dt="2023-08-15T16:07:07.234" v="15" actId="1076"/>
          <ac:picMkLst>
            <pc:docMk/>
            <pc:sldMk cId="1607882104" sldId="341"/>
            <ac:picMk id="5" creationId="{39CEBF0B-7A85-99CD-E696-E780ED3575AB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09:10.391" v="29" actId="1076"/>
        <pc:sldMkLst>
          <pc:docMk/>
          <pc:sldMk cId="3598875444" sldId="343"/>
        </pc:sldMkLst>
        <pc:picChg chg="del">
          <ac:chgData name="mehmet sait özdemir" userId="dce2c172-62e6-4d50-b888-93ec6715f647" providerId="ADAL" clId="{36B07312-22E9-41B5-97FD-3CE5C74F0DA1}" dt="2023-08-15T16:08:49.014" v="22" actId="478"/>
          <ac:picMkLst>
            <pc:docMk/>
            <pc:sldMk cId="3598875444" sldId="343"/>
            <ac:picMk id="3" creationId="{E9A931A1-D0B4-AF17-6316-837A9D250F7E}"/>
          </ac:picMkLst>
        </pc:picChg>
        <pc:picChg chg="add mod">
          <ac:chgData name="mehmet sait özdemir" userId="dce2c172-62e6-4d50-b888-93ec6715f647" providerId="ADAL" clId="{36B07312-22E9-41B5-97FD-3CE5C74F0DA1}" dt="2023-08-15T16:09:10.391" v="29" actId="1076"/>
          <ac:picMkLst>
            <pc:docMk/>
            <pc:sldMk cId="3598875444" sldId="343"/>
            <ac:picMk id="5" creationId="{1631DACC-8367-0D7B-F3F0-893AAEF7F358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09:25.354" v="32" actId="1076"/>
        <pc:sldMkLst>
          <pc:docMk/>
          <pc:sldMk cId="472054278" sldId="344"/>
        </pc:sldMkLst>
        <pc:picChg chg="del">
          <ac:chgData name="mehmet sait özdemir" userId="dce2c172-62e6-4d50-b888-93ec6715f647" providerId="ADAL" clId="{36B07312-22E9-41B5-97FD-3CE5C74F0DA1}" dt="2023-08-15T16:08:50.908" v="23" actId="478"/>
          <ac:picMkLst>
            <pc:docMk/>
            <pc:sldMk cId="472054278" sldId="344"/>
            <ac:picMk id="3" creationId="{1260F4B9-4B48-10F5-D511-7B87DEE99C85}"/>
          </ac:picMkLst>
        </pc:picChg>
        <pc:picChg chg="add mod">
          <ac:chgData name="mehmet sait özdemir" userId="dce2c172-62e6-4d50-b888-93ec6715f647" providerId="ADAL" clId="{36B07312-22E9-41B5-97FD-3CE5C74F0DA1}" dt="2023-08-15T16:09:25.354" v="32" actId="1076"/>
          <ac:picMkLst>
            <pc:docMk/>
            <pc:sldMk cId="472054278" sldId="344"/>
            <ac:picMk id="5" creationId="{52160941-3452-488A-DA91-4C3CD64FB2C3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09:36.168" v="35" actId="14100"/>
        <pc:sldMkLst>
          <pc:docMk/>
          <pc:sldMk cId="3901298513" sldId="345"/>
        </pc:sldMkLst>
        <pc:picChg chg="del">
          <ac:chgData name="mehmet sait özdemir" userId="dce2c172-62e6-4d50-b888-93ec6715f647" providerId="ADAL" clId="{36B07312-22E9-41B5-97FD-3CE5C74F0DA1}" dt="2023-08-15T16:08:52.317" v="24" actId="478"/>
          <ac:picMkLst>
            <pc:docMk/>
            <pc:sldMk cId="3901298513" sldId="345"/>
            <ac:picMk id="3" creationId="{1F4E4ABC-87C6-80F7-36B5-BB3704EDCB79}"/>
          </ac:picMkLst>
        </pc:picChg>
        <pc:picChg chg="add mod">
          <ac:chgData name="mehmet sait özdemir" userId="dce2c172-62e6-4d50-b888-93ec6715f647" providerId="ADAL" clId="{36B07312-22E9-41B5-97FD-3CE5C74F0DA1}" dt="2023-08-15T16:09:36.168" v="35" actId="14100"/>
          <ac:picMkLst>
            <pc:docMk/>
            <pc:sldMk cId="3901298513" sldId="345"/>
            <ac:picMk id="5" creationId="{F93D80EE-56EF-C577-20E1-F8880E897864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09:52.420" v="39" actId="14100"/>
        <pc:sldMkLst>
          <pc:docMk/>
          <pc:sldMk cId="1377139344" sldId="346"/>
        </pc:sldMkLst>
        <pc:picChg chg="del">
          <ac:chgData name="mehmet sait özdemir" userId="dce2c172-62e6-4d50-b888-93ec6715f647" providerId="ADAL" clId="{36B07312-22E9-41B5-97FD-3CE5C74F0DA1}" dt="2023-08-15T16:08:54.907" v="25" actId="478"/>
          <ac:picMkLst>
            <pc:docMk/>
            <pc:sldMk cId="1377139344" sldId="346"/>
            <ac:picMk id="3" creationId="{73C0A97D-C1F6-0D79-3465-506EFE7A9099}"/>
          </ac:picMkLst>
        </pc:picChg>
        <pc:picChg chg="add mod">
          <ac:chgData name="mehmet sait özdemir" userId="dce2c172-62e6-4d50-b888-93ec6715f647" providerId="ADAL" clId="{36B07312-22E9-41B5-97FD-3CE5C74F0DA1}" dt="2023-08-15T16:09:52.420" v="39" actId="14100"/>
          <ac:picMkLst>
            <pc:docMk/>
            <pc:sldMk cId="1377139344" sldId="346"/>
            <ac:picMk id="5" creationId="{782720AC-C218-DD97-2A97-0EC22B6669EC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0:08.133" v="44" actId="14100"/>
        <pc:sldMkLst>
          <pc:docMk/>
          <pc:sldMk cId="258233511" sldId="347"/>
        </pc:sldMkLst>
        <pc:picChg chg="del">
          <ac:chgData name="mehmet sait özdemir" userId="dce2c172-62e6-4d50-b888-93ec6715f647" providerId="ADAL" clId="{36B07312-22E9-41B5-97FD-3CE5C74F0DA1}" dt="2023-08-15T16:08:56.655" v="26" actId="478"/>
          <ac:picMkLst>
            <pc:docMk/>
            <pc:sldMk cId="258233511" sldId="347"/>
            <ac:picMk id="3" creationId="{6C305740-5771-2F9A-0355-667B87764CAA}"/>
          </ac:picMkLst>
        </pc:picChg>
        <pc:picChg chg="add mod">
          <ac:chgData name="mehmet sait özdemir" userId="dce2c172-62e6-4d50-b888-93ec6715f647" providerId="ADAL" clId="{36B07312-22E9-41B5-97FD-3CE5C74F0DA1}" dt="2023-08-15T16:10:08.133" v="44" actId="14100"/>
          <ac:picMkLst>
            <pc:docMk/>
            <pc:sldMk cId="258233511" sldId="347"/>
            <ac:picMk id="5" creationId="{E64EA5F3-875B-2FCB-BED2-4048F262E97C}"/>
          </ac:picMkLst>
        </pc:picChg>
      </pc:sldChg>
      <pc:sldChg chg="modSp mod">
        <pc:chgData name="mehmet sait özdemir" userId="dce2c172-62e6-4d50-b888-93ec6715f647" providerId="ADAL" clId="{36B07312-22E9-41B5-97FD-3CE5C74F0DA1}" dt="2023-08-15T16:10:30.850" v="54" actId="20577"/>
        <pc:sldMkLst>
          <pc:docMk/>
          <pc:sldMk cId="1414939052" sldId="350"/>
        </pc:sldMkLst>
        <pc:graphicFrameChg chg="modGraphic">
          <ac:chgData name="mehmet sait özdemir" userId="dce2c172-62e6-4d50-b888-93ec6715f647" providerId="ADAL" clId="{36B07312-22E9-41B5-97FD-3CE5C74F0DA1}" dt="2023-08-15T16:10:30.850" v="54" actId="20577"/>
          <ac:graphicFrameMkLst>
            <pc:docMk/>
            <pc:sldMk cId="1414939052" sldId="350"/>
            <ac:graphicFrameMk id="2" creationId="{A6DF4D4E-3BC4-FA39-D9F9-DCFFFE9A0EE3}"/>
          </ac:graphicFrameMkLst>
        </pc:graphicFrameChg>
      </pc:sldChg>
      <pc:sldChg chg="addSp delSp modSp mod">
        <pc:chgData name="mehmet sait özdemir" userId="dce2c172-62e6-4d50-b888-93ec6715f647" providerId="ADAL" clId="{36B07312-22E9-41B5-97FD-3CE5C74F0DA1}" dt="2023-08-15T16:13:11.936" v="136" actId="1076"/>
        <pc:sldMkLst>
          <pc:docMk/>
          <pc:sldMk cId="2793580259" sldId="351"/>
        </pc:sldMkLst>
        <pc:picChg chg="del">
          <ac:chgData name="mehmet sait özdemir" userId="dce2c172-62e6-4d50-b888-93ec6715f647" providerId="ADAL" clId="{36B07312-22E9-41B5-97FD-3CE5C74F0DA1}" dt="2023-08-15T16:12:27.022" v="125" actId="478"/>
          <ac:picMkLst>
            <pc:docMk/>
            <pc:sldMk cId="2793580259" sldId="351"/>
            <ac:picMk id="3" creationId="{8931D6F5-BB2B-B577-D314-213D335AE791}"/>
          </ac:picMkLst>
        </pc:picChg>
        <pc:picChg chg="add mod">
          <ac:chgData name="mehmet sait özdemir" userId="dce2c172-62e6-4d50-b888-93ec6715f647" providerId="ADAL" clId="{36B07312-22E9-41B5-97FD-3CE5C74F0DA1}" dt="2023-08-15T16:13:11.936" v="136" actId="1076"/>
          <ac:picMkLst>
            <pc:docMk/>
            <pc:sldMk cId="2793580259" sldId="351"/>
            <ac:picMk id="5" creationId="{FFAC554D-585E-F92E-4DAF-24DF375C8A17}"/>
          </ac:picMkLst>
        </pc:picChg>
      </pc:sldChg>
      <pc:sldChg chg="modSp mod">
        <pc:chgData name="mehmet sait özdemir" userId="dce2c172-62e6-4d50-b888-93ec6715f647" providerId="ADAL" clId="{36B07312-22E9-41B5-97FD-3CE5C74F0DA1}" dt="2023-08-15T16:10:44.812" v="61" actId="20577"/>
        <pc:sldMkLst>
          <pc:docMk/>
          <pc:sldMk cId="3041583578" sldId="352"/>
        </pc:sldMkLst>
        <pc:graphicFrameChg chg="modGraphic">
          <ac:chgData name="mehmet sait özdemir" userId="dce2c172-62e6-4d50-b888-93ec6715f647" providerId="ADAL" clId="{36B07312-22E9-41B5-97FD-3CE5C74F0DA1}" dt="2023-08-15T16:10:44.812" v="61" actId="20577"/>
          <ac:graphicFrameMkLst>
            <pc:docMk/>
            <pc:sldMk cId="3041583578" sldId="352"/>
            <ac:graphicFrameMk id="2" creationId="{A6DF4D4E-3BC4-FA39-D9F9-DCFFFE9A0EE3}"/>
          </ac:graphicFrameMkLst>
        </pc:graphicFrameChg>
      </pc:sldChg>
      <pc:sldChg chg="modSp mod">
        <pc:chgData name="mehmet sait özdemir" userId="dce2c172-62e6-4d50-b888-93ec6715f647" providerId="ADAL" clId="{36B07312-22E9-41B5-97FD-3CE5C74F0DA1}" dt="2023-08-15T16:11:01.804" v="72" actId="20577"/>
        <pc:sldMkLst>
          <pc:docMk/>
          <pc:sldMk cId="3882267136" sldId="353"/>
        </pc:sldMkLst>
        <pc:graphicFrameChg chg="modGraphic">
          <ac:chgData name="mehmet sait özdemir" userId="dce2c172-62e6-4d50-b888-93ec6715f647" providerId="ADAL" clId="{36B07312-22E9-41B5-97FD-3CE5C74F0DA1}" dt="2023-08-15T16:11:01.804" v="72" actId="20577"/>
          <ac:graphicFrameMkLst>
            <pc:docMk/>
            <pc:sldMk cId="3882267136" sldId="353"/>
            <ac:graphicFrameMk id="2" creationId="{A6DF4D4E-3BC4-FA39-D9F9-DCFFFE9A0EE3}"/>
          </ac:graphicFrameMkLst>
        </pc:graphicFrameChg>
      </pc:sldChg>
      <pc:sldChg chg="modSp mod">
        <pc:chgData name="mehmet sait özdemir" userId="dce2c172-62e6-4d50-b888-93ec6715f647" providerId="ADAL" clId="{36B07312-22E9-41B5-97FD-3CE5C74F0DA1}" dt="2023-08-15T16:11:19.200" v="80" actId="20577"/>
        <pc:sldMkLst>
          <pc:docMk/>
          <pc:sldMk cId="3090405980" sldId="354"/>
        </pc:sldMkLst>
        <pc:graphicFrameChg chg="modGraphic">
          <ac:chgData name="mehmet sait özdemir" userId="dce2c172-62e6-4d50-b888-93ec6715f647" providerId="ADAL" clId="{36B07312-22E9-41B5-97FD-3CE5C74F0DA1}" dt="2023-08-15T16:11:19.200" v="80" actId="20577"/>
          <ac:graphicFrameMkLst>
            <pc:docMk/>
            <pc:sldMk cId="3090405980" sldId="354"/>
            <ac:graphicFrameMk id="2" creationId="{A6DF4D4E-3BC4-FA39-D9F9-DCFFFE9A0EE3}"/>
          </ac:graphicFrameMkLst>
        </pc:graphicFrameChg>
      </pc:sldChg>
      <pc:sldChg chg="modSp mod">
        <pc:chgData name="mehmet sait özdemir" userId="dce2c172-62e6-4d50-b888-93ec6715f647" providerId="ADAL" clId="{36B07312-22E9-41B5-97FD-3CE5C74F0DA1}" dt="2023-08-15T16:11:32.264" v="90" actId="20577"/>
        <pc:sldMkLst>
          <pc:docMk/>
          <pc:sldMk cId="1745412697" sldId="355"/>
        </pc:sldMkLst>
        <pc:graphicFrameChg chg="modGraphic">
          <ac:chgData name="mehmet sait özdemir" userId="dce2c172-62e6-4d50-b888-93ec6715f647" providerId="ADAL" clId="{36B07312-22E9-41B5-97FD-3CE5C74F0DA1}" dt="2023-08-15T16:11:32.264" v="90" actId="20577"/>
          <ac:graphicFrameMkLst>
            <pc:docMk/>
            <pc:sldMk cId="1745412697" sldId="355"/>
            <ac:graphicFrameMk id="2" creationId="{A6DF4D4E-3BC4-FA39-D9F9-DCFFFE9A0EE3}"/>
          </ac:graphicFrameMkLst>
        </pc:graphicFrameChg>
      </pc:sldChg>
      <pc:sldChg chg="modSp mod">
        <pc:chgData name="mehmet sait özdemir" userId="dce2c172-62e6-4d50-b888-93ec6715f647" providerId="ADAL" clId="{36B07312-22E9-41B5-97FD-3CE5C74F0DA1}" dt="2023-08-15T16:11:47.947" v="98" actId="20577"/>
        <pc:sldMkLst>
          <pc:docMk/>
          <pc:sldMk cId="2509060468" sldId="356"/>
        </pc:sldMkLst>
        <pc:graphicFrameChg chg="modGraphic">
          <ac:chgData name="mehmet sait özdemir" userId="dce2c172-62e6-4d50-b888-93ec6715f647" providerId="ADAL" clId="{36B07312-22E9-41B5-97FD-3CE5C74F0DA1}" dt="2023-08-15T16:11:47.947" v="98" actId="20577"/>
          <ac:graphicFrameMkLst>
            <pc:docMk/>
            <pc:sldMk cId="2509060468" sldId="356"/>
            <ac:graphicFrameMk id="2" creationId="{A6DF4D4E-3BC4-FA39-D9F9-DCFFFE9A0EE3}"/>
          </ac:graphicFrameMkLst>
        </pc:graphicFrameChg>
      </pc:sldChg>
      <pc:sldChg chg="modSp mod">
        <pc:chgData name="mehmet sait özdemir" userId="dce2c172-62e6-4d50-b888-93ec6715f647" providerId="ADAL" clId="{36B07312-22E9-41B5-97FD-3CE5C74F0DA1}" dt="2023-08-15T16:12:03.108" v="114" actId="20577"/>
        <pc:sldMkLst>
          <pc:docMk/>
          <pc:sldMk cId="33748596" sldId="357"/>
        </pc:sldMkLst>
        <pc:graphicFrameChg chg="modGraphic">
          <ac:chgData name="mehmet sait özdemir" userId="dce2c172-62e6-4d50-b888-93ec6715f647" providerId="ADAL" clId="{36B07312-22E9-41B5-97FD-3CE5C74F0DA1}" dt="2023-08-15T16:12:03.108" v="114" actId="20577"/>
          <ac:graphicFrameMkLst>
            <pc:docMk/>
            <pc:sldMk cId="33748596" sldId="357"/>
            <ac:graphicFrameMk id="2" creationId="{A6DF4D4E-3BC4-FA39-D9F9-DCFFFE9A0EE3}"/>
          </ac:graphicFrameMkLst>
        </pc:graphicFrameChg>
      </pc:sldChg>
      <pc:sldChg chg="modSp mod">
        <pc:chgData name="mehmet sait özdemir" userId="dce2c172-62e6-4d50-b888-93ec6715f647" providerId="ADAL" clId="{36B07312-22E9-41B5-97FD-3CE5C74F0DA1}" dt="2023-08-15T16:12:20.034" v="124" actId="20577"/>
        <pc:sldMkLst>
          <pc:docMk/>
          <pc:sldMk cId="2344010480" sldId="358"/>
        </pc:sldMkLst>
        <pc:graphicFrameChg chg="modGraphic">
          <ac:chgData name="mehmet sait özdemir" userId="dce2c172-62e6-4d50-b888-93ec6715f647" providerId="ADAL" clId="{36B07312-22E9-41B5-97FD-3CE5C74F0DA1}" dt="2023-08-15T16:12:20.034" v="124" actId="20577"/>
          <ac:graphicFrameMkLst>
            <pc:docMk/>
            <pc:sldMk cId="2344010480" sldId="358"/>
            <ac:graphicFrameMk id="2" creationId="{A6DF4D4E-3BC4-FA39-D9F9-DCFFFE9A0EE3}"/>
          </ac:graphicFrameMkLst>
        </pc:graphicFrameChg>
      </pc:sldChg>
      <pc:sldChg chg="addSp delSp modSp mod">
        <pc:chgData name="mehmet sait özdemir" userId="dce2c172-62e6-4d50-b888-93ec6715f647" providerId="ADAL" clId="{36B07312-22E9-41B5-97FD-3CE5C74F0DA1}" dt="2023-08-15T16:13:27.048" v="142" actId="1076"/>
        <pc:sldMkLst>
          <pc:docMk/>
          <pc:sldMk cId="4143392322" sldId="359"/>
        </pc:sldMkLst>
        <pc:picChg chg="del">
          <ac:chgData name="mehmet sait özdemir" userId="dce2c172-62e6-4d50-b888-93ec6715f647" providerId="ADAL" clId="{36B07312-22E9-41B5-97FD-3CE5C74F0DA1}" dt="2023-08-15T16:12:28.477" v="126" actId="478"/>
          <ac:picMkLst>
            <pc:docMk/>
            <pc:sldMk cId="4143392322" sldId="359"/>
            <ac:picMk id="3" creationId="{07AF9901-DAEA-A4BE-2CCB-00883D3C343F}"/>
          </ac:picMkLst>
        </pc:picChg>
        <pc:picChg chg="add mod">
          <ac:chgData name="mehmet sait özdemir" userId="dce2c172-62e6-4d50-b888-93ec6715f647" providerId="ADAL" clId="{36B07312-22E9-41B5-97FD-3CE5C74F0DA1}" dt="2023-08-15T16:13:27.048" v="142" actId="1076"/>
          <ac:picMkLst>
            <pc:docMk/>
            <pc:sldMk cId="4143392322" sldId="359"/>
            <ac:picMk id="5" creationId="{B6EF2C6F-011D-AD41-6362-251EE22CC5C5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3:58.362" v="145" actId="1076"/>
        <pc:sldMkLst>
          <pc:docMk/>
          <pc:sldMk cId="1816732551" sldId="360"/>
        </pc:sldMkLst>
        <pc:picChg chg="del">
          <ac:chgData name="mehmet sait özdemir" userId="dce2c172-62e6-4d50-b888-93ec6715f647" providerId="ADAL" clId="{36B07312-22E9-41B5-97FD-3CE5C74F0DA1}" dt="2023-08-15T16:12:29.809" v="127" actId="478"/>
          <ac:picMkLst>
            <pc:docMk/>
            <pc:sldMk cId="1816732551" sldId="360"/>
            <ac:picMk id="3" creationId="{C9806578-5448-BDAA-266B-C7E8FC227EC2}"/>
          </ac:picMkLst>
        </pc:picChg>
        <pc:picChg chg="add mod">
          <ac:chgData name="mehmet sait özdemir" userId="dce2c172-62e6-4d50-b888-93ec6715f647" providerId="ADAL" clId="{36B07312-22E9-41B5-97FD-3CE5C74F0DA1}" dt="2023-08-15T16:13:58.362" v="145" actId="1076"/>
          <ac:picMkLst>
            <pc:docMk/>
            <pc:sldMk cId="1816732551" sldId="360"/>
            <ac:picMk id="5" creationId="{E86BC45A-0E80-42FC-7D70-5D74EFBB4964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4:13.167" v="148" actId="14100"/>
        <pc:sldMkLst>
          <pc:docMk/>
          <pc:sldMk cId="605771598" sldId="361"/>
        </pc:sldMkLst>
        <pc:picChg chg="del">
          <ac:chgData name="mehmet sait özdemir" userId="dce2c172-62e6-4d50-b888-93ec6715f647" providerId="ADAL" clId="{36B07312-22E9-41B5-97FD-3CE5C74F0DA1}" dt="2023-08-15T16:12:31.335" v="128" actId="478"/>
          <ac:picMkLst>
            <pc:docMk/>
            <pc:sldMk cId="605771598" sldId="361"/>
            <ac:picMk id="3" creationId="{A9824E0E-3003-799D-FD9C-8382DEB0B226}"/>
          </ac:picMkLst>
        </pc:picChg>
        <pc:picChg chg="add mod">
          <ac:chgData name="mehmet sait özdemir" userId="dce2c172-62e6-4d50-b888-93ec6715f647" providerId="ADAL" clId="{36B07312-22E9-41B5-97FD-3CE5C74F0DA1}" dt="2023-08-15T16:14:13.167" v="148" actId="14100"/>
          <ac:picMkLst>
            <pc:docMk/>
            <pc:sldMk cId="605771598" sldId="361"/>
            <ac:picMk id="5" creationId="{598CA2EA-B5CB-2421-11CB-11D45A87FD4F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4:25.422" v="151" actId="14100"/>
        <pc:sldMkLst>
          <pc:docMk/>
          <pc:sldMk cId="3886933251" sldId="362"/>
        </pc:sldMkLst>
        <pc:picChg chg="del">
          <ac:chgData name="mehmet sait özdemir" userId="dce2c172-62e6-4d50-b888-93ec6715f647" providerId="ADAL" clId="{36B07312-22E9-41B5-97FD-3CE5C74F0DA1}" dt="2023-08-15T16:12:34.301" v="129" actId="478"/>
          <ac:picMkLst>
            <pc:docMk/>
            <pc:sldMk cId="3886933251" sldId="362"/>
            <ac:picMk id="3" creationId="{C73517C0-1315-2EBD-DC44-0073E101F42E}"/>
          </ac:picMkLst>
        </pc:picChg>
        <pc:picChg chg="add mod">
          <ac:chgData name="mehmet sait özdemir" userId="dce2c172-62e6-4d50-b888-93ec6715f647" providerId="ADAL" clId="{36B07312-22E9-41B5-97FD-3CE5C74F0DA1}" dt="2023-08-15T16:14:25.422" v="151" actId="14100"/>
          <ac:picMkLst>
            <pc:docMk/>
            <pc:sldMk cId="3886933251" sldId="362"/>
            <ac:picMk id="5" creationId="{54E7750B-0444-8AB2-8A00-CE853548A0EA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4:37.887" v="154" actId="14100"/>
        <pc:sldMkLst>
          <pc:docMk/>
          <pc:sldMk cId="3613280551" sldId="363"/>
        </pc:sldMkLst>
        <pc:picChg chg="del">
          <ac:chgData name="mehmet sait özdemir" userId="dce2c172-62e6-4d50-b888-93ec6715f647" providerId="ADAL" clId="{36B07312-22E9-41B5-97FD-3CE5C74F0DA1}" dt="2023-08-15T16:12:35.611" v="130" actId="478"/>
          <ac:picMkLst>
            <pc:docMk/>
            <pc:sldMk cId="3613280551" sldId="363"/>
            <ac:picMk id="3" creationId="{0C9C364F-000C-03D6-2292-E4C47F45623C}"/>
          </ac:picMkLst>
        </pc:picChg>
        <pc:picChg chg="add mod">
          <ac:chgData name="mehmet sait özdemir" userId="dce2c172-62e6-4d50-b888-93ec6715f647" providerId="ADAL" clId="{36B07312-22E9-41B5-97FD-3CE5C74F0DA1}" dt="2023-08-15T16:14:37.887" v="154" actId="14100"/>
          <ac:picMkLst>
            <pc:docMk/>
            <pc:sldMk cId="3613280551" sldId="363"/>
            <ac:picMk id="5" creationId="{AC13A200-287A-8FD7-D8CF-CAF34A9E97D3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6:12.777" v="210" actId="14100"/>
        <pc:sldMkLst>
          <pc:docMk/>
          <pc:sldMk cId="3250933666" sldId="364"/>
        </pc:sldMkLst>
        <pc:picChg chg="del">
          <ac:chgData name="mehmet sait özdemir" userId="dce2c172-62e6-4d50-b888-93ec6715f647" providerId="ADAL" clId="{36B07312-22E9-41B5-97FD-3CE5C74F0DA1}" dt="2023-08-15T16:15:45.557" v="201" actId="478"/>
          <ac:picMkLst>
            <pc:docMk/>
            <pc:sldMk cId="3250933666" sldId="364"/>
            <ac:picMk id="3" creationId="{863F9CE1-927F-FD3B-2630-ADFF2EDB1470}"/>
          </ac:picMkLst>
        </pc:picChg>
        <pc:picChg chg="add mod">
          <ac:chgData name="mehmet sait özdemir" userId="dce2c172-62e6-4d50-b888-93ec6715f647" providerId="ADAL" clId="{36B07312-22E9-41B5-97FD-3CE5C74F0DA1}" dt="2023-08-15T16:16:12.777" v="210" actId="14100"/>
          <ac:picMkLst>
            <pc:docMk/>
            <pc:sldMk cId="3250933666" sldId="364"/>
            <ac:picMk id="5" creationId="{C12FE680-58FF-9044-CDD2-605722F1AB6A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6:26.269" v="214" actId="14100"/>
        <pc:sldMkLst>
          <pc:docMk/>
          <pc:sldMk cId="1083055349" sldId="365"/>
        </pc:sldMkLst>
        <pc:picChg chg="del">
          <ac:chgData name="mehmet sait özdemir" userId="dce2c172-62e6-4d50-b888-93ec6715f647" providerId="ADAL" clId="{36B07312-22E9-41B5-97FD-3CE5C74F0DA1}" dt="2023-08-15T16:15:46.623" v="202" actId="478"/>
          <ac:picMkLst>
            <pc:docMk/>
            <pc:sldMk cId="1083055349" sldId="365"/>
            <ac:picMk id="3" creationId="{E947FCAE-2F01-5828-50CB-F5604162A63F}"/>
          </ac:picMkLst>
        </pc:picChg>
        <pc:picChg chg="add mod">
          <ac:chgData name="mehmet sait özdemir" userId="dce2c172-62e6-4d50-b888-93ec6715f647" providerId="ADAL" clId="{36B07312-22E9-41B5-97FD-3CE5C74F0DA1}" dt="2023-08-15T16:16:26.269" v="214" actId="14100"/>
          <ac:picMkLst>
            <pc:docMk/>
            <pc:sldMk cId="1083055349" sldId="365"/>
            <ac:picMk id="5" creationId="{4C4F43E1-B1D6-0ACB-31D8-0DCD8352ADB4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6:42.034" v="218" actId="1076"/>
        <pc:sldMkLst>
          <pc:docMk/>
          <pc:sldMk cId="1189998448" sldId="366"/>
        </pc:sldMkLst>
        <pc:picChg chg="del">
          <ac:chgData name="mehmet sait özdemir" userId="dce2c172-62e6-4d50-b888-93ec6715f647" providerId="ADAL" clId="{36B07312-22E9-41B5-97FD-3CE5C74F0DA1}" dt="2023-08-15T16:15:47.949" v="203" actId="478"/>
          <ac:picMkLst>
            <pc:docMk/>
            <pc:sldMk cId="1189998448" sldId="366"/>
            <ac:picMk id="3" creationId="{201F5206-F4A5-78AC-BC02-01F6373EA019}"/>
          </ac:picMkLst>
        </pc:picChg>
        <pc:picChg chg="add mod">
          <ac:chgData name="mehmet sait özdemir" userId="dce2c172-62e6-4d50-b888-93ec6715f647" providerId="ADAL" clId="{36B07312-22E9-41B5-97FD-3CE5C74F0DA1}" dt="2023-08-15T16:16:42.034" v="218" actId="1076"/>
          <ac:picMkLst>
            <pc:docMk/>
            <pc:sldMk cId="1189998448" sldId="366"/>
            <ac:picMk id="5" creationId="{3964ABBA-DDA6-0638-4AF7-63AAA2DAEC5B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7:01.669" v="224" actId="14100"/>
        <pc:sldMkLst>
          <pc:docMk/>
          <pc:sldMk cId="1411154060" sldId="367"/>
        </pc:sldMkLst>
        <pc:picChg chg="del">
          <ac:chgData name="mehmet sait özdemir" userId="dce2c172-62e6-4d50-b888-93ec6715f647" providerId="ADAL" clId="{36B07312-22E9-41B5-97FD-3CE5C74F0DA1}" dt="2023-08-15T16:15:49.308" v="204" actId="478"/>
          <ac:picMkLst>
            <pc:docMk/>
            <pc:sldMk cId="1411154060" sldId="367"/>
            <ac:picMk id="3" creationId="{981FECD7-5302-2EB8-B3B5-E81C80EB2A38}"/>
          </ac:picMkLst>
        </pc:picChg>
        <pc:picChg chg="add mod">
          <ac:chgData name="mehmet sait özdemir" userId="dce2c172-62e6-4d50-b888-93ec6715f647" providerId="ADAL" clId="{36B07312-22E9-41B5-97FD-3CE5C74F0DA1}" dt="2023-08-15T16:17:01.669" v="224" actId="14100"/>
          <ac:picMkLst>
            <pc:docMk/>
            <pc:sldMk cId="1411154060" sldId="367"/>
            <ac:picMk id="5" creationId="{0E5B740B-7AAD-D33F-146E-F0F765D28F99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7:11.188" v="227" actId="14100"/>
        <pc:sldMkLst>
          <pc:docMk/>
          <pc:sldMk cId="1111962091" sldId="368"/>
        </pc:sldMkLst>
        <pc:picChg chg="del">
          <ac:chgData name="mehmet sait özdemir" userId="dce2c172-62e6-4d50-b888-93ec6715f647" providerId="ADAL" clId="{36B07312-22E9-41B5-97FD-3CE5C74F0DA1}" dt="2023-08-15T16:15:50.642" v="205" actId="478"/>
          <ac:picMkLst>
            <pc:docMk/>
            <pc:sldMk cId="1111962091" sldId="368"/>
            <ac:picMk id="3" creationId="{8213425A-6463-DD4B-AB00-11482DA37484}"/>
          </ac:picMkLst>
        </pc:picChg>
        <pc:picChg chg="add mod">
          <ac:chgData name="mehmet sait özdemir" userId="dce2c172-62e6-4d50-b888-93ec6715f647" providerId="ADAL" clId="{36B07312-22E9-41B5-97FD-3CE5C74F0DA1}" dt="2023-08-15T16:17:11.188" v="227" actId="14100"/>
          <ac:picMkLst>
            <pc:docMk/>
            <pc:sldMk cId="1111962091" sldId="368"/>
            <ac:picMk id="5" creationId="{CB92AC56-C1D3-FFEF-BC05-4318A617015B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8:12.171" v="248" actId="1076"/>
        <pc:sldMkLst>
          <pc:docMk/>
          <pc:sldMk cId="1572430745" sldId="373"/>
        </pc:sldMkLst>
        <pc:picChg chg="del">
          <ac:chgData name="mehmet sait özdemir" userId="dce2c172-62e6-4d50-b888-93ec6715f647" providerId="ADAL" clId="{36B07312-22E9-41B5-97FD-3CE5C74F0DA1}" dt="2023-08-15T16:17:22.171" v="228" actId="478"/>
          <ac:picMkLst>
            <pc:docMk/>
            <pc:sldMk cId="1572430745" sldId="373"/>
            <ac:picMk id="3" creationId="{75E72826-B5C0-9F7C-9E4C-9F485FC07415}"/>
          </ac:picMkLst>
        </pc:picChg>
        <pc:picChg chg="add mod">
          <ac:chgData name="mehmet sait özdemir" userId="dce2c172-62e6-4d50-b888-93ec6715f647" providerId="ADAL" clId="{36B07312-22E9-41B5-97FD-3CE5C74F0DA1}" dt="2023-08-15T16:18:12.171" v="248" actId="1076"/>
          <ac:picMkLst>
            <pc:docMk/>
            <pc:sldMk cId="1572430745" sldId="373"/>
            <ac:picMk id="5" creationId="{8932412C-BB58-6E56-47DC-E8D814F3A874}"/>
          </ac:picMkLst>
        </pc:picChg>
      </pc:sldChg>
      <pc:sldChg chg="del">
        <pc:chgData name="mehmet sait özdemir" userId="dce2c172-62e6-4d50-b888-93ec6715f647" providerId="ADAL" clId="{36B07312-22E9-41B5-97FD-3CE5C74F0DA1}" dt="2023-08-15T16:12:46.156" v="131" actId="47"/>
        <pc:sldMkLst>
          <pc:docMk/>
          <pc:sldMk cId="4030128862" sldId="374"/>
        </pc:sldMkLst>
      </pc:sldChg>
      <pc:sldChg chg="del">
        <pc:chgData name="mehmet sait özdemir" userId="dce2c172-62e6-4d50-b888-93ec6715f647" providerId="ADAL" clId="{36B07312-22E9-41B5-97FD-3CE5C74F0DA1}" dt="2023-08-15T16:12:46.156" v="131" actId="47"/>
        <pc:sldMkLst>
          <pc:docMk/>
          <pc:sldMk cId="3031975542" sldId="375"/>
        </pc:sldMkLst>
      </pc:sldChg>
      <pc:sldChg chg="del">
        <pc:chgData name="mehmet sait özdemir" userId="dce2c172-62e6-4d50-b888-93ec6715f647" providerId="ADAL" clId="{36B07312-22E9-41B5-97FD-3CE5C74F0DA1}" dt="2023-08-15T16:12:46.156" v="131" actId="47"/>
        <pc:sldMkLst>
          <pc:docMk/>
          <pc:sldMk cId="2466834588" sldId="376"/>
        </pc:sldMkLst>
      </pc:sldChg>
      <pc:sldChg chg="del">
        <pc:chgData name="mehmet sait özdemir" userId="dce2c172-62e6-4d50-b888-93ec6715f647" providerId="ADAL" clId="{36B07312-22E9-41B5-97FD-3CE5C74F0DA1}" dt="2023-08-15T16:12:46.156" v="131" actId="47"/>
        <pc:sldMkLst>
          <pc:docMk/>
          <pc:sldMk cId="3079481289" sldId="377"/>
        </pc:sldMkLst>
      </pc:sldChg>
      <pc:sldChg chg="del">
        <pc:chgData name="mehmet sait özdemir" userId="dce2c172-62e6-4d50-b888-93ec6715f647" providerId="ADAL" clId="{36B07312-22E9-41B5-97FD-3CE5C74F0DA1}" dt="2023-08-15T16:12:46.156" v="131" actId="47"/>
        <pc:sldMkLst>
          <pc:docMk/>
          <pc:sldMk cId="429602343" sldId="378"/>
        </pc:sldMkLst>
      </pc:sldChg>
      <pc:sldChg chg="del">
        <pc:chgData name="mehmet sait özdemir" userId="dce2c172-62e6-4d50-b888-93ec6715f647" providerId="ADAL" clId="{36B07312-22E9-41B5-97FD-3CE5C74F0DA1}" dt="2023-08-15T16:12:46.156" v="131" actId="47"/>
        <pc:sldMkLst>
          <pc:docMk/>
          <pc:sldMk cId="2783267807" sldId="379"/>
        </pc:sldMkLst>
      </pc:sldChg>
      <pc:sldChg chg="del">
        <pc:chgData name="mehmet sait özdemir" userId="dce2c172-62e6-4d50-b888-93ec6715f647" providerId="ADAL" clId="{36B07312-22E9-41B5-97FD-3CE5C74F0DA1}" dt="2023-08-15T16:12:46.156" v="131" actId="47"/>
        <pc:sldMkLst>
          <pc:docMk/>
          <pc:sldMk cId="2884483804" sldId="380"/>
        </pc:sldMkLst>
      </pc:sldChg>
      <pc:sldChg chg="del">
        <pc:chgData name="mehmet sait özdemir" userId="dce2c172-62e6-4d50-b888-93ec6715f647" providerId="ADAL" clId="{36B07312-22E9-41B5-97FD-3CE5C74F0DA1}" dt="2023-08-15T16:12:46.156" v="131" actId="47"/>
        <pc:sldMkLst>
          <pc:docMk/>
          <pc:sldMk cId="850327485" sldId="381"/>
        </pc:sldMkLst>
      </pc:sldChg>
      <pc:sldChg chg="addSp delSp modSp mod">
        <pc:chgData name="mehmet sait özdemir" userId="dce2c172-62e6-4d50-b888-93ec6715f647" providerId="ADAL" clId="{36B07312-22E9-41B5-97FD-3CE5C74F0DA1}" dt="2023-08-15T16:18:23.186" v="251" actId="14100"/>
        <pc:sldMkLst>
          <pc:docMk/>
          <pc:sldMk cId="58099320" sldId="382"/>
        </pc:sldMkLst>
        <pc:picChg chg="del">
          <ac:chgData name="mehmet sait özdemir" userId="dce2c172-62e6-4d50-b888-93ec6715f647" providerId="ADAL" clId="{36B07312-22E9-41B5-97FD-3CE5C74F0DA1}" dt="2023-08-15T16:17:23.318" v="229" actId="478"/>
          <ac:picMkLst>
            <pc:docMk/>
            <pc:sldMk cId="58099320" sldId="382"/>
            <ac:picMk id="3" creationId="{D9D66AEA-C2F8-8F2A-45A5-3AD3AC53752D}"/>
          </ac:picMkLst>
        </pc:picChg>
        <pc:picChg chg="add mod">
          <ac:chgData name="mehmet sait özdemir" userId="dce2c172-62e6-4d50-b888-93ec6715f647" providerId="ADAL" clId="{36B07312-22E9-41B5-97FD-3CE5C74F0DA1}" dt="2023-08-15T16:18:23.186" v="251" actId="14100"/>
          <ac:picMkLst>
            <pc:docMk/>
            <pc:sldMk cId="58099320" sldId="382"/>
            <ac:picMk id="5" creationId="{1C70DB9A-5DA6-63B2-6E75-618B9BCCCD4B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8:33.146" v="255" actId="14100"/>
        <pc:sldMkLst>
          <pc:docMk/>
          <pc:sldMk cId="2075509890" sldId="383"/>
        </pc:sldMkLst>
        <pc:picChg chg="del">
          <ac:chgData name="mehmet sait özdemir" userId="dce2c172-62e6-4d50-b888-93ec6715f647" providerId="ADAL" clId="{36B07312-22E9-41B5-97FD-3CE5C74F0DA1}" dt="2023-08-15T16:17:24.602" v="230" actId="478"/>
          <ac:picMkLst>
            <pc:docMk/>
            <pc:sldMk cId="2075509890" sldId="383"/>
            <ac:picMk id="3" creationId="{497F0EC5-3BE6-A54A-17A8-3E0439D2AA4B}"/>
          </ac:picMkLst>
        </pc:picChg>
        <pc:picChg chg="add mod">
          <ac:chgData name="mehmet sait özdemir" userId="dce2c172-62e6-4d50-b888-93ec6715f647" providerId="ADAL" clId="{36B07312-22E9-41B5-97FD-3CE5C74F0DA1}" dt="2023-08-15T16:18:33.146" v="255" actId="14100"/>
          <ac:picMkLst>
            <pc:docMk/>
            <pc:sldMk cId="2075509890" sldId="383"/>
            <ac:picMk id="5" creationId="{7F3924D0-29D6-6D5D-FFF3-19ADB2E40D18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8:49.774" v="260" actId="14100"/>
        <pc:sldMkLst>
          <pc:docMk/>
          <pc:sldMk cId="431763356" sldId="384"/>
        </pc:sldMkLst>
        <pc:picChg chg="del">
          <ac:chgData name="mehmet sait özdemir" userId="dce2c172-62e6-4d50-b888-93ec6715f647" providerId="ADAL" clId="{36B07312-22E9-41B5-97FD-3CE5C74F0DA1}" dt="2023-08-15T16:17:26.118" v="231" actId="478"/>
          <ac:picMkLst>
            <pc:docMk/>
            <pc:sldMk cId="431763356" sldId="384"/>
            <ac:picMk id="3" creationId="{27FE309D-938C-7C1A-A2F2-E1683868B0E1}"/>
          </ac:picMkLst>
        </pc:picChg>
        <pc:picChg chg="add mod">
          <ac:chgData name="mehmet sait özdemir" userId="dce2c172-62e6-4d50-b888-93ec6715f647" providerId="ADAL" clId="{36B07312-22E9-41B5-97FD-3CE5C74F0DA1}" dt="2023-08-15T16:18:49.774" v="260" actId="14100"/>
          <ac:picMkLst>
            <pc:docMk/>
            <pc:sldMk cId="431763356" sldId="384"/>
            <ac:picMk id="5" creationId="{7D3A1A5C-778C-6E52-3A19-2C0969AE15E0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9:05.059" v="264" actId="1076"/>
        <pc:sldMkLst>
          <pc:docMk/>
          <pc:sldMk cId="1623731461" sldId="385"/>
        </pc:sldMkLst>
        <pc:picChg chg="del">
          <ac:chgData name="mehmet sait özdemir" userId="dce2c172-62e6-4d50-b888-93ec6715f647" providerId="ADAL" clId="{36B07312-22E9-41B5-97FD-3CE5C74F0DA1}" dt="2023-08-15T16:17:30.527" v="232" actId="478"/>
          <ac:picMkLst>
            <pc:docMk/>
            <pc:sldMk cId="1623731461" sldId="385"/>
            <ac:picMk id="3" creationId="{17894092-D2AB-7EC6-9296-E54B50B348F3}"/>
          </ac:picMkLst>
        </pc:picChg>
        <pc:picChg chg="add mod">
          <ac:chgData name="mehmet sait özdemir" userId="dce2c172-62e6-4d50-b888-93ec6715f647" providerId="ADAL" clId="{36B07312-22E9-41B5-97FD-3CE5C74F0DA1}" dt="2023-08-15T16:19:05.059" v="264" actId="1076"/>
          <ac:picMkLst>
            <pc:docMk/>
            <pc:sldMk cId="1623731461" sldId="385"/>
            <ac:picMk id="5" creationId="{FF3B852E-3842-70A2-EA7A-8DDDC2A9C8E2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9:15.874" v="268" actId="14100"/>
        <pc:sldMkLst>
          <pc:docMk/>
          <pc:sldMk cId="3127584186" sldId="386"/>
        </pc:sldMkLst>
        <pc:picChg chg="del">
          <ac:chgData name="mehmet sait özdemir" userId="dce2c172-62e6-4d50-b888-93ec6715f647" providerId="ADAL" clId="{36B07312-22E9-41B5-97FD-3CE5C74F0DA1}" dt="2023-08-15T16:17:32.627" v="233" actId="478"/>
          <ac:picMkLst>
            <pc:docMk/>
            <pc:sldMk cId="3127584186" sldId="386"/>
            <ac:picMk id="3" creationId="{BF62618D-026F-5C19-9888-4D94D76CF10A}"/>
          </ac:picMkLst>
        </pc:picChg>
        <pc:picChg chg="add mod">
          <ac:chgData name="mehmet sait özdemir" userId="dce2c172-62e6-4d50-b888-93ec6715f647" providerId="ADAL" clId="{36B07312-22E9-41B5-97FD-3CE5C74F0DA1}" dt="2023-08-15T16:19:15.874" v="268" actId="14100"/>
          <ac:picMkLst>
            <pc:docMk/>
            <pc:sldMk cId="3127584186" sldId="386"/>
            <ac:picMk id="5" creationId="{C4092DD1-4A97-1DB3-9C9A-D8B209572DEA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9:25.422" v="271" actId="14100"/>
        <pc:sldMkLst>
          <pc:docMk/>
          <pc:sldMk cId="2710485258" sldId="387"/>
        </pc:sldMkLst>
        <pc:picChg chg="del">
          <ac:chgData name="mehmet sait özdemir" userId="dce2c172-62e6-4d50-b888-93ec6715f647" providerId="ADAL" clId="{36B07312-22E9-41B5-97FD-3CE5C74F0DA1}" dt="2023-08-15T16:17:33.949" v="234" actId="478"/>
          <ac:picMkLst>
            <pc:docMk/>
            <pc:sldMk cId="2710485258" sldId="387"/>
            <ac:picMk id="3" creationId="{6DEAEC50-0D05-EB49-4683-24378C2DA800}"/>
          </ac:picMkLst>
        </pc:picChg>
        <pc:picChg chg="add mod">
          <ac:chgData name="mehmet sait özdemir" userId="dce2c172-62e6-4d50-b888-93ec6715f647" providerId="ADAL" clId="{36B07312-22E9-41B5-97FD-3CE5C74F0DA1}" dt="2023-08-15T16:19:25.422" v="271" actId="14100"/>
          <ac:picMkLst>
            <pc:docMk/>
            <pc:sldMk cId="2710485258" sldId="387"/>
            <ac:picMk id="5" creationId="{D55F8916-F919-07A3-2335-AF502AF39532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9:35.248" v="274" actId="14100"/>
        <pc:sldMkLst>
          <pc:docMk/>
          <pc:sldMk cId="2731481765" sldId="388"/>
        </pc:sldMkLst>
        <pc:picChg chg="del">
          <ac:chgData name="mehmet sait özdemir" userId="dce2c172-62e6-4d50-b888-93ec6715f647" providerId="ADAL" clId="{36B07312-22E9-41B5-97FD-3CE5C74F0DA1}" dt="2023-08-15T16:17:35.475" v="235" actId="478"/>
          <ac:picMkLst>
            <pc:docMk/>
            <pc:sldMk cId="2731481765" sldId="388"/>
            <ac:picMk id="3" creationId="{F37A0B2D-541B-DC4D-85F2-3FA3BF45724A}"/>
          </ac:picMkLst>
        </pc:picChg>
        <pc:picChg chg="add mod">
          <ac:chgData name="mehmet sait özdemir" userId="dce2c172-62e6-4d50-b888-93ec6715f647" providerId="ADAL" clId="{36B07312-22E9-41B5-97FD-3CE5C74F0DA1}" dt="2023-08-15T16:19:35.248" v="274" actId="14100"/>
          <ac:picMkLst>
            <pc:docMk/>
            <pc:sldMk cId="2731481765" sldId="388"/>
            <ac:picMk id="5" creationId="{609F60CC-3368-9B9B-182B-6F0F173508DA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9:46.639" v="278" actId="14100"/>
        <pc:sldMkLst>
          <pc:docMk/>
          <pc:sldMk cId="2507737478" sldId="389"/>
        </pc:sldMkLst>
        <pc:picChg chg="del">
          <ac:chgData name="mehmet sait özdemir" userId="dce2c172-62e6-4d50-b888-93ec6715f647" providerId="ADAL" clId="{36B07312-22E9-41B5-97FD-3CE5C74F0DA1}" dt="2023-08-15T16:17:37.342" v="236" actId="478"/>
          <ac:picMkLst>
            <pc:docMk/>
            <pc:sldMk cId="2507737478" sldId="389"/>
            <ac:picMk id="3" creationId="{8D2E8827-56C8-9C46-4448-2F534F599F14}"/>
          </ac:picMkLst>
        </pc:picChg>
        <pc:picChg chg="add mod">
          <ac:chgData name="mehmet sait özdemir" userId="dce2c172-62e6-4d50-b888-93ec6715f647" providerId="ADAL" clId="{36B07312-22E9-41B5-97FD-3CE5C74F0DA1}" dt="2023-08-15T16:19:46.639" v="278" actId="14100"/>
          <ac:picMkLst>
            <pc:docMk/>
            <pc:sldMk cId="2507737478" sldId="389"/>
            <ac:picMk id="5" creationId="{9E623653-F4D7-9FCC-B7B4-10F337B66092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19:56.457" v="281" actId="1076"/>
        <pc:sldMkLst>
          <pc:docMk/>
          <pc:sldMk cId="3224198973" sldId="390"/>
        </pc:sldMkLst>
        <pc:picChg chg="del">
          <ac:chgData name="mehmet sait özdemir" userId="dce2c172-62e6-4d50-b888-93ec6715f647" providerId="ADAL" clId="{36B07312-22E9-41B5-97FD-3CE5C74F0DA1}" dt="2023-08-15T16:17:38.881" v="237" actId="478"/>
          <ac:picMkLst>
            <pc:docMk/>
            <pc:sldMk cId="3224198973" sldId="390"/>
            <ac:picMk id="3" creationId="{CFF65B12-6718-FC00-C422-8882A4572BF6}"/>
          </ac:picMkLst>
        </pc:picChg>
        <pc:picChg chg="add mod">
          <ac:chgData name="mehmet sait özdemir" userId="dce2c172-62e6-4d50-b888-93ec6715f647" providerId="ADAL" clId="{36B07312-22E9-41B5-97FD-3CE5C74F0DA1}" dt="2023-08-15T16:19:56.457" v="281" actId="1076"/>
          <ac:picMkLst>
            <pc:docMk/>
            <pc:sldMk cId="3224198973" sldId="390"/>
            <ac:picMk id="5" creationId="{5393C5EC-FD3F-013F-7DBB-CB21F1E35474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20:07.114" v="285" actId="14100"/>
        <pc:sldMkLst>
          <pc:docMk/>
          <pc:sldMk cId="4092369914" sldId="391"/>
        </pc:sldMkLst>
        <pc:picChg chg="del">
          <ac:chgData name="mehmet sait özdemir" userId="dce2c172-62e6-4d50-b888-93ec6715f647" providerId="ADAL" clId="{36B07312-22E9-41B5-97FD-3CE5C74F0DA1}" dt="2023-08-15T16:17:41.370" v="238" actId="478"/>
          <ac:picMkLst>
            <pc:docMk/>
            <pc:sldMk cId="4092369914" sldId="391"/>
            <ac:picMk id="3" creationId="{D7CECA76-486B-0873-D7DE-4FFFF25D1683}"/>
          </ac:picMkLst>
        </pc:picChg>
        <pc:picChg chg="add mod">
          <ac:chgData name="mehmet sait özdemir" userId="dce2c172-62e6-4d50-b888-93ec6715f647" providerId="ADAL" clId="{36B07312-22E9-41B5-97FD-3CE5C74F0DA1}" dt="2023-08-15T16:20:07.114" v="285" actId="14100"/>
          <ac:picMkLst>
            <pc:docMk/>
            <pc:sldMk cId="4092369914" sldId="391"/>
            <ac:picMk id="5" creationId="{7612A806-8F05-E101-2C19-5562EE0BCEA3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20:17.720" v="288" actId="1076"/>
        <pc:sldMkLst>
          <pc:docMk/>
          <pc:sldMk cId="2028744295" sldId="392"/>
        </pc:sldMkLst>
        <pc:picChg chg="del">
          <ac:chgData name="mehmet sait özdemir" userId="dce2c172-62e6-4d50-b888-93ec6715f647" providerId="ADAL" clId="{36B07312-22E9-41B5-97FD-3CE5C74F0DA1}" dt="2023-08-15T16:17:42.861" v="239" actId="478"/>
          <ac:picMkLst>
            <pc:docMk/>
            <pc:sldMk cId="2028744295" sldId="392"/>
            <ac:picMk id="3" creationId="{D998AAD1-5240-4515-560D-6A3A10174A4D}"/>
          </ac:picMkLst>
        </pc:picChg>
        <pc:picChg chg="add mod">
          <ac:chgData name="mehmet sait özdemir" userId="dce2c172-62e6-4d50-b888-93ec6715f647" providerId="ADAL" clId="{36B07312-22E9-41B5-97FD-3CE5C74F0DA1}" dt="2023-08-15T16:20:17.720" v="288" actId="1076"/>
          <ac:picMkLst>
            <pc:docMk/>
            <pc:sldMk cId="2028744295" sldId="392"/>
            <ac:picMk id="5" creationId="{41380CEB-4F86-0DBF-5CB0-4AE32E55F081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20:30.058" v="291" actId="1076"/>
        <pc:sldMkLst>
          <pc:docMk/>
          <pc:sldMk cId="2208324284" sldId="393"/>
        </pc:sldMkLst>
        <pc:picChg chg="del">
          <ac:chgData name="mehmet sait özdemir" userId="dce2c172-62e6-4d50-b888-93ec6715f647" providerId="ADAL" clId="{36B07312-22E9-41B5-97FD-3CE5C74F0DA1}" dt="2023-08-15T16:17:44.190" v="240" actId="478"/>
          <ac:picMkLst>
            <pc:docMk/>
            <pc:sldMk cId="2208324284" sldId="393"/>
            <ac:picMk id="3" creationId="{1E63BD33-54FD-243F-52D1-ABA5A0C13BD4}"/>
          </ac:picMkLst>
        </pc:picChg>
        <pc:picChg chg="add mod">
          <ac:chgData name="mehmet sait özdemir" userId="dce2c172-62e6-4d50-b888-93ec6715f647" providerId="ADAL" clId="{36B07312-22E9-41B5-97FD-3CE5C74F0DA1}" dt="2023-08-15T16:20:30.058" v="291" actId="1076"/>
          <ac:picMkLst>
            <pc:docMk/>
            <pc:sldMk cId="2208324284" sldId="393"/>
            <ac:picMk id="5" creationId="{8EB528E9-FFDF-41FB-6E40-5DFFA7AB34FE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20:46.122" v="295" actId="14100"/>
        <pc:sldMkLst>
          <pc:docMk/>
          <pc:sldMk cId="2929435434" sldId="394"/>
        </pc:sldMkLst>
        <pc:picChg chg="del">
          <ac:chgData name="mehmet sait özdemir" userId="dce2c172-62e6-4d50-b888-93ec6715f647" providerId="ADAL" clId="{36B07312-22E9-41B5-97FD-3CE5C74F0DA1}" dt="2023-08-15T16:17:45.426" v="241" actId="478"/>
          <ac:picMkLst>
            <pc:docMk/>
            <pc:sldMk cId="2929435434" sldId="394"/>
            <ac:picMk id="3" creationId="{46BE1C22-672D-DE3D-63D0-594F81CE9075}"/>
          </ac:picMkLst>
        </pc:picChg>
        <pc:picChg chg="add mod">
          <ac:chgData name="mehmet sait özdemir" userId="dce2c172-62e6-4d50-b888-93ec6715f647" providerId="ADAL" clId="{36B07312-22E9-41B5-97FD-3CE5C74F0DA1}" dt="2023-08-15T16:20:46.122" v="295" actId="14100"/>
          <ac:picMkLst>
            <pc:docMk/>
            <pc:sldMk cId="2929435434" sldId="394"/>
            <ac:picMk id="5" creationId="{B71BEB21-AF9C-27B3-CA31-9D851F7AD7FA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21:01.489" v="298" actId="1076"/>
        <pc:sldMkLst>
          <pc:docMk/>
          <pc:sldMk cId="1319895753" sldId="395"/>
        </pc:sldMkLst>
        <pc:picChg chg="del">
          <ac:chgData name="mehmet sait özdemir" userId="dce2c172-62e6-4d50-b888-93ec6715f647" providerId="ADAL" clId="{36B07312-22E9-41B5-97FD-3CE5C74F0DA1}" dt="2023-08-15T16:17:47.297" v="242" actId="478"/>
          <ac:picMkLst>
            <pc:docMk/>
            <pc:sldMk cId="1319895753" sldId="395"/>
            <ac:picMk id="3" creationId="{544610DB-5E7B-F7E3-57A3-7F33183A56E6}"/>
          </ac:picMkLst>
        </pc:picChg>
        <pc:picChg chg="add mod">
          <ac:chgData name="mehmet sait özdemir" userId="dce2c172-62e6-4d50-b888-93ec6715f647" providerId="ADAL" clId="{36B07312-22E9-41B5-97FD-3CE5C74F0DA1}" dt="2023-08-15T16:21:01.489" v="298" actId="1076"/>
          <ac:picMkLst>
            <pc:docMk/>
            <pc:sldMk cId="1319895753" sldId="395"/>
            <ac:picMk id="5" creationId="{BEEB038F-CB88-3D74-BF0D-029EBD0AB90D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21:19.887" v="305" actId="1076"/>
        <pc:sldMkLst>
          <pc:docMk/>
          <pc:sldMk cId="3512828849" sldId="396"/>
        </pc:sldMkLst>
        <pc:picChg chg="del">
          <ac:chgData name="mehmet sait özdemir" userId="dce2c172-62e6-4d50-b888-93ec6715f647" providerId="ADAL" clId="{36B07312-22E9-41B5-97FD-3CE5C74F0DA1}" dt="2023-08-15T16:17:48.674" v="243" actId="478"/>
          <ac:picMkLst>
            <pc:docMk/>
            <pc:sldMk cId="3512828849" sldId="396"/>
            <ac:picMk id="3" creationId="{0A7F1C9C-5157-2A6F-6E44-719BC0985E1A}"/>
          </ac:picMkLst>
        </pc:picChg>
        <pc:picChg chg="add mod modCrop">
          <ac:chgData name="mehmet sait özdemir" userId="dce2c172-62e6-4d50-b888-93ec6715f647" providerId="ADAL" clId="{36B07312-22E9-41B5-97FD-3CE5C74F0DA1}" dt="2023-08-15T16:21:19.887" v="305" actId="1076"/>
          <ac:picMkLst>
            <pc:docMk/>
            <pc:sldMk cId="3512828849" sldId="396"/>
            <ac:picMk id="5" creationId="{904B8596-C87E-1D3B-AC88-3A101458AE99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21:30.057" v="308" actId="1076"/>
        <pc:sldMkLst>
          <pc:docMk/>
          <pc:sldMk cId="3499014910" sldId="397"/>
        </pc:sldMkLst>
        <pc:picChg chg="del">
          <ac:chgData name="mehmet sait özdemir" userId="dce2c172-62e6-4d50-b888-93ec6715f647" providerId="ADAL" clId="{36B07312-22E9-41B5-97FD-3CE5C74F0DA1}" dt="2023-08-15T16:17:50.849" v="244" actId="478"/>
          <ac:picMkLst>
            <pc:docMk/>
            <pc:sldMk cId="3499014910" sldId="397"/>
            <ac:picMk id="3" creationId="{2A44EC85-9E09-D5B0-7AC7-9CBC12C2C340}"/>
          </ac:picMkLst>
        </pc:picChg>
        <pc:picChg chg="add mod">
          <ac:chgData name="mehmet sait özdemir" userId="dce2c172-62e6-4d50-b888-93ec6715f647" providerId="ADAL" clId="{36B07312-22E9-41B5-97FD-3CE5C74F0DA1}" dt="2023-08-15T16:21:30.057" v="308" actId="1076"/>
          <ac:picMkLst>
            <pc:docMk/>
            <pc:sldMk cId="3499014910" sldId="397"/>
            <ac:picMk id="5" creationId="{52C959A6-060B-0E58-B8F8-4CC7420E9ECD}"/>
          </ac:picMkLst>
        </pc:picChg>
      </pc:sldChg>
      <pc:sldChg chg="addSp delSp modSp mod">
        <pc:chgData name="mehmet sait özdemir" userId="dce2c172-62e6-4d50-b888-93ec6715f647" providerId="ADAL" clId="{36B07312-22E9-41B5-97FD-3CE5C74F0DA1}" dt="2023-08-15T16:21:42.815" v="313" actId="14100"/>
        <pc:sldMkLst>
          <pc:docMk/>
          <pc:sldMk cId="1564773920" sldId="398"/>
        </pc:sldMkLst>
        <pc:picChg chg="del">
          <ac:chgData name="mehmet sait özdemir" userId="dce2c172-62e6-4d50-b888-93ec6715f647" providerId="ADAL" clId="{36B07312-22E9-41B5-97FD-3CE5C74F0DA1}" dt="2023-08-15T16:17:52.147" v="245" actId="478"/>
          <ac:picMkLst>
            <pc:docMk/>
            <pc:sldMk cId="1564773920" sldId="398"/>
            <ac:picMk id="3" creationId="{2F00FF7F-D493-0C77-393D-9AE34FF2C6FF}"/>
          </ac:picMkLst>
        </pc:picChg>
        <pc:picChg chg="add mod">
          <ac:chgData name="mehmet sait özdemir" userId="dce2c172-62e6-4d50-b888-93ec6715f647" providerId="ADAL" clId="{36B07312-22E9-41B5-97FD-3CE5C74F0DA1}" dt="2023-08-15T16:21:42.815" v="313" actId="14100"/>
          <ac:picMkLst>
            <pc:docMk/>
            <pc:sldMk cId="1564773920" sldId="398"/>
            <ac:picMk id="5" creationId="{5DD2E552-27CE-BF7A-2EEA-70DCCB45D582}"/>
          </ac:picMkLst>
        </pc:picChg>
      </pc:sldChg>
      <pc:sldChg chg="addSp delSp modSp add mod">
        <pc:chgData name="mehmet sait özdemir" userId="dce2c172-62e6-4d50-b888-93ec6715f647" providerId="ADAL" clId="{36B07312-22E9-41B5-97FD-3CE5C74F0DA1}" dt="2023-08-15T16:07:35.710" v="21" actId="14100"/>
        <pc:sldMkLst>
          <pc:docMk/>
          <pc:sldMk cId="3005094870" sldId="403"/>
        </pc:sldMkLst>
        <pc:picChg chg="add mod">
          <ac:chgData name="mehmet sait özdemir" userId="dce2c172-62e6-4d50-b888-93ec6715f647" providerId="ADAL" clId="{36B07312-22E9-41B5-97FD-3CE5C74F0DA1}" dt="2023-08-15T16:07:35.710" v="21" actId="14100"/>
          <ac:picMkLst>
            <pc:docMk/>
            <pc:sldMk cId="3005094870" sldId="403"/>
            <ac:picMk id="3" creationId="{DBE884BC-0737-5D4E-95DA-8D9547CFC6DE}"/>
          </ac:picMkLst>
        </pc:picChg>
        <pc:picChg chg="del">
          <ac:chgData name="mehmet sait özdemir" userId="dce2c172-62e6-4d50-b888-93ec6715f647" providerId="ADAL" clId="{36B07312-22E9-41B5-97FD-3CE5C74F0DA1}" dt="2023-08-15T16:07:21.276" v="17" actId="478"/>
          <ac:picMkLst>
            <pc:docMk/>
            <pc:sldMk cId="3005094870" sldId="403"/>
            <ac:picMk id="5" creationId="{39CEBF0B-7A85-99CD-E696-E780ED3575AB}"/>
          </ac:picMkLst>
        </pc:picChg>
      </pc:sldChg>
      <pc:sldChg chg="modSp mod">
        <pc:chgData name="mehmet sait özdemir" userId="dce2c172-62e6-4d50-b888-93ec6715f647" providerId="ADAL" clId="{36B07312-22E9-41B5-97FD-3CE5C74F0DA1}" dt="2023-08-15T16:14:44.370" v="160" actId="20577"/>
        <pc:sldMkLst>
          <pc:docMk/>
          <pc:sldMk cId="3380767900" sldId="404"/>
        </pc:sldMkLst>
        <pc:graphicFrameChg chg="modGraphic">
          <ac:chgData name="mehmet sait özdemir" userId="dce2c172-62e6-4d50-b888-93ec6715f647" providerId="ADAL" clId="{36B07312-22E9-41B5-97FD-3CE5C74F0DA1}" dt="2023-08-15T16:14:44.370" v="160" actId="20577"/>
          <ac:graphicFrameMkLst>
            <pc:docMk/>
            <pc:sldMk cId="3380767900" sldId="404"/>
            <ac:graphicFrameMk id="2" creationId="{A6DF4D4E-3BC4-FA39-D9F9-DCFFFE9A0EE3}"/>
          </ac:graphicFrameMkLst>
        </pc:graphicFrameChg>
      </pc:sldChg>
      <pc:sldChg chg="modSp mod">
        <pc:chgData name="mehmet sait özdemir" userId="dce2c172-62e6-4d50-b888-93ec6715f647" providerId="ADAL" clId="{36B07312-22E9-41B5-97FD-3CE5C74F0DA1}" dt="2023-08-15T16:14:49.245" v="162" actId="20577"/>
        <pc:sldMkLst>
          <pc:docMk/>
          <pc:sldMk cId="3123045373" sldId="405"/>
        </pc:sldMkLst>
        <pc:graphicFrameChg chg="modGraphic">
          <ac:chgData name="mehmet sait özdemir" userId="dce2c172-62e6-4d50-b888-93ec6715f647" providerId="ADAL" clId="{36B07312-22E9-41B5-97FD-3CE5C74F0DA1}" dt="2023-08-15T16:14:49.245" v="162" actId="20577"/>
          <ac:graphicFrameMkLst>
            <pc:docMk/>
            <pc:sldMk cId="3123045373" sldId="405"/>
            <ac:graphicFrameMk id="2" creationId="{A6DF4D4E-3BC4-FA39-D9F9-DCFFFE9A0EE3}"/>
          </ac:graphicFrameMkLst>
        </pc:graphicFrameChg>
      </pc:sldChg>
      <pc:sldChg chg="modSp mod">
        <pc:chgData name="mehmet sait özdemir" userId="dce2c172-62e6-4d50-b888-93ec6715f647" providerId="ADAL" clId="{36B07312-22E9-41B5-97FD-3CE5C74F0DA1}" dt="2023-08-15T16:14:55.878" v="166" actId="20577"/>
        <pc:sldMkLst>
          <pc:docMk/>
          <pc:sldMk cId="1440597516" sldId="406"/>
        </pc:sldMkLst>
        <pc:graphicFrameChg chg="modGraphic">
          <ac:chgData name="mehmet sait özdemir" userId="dce2c172-62e6-4d50-b888-93ec6715f647" providerId="ADAL" clId="{36B07312-22E9-41B5-97FD-3CE5C74F0DA1}" dt="2023-08-15T16:14:55.878" v="166" actId="20577"/>
          <ac:graphicFrameMkLst>
            <pc:docMk/>
            <pc:sldMk cId="1440597516" sldId="406"/>
            <ac:graphicFrameMk id="2" creationId="{A6DF4D4E-3BC4-FA39-D9F9-DCFFFE9A0EE3}"/>
          </ac:graphicFrameMkLst>
        </pc:graphicFrameChg>
      </pc:sldChg>
      <pc:sldChg chg="modSp mod">
        <pc:chgData name="mehmet sait özdemir" userId="dce2c172-62e6-4d50-b888-93ec6715f647" providerId="ADAL" clId="{36B07312-22E9-41B5-97FD-3CE5C74F0DA1}" dt="2023-08-15T16:15:04.594" v="175" actId="20577"/>
        <pc:sldMkLst>
          <pc:docMk/>
          <pc:sldMk cId="2434540245" sldId="407"/>
        </pc:sldMkLst>
        <pc:graphicFrameChg chg="modGraphic">
          <ac:chgData name="mehmet sait özdemir" userId="dce2c172-62e6-4d50-b888-93ec6715f647" providerId="ADAL" clId="{36B07312-22E9-41B5-97FD-3CE5C74F0DA1}" dt="2023-08-15T16:15:04.594" v="175" actId="20577"/>
          <ac:graphicFrameMkLst>
            <pc:docMk/>
            <pc:sldMk cId="2434540245" sldId="407"/>
            <ac:graphicFrameMk id="2" creationId="{A6DF4D4E-3BC4-FA39-D9F9-DCFFFE9A0EE3}"/>
          </ac:graphicFrameMkLst>
        </pc:graphicFrameChg>
      </pc:sldChg>
      <pc:sldChg chg="modSp mod">
        <pc:chgData name="mehmet sait özdemir" userId="dce2c172-62e6-4d50-b888-93ec6715f647" providerId="ADAL" clId="{36B07312-22E9-41B5-97FD-3CE5C74F0DA1}" dt="2023-08-15T16:15:12.375" v="181" actId="20577"/>
        <pc:sldMkLst>
          <pc:docMk/>
          <pc:sldMk cId="3498774862" sldId="408"/>
        </pc:sldMkLst>
        <pc:graphicFrameChg chg="modGraphic">
          <ac:chgData name="mehmet sait özdemir" userId="dce2c172-62e6-4d50-b888-93ec6715f647" providerId="ADAL" clId="{36B07312-22E9-41B5-97FD-3CE5C74F0DA1}" dt="2023-08-15T16:15:12.375" v="181" actId="20577"/>
          <ac:graphicFrameMkLst>
            <pc:docMk/>
            <pc:sldMk cId="3498774862" sldId="408"/>
            <ac:graphicFrameMk id="2" creationId="{A6DF4D4E-3BC4-FA39-D9F9-DCFFFE9A0EE3}"/>
          </ac:graphicFrameMkLst>
        </pc:graphicFrameChg>
      </pc:sldChg>
      <pc:sldChg chg="modSp mod">
        <pc:chgData name="mehmet sait özdemir" userId="dce2c172-62e6-4d50-b888-93ec6715f647" providerId="ADAL" clId="{36B07312-22E9-41B5-97FD-3CE5C74F0DA1}" dt="2023-08-15T16:15:22.097" v="187" actId="20577"/>
        <pc:sldMkLst>
          <pc:docMk/>
          <pc:sldMk cId="1058575941" sldId="409"/>
        </pc:sldMkLst>
        <pc:graphicFrameChg chg="modGraphic">
          <ac:chgData name="mehmet sait özdemir" userId="dce2c172-62e6-4d50-b888-93ec6715f647" providerId="ADAL" clId="{36B07312-22E9-41B5-97FD-3CE5C74F0DA1}" dt="2023-08-15T16:15:22.097" v="187" actId="20577"/>
          <ac:graphicFrameMkLst>
            <pc:docMk/>
            <pc:sldMk cId="1058575941" sldId="409"/>
            <ac:graphicFrameMk id="2" creationId="{A6DF4D4E-3BC4-FA39-D9F9-DCFFFE9A0EE3}"/>
          </ac:graphicFrameMkLst>
        </pc:graphicFrameChg>
      </pc:sldChg>
      <pc:sldChg chg="modSp mod">
        <pc:chgData name="mehmet sait özdemir" userId="dce2c172-62e6-4d50-b888-93ec6715f647" providerId="ADAL" clId="{36B07312-22E9-41B5-97FD-3CE5C74F0DA1}" dt="2023-08-15T16:15:30.199" v="194" actId="20577"/>
        <pc:sldMkLst>
          <pc:docMk/>
          <pc:sldMk cId="4250872690" sldId="410"/>
        </pc:sldMkLst>
        <pc:graphicFrameChg chg="modGraphic">
          <ac:chgData name="mehmet sait özdemir" userId="dce2c172-62e6-4d50-b888-93ec6715f647" providerId="ADAL" clId="{36B07312-22E9-41B5-97FD-3CE5C74F0DA1}" dt="2023-08-15T16:15:30.199" v="194" actId="20577"/>
          <ac:graphicFrameMkLst>
            <pc:docMk/>
            <pc:sldMk cId="4250872690" sldId="410"/>
            <ac:graphicFrameMk id="2" creationId="{A6DF4D4E-3BC4-FA39-D9F9-DCFFFE9A0EE3}"/>
          </ac:graphicFrameMkLst>
        </pc:graphicFrameChg>
      </pc:sldChg>
      <pc:sldChg chg="modSp mod">
        <pc:chgData name="mehmet sait özdemir" userId="dce2c172-62e6-4d50-b888-93ec6715f647" providerId="ADAL" clId="{36B07312-22E9-41B5-97FD-3CE5C74F0DA1}" dt="2023-08-15T16:15:37.483" v="200" actId="20577"/>
        <pc:sldMkLst>
          <pc:docMk/>
          <pc:sldMk cId="315457759" sldId="411"/>
        </pc:sldMkLst>
        <pc:graphicFrameChg chg="modGraphic">
          <ac:chgData name="mehmet sait özdemir" userId="dce2c172-62e6-4d50-b888-93ec6715f647" providerId="ADAL" clId="{36B07312-22E9-41B5-97FD-3CE5C74F0DA1}" dt="2023-08-15T16:15:37.483" v="200" actId="20577"/>
          <ac:graphicFrameMkLst>
            <pc:docMk/>
            <pc:sldMk cId="315457759" sldId="411"/>
            <ac:graphicFrameMk id="2" creationId="{A6DF4D4E-3BC4-FA39-D9F9-DCFFFE9A0EE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15.08.2023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097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54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4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674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71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67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130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447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99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240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10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094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250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709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575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40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59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932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041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47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51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497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8558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0241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5857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3128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805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349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14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68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6357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8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1017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690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7166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5108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5291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3833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375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3275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556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949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1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0829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882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3113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4586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4999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3592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1465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539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3380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7499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747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9921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000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301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7680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7035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1515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907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3219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5247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25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980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785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42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15.08.2023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15.08.2023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15.08.2023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15.08.2023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15.08.2023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15.08.2023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15.08.2023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07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55575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KİMYANIN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TEMEL KANUNLARI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870923D-4789-EC38-9B2D-3C53285AC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69" y="285852"/>
            <a:ext cx="6412481" cy="628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9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631DACC-8367-0D7B-F3F0-893AAEF7F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8" y="219075"/>
            <a:ext cx="9863138" cy="40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7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2160941-3452-488A-DA91-4C3CD64FB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251869"/>
            <a:ext cx="10134600" cy="21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5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93D80EE-56EF-C577-20E1-F8880E897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3" y="333375"/>
            <a:ext cx="9958388" cy="25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98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82720AC-C218-DD97-2A97-0EC22B666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268258"/>
            <a:ext cx="10048875" cy="249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3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64EA5F3-875B-2FCB-BED2-4048F262E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272222"/>
            <a:ext cx="9944100" cy="247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518908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2</a:t>
                      </a:r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6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8/9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93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969079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XY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4/5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583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332277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2</a:t>
                      </a:r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8/7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267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112311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3</a:t>
                      </a:r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2/3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40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D37CF311-FD19-668A-1E60-921F8D251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30" y="333375"/>
            <a:ext cx="6391397" cy="4176389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67B0E3BE-9C70-E8D3-35DD-EEC1205780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918960"/>
            <a:ext cx="4389029" cy="2943646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1650A8C8-EA1B-0924-0072-0FAEDD6B6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4720808"/>
            <a:ext cx="5524500" cy="18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03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372757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2</a:t>
                      </a:r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4/9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412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16249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3</a:t>
                      </a:r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7/3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060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19747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XY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7/12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8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54495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3</a:t>
                      </a:r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4/13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010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FAC554D-585E-F92E-4DAF-24DF375C8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48" y="313566"/>
            <a:ext cx="9927477" cy="20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80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6EF2C6F-011D-AD41-6362-251EE22CC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289128"/>
            <a:ext cx="10096500" cy="26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92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86BC45A-0E80-42FC-7D70-5D74EFBB4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402997"/>
            <a:ext cx="10077450" cy="278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2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98CA2EA-B5CB-2421-11CB-11D45A87F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295275"/>
            <a:ext cx="10020300" cy="41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71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4E7750B-0444-8AB2-8A00-CE853548A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257175"/>
            <a:ext cx="10029825" cy="27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33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C13A200-287A-8FD7-D8CF-CAF34A9E9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8" y="328613"/>
            <a:ext cx="10034588" cy="269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60D4200-ED10-D22C-A882-4DF8243D8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41" y="243021"/>
            <a:ext cx="6209143" cy="629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62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42836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2</a:t>
                      </a:r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6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8/9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767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877554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XY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4/5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045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29889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2</a:t>
                      </a:r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8/7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597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674830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3</a:t>
                      </a:r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2/3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540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155231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2</a:t>
                      </a:r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4/9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774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74401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3</a:t>
                      </a:r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7/3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575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88088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XY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7/12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872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A6DF4D4E-3BC4-FA39-D9F9-DCFFFE9A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203225"/>
              </p:ext>
            </p:extLst>
          </p:nvPr>
        </p:nvGraphicFramePr>
        <p:xfrm>
          <a:off x="384174" y="338666"/>
          <a:ext cx="9998076" cy="508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1">
                  <a:extLst>
                    <a:ext uri="{9D8B030D-6E8A-4147-A177-3AD203B41FA5}">
                      <a16:colId xmlns:a16="http://schemas.microsoft.com/office/drawing/2014/main" val="2113684698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2362983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5440067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339807604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41937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FORMÜL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SABİT 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ORAN</a:t>
                      </a: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(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/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m</a:t>
                      </a:r>
                      <a:r>
                        <a:rPr lang="tr-TR" sz="3200" baseline="-25000" dirty="0" err="1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BİLEŞİK</a:t>
                      </a:r>
                      <a:endParaRPr lang="tr-TR" sz="3200" baseline="-250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10892"/>
                  </a:ext>
                </a:extLst>
              </a:tr>
              <a:tr h="956734"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X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3</a:t>
                      </a:r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Y</a:t>
                      </a:r>
                      <a:r>
                        <a:rPr lang="tr-TR" sz="3600" baseline="-250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solidFill>
                            <a:schemeClr val="tx1"/>
                          </a:solidFill>
                          <a:latin typeface="Montserrat" panose="00000500000000000000" pitchFamily="2" charset="-94"/>
                        </a:rPr>
                        <a:t>4/13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600" dirty="0">
                          <a:latin typeface="Montserrat" panose="00000500000000000000" pitchFamily="2" charset="-94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124782"/>
                  </a:ext>
                </a:extLst>
              </a:tr>
              <a:tr h="3217571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Montserrat" panose="00000500000000000000" pitchFamily="2" charset="-9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57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12FE680-58FF-9044-CDD2-605722F1A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55" y="372350"/>
            <a:ext cx="9734819" cy="4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33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C4F43E1-B1D6-0ACB-31D8-0DCD8352A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249911"/>
            <a:ext cx="9803470" cy="49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5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3C1622D-AD1C-A953-3723-F10A53084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13" y="228599"/>
            <a:ext cx="8617811" cy="574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67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964ABBA-DDA6-0638-4AF7-63AAA2DAE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" y="324293"/>
            <a:ext cx="10044113" cy="28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98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E5B740B-7AAD-D33F-146E-F0F765D28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222418"/>
            <a:ext cx="10067925" cy="38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54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B92AC56-C1D3-FFEF-BC05-4318A6170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238125"/>
            <a:ext cx="9467850" cy="53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62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2DAC752-B947-2465-B099-C6B1A4B85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214059"/>
            <a:ext cx="9477375" cy="52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4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84B70AF-DA8A-32C5-44DF-DC3E4DBC0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09" y="208707"/>
            <a:ext cx="6498091" cy="64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01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3788B4-BB96-B581-41DD-18BE4E2E7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236394"/>
            <a:ext cx="9253538" cy="524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3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5B0A93A-C15F-C0B4-A3FA-C749E929E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38" y="200024"/>
            <a:ext cx="5001311" cy="63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4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932412C-BB58-6E56-47DC-E8D814F3A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351983"/>
            <a:ext cx="9258300" cy="51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30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C70DB9A-5DA6-63B2-6E75-618B9BCCC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8" y="269086"/>
            <a:ext cx="9939338" cy="50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9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F3924D0-29D6-6D5D-FFF3-19ADB2E40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220345"/>
            <a:ext cx="9344025" cy="60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0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F2AFBA3-8E4E-34EF-E6FF-3A7BEE9D4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60" y="285749"/>
            <a:ext cx="7870855" cy="62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52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D3A1A5C-778C-6E52-3A19-2C0969AE1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71" y="244173"/>
            <a:ext cx="9924809" cy="31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633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F3B852E-3842-70A2-EA7A-8DDDC2A9C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68058"/>
            <a:ext cx="9801225" cy="42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314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4092DD1-4A97-1DB3-9C9A-D8B209572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226108"/>
            <a:ext cx="10038840" cy="30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841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55F8916-F919-07A3-2335-AF502AF39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73" y="338137"/>
            <a:ext cx="10041777" cy="32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5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09F60CC-3368-9B9B-182B-6F0F17350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252412"/>
            <a:ext cx="10010775" cy="383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817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E623653-F4D7-9FCC-B7B4-10F337B66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6700"/>
            <a:ext cx="9737114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374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393C5EC-FD3F-013F-7DBB-CB21F1E35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273431"/>
            <a:ext cx="10086975" cy="44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989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612A806-8F05-E101-2C19-5562EE0BC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335568"/>
            <a:ext cx="10166981" cy="27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699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1380CEB-4F86-0DBF-5CB0-4AE32E55F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54" y="282051"/>
            <a:ext cx="6566021" cy="60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44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B528E9-FFDF-41FB-6E40-5DFFA7AB3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18" y="187242"/>
            <a:ext cx="4957582" cy="62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2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B863865-2716-2CB5-8ABC-7100D3DFB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20" y="258557"/>
            <a:ext cx="7280275" cy="63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537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71BEB21-AF9C-27B3-CA31-9D851F7AD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13" y="289976"/>
            <a:ext cx="9995593" cy="51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54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EEB038F-CB88-3D74-BF0D-029EBD0AB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0" y="366690"/>
            <a:ext cx="7487929" cy="61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957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04B8596-C87E-1D3B-AC88-3A101458AE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28"/>
          <a:stretch/>
        </p:blipFill>
        <p:spPr>
          <a:xfrm>
            <a:off x="332057" y="330959"/>
            <a:ext cx="6211618" cy="61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288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2C959A6-060B-0E58-B8F8-4CC7420E9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90" y="310417"/>
            <a:ext cx="6050560" cy="62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149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DD2E552-27CE-BF7A-2EEA-70DCCB45D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257073"/>
            <a:ext cx="9296400" cy="51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739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515EB1-DE43-D9B5-6766-54865A0AD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77" y="309562"/>
            <a:ext cx="4175304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82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F304E31-FAC5-AF86-1F18-A01141FF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26" y="210324"/>
            <a:ext cx="6526927" cy="62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728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B89091-94F6-9F4B-7747-4D2154B2A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3" y="250034"/>
            <a:ext cx="8255267" cy="54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376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5636B05-C4B7-D86B-E22D-5D5630AD1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52" y="347173"/>
            <a:ext cx="6247323" cy="61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9CEBF0B-7A85-99CD-E696-E780ED357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59" y="216679"/>
            <a:ext cx="8862791" cy="60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260AC22-3CCD-9D52-7C8A-69FD83EC7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43" y="229101"/>
            <a:ext cx="5958431" cy="63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1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BE884BC-0737-5D4E-95DA-8D9547CFC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20" y="363931"/>
            <a:ext cx="5177730" cy="622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94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678</Words>
  <Application>Microsoft Office PowerPoint</Application>
  <PresentationFormat>Geniş ekran</PresentationFormat>
  <Paragraphs>602</Paragraphs>
  <Slides>68</Slides>
  <Notes>68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10</cp:revision>
  <dcterms:created xsi:type="dcterms:W3CDTF">2023-06-24T14:28:55Z</dcterms:created>
  <dcterms:modified xsi:type="dcterms:W3CDTF">2023-08-15T16:21:47Z</dcterms:modified>
</cp:coreProperties>
</file>