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52" r:id="rId16"/>
    <p:sldId id="353" r:id="rId17"/>
    <p:sldId id="354" r:id="rId18"/>
    <p:sldId id="355" r:id="rId19"/>
    <p:sldId id="356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357" r:id="rId30"/>
    <p:sldId id="358" r:id="rId31"/>
    <p:sldId id="403" r:id="rId32"/>
    <p:sldId id="404" r:id="rId33"/>
    <p:sldId id="359" r:id="rId34"/>
    <p:sldId id="360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417" r:id="rId48"/>
    <p:sldId id="361" r:id="rId49"/>
    <p:sldId id="362" r:id="rId50"/>
    <p:sldId id="363" r:id="rId51"/>
    <p:sldId id="364" r:id="rId52"/>
    <p:sldId id="418" r:id="rId53"/>
    <p:sldId id="419" r:id="rId54"/>
    <p:sldId id="420" r:id="rId55"/>
    <p:sldId id="421" r:id="rId56"/>
    <p:sldId id="349" r:id="rId57"/>
    <p:sldId id="350" r:id="rId58"/>
    <p:sldId id="351" r:id="rId59"/>
    <p:sldId id="365" r:id="rId60"/>
    <p:sldId id="366" r:id="rId61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E38C9-914D-4E4E-8986-D89D0865BB74}" v="4" dt="2023-08-25T18:48:59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0A2E38C9-914D-4E4E-8986-D89D0865BB74}"/>
    <pc:docChg chg="delSld modSld">
      <pc:chgData name="mehmet sait özdemir" userId="dce2c172-62e6-4d50-b888-93ec6715f647" providerId="ADAL" clId="{0A2E38C9-914D-4E4E-8986-D89D0865BB74}" dt="2023-08-25T18:50:42.046" v="59" actId="2696"/>
      <pc:docMkLst>
        <pc:docMk/>
      </pc:docMkLst>
      <pc:sldChg chg="addSp modSp mod">
        <pc:chgData name="mehmet sait özdemir" userId="dce2c172-62e6-4d50-b888-93ec6715f647" providerId="ADAL" clId="{0A2E38C9-914D-4E4E-8986-D89D0865BB74}" dt="2023-08-25T18:49:20.145" v="45" actId="1076"/>
        <pc:sldMkLst>
          <pc:docMk/>
          <pc:sldMk cId="2793803055" sldId="349"/>
        </pc:sldMkLst>
        <pc:picChg chg="add mod">
          <ac:chgData name="mehmet sait özdemir" userId="dce2c172-62e6-4d50-b888-93ec6715f647" providerId="ADAL" clId="{0A2E38C9-914D-4E4E-8986-D89D0865BB74}" dt="2023-08-25T18:49:20.145" v="45" actId="1076"/>
          <ac:picMkLst>
            <pc:docMk/>
            <pc:sldMk cId="2793803055" sldId="349"/>
            <ac:picMk id="5" creationId="{FE68B6AB-9990-D3DE-5908-93A975997B88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9:41.925" v="48" actId="1076"/>
        <pc:sldMkLst>
          <pc:docMk/>
          <pc:sldMk cId="2201936165" sldId="350"/>
        </pc:sldMkLst>
        <pc:picChg chg="add mod">
          <ac:chgData name="mehmet sait özdemir" userId="dce2c172-62e6-4d50-b888-93ec6715f647" providerId="ADAL" clId="{0A2E38C9-914D-4E4E-8986-D89D0865BB74}" dt="2023-08-25T18:49:41.925" v="48" actId="1076"/>
          <ac:picMkLst>
            <pc:docMk/>
            <pc:sldMk cId="2201936165" sldId="350"/>
            <ac:picMk id="5" creationId="{479A63EF-8851-5411-1570-3B901BE245C5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50:03.870" v="52" actId="14100"/>
        <pc:sldMkLst>
          <pc:docMk/>
          <pc:sldMk cId="1787776028" sldId="351"/>
        </pc:sldMkLst>
        <pc:picChg chg="add mod">
          <ac:chgData name="mehmet sait özdemir" userId="dce2c172-62e6-4d50-b888-93ec6715f647" providerId="ADAL" clId="{0A2E38C9-914D-4E4E-8986-D89D0865BB74}" dt="2023-08-25T18:50:03.870" v="52" actId="14100"/>
          <ac:picMkLst>
            <pc:docMk/>
            <pc:sldMk cId="1787776028" sldId="351"/>
            <ac:picMk id="5" creationId="{1194AF51-782E-764E-BBD9-B1C543242DAF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36:10.786" v="3" actId="1076"/>
        <pc:sldMkLst>
          <pc:docMk/>
          <pc:sldMk cId="930330426" sldId="353"/>
        </pc:sldMkLst>
        <pc:picChg chg="add mod">
          <ac:chgData name="mehmet sait özdemir" userId="dce2c172-62e6-4d50-b888-93ec6715f647" providerId="ADAL" clId="{0A2E38C9-914D-4E4E-8986-D89D0865BB74}" dt="2023-08-25T18:36:10.786" v="3" actId="1076"/>
          <ac:picMkLst>
            <pc:docMk/>
            <pc:sldMk cId="930330426" sldId="353"/>
            <ac:picMk id="5" creationId="{A237483B-2186-F914-90E6-AC67F0937634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36:31.561" v="6" actId="1076"/>
        <pc:sldMkLst>
          <pc:docMk/>
          <pc:sldMk cId="1494212122" sldId="354"/>
        </pc:sldMkLst>
        <pc:picChg chg="add mod">
          <ac:chgData name="mehmet sait özdemir" userId="dce2c172-62e6-4d50-b888-93ec6715f647" providerId="ADAL" clId="{0A2E38C9-914D-4E4E-8986-D89D0865BB74}" dt="2023-08-25T18:36:31.561" v="6" actId="1076"/>
          <ac:picMkLst>
            <pc:docMk/>
            <pc:sldMk cId="1494212122" sldId="354"/>
            <ac:picMk id="5" creationId="{C03761D1-2C8A-A8F3-FC39-CDD72C7AD872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36:59.476" v="10" actId="14100"/>
        <pc:sldMkLst>
          <pc:docMk/>
          <pc:sldMk cId="2467350402" sldId="355"/>
        </pc:sldMkLst>
        <pc:picChg chg="add mod">
          <ac:chgData name="mehmet sait özdemir" userId="dce2c172-62e6-4d50-b888-93ec6715f647" providerId="ADAL" clId="{0A2E38C9-914D-4E4E-8986-D89D0865BB74}" dt="2023-08-25T18:36:59.476" v="10" actId="14100"/>
          <ac:picMkLst>
            <pc:docMk/>
            <pc:sldMk cId="2467350402" sldId="355"/>
            <ac:picMk id="5" creationId="{51299A7C-C0D0-3EA5-A948-E281B4FBAB3C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37:19.193" v="13" actId="14100"/>
        <pc:sldMkLst>
          <pc:docMk/>
          <pc:sldMk cId="3255604023" sldId="356"/>
        </pc:sldMkLst>
        <pc:picChg chg="add mod">
          <ac:chgData name="mehmet sait özdemir" userId="dce2c172-62e6-4d50-b888-93ec6715f647" providerId="ADAL" clId="{0A2E38C9-914D-4E4E-8986-D89D0865BB74}" dt="2023-08-25T18:37:19.193" v="13" actId="14100"/>
          <ac:picMkLst>
            <pc:docMk/>
            <pc:sldMk cId="3255604023" sldId="356"/>
            <ac:picMk id="5" creationId="{58FD64E8-7C2C-376C-7C12-CC85EA073F3F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0:55.049" v="17" actId="14100"/>
        <pc:sldMkLst>
          <pc:docMk/>
          <pc:sldMk cId="775901909" sldId="357"/>
        </pc:sldMkLst>
        <pc:picChg chg="add mod">
          <ac:chgData name="mehmet sait özdemir" userId="dce2c172-62e6-4d50-b888-93ec6715f647" providerId="ADAL" clId="{0A2E38C9-914D-4E4E-8986-D89D0865BB74}" dt="2023-08-25T18:40:55.049" v="17" actId="14100"/>
          <ac:picMkLst>
            <pc:docMk/>
            <pc:sldMk cId="775901909" sldId="357"/>
            <ac:picMk id="5" creationId="{6247A36E-D7B4-6326-61C2-6710A287E41C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1:06.690" v="20" actId="1076"/>
        <pc:sldMkLst>
          <pc:docMk/>
          <pc:sldMk cId="2999981787" sldId="358"/>
        </pc:sldMkLst>
        <pc:picChg chg="add mod">
          <ac:chgData name="mehmet sait özdemir" userId="dce2c172-62e6-4d50-b888-93ec6715f647" providerId="ADAL" clId="{0A2E38C9-914D-4E4E-8986-D89D0865BB74}" dt="2023-08-25T18:41:06.690" v="20" actId="1076"/>
          <ac:picMkLst>
            <pc:docMk/>
            <pc:sldMk cId="2999981787" sldId="358"/>
            <ac:picMk id="5" creationId="{3FE657BE-14F0-0A19-2F7C-010BDD303F85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3:14.109" v="23" actId="1076"/>
        <pc:sldMkLst>
          <pc:docMk/>
          <pc:sldMk cId="522371816" sldId="359"/>
        </pc:sldMkLst>
        <pc:picChg chg="add mod">
          <ac:chgData name="mehmet sait özdemir" userId="dce2c172-62e6-4d50-b888-93ec6715f647" providerId="ADAL" clId="{0A2E38C9-914D-4E4E-8986-D89D0865BB74}" dt="2023-08-25T18:43:14.109" v="23" actId="1076"/>
          <ac:picMkLst>
            <pc:docMk/>
            <pc:sldMk cId="522371816" sldId="359"/>
            <ac:picMk id="5" creationId="{70A0CB59-7FDB-BFF6-B15F-418FF7F115B0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3:25.081" v="27" actId="14100"/>
        <pc:sldMkLst>
          <pc:docMk/>
          <pc:sldMk cId="88951946" sldId="360"/>
        </pc:sldMkLst>
        <pc:picChg chg="add mod">
          <ac:chgData name="mehmet sait özdemir" userId="dce2c172-62e6-4d50-b888-93ec6715f647" providerId="ADAL" clId="{0A2E38C9-914D-4E4E-8986-D89D0865BB74}" dt="2023-08-25T18:43:25.081" v="27" actId="14100"/>
          <ac:picMkLst>
            <pc:docMk/>
            <pc:sldMk cId="88951946" sldId="360"/>
            <ac:picMk id="5" creationId="{B9A89DF1-F578-FECE-BE48-DB41849E3136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7:01.628" v="31" actId="14100"/>
        <pc:sldMkLst>
          <pc:docMk/>
          <pc:sldMk cId="170099511" sldId="361"/>
        </pc:sldMkLst>
        <pc:picChg chg="add mod">
          <ac:chgData name="mehmet sait özdemir" userId="dce2c172-62e6-4d50-b888-93ec6715f647" providerId="ADAL" clId="{0A2E38C9-914D-4E4E-8986-D89D0865BB74}" dt="2023-08-25T18:47:01.628" v="31" actId="14100"/>
          <ac:picMkLst>
            <pc:docMk/>
            <pc:sldMk cId="170099511" sldId="361"/>
            <ac:picMk id="5" creationId="{5051AEBC-20BE-AAD0-D209-A1FB92A905FF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7:13.906" v="34" actId="1076"/>
        <pc:sldMkLst>
          <pc:docMk/>
          <pc:sldMk cId="3817105477" sldId="362"/>
        </pc:sldMkLst>
        <pc:picChg chg="add mod">
          <ac:chgData name="mehmet sait özdemir" userId="dce2c172-62e6-4d50-b888-93ec6715f647" providerId="ADAL" clId="{0A2E38C9-914D-4E4E-8986-D89D0865BB74}" dt="2023-08-25T18:47:13.906" v="34" actId="1076"/>
          <ac:picMkLst>
            <pc:docMk/>
            <pc:sldMk cId="3817105477" sldId="362"/>
            <ac:picMk id="5" creationId="{F0E07BEF-5F20-A03D-572A-5C2E0E820F87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7:27.548" v="39" actId="1076"/>
        <pc:sldMkLst>
          <pc:docMk/>
          <pc:sldMk cId="3399149692" sldId="363"/>
        </pc:sldMkLst>
        <pc:picChg chg="add mod">
          <ac:chgData name="mehmet sait özdemir" userId="dce2c172-62e6-4d50-b888-93ec6715f647" providerId="ADAL" clId="{0A2E38C9-914D-4E4E-8986-D89D0865BB74}" dt="2023-08-25T18:47:27.548" v="39" actId="1076"/>
          <ac:picMkLst>
            <pc:docMk/>
            <pc:sldMk cId="3399149692" sldId="363"/>
            <ac:picMk id="5" creationId="{34539F25-C5CE-9FB0-4FF1-2851A6D10D8F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47:42.293" v="42" actId="1076"/>
        <pc:sldMkLst>
          <pc:docMk/>
          <pc:sldMk cId="3352817501" sldId="364"/>
        </pc:sldMkLst>
        <pc:picChg chg="add mod">
          <ac:chgData name="mehmet sait özdemir" userId="dce2c172-62e6-4d50-b888-93ec6715f647" providerId="ADAL" clId="{0A2E38C9-914D-4E4E-8986-D89D0865BB74}" dt="2023-08-25T18:47:42.293" v="42" actId="1076"/>
          <ac:picMkLst>
            <pc:docMk/>
            <pc:sldMk cId="3352817501" sldId="364"/>
            <ac:picMk id="5" creationId="{230CEA24-E5A2-C032-7893-BF9DC2DC5538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50:17.123" v="55" actId="1076"/>
        <pc:sldMkLst>
          <pc:docMk/>
          <pc:sldMk cId="3857681506" sldId="365"/>
        </pc:sldMkLst>
        <pc:picChg chg="add mod">
          <ac:chgData name="mehmet sait özdemir" userId="dce2c172-62e6-4d50-b888-93ec6715f647" providerId="ADAL" clId="{0A2E38C9-914D-4E4E-8986-D89D0865BB74}" dt="2023-08-25T18:50:17.123" v="55" actId="1076"/>
          <ac:picMkLst>
            <pc:docMk/>
            <pc:sldMk cId="3857681506" sldId="365"/>
            <ac:picMk id="5" creationId="{31CDE877-6B4D-ECA4-88BA-FC1495620AC2}"/>
          </ac:picMkLst>
        </pc:picChg>
      </pc:sldChg>
      <pc:sldChg chg="addSp modSp mod">
        <pc:chgData name="mehmet sait özdemir" userId="dce2c172-62e6-4d50-b888-93ec6715f647" providerId="ADAL" clId="{0A2E38C9-914D-4E4E-8986-D89D0865BB74}" dt="2023-08-25T18:50:36.705" v="58" actId="1076"/>
        <pc:sldMkLst>
          <pc:docMk/>
          <pc:sldMk cId="4274654002" sldId="366"/>
        </pc:sldMkLst>
        <pc:picChg chg="add mod">
          <ac:chgData name="mehmet sait özdemir" userId="dce2c172-62e6-4d50-b888-93ec6715f647" providerId="ADAL" clId="{0A2E38C9-914D-4E4E-8986-D89D0865BB74}" dt="2023-08-25T18:50:36.705" v="58" actId="1076"/>
          <ac:picMkLst>
            <pc:docMk/>
            <pc:sldMk cId="4274654002" sldId="366"/>
            <ac:picMk id="5" creationId="{5E24FD3C-8CCF-5192-BC94-4C79C28301E3}"/>
          </ac:picMkLst>
        </pc:picChg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492497610" sldId="367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783483834" sldId="368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591226499" sldId="369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691851337" sldId="370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780151595" sldId="371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239652619" sldId="372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519077525" sldId="373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458994516" sldId="374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364432593" sldId="375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817444307" sldId="376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806673016" sldId="377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413760400" sldId="378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4272232377" sldId="379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2746644205" sldId="380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054175369" sldId="381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637887076" sldId="382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205571034" sldId="383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901883039" sldId="384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395552872" sldId="385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95508490" sldId="386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613080347" sldId="387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951223664" sldId="388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445980294" sldId="389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041353950" sldId="390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1436483261" sldId="391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2295634749" sldId="392"/>
        </pc:sldMkLst>
      </pc:sldChg>
      <pc:sldChg chg="del">
        <pc:chgData name="mehmet sait özdemir" userId="dce2c172-62e6-4d50-b888-93ec6715f647" providerId="ADAL" clId="{0A2E38C9-914D-4E4E-8986-D89D0865BB74}" dt="2023-08-25T18:50:42.046" v="59" actId="2696"/>
        <pc:sldMkLst>
          <pc:docMk/>
          <pc:sldMk cId="3778505025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932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59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86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7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0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947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931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122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158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12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84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27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911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73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99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48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31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21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4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5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1845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92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110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27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91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69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789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453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07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03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59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65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995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446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026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8909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4683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8477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73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699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1072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486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431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007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347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4925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35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5218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97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593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9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254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51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7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98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41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25.08.2023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09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KİMYASAL 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TEPKİME TÜRLERİ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D0B1FBE-4842-0344-B2A4-FE51AEB9A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30" y="268345"/>
            <a:ext cx="5889491" cy="61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0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FB3CB9-AF61-345B-4231-369EC4636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2" y="469091"/>
            <a:ext cx="8989609" cy="192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E25CFED-F72D-45C3-3135-79A83CBA9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63" y="196724"/>
            <a:ext cx="9411629" cy="19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7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84579B-A750-E885-01B0-40EC6A06E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95" y="438264"/>
            <a:ext cx="9634654" cy="10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2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6E6B3EB-E969-009F-ADED-A93DF982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35" y="279517"/>
            <a:ext cx="7136780" cy="12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C18B58E-5CE5-D982-E3CA-BA935651A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559" y="302450"/>
            <a:ext cx="4990267" cy="16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37483B-2186-F914-90E6-AC67F093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65" y="207149"/>
            <a:ext cx="9927203" cy="28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3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03761D1-2C8A-A8F3-FC39-CDD72C7A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72" y="372803"/>
            <a:ext cx="9228272" cy="53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1299A7C-C0D0-3EA5-A948-E281B4FBA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5" y="230047"/>
            <a:ext cx="6970848" cy="63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0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FD64E8-7C2C-376C-7C12-CC85EA07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99" y="336214"/>
            <a:ext cx="9980268" cy="3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527FD13-9559-3EB0-BEC3-672C49E9F95C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İŞLENECEK KAZANIMLAR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45C58FC-E403-C0A4-2906-F86346326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0" y="972964"/>
            <a:ext cx="9965217" cy="36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BC42BB2-573C-5719-E4FB-61B4F788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24" y="291056"/>
            <a:ext cx="9701778" cy="59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12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0B46C3C-1CBD-481A-909E-C7DEDED4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29" y="354285"/>
            <a:ext cx="8676592" cy="61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7BFDF7-3DAB-1265-AA2A-D03FDBD4D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4" y="296609"/>
            <a:ext cx="7052848" cy="587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4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9ACA53-F2C9-EB2F-AD0C-4C0D3B801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23" y="440333"/>
            <a:ext cx="9732645" cy="42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1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A5B69B-F479-AC2A-B5E7-9A8ECFCDB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6" y="335717"/>
            <a:ext cx="9452674" cy="550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6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09F29E-6611-608A-4809-71DF2B74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41" y="246774"/>
            <a:ext cx="4726738" cy="63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6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BDD91D-E9EE-3C6C-1451-91F9E4290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32" y="322677"/>
            <a:ext cx="9701778" cy="29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7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A1117C1-1B5D-2743-F922-D591E1CA1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60" y="347502"/>
            <a:ext cx="9229773" cy="51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9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A05959B-B529-951E-D87F-A40317F8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6" y="454698"/>
            <a:ext cx="9673202" cy="19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4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247A36E-D7B4-6326-61C2-6710A287E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72" y="252020"/>
            <a:ext cx="8319040" cy="54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0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B86FFCF-945D-B607-6868-67723E43AE0D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ÇÖZÜLECEK SORULAR</a:t>
            </a:r>
          </a:p>
        </p:txBody>
      </p:sp>
      <p:graphicFrame>
        <p:nvGraphicFramePr>
          <p:cNvPr id="5" name="Tablo 6">
            <a:extLst>
              <a:ext uri="{FF2B5EF4-FFF2-40B4-BE49-F238E27FC236}">
                <a16:creationId xmlns:a16="http://schemas.microsoft.com/office/drawing/2014/main" id="{46639EB1-5A4A-DFC1-1E52-92239E99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133355"/>
              </p:ext>
            </p:extLst>
          </p:nvPr>
        </p:nvGraphicFramePr>
        <p:xfrm>
          <a:off x="556882" y="1306262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CEEDBED8-40AD-BEB6-0FB1-1AF9A01EEBEB}"/>
              </a:ext>
            </a:extLst>
          </p:cNvPr>
          <p:cNvSpPr txBox="1"/>
          <p:nvPr/>
        </p:nvSpPr>
        <p:spPr>
          <a:xfrm>
            <a:off x="639312" y="3313289"/>
            <a:ext cx="925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KONUNUN TEST ÇÖZÜM VİDEOSUNDAKİ ÇÖZÜLECEK SORULAR</a:t>
            </a: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6DB95DC-D8F1-4FC8-AB9B-997AD5793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55281"/>
              </p:ext>
            </p:extLst>
          </p:nvPr>
        </p:nvGraphicFramePr>
        <p:xfrm>
          <a:off x="639312" y="4448427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87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FE657BE-14F0-0A19-2F7C-010BDD303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92" y="472698"/>
            <a:ext cx="5597198" cy="59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81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116459-75E0-F977-A38B-421D90E68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48" y="327756"/>
            <a:ext cx="5984563" cy="62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26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0182A9D-16B7-E9A4-1ED0-6F18F0BF0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89" y="291125"/>
            <a:ext cx="7129412" cy="62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30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A0CB59-7FDB-BFF6-B15F-418FF7F11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19" y="406889"/>
            <a:ext cx="9374710" cy="43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1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A89DF1-F578-FECE-BE48-DB41849E3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76" y="263470"/>
            <a:ext cx="9248225" cy="542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1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1232A08-0D9B-5A07-90D8-98FEB6FD3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9" y="402705"/>
            <a:ext cx="9080913" cy="52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19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DA76263-DA3A-4B78-761E-6778B7A78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5" y="293944"/>
            <a:ext cx="6629274" cy="62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2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3CE6C4F-93A3-0557-50FC-491CF7FB5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02" y="323233"/>
            <a:ext cx="6700350" cy="62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1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6671F05-D584-1D84-1853-CB70B8C3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0" y="273866"/>
            <a:ext cx="9945729" cy="52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0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6E497C-BE1F-5E9E-A082-A5399FF5B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57" y="337088"/>
            <a:ext cx="5055564" cy="61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4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CCBACAB-EF9B-CF93-85E2-A756786FC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0" y="333375"/>
            <a:ext cx="6391397" cy="417638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B08FC66-B12F-C316-C200-31D9E38D49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918960"/>
            <a:ext cx="4389029" cy="29436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9DBA0F3-DCAE-3A0D-7043-3032EE65D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720808"/>
            <a:ext cx="5524500" cy="18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6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B1224C9-1C93-4BB2-2188-9AF1CAC581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52" y="284435"/>
            <a:ext cx="9779431" cy="47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3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575C93-6518-5E1F-0814-8FDB73FC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72" y="325050"/>
            <a:ext cx="9810427" cy="474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8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2613E3E-65D5-8865-873E-15CBD3DA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3" y="428377"/>
            <a:ext cx="9500839" cy="321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38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DEB7B0D-71C6-548F-3A84-EB486E35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0" y="368179"/>
            <a:ext cx="5891750" cy="10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65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16352E-9E45-6748-A10C-7B6F31FC4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81" y="282750"/>
            <a:ext cx="5916195" cy="13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9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F6ED197-897F-1359-2760-B48275DF5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6" y="225279"/>
            <a:ext cx="9810427" cy="37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52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8C5FAB0-A94B-C1A1-B08D-378F11786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17" y="251470"/>
            <a:ext cx="10015056" cy="363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5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166342-E1A1-AF34-9D98-F812095EB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98" y="391332"/>
            <a:ext cx="8687964" cy="60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25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51AEBC-20BE-AAD0-D209-A1FB92A90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4" y="260653"/>
            <a:ext cx="7810074" cy="586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9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E07BEF-5F20-A03D-572A-5C2E0E82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32" y="372842"/>
            <a:ext cx="5213156" cy="61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0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8B03457-4819-CAC6-E18E-F1628F619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69" y="324465"/>
            <a:ext cx="5139927" cy="62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55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539F25-C5CE-9FB0-4FF1-2851A6D10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58" y="278970"/>
            <a:ext cx="8856636" cy="58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49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0CEA24-E5A2-C032-7893-BF9DC2DC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59" y="270473"/>
            <a:ext cx="9236990" cy="42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17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3DBB3A-E4DE-CE5E-6DDB-A8CF43F78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86" y="325465"/>
            <a:ext cx="6119693" cy="62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70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3265D15-1326-9FF6-9B79-2E0DAB628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02" y="312857"/>
            <a:ext cx="5367395" cy="624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26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96E9298-C3D0-0E38-379A-58A4C895B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2" y="234175"/>
            <a:ext cx="9934540" cy="22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1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EF089A-F9E0-D5B9-7310-36911EE12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34" y="258484"/>
            <a:ext cx="8088272" cy="63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96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E68B6AB-9990-D3DE-5908-93A975997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67" y="395207"/>
            <a:ext cx="5771733" cy="60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030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79A63EF-8851-5411-1570-3B901BE24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62" y="408701"/>
            <a:ext cx="7279733" cy="62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36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194AF51-782E-764E-BBD9-B1C543242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28" y="287070"/>
            <a:ext cx="9145960" cy="578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76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1CDE877-6B4D-ECA4-88BA-FC1495620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05" y="348712"/>
            <a:ext cx="6219761" cy="61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8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ABB4A63-897A-8896-49F6-2A4145048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40" y="266707"/>
            <a:ext cx="8757484" cy="59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4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24FD3C-8CCF-5192-BC94-4C79C2830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52" y="387531"/>
            <a:ext cx="6844055" cy="608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54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6B708A5-D124-E84C-39BF-0D77C9FDA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29" y="276957"/>
            <a:ext cx="9439201" cy="53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9E475D6-DAA6-256D-C567-2AEB3F452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65" y="373163"/>
            <a:ext cx="6489402" cy="568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5F729D8-6955-C3D9-DFC3-2BEA4A9D1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04" y="268443"/>
            <a:ext cx="9092242" cy="444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7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</TotalTime>
  <Words>419</Words>
  <Application>Microsoft Office PowerPoint</Application>
  <PresentationFormat>Geniş ekran</PresentationFormat>
  <Paragraphs>391</Paragraphs>
  <Slides>60</Slides>
  <Notes>60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12</cp:revision>
  <dcterms:created xsi:type="dcterms:W3CDTF">2023-06-24T14:28:55Z</dcterms:created>
  <dcterms:modified xsi:type="dcterms:W3CDTF">2023-08-25T18:50:47Z</dcterms:modified>
</cp:coreProperties>
</file>