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8936A660-39A5-4C03-AD1D-839B3D8EDCFF}"/>
    <pc:docChg chg="custSel addSld delSld modSld">
      <pc:chgData name="mehmet sait özdemir" userId="dce2c172-62e6-4d50-b888-93ec6715f647" providerId="ADAL" clId="{8936A660-39A5-4C03-AD1D-839B3D8EDCFF}" dt="2023-09-19T09:58:27.624" v="134" actId="1076"/>
      <pc:docMkLst>
        <pc:docMk/>
      </pc:docMkLst>
      <pc:sldChg chg="modSp mod">
        <pc:chgData name="mehmet sait özdemir" userId="dce2c172-62e6-4d50-b888-93ec6715f647" providerId="ADAL" clId="{8936A660-39A5-4C03-AD1D-839B3D8EDCFF}" dt="2023-09-19T09:51:12.571" v="22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8936A660-39A5-4C03-AD1D-839B3D8EDCFF}" dt="2023-09-19T09:51:07.178" v="3" actId="20577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8936A660-39A5-4C03-AD1D-839B3D8EDCFF}" dt="2023-09-19T09:51:12.571" v="22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mod">
        <pc:chgData name="mehmet sait özdemir" userId="dce2c172-62e6-4d50-b888-93ec6715f647" providerId="ADAL" clId="{8936A660-39A5-4C03-AD1D-839B3D8EDCFF}" dt="2023-09-19T09:54:02.313" v="59" actId="1076"/>
        <pc:sldMkLst>
          <pc:docMk/>
          <pc:sldMk cId="3709536856" sldId="336"/>
        </pc:sldMkLst>
        <pc:spChg chg="mod">
          <ac:chgData name="mehmet sait özdemir" userId="dce2c172-62e6-4d50-b888-93ec6715f647" providerId="ADAL" clId="{8936A660-39A5-4C03-AD1D-839B3D8EDCFF}" dt="2023-09-19T09:51:18.058" v="26" actId="20577"/>
          <ac:spMkLst>
            <pc:docMk/>
            <pc:sldMk cId="3709536856" sldId="336"/>
            <ac:spMk id="2" creationId="{BF758552-7DFD-773D-9809-5D285093CEDC}"/>
          </ac:spMkLst>
        </pc:spChg>
        <pc:spChg chg="mod">
          <ac:chgData name="mehmet sait özdemir" userId="dce2c172-62e6-4d50-b888-93ec6715f647" providerId="ADAL" clId="{8936A660-39A5-4C03-AD1D-839B3D8EDCFF}" dt="2023-09-19T09:51:24.316" v="45" actId="20577"/>
          <ac:spMkLst>
            <pc:docMk/>
            <pc:sldMk cId="3709536856" sldId="336"/>
            <ac:spMk id="3" creationId="{A6855A07-4FC8-DC58-3E25-CE044F201A1D}"/>
          </ac:spMkLst>
        </pc:spChg>
        <pc:spChg chg="del">
          <ac:chgData name="mehmet sait özdemir" userId="dce2c172-62e6-4d50-b888-93ec6715f647" providerId="ADAL" clId="{8936A660-39A5-4C03-AD1D-839B3D8EDCFF}" dt="2023-09-19T09:51:29.496" v="47" actId="478"/>
          <ac:spMkLst>
            <pc:docMk/>
            <pc:sldMk cId="3709536856" sldId="336"/>
            <ac:spMk id="4" creationId="{9527FD13-9559-3EB0-BEC3-672C49E9F95C}"/>
          </ac:spMkLst>
        </pc:spChg>
        <pc:picChg chg="del">
          <ac:chgData name="mehmet sait özdemir" userId="dce2c172-62e6-4d50-b888-93ec6715f647" providerId="ADAL" clId="{8936A660-39A5-4C03-AD1D-839B3D8EDCFF}" dt="2023-09-19T09:51:26.561" v="46" actId="478"/>
          <ac:picMkLst>
            <pc:docMk/>
            <pc:sldMk cId="3709536856" sldId="336"/>
            <ac:picMk id="6" creationId="{6ABCE9EF-A93D-92B7-9FF0-B1425B49546F}"/>
          </ac:picMkLst>
        </pc:picChg>
        <pc:picChg chg="add del">
          <ac:chgData name="mehmet sait özdemir" userId="dce2c172-62e6-4d50-b888-93ec6715f647" providerId="ADAL" clId="{8936A660-39A5-4C03-AD1D-839B3D8EDCFF}" dt="2023-09-19T09:53:30.542" v="50" actId="478"/>
          <ac:picMkLst>
            <pc:docMk/>
            <pc:sldMk cId="3709536856" sldId="336"/>
            <ac:picMk id="7" creationId="{12D5D5A3-4404-1497-1B2E-D4275ABAB0F8}"/>
          </ac:picMkLst>
        </pc:picChg>
        <pc:picChg chg="add mod">
          <ac:chgData name="mehmet sait özdemir" userId="dce2c172-62e6-4d50-b888-93ec6715f647" providerId="ADAL" clId="{8936A660-39A5-4C03-AD1D-839B3D8EDCFF}" dt="2023-09-19T09:54:02.313" v="59" actId="1076"/>
          <ac:picMkLst>
            <pc:docMk/>
            <pc:sldMk cId="3709536856" sldId="336"/>
            <ac:picMk id="9" creationId="{764CB60E-CE82-48ED-3F97-FBEC67FEEA2B}"/>
          </ac:picMkLst>
        </pc:picChg>
      </pc:sldChg>
      <pc:sldChg chg="addSp modSp add mod">
        <pc:chgData name="mehmet sait özdemir" userId="dce2c172-62e6-4d50-b888-93ec6715f647" providerId="ADAL" clId="{8936A660-39A5-4C03-AD1D-839B3D8EDCFF}" dt="2023-09-19T09:54:13.862" v="62" actId="1076"/>
        <pc:sldMkLst>
          <pc:docMk/>
          <pc:sldMk cId="1328589490" sldId="337"/>
        </pc:sldMkLst>
        <pc:picChg chg="add mod">
          <ac:chgData name="mehmet sait özdemir" userId="dce2c172-62e6-4d50-b888-93ec6715f647" providerId="ADAL" clId="{8936A660-39A5-4C03-AD1D-839B3D8EDCFF}" dt="2023-09-19T09:54:13.862" v="62" actId="1076"/>
          <ac:picMkLst>
            <pc:docMk/>
            <pc:sldMk cId="1328589490" sldId="337"/>
            <ac:picMk id="5" creationId="{5FE54736-0CC9-0190-9ED8-56A1EFB27E0E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621787926" sldId="337"/>
        </pc:sldMkLst>
      </pc:sldChg>
      <pc:sldChg chg="addSp modSp add mod">
        <pc:chgData name="mehmet sait özdemir" userId="dce2c172-62e6-4d50-b888-93ec6715f647" providerId="ADAL" clId="{8936A660-39A5-4C03-AD1D-839B3D8EDCFF}" dt="2023-09-19T09:54:24.888" v="66" actId="14100"/>
        <pc:sldMkLst>
          <pc:docMk/>
          <pc:sldMk cId="130429493" sldId="338"/>
        </pc:sldMkLst>
        <pc:picChg chg="add mod">
          <ac:chgData name="mehmet sait özdemir" userId="dce2c172-62e6-4d50-b888-93ec6715f647" providerId="ADAL" clId="{8936A660-39A5-4C03-AD1D-839B3D8EDCFF}" dt="2023-09-19T09:54:24.888" v="66" actId="14100"/>
          <ac:picMkLst>
            <pc:docMk/>
            <pc:sldMk cId="130429493" sldId="338"/>
            <ac:picMk id="5" creationId="{DC4D748B-CB8E-7AD0-499D-3C87A89218C5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259846198" sldId="338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825615831" sldId="339"/>
        </pc:sldMkLst>
      </pc:sldChg>
      <pc:sldChg chg="addSp modSp add mod replId">
        <pc:chgData name="mehmet sait özdemir" userId="dce2c172-62e6-4d50-b888-93ec6715f647" providerId="ADAL" clId="{8936A660-39A5-4C03-AD1D-839B3D8EDCFF}" dt="2023-09-19T09:54:32.732" v="69" actId="1076"/>
        <pc:sldMkLst>
          <pc:docMk/>
          <pc:sldMk cId="3561204164" sldId="339"/>
        </pc:sldMkLst>
        <pc:picChg chg="add mod">
          <ac:chgData name="mehmet sait özdemir" userId="dce2c172-62e6-4d50-b888-93ec6715f647" providerId="ADAL" clId="{8936A660-39A5-4C03-AD1D-839B3D8EDCFF}" dt="2023-09-19T09:54:32.732" v="69" actId="1076"/>
          <ac:picMkLst>
            <pc:docMk/>
            <pc:sldMk cId="3561204164" sldId="339"/>
            <ac:picMk id="5" creationId="{2B2FE8FB-8DBC-7F4D-5AFC-DE53DB34CB8C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506502580" sldId="340"/>
        </pc:sldMkLst>
      </pc:sldChg>
      <pc:sldChg chg="addSp modSp add mod">
        <pc:chgData name="mehmet sait özdemir" userId="dce2c172-62e6-4d50-b888-93ec6715f647" providerId="ADAL" clId="{8936A660-39A5-4C03-AD1D-839B3D8EDCFF}" dt="2023-09-19T09:54:47.223" v="72" actId="1076"/>
        <pc:sldMkLst>
          <pc:docMk/>
          <pc:sldMk cId="2017468943" sldId="340"/>
        </pc:sldMkLst>
        <pc:picChg chg="add mod">
          <ac:chgData name="mehmet sait özdemir" userId="dce2c172-62e6-4d50-b888-93ec6715f647" providerId="ADAL" clId="{8936A660-39A5-4C03-AD1D-839B3D8EDCFF}" dt="2023-09-19T09:54:47.223" v="72" actId="1076"/>
          <ac:picMkLst>
            <pc:docMk/>
            <pc:sldMk cId="2017468943" sldId="340"/>
            <ac:picMk id="5" creationId="{4C60FA72-744C-A14B-5867-67C9CD2E78F5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651641342" sldId="341"/>
        </pc:sldMkLst>
      </pc:sldChg>
      <pc:sldChg chg="addSp modSp add mod replId">
        <pc:chgData name="mehmet sait özdemir" userId="dce2c172-62e6-4d50-b888-93ec6715f647" providerId="ADAL" clId="{8936A660-39A5-4C03-AD1D-839B3D8EDCFF}" dt="2023-09-19T09:55:07.974" v="75" actId="1076"/>
        <pc:sldMkLst>
          <pc:docMk/>
          <pc:sldMk cId="3709239447" sldId="341"/>
        </pc:sldMkLst>
        <pc:picChg chg="add mod">
          <ac:chgData name="mehmet sait özdemir" userId="dce2c172-62e6-4d50-b888-93ec6715f647" providerId="ADAL" clId="{8936A660-39A5-4C03-AD1D-839B3D8EDCFF}" dt="2023-09-19T09:55:07.974" v="75" actId="1076"/>
          <ac:picMkLst>
            <pc:docMk/>
            <pc:sldMk cId="3709239447" sldId="341"/>
            <ac:picMk id="5" creationId="{CA209FD4-FE9A-9764-F826-C849666A5170}"/>
          </ac:picMkLst>
        </pc:picChg>
      </pc:sldChg>
      <pc:sldChg chg="addSp modSp add mod replId">
        <pc:chgData name="mehmet sait özdemir" userId="dce2c172-62e6-4d50-b888-93ec6715f647" providerId="ADAL" clId="{8936A660-39A5-4C03-AD1D-839B3D8EDCFF}" dt="2023-09-19T09:55:24.573" v="78" actId="14100"/>
        <pc:sldMkLst>
          <pc:docMk/>
          <pc:sldMk cId="1452835851" sldId="342"/>
        </pc:sldMkLst>
        <pc:picChg chg="add mod">
          <ac:chgData name="mehmet sait özdemir" userId="dce2c172-62e6-4d50-b888-93ec6715f647" providerId="ADAL" clId="{8936A660-39A5-4C03-AD1D-839B3D8EDCFF}" dt="2023-09-19T09:55:24.573" v="78" actId="14100"/>
          <ac:picMkLst>
            <pc:docMk/>
            <pc:sldMk cId="1452835851" sldId="342"/>
            <ac:picMk id="5" creationId="{E6A7A10F-D07F-4734-3AB8-0D62761B02ED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945792895" sldId="342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477692417" sldId="343"/>
        </pc:sldMkLst>
      </pc:sldChg>
      <pc:sldChg chg="addSp modSp add mod replId">
        <pc:chgData name="mehmet sait özdemir" userId="dce2c172-62e6-4d50-b888-93ec6715f647" providerId="ADAL" clId="{8936A660-39A5-4C03-AD1D-839B3D8EDCFF}" dt="2023-09-19T09:55:33.046" v="81" actId="14100"/>
        <pc:sldMkLst>
          <pc:docMk/>
          <pc:sldMk cId="2568470548" sldId="343"/>
        </pc:sldMkLst>
        <pc:picChg chg="add mod">
          <ac:chgData name="mehmet sait özdemir" userId="dce2c172-62e6-4d50-b888-93ec6715f647" providerId="ADAL" clId="{8936A660-39A5-4C03-AD1D-839B3D8EDCFF}" dt="2023-09-19T09:55:33.046" v="81" actId="14100"/>
          <ac:picMkLst>
            <pc:docMk/>
            <pc:sldMk cId="2568470548" sldId="343"/>
            <ac:picMk id="5" creationId="{91FEFB7D-057B-E54D-76A6-4A7860EFD624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383843865" sldId="344"/>
        </pc:sldMkLst>
      </pc:sldChg>
      <pc:sldChg chg="addSp modSp add mod">
        <pc:chgData name="mehmet sait özdemir" userId="dce2c172-62e6-4d50-b888-93ec6715f647" providerId="ADAL" clId="{8936A660-39A5-4C03-AD1D-839B3D8EDCFF}" dt="2023-09-19T09:55:50.748" v="85" actId="14100"/>
        <pc:sldMkLst>
          <pc:docMk/>
          <pc:sldMk cId="2447730730" sldId="344"/>
        </pc:sldMkLst>
        <pc:picChg chg="add mod">
          <ac:chgData name="mehmet sait özdemir" userId="dce2c172-62e6-4d50-b888-93ec6715f647" providerId="ADAL" clId="{8936A660-39A5-4C03-AD1D-839B3D8EDCFF}" dt="2023-09-19T09:55:50.748" v="85" actId="14100"/>
          <ac:picMkLst>
            <pc:docMk/>
            <pc:sldMk cId="2447730730" sldId="344"/>
            <ac:picMk id="5" creationId="{B914A169-648D-52E9-443C-0DA604AC2580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209282060" sldId="345"/>
        </pc:sldMkLst>
      </pc:sldChg>
      <pc:sldChg chg="addSp modSp add mod replId">
        <pc:chgData name="mehmet sait özdemir" userId="dce2c172-62e6-4d50-b888-93ec6715f647" providerId="ADAL" clId="{8936A660-39A5-4C03-AD1D-839B3D8EDCFF}" dt="2023-09-19T09:56:01.240" v="89" actId="14100"/>
        <pc:sldMkLst>
          <pc:docMk/>
          <pc:sldMk cId="3999903361" sldId="345"/>
        </pc:sldMkLst>
        <pc:picChg chg="add mod">
          <ac:chgData name="mehmet sait özdemir" userId="dce2c172-62e6-4d50-b888-93ec6715f647" providerId="ADAL" clId="{8936A660-39A5-4C03-AD1D-839B3D8EDCFF}" dt="2023-09-19T09:56:01.240" v="89" actId="14100"/>
          <ac:picMkLst>
            <pc:docMk/>
            <pc:sldMk cId="3999903361" sldId="345"/>
            <ac:picMk id="5" creationId="{F07710F3-8192-CE26-2F2B-E0742E88FEAC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460084704" sldId="346"/>
        </pc:sldMkLst>
      </pc:sldChg>
      <pc:sldChg chg="addSp modSp add mod replId">
        <pc:chgData name="mehmet sait özdemir" userId="dce2c172-62e6-4d50-b888-93ec6715f647" providerId="ADAL" clId="{8936A660-39A5-4C03-AD1D-839B3D8EDCFF}" dt="2023-09-19T09:56:12.287" v="93" actId="14100"/>
        <pc:sldMkLst>
          <pc:docMk/>
          <pc:sldMk cId="2777261259" sldId="346"/>
        </pc:sldMkLst>
        <pc:picChg chg="add mod">
          <ac:chgData name="mehmet sait özdemir" userId="dce2c172-62e6-4d50-b888-93ec6715f647" providerId="ADAL" clId="{8936A660-39A5-4C03-AD1D-839B3D8EDCFF}" dt="2023-09-19T09:56:12.287" v="93" actId="14100"/>
          <ac:picMkLst>
            <pc:docMk/>
            <pc:sldMk cId="2777261259" sldId="346"/>
            <ac:picMk id="5" creationId="{4E26A94C-CBA8-FE01-E52B-73DE2AC95FE0}"/>
          </ac:picMkLst>
        </pc:picChg>
      </pc:sldChg>
      <pc:sldChg chg="addSp modSp add mod replId">
        <pc:chgData name="mehmet sait özdemir" userId="dce2c172-62e6-4d50-b888-93ec6715f647" providerId="ADAL" clId="{8936A660-39A5-4C03-AD1D-839B3D8EDCFF}" dt="2023-09-19T09:56:22.524" v="96" actId="14100"/>
        <pc:sldMkLst>
          <pc:docMk/>
          <pc:sldMk cId="1330042331" sldId="347"/>
        </pc:sldMkLst>
        <pc:picChg chg="add mod">
          <ac:chgData name="mehmet sait özdemir" userId="dce2c172-62e6-4d50-b888-93ec6715f647" providerId="ADAL" clId="{8936A660-39A5-4C03-AD1D-839B3D8EDCFF}" dt="2023-09-19T09:56:22.524" v="96" actId="14100"/>
          <ac:picMkLst>
            <pc:docMk/>
            <pc:sldMk cId="1330042331" sldId="347"/>
            <ac:picMk id="5" creationId="{ABE1266F-3978-E24C-55F0-B899BFC5D52B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728058866" sldId="347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96184753" sldId="348"/>
        </pc:sldMkLst>
      </pc:sldChg>
      <pc:sldChg chg="addSp modSp add mod replId">
        <pc:chgData name="mehmet sait özdemir" userId="dce2c172-62e6-4d50-b888-93ec6715f647" providerId="ADAL" clId="{8936A660-39A5-4C03-AD1D-839B3D8EDCFF}" dt="2023-09-19T09:56:38.875" v="100" actId="14100"/>
        <pc:sldMkLst>
          <pc:docMk/>
          <pc:sldMk cId="3454062642" sldId="348"/>
        </pc:sldMkLst>
        <pc:picChg chg="add mod">
          <ac:chgData name="mehmet sait özdemir" userId="dce2c172-62e6-4d50-b888-93ec6715f647" providerId="ADAL" clId="{8936A660-39A5-4C03-AD1D-839B3D8EDCFF}" dt="2023-09-19T09:56:38.875" v="100" actId="14100"/>
          <ac:picMkLst>
            <pc:docMk/>
            <pc:sldMk cId="3454062642" sldId="348"/>
            <ac:picMk id="5" creationId="{8E683CB9-D41E-6B09-F770-F100DB1818C0}"/>
          </ac:picMkLst>
        </pc:picChg>
      </pc:sldChg>
      <pc:sldChg chg="addSp modSp add mod replId">
        <pc:chgData name="mehmet sait özdemir" userId="dce2c172-62e6-4d50-b888-93ec6715f647" providerId="ADAL" clId="{8936A660-39A5-4C03-AD1D-839B3D8EDCFF}" dt="2023-09-19T09:56:49.518" v="104" actId="14100"/>
        <pc:sldMkLst>
          <pc:docMk/>
          <pc:sldMk cId="1789798284" sldId="349"/>
        </pc:sldMkLst>
        <pc:picChg chg="add mod">
          <ac:chgData name="mehmet sait özdemir" userId="dce2c172-62e6-4d50-b888-93ec6715f647" providerId="ADAL" clId="{8936A660-39A5-4C03-AD1D-839B3D8EDCFF}" dt="2023-09-19T09:56:49.518" v="104" actId="14100"/>
          <ac:picMkLst>
            <pc:docMk/>
            <pc:sldMk cId="1789798284" sldId="349"/>
            <ac:picMk id="5" creationId="{7014D845-C18E-64F6-8FFF-B88ECA19FDEF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075119090" sldId="349"/>
        </pc:sldMkLst>
      </pc:sldChg>
      <pc:sldChg chg="addSp modSp add mod replId">
        <pc:chgData name="mehmet sait özdemir" userId="dce2c172-62e6-4d50-b888-93ec6715f647" providerId="ADAL" clId="{8936A660-39A5-4C03-AD1D-839B3D8EDCFF}" dt="2023-09-19T09:56:59.162" v="108" actId="14100"/>
        <pc:sldMkLst>
          <pc:docMk/>
          <pc:sldMk cId="1751702746" sldId="350"/>
        </pc:sldMkLst>
        <pc:picChg chg="add mod">
          <ac:chgData name="mehmet sait özdemir" userId="dce2c172-62e6-4d50-b888-93ec6715f647" providerId="ADAL" clId="{8936A660-39A5-4C03-AD1D-839B3D8EDCFF}" dt="2023-09-19T09:56:59.162" v="108" actId="14100"/>
          <ac:picMkLst>
            <pc:docMk/>
            <pc:sldMk cId="1751702746" sldId="350"/>
            <ac:picMk id="5" creationId="{7217EFA0-9B42-0C74-B5D2-02AE0B2E470E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319675336" sldId="350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737896535" sldId="351"/>
        </pc:sldMkLst>
      </pc:sldChg>
      <pc:sldChg chg="addSp modSp add mod replId">
        <pc:chgData name="mehmet sait özdemir" userId="dce2c172-62e6-4d50-b888-93ec6715f647" providerId="ADAL" clId="{8936A660-39A5-4C03-AD1D-839B3D8EDCFF}" dt="2023-09-19T09:57:11.221" v="111" actId="1076"/>
        <pc:sldMkLst>
          <pc:docMk/>
          <pc:sldMk cId="4120011767" sldId="351"/>
        </pc:sldMkLst>
        <pc:picChg chg="add mod">
          <ac:chgData name="mehmet sait özdemir" userId="dce2c172-62e6-4d50-b888-93ec6715f647" providerId="ADAL" clId="{8936A660-39A5-4C03-AD1D-839B3D8EDCFF}" dt="2023-09-19T09:57:11.221" v="111" actId="1076"/>
          <ac:picMkLst>
            <pc:docMk/>
            <pc:sldMk cId="4120011767" sldId="351"/>
            <ac:picMk id="5" creationId="{FAFA21D7-21AD-41BF-7D8E-842AB2B6D08D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99414813" sldId="352"/>
        </pc:sldMkLst>
      </pc:sldChg>
      <pc:sldChg chg="addSp modSp add mod">
        <pc:chgData name="mehmet sait özdemir" userId="dce2c172-62e6-4d50-b888-93ec6715f647" providerId="ADAL" clId="{8936A660-39A5-4C03-AD1D-839B3D8EDCFF}" dt="2023-09-19T09:57:21.108" v="114" actId="1076"/>
        <pc:sldMkLst>
          <pc:docMk/>
          <pc:sldMk cId="1045061955" sldId="352"/>
        </pc:sldMkLst>
        <pc:picChg chg="add mod">
          <ac:chgData name="mehmet sait özdemir" userId="dce2c172-62e6-4d50-b888-93ec6715f647" providerId="ADAL" clId="{8936A660-39A5-4C03-AD1D-839B3D8EDCFF}" dt="2023-09-19T09:57:21.108" v="114" actId="1076"/>
          <ac:picMkLst>
            <pc:docMk/>
            <pc:sldMk cId="1045061955" sldId="352"/>
            <ac:picMk id="5" creationId="{858EE7E9-ADA5-B346-AE18-FEABD970F3B8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856186695" sldId="353"/>
        </pc:sldMkLst>
      </pc:sldChg>
      <pc:sldChg chg="addSp modSp add mod replId">
        <pc:chgData name="mehmet sait özdemir" userId="dce2c172-62e6-4d50-b888-93ec6715f647" providerId="ADAL" clId="{8936A660-39A5-4C03-AD1D-839B3D8EDCFF}" dt="2023-09-19T09:57:35.919" v="118" actId="1076"/>
        <pc:sldMkLst>
          <pc:docMk/>
          <pc:sldMk cId="1952349514" sldId="353"/>
        </pc:sldMkLst>
        <pc:picChg chg="add mod">
          <ac:chgData name="mehmet sait özdemir" userId="dce2c172-62e6-4d50-b888-93ec6715f647" providerId="ADAL" clId="{8936A660-39A5-4C03-AD1D-839B3D8EDCFF}" dt="2023-09-19T09:57:35.919" v="118" actId="1076"/>
          <ac:picMkLst>
            <pc:docMk/>
            <pc:sldMk cId="1952349514" sldId="353"/>
            <ac:picMk id="5" creationId="{0F6EF54E-A0F7-D91A-3E38-77F29C93BA93}"/>
          </ac:picMkLst>
        </pc:picChg>
      </pc:sldChg>
      <pc:sldChg chg="addSp modSp add mod replId">
        <pc:chgData name="mehmet sait özdemir" userId="dce2c172-62e6-4d50-b888-93ec6715f647" providerId="ADAL" clId="{8936A660-39A5-4C03-AD1D-839B3D8EDCFF}" dt="2023-09-19T09:57:47.958" v="122" actId="14100"/>
        <pc:sldMkLst>
          <pc:docMk/>
          <pc:sldMk cId="3176126099" sldId="354"/>
        </pc:sldMkLst>
        <pc:picChg chg="add mod">
          <ac:chgData name="mehmet sait özdemir" userId="dce2c172-62e6-4d50-b888-93ec6715f647" providerId="ADAL" clId="{8936A660-39A5-4C03-AD1D-839B3D8EDCFF}" dt="2023-09-19T09:57:47.958" v="122" actId="14100"/>
          <ac:picMkLst>
            <pc:docMk/>
            <pc:sldMk cId="3176126099" sldId="354"/>
            <ac:picMk id="5" creationId="{AB4013ED-1BC2-B991-8253-51C4FB756F31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234653511" sldId="354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811270160" sldId="355"/>
        </pc:sldMkLst>
      </pc:sldChg>
      <pc:sldChg chg="addSp modSp add mod replId">
        <pc:chgData name="mehmet sait özdemir" userId="dce2c172-62e6-4d50-b888-93ec6715f647" providerId="ADAL" clId="{8936A660-39A5-4C03-AD1D-839B3D8EDCFF}" dt="2023-09-19T09:57:59.507" v="127" actId="14100"/>
        <pc:sldMkLst>
          <pc:docMk/>
          <pc:sldMk cId="1279841671" sldId="355"/>
        </pc:sldMkLst>
        <pc:picChg chg="add mod">
          <ac:chgData name="mehmet sait özdemir" userId="dce2c172-62e6-4d50-b888-93ec6715f647" providerId="ADAL" clId="{8936A660-39A5-4C03-AD1D-839B3D8EDCFF}" dt="2023-09-19T09:57:59.507" v="127" actId="14100"/>
          <ac:picMkLst>
            <pc:docMk/>
            <pc:sldMk cId="1279841671" sldId="355"/>
            <ac:picMk id="5" creationId="{DED7DC19-09FD-D1CB-9611-6CF751AD26E8}"/>
          </ac:picMkLst>
        </pc:picChg>
      </pc:sldChg>
      <pc:sldChg chg="addSp modSp add mod replId">
        <pc:chgData name="mehmet sait özdemir" userId="dce2c172-62e6-4d50-b888-93ec6715f647" providerId="ADAL" clId="{8936A660-39A5-4C03-AD1D-839B3D8EDCFF}" dt="2023-09-19T09:58:12.992" v="131" actId="14100"/>
        <pc:sldMkLst>
          <pc:docMk/>
          <pc:sldMk cId="650061619" sldId="356"/>
        </pc:sldMkLst>
        <pc:picChg chg="add mod">
          <ac:chgData name="mehmet sait özdemir" userId="dce2c172-62e6-4d50-b888-93ec6715f647" providerId="ADAL" clId="{8936A660-39A5-4C03-AD1D-839B3D8EDCFF}" dt="2023-09-19T09:58:12.992" v="131" actId="14100"/>
          <ac:picMkLst>
            <pc:docMk/>
            <pc:sldMk cId="650061619" sldId="356"/>
            <ac:picMk id="5" creationId="{4E9716B9-9412-FDE6-9B73-2399E4C71AF7}"/>
          </ac:picMkLst>
        </pc:picChg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847090607" sldId="356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569064377" sldId="357"/>
        </pc:sldMkLst>
      </pc:sldChg>
      <pc:sldChg chg="addSp modSp add mod replId">
        <pc:chgData name="mehmet sait özdemir" userId="dce2c172-62e6-4d50-b888-93ec6715f647" providerId="ADAL" clId="{8936A660-39A5-4C03-AD1D-839B3D8EDCFF}" dt="2023-09-19T09:58:27.624" v="134" actId="1076"/>
        <pc:sldMkLst>
          <pc:docMk/>
          <pc:sldMk cId="2868690890" sldId="357"/>
        </pc:sldMkLst>
        <pc:picChg chg="add mod">
          <ac:chgData name="mehmet sait özdemir" userId="dce2c172-62e6-4d50-b888-93ec6715f647" providerId="ADAL" clId="{8936A660-39A5-4C03-AD1D-839B3D8EDCFF}" dt="2023-09-19T09:58:27.624" v="134" actId="1076"/>
          <ac:picMkLst>
            <pc:docMk/>
            <pc:sldMk cId="2868690890" sldId="357"/>
            <ac:picMk id="5" creationId="{354F6CB6-A6A1-B6F0-D168-D2885A8917E1}"/>
          </ac:picMkLst>
        </pc:picChg>
      </pc:sldChg>
      <pc:sldChg chg="add del replId">
        <pc:chgData name="mehmet sait özdemir" userId="dce2c172-62e6-4d50-b888-93ec6715f647" providerId="ADAL" clId="{8936A660-39A5-4C03-AD1D-839B3D8EDCFF}" dt="2023-09-19T09:53:55.861" v="56" actId="2696"/>
        <pc:sldMkLst>
          <pc:docMk/>
          <pc:sldMk cId="1866289867" sldId="358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983098921" sldId="358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48789441" sldId="359"/>
        </pc:sldMkLst>
      </pc:sldChg>
      <pc:sldChg chg="add del replId">
        <pc:chgData name="mehmet sait özdemir" userId="dce2c172-62e6-4d50-b888-93ec6715f647" providerId="ADAL" clId="{8936A660-39A5-4C03-AD1D-839B3D8EDCFF}" dt="2023-09-19T09:53:55.861" v="56" actId="2696"/>
        <pc:sldMkLst>
          <pc:docMk/>
          <pc:sldMk cId="2826049513" sldId="359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747070551" sldId="360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016537615" sldId="361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311112544" sldId="362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072535277" sldId="363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310889375" sldId="364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177503286" sldId="365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346145763" sldId="366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096998591" sldId="367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936421200" sldId="368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158406558" sldId="369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686834109" sldId="370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4291235833" sldId="371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883134271" sldId="372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003111397" sldId="373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572870953" sldId="374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59897460" sldId="375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2747990607" sldId="376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3331998987" sldId="377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1519973142" sldId="378"/>
        </pc:sldMkLst>
      </pc:sldChg>
      <pc:sldChg chg="del">
        <pc:chgData name="mehmet sait özdemir" userId="dce2c172-62e6-4d50-b888-93ec6715f647" providerId="ADAL" clId="{8936A660-39A5-4C03-AD1D-839B3D8EDCFF}" dt="2023-09-19T09:51:34.045" v="48" actId="2696"/>
        <pc:sldMkLst>
          <pc:docMk/>
          <pc:sldMk cId="930413592" sldId="3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3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2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25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44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7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559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7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33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5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23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38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203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3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9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5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8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49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1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9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1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MODERN ATOM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TEORİSİ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14A169-648D-52E9-443C-0DA604AC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10" y="232913"/>
            <a:ext cx="9611018" cy="58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7710F3-8192-CE26-2F2B-E0742E88F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8" y="210503"/>
            <a:ext cx="6499308" cy="60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E26A94C-CBA8-FE01-E52B-73DE2AC95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06" y="248273"/>
            <a:ext cx="9993403" cy="53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E1266F-3978-E24C-55F0-B899BFC5D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8" y="253761"/>
            <a:ext cx="10098747" cy="38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683CB9-D41E-6B09-F770-F100DB18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99" y="301924"/>
            <a:ext cx="4065320" cy="60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14D845-C18E-64F6-8FFF-B88ECA19F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06" y="263452"/>
            <a:ext cx="8772471" cy="60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17EFA0-9B42-0C74-B5D2-02AE0B2E4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99" y="267419"/>
            <a:ext cx="5784901" cy="63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AFA21D7-21AD-41BF-7D8E-842AB2B6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4" y="266113"/>
            <a:ext cx="8422148" cy="57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58EE7E9-ADA5-B346-AE18-FEABD970F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92" y="244973"/>
            <a:ext cx="9104462" cy="57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6EF54E-A0F7-D91A-3E38-77F29C93B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8" y="326575"/>
            <a:ext cx="9228181" cy="52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64CB60E-CE82-48ED-3F97-FBEC67FE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81" y="397010"/>
            <a:ext cx="8922679" cy="58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4013ED-1BC2-B991-8253-51C4FB75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11" y="317751"/>
            <a:ext cx="9573584" cy="61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ED7DC19-09FD-D1CB-9611-6CF751AD2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89" y="225171"/>
            <a:ext cx="7943263" cy="62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E9716B9-9412-FDE6-9B73-2399E4C71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69" y="267418"/>
            <a:ext cx="4561097" cy="63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4F6CB6-A6A1-B6F0-D168-D2885A89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80" y="198407"/>
            <a:ext cx="9948685" cy="59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E54736-0CC9-0190-9ED8-56A1EFB2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2" y="288714"/>
            <a:ext cx="9928723" cy="42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4D748B-CB8E-7AD0-499D-3C87A8921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26" y="347588"/>
            <a:ext cx="5848174" cy="60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2FE8FB-8DBC-7F4D-5AFC-DE53DB3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7" y="312258"/>
            <a:ext cx="6065314" cy="62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60FA72-744C-A14B-5867-67C9CD2E7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31" y="304653"/>
            <a:ext cx="9417872" cy="53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A209FD4-FE9A-9764-F826-C849666A5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53" y="405441"/>
            <a:ext cx="8953598" cy="55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3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A7A10F-D07F-4734-3AB8-0D62761B0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88" y="404114"/>
            <a:ext cx="10124716" cy="24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</a:t>
            </a: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MODERN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TEORİSİ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FEFB7D-057B-E54D-76A6-4A7860EF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315853"/>
            <a:ext cx="10110446" cy="24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7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152</Words>
  <Application>Microsoft Office PowerPoint</Application>
  <PresentationFormat>Geniş ekran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15</cp:revision>
  <dcterms:created xsi:type="dcterms:W3CDTF">2023-06-24T14:28:55Z</dcterms:created>
  <dcterms:modified xsi:type="dcterms:W3CDTF">2023-09-19T09:58:28Z</dcterms:modified>
</cp:coreProperties>
</file>