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2" r:id="rId28"/>
    <p:sldId id="311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B8309EAE-8BC3-4574-B35A-32BE24745CE5}"/>
    <pc:docChg chg="undo custSel addSld delSld modSld sldOrd">
      <pc:chgData name="mehmet sait özdemir" userId="dce2c172-62e6-4d50-b888-93ec6715f647" providerId="ADAL" clId="{B8309EAE-8BC3-4574-B35A-32BE24745CE5}" dt="2023-08-05T11:53:07.897" v="142" actId="47"/>
      <pc:docMkLst>
        <pc:docMk/>
      </pc:docMkLst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4128772191" sldId="258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3724215940" sldId="259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946287543" sldId="260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141473794" sldId="261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386212940" sldId="262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879725211" sldId="263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3670460006" sldId="264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3807731147" sldId="265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012136970" sldId="267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968432206" sldId="268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736505039" sldId="269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4106630128" sldId="270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822581069" sldId="271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680780840" sldId="272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74940788" sldId="273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727511352" sldId="274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3117534908" sldId="275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201870570" sldId="276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359801638" sldId="277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3261144336" sldId="278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079954345" sldId="279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496062718" sldId="280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775135393" sldId="281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248457267" sldId="282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062132110" sldId="283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962829103" sldId="284"/>
        </pc:sldMkLst>
      </pc:sldChg>
      <pc:sldChg chg="addSp delSp modSp mod">
        <pc:chgData name="mehmet sait özdemir" userId="dce2c172-62e6-4d50-b888-93ec6715f647" providerId="ADAL" clId="{B8309EAE-8BC3-4574-B35A-32BE24745CE5}" dt="2023-08-05T09:42:13.068" v="13" actId="1076"/>
        <pc:sldMkLst>
          <pc:docMk/>
          <pc:sldMk cId="1282158046" sldId="286"/>
        </pc:sldMkLst>
        <pc:picChg chg="del">
          <ac:chgData name="mehmet sait özdemir" userId="dce2c172-62e6-4d50-b888-93ec6715f647" providerId="ADAL" clId="{B8309EAE-8BC3-4574-B35A-32BE24745CE5}" dt="2023-08-05T09:41:30.827" v="2" actId="478"/>
          <ac:picMkLst>
            <pc:docMk/>
            <pc:sldMk cId="1282158046" sldId="286"/>
            <ac:picMk id="3" creationId="{20D4AD19-8559-15B0-4B5C-C8D6477A6939}"/>
          </ac:picMkLst>
        </pc:picChg>
        <pc:picChg chg="add mod">
          <ac:chgData name="mehmet sait özdemir" userId="dce2c172-62e6-4d50-b888-93ec6715f647" providerId="ADAL" clId="{B8309EAE-8BC3-4574-B35A-32BE24745CE5}" dt="2023-08-05T09:42:13.068" v="13" actId="1076"/>
          <ac:picMkLst>
            <pc:docMk/>
            <pc:sldMk cId="1282158046" sldId="286"/>
            <ac:picMk id="4" creationId="{687EB7B8-7246-2D5E-8D40-37D3C671711F}"/>
          </ac:picMkLst>
        </pc:picChg>
        <pc:picChg chg="del">
          <ac:chgData name="mehmet sait özdemir" userId="dce2c172-62e6-4d50-b888-93ec6715f647" providerId="ADAL" clId="{B8309EAE-8BC3-4574-B35A-32BE24745CE5}" dt="2023-08-05T09:41:31.397" v="3" actId="478"/>
          <ac:picMkLst>
            <pc:docMk/>
            <pc:sldMk cId="1282158046" sldId="286"/>
            <ac:picMk id="5" creationId="{576FBED6-FBF9-4C16-D86B-AF0FBDB7CBCB}"/>
          </ac:picMkLst>
        </pc:picChg>
        <pc:picChg chg="del">
          <ac:chgData name="mehmet sait özdemir" userId="dce2c172-62e6-4d50-b888-93ec6715f647" providerId="ADAL" clId="{B8309EAE-8BC3-4574-B35A-32BE24745CE5}" dt="2023-08-05T09:41:31.988" v="4" actId="478"/>
          <ac:picMkLst>
            <pc:docMk/>
            <pc:sldMk cId="1282158046" sldId="286"/>
            <ac:picMk id="7" creationId="{6C7B1496-C237-9DD4-6939-51E83ABCE143}"/>
          </ac:picMkLst>
        </pc:picChg>
      </pc:sldChg>
      <pc:sldChg chg="del">
        <pc:chgData name="mehmet sait özdemir" userId="dce2c172-62e6-4d50-b888-93ec6715f647" providerId="ADAL" clId="{B8309EAE-8BC3-4574-B35A-32BE24745CE5}" dt="2023-08-05T09:41:29.616" v="1" actId="47"/>
        <pc:sldMkLst>
          <pc:docMk/>
          <pc:sldMk cId="237652857" sldId="287"/>
        </pc:sldMkLst>
      </pc:sldChg>
      <pc:sldChg chg="addSp modSp add mod">
        <pc:chgData name="mehmet sait özdemir" userId="dce2c172-62e6-4d50-b888-93ec6715f647" providerId="ADAL" clId="{B8309EAE-8BC3-4574-B35A-32BE24745CE5}" dt="2023-08-05T09:42:24.929" v="16" actId="1076"/>
        <pc:sldMkLst>
          <pc:docMk/>
          <pc:sldMk cId="550833613" sldId="287"/>
        </pc:sldMkLst>
        <pc:picChg chg="add mod">
          <ac:chgData name="mehmet sait özdemir" userId="dce2c172-62e6-4d50-b888-93ec6715f647" providerId="ADAL" clId="{B8309EAE-8BC3-4574-B35A-32BE24745CE5}" dt="2023-08-05T09:42:24.929" v="16" actId="1076"/>
          <ac:picMkLst>
            <pc:docMk/>
            <pc:sldMk cId="550833613" sldId="287"/>
            <ac:picMk id="3" creationId="{343BF554-8197-B49D-40D2-61A8EB448AB7}"/>
          </ac:picMkLst>
        </pc:picChg>
      </pc:sldChg>
      <pc:sldChg chg="addSp modSp add mod">
        <pc:chgData name="mehmet sait özdemir" userId="dce2c172-62e6-4d50-b888-93ec6715f647" providerId="ADAL" clId="{B8309EAE-8BC3-4574-B35A-32BE24745CE5}" dt="2023-08-05T09:42:41.601" v="19" actId="1076"/>
        <pc:sldMkLst>
          <pc:docMk/>
          <pc:sldMk cId="424189195" sldId="288"/>
        </pc:sldMkLst>
        <pc:picChg chg="add mod">
          <ac:chgData name="mehmet sait özdemir" userId="dce2c172-62e6-4d50-b888-93ec6715f647" providerId="ADAL" clId="{B8309EAE-8BC3-4574-B35A-32BE24745CE5}" dt="2023-08-05T09:42:41.601" v="19" actId="1076"/>
          <ac:picMkLst>
            <pc:docMk/>
            <pc:sldMk cId="424189195" sldId="288"/>
            <ac:picMk id="3" creationId="{0CA43C13-1ACF-8FE6-4D31-702CF0F5353A}"/>
          </ac:picMkLst>
        </pc:picChg>
      </pc:sldChg>
      <pc:sldChg chg="addSp modSp add mod replId">
        <pc:chgData name="mehmet sait özdemir" userId="dce2c172-62e6-4d50-b888-93ec6715f647" providerId="ADAL" clId="{B8309EAE-8BC3-4574-B35A-32BE24745CE5}" dt="2023-08-05T09:42:54.103" v="22" actId="1076"/>
        <pc:sldMkLst>
          <pc:docMk/>
          <pc:sldMk cId="426976240" sldId="289"/>
        </pc:sldMkLst>
        <pc:picChg chg="add mod">
          <ac:chgData name="mehmet sait özdemir" userId="dce2c172-62e6-4d50-b888-93ec6715f647" providerId="ADAL" clId="{B8309EAE-8BC3-4574-B35A-32BE24745CE5}" dt="2023-08-05T09:42:54.103" v="22" actId="1076"/>
          <ac:picMkLst>
            <pc:docMk/>
            <pc:sldMk cId="426976240" sldId="289"/>
            <ac:picMk id="3" creationId="{02DC5A02-991F-B895-7D80-C08D938D40F0}"/>
          </ac:picMkLst>
        </pc:picChg>
      </pc:sldChg>
      <pc:sldChg chg="addSp modSp add mod">
        <pc:chgData name="mehmet sait özdemir" userId="dce2c172-62e6-4d50-b888-93ec6715f647" providerId="ADAL" clId="{B8309EAE-8BC3-4574-B35A-32BE24745CE5}" dt="2023-08-05T09:44:46.350" v="25" actId="1076"/>
        <pc:sldMkLst>
          <pc:docMk/>
          <pc:sldMk cId="3105524016" sldId="290"/>
        </pc:sldMkLst>
        <pc:picChg chg="add mod">
          <ac:chgData name="mehmet sait özdemir" userId="dce2c172-62e6-4d50-b888-93ec6715f647" providerId="ADAL" clId="{B8309EAE-8BC3-4574-B35A-32BE24745CE5}" dt="2023-08-05T09:44:46.350" v="25" actId="1076"/>
          <ac:picMkLst>
            <pc:docMk/>
            <pc:sldMk cId="3105524016" sldId="290"/>
            <ac:picMk id="3" creationId="{8BF0621F-E4C2-3335-0897-F53A61B47021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640470394" sldId="291"/>
        </pc:sldMkLst>
      </pc:sldChg>
      <pc:sldChg chg="addSp modSp add mod replId">
        <pc:chgData name="mehmet sait özdemir" userId="dce2c172-62e6-4d50-b888-93ec6715f647" providerId="ADAL" clId="{B8309EAE-8BC3-4574-B35A-32BE24745CE5}" dt="2023-08-05T09:45:09.704" v="28" actId="1076"/>
        <pc:sldMkLst>
          <pc:docMk/>
          <pc:sldMk cId="826641854" sldId="291"/>
        </pc:sldMkLst>
        <pc:picChg chg="add mod">
          <ac:chgData name="mehmet sait özdemir" userId="dce2c172-62e6-4d50-b888-93ec6715f647" providerId="ADAL" clId="{B8309EAE-8BC3-4574-B35A-32BE24745CE5}" dt="2023-08-05T09:45:09.704" v="28" actId="1076"/>
          <ac:picMkLst>
            <pc:docMk/>
            <pc:sldMk cId="826641854" sldId="291"/>
            <ac:picMk id="3" creationId="{20A250C6-80E2-6E4C-2485-32C3619397F9}"/>
          </ac:picMkLst>
        </pc:picChg>
      </pc:sldChg>
      <pc:sldChg chg="addSp modSp add mod replId">
        <pc:chgData name="mehmet sait özdemir" userId="dce2c172-62e6-4d50-b888-93ec6715f647" providerId="ADAL" clId="{B8309EAE-8BC3-4574-B35A-32BE24745CE5}" dt="2023-08-05T09:47:06.612" v="31" actId="1076"/>
        <pc:sldMkLst>
          <pc:docMk/>
          <pc:sldMk cId="3191297224" sldId="292"/>
        </pc:sldMkLst>
        <pc:picChg chg="add mod">
          <ac:chgData name="mehmet sait özdemir" userId="dce2c172-62e6-4d50-b888-93ec6715f647" providerId="ADAL" clId="{B8309EAE-8BC3-4574-B35A-32BE24745CE5}" dt="2023-08-05T09:47:06.612" v="31" actId="1076"/>
          <ac:picMkLst>
            <pc:docMk/>
            <pc:sldMk cId="3191297224" sldId="292"/>
            <ac:picMk id="3" creationId="{47AFE8E1-A9AF-F150-DE0A-B08B8F38BBCB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4068503419" sldId="292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192910211" sldId="293"/>
        </pc:sldMkLst>
      </pc:sldChg>
      <pc:sldChg chg="addSp modSp add mod replId">
        <pc:chgData name="mehmet sait özdemir" userId="dce2c172-62e6-4d50-b888-93ec6715f647" providerId="ADAL" clId="{B8309EAE-8BC3-4574-B35A-32BE24745CE5}" dt="2023-08-05T09:59:24.121" v="34" actId="1076"/>
        <pc:sldMkLst>
          <pc:docMk/>
          <pc:sldMk cId="3948493906" sldId="293"/>
        </pc:sldMkLst>
        <pc:picChg chg="add mod">
          <ac:chgData name="mehmet sait özdemir" userId="dce2c172-62e6-4d50-b888-93ec6715f647" providerId="ADAL" clId="{B8309EAE-8BC3-4574-B35A-32BE24745CE5}" dt="2023-08-05T09:59:24.121" v="34" actId="1076"/>
          <ac:picMkLst>
            <pc:docMk/>
            <pc:sldMk cId="3948493906" sldId="293"/>
            <ac:picMk id="3" creationId="{C7A06B45-4852-32F8-A028-828F723CA179}"/>
          </ac:picMkLst>
        </pc:picChg>
      </pc:sldChg>
      <pc:sldChg chg="addSp modSp add mod">
        <pc:chgData name="mehmet sait özdemir" userId="dce2c172-62e6-4d50-b888-93ec6715f647" providerId="ADAL" clId="{B8309EAE-8BC3-4574-B35A-32BE24745CE5}" dt="2023-08-05T10:00:16.421" v="38" actId="1076"/>
        <pc:sldMkLst>
          <pc:docMk/>
          <pc:sldMk cId="825240024" sldId="294"/>
        </pc:sldMkLst>
        <pc:picChg chg="add mod">
          <ac:chgData name="mehmet sait özdemir" userId="dce2c172-62e6-4d50-b888-93ec6715f647" providerId="ADAL" clId="{B8309EAE-8BC3-4574-B35A-32BE24745CE5}" dt="2023-08-05T10:00:16.421" v="38" actId="1076"/>
          <ac:picMkLst>
            <pc:docMk/>
            <pc:sldMk cId="825240024" sldId="294"/>
            <ac:picMk id="3" creationId="{07759040-2412-7897-94A2-01DA58596289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502728860" sldId="294"/>
        </pc:sldMkLst>
      </pc:sldChg>
      <pc:sldChg chg="addSp modSp add mod replId">
        <pc:chgData name="mehmet sait özdemir" userId="dce2c172-62e6-4d50-b888-93ec6715f647" providerId="ADAL" clId="{B8309EAE-8BC3-4574-B35A-32BE24745CE5}" dt="2023-08-05T10:01:05.463" v="41" actId="1076"/>
        <pc:sldMkLst>
          <pc:docMk/>
          <pc:sldMk cId="3029147179" sldId="295"/>
        </pc:sldMkLst>
        <pc:picChg chg="add mod">
          <ac:chgData name="mehmet sait özdemir" userId="dce2c172-62e6-4d50-b888-93ec6715f647" providerId="ADAL" clId="{B8309EAE-8BC3-4574-B35A-32BE24745CE5}" dt="2023-08-05T10:01:05.463" v="41" actId="1076"/>
          <ac:picMkLst>
            <pc:docMk/>
            <pc:sldMk cId="3029147179" sldId="295"/>
            <ac:picMk id="3" creationId="{54568141-0BB1-3662-B0F2-096F0C090E88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3782449207" sldId="295"/>
        </pc:sldMkLst>
      </pc:sldChg>
      <pc:sldChg chg="addSp modSp add mod replId">
        <pc:chgData name="mehmet sait özdemir" userId="dce2c172-62e6-4d50-b888-93ec6715f647" providerId="ADAL" clId="{B8309EAE-8BC3-4574-B35A-32BE24745CE5}" dt="2023-08-05T10:02:34.033" v="50" actId="14100"/>
        <pc:sldMkLst>
          <pc:docMk/>
          <pc:sldMk cId="1853915636" sldId="296"/>
        </pc:sldMkLst>
        <pc:picChg chg="add mod">
          <ac:chgData name="mehmet sait özdemir" userId="dce2c172-62e6-4d50-b888-93ec6715f647" providerId="ADAL" clId="{B8309EAE-8BC3-4574-B35A-32BE24745CE5}" dt="2023-08-05T10:02:34.033" v="50" actId="14100"/>
          <ac:picMkLst>
            <pc:docMk/>
            <pc:sldMk cId="1853915636" sldId="296"/>
            <ac:picMk id="3" creationId="{DA868C7A-F6C6-6D02-4A98-0120A172B603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336189035" sldId="296"/>
        </pc:sldMkLst>
      </pc:sldChg>
      <pc:sldChg chg="addSp modSp add mod replId">
        <pc:chgData name="mehmet sait özdemir" userId="dce2c172-62e6-4d50-b888-93ec6715f647" providerId="ADAL" clId="{B8309EAE-8BC3-4574-B35A-32BE24745CE5}" dt="2023-08-05T10:02:20.179" v="46" actId="14100"/>
        <pc:sldMkLst>
          <pc:docMk/>
          <pc:sldMk cId="564381371" sldId="297"/>
        </pc:sldMkLst>
        <pc:picChg chg="add mod">
          <ac:chgData name="mehmet sait özdemir" userId="dce2c172-62e6-4d50-b888-93ec6715f647" providerId="ADAL" clId="{B8309EAE-8BC3-4574-B35A-32BE24745CE5}" dt="2023-08-05T10:02:20.179" v="46" actId="14100"/>
          <ac:picMkLst>
            <pc:docMk/>
            <pc:sldMk cId="564381371" sldId="297"/>
            <ac:picMk id="3" creationId="{7F63FD02-00AE-6435-2CB8-2EB73FFE5C02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295309895" sldId="297"/>
        </pc:sldMkLst>
      </pc:sldChg>
      <pc:sldChg chg="addSp modSp add mod replId">
        <pc:chgData name="mehmet sait özdemir" userId="dce2c172-62e6-4d50-b888-93ec6715f647" providerId="ADAL" clId="{B8309EAE-8BC3-4574-B35A-32BE24745CE5}" dt="2023-08-05T10:03:11.393" v="53" actId="1076"/>
        <pc:sldMkLst>
          <pc:docMk/>
          <pc:sldMk cId="3094458220" sldId="298"/>
        </pc:sldMkLst>
        <pc:picChg chg="add mod">
          <ac:chgData name="mehmet sait özdemir" userId="dce2c172-62e6-4d50-b888-93ec6715f647" providerId="ADAL" clId="{B8309EAE-8BC3-4574-B35A-32BE24745CE5}" dt="2023-08-05T10:03:11.393" v="53" actId="1076"/>
          <ac:picMkLst>
            <pc:docMk/>
            <pc:sldMk cId="3094458220" sldId="298"/>
            <ac:picMk id="3" creationId="{46DA0309-444B-75E5-F103-28DE65F92856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3852747764" sldId="298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873708845" sldId="299"/>
        </pc:sldMkLst>
      </pc:sldChg>
      <pc:sldChg chg="addSp modSp add mod replId">
        <pc:chgData name="mehmet sait özdemir" userId="dce2c172-62e6-4d50-b888-93ec6715f647" providerId="ADAL" clId="{B8309EAE-8BC3-4574-B35A-32BE24745CE5}" dt="2023-08-05T10:05:13.251" v="56" actId="1076"/>
        <pc:sldMkLst>
          <pc:docMk/>
          <pc:sldMk cId="2958559821" sldId="299"/>
        </pc:sldMkLst>
        <pc:picChg chg="add mod">
          <ac:chgData name="mehmet sait özdemir" userId="dce2c172-62e6-4d50-b888-93ec6715f647" providerId="ADAL" clId="{B8309EAE-8BC3-4574-B35A-32BE24745CE5}" dt="2023-08-05T10:05:13.251" v="56" actId="1076"/>
          <ac:picMkLst>
            <pc:docMk/>
            <pc:sldMk cId="2958559821" sldId="299"/>
            <ac:picMk id="3" creationId="{896C5A53-4706-5EF3-EB9B-E94F6F485B6B}"/>
          </ac:picMkLst>
        </pc:picChg>
      </pc:sldChg>
      <pc:sldChg chg="addSp modSp add mod replId">
        <pc:chgData name="mehmet sait özdemir" userId="dce2c172-62e6-4d50-b888-93ec6715f647" providerId="ADAL" clId="{B8309EAE-8BC3-4574-B35A-32BE24745CE5}" dt="2023-08-05T10:05:26.011" v="60" actId="14100"/>
        <pc:sldMkLst>
          <pc:docMk/>
          <pc:sldMk cId="2100225053" sldId="300"/>
        </pc:sldMkLst>
        <pc:picChg chg="add mod">
          <ac:chgData name="mehmet sait özdemir" userId="dce2c172-62e6-4d50-b888-93ec6715f647" providerId="ADAL" clId="{B8309EAE-8BC3-4574-B35A-32BE24745CE5}" dt="2023-08-05T10:05:26.011" v="60" actId="14100"/>
          <ac:picMkLst>
            <pc:docMk/>
            <pc:sldMk cId="2100225053" sldId="300"/>
            <ac:picMk id="3" creationId="{E07484B6-26ED-4AC6-92A7-143259C7B3E5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3567788805" sldId="300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3029918008" sldId="301"/>
        </pc:sldMkLst>
      </pc:sldChg>
      <pc:sldChg chg="addSp modSp add mod replId">
        <pc:chgData name="mehmet sait özdemir" userId="dce2c172-62e6-4d50-b888-93ec6715f647" providerId="ADAL" clId="{B8309EAE-8BC3-4574-B35A-32BE24745CE5}" dt="2023-08-05T10:05:45.264" v="63" actId="1076"/>
        <pc:sldMkLst>
          <pc:docMk/>
          <pc:sldMk cId="3096816335" sldId="301"/>
        </pc:sldMkLst>
        <pc:picChg chg="add mod">
          <ac:chgData name="mehmet sait özdemir" userId="dce2c172-62e6-4d50-b888-93ec6715f647" providerId="ADAL" clId="{B8309EAE-8BC3-4574-B35A-32BE24745CE5}" dt="2023-08-05T10:05:45.264" v="63" actId="1076"/>
          <ac:picMkLst>
            <pc:docMk/>
            <pc:sldMk cId="3096816335" sldId="301"/>
            <ac:picMk id="3" creationId="{AB2E8B39-0E51-3324-4A81-3D09F0353B33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107763694" sldId="302"/>
        </pc:sldMkLst>
      </pc:sldChg>
      <pc:sldChg chg="addSp modSp add mod">
        <pc:chgData name="mehmet sait özdemir" userId="dce2c172-62e6-4d50-b888-93ec6715f647" providerId="ADAL" clId="{B8309EAE-8BC3-4574-B35A-32BE24745CE5}" dt="2023-08-05T10:06:25.512" v="69" actId="1076"/>
        <pc:sldMkLst>
          <pc:docMk/>
          <pc:sldMk cId="2889608398" sldId="302"/>
        </pc:sldMkLst>
        <pc:picChg chg="add mod">
          <ac:chgData name="mehmet sait özdemir" userId="dce2c172-62e6-4d50-b888-93ec6715f647" providerId="ADAL" clId="{B8309EAE-8BC3-4574-B35A-32BE24745CE5}" dt="2023-08-05T10:06:25.512" v="69" actId="1076"/>
          <ac:picMkLst>
            <pc:docMk/>
            <pc:sldMk cId="2889608398" sldId="302"/>
            <ac:picMk id="3" creationId="{7E8909C8-2B8F-CADF-351C-5CBDC8578F01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40863252" sldId="303"/>
        </pc:sldMkLst>
      </pc:sldChg>
      <pc:sldChg chg="addSp modSp add mod replId">
        <pc:chgData name="mehmet sait özdemir" userId="dce2c172-62e6-4d50-b888-93ec6715f647" providerId="ADAL" clId="{B8309EAE-8BC3-4574-B35A-32BE24745CE5}" dt="2023-08-05T10:07:08.772" v="73" actId="14100"/>
        <pc:sldMkLst>
          <pc:docMk/>
          <pc:sldMk cId="3228659151" sldId="303"/>
        </pc:sldMkLst>
        <pc:picChg chg="add mod">
          <ac:chgData name="mehmet sait özdemir" userId="dce2c172-62e6-4d50-b888-93ec6715f647" providerId="ADAL" clId="{B8309EAE-8BC3-4574-B35A-32BE24745CE5}" dt="2023-08-05T10:07:08.772" v="73" actId="14100"/>
          <ac:picMkLst>
            <pc:docMk/>
            <pc:sldMk cId="3228659151" sldId="303"/>
            <ac:picMk id="3" creationId="{4FCE0AE7-6439-20FA-F716-EDC5CF30E87A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437089861" sldId="304"/>
        </pc:sldMkLst>
      </pc:sldChg>
      <pc:sldChg chg="addSp modSp add mod replId">
        <pc:chgData name="mehmet sait özdemir" userId="dce2c172-62e6-4d50-b888-93ec6715f647" providerId="ADAL" clId="{B8309EAE-8BC3-4574-B35A-32BE24745CE5}" dt="2023-08-05T10:07:42.320" v="76" actId="1076"/>
        <pc:sldMkLst>
          <pc:docMk/>
          <pc:sldMk cId="4037184118" sldId="304"/>
        </pc:sldMkLst>
        <pc:picChg chg="add mod">
          <ac:chgData name="mehmet sait özdemir" userId="dce2c172-62e6-4d50-b888-93ec6715f647" providerId="ADAL" clId="{B8309EAE-8BC3-4574-B35A-32BE24745CE5}" dt="2023-08-05T10:07:42.320" v="76" actId="1076"/>
          <ac:picMkLst>
            <pc:docMk/>
            <pc:sldMk cId="4037184118" sldId="304"/>
            <ac:picMk id="3" creationId="{22FD6C68-51EC-02FB-A9D2-1BC3697577B1}"/>
          </ac:picMkLst>
        </pc:picChg>
      </pc:sldChg>
      <pc:sldChg chg="addSp modSp add mod replId">
        <pc:chgData name="mehmet sait özdemir" userId="dce2c172-62e6-4d50-b888-93ec6715f647" providerId="ADAL" clId="{B8309EAE-8BC3-4574-B35A-32BE24745CE5}" dt="2023-08-05T10:11:02.604" v="82" actId="14100"/>
        <pc:sldMkLst>
          <pc:docMk/>
          <pc:sldMk cId="650625753" sldId="305"/>
        </pc:sldMkLst>
        <pc:picChg chg="add mod">
          <ac:chgData name="mehmet sait özdemir" userId="dce2c172-62e6-4d50-b888-93ec6715f647" providerId="ADAL" clId="{B8309EAE-8BC3-4574-B35A-32BE24745CE5}" dt="2023-08-05T10:11:02.604" v="82" actId="14100"/>
          <ac:picMkLst>
            <pc:docMk/>
            <pc:sldMk cId="650625753" sldId="305"/>
            <ac:picMk id="3" creationId="{22A37777-8FE4-EACB-293F-C208DB3A8983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4090621247" sldId="305"/>
        </pc:sldMkLst>
      </pc:sldChg>
      <pc:sldChg chg="addSp modSp add mod replId">
        <pc:chgData name="mehmet sait özdemir" userId="dce2c172-62e6-4d50-b888-93ec6715f647" providerId="ADAL" clId="{B8309EAE-8BC3-4574-B35A-32BE24745CE5}" dt="2023-08-05T10:12:12.149" v="87" actId="1076"/>
        <pc:sldMkLst>
          <pc:docMk/>
          <pc:sldMk cId="1843201078" sldId="306"/>
        </pc:sldMkLst>
        <pc:picChg chg="add mod">
          <ac:chgData name="mehmet sait özdemir" userId="dce2c172-62e6-4d50-b888-93ec6715f647" providerId="ADAL" clId="{B8309EAE-8BC3-4574-B35A-32BE24745CE5}" dt="2023-08-05T10:12:12.149" v="87" actId="1076"/>
          <ac:picMkLst>
            <pc:docMk/>
            <pc:sldMk cId="1843201078" sldId="306"/>
            <ac:picMk id="3" creationId="{FDF0A0E3-F25E-7B31-D9A8-DEB85D20ED14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980594616" sldId="306"/>
        </pc:sldMkLst>
      </pc:sldChg>
      <pc:sldChg chg="addSp modSp add mod replId">
        <pc:chgData name="mehmet sait özdemir" userId="dce2c172-62e6-4d50-b888-93ec6715f647" providerId="ADAL" clId="{B8309EAE-8BC3-4574-B35A-32BE24745CE5}" dt="2023-08-05T10:12:46.668" v="91" actId="14100"/>
        <pc:sldMkLst>
          <pc:docMk/>
          <pc:sldMk cId="1221829488" sldId="307"/>
        </pc:sldMkLst>
        <pc:picChg chg="add mod">
          <ac:chgData name="mehmet sait özdemir" userId="dce2c172-62e6-4d50-b888-93ec6715f647" providerId="ADAL" clId="{B8309EAE-8BC3-4574-B35A-32BE24745CE5}" dt="2023-08-05T10:12:46.668" v="91" actId="14100"/>
          <ac:picMkLst>
            <pc:docMk/>
            <pc:sldMk cId="1221829488" sldId="307"/>
            <ac:picMk id="3" creationId="{AB8B4238-99B1-A5CB-1068-2E53E80C9E7C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714688000" sldId="307"/>
        </pc:sldMkLst>
      </pc:sldChg>
      <pc:sldChg chg="addSp modSp add mod replId">
        <pc:chgData name="mehmet sait özdemir" userId="dce2c172-62e6-4d50-b888-93ec6715f647" providerId="ADAL" clId="{B8309EAE-8BC3-4574-B35A-32BE24745CE5}" dt="2023-08-05T10:13:59.030" v="95" actId="14100"/>
        <pc:sldMkLst>
          <pc:docMk/>
          <pc:sldMk cId="1953097475" sldId="308"/>
        </pc:sldMkLst>
        <pc:picChg chg="add mod">
          <ac:chgData name="mehmet sait özdemir" userId="dce2c172-62e6-4d50-b888-93ec6715f647" providerId="ADAL" clId="{B8309EAE-8BC3-4574-B35A-32BE24745CE5}" dt="2023-08-05T10:13:59.030" v="95" actId="14100"/>
          <ac:picMkLst>
            <pc:docMk/>
            <pc:sldMk cId="1953097475" sldId="308"/>
            <ac:picMk id="3" creationId="{137EF471-2573-9843-AA49-7BF34A857E7E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493143934" sldId="308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194142314" sldId="309"/>
        </pc:sldMkLst>
      </pc:sldChg>
      <pc:sldChg chg="addSp modSp add mod replId">
        <pc:chgData name="mehmet sait özdemir" userId="dce2c172-62e6-4d50-b888-93ec6715f647" providerId="ADAL" clId="{B8309EAE-8BC3-4574-B35A-32BE24745CE5}" dt="2023-08-05T10:15:49.504" v="98" actId="1076"/>
        <pc:sldMkLst>
          <pc:docMk/>
          <pc:sldMk cId="3408277620" sldId="309"/>
        </pc:sldMkLst>
        <pc:picChg chg="add mod">
          <ac:chgData name="mehmet sait özdemir" userId="dce2c172-62e6-4d50-b888-93ec6715f647" providerId="ADAL" clId="{B8309EAE-8BC3-4574-B35A-32BE24745CE5}" dt="2023-08-05T10:15:49.504" v="98" actId="1076"/>
          <ac:picMkLst>
            <pc:docMk/>
            <pc:sldMk cId="3408277620" sldId="309"/>
            <ac:picMk id="3" creationId="{14EA9937-8061-D65B-D697-CFF2DEF40E69}"/>
          </ac:picMkLst>
        </pc:picChg>
      </pc:sldChg>
      <pc:sldChg chg="addSp modSp add mod replId">
        <pc:chgData name="mehmet sait özdemir" userId="dce2c172-62e6-4d50-b888-93ec6715f647" providerId="ADAL" clId="{B8309EAE-8BC3-4574-B35A-32BE24745CE5}" dt="2023-08-05T10:19:18.595" v="101" actId="1076"/>
        <pc:sldMkLst>
          <pc:docMk/>
          <pc:sldMk cId="105714135" sldId="310"/>
        </pc:sldMkLst>
        <pc:picChg chg="add mod">
          <ac:chgData name="mehmet sait özdemir" userId="dce2c172-62e6-4d50-b888-93ec6715f647" providerId="ADAL" clId="{B8309EAE-8BC3-4574-B35A-32BE24745CE5}" dt="2023-08-05T10:19:18.595" v="101" actId="1076"/>
          <ac:picMkLst>
            <pc:docMk/>
            <pc:sldMk cId="105714135" sldId="310"/>
            <ac:picMk id="3" creationId="{E7B0924F-1903-A9FC-6CED-B91A8AA81578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3251587459" sldId="310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632541436" sldId="311"/>
        </pc:sldMkLst>
      </pc:sldChg>
      <pc:sldChg chg="addSp modSp add mod replId">
        <pc:chgData name="mehmet sait özdemir" userId="dce2c172-62e6-4d50-b888-93ec6715f647" providerId="ADAL" clId="{B8309EAE-8BC3-4574-B35A-32BE24745CE5}" dt="2023-08-05T10:19:33.096" v="104" actId="1076"/>
        <pc:sldMkLst>
          <pc:docMk/>
          <pc:sldMk cId="1709590955" sldId="311"/>
        </pc:sldMkLst>
        <pc:picChg chg="add mod">
          <ac:chgData name="mehmet sait özdemir" userId="dce2c172-62e6-4d50-b888-93ec6715f647" providerId="ADAL" clId="{B8309EAE-8BC3-4574-B35A-32BE24745CE5}" dt="2023-08-05T10:19:33.096" v="104" actId="1076"/>
          <ac:picMkLst>
            <pc:docMk/>
            <pc:sldMk cId="1709590955" sldId="311"/>
            <ac:picMk id="3" creationId="{B69868C6-A875-F5D3-72BC-A087792F674C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457044031" sldId="312"/>
        </pc:sldMkLst>
      </pc:sldChg>
      <pc:sldChg chg="addSp modSp add mod ord replId">
        <pc:chgData name="mehmet sait özdemir" userId="dce2c172-62e6-4d50-b888-93ec6715f647" providerId="ADAL" clId="{B8309EAE-8BC3-4574-B35A-32BE24745CE5}" dt="2023-08-05T10:20:43.574" v="112"/>
        <pc:sldMkLst>
          <pc:docMk/>
          <pc:sldMk cId="2674344799" sldId="312"/>
        </pc:sldMkLst>
        <pc:picChg chg="add mod">
          <ac:chgData name="mehmet sait özdemir" userId="dce2c172-62e6-4d50-b888-93ec6715f647" providerId="ADAL" clId="{B8309EAE-8BC3-4574-B35A-32BE24745CE5}" dt="2023-08-05T10:20:34.611" v="107" actId="1076"/>
          <ac:picMkLst>
            <pc:docMk/>
            <pc:sldMk cId="2674344799" sldId="312"/>
            <ac:picMk id="3" creationId="{9BD4B080-01F3-02DE-83D3-68086CE31BE6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977712366" sldId="313"/>
        </pc:sldMkLst>
      </pc:sldChg>
      <pc:sldChg chg="addSp modSp add mod replId">
        <pc:chgData name="mehmet sait özdemir" userId="dce2c172-62e6-4d50-b888-93ec6715f647" providerId="ADAL" clId="{B8309EAE-8BC3-4574-B35A-32BE24745CE5}" dt="2023-08-05T11:38:03.770" v="115" actId="1076"/>
        <pc:sldMkLst>
          <pc:docMk/>
          <pc:sldMk cId="3078209238" sldId="313"/>
        </pc:sldMkLst>
        <pc:picChg chg="add mod">
          <ac:chgData name="mehmet sait özdemir" userId="dce2c172-62e6-4d50-b888-93ec6715f647" providerId="ADAL" clId="{B8309EAE-8BC3-4574-B35A-32BE24745CE5}" dt="2023-08-05T11:38:03.770" v="115" actId="1076"/>
          <ac:picMkLst>
            <pc:docMk/>
            <pc:sldMk cId="3078209238" sldId="313"/>
            <ac:picMk id="3" creationId="{97B41002-A9C1-649A-3621-CE5E06F396FE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900977841" sldId="314"/>
        </pc:sldMkLst>
      </pc:sldChg>
      <pc:sldChg chg="addSp modSp add mod replId">
        <pc:chgData name="mehmet sait özdemir" userId="dce2c172-62e6-4d50-b888-93ec6715f647" providerId="ADAL" clId="{B8309EAE-8BC3-4574-B35A-32BE24745CE5}" dt="2023-08-05T11:38:53.811" v="118" actId="1076"/>
        <pc:sldMkLst>
          <pc:docMk/>
          <pc:sldMk cId="1573264076" sldId="314"/>
        </pc:sldMkLst>
        <pc:picChg chg="add mod">
          <ac:chgData name="mehmet sait özdemir" userId="dce2c172-62e6-4d50-b888-93ec6715f647" providerId="ADAL" clId="{B8309EAE-8BC3-4574-B35A-32BE24745CE5}" dt="2023-08-05T11:38:53.811" v="118" actId="1076"/>
          <ac:picMkLst>
            <pc:docMk/>
            <pc:sldMk cId="1573264076" sldId="314"/>
            <ac:picMk id="3" creationId="{5DD886F7-4BD2-62D8-02D6-8DA5E01E9EAF}"/>
          </ac:picMkLst>
        </pc:picChg>
      </pc:sldChg>
      <pc:sldChg chg="addSp modSp add mod replId">
        <pc:chgData name="mehmet sait özdemir" userId="dce2c172-62e6-4d50-b888-93ec6715f647" providerId="ADAL" clId="{B8309EAE-8BC3-4574-B35A-32BE24745CE5}" dt="2023-08-05T11:39:50.795" v="121" actId="1076"/>
        <pc:sldMkLst>
          <pc:docMk/>
          <pc:sldMk cId="1049406312" sldId="315"/>
        </pc:sldMkLst>
        <pc:picChg chg="add mod">
          <ac:chgData name="mehmet sait özdemir" userId="dce2c172-62e6-4d50-b888-93ec6715f647" providerId="ADAL" clId="{B8309EAE-8BC3-4574-B35A-32BE24745CE5}" dt="2023-08-05T11:39:50.795" v="121" actId="1076"/>
          <ac:picMkLst>
            <pc:docMk/>
            <pc:sldMk cId="1049406312" sldId="315"/>
            <ac:picMk id="3" creationId="{4B134210-21B3-E8DC-1305-7906F8A5F0F7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646509205" sldId="315"/>
        </pc:sldMkLst>
      </pc:sldChg>
      <pc:sldChg chg="addSp modSp add mod replId">
        <pc:chgData name="mehmet sait özdemir" userId="dce2c172-62e6-4d50-b888-93ec6715f647" providerId="ADAL" clId="{B8309EAE-8BC3-4574-B35A-32BE24745CE5}" dt="2023-08-05T11:40:56.903" v="124" actId="1076"/>
        <pc:sldMkLst>
          <pc:docMk/>
          <pc:sldMk cId="519831941" sldId="316"/>
        </pc:sldMkLst>
        <pc:picChg chg="add mod">
          <ac:chgData name="mehmet sait özdemir" userId="dce2c172-62e6-4d50-b888-93ec6715f647" providerId="ADAL" clId="{B8309EAE-8BC3-4574-B35A-32BE24745CE5}" dt="2023-08-05T11:40:56.903" v="124" actId="1076"/>
          <ac:picMkLst>
            <pc:docMk/>
            <pc:sldMk cId="519831941" sldId="316"/>
            <ac:picMk id="3" creationId="{2E820D8C-6CC7-4908-BE3A-79203FBBC12E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3586950473" sldId="316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733859896" sldId="317"/>
        </pc:sldMkLst>
      </pc:sldChg>
      <pc:sldChg chg="addSp modSp add mod replId">
        <pc:chgData name="mehmet sait özdemir" userId="dce2c172-62e6-4d50-b888-93ec6715f647" providerId="ADAL" clId="{B8309EAE-8BC3-4574-B35A-32BE24745CE5}" dt="2023-08-05T11:42:01.877" v="128" actId="1076"/>
        <pc:sldMkLst>
          <pc:docMk/>
          <pc:sldMk cId="3291130233" sldId="317"/>
        </pc:sldMkLst>
        <pc:picChg chg="add mod">
          <ac:chgData name="mehmet sait özdemir" userId="dce2c172-62e6-4d50-b888-93ec6715f647" providerId="ADAL" clId="{B8309EAE-8BC3-4574-B35A-32BE24745CE5}" dt="2023-08-05T11:42:01.877" v="128" actId="1076"/>
          <ac:picMkLst>
            <pc:docMk/>
            <pc:sldMk cId="3291130233" sldId="317"/>
            <ac:picMk id="3" creationId="{532650A6-FF93-BA7B-A707-C0A10098B3DD}"/>
          </ac:picMkLst>
        </pc:picChg>
      </pc:sldChg>
      <pc:sldChg chg="addSp modSp add mod">
        <pc:chgData name="mehmet sait özdemir" userId="dce2c172-62e6-4d50-b888-93ec6715f647" providerId="ADAL" clId="{B8309EAE-8BC3-4574-B35A-32BE24745CE5}" dt="2023-08-05T11:43:25.605" v="134" actId="1076"/>
        <pc:sldMkLst>
          <pc:docMk/>
          <pc:sldMk cId="148361289" sldId="318"/>
        </pc:sldMkLst>
        <pc:picChg chg="add mod">
          <ac:chgData name="mehmet sait özdemir" userId="dce2c172-62e6-4d50-b888-93ec6715f647" providerId="ADAL" clId="{B8309EAE-8BC3-4574-B35A-32BE24745CE5}" dt="2023-08-05T11:43:25.605" v="134" actId="1076"/>
          <ac:picMkLst>
            <pc:docMk/>
            <pc:sldMk cId="148361289" sldId="318"/>
            <ac:picMk id="3" creationId="{073B3763-9A7B-9A88-92CC-BB303D058D02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3535707575" sldId="318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324558503" sldId="319"/>
        </pc:sldMkLst>
      </pc:sldChg>
      <pc:sldChg chg="addSp modSp add mod replId">
        <pc:chgData name="mehmet sait özdemir" userId="dce2c172-62e6-4d50-b888-93ec6715f647" providerId="ADAL" clId="{B8309EAE-8BC3-4574-B35A-32BE24745CE5}" dt="2023-08-05T11:42:31.710" v="131" actId="1076"/>
        <pc:sldMkLst>
          <pc:docMk/>
          <pc:sldMk cId="2097571941" sldId="319"/>
        </pc:sldMkLst>
        <pc:picChg chg="add mod">
          <ac:chgData name="mehmet sait özdemir" userId="dce2c172-62e6-4d50-b888-93ec6715f647" providerId="ADAL" clId="{B8309EAE-8BC3-4574-B35A-32BE24745CE5}" dt="2023-08-05T11:42:31.710" v="131" actId="1076"/>
          <ac:picMkLst>
            <pc:docMk/>
            <pc:sldMk cId="2097571941" sldId="319"/>
            <ac:picMk id="3" creationId="{38608511-E0FD-F165-C355-E2E4A0D60809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902908739" sldId="320"/>
        </pc:sldMkLst>
      </pc:sldChg>
      <pc:sldChg chg="addSp modSp add mod replId">
        <pc:chgData name="mehmet sait özdemir" userId="dce2c172-62e6-4d50-b888-93ec6715f647" providerId="ADAL" clId="{B8309EAE-8BC3-4574-B35A-32BE24745CE5}" dt="2023-08-05T11:44:02.780" v="138" actId="14100"/>
        <pc:sldMkLst>
          <pc:docMk/>
          <pc:sldMk cId="1883443183" sldId="320"/>
        </pc:sldMkLst>
        <pc:picChg chg="add mod">
          <ac:chgData name="mehmet sait özdemir" userId="dce2c172-62e6-4d50-b888-93ec6715f647" providerId="ADAL" clId="{B8309EAE-8BC3-4574-B35A-32BE24745CE5}" dt="2023-08-05T11:44:02.780" v="138" actId="14100"/>
          <ac:picMkLst>
            <pc:docMk/>
            <pc:sldMk cId="1883443183" sldId="320"/>
            <ac:picMk id="3" creationId="{6FEBD28E-9957-D2BC-5D81-97010A3B0329}"/>
          </ac:picMkLst>
        </pc:picChg>
      </pc:sldChg>
      <pc:sldChg chg="addSp modSp add mod replId">
        <pc:chgData name="mehmet sait özdemir" userId="dce2c172-62e6-4d50-b888-93ec6715f647" providerId="ADAL" clId="{B8309EAE-8BC3-4574-B35A-32BE24745CE5}" dt="2023-08-05T11:45:31.256" v="141" actId="1076"/>
        <pc:sldMkLst>
          <pc:docMk/>
          <pc:sldMk cId="1348561014" sldId="321"/>
        </pc:sldMkLst>
        <pc:picChg chg="add mod">
          <ac:chgData name="mehmet sait özdemir" userId="dce2c172-62e6-4d50-b888-93ec6715f647" providerId="ADAL" clId="{B8309EAE-8BC3-4574-B35A-32BE24745CE5}" dt="2023-08-05T11:45:31.256" v="141" actId="1076"/>
          <ac:picMkLst>
            <pc:docMk/>
            <pc:sldMk cId="1348561014" sldId="321"/>
            <ac:picMk id="3" creationId="{0A137B80-0BBB-2D01-BC36-D26712910BD4}"/>
          </ac:picMkLst>
        </pc:picChg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629007530" sldId="321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525301418" sldId="322"/>
        </pc:sldMkLst>
      </pc:sldChg>
      <pc:sldChg chg="add del replId">
        <pc:chgData name="mehmet sait özdemir" userId="dce2c172-62e6-4d50-b888-93ec6715f647" providerId="ADAL" clId="{B8309EAE-8BC3-4574-B35A-32BE24745CE5}" dt="2023-08-05T11:53:07.897" v="142" actId="47"/>
        <pc:sldMkLst>
          <pc:docMk/>
          <pc:sldMk cId="4195488555" sldId="322"/>
        </pc:sldMkLst>
      </pc:sldChg>
      <pc:sldChg chg="add del replId">
        <pc:chgData name="mehmet sait özdemir" userId="dce2c172-62e6-4d50-b888-93ec6715f647" providerId="ADAL" clId="{B8309EAE-8BC3-4574-B35A-32BE24745CE5}" dt="2023-08-05T11:53:07.897" v="142" actId="47"/>
        <pc:sldMkLst>
          <pc:docMk/>
          <pc:sldMk cId="180271259" sldId="323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45320613" sldId="323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342881622" sldId="324"/>
        </pc:sldMkLst>
      </pc:sldChg>
      <pc:sldChg chg="add del replId">
        <pc:chgData name="mehmet sait özdemir" userId="dce2c172-62e6-4d50-b888-93ec6715f647" providerId="ADAL" clId="{B8309EAE-8BC3-4574-B35A-32BE24745CE5}" dt="2023-08-05T11:53:07.897" v="142" actId="47"/>
        <pc:sldMkLst>
          <pc:docMk/>
          <pc:sldMk cId="4106012429" sldId="324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510066686" sldId="325"/>
        </pc:sldMkLst>
      </pc:sldChg>
      <pc:sldChg chg="add del replId">
        <pc:chgData name="mehmet sait özdemir" userId="dce2c172-62e6-4d50-b888-93ec6715f647" providerId="ADAL" clId="{B8309EAE-8BC3-4574-B35A-32BE24745CE5}" dt="2023-08-05T11:53:07.897" v="142" actId="47"/>
        <pc:sldMkLst>
          <pc:docMk/>
          <pc:sldMk cId="3575299399" sldId="325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513650842" sldId="326"/>
        </pc:sldMkLst>
      </pc:sldChg>
      <pc:sldChg chg="add del replId">
        <pc:chgData name="mehmet sait özdemir" userId="dce2c172-62e6-4d50-b888-93ec6715f647" providerId="ADAL" clId="{B8309EAE-8BC3-4574-B35A-32BE24745CE5}" dt="2023-08-05T11:53:07.897" v="142" actId="47"/>
        <pc:sldMkLst>
          <pc:docMk/>
          <pc:sldMk cId="1566503239" sldId="326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669698872" sldId="327"/>
        </pc:sldMkLst>
      </pc:sldChg>
      <pc:sldChg chg="add del replId">
        <pc:chgData name="mehmet sait özdemir" userId="dce2c172-62e6-4d50-b888-93ec6715f647" providerId="ADAL" clId="{B8309EAE-8BC3-4574-B35A-32BE24745CE5}" dt="2023-08-05T11:53:07.897" v="142" actId="47"/>
        <pc:sldMkLst>
          <pc:docMk/>
          <pc:sldMk cId="2019803097" sldId="327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71173514" sldId="328"/>
        </pc:sldMkLst>
      </pc:sldChg>
      <pc:sldChg chg="add del replId">
        <pc:chgData name="mehmet sait özdemir" userId="dce2c172-62e6-4d50-b888-93ec6715f647" providerId="ADAL" clId="{B8309EAE-8BC3-4574-B35A-32BE24745CE5}" dt="2023-08-05T11:53:07.897" v="142" actId="47"/>
        <pc:sldMkLst>
          <pc:docMk/>
          <pc:sldMk cId="691286039" sldId="328"/>
        </pc:sldMkLst>
      </pc:sldChg>
      <pc:sldChg chg="add del replId">
        <pc:chgData name="mehmet sait özdemir" userId="dce2c172-62e6-4d50-b888-93ec6715f647" providerId="ADAL" clId="{B8309EAE-8BC3-4574-B35A-32BE24745CE5}" dt="2023-08-05T11:53:07.897" v="142" actId="47"/>
        <pc:sldMkLst>
          <pc:docMk/>
          <pc:sldMk cId="1830138549" sldId="329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093132017" sldId="329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520443273" sldId="330"/>
        </pc:sldMkLst>
      </pc:sldChg>
      <pc:sldChg chg="add del replId">
        <pc:chgData name="mehmet sait özdemir" userId="dce2c172-62e6-4d50-b888-93ec6715f647" providerId="ADAL" clId="{B8309EAE-8BC3-4574-B35A-32BE24745CE5}" dt="2023-08-05T11:53:07.897" v="142" actId="47"/>
        <pc:sldMkLst>
          <pc:docMk/>
          <pc:sldMk cId="2863018164" sldId="330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790239324" sldId="331"/>
        </pc:sldMkLst>
      </pc:sldChg>
      <pc:sldChg chg="add del replId">
        <pc:chgData name="mehmet sait özdemir" userId="dce2c172-62e6-4d50-b888-93ec6715f647" providerId="ADAL" clId="{B8309EAE-8BC3-4574-B35A-32BE24745CE5}" dt="2023-08-05T11:53:07.897" v="142" actId="47"/>
        <pc:sldMkLst>
          <pc:docMk/>
          <pc:sldMk cId="3360117786" sldId="331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3618097046" sldId="332"/>
        </pc:sldMkLst>
      </pc:sldChg>
      <pc:sldChg chg="add del replId">
        <pc:chgData name="mehmet sait özdemir" userId="dce2c172-62e6-4d50-b888-93ec6715f647" providerId="ADAL" clId="{B8309EAE-8BC3-4574-B35A-32BE24745CE5}" dt="2023-08-05T11:53:07.897" v="142" actId="47"/>
        <pc:sldMkLst>
          <pc:docMk/>
          <pc:sldMk cId="3618477518" sldId="332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891939136" sldId="333"/>
        </pc:sldMkLst>
      </pc:sldChg>
      <pc:sldChg chg="add del replId">
        <pc:chgData name="mehmet sait özdemir" userId="dce2c172-62e6-4d50-b888-93ec6715f647" providerId="ADAL" clId="{B8309EAE-8BC3-4574-B35A-32BE24745CE5}" dt="2023-08-05T11:53:07.897" v="142" actId="47"/>
        <pc:sldMkLst>
          <pc:docMk/>
          <pc:sldMk cId="3455161346" sldId="333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4164103919" sldId="334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2495217302" sldId="335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513194922" sldId="336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666473403" sldId="337"/>
        </pc:sldMkLst>
      </pc:sldChg>
      <pc:sldChg chg="del">
        <pc:chgData name="mehmet sait özdemir" userId="dce2c172-62e6-4d50-b888-93ec6715f647" providerId="ADAL" clId="{B8309EAE-8BC3-4574-B35A-32BE24745CE5}" dt="2023-08-05T09:41:28.079" v="0" actId="47"/>
        <pc:sldMkLst>
          <pc:docMk/>
          <pc:sldMk cId="1745414411" sldId="3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5.08.2023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7978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958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4078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9390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3490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4551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4597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4362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7170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027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659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6415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1482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090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7503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8351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2058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779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5234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4031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784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9241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8933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9586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03808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85355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653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1975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25494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476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260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8644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447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7423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7438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595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5.08.2023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5.08.2023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5.08.2023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5.08.2023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5.08.2023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5.08.2023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09966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KİMYASAL TÜRLER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ARASI ETKİLEŞİMLER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1- GÜÇLÜ ETKİLEŞİMLER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7759040-2412-7897-94A2-01DA58596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52" y="410767"/>
            <a:ext cx="9073677" cy="523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4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4568141-0BB1-3662-B0F2-096F0C090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94" y="256107"/>
            <a:ext cx="9015461" cy="55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A868C7A-F6C6-6D02-4A98-0120A172B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84" y="422952"/>
            <a:ext cx="9775138" cy="506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1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F63FD02-00AE-6435-2CB8-2EB73FFE5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53" y="281552"/>
            <a:ext cx="10021002" cy="300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8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6DA0309-444B-75E5-F103-28DE65F92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28" y="344066"/>
            <a:ext cx="8895072" cy="60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5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96C5A53-4706-5EF3-EB9B-E94F6F485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98" y="336429"/>
            <a:ext cx="4936443" cy="60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5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07484B6-26ED-4AC6-92A7-143259C7B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45" y="291131"/>
            <a:ext cx="10080253" cy="29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2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B2E8B39-0E51-3324-4A81-3D09F0353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02" y="310551"/>
            <a:ext cx="9329146" cy="54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1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E8909C8-2B8F-CADF-351C-5CBDC8578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80" y="245764"/>
            <a:ext cx="9952682" cy="54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0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FCE0AE7-6439-20FA-F716-EDC5CF30E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36" y="232912"/>
            <a:ext cx="9755739" cy="58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5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87EB7B8-7246-2D5E-8D40-37D3C6717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83" y="333353"/>
            <a:ext cx="6557469" cy="60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5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2FD6C68-51EC-02FB-A9D2-1BC369757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74" y="309514"/>
            <a:ext cx="9717264" cy="60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84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2A37777-8FE4-EACB-293F-C208DB3A8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38" y="301924"/>
            <a:ext cx="8323936" cy="59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25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DF0A0E3-F25E-7B31-D9A8-DEB85D20E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56" y="274200"/>
            <a:ext cx="9304046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01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B8B4238-99B1-A5CB-1068-2E53E80C9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06" y="357449"/>
            <a:ext cx="5726494" cy="61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9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7EF471-2573-9843-AA49-7BF34A857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31" y="396237"/>
            <a:ext cx="9349790" cy="55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97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4EA9937-8061-D65B-D697-CFF2DEF40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28" y="413250"/>
            <a:ext cx="5970467" cy="62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77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7B0924F-1903-A9FC-6CED-B91A8AA81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49" y="302687"/>
            <a:ext cx="4960917" cy="60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BD4B080-01F3-02DE-83D3-68086CE31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47" y="662763"/>
            <a:ext cx="9852138" cy="50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44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69868C6-A875-F5D3-72BC-A087792F6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25" y="566394"/>
            <a:ext cx="7470619" cy="572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0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7B41002-A9C1-649A-3621-CE5E06F39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13" y="287670"/>
            <a:ext cx="6748508" cy="62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0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43BF554-8197-B49D-40D2-61A8EB448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14" y="317027"/>
            <a:ext cx="9009274" cy="47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33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DD886F7-4BD2-62D8-02D6-8DA5E01E9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06" y="252955"/>
            <a:ext cx="9434611" cy="59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64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B134210-21B3-E8DC-1305-7906F8A5F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67" y="273837"/>
            <a:ext cx="9633111" cy="463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06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E820D8C-6CC7-4908-BE3A-79203FBBC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04" y="295454"/>
            <a:ext cx="7661610" cy="61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31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32650A6-FF93-BA7B-A707-C0A10098B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72" y="401654"/>
            <a:ext cx="5795205" cy="60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30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73B3763-9A7B-9A88-92CC-BB303D058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52" y="253787"/>
            <a:ext cx="8820238" cy="60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1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8608511-E0FD-F165-C355-E2E4A0D60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61" y="402700"/>
            <a:ext cx="5449375" cy="62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71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FEBD28E-9957-D2BC-5D81-97010A3B0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18" y="301082"/>
            <a:ext cx="9303109" cy="58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43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A137B80-0BBB-2D01-BC36-D26712910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55" y="327804"/>
            <a:ext cx="9556756" cy="55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6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CA43C13-1ACF-8FE6-4D31-702CF0F53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35" y="469638"/>
            <a:ext cx="5833465" cy="61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2DC5A02-991F-B895-7D80-C08D938D4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30" y="361455"/>
            <a:ext cx="6030170" cy="61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BF0621F-E4C2-3335-0897-F53A61B47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26" y="472317"/>
            <a:ext cx="6448864" cy="611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2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0A250C6-80E2-6E4C-2485-32C361939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14" y="285408"/>
            <a:ext cx="8726608" cy="48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4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7AFE8E1-A9AF-F150-DE0A-B08B8F38B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20" y="495193"/>
            <a:ext cx="8395595" cy="60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9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GÜÇLÜ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7A06B45-4852-32F8-A028-828F723CA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28" y="574418"/>
            <a:ext cx="8636882" cy="59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93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204</Words>
  <Application>Microsoft Office PowerPoint</Application>
  <PresentationFormat>Geniş ekran</PresentationFormat>
  <Paragraphs>189</Paragraphs>
  <Slides>37</Slides>
  <Notes>37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5</cp:revision>
  <dcterms:created xsi:type="dcterms:W3CDTF">2023-06-24T14:28:55Z</dcterms:created>
  <dcterms:modified xsi:type="dcterms:W3CDTF">2023-08-05T11:53:10Z</dcterms:modified>
</cp:coreProperties>
</file>