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51E2681C-2C02-4FB2-9257-3D48E58EACF8}"/>
    <pc:docChg chg="custSel modSld">
      <pc:chgData name="mehmet sait özdemir" userId="dce2c172-62e6-4d50-b888-93ec6715f647" providerId="ADAL" clId="{51E2681C-2C02-4FB2-9257-3D48E58EACF8}" dt="2023-09-26T11:33:48.968" v="42" actId="478"/>
      <pc:docMkLst>
        <pc:docMk/>
      </pc:docMkLst>
      <pc:sldChg chg="delSp mod">
        <pc:chgData name="mehmet sait özdemir" userId="dce2c172-62e6-4d50-b888-93ec6715f647" providerId="ADAL" clId="{51E2681C-2C02-4FB2-9257-3D48E58EACF8}" dt="2023-09-26T11:31:58.621" v="0" actId="478"/>
        <pc:sldMkLst>
          <pc:docMk/>
          <pc:sldMk cId="1282158046" sldId="286"/>
        </pc:sldMkLst>
        <pc:grpChg chg="del">
          <ac:chgData name="mehmet sait özdemir" userId="dce2c172-62e6-4d50-b888-93ec6715f647" providerId="ADAL" clId="{51E2681C-2C02-4FB2-9257-3D48E58EACF8}" dt="2023-09-26T11:31:58.621" v="0" actId="478"/>
          <ac:grpSpMkLst>
            <pc:docMk/>
            <pc:sldMk cId="1282158046" sldId="286"/>
            <ac:grpSpMk id="13" creationId="{CEB0972A-B366-E8F3-87D5-D5977665D475}"/>
          </ac:grpSpMkLst>
        </pc:grpChg>
        <pc:grpChg chg="del">
          <ac:chgData name="mehmet sait özdemir" userId="dce2c172-62e6-4d50-b888-93ec6715f647" providerId="ADAL" clId="{51E2681C-2C02-4FB2-9257-3D48E58EACF8}" dt="2023-09-26T11:31:58.621" v="0" actId="478"/>
          <ac:grpSpMkLst>
            <pc:docMk/>
            <pc:sldMk cId="1282158046" sldId="286"/>
            <ac:grpSpMk id="23" creationId="{E6FF674D-D4DF-A875-6BF5-264FDFF73168}"/>
          </ac:grpSpMkLst>
        </pc:grpChg>
        <pc:inkChg chg="del">
          <ac:chgData name="mehmet sait özdemir" userId="dce2c172-62e6-4d50-b888-93ec6715f647" providerId="ADAL" clId="{51E2681C-2C02-4FB2-9257-3D48E58EACF8}" dt="2023-09-26T11:31:58.621" v="0" actId="478"/>
          <ac:inkMkLst>
            <pc:docMk/>
            <pc:sldMk cId="1282158046" sldId="286"/>
            <ac:inkMk id="2" creationId="{F5F67D36-5EF1-FD2E-1396-3D33DA940DD5}"/>
          </ac:inkMkLst>
        </pc:inkChg>
        <pc:inkChg chg="del">
          <ac:chgData name="mehmet sait özdemir" userId="dce2c172-62e6-4d50-b888-93ec6715f647" providerId="ADAL" clId="{51E2681C-2C02-4FB2-9257-3D48E58EACF8}" dt="2023-09-26T11:31:58.621" v="0" actId="478"/>
          <ac:inkMkLst>
            <pc:docMk/>
            <pc:sldMk cId="1282158046" sldId="286"/>
            <ac:inkMk id="14" creationId="{28517975-1A5A-128A-41C6-12735EF453FC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02.578" v="1" actId="478"/>
        <pc:sldMkLst>
          <pc:docMk/>
          <pc:sldMk cId="2154825745" sldId="287"/>
        </pc:sldMkLst>
        <pc:grpChg chg="del">
          <ac:chgData name="mehmet sait özdemir" userId="dce2c172-62e6-4d50-b888-93ec6715f647" providerId="ADAL" clId="{51E2681C-2C02-4FB2-9257-3D48E58EACF8}" dt="2023-09-26T11:32:02.578" v="1" actId="478"/>
          <ac:grpSpMkLst>
            <pc:docMk/>
            <pc:sldMk cId="2154825745" sldId="287"/>
            <ac:grpSpMk id="6" creationId="{5EB7830A-09F7-D114-E24F-E22CAAD0C6CB}"/>
          </ac:grpSpMkLst>
        </pc:grpChg>
        <pc:grpChg chg="del">
          <ac:chgData name="mehmet sait özdemir" userId="dce2c172-62e6-4d50-b888-93ec6715f647" providerId="ADAL" clId="{51E2681C-2C02-4FB2-9257-3D48E58EACF8}" dt="2023-09-26T11:32:02.578" v="1" actId="478"/>
          <ac:grpSpMkLst>
            <pc:docMk/>
            <pc:sldMk cId="2154825745" sldId="287"/>
            <ac:grpSpMk id="18" creationId="{472FD692-441B-A8E0-DD5B-1D50A68AA67E}"/>
          </ac:grpSpMkLst>
        </pc:grpChg>
        <pc:grpChg chg="del">
          <ac:chgData name="mehmet sait özdemir" userId="dce2c172-62e6-4d50-b888-93ec6715f647" providerId="ADAL" clId="{51E2681C-2C02-4FB2-9257-3D48E58EACF8}" dt="2023-09-26T11:32:02.578" v="1" actId="478"/>
          <ac:grpSpMkLst>
            <pc:docMk/>
            <pc:sldMk cId="2154825745" sldId="287"/>
            <ac:grpSpMk id="19" creationId="{594710C0-E943-85D3-8A6D-6754234A60E2}"/>
          </ac:grpSpMkLst>
        </pc:grpChg>
        <pc:grpChg chg="del">
          <ac:chgData name="mehmet sait özdemir" userId="dce2c172-62e6-4d50-b888-93ec6715f647" providerId="ADAL" clId="{51E2681C-2C02-4FB2-9257-3D48E58EACF8}" dt="2023-09-26T11:32:02.578" v="1" actId="478"/>
          <ac:grpSpMkLst>
            <pc:docMk/>
            <pc:sldMk cId="2154825745" sldId="287"/>
            <ac:grpSpMk id="22" creationId="{F282D16B-FD87-1107-20F1-BA63082F80E2}"/>
          </ac:grpSpMkLst>
        </pc:grpChg>
        <pc:inkChg chg="del">
          <ac:chgData name="mehmet sait özdemir" userId="dce2c172-62e6-4d50-b888-93ec6715f647" providerId="ADAL" clId="{51E2681C-2C02-4FB2-9257-3D48E58EACF8}" dt="2023-09-26T11:32:02.578" v="1" actId="478"/>
          <ac:inkMkLst>
            <pc:docMk/>
            <pc:sldMk cId="2154825745" sldId="287"/>
            <ac:inkMk id="2" creationId="{7B691AE1-C97B-77C8-E536-24DE1402B3E2}"/>
          </ac:inkMkLst>
        </pc:inkChg>
        <pc:inkChg chg="del">
          <ac:chgData name="mehmet sait özdemir" userId="dce2c172-62e6-4d50-b888-93ec6715f647" providerId="ADAL" clId="{51E2681C-2C02-4FB2-9257-3D48E58EACF8}" dt="2023-09-26T11:32:02.578" v="1" actId="478"/>
          <ac:inkMkLst>
            <pc:docMk/>
            <pc:sldMk cId="2154825745" sldId="287"/>
            <ac:inkMk id="7" creationId="{DDFE7DE0-2416-962F-5EB2-15B19C30C201}"/>
          </ac:inkMkLst>
        </pc:inkChg>
        <pc:inkChg chg="del">
          <ac:chgData name="mehmet sait özdemir" userId="dce2c172-62e6-4d50-b888-93ec6715f647" providerId="ADAL" clId="{51E2681C-2C02-4FB2-9257-3D48E58EACF8}" dt="2023-09-26T11:32:02.578" v="1" actId="478"/>
          <ac:inkMkLst>
            <pc:docMk/>
            <pc:sldMk cId="2154825745" sldId="287"/>
            <ac:inkMk id="8" creationId="{7B67BDB6-116E-420F-FA48-07184F1514D6}"/>
          </ac:inkMkLst>
        </pc:inkChg>
        <pc:inkChg chg="del">
          <ac:chgData name="mehmet sait özdemir" userId="dce2c172-62e6-4d50-b888-93ec6715f647" providerId="ADAL" clId="{51E2681C-2C02-4FB2-9257-3D48E58EACF8}" dt="2023-09-26T11:32:02.578" v="1" actId="478"/>
          <ac:inkMkLst>
            <pc:docMk/>
            <pc:sldMk cId="2154825745" sldId="287"/>
            <ac:inkMk id="23" creationId="{F0F08A23-6972-816A-4781-D0ED6DAB1C98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05.919" v="2" actId="478"/>
        <pc:sldMkLst>
          <pc:docMk/>
          <pc:sldMk cId="1533123823" sldId="288"/>
        </pc:sldMkLst>
        <pc:grpChg chg="del">
          <ac:chgData name="mehmet sait özdemir" userId="dce2c172-62e6-4d50-b888-93ec6715f647" providerId="ADAL" clId="{51E2681C-2C02-4FB2-9257-3D48E58EACF8}" dt="2023-09-26T11:32:05.919" v="2" actId="478"/>
          <ac:grpSpMkLst>
            <pc:docMk/>
            <pc:sldMk cId="1533123823" sldId="288"/>
            <ac:grpSpMk id="7" creationId="{0C15828D-0649-E386-7A24-75C03B49D4EC}"/>
          </ac:grpSpMkLst>
        </pc:grpChg>
        <pc:grpChg chg="del">
          <ac:chgData name="mehmet sait özdemir" userId="dce2c172-62e6-4d50-b888-93ec6715f647" providerId="ADAL" clId="{51E2681C-2C02-4FB2-9257-3D48E58EACF8}" dt="2023-09-26T11:32:05.919" v="2" actId="478"/>
          <ac:grpSpMkLst>
            <pc:docMk/>
            <pc:sldMk cId="1533123823" sldId="288"/>
            <ac:grpSpMk id="12" creationId="{CD7AD32A-24C8-F72D-3F45-38AA5AF91D48}"/>
          </ac:grpSpMkLst>
        </pc:grpChg>
        <pc:grpChg chg="del">
          <ac:chgData name="mehmet sait özdemir" userId="dce2c172-62e6-4d50-b888-93ec6715f647" providerId="ADAL" clId="{51E2681C-2C02-4FB2-9257-3D48E58EACF8}" dt="2023-09-26T11:32:05.919" v="2" actId="478"/>
          <ac:grpSpMkLst>
            <pc:docMk/>
            <pc:sldMk cId="1533123823" sldId="288"/>
            <ac:grpSpMk id="19" creationId="{73486757-1BF6-568B-DC18-048A3C46470D}"/>
          </ac:grpSpMkLst>
        </pc:grpChg>
        <pc:grpChg chg="del">
          <ac:chgData name="mehmet sait özdemir" userId="dce2c172-62e6-4d50-b888-93ec6715f647" providerId="ADAL" clId="{51E2681C-2C02-4FB2-9257-3D48E58EACF8}" dt="2023-09-26T11:32:05.919" v="2" actId="478"/>
          <ac:grpSpMkLst>
            <pc:docMk/>
            <pc:sldMk cId="1533123823" sldId="288"/>
            <ac:grpSpMk id="22" creationId="{78C89EAC-F631-5446-C3E9-AC44F5EA04D2}"/>
          </ac:grpSpMkLst>
        </pc:grpChg>
        <pc:grpChg chg="del">
          <ac:chgData name="mehmet sait özdemir" userId="dce2c172-62e6-4d50-b888-93ec6715f647" providerId="ADAL" clId="{51E2681C-2C02-4FB2-9257-3D48E58EACF8}" dt="2023-09-26T11:32:05.919" v="2" actId="478"/>
          <ac:grpSpMkLst>
            <pc:docMk/>
            <pc:sldMk cId="1533123823" sldId="288"/>
            <ac:grpSpMk id="26" creationId="{74887A14-F8C1-E232-DD7D-C6F9A0183757}"/>
          </ac:grpSpMkLst>
        </pc:grpChg>
        <pc:inkChg chg="del">
          <ac:chgData name="mehmet sait özdemir" userId="dce2c172-62e6-4d50-b888-93ec6715f647" providerId="ADAL" clId="{51E2681C-2C02-4FB2-9257-3D48E58EACF8}" dt="2023-09-26T11:32:05.919" v="2" actId="478"/>
          <ac:inkMkLst>
            <pc:docMk/>
            <pc:sldMk cId="1533123823" sldId="288"/>
            <ac:inkMk id="5" creationId="{FE453273-CD39-FDD1-396F-F99AA585E19F}"/>
          </ac:inkMkLst>
        </pc:inkChg>
        <pc:inkChg chg="del">
          <ac:chgData name="mehmet sait özdemir" userId="dce2c172-62e6-4d50-b888-93ec6715f647" providerId="ADAL" clId="{51E2681C-2C02-4FB2-9257-3D48E58EACF8}" dt="2023-09-26T11:32:05.919" v="2" actId="478"/>
          <ac:inkMkLst>
            <pc:docMk/>
            <pc:sldMk cId="1533123823" sldId="288"/>
            <ac:inkMk id="6" creationId="{7DFBE08D-1906-B656-69C2-B3008A8499CF}"/>
          </ac:inkMkLst>
        </pc:inkChg>
        <pc:inkChg chg="del">
          <ac:chgData name="mehmet sait özdemir" userId="dce2c172-62e6-4d50-b888-93ec6715f647" providerId="ADAL" clId="{51E2681C-2C02-4FB2-9257-3D48E58EACF8}" dt="2023-09-26T11:32:05.919" v="2" actId="478"/>
          <ac:inkMkLst>
            <pc:docMk/>
            <pc:sldMk cId="1533123823" sldId="288"/>
            <ac:inkMk id="13" creationId="{40D6FB44-F341-52C9-F0C5-4933F9188FDE}"/>
          </ac:inkMkLst>
        </pc:inkChg>
        <pc:inkChg chg="del">
          <ac:chgData name="mehmet sait özdemir" userId="dce2c172-62e6-4d50-b888-93ec6715f647" providerId="ADAL" clId="{51E2681C-2C02-4FB2-9257-3D48E58EACF8}" dt="2023-09-26T11:32:05.919" v="2" actId="478"/>
          <ac:inkMkLst>
            <pc:docMk/>
            <pc:sldMk cId="1533123823" sldId="288"/>
            <ac:inkMk id="14" creationId="{B3AEF258-637A-E12F-11B1-3A85AAFA0CB6}"/>
          </ac:inkMkLst>
        </pc:inkChg>
        <pc:inkChg chg="del">
          <ac:chgData name="mehmet sait özdemir" userId="dce2c172-62e6-4d50-b888-93ec6715f647" providerId="ADAL" clId="{51E2681C-2C02-4FB2-9257-3D48E58EACF8}" dt="2023-09-26T11:32:05.919" v="2" actId="478"/>
          <ac:inkMkLst>
            <pc:docMk/>
            <pc:sldMk cId="1533123823" sldId="288"/>
            <ac:inkMk id="23" creationId="{C81C235E-F288-ED04-C77B-2A104FF3BB7D}"/>
          </ac:inkMkLst>
        </pc:inkChg>
        <pc:inkChg chg="del">
          <ac:chgData name="mehmet sait özdemir" userId="dce2c172-62e6-4d50-b888-93ec6715f647" providerId="ADAL" clId="{51E2681C-2C02-4FB2-9257-3D48E58EACF8}" dt="2023-09-26T11:32:05.919" v="2" actId="478"/>
          <ac:inkMkLst>
            <pc:docMk/>
            <pc:sldMk cId="1533123823" sldId="288"/>
            <ac:inkMk id="27" creationId="{288181AA-92DD-F401-F36C-3D39FEF5A3FC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11.091" v="4" actId="478"/>
        <pc:sldMkLst>
          <pc:docMk/>
          <pc:sldMk cId="234425495" sldId="289"/>
        </pc:sldMkLst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14" creationId="{1D154DD7-1913-81FE-1C93-2A82D5DBD0D2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15" creationId="{D1015D52-6144-0428-E225-15D23269DD90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16" creationId="{DDF73E40-3345-EDC0-0A1C-3AEDD6E72552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37" creationId="{0C3B7D4A-3CE1-C3BE-3436-B963A48E7689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43" creationId="{0BB9AA4B-3042-A224-A99D-A76EF6FC98E4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46" creationId="{983791E1-35F0-2455-4CAE-1C7EDACCC4D0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78" creationId="{F9D5E682-65F2-35CC-8D51-7CC8BBB3CF26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88" creationId="{F33AED7E-914C-0449-2BDA-9E058229537A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89" creationId="{230E69E3-1791-5A7B-7895-49357043BF63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90" creationId="{CDBF7DC1-B878-0A74-5C94-8C87B0C980EA}"/>
          </ac:grpSpMkLst>
        </pc:grpChg>
        <pc:grpChg chg="del">
          <ac:chgData name="mehmet sait özdemir" userId="dce2c172-62e6-4d50-b888-93ec6715f647" providerId="ADAL" clId="{51E2681C-2C02-4FB2-9257-3D48E58EACF8}" dt="2023-09-26T11:32:09.130" v="3" actId="478"/>
          <ac:grpSpMkLst>
            <pc:docMk/>
            <pc:sldMk cId="234425495" sldId="289"/>
            <ac:grpSpMk id="95" creationId="{6CA84ED0-BCC5-D678-7046-511D15822BAC}"/>
          </ac:grpSpMkLst>
        </pc:grpChg>
        <pc:inkChg chg="del">
          <ac:chgData name="mehmet sait özdemir" userId="dce2c172-62e6-4d50-b888-93ec6715f647" providerId="ADAL" clId="{51E2681C-2C02-4FB2-9257-3D48E58EACF8}" dt="2023-09-26T11:32:11.091" v="4" actId="478"/>
          <ac:inkMkLst>
            <pc:docMk/>
            <pc:sldMk cId="234425495" sldId="289"/>
            <ac:inkMk id="38" creationId="{1A690D2C-96F4-E219-28A0-2C13450494D6}"/>
          </ac:inkMkLst>
        </pc:inkChg>
        <pc:inkChg chg="del">
          <ac:chgData name="mehmet sait özdemir" userId="dce2c172-62e6-4d50-b888-93ec6715f647" providerId="ADAL" clId="{51E2681C-2C02-4FB2-9257-3D48E58EACF8}" dt="2023-09-26T11:32:11.091" v="4" actId="478"/>
          <ac:inkMkLst>
            <pc:docMk/>
            <pc:sldMk cId="234425495" sldId="289"/>
            <ac:inkMk id="39" creationId="{5C3AD2FD-FD7D-4FC6-CCAA-6829FA07C8EA}"/>
          </ac:inkMkLst>
        </pc:inkChg>
        <pc:inkChg chg="del">
          <ac:chgData name="mehmet sait özdemir" userId="dce2c172-62e6-4d50-b888-93ec6715f647" providerId="ADAL" clId="{51E2681C-2C02-4FB2-9257-3D48E58EACF8}" dt="2023-09-26T11:32:09.130" v="3" actId="478"/>
          <ac:inkMkLst>
            <pc:docMk/>
            <pc:sldMk cId="234425495" sldId="289"/>
            <ac:inkMk id="81" creationId="{8E899367-4267-5C08-26AF-408E72617890}"/>
          </ac:inkMkLst>
        </pc:inkChg>
        <pc:inkChg chg="del">
          <ac:chgData name="mehmet sait özdemir" userId="dce2c172-62e6-4d50-b888-93ec6715f647" providerId="ADAL" clId="{51E2681C-2C02-4FB2-9257-3D48E58EACF8}" dt="2023-09-26T11:32:09.130" v="3" actId="478"/>
          <ac:inkMkLst>
            <pc:docMk/>
            <pc:sldMk cId="234425495" sldId="289"/>
            <ac:inkMk id="91" creationId="{06B11C4E-0323-B666-15A2-DC9BA4E2671C}"/>
          </ac:inkMkLst>
        </pc:inkChg>
        <pc:inkChg chg="del">
          <ac:chgData name="mehmet sait özdemir" userId="dce2c172-62e6-4d50-b888-93ec6715f647" providerId="ADAL" clId="{51E2681C-2C02-4FB2-9257-3D48E58EACF8}" dt="2023-09-26T11:32:11.091" v="4" actId="478"/>
          <ac:inkMkLst>
            <pc:docMk/>
            <pc:sldMk cId="234425495" sldId="289"/>
            <ac:inkMk id="96" creationId="{8AD1B899-9B57-71D3-9F64-A218EDE9C488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17.547" v="6" actId="478"/>
        <pc:sldMkLst>
          <pc:docMk/>
          <pc:sldMk cId="488072298" sldId="290"/>
        </pc:sldMkLst>
        <pc:grpChg chg="del">
          <ac:chgData name="mehmet sait özdemir" userId="dce2c172-62e6-4d50-b888-93ec6715f647" providerId="ADAL" clId="{51E2681C-2C02-4FB2-9257-3D48E58EACF8}" dt="2023-09-26T11:32:15.462" v="5" actId="478"/>
          <ac:grpSpMkLst>
            <pc:docMk/>
            <pc:sldMk cId="488072298" sldId="290"/>
            <ac:grpSpMk id="17" creationId="{E0EEFD1F-C76B-BAA7-9D8D-05CC5FE10284}"/>
          </ac:grpSpMkLst>
        </pc:grpChg>
        <pc:grpChg chg="del">
          <ac:chgData name="mehmet sait özdemir" userId="dce2c172-62e6-4d50-b888-93ec6715f647" providerId="ADAL" clId="{51E2681C-2C02-4FB2-9257-3D48E58EACF8}" dt="2023-09-26T11:32:17.547" v="6" actId="478"/>
          <ac:grpSpMkLst>
            <pc:docMk/>
            <pc:sldMk cId="488072298" sldId="290"/>
            <ac:grpSpMk id="20" creationId="{BA573C36-8F78-2DA4-745B-B3DC2D47F697}"/>
          </ac:grpSpMkLst>
        </pc:grpChg>
        <pc:grpChg chg="del">
          <ac:chgData name="mehmet sait özdemir" userId="dce2c172-62e6-4d50-b888-93ec6715f647" providerId="ADAL" clId="{51E2681C-2C02-4FB2-9257-3D48E58EACF8}" dt="2023-09-26T11:32:15.462" v="5" actId="478"/>
          <ac:grpSpMkLst>
            <pc:docMk/>
            <pc:sldMk cId="488072298" sldId="290"/>
            <ac:grpSpMk id="42" creationId="{48810678-E1FF-0552-A976-A2EADE55BDBE}"/>
          </ac:grpSpMkLst>
        </pc:grpChg>
        <pc:grpChg chg="del">
          <ac:chgData name="mehmet sait özdemir" userId="dce2c172-62e6-4d50-b888-93ec6715f647" providerId="ADAL" clId="{51E2681C-2C02-4FB2-9257-3D48E58EACF8}" dt="2023-09-26T11:32:15.462" v="5" actId="478"/>
          <ac:grpSpMkLst>
            <pc:docMk/>
            <pc:sldMk cId="488072298" sldId="290"/>
            <ac:grpSpMk id="43" creationId="{98D163A4-1CF4-422E-2A4F-FFB2715CC3EF}"/>
          </ac:grpSpMkLst>
        </pc:grpChg>
        <pc:grpChg chg="del">
          <ac:chgData name="mehmet sait özdemir" userId="dce2c172-62e6-4d50-b888-93ec6715f647" providerId="ADAL" clId="{51E2681C-2C02-4FB2-9257-3D48E58EACF8}" dt="2023-09-26T11:32:15.462" v="5" actId="478"/>
          <ac:grpSpMkLst>
            <pc:docMk/>
            <pc:sldMk cId="488072298" sldId="290"/>
            <ac:grpSpMk id="58" creationId="{55E1A232-3AF9-53C0-51B6-2693786D0838}"/>
          </ac:grpSpMkLst>
        </pc:grpChg>
        <pc:grpChg chg="del">
          <ac:chgData name="mehmet sait özdemir" userId="dce2c172-62e6-4d50-b888-93ec6715f647" providerId="ADAL" clId="{51E2681C-2C02-4FB2-9257-3D48E58EACF8}" dt="2023-09-26T11:32:15.462" v="5" actId="478"/>
          <ac:grpSpMkLst>
            <pc:docMk/>
            <pc:sldMk cId="488072298" sldId="290"/>
            <ac:grpSpMk id="70" creationId="{B6E519BF-EEEF-5BD0-6B94-C7BE508AFF64}"/>
          </ac:grpSpMkLst>
        </pc:grpChg>
        <pc:inkChg chg="del">
          <ac:chgData name="mehmet sait özdemir" userId="dce2c172-62e6-4d50-b888-93ec6715f647" providerId="ADAL" clId="{51E2681C-2C02-4FB2-9257-3D48E58EACF8}" dt="2023-09-26T11:32:15.462" v="5" actId="478"/>
          <ac:inkMkLst>
            <pc:docMk/>
            <pc:sldMk cId="488072298" sldId="290"/>
            <ac:inkMk id="5" creationId="{0CBF1505-A269-BF44-198D-CD0A5763CC6C}"/>
          </ac:inkMkLst>
        </pc:inkChg>
        <pc:inkChg chg="del">
          <ac:chgData name="mehmet sait özdemir" userId="dce2c172-62e6-4d50-b888-93ec6715f647" providerId="ADAL" clId="{51E2681C-2C02-4FB2-9257-3D48E58EACF8}" dt="2023-09-26T11:32:17.547" v="6" actId="478"/>
          <ac:inkMkLst>
            <pc:docMk/>
            <pc:sldMk cId="488072298" sldId="290"/>
            <ac:inkMk id="6" creationId="{1720E58C-DF9A-1D73-E013-EF11D6D0E954}"/>
          </ac:inkMkLst>
        </pc:inkChg>
        <pc:inkChg chg="del">
          <ac:chgData name="mehmet sait özdemir" userId="dce2c172-62e6-4d50-b888-93ec6715f647" providerId="ADAL" clId="{51E2681C-2C02-4FB2-9257-3D48E58EACF8}" dt="2023-09-26T11:32:15.462" v="5" actId="478"/>
          <ac:inkMkLst>
            <pc:docMk/>
            <pc:sldMk cId="488072298" sldId="290"/>
            <ac:inkMk id="18" creationId="{9E309CF6-2251-4120-01F9-89FEE710755D}"/>
          </ac:inkMkLst>
        </pc:inkChg>
        <pc:inkChg chg="del">
          <ac:chgData name="mehmet sait özdemir" userId="dce2c172-62e6-4d50-b888-93ec6715f647" providerId="ADAL" clId="{51E2681C-2C02-4FB2-9257-3D48E58EACF8}" dt="2023-09-26T11:32:17.547" v="6" actId="478"/>
          <ac:inkMkLst>
            <pc:docMk/>
            <pc:sldMk cId="488072298" sldId="290"/>
            <ac:inkMk id="71" creationId="{99D5DCB4-BA0D-84BD-24C1-871E44EF6F16}"/>
          </ac:inkMkLst>
        </pc:inkChg>
        <pc:inkChg chg="del">
          <ac:chgData name="mehmet sait özdemir" userId="dce2c172-62e6-4d50-b888-93ec6715f647" providerId="ADAL" clId="{51E2681C-2C02-4FB2-9257-3D48E58EACF8}" dt="2023-09-26T11:32:15.462" v="5" actId="478"/>
          <ac:inkMkLst>
            <pc:docMk/>
            <pc:sldMk cId="488072298" sldId="290"/>
            <ac:inkMk id="72" creationId="{B444EEB3-FA7E-911D-F998-A1AEF5FF414B}"/>
          </ac:inkMkLst>
        </pc:inkChg>
        <pc:inkChg chg="del">
          <ac:chgData name="mehmet sait özdemir" userId="dce2c172-62e6-4d50-b888-93ec6715f647" providerId="ADAL" clId="{51E2681C-2C02-4FB2-9257-3D48E58EACF8}" dt="2023-09-26T11:32:15.462" v="5" actId="478"/>
          <ac:inkMkLst>
            <pc:docMk/>
            <pc:sldMk cId="488072298" sldId="290"/>
            <ac:inkMk id="73" creationId="{9A40689A-2658-A31D-FD15-F7CA234A2D43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21.718" v="7" actId="478"/>
        <pc:sldMkLst>
          <pc:docMk/>
          <pc:sldMk cId="2166289964" sldId="291"/>
        </pc:sldMkLst>
        <pc:grpChg chg="del">
          <ac:chgData name="mehmet sait özdemir" userId="dce2c172-62e6-4d50-b888-93ec6715f647" providerId="ADAL" clId="{51E2681C-2C02-4FB2-9257-3D48E58EACF8}" dt="2023-09-26T11:32:21.718" v="7" actId="478"/>
          <ac:grpSpMkLst>
            <pc:docMk/>
            <pc:sldMk cId="2166289964" sldId="291"/>
            <ac:grpSpMk id="15" creationId="{48D36F1E-A6BA-8C71-C2A0-7533F8E20BD6}"/>
          </ac:grpSpMkLst>
        </pc:grpChg>
        <pc:grpChg chg="del">
          <ac:chgData name="mehmet sait özdemir" userId="dce2c172-62e6-4d50-b888-93ec6715f647" providerId="ADAL" clId="{51E2681C-2C02-4FB2-9257-3D48E58EACF8}" dt="2023-09-26T11:32:21.718" v="7" actId="478"/>
          <ac:grpSpMkLst>
            <pc:docMk/>
            <pc:sldMk cId="2166289964" sldId="291"/>
            <ac:grpSpMk id="29" creationId="{4A4E4C59-A7AC-437E-65D7-E903C46EFC68}"/>
          </ac:grpSpMkLst>
        </pc:grpChg>
        <pc:grpChg chg="del">
          <ac:chgData name="mehmet sait özdemir" userId="dce2c172-62e6-4d50-b888-93ec6715f647" providerId="ADAL" clId="{51E2681C-2C02-4FB2-9257-3D48E58EACF8}" dt="2023-09-26T11:32:21.718" v="7" actId="478"/>
          <ac:grpSpMkLst>
            <pc:docMk/>
            <pc:sldMk cId="2166289964" sldId="291"/>
            <ac:grpSpMk id="35" creationId="{3AC39917-CF21-2B1E-01C0-7CD7B228E175}"/>
          </ac:grpSpMkLst>
        </pc:grpChg>
        <pc:inkChg chg="del">
          <ac:chgData name="mehmet sait özdemir" userId="dce2c172-62e6-4d50-b888-93ec6715f647" providerId="ADAL" clId="{51E2681C-2C02-4FB2-9257-3D48E58EACF8}" dt="2023-09-26T11:32:21.718" v="7" actId="478"/>
          <ac:inkMkLst>
            <pc:docMk/>
            <pc:sldMk cId="2166289964" sldId="291"/>
            <ac:inkMk id="30" creationId="{5E999AA0-ABCF-2985-1FC8-C69BB6259528}"/>
          </ac:inkMkLst>
        </pc:inkChg>
        <pc:inkChg chg="del">
          <ac:chgData name="mehmet sait özdemir" userId="dce2c172-62e6-4d50-b888-93ec6715f647" providerId="ADAL" clId="{51E2681C-2C02-4FB2-9257-3D48E58EACF8}" dt="2023-09-26T11:32:21.718" v="7" actId="478"/>
          <ac:inkMkLst>
            <pc:docMk/>
            <pc:sldMk cId="2166289964" sldId="291"/>
            <ac:inkMk id="31" creationId="{5A12D9D0-34E6-2514-DD94-BA92BF9C397E}"/>
          </ac:inkMkLst>
        </pc:inkChg>
        <pc:inkChg chg="del">
          <ac:chgData name="mehmet sait özdemir" userId="dce2c172-62e6-4d50-b888-93ec6715f647" providerId="ADAL" clId="{51E2681C-2C02-4FB2-9257-3D48E58EACF8}" dt="2023-09-26T11:32:21.718" v="7" actId="478"/>
          <ac:inkMkLst>
            <pc:docMk/>
            <pc:sldMk cId="2166289964" sldId="291"/>
            <ac:inkMk id="36" creationId="{9DBCC3C1-1CE1-2227-85C3-F1D31AAD2A4F}"/>
          </ac:inkMkLst>
        </pc:inkChg>
        <pc:inkChg chg="del">
          <ac:chgData name="mehmet sait özdemir" userId="dce2c172-62e6-4d50-b888-93ec6715f647" providerId="ADAL" clId="{51E2681C-2C02-4FB2-9257-3D48E58EACF8}" dt="2023-09-26T11:32:21.718" v="7" actId="478"/>
          <ac:inkMkLst>
            <pc:docMk/>
            <pc:sldMk cId="2166289964" sldId="291"/>
            <ac:inkMk id="37" creationId="{285015D3-1915-5379-4AA6-D6E297318E2B}"/>
          </ac:inkMkLst>
        </pc:inkChg>
        <pc:inkChg chg="del">
          <ac:chgData name="mehmet sait özdemir" userId="dce2c172-62e6-4d50-b888-93ec6715f647" providerId="ADAL" clId="{51E2681C-2C02-4FB2-9257-3D48E58EACF8}" dt="2023-09-26T11:32:21.718" v="7" actId="478"/>
          <ac:inkMkLst>
            <pc:docMk/>
            <pc:sldMk cId="2166289964" sldId="291"/>
            <ac:inkMk id="38" creationId="{5675189D-B709-EED9-79D7-C46237D4210E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25.987" v="9" actId="478"/>
        <pc:sldMkLst>
          <pc:docMk/>
          <pc:sldMk cId="1622106853" sldId="292"/>
        </pc:sldMkLst>
        <pc:grpChg chg="del">
          <ac:chgData name="mehmet sait özdemir" userId="dce2c172-62e6-4d50-b888-93ec6715f647" providerId="ADAL" clId="{51E2681C-2C02-4FB2-9257-3D48E58EACF8}" dt="2023-09-26T11:32:25.987" v="9" actId="478"/>
          <ac:grpSpMkLst>
            <pc:docMk/>
            <pc:sldMk cId="1622106853" sldId="292"/>
            <ac:grpSpMk id="15" creationId="{1A9B28B5-4905-64B7-9E59-CBBB2B38B180}"/>
          </ac:grpSpMkLst>
        </pc:grp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2" creationId="{3B8A9DB4-BCC8-906B-EC70-078DB1A0D2E9}"/>
          </ac:inkMkLst>
        </pc:ink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4" creationId="{F80CF243-7F54-B072-C8BF-AEA1C0D5606D}"/>
          </ac:inkMkLst>
        </pc:ink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5" creationId="{5F6F4B39-CAD3-7FBA-B16C-4F9FE44CBB85}"/>
          </ac:inkMkLst>
        </pc:ink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6" creationId="{1C79B4F0-7CF2-653E-600A-984D4E696542}"/>
          </ac:inkMkLst>
        </pc:ink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7" creationId="{2193EB24-BFB9-9BE0-89AA-ED20F28CE7E6}"/>
          </ac:inkMkLst>
        </pc:inkChg>
        <pc:inkChg chg="del">
          <ac:chgData name="mehmet sait özdemir" userId="dce2c172-62e6-4d50-b888-93ec6715f647" providerId="ADAL" clId="{51E2681C-2C02-4FB2-9257-3D48E58EACF8}" dt="2023-09-26T11:32:25.987" v="9" actId="478"/>
          <ac:inkMkLst>
            <pc:docMk/>
            <pc:sldMk cId="1622106853" sldId="292"/>
            <ac:inkMk id="12" creationId="{E5B2FC93-CB30-8530-5682-A356556CA933}"/>
          </ac:inkMkLst>
        </pc:inkChg>
        <pc:inkChg chg="del">
          <ac:chgData name="mehmet sait özdemir" userId="dce2c172-62e6-4d50-b888-93ec6715f647" providerId="ADAL" clId="{51E2681C-2C02-4FB2-9257-3D48E58EACF8}" dt="2023-09-26T11:32:25.987" v="9" actId="478"/>
          <ac:inkMkLst>
            <pc:docMk/>
            <pc:sldMk cId="1622106853" sldId="292"/>
            <ac:inkMk id="14" creationId="{285751DB-554A-733D-71DE-E1A72996E1A6}"/>
          </ac:inkMkLst>
        </pc:ink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16" creationId="{37B6D97D-EB0B-5910-E1A9-28BBADC9B5CD}"/>
          </ac:inkMkLst>
        </pc:ink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17" creationId="{DD7C0661-144A-2CD5-FF4D-02F59F9C6C11}"/>
          </ac:inkMkLst>
        </pc:ink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18" creationId="{17AB2BC9-C5C4-F2AA-01B6-D6DB61AE6B41}"/>
          </ac:inkMkLst>
        </pc:inkChg>
        <pc:inkChg chg="del">
          <ac:chgData name="mehmet sait özdemir" userId="dce2c172-62e6-4d50-b888-93ec6715f647" providerId="ADAL" clId="{51E2681C-2C02-4FB2-9257-3D48E58EACF8}" dt="2023-09-26T11:32:24.723" v="8" actId="478"/>
          <ac:inkMkLst>
            <pc:docMk/>
            <pc:sldMk cId="1622106853" sldId="292"/>
            <ac:inkMk id="19" creationId="{7C276FE6-A349-49CF-2DCC-729E4331355A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31.099" v="11" actId="478"/>
        <pc:sldMkLst>
          <pc:docMk/>
          <pc:sldMk cId="675175115" sldId="293"/>
        </pc:sldMkLst>
        <pc:grpChg chg="del">
          <ac:chgData name="mehmet sait özdemir" userId="dce2c172-62e6-4d50-b888-93ec6715f647" providerId="ADAL" clId="{51E2681C-2C02-4FB2-9257-3D48E58EACF8}" dt="2023-09-26T11:32:31.099" v="11" actId="478"/>
          <ac:grpSpMkLst>
            <pc:docMk/>
            <pc:sldMk cId="675175115" sldId="293"/>
            <ac:grpSpMk id="8" creationId="{8F28B769-9614-74F0-E7AF-B445FF05203B}"/>
          </ac:grpSpMkLst>
        </pc:grpChg>
        <pc:inkChg chg="del">
          <ac:chgData name="mehmet sait özdemir" userId="dce2c172-62e6-4d50-b888-93ec6715f647" providerId="ADAL" clId="{51E2681C-2C02-4FB2-9257-3D48E58EACF8}" dt="2023-09-26T11:32:29.654" v="10" actId="478"/>
          <ac:inkMkLst>
            <pc:docMk/>
            <pc:sldMk cId="675175115" sldId="293"/>
            <ac:inkMk id="2" creationId="{505842E6-56BD-6D46-B124-F905C9B50782}"/>
          </ac:inkMkLst>
        </pc:inkChg>
        <pc:inkChg chg="del">
          <ac:chgData name="mehmet sait özdemir" userId="dce2c172-62e6-4d50-b888-93ec6715f647" providerId="ADAL" clId="{51E2681C-2C02-4FB2-9257-3D48E58EACF8}" dt="2023-09-26T11:32:29.654" v="10" actId="478"/>
          <ac:inkMkLst>
            <pc:docMk/>
            <pc:sldMk cId="675175115" sldId="293"/>
            <ac:inkMk id="4" creationId="{747F69DB-A32E-10DE-B0D4-5FF50AEA35E0}"/>
          </ac:inkMkLst>
        </pc:inkChg>
        <pc:inkChg chg="del">
          <ac:chgData name="mehmet sait özdemir" userId="dce2c172-62e6-4d50-b888-93ec6715f647" providerId="ADAL" clId="{51E2681C-2C02-4FB2-9257-3D48E58EACF8}" dt="2023-09-26T11:32:31.099" v="11" actId="478"/>
          <ac:inkMkLst>
            <pc:docMk/>
            <pc:sldMk cId="675175115" sldId="293"/>
            <ac:inkMk id="5" creationId="{1D925C8B-D088-C075-6946-39329B75FDD0}"/>
          </ac:inkMkLst>
        </pc:inkChg>
        <pc:inkChg chg="del">
          <ac:chgData name="mehmet sait özdemir" userId="dce2c172-62e6-4d50-b888-93ec6715f647" providerId="ADAL" clId="{51E2681C-2C02-4FB2-9257-3D48E58EACF8}" dt="2023-09-26T11:32:29.654" v="10" actId="478"/>
          <ac:inkMkLst>
            <pc:docMk/>
            <pc:sldMk cId="675175115" sldId="293"/>
            <ac:inkMk id="9" creationId="{84591A36-C364-47C9-AD9F-B433249213A6}"/>
          </ac:inkMkLst>
        </pc:inkChg>
        <pc:inkChg chg="del">
          <ac:chgData name="mehmet sait özdemir" userId="dce2c172-62e6-4d50-b888-93ec6715f647" providerId="ADAL" clId="{51E2681C-2C02-4FB2-9257-3D48E58EACF8}" dt="2023-09-26T11:32:31.099" v="11" actId="478"/>
          <ac:inkMkLst>
            <pc:docMk/>
            <pc:sldMk cId="675175115" sldId="293"/>
            <ac:inkMk id="12" creationId="{EB849DCD-BC5D-8B70-CF5B-FCD61FCA5485}"/>
          </ac:inkMkLst>
        </pc:inkChg>
        <pc:inkChg chg="del">
          <ac:chgData name="mehmet sait özdemir" userId="dce2c172-62e6-4d50-b888-93ec6715f647" providerId="ADAL" clId="{51E2681C-2C02-4FB2-9257-3D48E58EACF8}" dt="2023-09-26T11:32:29.654" v="10" actId="478"/>
          <ac:inkMkLst>
            <pc:docMk/>
            <pc:sldMk cId="675175115" sldId="293"/>
            <ac:inkMk id="13" creationId="{E8C96621-8432-2E0D-B01D-0509588175A5}"/>
          </ac:inkMkLst>
        </pc:inkChg>
        <pc:inkChg chg="del">
          <ac:chgData name="mehmet sait özdemir" userId="dce2c172-62e6-4d50-b888-93ec6715f647" providerId="ADAL" clId="{51E2681C-2C02-4FB2-9257-3D48E58EACF8}" dt="2023-09-26T11:32:31.099" v="11" actId="478"/>
          <ac:inkMkLst>
            <pc:docMk/>
            <pc:sldMk cId="675175115" sldId="293"/>
            <ac:inkMk id="14" creationId="{2821BE91-5C39-5908-4401-7FD70D20EC87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41.417" v="15" actId="478"/>
        <pc:sldMkLst>
          <pc:docMk/>
          <pc:sldMk cId="232662180" sldId="294"/>
        </pc:sldMkLst>
        <pc:grpChg chg="del">
          <ac:chgData name="mehmet sait özdemir" userId="dce2c172-62e6-4d50-b888-93ec6715f647" providerId="ADAL" clId="{51E2681C-2C02-4FB2-9257-3D48E58EACF8}" dt="2023-09-26T11:32:39.426" v="14" actId="478"/>
          <ac:grpSpMkLst>
            <pc:docMk/>
            <pc:sldMk cId="232662180" sldId="294"/>
            <ac:grpSpMk id="6" creationId="{FBDD2873-E470-9317-BF32-F93324C725A5}"/>
          </ac:grpSpMkLst>
        </pc:grpChg>
        <pc:grpChg chg="del">
          <ac:chgData name="mehmet sait özdemir" userId="dce2c172-62e6-4d50-b888-93ec6715f647" providerId="ADAL" clId="{51E2681C-2C02-4FB2-9257-3D48E58EACF8}" dt="2023-09-26T11:32:39.426" v="14" actId="478"/>
          <ac:grpSpMkLst>
            <pc:docMk/>
            <pc:sldMk cId="232662180" sldId="294"/>
            <ac:grpSpMk id="13" creationId="{35D9B342-A311-52F3-30A4-F1C19BA72575}"/>
          </ac:grpSpMkLst>
        </pc:grpChg>
        <pc:grpChg chg="del">
          <ac:chgData name="mehmet sait özdemir" userId="dce2c172-62e6-4d50-b888-93ec6715f647" providerId="ADAL" clId="{51E2681C-2C02-4FB2-9257-3D48E58EACF8}" dt="2023-09-26T11:32:39.426" v="14" actId="478"/>
          <ac:grpSpMkLst>
            <pc:docMk/>
            <pc:sldMk cId="232662180" sldId="294"/>
            <ac:grpSpMk id="14" creationId="{48837D78-4967-9B16-71A4-09D9B9E9FA87}"/>
          </ac:grpSpMkLst>
        </pc:grpChg>
        <pc:grpChg chg="del">
          <ac:chgData name="mehmet sait özdemir" userId="dce2c172-62e6-4d50-b888-93ec6715f647" providerId="ADAL" clId="{51E2681C-2C02-4FB2-9257-3D48E58EACF8}" dt="2023-09-26T11:32:41.417" v="15" actId="478"/>
          <ac:grpSpMkLst>
            <pc:docMk/>
            <pc:sldMk cId="232662180" sldId="294"/>
            <ac:grpSpMk id="32" creationId="{B99B7FC3-8D7E-AD0F-D08A-D71476438355}"/>
          </ac:grpSpMkLst>
        </pc:grpChg>
        <pc:grpChg chg="del">
          <ac:chgData name="mehmet sait özdemir" userId="dce2c172-62e6-4d50-b888-93ec6715f647" providerId="ADAL" clId="{51E2681C-2C02-4FB2-9257-3D48E58EACF8}" dt="2023-09-26T11:32:41.417" v="15" actId="478"/>
          <ac:grpSpMkLst>
            <pc:docMk/>
            <pc:sldMk cId="232662180" sldId="294"/>
            <ac:grpSpMk id="33" creationId="{72222431-1A4A-2EC5-82CE-4650B1B2023D}"/>
          </ac:grpSpMkLst>
        </pc:grpChg>
        <pc:grpChg chg="del">
          <ac:chgData name="mehmet sait özdemir" userId="dce2c172-62e6-4d50-b888-93ec6715f647" providerId="ADAL" clId="{51E2681C-2C02-4FB2-9257-3D48E58EACF8}" dt="2023-09-26T11:32:41.417" v="15" actId="478"/>
          <ac:grpSpMkLst>
            <pc:docMk/>
            <pc:sldMk cId="232662180" sldId="294"/>
            <ac:grpSpMk id="50" creationId="{DC055320-15AB-B763-D3A8-20C2F0C33D6C}"/>
          </ac:grpSpMkLst>
        </pc:grpChg>
        <pc:grpChg chg="del">
          <ac:chgData name="mehmet sait özdemir" userId="dce2c172-62e6-4d50-b888-93ec6715f647" providerId="ADAL" clId="{51E2681C-2C02-4FB2-9257-3D48E58EACF8}" dt="2023-09-26T11:32:39.426" v="14" actId="478"/>
          <ac:grpSpMkLst>
            <pc:docMk/>
            <pc:sldMk cId="232662180" sldId="294"/>
            <ac:grpSpMk id="53" creationId="{9F89BA89-69AE-8350-91CE-0DF168544E2B}"/>
          </ac:grpSpMkLst>
        </pc:grpChg>
        <pc:inkChg chg="del">
          <ac:chgData name="mehmet sait özdemir" userId="dce2c172-62e6-4d50-b888-93ec6715f647" providerId="ADAL" clId="{51E2681C-2C02-4FB2-9257-3D48E58EACF8}" dt="2023-09-26T11:32:39.426" v="14" actId="478"/>
          <ac:inkMkLst>
            <pc:docMk/>
            <pc:sldMk cId="232662180" sldId="294"/>
            <ac:inkMk id="15" creationId="{7C5D4FA7-1934-A4D1-2116-C5592F29F596}"/>
          </ac:inkMkLst>
        </pc:inkChg>
        <pc:inkChg chg="del">
          <ac:chgData name="mehmet sait özdemir" userId="dce2c172-62e6-4d50-b888-93ec6715f647" providerId="ADAL" clId="{51E2681C-2C02-4FB2-9257-3D48E58EACF8}" dt="2023-09-26T11:32:39.426" v="14" actId="478"/>
          <ac:inkMkLst>
            <pc:docMk/>
            <pc:sldMk cId="232662180" sldId="294"/>
            <ac:inkMk id="34" creationId="{FB022C69-1AB5-1BDF-2137-58ABE5422F04}"/>
          </ac:inkMkLst>
        </pc:inkChg>
        <pc:inkChg chg="del">
          <ac:chgData name="mehmet sait özdemir" userId="dce2c172-62e6-4d50-b888-93ec6715f647" providerId="ADAL" clId="{51E2681C-2C02-4FB2-9257-3D48E58EACF8}" dt="2023-09-26T11:32:39.426" v="14" actId="478"/>
          <ac:inkMkLst>
            <pc:docMk/>
            <pc:sldMk cId="232662180" sldId="294"/>
            <ac:inkMk id="35" creationId="{1AF49E82-AA08-A96C-CE3E-E96F50FA3DA0}"/>
          </ac:inkMkLst>
        </pc:inkChg>
        <pc:inkChg chg="del">
          <ac:chgData name="mehmet sait özdemir" userId="dce2c172-62e6-4d50-b888-93ec6715f647" providerId="ADAL" clId="{51E2681C-2C02-4FB2-9257-3D48E58EACF8}" dt="2023-09-26T11:32:39.426" v="14" actId="478"/>
          <ac:inkMkLst>
            <pc:docMk/>
            <pc:sldMk cId="232662180" sldId="294"/>
            <ac:inkMk id="36" creationId="{AB5E8AE5-EFD4-F07F-7C85-14C6A3744F9F}"/>
          </ac:inkMkLst>
        </pc:inkChg>
        <pc:inkChg chg="del">
          <ac:chgData name="mehmet sait özdemir" userId="dce2c172-62e6-4d50-b888-93ec6715f647" providerId="ADAL" clId="{51E2681C-2C02-4FB2-9257-3D48E58EACF8}" dt="2023-09-26T11:32:39.426" v="14" actId="478"/>
          <ac:inkMkLst>
            <pc:docMk/>
            <pc:sldMk cId="232662180" sldId="294"/>
            <ac:inkMk id="37" creationId="{BEF9CA73-61C7-F57B-351B-1C2ED1C5D090}"/>
          </ac:inkMkLst>
        </pc:inkChg>
        <pc:inkChg chg="del">
          <ac:chgData name="mehmet sait özdemir" userId="dce2c172-62e6-4d50-b888-93ec6715f647" providerId="ADAL" clId="{51E2681C-2C02-4FB2-9257-3D48E58EACF8}" dt="2023-09-26T11:32:39.426" v="14" actId="478"/>
          <ac:inkMkLst>
            <pc:docMk/>
            <pc:sldMk cId="232662180" sldId="294"/>
            <ac:inkMk id="38" creationId="{B2997EA4-199D-7DD5-5BD1-547F0886B9E5}"/>
          </ac:inkMkLst>
        </pc:inkChg>
        <pc:inkChg chg="del">
          <ac:chgData name="mehmet sait özdemir" userId="dce2c172-62e6-4d50-b888-93ec6715f647" providerId="ADAL" clId="{51E2681C-2C02-4FB2-9257-3D48E58EACF8}" dt="2023-09-26T11:32:41.417" v="15" actId="478"/>
          <ac:inkMkLst>
            <pc:docMk/>
            <pc:sldMk cId="232662180" sldId="294"/>
            <ac:inkMk id="54" creationId="{3CC2ACE5-5C23-502C-DB91-3C4B8B2049B6}"/>
          </ac:inkMkLst>
        </pc:inkChg>
        <pc:inkChg chg="del">
          <ac:chgData name="mehmet sait özdemir" userId="dce2c172-62e6-4d50-b888-93ec6715f647" providerId="ADAL" clId="{51E2681C-2C02-4FB2-9257-3D48E58EACF8}" dt="2023-09-26T11:32:39.426" v="14" actId="478"/>
          <ac:inkMkLst>
            <pc:docMk/>
            <pc:sldMk cId="232662180" sldId="294"/>
            <ac:inkMk id="55" creationId="{733FD66B-E266-8170-17C5-EDC19ABCDE3F}"/>
          </ac:inkMkLst>
        </pc:inkChg>
        <pc:inkChg chg="del">
          <ac:chgData name="mehmet sait özdemir" userId="dce2c172-62e6-4d50-b888-93ec6715f647" providerId="ADAL" clId="{51E2681C-2C02-4FB2-9257-3D48E58EACF8}" dt="2023-09-26T11:32:41.417" v="15" actId="478"/>
          <ac:inkMkLst>
            <pc:docMk/>
            <pc:sldMk cId="232662180" sldId="294"/>
            <ac:inkMk id="56" creationId="{0C9116BE-99B9-F98F-06B6-B50857131A49}"/>
          </ac:inkMkLst>
        </pc:inkChg>
        <pc:inkChg chg="del">
          <ac:chgData name="mehmet sait özdemir" userId="dce2c172-62e6-4d50-b888-93ec6715f647" providerId="ADAL" clId="{51E2681C-2C02-4FB2-9257-3D48E58EACF8}" dt="2023-09-26T11:32:39.426" v="14" actId="478"/>
          <ac:inkMkLst>
            <pc:docMk/>
            <pc:sldMk cId="232662180" sldId="294"/>
            <ac:inkMk id="57" creationId="{D2078402-A002-68E9-1696-D7C32BA391E9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36.232" v="13" actId="478"/>
        <pc:sldMkLst>
          <pc:docMk/>
          <pc:sldMk cId="1441368812" sldId="295"/>
        </pc:sldMkLst>
        <pc:grpChg chg="del">
          <ac:chgData name="mehmet sait özdemir" userId="dce2c172-62e6-4d50-b888-93ec6715f647" providerId="ADAL" clId="{51E2681C-2C02-4FB2-9257-3D48E58EACF8}" dt="2023-09-26T11:32:36.232" v="13" actId="478"/>
          <ac:grpSpMkLst>
            <pc:docMk/>
            <pc:sldMk cId="1441368812" sldId="295"/>
            <ac:grpSpMk id="17" creationId="{A5FC708D-C4E9-8A59-217F-D9F923472A0D}"/>
          </ac:grpSpMkLst>
        </pc:grpChg>
        <pc:grpChg chg="del">
          <ac:chgData name="mehmet sait özdemir" userId="dce2c172-62e6-4d50-b888-93ec6715f647" providerId="ADAL" clId="{51E2681C-2C02-4FB2-9257-3D48E58EACF8}" dt="2023-09-26T11:32:36.232" v="13" actId="478"/>
          <ac:grpSpMkLst>
            <pc:docMk/>
            <pc:sldMk cId="1441368812" sldId="295"/>
            <ac:grpSpMk id="29" creationId="{11764D57-31D5-DC14-D67F-5CFD3E8F3C3B}"/>
          </ac:grpSpMkLst>
        </pc:grpChg>
        <pc:grpChg chg="del">
          <ac:chgData name="mehmet sait özdemir" userId="dce2c172-62e6-4d50-b888-93ec6715f647" providerId="ADAL" clId="{51E2681C-2C02-4FB2-9257-3D48E58EACF8}" dt="2023-09-26T11:32:36.232" v="13" actId="478"/>
          <ac:grpSpMkLst>
            <pc:docMk/>
            <pc:sldMk cId="1441368812" sldId="295"/>
            <ac:grpSpMk id="30" creationId="{08142B51-5EBC-8247-D5E0-EC6F72160162}"/>
          </ac:grpSpMkLst>
        </pc:grpChg>
        <pc:grpChg chg="del">
          <ac:chgData name="mehmet sait özdemir" userId="dce2c172-62e6-4d50-b888-93ec6715f647" providerId="ADAL" clId="{51E2681C-2C02-4FB2-9257-3D48E58EACF8}" dt="2023-09-26T11:32:36.232" v="13" actId="478"/>
          <ac:grpSpMkLst>
            <pc:docMk/>
            <pc:sldMk cId="1441368812" sldId="295"/>
            <ac:grpSpMk id="31" creationId="{2D321201-A360-6A1B-7228-B5492D7FBAA6}"/>
          </ac:grpSpMkLst>
        </pc:grpChg>
        <pc:grpChg chg="del">
          <ac:chgData name="mehmet sait özdemir" userId="dce2c172-62e6-4d50-b888-93ec6715f647" providerId="ADAL" clId="{51E2681C-2C02-4FB2-9257-3D48E58EACF8}" dt="2023-09-26T11:32:33.861" v="12" actId="478"/>
          <ac:grpSpMkLst>
            <pc:docMk/>
            <pc:sldMk cId="1441368812" sldId="295"/>
            <ac:grpSpMk id="36" creationId="{2D89EC4A-F591-3EAB-FA10-33E029653462}"/>
          </ac:grpSpMkLst>
        </pc:grpChg>
        <pc:grpChg chg="del">
          <ac:chgData name="mehmet sait özdemir" userId="dce2c172-62e6-4d50-b888-93ec6715f647" providerId="ADAL" clId="{51E2681C-2C02-4FB2-9257-3D48E58EACF8}" dt="2023-09-26T11:32:33.861" v="12" actId="478"/>
          <ac:grpSpMkLst>
            <pc:docMk/>
            <pc:sldMk cId="1441368812" sldId="295"/>
            <ac:grpSpMk id="37" creationId="{9CA982E2-410C-09F2-489D-FC71C8BD6990}"/>
          </ac:grpSpMkLst>
        </pc:grpChg>
        <pc:grpChg chg="del">
          <ac:chgData name="mehmet sait özdemir" userId="dce2c172-62e6-4d50-b888-93ec6715f647" providerId="ADAL" clId="{51E2681C-2C02-4FB2-9257-3D48E58EACF8}" dt="2023-09-26T11:32:33.861" v="12" actId="478"/>
          <ac:grpSpMkLst>
            <pc:docMk/>
            <pc:sldMk cId="1441368812" sldId="295"/>
            <ac:grpSpMk id="53" creationId="{3A9D0CAE-29E1-6C35-1710-3B1F3E95C3CF}"/>
          </ac:grpSpMkLst>
        </pc:grpChg>
        <pc:grpChg chg="del">
          <ac:chgData name="mehmet sait özdemir" userId="dce2c172-62e6-4d50-b888-93ec6715f647" providerId="ADAL" clId="{51E2681C-2C02-4FB2-9257-3D48E58EACF8}" dt="2023-09-26T11:32:33.861" v="12" actId="478"/>
          <ac:grpSpMkLst>
            <pc:docMk/>
            <pc:sldMk cId="1441368812" sldId="295"/>
            <ac:grpSpMk id="54" creationId="{A282A311-304D-1A1A-A9D5-A34E5176A571}"/>
          </ac:grpSpMkLst>
        </pc:grpChg>
        <pc:grpChg chg="del">
          <ac:chgData name="mehmet sait özdemir" userId="dce2c172-62e6-4d50-b888-93ec6715f647" providerId="ADAL" clId="{51E2681C-2C02-4FB2-9257-3D48E58EACF8}" dt="2023-09-26T11:32:33.861" v="12" actId="478"/>
          <ac:grpSpMkLst>
            <pc:docMk/>
            <pc:sldMk cId="1441368812" sldId="295"/>
            <ac:grpSpMk id="55" creationId="{B91E3E36-4FBA-0F31-4FD3-64BC43763170}"/>
          </ac:grpSpMkLst>
        </pc:grpChg>
        <pc:grpChg chg="del">
          <ac:chgData name="mehmet sait özdemir" userId="dce2c172-62e6-4d50-b888-93ec6715f647" providerId="ADAL" clId="{51E2681C-2C02-4FB2-9257-3D48E58EACF8}" dt="2023-09-26T11:32:33.861" v="12" actId="478"/>
          <ac:grpSpMkLst>
            <pc:docMk/>
            <pc:sldMk cId="1441368812" sldId="295"/>
            <ac:grpSpMk id="62" creationId="{742F477E-4EB7-3F0C-FF29-85C412240D76}"/>
          </ac:grpSpMkLst>
        </pc:grpChg>
        <pc:grpChg chg="del">
          <ac:chgData name="mehmet sait özdemir" userId="dce2c172-62e6-4d50-b888-93ec6715f647" providerId="ADAL" clId="{51E2681C-2C02-4FB2-9257-3D48E58EACF8}" dt="2023-09-26T11:32:33.861" v="12" actId="478"/>
          <ac:grpSpMkLst>
            <pc:docMk/>
            <pc:sldMk cId="1441368812" sldId="295"/>
            <ac:grpSpMk id="63" creationId="{5A623582-F139-8634-7D3F-2B0CD42E94B3}"/>
          </ac:grpSpMkLst>
        </pc:grpChg>
        <pc:inkChg chg="del">
          <ac:chgData name="mehmet sait özdemir" userId="dce2c172-62e6-4d50-b888-93ec6715f647" providerId="ADAL" clId="{51E2681C-2C02-4FB2-9257-3D48E58EACF8}" dt="2023-09-26T11:32:36.232" v="13" actId="478"/>
          <ac:inkMkLst>
            <pc:docMk/>
            <pc:sldMk cId="1441368812" sldId="295"/>
            <ac:inkMk id="38" creationId="{196EC165-CE77-89A7-BA75-A7D3EF78CD9A}"/>
          </ac:inkMkLst>
        </pc:inkChg>
        <pc:inkChg chg="del">
          <ac:chgData name="mehmet sait özdemir" userId="dce2c172-62e6-4d50-b888-93ec6715f647" providerId="ADAL" clId="{51E2681C-2C02-4FB2-9257-3D48E58EACF8}" dt="2023-09-26T11:32:36.232" v="13" actId="478"/>
          <ac:inkMkLst>
            <pc:docMk/>
            <pc:sldMk cId="1441368812" sldId="295"/>
            <ac:inkMk id="39" creationId="{548F01FE-C44B-6790-672D-2B312373FDD9}"/>
          </ac:inkMkLst>
        </pc:inkChg>
        <pc:inkChg chg="del">
          <ac:chgData name="mehmet sait özdemir" userId="dce2c172-62e6-4d50-b888-93ec6715f647" providerId="ADAL" clId="{51E2681C-2C02-4FB2-9257-3D48E58EACF8}" dt="2023-09-26T11:32:36.232" v="13" actId="478"/>
          <ac:inkMkLst>
            <pc:docMk/>
            <pc:sldMk cId="1441368812" sldId="295"/>
            <ac:inkMk id="40" creationId="{3A414E0F-3279-C25E-BEE2-906D02D304E9}"/>
          </ac:inkMkLst>
        </pc:inkChg>
        <pc:inkChg chg="del">
          <ac:chgData name="mehmet sait özdemir" userId="dce2c172-62e6-4d50-b888-93ec6715f647" providerId="ADAL" clId="{51E2681C-2C02-4FB2-9257-3D48E58EACF8}" dt="2023-09-26T11:32:36.232" v="13" actId="478"/>
          <ac:inkMkLst>
            <pc:docMk/>
            <pc:sldMk cId="1441368812" sldId="295"/>
            <ac:inkMk id="41" creationId="{BAF4FDAA-8E85-01E3-A967-41613AFA8BC3}"/>
          </ac:inkMkLst>
        </pc:inkChg>
        <pc:inkChg chg="del">
          <ac:chgData name="mehmet sait özdemir" userId="dce2c172-62e6-4d50-b888-93ec6715f647" providerId="ADAL" clId="{51E2681C-2C02-4FB2-9257-3D48E58EACF8}" dt="2023-09-26T11:32:33.861" v="12" actId="478"/>
          <ac:inkMkLst>
            <pc:docMk/>
            <pc:sldMk cId="1441368812" sldId="295"/>
            <ac:inkMk id="42" creationId="{C51E4A1C-D8EF-300D-5D3F-C4DCF5C31A24}"/>
          </ac:inkMkLst>
        </pc:inkChg>
        <pc:inkChg chg="del">
          <ac:chgData name="mehmet sait özdemir" userId="dce2c172-62e6-4d50-b888-93ec6715f647" providerId="ADAL" clId="{51E2681C-2C02-4FB2-9257-3D48E58EACF8}" dt="2023-09-26T11:32:33.861" v="12" actId="478"/>
          <ac:inkMkLst>
            <pc:docMk/>
            <pc:sldMk cId="1441368812" sldId="295"/>
            <ac:inkMk id="52" creationId="{4E2D893A-DF4C-1EE0-AD58-706C546FF4F0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46.219" v="17" actId="478"/>
        <pc:sldMkLst>
          <pc:docMk/>
          <pc:sldMk cId="4179661895" sldId="296"/>
        </pc:sldMkLst>
        <pc:grpChg chg="del">
          <ac:chgData name="mehmet sait özdemir" userId="dce2c172-62e6-4d50-b888-93ec6715f647" providerId="ADAL" clId="{51E2681C-2C02-4FB2-9257-3D48E58EACF8}" dt="2023-09-26T11:32:46.219" v="17" actId="478"/>
          <ac:grpSpMkLst>
            <pc:docMk/>
            <pc:sldMk cId="4179661895" sldId="296"/>
            <ac:grpSpMk id="13" creationId="{F134674D-3E09-3016-D675-247FEA3B272C}"/>
          </ac:grpSpMkLst>
        </pc:grpChg>
        <pc:grpChg chg="del">
          <ac:chgData name="mehmet sait özdemir" userId="dce2c172-62e6-4d50-b888-93ec6715f647" providerId="ADAL" clId="{51E2681C-2C02-4FB2-9257-3D48E58EACF8}" dt="2023-09-26T11:32:46.219" v="17" actId="478"/>
          <ac:grpSpMkLst>
            <pc:docMk/>
            <pc:sldMk cId="4179661895" sldId="296"/>
            <ac:grpSpMk id="25" creationId="{74B24E84-B81C-2FEB-09D8-74DDB2044364}"/>
          </ac:grpSpMkLst>
        </pc:grpChg>
        <pc:grpChg chg="del">
          <ac:chgData name="mehmet sait özdemir" userId="dce2c172-62e6-4d50-b888-93ec6715f647" providerId="ADAL" clId="{51E2681C-2C02-4FB2-9257-3D48E58EACF8}" dt="2023-09-26T11:32:46.219" v="17" actId="478"/>
          <ac:grpSpMkLst>
            <pc:docMk/>
            <pc:sldMk cId="4179661895" sldId="296"/>
            <ac:grpSpMk id="26" creationId="{53E9C4C9-5657-41F5-2086-06F5E0CAA45B}"/>
          </ac:grpSpMkLst>
        </pc:grpChg>
        <pc:grpChg chg="del">
          <ac:chgData name="mehmet sait özdemir" userId="dce2c172-62e6-4d50-b888-93ec6715f647" providerId="ADAL" clId="{51E2681C-2C02-4FB2-9257-3D48E58EACF8}" dt="2023-09-26T11:32:46.219" v="17" actId="478"/>
          <ac:grpSpMkLst>
            <pc:docMk/>
            <pc:sldMk cId="4179661895" sldId="296"/>
            <ac:grpSpMk id="36" creationId="{2F621EC4-4888-8682-ED52-9CBF62C050E8}"/>
          </ac:grpSpMkLst>
        </pc:grpChg>
        <pc:grpChg chg="del">
          <ac:chgData name="mehmet sait özdemir" userId="dce2c172-62e6-4d50-b888-93ec6715f647" providerId="ADAL" clId="{51E2681C-2C02-4FB2-9257-3D48E58EACF8}" dt="2023-09-26T11:32:44.308" v="16" actId="478"/>
          <ac:grpSpMkLst>
            <pc:docMk/>
            <pc:sldMk cId="4179661895" sldId="296"/>
            <ac:grpSpMk id="50" creationId="{350F1D30-6B87-C670-A230-26BCD3A85878}"/>
          </ac:grpSpMkLst>
        </pc:grpChg>
        <pc:inkChg chg="del">
          <ac:chgData name="mehmet sait özdemir" userId="dce2c172-62e6-4d50-b888-93ec6715f647" providerId="ADAL" clId="{51E2681C-2C02-4FB2-9257-3D48E58EACF8}" dt="2023-09-26T11:32:46.219" v="17" actId="478"/>
          <ac:inkMkLst>
            <pc:docMk/>
            <pc:sldMk cId="4179661895" sldId="296"/>
            <ac:inkMk id="14" creationId="{93AFBC1B-4A94-08CB-4E08-42405B7A1EDE}"/>
          </ac:inkMkLst>
        </pc:inkChg>
        <pc:inkChg chg="del">
          <ac:chgData name="mehmet sait özdemir" userId="dce2c172-62e6-4d50-b888-93ec6715f647" providerId="ADAL" clId="{51E2681C-2C02-4FB2-9257-3D48E58EACF8}" dt="2023-09-26T11:32:44.308" v="16" actId="478"/>
          <ac:inkMkLst>
            <pc:docMk/>
            <pc:sldMk cId="4179661895" sldId="296"/>
            <ac:inkMk id="15" creationId="{60CF358E-8C81-E420-ECC8-C53DFA9BCF9E}"/>
          </ac:inkMkLst>
        </pc:inkChg>
        <pc:inkChg chg="del">
          <ac:chgData name="mehmet sait özdemir" userId="dce2c172-62e6-4d50-b888-93ec6715f647" providerId="ADAL" clId="{51E2681C-2C02-4FB2-9257-3D48E58EACF8}" dt="2023-09-26T11:32:46.219" v="17" actId="478"/>
          <ac:inkMkLst>
            <pc:docMk/>
            <pc:sldMk cId="4179661895" sldId="296"/>
            <ac:inkMk id="16" creationId="{F4BD7358-4A32-C776-0819-BEFE1DE3B168}"/>
          </ac:inkMkLst>
        </pc:inkChg>
        <pc:inkChg chg="del">
          <ac:chgData name="mehmet sait özdemir" userId="dce2c172-62e6-4d50-b888-93ec6715f647" providerId="ADAL" clId="{51E2681C-2C02-4FB2-9257-3D48E58EACF8}" dt="2023-09-26T11:32:44.308" v="16" actId="478"/>
          <ac:inkMkLst>
            <pc:docMk/>
            <pc:sldMk cId="4179661895" sldId="296"/>
            <ac:inkMk id="27" creationId="{469DAE4A-CA04-6DCB-047C-5A9320C19E7F}"/>
          </ac:inkMkLst>
        </pc:inkChg>
        <pc:inkChg chg="del">
          <ac:chgData name="mehmet sait özdemir" userId="dce2c172-62e6-4d50-b888-93ec6715f647" providerId="ADAL" clId="{51E2681C-2C02-4FB2-9257-3D48E58EACF8}" dt="2023-09-26T11:32:46.219" v="17" actId="478"/>
          <ac:inkMkLst>
            <pc:docMk/>
            <pc:sldMk cId="4179661895" sldId="296"/>
            <ac:inkMk id="28" creationId="{46C90BEB-2341-E0B7-85D1-BB1FAF293C53}"/>
          </ac:inkMkLst>
        </pc:inkChg>
        <pc:inkChg chg="del">
          <ac:chgData name="mehmet sait özdemir" userId="dce2c172-62e6-4d50-b888-93ec6715f647" providerId="ADAL" clId="{51E2681C-2C02-4FB2-9257-3D48E58EACF8}" dt="2023-09-26T11:32:46.219" v="17" actId="478"/>
          <ac:inkMkLst>
            <pc:docMk/>
            <pc:sldMk cId="4179661895" sldId="296"/>
            <ac:inkMk id="35" creationId="{6E373509-DF49-3751-9319-4C40B69625CD}"/>
          </ac:inkMkLst>
        </pc:inkChg>
        <pc:inkChg chg="del">
          <ac:chgData name="mehmet sait özdemir" userId="dce2c172-62e6-4d50-b888-93ec6715f647" providerId="ADAL" clId="{51E2681C-2C02-4FB2-9257-3D48E58EACF8}" dt="2023-09-26T11:32:44.308" v="16" actId="478"/>
          <ac:inkMkLst>
            <pc:docMk/>
            <pc:sldMk cId="4179661895" sldId="296"/>
            <ac:inkMk id="51" creationId="{66927A86-D16F-9B33-0904-458D25CE5824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50.165" v="18" actId="478"/>
        <pc:sldMkLst>
          <pc:docMk/>
          <pc:sldMk cId="1232080785" sldId="297"/>
        </pc:sldMkLst>
        <pc:grpChg chg="del">
          <ac:chgData name="mehmet sait özdemir" userId="dce2c172-62e6-4d50-b888-93ec6715f647" providerId="ADAL" clId="{51E2681C-2C02-4FB2-9257-3D48E58EACF8}" dt="2023-09-26T11:32:50.165" v="18" actId="478"/>
          <ac:grpSpMkLst>
            <pc:docMk/>
            <pc:sldMk cId="1232080785" sldId="297"/>
            <ac:grpSpMk id="21" creationId="{596D35AC-3928-A562-1CDA-16D0435BF1C5}"/>
          </ac:grpSpMkLst>
        </pc:grpChg>
        <pc:inkChg chg="del">
          <ac:chgData name="mehmet sait özdemir" userId="dce2c172-62e6-4d50-b888-93ec6715f647" providerId="ADAL" clId="{51E2681C-2C02-4FB2-9257-3D48E58EACF8}" dt="2023-09-26T11:32:50.165" v="18" actId="478"/>
          <ac:inkMkLst>
            <pc:docMk/>
            <pc:sldMk cId="1232080785" sldId="297"/>
            <ac:inkMk id="2" creationId="{BD420B03-799C-9C7F-BDC7-5AEFBF7D4C18}"/>
          </ac:inkMkLst>
        </pc:inkChg>
        <pc:inkChg chg="del">
          <ac:chgData name="mehmet sait özdemir" userId="dce2c172-62e6-4d50-b888-93ec6715f647" providerId="ADAL" clId="{51E2681C-2C02-4FB2-9257-3D48E58EACF8}" dt="2023-09-26T11:32:50.165" v="18" actId="478"/>
          <ac:inkMkLst>
            <pc:docMk/>
            <pc:sldMk cId="1232080785" sldId="297"/>
            <ac:inkMk id="4" creationId="{481C814B-78B6-1F31-C12F-91B2472B74A3}"/>
          </ac:inkMkLst>
        </pc:inkChg>
        <pc:inkChg chg="del">
          <ac:chgData name="mehmet sait özdemir" userId="dce2c172-62e6-4d50-b888-93ec6715f647" providerId="ADAL" clId="{51E2681C-2C02-4FB2-9257-3D48E58EACF8}" dt="2023-09-26T11:32:50.165" v="18" actId="478"/>
          <ac:inkMkLst>
            <pc:docMk/>
            <pc:sldMk cId="1232080785" sldId="297"/>
            <ac:inkMk id="22" creationId="{508DD6D3-BBC4-33E7-1ED2-920E9031A8C8}"/>
          </ac:inkMkLst>
        </pc:inkChg>
        <pc:inkChg chg="del">
          <ac:chgData name="mehmet sait özdemir" userId="dce2c172-62e6-4d50-b888-93ec6715f647" providerId="ADAL" clId="{51E2681C-2C02-4FB2-9257-3D48E58EACF8}" dt="2023-09-26T11:32:50.165" v="18" actId="478"/>
          <ac:inkMkLst>
            <pc:docMk/>
            <pc:sldMk cId="1232080785" sldId="297"/>
            <ac:inkMk id="23" creationId="{07612EB3-5A56-E6A3-151B-3BE9614061F0}"/>
          </ac:inkMkLst>
        </pc:inkChg>
        <pc:inkChg chg="del">
          <ac:chgData name="mehmet sait özdemir" userId="dce2c172-62e6-4d50-b888-93ec6715f647" providerId="ADAL" clId="{51E2681C-2C02-4FB2-9257-3D48E58EACF8}" dt="2023-09-26T11:32:50.165" v="18" actId="478"/>
          <ac:inkMkLst>
            <pc:docMk/>
            <pc:sldMk cId="1232080785" sldId="297"/>
            <ac:inkMk id="24" creationId="{8ED67340-796C-A9C0-60B0-C45B99DFF7E7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2:55.690" v="20" actId="478"/>
        <pc:sldMkLst>
          <pc:docMk/>
          <pc:sldMk cId="3464193324" sldId="298"/>
        </pc:sldMkLst>
        <pc:grpChg chg="del">
          <ac:chgData name="mehmet sait özdemir" userId="dce2c172-62e6-4d50-b888-93ec6715f647" providerId="ADAL" clId="{51E2681C-2C02-4FB2-9257-3D48E58EACF8}" dt="2023-09-26T11:32:53.548" v="19" actId="478"/>
          <ac:grpSpMkLst>
            <pc:docMk/>
            <pc:sldMk cId="3464193324" sldId="298"/>
            <ac:grpSpMk id="44" creationId="{E457F054-F627-AFC0-9F5C-54983A04FAE0}"/>
          </ac:grpSpMkLst>
        </pc:grpChg>
        <pc:grpChg chg="del">
          <ac:chgData name="mehmet sait özdemir" userId="dce2c172-62e6-4d50-b888-93ec6715f647" providerId="ADAL" clId="{51E2681C-2C02-4FB2-9257-3D48E58EACF8}" dt="2023-09-26T11:32:55.690" v="20" actId="478"/>
          <ac:grpSpMkLst>
            <pc:docMk/>
            <pc:sldMk cId="3464193324" sldId="298"/>
            <ac:grpSpMk id="57" creationId="{7D34574F-904B-7443-568C-4E93C6947553}"/>
          </ac:grpSpMkLst>
        </pc:grpChg>
        <pc:grpChg chg="del">
          <ac:chgData name="mehmet sait özdemir" userId="dce2c172-62e6-4d50-b888-93ec6715f647" providerId="ADAL" clId="{51E2681C-2C02-4FB2-9257-3D48E58EACF8}" dt="2023-09-26T11:32:55.690" v="20" actId="478"/>
          <ac:grpSpMkLst>
            <pc:docMk/>
            <pc:sldMk cId="3464193324" sldId="298"/>
            <ac:grpSpMk id="63" creationId="{2BC50F6C-BFD6-E607-D27E-B9D41C1DBA16}"/>
          </ac:grpSpMkLst>
        </pc:grpChg>
        <pc:grpChg chg="del">
          <ac:chgData name="mehmet sait özdemir" userId="dce2c172-62e6-4d50-b888-93ec6715f647" providerId="ADAL" clId="{51E2681C-2C02-4FB2-9257-3D48E58EACF8}" dt="2023-09-26T11:32:55.690" v="20" actId="478"/>
          <ac:grpSpMkLst>
            <pc:docMk/>
            <pc:sldMk cId="3464193324" sldId="298"/>
            <ac:grpSpMk id="64" creationId="{ECEE89D3-5D52-9D69-7AA8-BD3D9F19B32D}"/>
          </ac:grpSpMkLst>
        </pc:grp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16" creationId="{5D731C56-DBC8-81D6-BFA8-BE4C9E28ED17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17" creationId="{547B99CE-CD52-08F5-9854-D57BE22AEB3A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18" creationId="{033C3385-9AB6-D52E-508C-DDE656582467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19" creationId="{1E514EE1-0232-2C00-B534-C9F824A84CBE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20" creationId="{BCDEF297-DB86-995E-08A1-299E3D2C23D9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21" creationId="{D80CE05B-4542-6191-F4B6-3416EFA3E04A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22" creationId="{A134D9B0-9AF5-28BE-30B6-74A9FA4F90A6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23" creationId="{3F01A240-356D-D2AB-437E-37633A075ADF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24" creationId="{5343F58F-59F9-4FC6-3F3F-E6EE4E1D200C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25" creationId="{7B5FA074-3A8C-74EF-E5AF-09EA4973BC72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26" creationId="{DB19147B-F11A-4A2B-1FB0-C72865CCBBC7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27" creationId="{95231747-A9E3-16F4-BECB-39D155651CBE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31" creationId="{AB54277B-F796-B337-7A02-DCC3D7AEC5CD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32" creationId="{11C7940A-64AB-3DF1-B21C-26EA0FD0D237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33" creationId="{DC27F0DC-8569-B659-A719-6F1B9030D91A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34" creationId="{968DC6B6-2A0B-FD42-B147-297E93FED36F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35" creationId="{76B5BC8A-6633-025C-F5D2-4C4DCFAFEBCD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37" creationId="{EED295DC-37FD-27A9-9388-EC8C5045DA18}"/>
          </ac:inkMkLst>
        </pc:inkChg>
        <pc:inkChg chg="del">
          <ac:chgData name="mehmet sait özdemir" userId="dce2c172-62e6-4d50-b888-93ec6715f647" providerId="ADAL" clId="{51E2681C-2C02-4FB2-9257-3D48E58EACF8}" dt="2023-09-26T11:32:55.690" v="20" actId="478"/>
          <ac:inkMkLst>
            <pc:docMk/>
            <pc:sldMk cId="3464193324" sldId="298"/>
            <ac:inkMk id="55" creationId="{A1F3B075-938E-E94F-74A4-D2D98A0996A6}"/>
          </ac:inkMkLst>
        </pc:inkChg>
        <pc:inkChg chg="del">
          <ac:chgData name="mehmet sait özdemir" userId="dce2c172-62e6-4d50-b888-93ec6715f647" providerId="ADAL" clId="{51E2681C-2C02-4FB2-9257-3D48E58EACF8}" dt="2023-09-26T11:32:53.548" v="19" actId="478"/>
          <ac:inkMkLst>
            <pc:docMk/>
            <pc:sldMk cId="3464193324" sldId="298"/>
            <ac:inkMk id="65" creationId="{68AE120D-ED5A-9043-5482-BC04C39996EA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00.873" v="22" actId="478"/>
        <pc:sldMkLst>
          <pc:docMk/>
          <pc:sldMk cId="3490621510" sldId="299"/>
        </pc:sldMkLst>
        <pc:grpChg chg="del">
          <ac:chgData name="mehmet sait özdemir" userId="dce2c172-62e6-4d50-b888-93ec6715f647" providerId="ADAL" clId="{51E2681C-2C02-4FB2-9257-3D48E58EACF8}" dt="2023-09-26T11:32:58.801" v="21" actId="478"/>
          <ac:grpSpMkLst>
            <pc:docMk/>
            <pc:sldMk cId="3490621510" sldId="299"/>
            <ac:grpSpMk id="7" creationId="{17AD88D0-0FA1-AFAB-6D7B-F1A4A89FDCEA}"/>
          </ac:grpSpMkLst>
        </pc:grpChg>
        <pc:grpChg chg="del">
          <ac:chgData name="mehmet sait özdemir" userId="dce2c172-62e6-4d50-b888-93ec6715f647" providerId="ADAL" clId="{51E2681C-2C02-4FB2-9257-3D48E58EACF8}" dt="2023-09-26T11:32:58.801" v="21" actId="478"/>
          <ac:grpSpMkLst>
            <pc:docMk/>
            <pc:sldMk cId="3490621510" sldId="299"/>
            <ac:grpSpMk id="12" creationId="{8D228E06-4C83-0C47-A78F-7C3B9F85D463}"/>
          </ac:grpSpMkLst>
        </pc:grpChg>
        <pc:grpChg chg="del">
          <ac:chgData name="mehmet sait özdemir" userId="dce2c172-62e6-4d50-b888-93ec6715f647" providerId="ADAL" clId="{51E2681C-2C02-4FB2-9257-3D48E58EACF8}" dt="2023-09-26T11:32:58.801" v="21" actId="478"/>
          <ac:grpSpMkLst>
            <pc:docMk/>
            <pc:sldMk cId="3490621510" sldId="299"/>
            <ac:grpSpMk id="21" creationId="{1F26F088-FD1C-0A9E-2D56-F8A6954EF9D3}"/>
          </ac:grpSpMkLst>
        </pc:grpChg>
        <pc:inkChg chg="del">
          <ac:chgData name="mehmet sait özdemir" userId="dce2c172-62e6-4d50-b888-93ec6715f647" providerId="ADAL" clId="{51E2681C-2C02-4FB2-9257-3D48E58EACF8}" dt="2023-09-26T11:33:00.873" v="22" actId="478"/>
          <ac:inkMkLst>
            <pc:docMk/>
            <pc:sldMk cId="3490621510" sldId="299"/>
            <ac:inkMk id="2" creationId="{140219AE-2E99-2E91-F892-430C0B8509CD}"/>
          </ac:inkMkLst>
        </pc:inkChg>
        <pc:inkChg chg="del">
          <ac:chgData name="mehmet sait özdemir" userId="dce2c172-62e6-4d50-b888-93ec6715f647" providerId="ADAL" clId="{51E2681C-2C02-4FB2-9257-3D48E58EACF8}" dt="2023-09-26T11:32:58.801" v="21" actId="478"/>
          <ac:inkMkLst>
            <pc:docMk/>
            <pc:sldMk cId="3490621510" sldId="299"/>
            <ac:inkMk id="4" creationId="{B99ED52D-D44F-9BD2-02F2-44BDA1D77388}"/>
          </ac:inkMkLst>
        </pc:inkChg>
        <pc:inkChg chg="del">
          <ac:chgData name="mehmet sait özdemir" userId="dce2c172-62e6-4d50-b888-93ec6715f647" providerId="ADAL" clId="{51E2681C-2C02-4FB2-9257-3D48E58EACF8}" dt="2023-09-26T11:32:58.801" v="21" actId="478"/>
          <ac:inkMkLst>
            <pc:docMk/>
            <pc:sldMk cId="3490621510" sldId="299"/>
            <ac:inkMk id="13" creationId="{D8B2510A-A9D7-EB98-D5F5-1208CE1A21FE}"/>
          </ac:inkMkLst>
        </pc:inkChg>
        <pc:inkChg chg="del">
          <ac:chgData name="mehmet sait özdemir" userId="dce2c172-62e6-4d50-b888-93ec6715f647" providerId="ADAL" clId="{51E2681C-2C02-4FB2-9257-3D48E58EACF8}" dt="2023-09-26T11:32:58.801" v="21" actId="478"/>
          <ac:inkMkLst>
            <pc:docMk/>
            <pc:sldMk cId="3490621510" sldId="299"/>
            <ac:inkMk id="14" creationId="{7220B08D-7F96-9A92-A02D-5969C627EF7C}"/>
          </ac:inkMkLst>
        </pc:inkChg>
        <pc:inkChg chg="del">
          <ac:chgData name="mehmet sait özdemir" userId="dce2c172-62e6-4d50-b888-93ec6715f647" providerId="ADAL" clId="{51E2681C-2C02-4FB2-9257-3D48E58EACF8}" dt="2023-09-26T11:33:00.873" v="22" actId="478"/>
          <ac:inkMkLst>
            <pc:docMk/>
            <pc:sldMk cId="3490621510" sldId="299"/>
            <ac:inkMk id="15" creationId="{3D0E0141-19AC-2A6C-A5BB-26C71910ECD0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05.601" v="24" actId="478"/>
        <pc:sldMkLst>
          <pc:docMk/>
          <pc:sldMk cId="3966121632" sldId="300"/>
        </pc:sldMkLst>
        <pc:grpChg chg="del">
          <ac:chgData name="mehmet sait özdemir" userId="dce2c172-62e6-4d50-b888-93ec6715f647" providerId="ADAL" clId="{51E2681C-2C02-4FB2-9257-3D48E58EACF8}" dt="2023-09-26T11:33:05.601" v="24" actId="478"/>
          <ac:grpSpMkLst>
            <pc:docMk/>
            <pc:sldMk cId="3966121632" sldId="300"/>
            <ac:grpSpMk id="6" creationId="{1260AB8D-951F-8BFA-9744-E87C53F0893A}"/>
          </ac:grpSpMkLst>
        </pc:grpChg>
        <pc:grpChg chg="del">
          <ac:chgData name="mehmet sait özdemir" userId="dce2c172-62e6-4d50-b888-93ec6715f647" providerId="ADAL" clId="{51E2681C-2C02-4FB2-9257-3D48E58EACF8}" dt="2023-09-26T11:33:05.601" v="24" actId="478"/>
          <ac:grpSpMkLst>
            <pc:docMk/>
            <pc:sldMk cId="3966121632" sldId="300"/>
            <ac:grpSpMk id="21" creationId="{093207E4-50B0-9ADF-0B89-F6FAF6D17E04}"/>
          </ac:grpSpMkLst>
        </pc:grpChg>
        <pc:grpChg chg="del">
          <ac:chgData name="mehmet sait özdemir" userId="dce2c172-62e6-4d50-b888-93ec6715f647" providerId="ADAL" clId="{51E2681C-2C02-4FB2-9257-3D48E58EACF8}" dt="2023-09-26T11:33:03.291" v="23" actId="478"/>
          <ac:grpSpMkLst>
            <pc:docMk/>
            <pc:sldMk cId="3966121632" sldId="300"/>
            <ac:grpSpMk id="28" creationId="{682B90D5-6CFE-1BA0-B1F3-45CAB06F2BD4}"/>
          </ac:grpSpMkLst>
        </pc:grpChg>
        <pc:grpChg chg="del">
          <ac:chgData name="mehmet sait özdemir" userId="dce2c172-62e6-4d50-b888-93ec6715f647" providerId="ADAL" clId="{51E2681C-2C02-4FB2-9257-3D48E58EACF8}" dt="2023-09-26T11:33:03.291" v="23" actId="478"/>
          <ac:grpSpMkLst>
            <pc:docMk/>
            <pc:sldMk cId="3966121632" sldId="300"/>
            <ac:grpSpMk id="34" creationId="{5591126E-5C9D-5E6A-4DAA-A2580D9CFC1C}"/>
          </ac:grpSpMkLst>
        </pc:grpChg>
        <pc:inkChg chg="del">
          <ac:chgData name="mehmet sait özdemir" userId="dce2c172-62e6-4d50-b888-93ec6715f647" providerId="ADAL" clId="{51E2681C-2C02-4FB2-9257-3D48E58EACF8}" dt="2023-09-26T11:33:03.291" v="23" actId="478"/>
          <ac:inkMkLst>
            <pc:docMk/>
            <pc:sldMk cId="3966121632" sldId="300"/>
            <ac:inkMk id="7" creationId="{B383E03B-34C4-54E4-EDEC-E0FAEA01AB5B}"/>
          </ac:inkMkLst>
        </pc:inkChg>
        <pc:inkChg chg="del">
          <ac:chgData name="mehmet sait özdemir" userId="dce2c172-62e6-4d50-b888-93ec6715f647" providerId="ADAL" clId="{51E2681C-2C02-4FB2-9257-3D48E58EACF8}" dt="2023-09-26T11:33:03.291" v="23" actId="478"/>
          <ac:inkMkLst>
            <pc:docMk/>
            <pc:sldMk cId="3966121632" sldId="300"/>
            <ac:inkMk id="8" creationId="{4E151F13-E061-4D95-848E-90DA7B372489}"/>
          </ac:inkMkLst>
        </pc:inkChg>
        <pc:inkChg chg="del">
          <ac:chgData name="mehmet sait özdemir" userId="dce2c172-62e6-4d50-b888-93ec6715f647" providerId="ADAL" clId="{51E2681C-2C02-4FB2-9257-3D48E58EACF8}" dt="2023-09-26T11:33:03.291" v="23" actId="478"/>
          <ac:inkMkLst>
            <pc:docMk/>
            <pc:sldMk cId="3966121632" sldId="300"/>
            <ac:inkMk id="9" creationId="{C017B7B2-523E-296E-7048-42AB5DE98284}"/>
          </ac:inkMkLst>
        </pc:inkChg>
        <pc:inkChg chg="del">
          <ac:chgData name="mehmet sait özdemir" userId="dce2c172-62e6-4d50-b888-93ec6715f647" providerId="ADAL" clId="{51E2681C-2C02-4FB2-9257-3D48E58EACF8}" dt="2023-09-26T11:33:03.291" v="23" actId="478"/>
          <ac:inkMkLst>
            <pc:docMk/>
            <pc:sldMk cId="3966121632" sldId="300"/>
            <ac:inkMk id="12" creationId="{EA38B4B9-8B4E-9652-0BFE-0C1914D5A659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11.989" v="26" actId="478"/>
        <pc:sldMkLst>
          <pc:docMk/>
          <pc:sldMk cId="2067326815" sldId="301"/>
        </pc:sldMkLst>
        <pc:inkChg chg="del">
          <ac:chgData name="mehmet sait özdemir" userId="dce2c172-62e6-4d50-b888-93ec6715f647" providerId="ADAL" clId="{51E2681C-2C02-4FB2-9257-3D48E58EACF8}" dt="2023-09-26T11:33:11.989" v="26" actId="478"/>
          <ac:inkMkLst>
            <pc:docMk/>
            <pc:sldMk cId="2067326815" sldId="301"/>
            <ac:inkMk id="2" creationId="{91295ED3-77E8-6114-214A-C050A598A58E}"/>
          </ac:inkMkLst>
        </pc:inkChg>
        <pc:inkChg chg="del">
          <ac:chgData name="mehmet sait özdemir" userId="dce2c172-62e6-4d50-b888-93ec6715f647" providerId="ADAL" clId="{51E2681C-2C02-4FB2-9257-3D48E58EACF8}" dt="2023-09-26T11:33:09.783" v="25" actId="478"/>
          <ac:inkMkLst>
            <pc:docMk/>
            <pc:sldMk cId="2067326815" sldId="301"/>
            <ac:inkMk id="4" creationId="{92C0BA88-7C55-5856-2CAF-2B7279B75C51}"/>
          </ac:inkMkLst>
        </pc:inkChg>
        <pc:inkChg chg="del">
          <ac:chgData name="mehmet sait özdemir" userId="dce2c172-62e6-4d50-b888-93ec6715f647" providerId="ADAL" clId="{51E2681C-2C02-4FB2-9257-3D48E58EACF8}" dt="2023-09-26T11:33:11.989" v="26" actId="478"/>
          <ac:inkMkLst>
            <pc:docMk/>
            <pc:sldMk cId="2067326815" sldId="301"/>
            <ac:inkMk id="5" creationId="{AC8D79B6-BCB8-2241-F808-5A331350E194}"/>
          </ac:inkMkLst>
        </pc:inkChg>
        <pc:inkChg chg="del">
          <ac:chgData name="mehmet sait özdemir" userId="dce2c172-62e6-4d50-b888-93ec6715f647" providerId="ADAL" clId="{51E2681C-2C02-4FB2-9257-3D48E58EACF8}" dt="2023-09-26T11:33:09.783" v="25" actId="478"/>
          <ac:inkMkLst>
            <pc:docMk/>
            <pc:sldMk cId="2067326815" sldId="301"/>
            <ac:inkMk id="6" creationId="{94C09852-48CD-88F9-AAA6-5D6C94204BAD}"/>
          </ac:inkMkLst>
        </pc:inkChg>
        <pc:inkChg chg="del">
          <ac:chgData name="mehmet sait özdemir" userId="dce2c172-62e6-4d50-b888-93ec6715f647" providerId="ADAL" clId="{51E2681C-2C02-4FB2-9257-3D48E58EACF8}" dt="2023-09-26T11:33:11.989" v="26" actId="478"/>
          <ac:inkMkLst>
            <pc:docMk/>
            <pc:sldMk cId="2067326815" sldId="301"/>
            <ac:inkMk id="7" creationId="{EDA4A10C-61EC-78BD-0FE3-7084C5752BCC}"/>
          </ac:inkMkLst>
        </pc:inkChg>
        <pc:inkChg chg="del">
          <ac:chgData name="mehmet sait özdemir" userId="dce2c172-62e6-4d50-b888-93ec6715f647" providerId="ADAL" clId="{51E2681C-2C02-4FB2-9257-3D48E58EACF8}" dt="2023-09-26T11:33:09.783" v="25" actId="478"/>
          <ac:inkMkLst>
            <pc:docMk/>
            <pc:sldMk cId="2067326815" sldId="301"/>
            <ac:inkMk id="8" creationId="{37CF8A5A-5B08-D3F3-7A61-71842AE65E66}"/>
          </ac:inkMkLst>
        </pc:inkChg>
        <pc:inkChg chg="del">
          <ac:chgData name="mehmet sait özdemir" userId="dce2c172-62e6-4d50-b888-93ec6715f647" providerId="ADAL" clId="{51E2681C-2C02-4FB2-9257-3D48E58EACF8}" dt="2023-09-26T11:33:11.989" v="26" actId="478"/>
          <ac:inkMkLst>
            <pc:docMk/>
            <pc:sldMk cId="2067326815" sldId="301"/>
            <ac:inkMk id="9" creationId="{8DBBB822-1764-C244-AB0F-1D816DA12114}"/>
          </ac:inkMkLst>
        </pc:inkChg>
        <pc:inkChg chg="del">
          <ac:chgData name="mehmet sait özdemir" userId="dce2c172-62e6-4d50-b888-93ec6715f647" providerId="ADAL" clId="{51E2681C-2C02-4FB2-9257-3D48E58EACF8}" dt="2023-09-26T11:33:09.783" v="25" actId="478"/>
          <ac:inkMkLst>
            <pc:docMk/>
            <pc:sldMk cId="2067326815" sldId="301"/>
            <ac:inkMk id="12" creationId="{B4E617F9-6153-828E-4AE3-683CFE5B9B92}"/>
          </ac:inkMkLst>
        </pc:inkChg>
        <pc:inkChg chg="del">
          <ac:chgData name="mehmet sait özdemir" userId="dce2c172-62e6-4d50-b888-93ec6715f647" providerId="ADAL" clId="{51E2681C-2C02-4FB2-9257-3D48E58EACF8}" dt="2023-09-26T11:33:09.783" v="25" actId="478"/>
          <ac:inkMkLst>
            <pc:docMk/>
            <pc:sldMk cId="2067326815" sldId="301"/>
            <ac:inkMk id="13" creationId="{6C587D30-A66A-D810-F462-2C78B3FD1256}"/>
          </ac:inkMkLst>
        </pc:inkChg>
        <pc:inkChg chg="del">
          <ac:chgData name="mehmet sait özdemir" userId="dce2c172-62e6-4d50-b888-93ec6715f647" providerId="ADAL" clId="{51E2681C-2C02-4FB2-9257-3D48E58EACF8}" dt="2023-09-26T11:33:09.783" v="25" actId="478"/>
          <ac:inkMkLst>
            <pc:docMk/>
            <pc:sldMk cId="2067326815" sldId="301"/>
            <ac:inkMk id="14" creationId="{E5F15C80-672B-BB05-15FF-F51CA952CD96}"/>
          </ac:inkMkLst>
        </pc:inkChg>
        <pc:inkChg chg="del">
          <ac:chgData name="mehmet sait özdemir" userId="dce2c172-62e6-4d50-b888-93ec6715f647" providerId="ADAL" clId="{51E2681C-2C02-4FB2-9257-3D48E58EACF8}" dt="2023-09-26T11:33:09.783" v="25" actId="478"/>
          <ac:inkMkLst>
            <pc:docMk/>
            <pc:sldMk cId="2067326815" sldId="301"/>
            <ac:inkMk id="15" creationId="{238F6E43-4971-346F-D6A8-4004F2BE1716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15.539" v="27" actId="478"/>
        <pc:sldMkLst>
          <pc:docMk/>
          <pc:sldMk cId="1691434016" sldId="302"/>
        </pc:sldMkLst>
        <pc:grpChg chg="del">
          <ac:chgData name="mehmet sait özdemir" userId="dce2c172-62e6-4d50-b888-93ec6715f647" providerId="ADAL" clId="{51E2681C-2C02-4FB2-9257-3D48E58EACF8}" dt="2023-09-26T11:33:15.539" v="27" actId="478"/>
          <ac:grpSpMkLst>
            <pc:docMk/>
            <pc:sldMk cId="1691434016" sldId="302"/>
            <ac:grpSpMk id="12" creationId="{40AEEAE0-2B2B-919C-584D-597797F78629}"/>
          </ac:grpSpMkLst>
        </pc:grpChg>
        <pc:inkChg chg="del">
          <ac:chgData name="mehmet sait özdemir" userId="dce2c172-62e6-4d50-b888-93ec6715f647" providerId="ADAL" clId="{51E2681C-2C02-4FB2-9257-3D48E58EACF8}" dt="2023-09-26T11:33:15.539" v="27" actId="478"/>
          <ac:inkMkLst>
            <pc:docMk/>
            <pc:sldMk cId="1691434016" sldId="302"/>
            <ac:inkMk id="6" creationId="{52032799-10B4-3692-A2B6-A0C4D42E2747}"/>
          </ac:inkMkLst>
        </pc:inkChg>
        <pc:inkChg chg="del">
          <ac:chgData name="mehmet sait özdemir" userId="dce2c172-62e6-4d50-b888-93ec6715f647" providerId="ADAL" clId="{51E2681C-2C02-4FB2-9257-3D48E58EACF8}" dt="2023-09-26T11:33:15.539" v="27" actId="478"/>
          <ac:inkMkLst>
            <pc:docMk/>
            <pc:sldMk cId="1691434016" sldId="302"/>
            <ac:inkMk id="7" creationId="{08A321B9-FF03-033E-C036-E6691B80420C}"/>
          </ac:inkMkLst>
        </pc:inkChg>
        <pc:inkChg chg="del">
          <ac:chgData name="mehmet sait özdemir" userId="dce2c172-62e6-4d50-b888-93ec6715f647" providerId="ADAL" clId="{51E2681C-2C02-4FB2-9257-3D48E58EACF8}" dt="2023-09-26T11:33:15.539" v="27" actId="478"/>
          <ac:inkMkLst>
            <pc:docMk/>
            <pc:sldMk cId="1691434016" sldId="302"/>
            <ac:inkMk id="13" creationId="{9D0DB122-26A3-D84B-7EF6-1095FAFCE378}"/>
          </ac:inkMkLst>
        </pc:inkChg>
        <pc:inkChg chg="del">
          <ac:chgData name="mehmet sait özdemir" userId="dce2c172-62e6-4d50-b888-93ec6715f647" providerId="ADAL" clId="{51E2681C-2C02-4FB2-9257-3D48E58EACF8}" dt="2023-09-26T11:33:15.539" v="27" actId="478"/>
          <ac:inkMkLst>
            <pc:docMk/>
            <pc:sldMk cId="1691434016" sldId="302"/>
            <ac:inkMk id="14" creationId="{D0FE06C0-CFC5-8CD7-5F72-B6B9CDF7F7BC}"/>
          </ac:inkMkLst>
        </pc:inkChg>
        <pc:inkChg chg="del">
          <ac:chgData name="mehmet sait özdemir" userId="dce2c172-62e6-4d50-b888-93ec6715f647" providerId="ADAL" clId="{51E2681C-2C02-4FB2-9257-3D48E58EACF8}" dt="2023-09-26T11:33:15.539" v="27" actId="478"/>
          <ac:inkMkLst>
            <pc:docMk/>
            <pc:sldMk cId="1691434016" sldId="302"/>
            <ac:inkMk id="15" creationId="{AFF0FCE2-070B-A663-002B-A438148C3B14}"/>
          </ac:inkMkLst>
        </pc:inkChg>
        <pc:inkChg chg="del">
          <ac:chgData name="mehmet sait özdemir" userId="dce2c172-62e6-4d50-b888-93ec6715f647" providerId="ADAL" clId="{51E2681C-2C02-4FB2-9257-3D48E58EACF8}" dt="2023-09-26T11:33:15.539" v="27" actId="478"/>
          <ac:inkMkLst>
            <pc:docMk/>
            <pc:sldMk cId="1691434016" sldId="302"/>
            <ac:inkMk id="16" creationId="{507BD3D4-C1B2-654F-74E4-99F9234307F7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20.135" v="29" actId="478"/>
        <pc:sldMkLst>
          <pc:docMk/>
          <pc:sldMk cId="2495746291" sldId="303"/>
        </pc:sldMkLst>
        <pc:grpChg chg="del">
          <ac:chgData name="mehmet sait özdemir" userId="dce2c172-62e6-4d50-b888-93ec6715f647" providerId="ADAL" clId="{51E2681C-2C02-4FB2-9257-3D48E58EACF8}" dt="2023-09-26T11:33:20.135" v="29" actId="478"/>
          <ac:grpSpMkLst>
            <pc:docMk/>
            <pc:sldMk cId="2495746291" sldId="303"/>
            <ac:grpSpMk id="30" creationId="{78979BE5-C466-9E7E-42F2-A8242E43348A}"/>
          </ac:grpSpMkLst>
        </pc:grpChg>
        <pc:grpChg chg="del">
          <ac:chgData name="mehmet sait özdemir" userId="dce2c172-62e6-4d50-b888-93ec6715f647" providerId="ADAL" clId="{51E2681C-2C02-4FB2-9257-3D48E58EACF8}" dt="2023-09-26T11:33:18.536" v="28" actId="478"/>
          <ac:grpSpMkLst>
            <pc:docMk/>
            <pc:sldMk cId="2495746291" sldId="303"/>
            <ac:grpSpMk id="36" creationId="{67C556BD-3FC0-75EE-72C2-2D7A101AB6A4}"/>
          </ac:grpSpMkLst>
        </pc:grpChg>
        <pc:grpChg chg="del">
          <ac:chgData name="mehmet sait özdemir" userId="dce2c172-62e6-4d50-b888-93ec6715f647" providerId="ADAL" clId="{51E2681C-2C02-4FB2-9257-3D48E58EACF8}" dt="2023-09-26T11:33:20.135" v="29" actId="478"/>
          <ac:grpSpMkLst>
            <pc:docMk/>
            <pc:sldMk cId="2495746291" sldId="303"/>
            <ac:grpSpMk id="40" creationId="{427320AC-2696-80CE-B622-C39C91A10F22}"/>
          </ac:grpSpMkLst>
        </pc:grpChg>
        <pc:grpChg chg="del">
          <ac:chgData name="mehmet sait özdemir" userId="dce2c172-62e6-4d50-b888-93ec6715f647" providerId="ADAL" clId="{51E2681C-2C02-4FB2-9257-3D48E58EACF8}" dt="2023-09-26T11:33:18.536" v="28" actId="478"/>
          <ac:grpSpMkLst>
            <pc:docMk/>
            <pc:sldMk cId="2495746291" sldId="303"/>
            <ac:grpSpMk id="43" creationId="{9C4D6FA8-B19E-FE1F-B0F4-2B0AB8FE65C1}"/>
          </ac:grpSpMkLst>
        </pc:grpChg>
        <pc:grpChg chg="del">
          <ac:chgData name="mehmet sait özdemir" userId="dce2c172-62e6-4d50-b888-93ec6715f647" providerId="ADAL" clId="{51E2681C-2C02-4FB2-9257-3D48E58EACF8}" dt="2023-09-26T11:33:18.536" v="28" actId="478"/>
          <ac:grpSpMkLst>
            <pc:docMk/>
            <pc:sldMk cId="2495746291" sldId="303"/>
            <ac:grpSpMk id="48" creationId="{6CE5BB1B-668B-9B89-2074-F8B03382CDD1}"/>
          </ac:grpSpMkLst>
        </pc:grpChg>
        <pc:inkChg chg="del">
          <ac:chgData name="mehmet sait özdemir" userId="dce2c172-62e6-4d50-b888-93ec6715f647" providerId="ADAL" clId="{51E2681C-2C02-4FB2-9257-3D48E58EACF8}" dt="2023-09-26T11:33:18.536" v="28" actId="478"/>
          <ac:inkMkLst>
            <pc:docMk/>
            <pc:sldMk cId="2495746291" sldId="303"/>
            <ac:inkMk id="31" creationId="{5D2EE235-ABE1-AE27-3FC1-0513131DD187}"/>
          </ac:inkMkLst>
        </pc:inkChg>
        <pc:inkChg chg="del">
          <ac:chgData name="mehmet sait özdemir" userId="dce2c172-62e6-4d50-b888-93ec6715f647" providerId="ADAL" clId="{51E2681C-2C02-4FB2-9257-3D48E58EACF8}" dt="2023-09-26T11:33:18.536" v="28" actId="478"/>
          <ac:inkMkLst>
            <pc:docMk/>
            <pc:sldMk cId="2495746291" sldId="303"/>
            <ac:inkMk id="32" creationId="{B1F290B7-39E6-023D-2AA4-1B06E190849F}"/>
          </ac:inkMkLst>
        </pc:inkChg>
        <pc:inkChg chg="del">
          <ac:chgData name="mehmet sait özdemir" userId="dce2c172-62e6-4d50-b888-93ec6715f647" providerId="ADAL" clId="{51E2681C-2C02-4FB2-9257-3D48E58EACF8}" dt="2023-09-26T11:33:18.536" v="28" actId="478"/>
          <ac:inkMkLst>
            <pc:docMk/>
            <pc:sldMk cId="2495746291" sldId="303"/>
            <ac:inkMk id="33" creationId="{9D72E4D3-599E-24D0-EE9C-E807A1C6D0DC}"/>
          </ac:inkMkLst>
        </pc:inkChg>
        <pc:inkChg chg="del">
          <ac:chgData name="mehmet sait özdemir" userId="dce2c172-62e6-4d50-b888-93ec6715f647" providerId="ADAL" clId="{51E2681C-2C02-4FB2-9257-3D48E58EACF8}" dt="2023-09-26T11:33:20.135" v="29" actId="478"/>
          <ac:inkMkLst>
            <pc:docMk/>
            <pc:sldMk cId="2495746291" sldId="303"/>
            <ac:inkMk id="44" creationId="{8291AB20-1C91-046B-E8D0-ADF7B2FAF69D}"/>
          </ac:inkMkLst>
        </pc:inkChg>
        <pc:inkChg chg="del">
          <ac:chgData name="mehmet sait özdemir" userId="dce2c172-62e6-4d50-b888-93ec6715f647" providerId="ADAL" clId="{51E2681C-2C02-4FB2-9257-3D48E58EACF8}" dt="2023-09-26T11:33:18.536" v="28" actId="478"/>
          <ac:inkMkLst>
            <pc:docMk/>
            <pc:sldMk cId="2495746291" sldId="303"/>
            <ac:inkMk id="49" creationId="{99AFE703-9C6E-BCFB-9DBA-B69362855400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23.880" v="30" actId="478"/>
        <pc:sldMkLst>
          <pc:docMk/>
          <pc:sldMk cId="2259252612" sldId="304"/>
        </pc:sldMkLst>
        <pc:inkChg chg="del">
          <ac:chgData name="mehmet sait özdemir" userId="dce2c172-62e6-4d50-b888-93ec6715f647" providerId="ADAL" clId="{51E2681C-2C02-4FB2-9257-3D48E58EACF8}" dt="2023-09-26T11:33:23.880" v="30" actId="478"/>
          <ac:inkMkLst>
            <pc:docMk/>
            <pc:sldMk cId="2259252612" sldId="304"/>
            <ac:inkMk id="2" creationId="{B3051F6D-DE96-6A4D-6877-5FA451EE7422}"/>
          </ac:inkMkLst>
        </pc:inkChg>
        <pc:inkChg chg="del">
          <ac:chgData name="mehmet sait özdemir" userId="dce2c172-62e6-4d50-b888-93ec6715f647" providerId="ADAL" clId="{51E2681C-2C02-4FB2-9257-3D48E58EACF8}" dt="2023-09-26T11:33:23.880" v="30" actId="478"/>
          <ac:inkMkLst>
            <pc:docMk/>
            <pc:sldMk cId="2259252612" sldId="304"/>
            <ac:inkMk id="4" creationId="{684D59C4-F036-6413-AA7A-A45D66E1039B}"/>
          </ac:inkMkLst>
        </pc:inkChg>
        <pc:inkChg chg="del">
          <ac:chgData name="mehmet sait özdemir" userId="dce2c172-62e6-4d50-b888-93ec6715f647" providerId="ADAL" clId="{51E2681C-2C02-4FB2-9257-3D48E58EACF8}" dt="2023-09-26T11:33:23.880" v="30" actId="478"/>
          <ac:inkMkLst>
            <pc:docMk/>
            <pc:sldMk cId="2259252612" sldId="304"/>
            <ac:inkMk id="5" creationId="{2160E1AB-E19C-B97E-C947-A728FF1D431A}"/>
          </ac:inkMkLst>
        </pc:inkChg>
        <pc:inkChg chg="del">
          <ac:chgData name="mehmet sait özdemir" userId="dce2c172-62e6-4d50-b888-93ec6715f647" providerId="ADAL" clId="{51E2681C-2C02-4FB2-9257-3D48E58EACF8}" dt="2023-09-26T11:33:23.880" v="30" actId="478"/>
          <ac:inkMkLst>
            <pc:docMk/>
            <pc:sldMk cId="2259252612" sldId="304"/>
            <ac:inkMk id="6" creationId="{9DD3349E-73CE-B7D4-AE0D-FE55EFD3109F}"/>
          </ac:inkMkLst>
        </pc:inkChg>
        <pc:inkChg chg="del">
          <ac:chgData name="mehmet sait özdemir" userId="dce2c172-62e6-4d50-b888-93ec6715f647" providerId="ADAL" clId="{51E2681C-2C02-4FB2-9257-3D48E58EACF8}" dt="2023-09-26T11:33:23.880" v="30" actId="478"/>
          <ac:inkMkLst>
            <pc:docMk/>
            <pc:sldMk cId="2259252612" sldId="304"/>
            <ac:inkMk id="7" creationId="{5966DBBB-7797-9A19-55AD-A88BD2C08664}"/>
          </ac:inkMkLst>
        </pc:inkChg>
        <pc:inkChg chg="del">
          <ac:chgData name="mehmet sait özdemir" userId="dce2c172-62e6-4d50-b888-93ec6715f647" providerId="ADAL" clId="{51E2681C-2C02-4FB2-9257-3D48E58EACF8}" dt="2023-09-26T11:33:23.880" v="30" actId="478"/>
          <ac:inkMkLst>
            <pc:docMk/>
            <pc:sldMk cId="2259252612" sldId="304"/>
            <ac:inkMk id="8" creationId="{5CC28F88-9FD0-E21D-A5B8-ECC341F52F31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28.098" v="32" actId="478"/>
        <pc:sldMkLst>
          <pc:docMk/>
          <pc:sldMk cId="605535956" sldId="305"/>
        </pc:sldMkLst>
        <pc:grpChg chg="del">
          <ac:chgData name="mehmet sait özdemir" userId="dce2c172-62e6-4d50-b888-93ec6715f647" providerId="ADAL" clId="{51E2681C-2C02-4FB2-9257-3D48E58EACF8}" dt="2023-09-26T11:33:26.338" v="31" actId="478"/>
          <ac:grpSpMkLst>
            <pc:docMk/>
            <pc:sldMk cId="605535956" sldId="305"/>
            <ac:grpSpMk id="5" creationId="{4D2AED52-D764-3285-9AB8-CF07D4900007}"/>
          </ac:grpSpMkLst>
        </pc:grpChg>
        <pc:grpChg chg="del">
          <ac:chgData name="mehmet sait özdemir" userId="dce2c172-62e6-4d50-b888-93ec6715f647" providerId="ADAL" clId="{51E2681C-2C02-4FB2-9257-3D48E58EACF8}" dt="2023-09-26T11:33:26.338" v="31" actId="478"/>
          <ac:grpSpMkLst>
            <pc:docMk/>
            <pc:sldMk cId="605535956" sldId="305"/>
            <ac:grpSpMk id="8" creationId="{AFEFCF24-F68A-EBBE-765E-E86BCEB1E041}"/>
          </ac:grpSpMkLst>
        </pc:grpChg>
        <pc:grpChg chg="del">
          <ac:chgData name="mehmet sait özdemir" userId="dce2c172-62e6-4d50-b888-93ec6715f647" providerId="ADAL" clId="{51E2681C-2C02-4FB2-9257-3D48E58EACF8}" dt="2023-09-26T11:33:26.338" v="31" actId="478"/>
          <ac:grpSpMkLst>
            <pc:docMk/>
            <pc:sldMk cId="605535956" sldId="305"/>
            <ac:grpSpMk id="13" creationId="{71451DB3-C0B5-4692-AD74-7D82E4F7A6DE}"/>
          </ac:grpSpMkLst>
        </pc:grpChg>
        <pc:grpChg chg="del">
          <ac:chgData name="mehmet sait özdemir" userId="dce2c172-62e6-4d50-b888-93ec6715f647" providerId="ADAL" clId="{51E2681C-2C02-4FB2-9257-3D48E58EACF8}" dt="2023-09-26T11:33:26.338" v="31" actId="478"/>
          <ac:grpSpMkLst>
            <pc:docMk/>
            <pc:sldMk cId="605535956" sldId="305"/>
            <ac:grpSpMk id="23" creationId="{49F27F5A-61D7-E3D6-4710-BA1C3431E2C1}"/>
          </ac:grpSpMkLst>
        </pc:grpChg>
        <pc:grpChg chg="del">
          <ac:chgData name="mehmet sait özdemir" userId="dce2c172-62e6-4d50-b888-93ec6715f647" providerId="ADAL" clId="{51E2681C-2C02-4FB2-9257-3D48E58EACF8}" dt="2023-09-26T11:33:26.338" v="31" actId="478"/>
          <ac:grpSpMkLst>
            <pc:docMk/>
            <pc:sldMk cId="605535956" sldId="305"/>
            <ac:grpSpMk id="26" creationId="{1E5EF25D-362C-AD28-7D50-79A7D0F0ABCE}"/>
          </ac:grpSpMkLst>
        </pc:grpChg>
        <pc:inkChg chg="del">
          <ac:chgData name="mehmet sait özdemir" userId="dce2c172-62e6-4d50-b888-93ec6715f647" providerId="ADAL" clId="{51E2681C-2C02-4FB2-9257-3D48E58EACF8}" dt="2023-09-26T11:33:28.098" v="32" actId="478"/>
          <ac:inkMkLst>
            <pc:docMk/>
            <pc:sldMk cId="605535956" sldId="305"/>
            <ac:inkMk id="14" creationId="{1DB00C77-96FA-8671-327C-DCF34A459E79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32.119" v="34" actId="478"/>
        <pc:sldMkLst>
          <pc:docMk/>
          <pc:sldMk cId="1747914375" sldId="306"/>
        </pc:sldMkLst>
        <pc:grpChg chg="del">
          <ac:chgData name="mehmet sait özdemir" userId="dce2c172-62e6-4d50-b888-93ec6715f647" providerId="ADAL" clId="{51E2681C-2C02-4FB2-9257-3D48E58EACF8}" dt="2023-09-26T11:33:32.119" v="34" actId="478"/>
          <ac:grpSpMkLst>
            <pc:docMk/>
            <pc:sldMk cId="1747914375" sldId="306"/>
            <ac:grpSpMk id="14" creationId="{8141B780-0391-5C6A-AC61-B1CA611CC6B1}"/>
          </ac:grpSpMkLst>
        </pc:grpChg>
        <pc:grpChg chg="del">
          <ac:chgData name="mehmet sait özdemir" userId="dce2c172-62e6-4d50-b888-93ec6715f647" providerId="ADAL" clId="{51E2681C-2C02-4FB2-9257-3D48E58EACF8}" dt="2023-09-26T11:33:30.326" v="33" actId="478"/>
          <ac:grpSpMkLst>
            <pc:docMk/>
            <pc:sldMk cId="1747914375" sldId="306"/>
            <ac:grpSpMk id="21" creationId="{AEA1D624-A356-5D26-E641-BAAF53132838}"/>
          </ac:grpSpMkLst>
        </pc:grpChg>
        <pc:grpChg chg="del">
          <ac:chgData name="mehmet sait özdemir" userId="dce2c172-62e6-4d50-b888-93ec6715f647" providerId="ADAL" clId="{51E2681C-2C02-4FB2-9257-3D48E58EACF8}" dt="2023-09-26T11:33:32.119" v="34" actId="478"/>
          <ac:grpSpMkLst>
            <pc:docMk/>
            <pc:sldMk cId="1747914375" sldId="306"/>
            <ac:grpSpMk id="26" creationId="{B9816963-F8E4-F0E4-7FF2-2A99EDBE468C}"/>
          </ac:grpSpMkLst>
        </pc:grpChg>
        <pc:grpChg chg="del">
          <ac:chgData name="mehmet sait özdemir" userId="dce2c172-62e6-4d50-b888-93ec6715f647" providerId="ADAL" clId="{51E2681C-2C02-4FB2-9257-3D48E58EACF8}" dt="2023-09-26T11:33:30.326" v="33" actId="478"/>
          <ac:grpSpMkLst>
            <pc:docMk/>
            <pc:sldMk cId="1747914375" sldId="306"/>
            <ac:grpSpMk id="27" creationId="{8BFE4E2C-D7B4-599D-6CFC-B6F28711760C}"/>
          </ac:grpSpMkLst>
        </pc:grpChg>
        <pc:grpChg chg="del">
          <ac:chgData name="mehmet sait özdemir" userId="dce2c172-62e6-4d50-b888-93ec6715f647" providerId="ADAL" clId="{51E2681C-2C02-4FB2-9257-3D48E58EACF8}" dt="2023-09-26T11:33:32.119" v="34" actId="478"/>
          <ac:grpSpMkLst>
            <pc:docMk/>
            <pc:sldMk cId="1747914375" sldId="306"/>
            <ac:grpSpMk id="34" creationId="{E4BBCB9F-637B-BEAB-5276-3D65A0607FB7}"/>
          </ac:grpSpMkLst>
        </pc:grpChg>
        <pc:inkChg chg="del">
          <ac:chgData name="mehmet sait özdemir" userId="dce2c172-62e6-4d50-b888-93ec6715f647" providerId="ADAL" clId="{51E2681C-2C02-4FB2-9257-3D48E58EACF8}" dt="2023-09-26T11:33:30.326" v="33" actId="478"/>
          <ac:inkMkLst>
            <pc:docMk/>
            <pc:sldMk cId="1747914375" sldId="306"/>
            <ac:inkMk id="2" creationId="{FCA5DF5F-9CDC-2F9C-CFE3-F8A67043F8D6}"/>
          </ac:inkMkLst>
        </pc:inkChg>
        <pc:inkChg chg="del">
          <ac:chgData name="mehmet sait özdemir" userId="dce2c172-62e6-4d50-b888-93ec6715f647" providerId="ADAL" clId="{51E2681C-2C02-4FB2-9257-3D48E58EACF8}" dt="2023-09-26T11:33:32.119" v="34" actId="478"/>
          <ac:inkMkLst>
            <pc:docMk/>
            <pc:sldMk cId="1747914375" sldId="306"/>
            <ac:inkMk id="4" creationId="{40F4569A-663D-65D4-FE4D-0759FC4522B8}"/>
          </ac:inkMkLst>
        </pc:inkChg>
        <pc:inkChg chg="del">
          <ac:chgData name="mehmet sait özdemir" userId="dce2c172-62e6-4d50-b888-93ec6715f647" providerId="ADAL" clId="{51E2681C-2C02-4FB2-9257-3D48E58EACF8}" dt="2023-09-26T11:33:32.119" v="34" actId="478"/>
          <ac:inkMkLst>
            <pc:docMk/>
            <pc:sldMk cId="1747914375" sldId="306"/>
            <ac:inkMk id="5" creationId="{E9E40553-6C08-5703-8050-0C39746004B9}"/>
          </ac:inkMkLst>
        </pc:inkChg>
        <pc:inkChg chg="del">
          <ac:chgData name="mehmet sait özdemir" userId="dce2c172-62e6-4d50-b888-93ec6715f647" providerId="ADAL" clId="{51E2681C-2C02-4FB2-9257-3D48E58EACF8}" dt="2023-09-26T11:33:30.326" v="33" actId="478"/>
          <ac:inkMkLst>
            <pc:docMk/>
            <pc:sldMk cId="1747914375" sldId="306"/>
            <ac:inkMk id="15" creationId="{8DEB0DD7-E4F6-CE23-ADAF-F0E6DDC124AF}"/>
          </ac:inkMkLst>
        </pc:inkChg>
        <pc:inkChg chg="del">
          <ac:chgData name="mehmet sait özdemir" userId="dce2c172-62e6-4d50-b888-93ec6715f647" providerId="ADAL" clId="{51E2681C-2C02-4FB2-9257-3D48E58EACF8}" dt="2023-09-26T11:33:32.119" v="34" actId="478"/>
          <ac:inkMkLst>
            <pc:docMk/>
            <pc:sldMk cId="1747914375" sldId="306"/>
            <ac:inkMk id="16" creationId="{4F13F38D-1B33-6C72-2879-A36B47EE37F3}"/>
          </ac:inkMkLst>
        </pc:inkChg>
        <pc:inkChg chg="del">
          <ac:chgData name="mehmet sait özdemir" userId="dce2c172-62e6-4d50-b888-93ec6715f647" providerId="ADAL" clId="{51E2681C-2C02-4FB2-9257-3D48E58EACF8}" dt="2023-09-26T11:33:32.119" v="34" actId="478"/>
          <ac:inkMkLst>
            <pc:docMk/>
            <pc:sldMk cId="1747914375" sldId="306"/>
            <ac:inkMk id="17" creationId="{3F59B5D9-C9DC-FE2D-94A7-B754A17EFF5E}"/>
          </ac:inkMkLst>
        </pc:inkChg>
        <pc:inkChg chg="del">
          <ac:chgData name="mehmet sait özdemir" userId="dce2c172-62e6-4d50-b888-93ec6715f647" providerId="ADAL" clId="{51E2681C-2C02-4FB2-9257-3D48E58EACF8}" dt="2023-09-26T11:33:30.326" v="33" actId="478"/>
          <ac:inkMkLst>
            <pc:docMk/>
            <pc:sldMk cId="1747914375" sldId="306"/>
            <ac:inkMk id="18" creationId="{12B41682-282C-195A-7A8A-5CBE37DB00F3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38.239" v="37" actId="478"/>
        <pc:sldMkLst>
          <pc:docMk/>
          <pc:sldMk cId="3278838710" sldId="307"/>
        </pc:sldMkLst>
        <pc:grpChg chg="del">
          <ac:chgData name="mehmet sait özdemir" userId="dce2c172-62e6-4d50-b888-93ec6715f647" providerId="ADAL" clId="{51E2681C-2C02-4FB2-9257-3D48E58EACF8}" dt="2023-09-26T11:33:36.248" v="36" actId="478"/>
          <ac:grpSpMkLst>
            <pc:docMk/>
            <pc:sldMk cId="3278838710" sldId="307"/>
            <ac:grpSpMk id="17" creationId="{F832ADDE-A7B5-AA90-3E03-3C81E1BD6F60}"/>
          </ac:grpSpMkLst>
        </pc:grpChg>
        <pc:grpChg chg="del">
          <ac:chgData name="mehmet sait özdemir" userId="dce2c172-62e6-4d50-b888-93ec6715f647" providerId="ADAL" clId="{51E2681C-2C02-4FB2-9257-3D48E58EACF8}" dt="2023-09-26T11:33:34.510" v="35" actId="478"/>
          <ac:grpSpMkLst>
            <pc:docMk/>
            <pc:sldMk cId="3278838710" sldId="307"/>
            <ac:grpSpMk id="24" creationId="{775E4606-2977-6FEF-BAC4-408EFB098BAB}"/>
          </ac:grpSpMkLst>
        </pc:grpChg>
        <pc:inkChg chg="del">
          <ac:chgData name="mehmet sait özdemir" userId="dce2c172-62e6-4d50-b888-93ec6715f647" providerId="ADAL" clId="{51E2681C-2C02-4FB2-9257-3D48E58EACF8}" dt="2023-09-26T11:33:34.510" v="35" actId="478"/>
          <ac:inkMkLst>
            <pc:docMk/>
            <pc:sldMk cId="3278838710" sldId="307"/>
            <ac:inkMk id="2" creationId="{EC3306F7-9726-2D08-1C31-C739BB4FDAC5}"/>
          </ac:inkMkLst>
        </pc:inkChg>
        <pc:inkChg chg="del">
          <ac:chgData name="mehmet sait özdemir" userId="dce2c172-62e6-4d50-b888-93ec6715f647" providerId="ADAL" clId="{51E2681C-2C02-4FB2-9257-3D48E58EACF8}" dt="2023-09-26T11:33:38.239" v="37" actId="478"/>
          <ac:inkMkLst>
            <pc:docMk/>
            <pc:sldMk cId="3278838710" sldId="307"/>
            <ac:inkMk id="18" creationId="{B02FEFBC-D7FE-FDDA-8EB5-05CEEF255B2F}"/>
          </ac:inkMkLst>
        </pc:inkChg>
        <pc:inkChg chg="del">
          <ac:chgData name="mehmet sait özdemir" userId="dce2c172-62e6-4d50-b888-93ec6715f647" providerId="ADAL" clId="{51E2681C-2C02-4FB2-9257-3D48E58EACF8}" dt="2023-09-26T11:33:38.239" v="37" actId="478"/>
          <ac:inkMkLst>
            <pc:docMk/>
            <pc:sldMk cId="3278838710" sldId="307"/>
            <ac:inkMk id="19" creationId="{8D362E9C-BCB2-B55B-D63B-AFDF6F2C6CBC}"/>
          </ac:inkMkLst>
        </pc:inkChg>
        <pc:inkChg chg="del">
          <ac:chgData name="mehmet sait özdemir" userId="dce2c172-62e6-4d50-b888-93ec6715f647" providerId="ADAL" clId="{51E2681C-2C02-4FB2-9257-3D48E58EACF8}" dt="2023-09-26T11:33:36.248" v="36" actId="478"/>
          <ac:inkMkLst>
            <pc:docMk/>
            <pc:sldMk cId="3278838710" sldId="307"/>
            <ac:inkMk id="25" creationId="{82A24010-CE99-525B-17EB-956A2F418813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42.798" v="39" actId="478"/>
        <pc:sldMkLst>
          <pc:docMk/>
          <pc:sldMk cId="3411969886" sldId="308"/>
        </pc:sldMkLst>
        <pc:grpChg chg="del">
          <ac:chgData name="mehmet sait özdemir" userId="dce2c172-62e6-4d50-b888-93ec6715f647" providerId="ADAL" clId="{51E2681C-2C02-4FB2-9257-3D48E58EACF8}" dt="2023-09-26T11:33:41.023" v="38" actId="478"/>
          <ac:grpSpMkLst>
            <pc:docMk/>
            <pc:sldMk cId="3411969886" sldId="308"/>
            <ac:grpSpMk id="8" creationId="{16264EA1-0F76-B5E5-4E35-A4F9FD3C1AE9}"/>
          </ac:grpSpMkLst>
        </pc:grpChg>
        <pc:grpChg chg="del">
          <ac:chgData name="mehmet sait özdemir" userId="dce2c172-62e6-4d50-b888-93ec6715f647" providerId="ADAL" clId="{51E2681C-2C02-4FB2-9257-3D48E58EACF8}" dt="2023-09-26T11:33:41.023" v="38" actId="478"/>
          <ac:grpSpMkLst>
            <pc:docMk/>
            <pc:sldMk cId="3411969886" sldId="308"/>
            <ac:grpSpMk id="13" creationId="{5ADA5E48-18A9-605F-80E6-0BCAC9CC60BE}"/>
          </ac:grpSpMkLst>
        </pc:grpChg>
        <pc:grpChg chg="del">
          <ac:chgData name="mehmet sait özdemir" userId="dce2c172-62e6-4d50-b888-93ec6715f647" providerId="ADAL" clId="{51E2681C-2C02-4FB2-9257-3D48E58EACF8}" dt="2023-09-26T11:33:41.023" v="38" actId="478"/>
          <ac:grpSpMkLst>
            <pc:docMk/>
            <pc:sldMk cId="3411969886" sldId="308"/>
            <ac:grpSpMk id="19" creationId="{40EF6175-3EC8-AF4C-B20F-9E2AE2D744F7}"/>
          </ac:grpSpMkLst>
        </pc:grpChg>
        <pc:grpChg chg="del">
          <ac:chgData name="mehmet sait özdemir" userId="dce2c172-62e6-4d50-b888-93ec6715f647" providerId="ADAL" clId="{51E2681C-2C02-4FB2-9257-3D48E58EACF8}" dt="2023-09-26T11:33:41.023" v="38" actId="478"/>
          <ac:grpSpMkLst>
            <pc:docMk/>
            <pc:sldMk cId="3411969886" sldId="308"/>
            <ac:grpSpMk id="27" creationId="{C568A9FC-5B27-CD8A-C1CE-D23D2B01C4BD}"/>
          </ac:grpSpMkLst>
        </pc:grpChg>
        <pc:inkChg chg="del">
          <ac:chgData name="mehmet sait özdemir" userId="dce2c172-62e6-4d50-b888-93ec6715f647" providerId="ADAL" clId="{51E2681C-2C02-4FB2-9257-3D48E58EACF8}" dt="2023-09-26T11:33:42.798" v="39" actId="478"/>
          <ac:inkMkLst>
            <pc:docMk/>
            <pc:sldMk cId="3411969886" sldId="308"/>
            <ac:inkMk id="14" creationId="{AC77F14F-0148-4DEA-5EA0-69D4015B208B}"/>
          </ac:inkMkLst>
        </pc:inkChg>
        <pc:inkChg chg="del">
          <ac:chgData name="mehmet sait özdemir" userId="dce2c172-62e6-4d50-b888-93ec6715f647" providerId="ADAL" clId="{51E2681C-2C02-4FB2-9257-3D48E58EACF8}" dt="2023-09-26T11:33:41.023" v="38" actId="478"/>
          <ac:inkMkLst>
            <pc:docMk/>
            <pc:sldMk cId="3411969886" sldId="308"/>
            <ac:inkMk id="15" creationId="{FAB58828-D848-0A95-435D-879FE3AA3970}"/>
          </ac:inkMkLst>
        </pc:inkChg>
        <pc:inkChg chg="del">
          <ac:chgData name="mehmet sait özdemir" userId="dce2c172-62e6-4d50-b888-93ec6715f647" providerId="ADAL" clId="{51E2681C-2C02-4FB2-9257-3D48E58EACF8}" dt="2023-09-26T11:33:41.023" v="38" actId="478"/>
          <ac:inkMkLst>
            <pc:docMk/>
            <pc:sldMk cId="3411969886" sldId="308"/>
            <ac:inkMk id="16" creationId="{D9891DF9-BBDB-79AE-111C-929E57BDA5F1}"/>
          </ac:inkMkLst>
        </pc:inkChg>
      </pc:sldChg>
      <pc:sldChg chg="delSp mod">
        <pc:chgData name="mehmet sait özdemir" userId="dce2c172-62e6-4d50-b888-93ec6715f647" providerId="ADAL" clId="{51E2681C-2C02-4FB2-9257-3D48E58EACF8}" dt="2023-09-26T11:33:48.968" v="42" actId="478"/>
        <pc:sldMkLst>
          <pc:docMk/>
          <pc:sldMk cId="111600588" sldId="309"/>
        </pc:sldMkLst>
        <pc:grpChg chg="del">
          <ac:chgData name="mehmet sait özdemir" userId="dce2c172-62e6-4d50-b888-93ec6715f647" providerId="ADAL" clId="{51E2681C-2C02-4FB2-9257-3D48E58EACF8}" dt="2023-09-26T11:33:45.499" v="40" actId="478"/>
          <ac:grpSpMkLst>
            <pc:docMk/>
            <pc:sldMk cId="111600588" sldId="309"/>
            <ac:grpSpMk id="9" creationId="{8851D7AC-FA7E-CE3F-6522-64486790BB09}"/>
          </ac:grpSpMkLst>
        </pc:grpChg>
        <pc:grpChg chg="del">
          <ac:chgData name="mehmet sait özdemir" userId="dce2c172-62e6-4d50-b888-93ec6715f647" providerId="ADAL" clId="{51E2681C-2C02-4FB2-9257-3D48E58EACF8}" dt="2023-09-26T11:33:45.499" v="40" actId="478"/>
          <ac:grpSpMkLst>
            <pc:docMk/>
            <pc:sldMk cId="111600588" sldId="309"/>
            <ac:grpSpMk id="12" creationId="{B98F84C6-8D7F-75E0-8581-8BFE859FA7AD}"/>
          </ac:grpSpMkLst>
        </pc:grpChg>
        <pc:grpChg chg="del">
          <ac:chgData name="mehmet sait özdemir" userId="dce2c172-62e6-4d50-b888-93ec6715f647" providerId="ADAL" clId="{51E2681C-2C02-4FB2-9257-3D48E58EACF8}" dt="2023-09-26T11:33:45.499" v="40" actId="478"/>
          <ac:grpSpMkLst>
            <pc:docMk/>
            <pc:sldMk cId="111600588" sldId="309"/>
            <ac:grpSpMk id="16" creationId="{A69D6999-299D-A6D4-9C78-C80C61D3E686}"/>
          </ac:grpSpMkLst>
        </pc:grpChg>
        <pc:grpChg chg="del">
          <ac:chgData name="mehmet sait özdemir" userId="dce2c172-62e6-4d50-b888-93ec6715f647" providerId="ADAL" clId="{51E2681C-2C02-4FB2-9257-3D48E58EACF8}" dt="2023-09-26T11:33:45.499" v="40" actId="478"/>
          <ac:grpSpMkLst>
            <pc:docMk/>
            <pc:sldMk cId="111600588" sldId="309"/>
            <ac:grpSpMk id="20" creationId="{77D8ADFE-0A96-1D2D-9B5F-A53F7F5AE65B}"/>
          </ac:grpSpMkLst>
        </pc:grpChg>
        <pc:grpChg chg="del">
          <ac:chgData name="mehmet sait özdemir" userId="dce2c172-62e6-4d50-b888-93ec6715f647" providerId="ADAL" clId="{51E2681C-2C02-4FB2-9257-3D48E58EACF8}" dt="2023-09-26T11:33:48.968" v="42" actId="478"/>
          <ac:grpSpMkLst>
            <pc:docMk/>
            <pc:sldMk cId="111600588" sldId="309"/>
            <ac:grpSpMk id="23" creationId="{D99962B8-0DFE-F7A5-94A1-CD98B3621261}"/>
          </ac:grpSpMkLst>
        </pc:grpChg>
        <pc:grpChg chg="del">
          <ac:chgData name="mehmet sait özdemir" userId="dce2c172-62e6-4d50-b888-93ec6715f647" providerId="ADAL" clId="{51E2681C-2C02-4FB2-9257-3D48E58EACF8}" dt="2023-09-26T11:33:47.227" v="41" actId="478"/>
          <ac:grpSpMkLst>
            <pc:docMk/>
            <pc:sldMk cId="111600588" sldId="309"/>
            <ac:grpSpMk id="31" creationId="{BE63BB90-8F3B-B4EA-CA45-B4555F841C10}"/>
          </ac:grpSpMkLst>
        </pc:grpChg>
        <pc:grpChg chg="del">
          <ac:chgData name="mehmet sait özdemir" userId="dce2c172-62e6-4d50-b888-93ec6715f647" providerId="ADAL" clId="{51E2681C-2C02-4FB2-9257-3D48E58EACF8}" dt="2023-09-26T11:33:47.227" v="41" actId="478"/>
          <ac:grpSpMkLst>
            <pc:docMk/>
            <pc:sldMk cId="111600588" sldId="309"/>
            <ac:grpSpMk id="32" creationId="{5583EA93-398F-DBC3-8836-DA5B7E1A3AE7}"/>
          </ac:grpSpMkLst>
        </pc:grpChg>
        <pc:inkChg chg="del">
          <ac:chgData name="mehmet sait özdemir" userId="dce2c172-62e6-4d50-b888-93ec6715f647" providerId="ADAL" clId="{51E2681C-2C02-4FB2-9257-3D48E58EACF8}" dt="2023-09-26T11:33:45.499" v="40" actId="478"/>
          <ac:inkMkLst>
            <pc:docMk/>
            <pc:sldMk cId="111600588" sldId="309"/>
            <ac:inkMk id="8" creationId="{B063E801-4968-5C84-FB1C-650DA6B2B00F}"/>
          </ac:inkMkLst>
        </pc:inkChg>
        <pc:inkChg chg="del">
          <ac:chgData name="mehmet sait özdemir" userId="dce2c172-62e6-4d50-b888-93ec6715f647" providerId="ADAL" clId="{51E2681C-2C02-4FB2-9257-3D48E58EACF8}" dt="2023-09-26T11:33:45.499" v="40" actId="478"/>
          <ac:inkMkLst>
            <pc:docMk/>
            <pc:sldMk cId="111600588" sldId="309"/>
            <ac:inkMk id="13" creationId="{DBF25CBC-AE07-A3C5-C005-1D71B707BA9E}"/>
          </ac:inkMkLst>
        </pc:inkChg>
        <pc:inkChg chg="del">
          <ac:chgData name="mehmet sait özdemir" userId="dce2c172-62e6-4d50-b888-93ec6715f647" providerId="ADAL" clId="{51E2681C-2C02-4FB2-9257-3D48E58EACF8}" dt="2023-09-26T11:33:45.499" v="40" actId="478"/>
          <ac:inkMkLst>
            <pc:docMk/>
            <pc:sldMk cId="111600588" sldId="309"/>
            <ac:inkMk id="19" creationId="{B66DAB81-FD30-0A50-294D-4F9CB895F933}"/>
          </ac:inkMkLst>
        </pc:inkChg>
        <pc:inkChg chg="del">
          <ac:chgData name="mehmet sait özdemir" userId="dce2c172-62e6-4d50-b888-93ec6715f647" providerId="ADAL" clId="{51E2681C-2C02-4FB2-9257-3D48E58EACF8}" dt="2023-09-26T11:33:47.227" v="41" actId="478"/>
          <ac:inkMkLst>
            <pc:docMk/>
            <pc:sldMk cId="111600588" sldId="309"/>
            <ac:inkMk id="24" creationId="{387C648C-8072-5C9B-BD76-B593606F3952}"/>
          </ac:inkMkLst>
        </pc:inkChg>
        <pc:inkChg chg="del">
          <ac:chgData name="mehmet sait özdemir" userId="dce2c172-62e6-4d50-b888-93ec6715f647" providerId="ADAL" clId="{51E2681C-2C02-4FB2-9257-3D48E58EACF8}" dt="2023-09-26T11:33:47.227" v="41" actId="478"/>
          <ac:inkMkLst>
            <pc:docMk/>
            <pc:sldMk cId="111600588" sldId="309"/>
            <ac:inkMk id="25" creationId="{0025C596-6F8B-DEB2-A571-D8DAD4740744}"/>
          </ac:inkMkLst>
        </pc:inkChg>
        <pc:inkChg chg="del">
          <ac:chgData name="mehmet sait özdemir" userId="dce2c172-62e6-4d50-b888-93ec6715f647" providerId="ADAL" clId="{51E2681C-2C02-4FB2-9257-3D48E58EACF8}" dt="2023-09-26T11:33:47.227" v="41" actId="478"/>
          <ac:inkMkLst>
            <pc:docMk/>
            <pc:sldMk cId="111600588" sldId="309"/>
            <ac:inkMk id="26" creationId="{C9BEC1D5-488C-30E0-A245-531DF5E493B9}"/>
          </ac:inkMkLst>
        </pc:inkChg>
        <pc:inkChg chg="del">
          <ac:chgData name="mehmet sait özdemir" userId="dce2c172-62e6-4d50-b888-93ec6715f647" providerId="ADAL" clId="{51E2681C-2C02-4FB2-9257-3D48E58EACF8}" dt="2023-09-26T11:33:47.227" v="41" actId="478"/>
          <ac:inkMkLst>
            <pc:docMk/>
            <pc:sldMk cId="111600588" sldId="309"/>
            <ac:inkMk id="33" creationId="{15DE5B8F-496B-5207-F28B-E1D7F97CE60B}"/>
          </ac:inkMkLst>
        </pc:inkChg>
      </pc:sldChg>
    </pc:docChg>
  </pc:docChgLst>
  <pc:docChgLst>
    <pc:chgData name="mehmet sait özdemir" userId="dce2c172-62e6-4d50-b888-93ec6715f647" providerId="ADAL" clId="{40008419-9A3D-4BD8-80F0-2230B17E56BA}"/>
    <pc:docChg chg="custSel addSld delSld modSld sldOrd">
      <pc:chgData name="mehmet sait özdemir" userId="dce2c172-62e6-4d50-b888-93ec6715f647" providerId="ADAL" clId="{40008419-9A3D-4BD8-80F0-2230B17E56BA}" dt="2023-08-07T14:02:16.225" v="863" actId="9405"/>
      <pc:docMkLst>
        <pc:docMk/>
      </pc:docMkLst>
      <pc:sldChg chg="addSp delSp modSp mod">
        <pc:chgData name="mehmet sait özdemir" userId="dce2c172-62e6-4d50-b888-93ec6715f647" providerId="ADAL" clId="{40008419-9A3D-4BD8-80F0-2230B17E56BA}" dt="2023-08-07T13:35:58.982" v="127"/>
        <pc:sldMkLst>
          <pc:docMk/>
          <pc:sldMk cId="3890991264" sldId="257"/>
        </pc:sldMkLst>
        <pc:spChg chg="mod">
          <ac:chgData name="mehmet sait özdemir" userId="dce2c172-62e6-4d50-b888-93ec6715f647" providerId="ADAL" clId="{40008419-9A3D-4BD8-80F0-2230B17E56BA}" dt="2023-08-05T11:53:50.038" v="17" actId="20577"/>
          <ac:spMkLst>
            <pc:docMk/>
            <pc:sldMk cId="3890991264" sldId="257"/>
            <ac:spMk id="15" creationId="{6D0D488E-17C7-67DC-1056-A4B58CEA9601}"/>
          </ac:spMkLst>
        </pc:spChg>
        <pc:inkChg chg="add del">
          <ac:chgData name="mehmet sait özdemir" userId="dce2c172-62e6-4d50-b888-93ec6715f647" providerId="ADAL" clId="{40008419-9A3D-4BD8-80F0-2230B17E56BA}" dt="2023-08-07T13:35:58.982" v="127"/>
          <ac:inkMkLst>
            <pc:docMk/>
            <pc:sldMk cId="3890991264" sldId="257"/>
            <ac:inkMk id="2" creationId="{6D77B138-8777-E3A1-7956-47DFD851DFFD}"/>
          </ac:inkMkLst>
        </pc:inkChg>
      </pc:sldChg>
      <pc:sldChg chg="addSp delSp modSp mod">
        <pc:chgData name="mehmet sait özdemir" userId="dce2c172-62e6-4d50-b888-93ec6715f647" providerId="ADAL" clId="{40008419-9A3D-4BD8-80F0-2230B17E56BA}" dt="2023-08-07T13:37:37.526" v="145"/>
        <pc:sldMkLst>
          <pc:docMk/>
          <pc:sldMk cId="1282158046" sldId="286"/>
        </pc:sldMkLst>
        <pc:spChg chg="mod">
          <ac:chgData name="mehmet sait özdemir" userId="dce2c172-62e6-4d50-b888-93ec6715f647" providerId="ADAL" clId="{40008419-9A3D-4BD8-80F0-2230B17E56BA}" dt="2023-08-05T11:54:00.234" v="32" actId="20577"/>
          <ac:spMkLst>
            <pc:docMk/>
            <pc:sldMk cId="1282158046" sldId="286"/>
            <ac:spMk id="11" creationId="{11AEB6E0-9CC4-2371-D63A-A0CE701052E6}"/>
          </ac:spMkLst>
        </pc:spChg>
        <pc:grpChg chg="mod">
          <ac:chgData name="mehmet sait özdemir" userId="dce2c172-62e6-4d50-b888-93ec6715f647" providerId="ADAL" clId="{40008419-9A3D-4BD8-80F0-2230B17E56BA}" dt="2023-08-07T13:37:30.175" v="136"/>
          <ac:grpSpMkLst>
            <pc:docMk/>
            <pc:sldMk cId="1282158046" sldId="286"/>
            <ac:grpSpMk id="13" creationId="{CEB0972A-B366-E8F3-87D5-D5977665D475}"/>
          </ac:grpSpMkLst>
        </pc:grpChg>
        <pc:grpChg chg="del mod">
          <ac:chgData name="mehmet sait özdemir" userId="dce2c172-62e6-4d50-b888-93ec6715f647" providerId="ADAL" clId="{40008419-9A3D-4BD8-80F0-2230B17E56BA}" dt="2023-08-07T13:37:37.526" v="145"/>
          <ac:grpSpMkLst>
            <pc:docMk/>
            <pc:sldMk cId="1282158046" sldId="286"/>
            <ac:grpSpMk id="17" creationId="{EEA2785E-3D15-BC70-1F90-782A13079C19}"/>
          </ac:grpSpMkLst>
        </pc:grpChg>
        <pc:grpChg chg="del mod">
          <ac:chgData name="mehmet sait özdemir" userId="dce2c172-62e6-4d50-b888-93ec6715f647" providerId="ADAL" clId="{40008419-9A3D-4BD8-80F0-2230B17E56BA}" dt="2023-08-07T13:37:37.526" v="145"/>
          <ac:grpSpMkLst>
            <pc:docMk/>
            <pc:sldMk cId="1282158046" sldId="286"/>
            <ac:grpSpMk id="22" creationId="{F965F522-50E6-9142-5411-FA70CEFC804F}"/>
          </ac:grpSpMkLst>
        </pc:grpChg>
        <pc:grpChg chg="mod">
          <ac:chgData name="mehmet sait özdemir" userId="dce2c172-62e6-4d50-b888-93ec6715f647" providerId="ADAL" clId="{40008419-9A3D-4BD8-80F0-2230B17E56BA}" dt="2023-08-07T13:37:37.526" v="145"/>
          <ac:grpSpMkLst>
            <pc:docMk/>
            <pc:sldMk cId="1282158046" sldId="286"/>
            <ac:grpSpMk id="23" creationId="{E6FF674D-D4DF-A875-6BF5-264FDFF73168}"/>
          </ac:grpSpMkLst>
        </pc:grpChg>
        <pc:graphicFrameChg chg="add del mod">
          <ac:chgData name="mehmet sait özdemir" userId="dce2c172-62e6-4d50-b888-93ec6715f647" providerId="ADAL" clId="{40008419-9A3D-4BD8-80F0-2230B17E56BA}" dt="2023-08-05T14:29:57.137" v="39" actId="478"/>
          <ac:graphicFrameMkLst>
            <pc:docMk/>
            <pc:sldMk cId="1282158046" sldId="286"/>
            <ac:graphicFrameMk id="6" creationId="{D7C7E7C1-59C7-1E8B-2447-E0863B35D21C}"/>
          </ac:graphicFrameMkLst>
        </pc:graphicFrameChg>
        <pc:picChg chg="del">
          <ac:chgData name="mehmet sait özdemir" userId="dce2c172-62e6-4d50-b888-93ec6715f647" providerId="ADAL" clId="{40008419-9A3D-4BD8-80F0-2230B17E56BA}" dt="2023-08-05T11:53:40.716" v="1" actId="478"/>
          <ac:picMkLst>
            <pc:docMk/>
            <pc:sldMk cId="1282158046" sldId="286"/>
            <ac:picMk id="4" creationId="{687EB7B8-7246-2D5E-8D40-37D3C671711F}"/>
          </ac:picMkLst>
        </pc:picChg>
        <pc:picChg chg="add mod">
          <ac:chgData name="mehmet sait özdemir" userId="dce2c172-62e6-4d50-b888-93ec6715f647" providerId="ADAL" clId="{40008419-9A3D-4BD8-80F0-2230B17E56BA}" dt="2023-08-05T15:46:17.140" v="42" actId="1076"/>
          <ac:picMkLst>
            <pc:docMk/>
            <pc:sldMk cId="1282158046" sldId="286"/>
            <ac:picMk id="9" creationId="{C7C1AB78-8AF6-49CE-C01C-0DA2058DAA63}"/>
          </ac:picMkLst>
        </pc:picChg>
        <pc:inkChg chg="add">
          <ac:chgData name="mehmet sait özdemir" userId="dce2c172-62e6-4d50-b888-93ec6715f647" providerId="ADAL" clId="{40008419-9A3D-4BD8-80F0-2230B17E56BA}" dt="2023-08-07T13:37:24.888" v="128" actId="9405"/>
          <ac:inkMkLst>
            <pc:docMk/>
            <pc:sldMk cId="1282158046" sldId="286"/>
            <ac:inkMk id="2" creationId="{F5F67D36-5EF1-FD2E-1396-3D33DA940DD5}"/>
          </ac:inkMkLst>
        </pc:inkChg>
        <pc:inkChg chg="add mod">
          <ac:chgData name="mehmet sait özdemir" userId="dce2c172-62e6-4d50-b888-93ec6715f647" providerId="ADAL" clId="{40008419-9A3D-4BD8-80F0-2230B17E56BA}" dt="2023-08-07T13:37:30.175" v="136"/>
          <ac:inkMkLst>
            <pc:docMk/>
            <pc:sldMk cId="1282158046" sldId="286"/>
            <ac:inkMk id="3" creationId="{9F0822D3-0464-B8FA-996A-DD29A779799E}"/>
          </ac:inkMkLst>
        </pc:inkChg>
        <pc:inkChg chg="add mod">
          <ac:chgData name="mehmet sait özdemir" userId="dce2c172-62e6-4d50-b888-93ec6715f647" providerId="ADAL" clId="{40008419-9A3D-4BD8-80F0-2230B17E56BA}" dt="2023-08-07T13:37:30.175" v="136"/>
          <ac:inkMkLst>
            <pc:docMk/>
            <pc:sldMk cId="1282158046" sldId="286"/>
            <ac:inkMk id="4" creationId="{E0E5F5E5-DF14-9966-F360-17EDB3F339B4}"/>
          </ac:inkMkLst>
        </pc:inkChg>
        <pc:inkChg chg="add mod">
          <ac:chgData name="mehmet sait özdemir" userId="dce2c172-62e6-4d50-b888-93ec6715f647" providerId="ADAL" clId="{40008419-9A3D-4BD8-80F0-2230B17E56BA}" dt="2023-08-07T13:37:30.175" v="136"/>
          <ac:inkMkLst>
            <pc:docMk/>
            <pc:sldMk cId="1282158046" sldId="286"/>
            <ac:inkMk id="5" creationId="{A5A449EE-7058-6508-AB83-514923D691C9}"/>
          </ac:inkMkLst>
        </pc:inkChg>
        <pc:inkChg chg="add mod">
          <ac:chgData name="mehmet sait özdemir" userId="dce2c172-62e6-4d50-b888-93ec6715f647" providerId="ADAL" clId="{40008419-9A3D-4BD8-80F0-2230B17E56BA}" dt="2023-08-07T13:37:30.175" v="136"/>
          <ac:inkMkLst>
            <pc:docMk/>
            <pc:sldMk cId="1282158046" sldId="286"/>
            <ac:inkMk id="6" creationId="{70205803-B65F-3B68-4E9D-2C591EC52734}"/>
          </ac:inkMkLst>
        </pc:inkChg>
        <pc:inkChg chg="add mod">
          <ac:chgData name="mehmet sait özdemir" userId="dce2c172-62e6-4d50-b888-93ec6715f647" providerId="ADAL" clId="{40008419-9A3D-4BD8-80F0-2230B17E56BA}" dt="2023-08-07T13:37:30.175" v="136"/>
          <ac:inkMkLst>
            <pc:docMk/>
            <pc:sldMk cId="1282158046" sldId="286"/>
            <ac:inkMk id="7" creationId="{EAE3D7A2-DB94-08DE-E271-770AB849F4CF}"/>
          </ac:inkMkLst>
        </pc:inkChg>
        <pc:inkChg chg="add mod">
          <ac:chgData name="mehmet sait özdemir" userId="dce2c172-62e6-4d50-b888-93ec6715f647" providerId="ADAL" clId="{40008419-9A3D-4BD8-80F0-2230B17E56BA}" dt="2023-08-07T13:37:30.175" v="136"/>
          <ac:inkMkLst>
            <pc:docMk/>
            <pc:sldMk cId="1282158046" sldId="286"/>
            <ac:inkMk id="8" creationId="{540F0951-EE43-2584-259D-A12C00D39358}"/>
          </ac:inkMkLst>
        </pc:inkChg>
        <pc:inkChg chg="add mod">
          <ac:chgData name="mehmet sait özdemir" userId="dce2c172-62e6-4d50-b888-93ec6715f647" providerId="ADAL" clId="{40008419-9A3D-4BD8-80F0-2230B17E56BA}" dt="2023-08-07T13:37:30.175" v="136"/>
          <ac:inkMkLst>
            <pc:docMk/>
            <pc:sldMk cId="1282158046" sldId="286"/>
            <ac:inkMk id="12" creationId="{FEC96D49-5248-A75A-CC25-06B9F6B7DC8C}"/>
          </ac:inkMkLst>
        </pc:inkChg>
        <pc:inkChg chg="add">
          <ac:chgData name="mehmet sait özdemir" userId="dce2c172-62e6-4d50-b888-93ec6715f647" providerId="ADAL" clId="{40008419-9A3D-4BD8-80F0-2230B17E56BA}" dt="2023-08-07T13:37:30.728" v="137" actId="9405"/>
          <ac:inkMkLst>
            <pc:docMk/>
            <pc:sldMk cId="1282158046" sldId="286"/>
            <ac:inkMk id="14" creationId="{28517975-1A5A-128A-41C6-12735EF453FC}"/>
          </ac:inkMkLst>
        </pc:inkChg>
        <pc:inkChg chg="add mod">
          <ac:chgData name="mehmet sait özdemir" userId="dce2c172-62e6-4d50-b888-93ec6715f647" providerId="ADAL" clId="{40008419-9A3D-4BD8-80F0-2230B17E56BA}" dt="2023-08-07T13:37:37.526" v="145"/>
          <ac:inkMkLst>
            <pc:docMk/>
            <pc:sldMk cId="1282158046" sldId="286"/>
            <ac:inkMk id="15" creationId="{D80221D2-9035-3A17-FB58-0D7C2219F494}"/>
          </ac:inkMkLst>
        </pc:inkChg>
        <pc:inkChg chg="add mod">
          <ac:chgData name="mehmet sait özdemir" userId="dce2c172-62e6-4d50-b888-93ec6715f647" providerId="ADAL" clId="{40008419-9A3D-4BD8-80F0-2230B17E56BA}" dt="2023-08-07T13:37:37.526" v="145"/>
          <ac:inkMkLst>
            <pc:docMk/>
            <pc:sldMk cId="1282158046" sldId="286"/>
            <ac:inkMk id="16" creationId="{0C41F043-8817-5575-24CE-6863717EB5AD}"/>
          </ac:inkMkLst>
        </pc:inkChg>
        <pc:inkChg chg="add mod">
          <ac:chgData name="mehmet sait özdemir" userId="dce2c172-62e6-4d50-b888-93ec6715f647" providerId="ADAL" clId="{40008419-9A3D-4BD8-80F0-2230B17E56BA}" dt="2023-08-07T13:37:37.526" v="145"/>
          <ac:inkMkLst>
            <pc:docMk/>
            <pc:sldMk cId="1282158046" sldId="286"/>
            <ac:inkMk id="18" creationId="{21CEFB4F-97EF-0812-511E-060154C65564}"/>
          </ac:inkMkLst>
        </pc:inkChg>
        <pc:inkChg chg="add mod">
          <ac:chgData name="mehmet sait özdemir" userId="dce2c172-62e6-4d50-b888-93ec6715f647" providerId="ADAL" clId="{40008419-9A3D-4BD8-80F0-2230B17E56BA}" dt="2023-08-07T13:37:37.526" v="145"/>
          <ac:inkMkLst>
            <pc:docMk/>
            <pc:sldMk cId="1282158046" sldId="286"/>
            <ac:inkMk id="19" creationId="{3E9AF497-2197-6B6A-CCCE-41E0B8EBBB64}"/>
          </ac:inkMkLst>
        </pc:inkChg>
        <pc:inkChg chg="add mod">
          <ac:chgData name="mehmet sait özdemir" userId="dce2c172-62e6-4d50-b888-93ec6715f647" providerId="ADAL" clId="{40008419-9A3D-4BD8-80F0-2230B17E56BA}" dt="2023-08-07T13:37:37.526" v="145"/>
          <ac:inkMkLst>
            <pc:docMk/>
            <pc:sldMk cId="1282158046" sldId="286"/>
            <ac:inkMk id="20" creationId="{0652C3FB-4913-1422-A312-DFD935DD474D}"/>
          </ac:inkMkLst>
        </pc:inkChg>
        <pc:inkChg chg="add mod">
          <ac:chgData name="mehmet sait özdemir" userId="dce2c172-62e6-4d50-b888-93ec6715f647" providerId="ADAL" clId="{40008419-9A3D-4BD8-80F0-2230B17E56BA}" dt="2023-08-07T13:37:37.526" v="145"/>
          <ac:inkMkLst>
            <pc:docMk/>
            <pc:sldMk cId="1282158046" sldId="286"/>
            <ac:inkMk id="21" creationId="{30324BFF-EC90-535D-DDE4-328282DDBDDA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550833613" sldId="287"/>
        </pc:sldMkLst>
      </pc:sldChg>
      <pc:sldChg chg="addSp modSp add mod">
        <pc:chgData name="mehmet sait özdemir" userId="dce2c172-62e6-4d50-b888-93ec6715f647" providerId="ADAL" clId="{40008419-9A3D-4BD8-80F0-2230B17E56BA}" dt="2023-08-07T13:38:31.640" v="163" actId="9405"/>
        <pc:sldMkLst>
          <pc:docMk/>
          <pc:sldMk cId="2154825745" sldId="287"/>
        </pc:sldMkLst>
        <pc:grpChg chg="mod">
          <ac:chgData name="mehmet sait özdemir" userId="dce2c172-62e6-4d50-b888-93ec6715f647" providerId="ADAL" clId="{40008419-9A3D-4BD8-80F0-2230B17E56BA}" dt="2023-08-07T13:38:14.316" v="149"/>
          <ac:grpSpMkLst>
            <pc:docMk/>
            <pc:sldMk cId="2154825745" sldId="287"/>
            <ac:grpSpMk id="6" creationId="{5EB7830A-09F7-D114-E24F-E22CAAD0C6CB}"/>
          </ac:grpSpMkLst>
        </pc:grpChg>
        <pc:grpChg chg="mod">
          <ac:chgData name="mehmet sait özdemir" userId="dce2c172-62e6-4d50-b888-93ec6715f647" providerId="ADAL" clId="{40008419-9A3D-4BD8-80F0-2230B17E56BA}" dt="2023-08-07T13:38:23.048" v="159"/>
          <ac:grpSpMkLst>
            <pc:docMk/>
            <pc:sldMk cId="2154825745" sldId="287"/>
            <ac:grpSpMk id="18" creationId="{472FD692-441B-A8E0-DD5B-1D50A68AA67E}"/>
          </ac:grpSpMkLst>
        </pc:grpChg>
        <pc:grpChg chg="mod">
          <ac:chgData name="mehmet sait özdemir" userId="dce2c172-62e6-4d50-b888-93ec6715f647" providerId="ADAL" clId="{40008419-9A3D-4BD8-80F0-2230B17E56BA}" dt="2023-08-07T13:38:23.048" v="159"/>
          <ac:grpSpMkLst>
            <pc:docMk/>
            <pc:sldMk cId="2154825745" sldId="287"/>
            <ac:grpSpMk id="19" creationId="{594710C0-E943-85D3-8A6D-6754234A60E2}"/>
          </ac:grpSpMkLst>
        </pc:grpChg>
        <pc:grpChg chg="mod">
          <ac:chgData name="mehmet sait özdemir" userId="dce2c172-62e6-4d50-b888-93ec6715f647" providerId="ADAL" clId="{40008419-9A3D-4BD8-80F0-2230B17E56BA}" dt="2023-08-07T13:38:29.093" v="162"/>
          <ac:grpSpMkLst>
            <pc:docMk/>
            <pc:sldMk cId="2154825745" sldId="287"/>
            <ac:grpSpMk id="22" creationId="{F282D16B-FD87-1107-20F1-BA63082F80E2}"/>
          </ac:grpSpMkLst>
        </pc:grpChg>
        <pc:picChg chg="add mod">
          <ac:chgData name="mehmet sait özdemir" userId="dce2c172-62e6-4d50-b888-93ec6715f647" providerId="ADAL" clId="{40008419-9A3D-4BD8-80F0-2230B17E56BA}" dt="2023-08-05T15:48:28.413" v="46" actId="14100"/>
          <ac:picMkLst>
            <pc:docMk/>
            <pc:sldMk cId="2154825745" sldId="287"/>
            <ac:picMk id="3" creationId="{F2E32E19-F07D-74D0-21BD-5029716E6467}"/>
          </ac:picMkLst>
        </pc:picChg>
        <pc:inkChg chg="add">
          <ac:chgData name="mehmet sait özdemir" userId="dce2c172-62e6-4d50-b888-93ec6715f647" providerId="ADAL" clId="{40008419-9A3D-4BD8-80F0-2230B17E56BA}" dt="2023-08-07T13:38:08.764" v="146" actId="9405"/>
          <ac:inkMkLst>
            <pc:docMk/>
            <pc:sldMk cId="2154825745" sldId="287"/>
            <ac:inkMk id="2" creationId="{7B691AE1-C97B-77C8-E536-24DE1402B3E2}"/>
          </ac:inkMkLst>
        </pc:inkChg>
        <pc:inkChg chg="add mod">
          <ac:chgData name="mehmet sait özdemir" userId="dce2c172-62e6-4d50-b888-93ec6715f647" providerId="ADAL" clId="{40008419-9A3D-4BD8-80F0-2230B17E56BA}" dt="2023-08-07T13:38:14.316" v="149"/>
          <ac:inkMkLst>
            <pc:docMk/>
            <pc:sldMk cId="2154825745" sldId="287"/>
            <ac:inkMk id="4" creationId="{BEA834C4-FDA4-865F-5484-E6DC3903E638}"/>
          </ac:inkMkLst>
        </pc:inkChg>
        <pc:inkChg chg="add mod">
          <ac:chgData name="mehmet sait özdemir" userId="dce2c172-62e6-4d50-b888-93ec6715f647" providerId="ADAL" clId="{40008419-9A3D-4BD8-80F0-2230B17E56BA}" dt="2023-08-07T13:38:14.316" v="149"/>
          <ac:inkMkLst>
            <pc:docMk/>
            <pc:sldMk cId="2154825745" sldId="287"/>
            <ac:inkMk id="5" creationId="{91200857-D2DA-6053-1087-EAE9E827CDCC}"/>
          </ac:inkMkLst>
        </pc:inkChg>
        <pc:inkChg chg="add">
          <ac:chgData name="mehmet sait özdemir" userId="dce2c172-62e6-4d50-b888-93ec6715f647" providerId="ADAL" clId="{40008419-9A3D-4BD8-80F0-2230B17E56BA}" dt="2023-08-07T13:38:16.581" v="150" actId="9405"/>
          <ac:inkMkLst>
            <pc:docMk/>
            <pc:sldMk cId="2154825745" sldId="287"/>
            <ac:inkMk id="7" creationId="{DDFE7DE0-2416-962F-5EB2-15B19C30C201}"/>
          </ac:inkMkLst>
        </pc:inkChg>
        <pc:inkChg chg="add">
          <ac:chgData name="mehmet sait özdemir" userId="dce2c172-62e6-4d50-b888-93ec6715f647" providerId="ADAL" clId="{40008419-9A3D-4BD8-80F0-2230B17E56BA}" dt="2023-08-07T13:38:17.352" v="151" actId="9405"/>
          <ac:inkMkLst>
            <pc:docMk/>
            <pc:sldMk cId="2154825745" sldId="287"/>
            <ac:inkMk id="8" creationId="{7B67BDB6-116E-420F-FA48-07184F1514D6}"/>
          </ac:inkMkLst>
        </pc:inkChg>
        <pc:inkChg chg="add mod">
          <ac:chgData name="mehmet sait özdemir" userId="dce2c172-62e6-4d50-b888-93ec6715f647" providerId="ADAL" clId="{40008419-9A3D-4BD8-80F0-2230B17E56BA}" dt="2023-08-07T13:38:23.048" v="159"/>
          <ac:inkMkLst>
            <pc:docMk/>
            <pc:sldMk cId="2154825745" sldId="287"/>
            <ac:inkMk id="9" creationId="{A249612D-F3A8-677C-D392-5D018442051B}"/>
          </ac:inkMkLst>
        </pc:inkChg>
        <pc:inkChg chg="add mod">
          <ac:chgData name="mehmet sait özdemir" userId="dce2c172-62e6-4d50-b888-93ec6715f647" providerId="ADAL" clId="{40008419-9A3D-4BD8-80F0-2230B17E56BA}" dt="2023-08-07T13:38:23.048" v="159"/>
          <ac:inkMkLst>
            <pc:docMk/>
            <pc:sldMk cId="2154825745" sldId="287"/>
            <ac:inkMk id="12" creationId="{D6860311-64EC-1349-89C3-348E4CDC74BE}"/>
          </ac:inkMkLst>
        </pc:inkChg>
        <pc:inkChg chg="add mod">
          <ac:chgData name="mehmet sait özdemir" userId="dce2c172-62e6-4d50-b888-93ec6715f647" providerId="ADAL" clId="{40008419-9A3D-4BD8-80F0-2230B17E56BA}" dt="2023-08-07T13:38:23.048" v="159"/>
          <ac:inkMkLst>
            <pc:docMk/>
            <pc:sldMk cId="2154825745" sldId="287"/>
            <ac:inkMk id="13" creationId="{DF9267C3-8FF0-A411-2F9E-806FEF0913C4}"/>
          </ac:inkMkLst>
        </pc:inkChg>
        <pc:inkChg chg="add mod">
          <ac:chgData name="mehmet sait özdemir" userId="dce2c172-62e6-4d50-b888-93ec6715f647" providerId="ADAL" clId="{40008419-9A3D-4BD8-80F0-2230B17E56BA}" dt="2023-08-07T13:38:23.048" v="159"/>
          <ac:inkMkLst>
            <pc:docMk/>
            <pc:sldMk cId="2154825745" sldId="287"/>
            <ac:inkMk id="14" creationId="{86F94839-1CB9-58BC-ED30-1429FC6B7259}"/>
          </ac:inkMkLst>
        </pc:inkChg>
        <pc:inkChg chg="add mod">
          <ac:chgData name="mehmet sait özdemir" userId="dce2c172-62e6-4d50-b888-93ec6715f647" providerId="ADAL" clId="{40008419-9A3D-4BD8-80F0-2230B17E56BA}" dt="2023-08-07T13:38:23.048" v="159"/>
          <ac:inkMkLst>
            <pc:docMk/>
            <pc:sldMk cId="2154825745" sldId="287"/>
            <ac:inkMk id="15" creationId="{6D1226EC-BC65-FE6D-F1EC-5B2A27334C51}"/>
          </ac:inkMkLst>
        </pc:inkChg>
        <pc:inkChg chg="add mod">
          <ac:chgData name="mehmet sait özdemir" userId="dce2c172-62e6-4d50-b888-93ec6715f647" providerId="ADAL" clId="{40008419-9A3D-4BD8-80F0-2230B17E56BA}" dt="2023-08-07T13:38:23.048" v="159"/>
          <ac:inkMkLst>
            <pc:docMk/>
            <pc:sldMk cId="2154825745" sldId="287"/>
            <ac:inkMk id="16" creationId="{E8DEDA52-BE71-0029-1622-346F42607381}"/>
          </ac:inkMkLst>
        </pc:inkChg>
        <pc:inkChg chg="add mod">
          <ac:chgData name="mehmet sait özdemir" userId="dce2c172-62e6-4d50-b888-93ec6715f647" providerId="ADAL" clId="{40008419-9A3D-4BD8-80F0-2230B17E56BA}" dt="2023-08-07T13:38:23.048" v="159"/>
          <ac:inkMkLst>
            <pc:docMk/>
            <pc:sldMk cId="2154825745" sldId="287"/>
            <ac:inkMk id="17" creationId="{E82C714C-9BEA-F751-0BE8-FC69C4216B50}"/>
          </ac:inkMkLst>
        </pc:inkChg>
        <pc:inkChg chg="add mod">
          <ac:chgData name="mehmet sait özdemir" userId="dce2c172-62e6-4d50-b888-93ec6715f647" providerId="ADAL" clId="{40008419-9A3D-4BD8-80F0-2230B17E56BA}" dt="2023-08-07T13:38:29.093" v="162"/>
          <ac:inkMkLst>
            <pc:docMk/>
            <pc:sldMk cId="2154825745" sldId="287"/>
            <ac:inkMk id="20" creationId="{BF9FDCE7-DCD5-DE31-3F62-D3C068D33E5B}"/>
          </ac:inkMkLst>
        </pc:inkChg>
        <pc:inkChg chg="add mod">
          <ac:chgData name="mehmet sait özdemir" userId="dce2c172-62e6-4d50-b888-93ec6715f647" providerId="ADAL" clId="{40008419-9A3D-4BD8-80F0-2230B17E56BA}" dt="2023-08-07T13:38:29.093" v="162"/>
          <ac:inkMkLst>
            <pc:docMk/>
            <pc:sldMk cId="2154825745" sldId="287"/>
            <ac:inkMk id="21" creationId="{47C07C89-43EE-3F28-0429-4D13D74E2ECA}"/>
          </ac:inkMkLst>
        </pc:inkChg>
        <pc:inkChg chg="add">
          <ac:chgData name="mehmet sait özdemir" userId="dce2c172-62e6-4d50-b888-93ec6715f647" providerId="ADAL" clId="{40008419-9A3D-4BD8-80F0-2230B17E56BA}" dt="2023-08-07T13:38:31.640" v="163" actId="9405"/>
          <ac:inkMkLst>
            <pc:docMk/>
            <pc:sldMk cId="2154825745" sldId="287"/>
            <ac:inkMk id="23" creationId="{F0F08A23-6972-816A-4781-D0ED6DAB1C98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424189195" sldId="288"/>
        </pc:sldMkLst>
      </pc:sldChg>
      <pc:sldChg chg="addSp modSp add mod">
        <pc:chgData name="mehmet sait özdemir" userId="dce2c172-62e6-4d50-b888-93ec6715f647" providerId="ADAL" clId="{40008419-9A3D-4BD8-80F0-2230B17E56BA}" dt="2023-08-07T13:39:29.094" v="186" actId="9405"/>
        <pc:sldMkLst>
          <pc:docMk/>
          <pc:sldMk cId="1533123823" sldId="288"/>
        </pc:sldMkLst>
        <pc:grpChg chg="mod">
          <ac:chgData name="mehmet sait özdemir" userId="dce2c172-62e6-4d50-b888-93ec6715f647" providerId="ADAL" clId="{40008419-9A3D-4BD8-80F0-2230B17E56BA}" dt="2023-08-07T13:38:41.753" v="168"/>
          <ac:grpSpMkLst>
            <pc:docMk/>
            <pc:sldMk cId="1533123823" sldId="288"/>
            <ac:grpSpMk id="7" creationId="{0C15828D-0649-E386-7A24-75C03B49D4EC}"/>
          </ac:grpSpMkLst>
        </pc:grpChg>
        <pc:grpChg chg="mod">
          <ac:chgData name="mehmet sait özdemir" userId="dce2c172-62e6-4d50-b888-93ec6715f647" providerId="ADAL" clId="{40008419-9A3D-4BD8-80F0-2230B17E56BA}" dt="2023-08-07T13:38:43.393" v="171"/>
          <ac:grpSpMkLst>
            <pc:docMk/>
            <pc:sldMk cId="1533123823" sldId="288"/>
            <ac:grpSpMk id="12" creationId="{CD7AD32A-24C8-F72D-3F45-38AA5AF91D48}"/>
          </ac:grpSpMkLst>
        </pc:grpChg>
        <pc:grpChg chg="mod">
          <ac:chgData name="mehmet sait özdemir" userId="dce2c172-62e6-4d50-b888-93ec6715f647" providerId="ADAL" clId="{40008419-9A3D-4BD8-80F0-2230B17E56BA}" dt="2023-08-07T13:38:47.877" v="178"/>
          <ac:grpSpMkLst>
            <pc:docMk/>
            <pc:sldMk cId="1533123823" sldId="288"/>
            <ac:grpSpMk id="19" creationId="{73486757-1BF6-568B-DC18-048A3C46470D}"/>
          </ac:grpSpMkLst>
        </pc:grpChg>
        <pc:grpChg chg="mod">
          <ac:chgData name="mehmet sait özdemir" userId="dce2c172-62e6-4d50-b888-93ec6715f647" providerId="ADAL" clId="{40008419-9A3D-4BD8-80F0-2230B17E56BA}" dt="2023-08-07T13:38:51.761" v="181"/>
          <ac:grpSpMkLst>
            <pc:docMk/>
            <pc:sldMk cId="1533123823" sldId="288"/>
            <ac:grpSpMk id="22" creationId="{78C89EAC-F631-5446-C3E9-AC44F5EA04D2}"/>
          </ac:grpSpMkLst>
        </pc:grpChg>
        <pc:grpChg chg="mod">
          <ac:chgData name="mehmet sait özdemir" userId="dce2c172-62e6-4d50-b888-93ec6715f647" providerId="ADAL" clId="{40008419-9A3D-4BD8-80F0-2230B17E56BA}" dt="2023-08-07T13:39:05.247" v="185"/>
          <ac:grpSpMkLst>
            <pc:docMk/>
            <pc:sldMk cId="1533123823" sldId="288"/>
            <ac:grpSpMk id="26" creationId="{74887A14-F8C1-E232-DD7D-C6F9A0183757}"/>
          </ac:grpSpMkLst>
        </pc:grpChg>
        <pc:picChg chg="add mod">
          <ac:chgData name="mehmet sait özdemir" userId="dce2c172-62e6-4d50-b888-93ec6715f647" providerId="ADAL" clId="{40008419-9A3D-4BD8-80F0-2230B17E56BA}" dt="2023-08-05T15:49:31.782" v="50" actId="14100"/>
          <ac:picMkLst>
            <pc:docMk/>
            <pc:sldMk cId="1533123823" sldId="288"/>
            <ac:picMk id="3" creationId="{978137F6-2310-D2DC-C7C1-246EAAEBAA6A}"/>
          </ac:picMkLst>
        </pc:picChg>
        <pc:inkChg chg="add mod">
          <ac:chgData name="mehmet sait özdemir" userId="dce2c172-62e6-4d50-b888-93ec6715f647" providerId="ADAL" clId="{40008419-9A3D-4BD8-80F0-2230B17E56BA}" dt="2023-08-07T13:38:41.753" v="168"/>
          <ac:inkMkLst>
            <pc:docMk/>
            <pc:sldMk cId="1533123823" sldId="288"/>
            <ac:inkMk id="2" creationId="{7C9F5D8D-3DEA-4E1A-46B4-8B764F1B567C}"/>
          </ac:inkMkLst>
        </pc:inkChg>
        <pc:inkChg chg="add mod">
          <ac:chgData name="mehmet sait özdemir" userId="dce2c172-62e6-4d50-b888-93ec6715f647" providerId="ADAL" clId="{40008419-9A3D-4BD8-80F0-2230B17E56BA}" dt="2023-08-07T13:38:41.753" v="168"/>
          <ac:inkMkLst>
            <pc:docMk/>
            <pc:sldMk cId="1533123823" sldId="288"/>
            <ac:inkMk id="4" creationId="{E4227AB2-1B43-5946-DE67-9BA996885B70}"/>
          </ac:inkMkLst>
        </pc:inkChg>
        <pc:inkChg chg="add">
          <ac:chgData name="mehmet sait özdemir" userId="dce2c172-62e6-4d50-b888-93ec6715f647" providerId="ADAL" clId="{40008419-9A3D-4BD8-80F0-2230B17E56BA}" dt="2023-08-07T13:38:40.819" v="166" actId="9405"/>
          <ac:inkMkLst>
            <pc:docMk/>
            <pc:sldMk cId="1533123823" sldId="288"/>
            <ac:inkMk id="5" creationId="{FE453273-CD39-FDD1-396F-F99AA585E19F}"/>
          </ac:inkMkLst>
        </pc:inkChg>
        <pc:inkChg chg="add">
          <ac:chgData name="mehmet sait özdemir" userId="dce2c172-62e6-4d50-b888-93ec6715f647" providerId="ADAL" clId="{40008419-9A3D-4BD8-80F0-2230B17E56BA}" dt="2023-08-07T13:38:41.195" v="167" actId="9405"/>
          <ac:inkMkLst>
            <pc:docMk/>
            <pc:sldMk cId="1533123823" sldId="288"/>
            <ac:inkMk id="6" creationId="{7DFBE08D-1906-B656-69C2-B3008A8499CF}"/>
          </ac:inkMkLst>
        </pc:inkChg>
        <pc:inkChg chg="add mod">
          <ac:chgData name="mehmet sait özdemir" userId="dce2c172-62e6-4d50-b888-93ec6715f647" providerId="ADAL" clId="{40008419-9A3D-4BD8-80F0-2230B17E56BA}" dt="2023-08-07T13:38:43.393" v="171"/>
          <ac:inkMkLst>
            <pc:docMk/>
            <pc:sldMk cId="1533123823" sldId="288"/>
            <ac:inkMk id="8" creationId="{7809719A-2FB8-7DBF-1DA3-4D4503ED253E}"/>
          </ac:inkMkLst>
        </pc:inkChg>
        <pc:inkChg chg="add mod">
          <ac:chgData name="mehmet sait özdemir" userId="dce2c172-62e6-4d50-b888-93ec6715f647" providerId="ADAL" clId="{40008419-9A3D-4BD8-80F0-2230B17E56BA}" dt="2023-08-07T13:38:43.393" v="171"/>
          <ac:inkMkLst>
            <pc:docMk/>
            <pc:sldMk cId="1533123823" sldId="288"/>
            <ac:inkMk id="9" creationId="{19AF1FC3-F4F2-B073-216C-2263F5C90444}"/>
          </ac:inkMkLst>
        </pc:inkChg>
        <pc:inkChg chg="add">
          <ac:chgData name="mehmet sait özdemir" userId="dce2c172-62e6-4d50-b888-93ec6715f647" providerId="ADAL" clId="{40008419-9A3D-4BD8-80F0-2230B17E56BA}" dt="2023-08-07T13:38:43.406" v="172" actId="9405"/>
          <ac:inkMkLst>
            <pc:docMk/>
            <pc:sldMk cId="1533123823" sldId="288"/>
            <ac:inkMk id="13" creationId="{40D6FB44-F341-52C9-F0C5-4933F9188FDE}"/>
          </ac:inkMkLst>
        </pc:inkChg>
        <pc:inkChg chg="add">
          <ac:chgData name="mehmet sait özdemir" userId="dce2c172-62e6-4d50-b888-93ec6715f647" providerId="ADAL" clId="{40008419-9A3D-4BD8-80F0-2230B17E56BA}" dt="2023-08-07T13:38:43.797" v="173" actId="9405"/>
          <ac:inkMkLst>
            <pc:docMk/>
            <pc:sldMk cId="1533123823" sldId="288"/>
            <ac:inkMk id="14" creationId="{B3AEF258-637A-E12F-11B1-3A85AAFA0CB6}"/>
          </ac:inkMkLst>
        </pc:inkChg>
        <pc:inkChg chg="add mod">
          <ac:chgData name="mehmet sait özdemir" userId="dce2c172-62e6-4d50-b888-93ec6715f647" providerId="ADAL" clId="{40008419-9A3D-4BD8-80F0-2230B17E56BA}" dt="2023-08-07T13:38:47.877" v="178"/>
          <ac:inkMkLst>
            <pc:docMk/>
            <pc:sldMk cId="1533123823" sldId="288"/>
            <ac:inkMk id="15" creationId="{C0DA3EAE-D0E8-7418-EE4A-333F9B36E989}"/>
          </ac:inkMkLst>
        </pc:inkChg>
        <pc:inkChg chg="add mod">
          <ac:chgData name="mehmet sait özdemir" userId="dce2c172-62e6-4d50-b888-93ec6715f647" providerId="ADAL" clId="{40008419-9A3D-4BD8-80F0-2230B17E56BA}" dt="2023-08-07T13:38:47.877" v="178"/>
          <ac:inkMkLst>
            <pc:docMk/>
            <pc:sldMk cId="1533123823" sldId="288"/>
            <ac:inkMk id="16" creationId="{1312C15D-E618-EB5A-AC09-59C9F65D99D7}"/>
          </ac:inkMkLst>
        </pc:inkChg>
        <pc:inkChg chg="add mod">
          <ac:chgData name="mehmet sait özdemir" userId="dce2c172-62e6-4d50-b888-93ec6715f647" providerId="ADAL" clId="{40008419-9A3D-4BD8-80F0-2230B17E56BA}" dt="2023-08-07T13:38:47.877" v="178"/>
          <ac:inkMkLst>
            <pc:docMk/>
            <pc:sldMk cId="1533123823" sldId="288"/>
            <ac:inkMk id="17" creationId="{B8580D9B-4C69-D37E-104F-0DC2761E7B02}"/>
          </ac:inkMkLst>
        </pc:inkChg>
        <pc:inkChg chg="add mod">
          <ac:chgData name="mehmet sait özdemir" userId="dce2c172-62e6-4d50-b888-93ec6715f647" providerId="ADAL" clId="{40008419-9A3D-4BD8-80F0-2230B17E56BA}" dt="2023-08-07T13:38:47.877" v="178"/>
          <ac:inkMkLst>
            <pc:docMk/>
            <pc:sldMk cId="1533123823" sldId="288"/>
            <ac:inkMk id="18" creationId="{4370C4C8-C0C4-56AF-6F23-4C888C29E491}"/>
          </ac:inkMkLst>
        </pc:inkChg>
        <pc:inkChg chg="add mod">
          <ac:chgData name="mehmet sait özdemir" userId="dce2c172-62e6-4d50-b888-93ec6715f647" providerId="ADAL" clId="{40008419-9A3D-4BD8-80F0-2230B17E56BA}" dt="2023-08-07T13:38:51.761" v="181"/>
          <ac:inkMkLst>
            <pc:docMk/>
            <pc:sldMk cId="1533123823" sldId="288"/>
            <ac:inkMk id="20" creationId="{82763A85-B4FE-2A56-6BB9-AF27EEE5507B}"/>
          </ac:inkMkLst>
        </pc:inkChg>
        <pc:inkChg chg="add mod">
          <ac:chgData name="mehmet sait özdemir" userId="dce2c172-62e6-4d50-b888-93ec6715f647" providerId="ADAL" clId="{40008419-9A3D-4BD8-80F0-2230B17E56BA}" dt="2023-08-07T13:38:51.761" v="181"/>
          <ac:inkMkLst>
            <pc:docMk/>
            <pc:sldMk cId="1533123823" sldId="288"/>
            <ac:inkMk id="21" creationId="{56D1696C-F32D-50D1-D351-9C02A48B77D1}"/>
          </ac:inkMkLst>
        </pc:inkChg>
        <pc:inkChg chg="add">
          <ac:chgData name="mehmet sait özdemir" userId="dce2c172-62e6-4d50-b888-93ec6715f647" providerId="ADAL" clId="{40008419-9A3D-4BD8-80F0-2230B17E56BA}" dt="2023-08-07T13:39:00.549" v="182" actId="9405"/>
          <ac:inkMkLst>
            <pc:docMk/>
            <pc:sldMk cId="1533123823" sldId="288"/>
            <ac:inkMk id="23" creationId="{C81C235E-F288-ED04-C77B-2A104FF3BB7D}"/>
          </ac:inkMkLst>
        </pc:inkChg>
        <pc:inkChg chg="add mod">
          <ac:chgData name="mehmet sait özdemir" userId="dce2c172-62e6-4d50-b888-93ec6715f647" providerId="ADAL" clId="{40008419-9A3D-4BD8-80F0-2230B17E56BA}" dt="2023-08-07T13:39:05.247" v="185"/>
          <ac:inkMkLst>
            <pc:docMk/>
            <pc:sldMk cId="1533123823" sldId="288"/>
            <ac:inkMk id="24" creationId="{5FF30A8F-E3FE-7CF0-25BF-586A230580C7}"/>
          </ac:inkMkLst>
        </pc:inkChg>
        <pc:inkChg chg="add mod">
          <ac:chgData name="mehmet sait özdemir" userId="dce2c172-62e6-4d50-b888-93ec6715f647" providerId="ADAL" clId="{40008419-9A3D-4BD8-80F0-2230B17E56BA}" dt="2023-08-07T13:39:05.247" v="185"/>
          <ac:inkMkLst>
            <pc:docMk/>
            <pc:sldMk cId="1533123823" sldId="288"/>
            <ac:inkMk id="25" creationId="{5908F66C-B638-9D81-9E3C-E858A35D9E9B}"/>
          </ac:inkMkLst>
        </pc:inkChg>
        <pc:inkChg chg="add">
          <ac:chgData name="mehmet sait özdemir" userId="dce2c172-62e6-4d50-b888-93ec6715f647" providerId="ADAL" clId="{40008419-9A3D-4BD8-80F0-2230B17E56BA}" dt="2023-08-07T13:39:29.094" v="186" actId="9405"/>
          <ac:inkMkLst>
            <pc:docMk/>
            <pc:sldMk cId="1533123823" sldId="288"/>
            <ac:inkMk id="27" creationId="{288181AA-92DD-F401-F36C-3D39FEF5A3FC}"/>
          </ac:inkMkLst>
        </pc:inkChg>
      </pc:sldChg>
      <pc:sldChg chg="addSp delSp modSp add mod replId">
        <pc:chgData name="mehmet sait özdemir" userId="dce2c172-62e6-4d50-b888-93ec6715f647" providerId="ADAL" clId="{40008419-9A3D-4BD8-80F0-2230B17E56BA}" dt="2023-08-07T13:40:41.076" v="273" actId="9405"/>
        <pc:sldMkLst>
          <pc:docMk/>
          <pc:sldMk cId="234425495" sldId="289"/>
        </pc:sldMkLst>
        <pc:grpChg chg="mod">
          <ac:chgData name="mehmet sait özdemir" userId="dce2c172-62e6-4d50-b888-93ec6715f647" providerId="ADAL" clId="{40008419-9A3D-4BD8-80F0-2230B17E56BA}" dt="2023-08-07T13:39:40.092" v="196"/>
          <ac:grpSpMkLst>
            <pc:docMk/>
            <pc:sldMk cId="234425495" sldId="289"/>
            <ac:grpSpMk id="14" creationId="{1D154DD7-1913-81FE-1C93-2A82D5DBD0D2}"/>
          </ac:grpSpMkLst>
        </pc:grpChg>
        <pc:grpChg chg="mod">
          <ac:chgData name="mehmet sait özdemir" userId="dce2c172-62e6-4d50-b888-93ec6715f647" providerId="ADAL" clId="{40008419-9A3D-4BD8-80F0-2230B17E56BA}" dt="2023-08-07T13:39:40.092" v="196"/>
          <ac:grpSpMkLst>
            <pc:docMk/>
            <pc:sldMk cId="234425495" sldId="289"/>
            <ac:grpSpMk id="15" creationId="{D1015D52-6144-0428-E225-15D23269DD90}"/>
          </ac:grpSpMkLst>
        </pc:grpChg>
        <pc:grpChg chg="mod">
          <ac:chgData name="mehmet sait özdemir" userId="dce2c172-62e6-4d50-b888-93ec6715f647" providerId="ADAL" clId="{40008419-9A3D-4BD8-80F0-2230B17E56BA}" dt="2023-08-07T13:39:40.092" v="196"/>
          <ac:grpSpMkLst>
            <pc:docMk/>
            <pc:sldMk cId="234425495" sldId="289"/>
            <ac:grpSpMk id="16" creationId="{DDF73E40-3345-EDC0-0A1C-3AEDD6E72552}"/>
          </ac:grpSpMkLst>
        </pc:grpChg>
        <pc:grpChg chg="del mod">
          <ac:chgData name="mehmet sait özdemir" userId="dce2c172-62e6-4d50-b888-93ec6715f647" providerId="ADAL" clId="{40008419-9A3D-4BD8-80F0-2230B17E56BA}" dt="2023-08-07T13:39:50.175" v="215"/>
          <ac:grpSpMkLst>
            <pc:docMk/>
            <pc:sldMk cId="234425495" sldId="289"/>
            <ac:grpSpMk id="29" creationId="{9F991142-6AE5-C0AA-FECC-3910E8440475}"/>
          </ac:grpSpMkLst>
        </pc:grpChg>
        <pc:grpChg chg="del mod">
          <ac:chgData name="mehmet sait özdemir" userId="dce2c172-62e6-4d50-b888-93ec6715f647" providerId="ADAL" clId="{40008419-9A3D-4BD8-80F0-2230B17E56BA}" dt="2023-08-07T13:39:52.532" v="217"/>
          <ac:grpSpMkLst>
            <pc:docMk/>
            <pc:sldMk cId="234425495" sldId="289"/>
            <ac:grpSpMk id="35" creationId="{F704FA17-B45E-4B03-8BA9-D219512DC828}"/>
          </ac:grpSpMkLst>
        </pc:grpChg>
        <pc:grpChg chg="mod">
          <ac:chgData name="mehmet sait özdemir" userId="dce2c172-62e6-4d50-b888-93ec6715f647" providerId="ADAL" clId="{40008419-9A3D-4BD8-80F0-2230B17E56BA}" dt="2023-08-07T13:39:52.532" v="217"/>
          <ac:grpSpMkLst>
            <pc:docMk/>
            <pc:sldMk cId="234425495" sldId="289"/>
            <ac:grpSpMk id="37" creationId="{0C3B7D4A-3CE1-C3BE-3436-B963A48E7689}"/>
          </ac:grpSpMkLst>
        </pc:grpChg>
        <pc:grpChg chg="mod">
          <ac:chgData name="mehmet sait özdemir" userId="dce2c172-62e6-4d50-b888-93ec6715f647" providerId="ADAL" clId="{40008419-9A3D-4BD8-80F0-2230B17E56BA}" dt="2023-08-07T13:40:11.557" v="223"/>
          <ac:grpSpMkLst>
            <pc:docMk/>
            <pc:sldMk cId="234425495" sldId="289"/>
            <ac:grpSpMk id="43" creationId="{0BB9AA4B-3042-A224-A99D-A76EF6FC98E4}"/>
          </ac:grpSpMkLst>
        </pc:grpChg>
        <pc:grpChg chg="mod">
          <ac:chgData name="mehmet sait özdemir" userId="dce2c172-62e6-4d50-b888-93ec6715f647" providerId="ADAL" clId="{40008419-9A3D-4BD8-80F0-2230B17E56BA}" dt="2023-08-07T13:40:13.349" v="226"/>
          <ac:grpSpMkLst>
            <pc:docMk/>
            <pc:sldMk cId="234425495" sldId="289"/>
            <ac:grpSpMk id="46" creationId="{983791E1-35F0-2455-4CAE-1C7EDACCC4D0}"/>
          </ac:grpSpMkLst>
        </pc:grpChg>
        <pc:grpChg chg="del mod">
          <ac:chgData name="mehmet sait özdemir" userId="dce2c172-62e6-4d50-b888-93ec6715f647" providerId="ADAL" clId="{40008419-9A3D-4BD8-80F0-2230B17E56BA}" dt="2023-08-07T13:40:39.697" v="272"/>
          <ac:grpSpMkLst>
            <pc:docMk/>
            <pc:sldMk cId="234425495" sldId="289"/>
            <ac:grpSpMk id="49" creationId="{6F6B4178-DF51-8ABA-831E-D29D71155718}"/>
          </ac:grpSpMkLst>
        </pc:grpChg>
        <pc:grpChg chg="del mod">
          <ac:chgData name="mehmet sait özdemir" userId="dce2c172-62e6-4d50-b888-93ec6715f647" providerId="ADAL" clId="{40008419-9A3D-4BD8-80F0-2230B17E56BA}" dt="2023-08-07T13:40:31.313" v="257"/>
          <ac:grpSpMkLst>
            <pc:docMk/>
            <pc:sldMk cId="234425495" sldId="289"/>
            <ac:grpSpMk id="56" creationId="{EA4A54E8-CC83-66E3-F68A-F17E267655B7}"/>
          </ac:grpSpMkLst>
        </pc:grpChg>
        <pc:grpChg chg="del mod">
          <ac:chgData name="mehmet sait özdemir" userId="dce2c172-62e6-4d50-b888-93ec6715f647" providerId="ADAL" clId="{40008419-9A3D-4BD8-80F0-2230B17E56BA}" dt="2023-08-07T13:40:39.697" v="272"/>
          <ac:grpSpMkLst>
            <pc:docMk/>
            <pc:sldMk cId="234425495" sldId="289"/>
            <ac:grpSpMk id="59" creationId="{17723D62-1861-F5D8-9229-FB2C006E14C5}"/>
          </ac:grpSpMkLst>
        </pc:grpChg>
        <pc:grpChg chg="del mod">
          <ac:chgData name="mehmet sait özdemir" userId="dce2c172-62e6-4d50-b888-93ec6715f647" providerId="ADAL" clId="{40008419-9A3D-4BD8-80F0-2230B17E56BA}" dt="2023-08-07T13:40:37.648" v="267"/>
          <ac:grpSpMkLst>
            <pc:docMk/>
            <pc:sldMk cId="234425495" sldId="289"/>
            <ac:grpSpMk id="65" creationId="{16BFBCC3-FED9-3542-C414-F044286C1D4A}"/>
          </ac:grpSpMkLst>
        </pc:grpChg>
        <pc:grpChg chg="del mod">
          <ac:chgData name="mehmet sait özdemir" userId="dce2c172-62e6-4d50-b888-93ec6715f647" providerId="ADAL" clId="{40008419-9A3D-4BD8-80F0-2230B17E56BA}" dt="2023-08-07T13:40:37.648" v="267"/>
          <ac:grpSpMkLst>
            <pc:docMk/>
            <pc:sldMk cId="234425495" sldId="289"/>
            <ac:grpSpMk id="68" creationId="{EB759917-CF44-1882-F434-B7D2162AABE7}"/>
          </ac:grpSpMkLst>
        </pc:grpChg>
        <pc:grpChg chg="del mod">
          <ac:chgData name="mehmet sait özdemir" userId="dce2c172-62e6-4d50-b888-93ec6715f647" providerId="ADAL" clId="{40008419-9A3D-4BD8-80F0-2230B17E56BA}" dt="2023-08-07T13:40:37.648" v="267"/>
          <ac:grpSpMkLst>
            <pc:docMk/>
            <pc:sldMk cId="234425495" sldId="289"/>
            <ac:grpSpMk id="71" creationId="{37ED3F55-13C7-17F0-9E55-FDE14A3522A3}"/>
          </ac:grpSpMkLst>
        </pc:grpChg>
        <pc:grpChg chg="del mod">
          <ac:chgData name="mehmet sait özdemir" userId="dce2c172-62e6-4d50-b888-93ec6715f647" providerId="ADAL" clId="{40008419-9A3D-4BD8-80F0-2230B17E56BA}" dt="2023-08-07T13:40:37.648" v="267"/>
          <ac:grpSpMkLst>
            <pc:docMk/>
            <pc:sldMk cId="234425495" sldId="289"/>
            <ac:grpSpMk id="77" creationId="{06C56977-3764-C4CD-2329-010264B6475F}"/>
          </ac:grpSpMkLst>
        </pc:grpChg>
        <pc:grpChg chg="mod">
          <ac:chgData name="mehmet sait özdemir" userId="dce2c172-62e6-4d50-b888-93ec6715f647" providerId="ADAL" clId="{40008419-9A3D-4BD8-80F0-2230B17E56BA}" dt="2023-08-07T13:40:31.313" v="257"/>
          <ac:grpSpMkLst>
            <pc:docMk/>
            <pc:sldMk cId="234425495" sldId="289"/>
            <ac:grpSpMk id="78" creationId="{F9D5E682-65F2-35CC-8D51-7CC8BBB3CF26}"/>
          </ac:grpSpMkLst>
        </pc:grpChg>
        <pc:grpChg chg="mod">
          <ac:chgData name="mehmet sait özdemir" userId="dce2c172-62e6-4d50-b888-93ec6715f647" providerId="ADAL" clId="{40008419-9A3D-4BD8-80F0-2230B17E56BA}" dt="2023-08-07T13:40:37.648" v="267"/>
          <ac:grpSpMkLst>
            <pc:docMk/>
            <pc:sldMk cId="234425495" sldId="289"/>
            <ac:grpSpMk id="88" creationId="{F33AED7E-914C-0449-2BDA-9E058229537A}"/>
          </ac:grpSpMkLst>
        </pc:grpChg>
        <pc:grpChg chg="mod">
          <ac:chgData name="mehmet sait özdemir" userId="dce2c172-62e6-4d50-b888-93ec6715f647" providerId="ADAL" clId="{40008419-9A3D-4BD8-80F0-2230B17E56BA}" dt="2023-08-07T13:40:37.648" v="267"/>
          <ac:grpSpMkLst>
            <pc:docMk/>
            <pc:sldMk cId="234425495" sldId="289"/>
            <ac:grpSpMk id="89" creationId="{230E69E3-1791-5A7B-7895-49357043BF63}"/>
          </ac:grpSpMkLst>
        </pc:grpChg>
        <pc:grpChg chg="mod">
          <ac:chgData name="mehmet sait özdemir" userId="dce2c172-62e6-4d50-b888-93ec6715f647" providerId="ADAL" clId="{40008419-9A3D-4BD8-80F0-2230B17E56BA}" dt="2023-08-07T13:40:37.648" v="267"/>
          <ac:grpSpMkLst>
            <pc:docMk/>
            <pc:sldMk cId="234425495" sldId="289"/>
            <ac:grpSpMk id="90" creationId="{CDBF7DC1-B878-0A74-5C94-8C87B0C980EA}"/>
          </ac:grpSpMkLst>
        </pc:grpChg>
        <pc:grpChg chg="mod">
          <ac:chgData name="mehmet sait özdemir" userId="dce2c172-62e6-4d50-b888-93ec6715f647" providerId="ADAL" clId="{40008419-9A3D-4BD8-80F0-2230B17E56BA}" dt="2023-08-07T13:40:39.697" v="272"/>
          <ac:grpSpMkLst>
            <pc:docMk/>
            <pc:sldMk cId="234425495" sldId="289"/>
            <ac:grpSpMk id="95" creationId="{6CA84ED0-BCC5-D678-7046-511D15822BAC}"/>
          </ac:grpSpMkLst>
        </pc:grpChg>
        <pc:picChg chg="add mod">
          <ac:chgData name="mehmet sait özdemir" userId="dce2c172-62e6-4d50-b888-93ec6715f647" providerId="ADAL" clId="{40008419-9A3D-4BD8-80F0-2230B17E56BA}" dt="2023-08-05T15:50:16.095" v="54" actId="14100"/>
          <ac:picMkLst>
            <pc:docMk/>
            <pc:sldMk cId="234425495" sldId="289"/>
            <ac:picMk id="3" creationId="{7C7CEA68-5403-3BE7-20DA-AB9734B126AC}"/>
          </ac:picMkLst>
        </pc:pic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2" creationId="{914DBBA1-8256-EB39-311B-7BB328ED7EFE}"/>
          </ac:inkMkLst>
        </pc:ink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4" creationId="{1E4BC814-0988-35D0-7B32-F878C5B72CED}"/>
          </ac:inkMkLst>
        </pc:ink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5" creationId="{4F89C95E-67D6-65F9-9672-FBBBAFEC84F9}"/>
          </ac:inkMkLst>
        </pc:ink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6" creationId="{AE020118-B262-4BB7-31C7-E69538C3EFEA}"/>
          </ac:inkMkLst>
        </pc:ink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7" creationId="{E7424B74-28EE-C7AD-521E-DD5F3B40F0F2}"/>
          </ac:inkMkLst>
        </pc:ink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8" creationId="{F1612E8B-5920-E265-F162-462DF6884AB3}"/>
          </ac:inkMkLst>
        </pc:ink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9" creationId="{94D3D348-6E8C-925D-399B-6B94D4D4FF73}"/>
          </ac:inkMkLst>
        </pc:ink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12" creationId="{CB0E54AA-E9B6-09DC-D18A-A09005E1ED96}"/>
          </ac:inkMkLst>
        </pc:inkChg>
        <pc:inkChg chg="add mod">
          <ac:chgData name="mehmet sait özdemir" userId="dce2c172-62e6-4d50-b888-93ec6715f647" providerId="ADAL" clId="{40008419-9A3D-4BD8-80F0-2230B17E56BA}" dt="2023-08-07T13:39:40.092" v="196"/>
          <ac:inkMkLst>
            <pc:docMk/>
            <pc:sldMk cId="234425495" sldId="289"/>
            <ac:inkMk id="13" creationId="{E69ECC7B-9890-4AAF-34F8-DC43B41FF48D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17" creationId="{799722D0-F9F9-1FF8-34A2-29AE88957C71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18" creationId="{D2E9CAE0-C61C-9BC2-5699-A31E06C700D2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19" creationId="{3EC53B92-052D-ACBF-B74A-F8CD8518AC7A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0" creationId="{E2F3FADD-23E2-A010-5C2A-AE4045A37A59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1" creationId="{18D62712-7B62-3091-22A9-C231064FC995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2" creationId="{0C92BC38-295F-B566-222B-3A799761A184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3" creationId="{9B66C98D-E2E7-7FC7-A826-7C0702644CC1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4" creationId="{067C5738-5685-036C-375E-0F874BC93DDE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5" creationId="{4AC99704-4AFB-530A-A651-3F10B5AF4D52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6" creationId="{F039243A-BC72-96B7-AF25-7F28641FB83E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7" creationId="{85DD2285-572C-517E-CE7C-B5E620EAFF20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28" creationId="{76FD043A-015E-5527-F879-F46E939113EB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30" creationId="{416BB90A-EFB7-7A51-24C1-BF2D8671A0E4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31" creationId="{33870E95-3CD2-4908-1445-D94C3D63870F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32" creationId="{2735D889-BBEF-D792-1F43-FA4CD12B6BBC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33" creationId="{5B65EC92-6184-66E4-CF16-C303E41139B5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34" creationId="{C9A25F21-AC86-E929-4DDD-4538333D785B}"/>
          </ac:inkMkLst>
        </pc:inkChg>
        <pc:inkChg chg="add mod">
          <ac:chgData name="mehmet sait özdemir" userId="dce2c172-62e6-4d50-b888-93ec6715f647" providerId="ADAL" clId="{40008419-9A3D-4BD8-80F0-2230B17E56BA}" dt="2023-08-07T13:39:52.532" v="217"/>
          <ac:inkMkLst>
            <pc:docMk/>
            <pc:sldMk cId="234425495" sldId="289"/>
            <ac:inkMk id="36" creationId="{2F5C6074-78A3-A5E1-3263-B22861284249}"/>
          </ac:inkMkLst>
        </pc:inkChg>
        <pc:inkChg chg="add">
          <ac:chgData name="mehmet sait özdemir" userId="dce2c172-62e6-4d50-b888-93ec6715f647" providerId="ADAL" clId="{40008419-9A3D-4BD8-80F0-2230B17E56BA}" dt="2023-08-07T13:39:57.263" v="218" actId="9405"/>
          <ac:inkMkLst>
            <pc:docMk/>
            <pc:sldMk cId="234425495" sldId="289"/>
            <ac:inkMk id="38" creationId="{1A690D2C-96F4-E219-28A0-2C13450494D6}"/>
          </ac:inkMkLst>
        </pc:inkChg>
        <pc:inkChg chg="add">
          <ac:chgData name="mehmet sait özdemir" userId="dce2c172-62e6-4d50-b888-93ec6715f647" providerId="ADAL" clId="{40008419-9A3D-4BD8-80F0-2230B17E56BA}" dt="2023-08-07T13:39:58.384" v="219" actId="9405"/>
          <ac:inkMkLst>
            <pc:docMk/>
            <pc:sldMk cId="234425495" sldId="289"/>
            <ac:inkMk id="39" creationId="{5C3AD2FD-FD7D-4FC6-CCAA-6829FA07C8EA}"/>
          </ac:inkMkLst>
        </pc:inkChg>
        <pc:inkChg chg="add mod">
          <ac:chgData name="mehmet sait özdemir" userId="dce2c172-62e6-4d50-b888-93ec6715f647" providerId="ADAL" clId="{40008419-9A3D-4BD8-80F0-2230B17E56BA}" dt="2023-08-07T13:40:11.557" v="223"/>
          <ac:inkMkLst>
            <pc:docMk/>
            <pc:sldMk cId="234425495" sldId="289"/>
            <ac:inkMk id="40" creationId="{0A8AB174-72E7-B543-ED59-6FFAE8AE1C47}"/>
          </ac:inkMkLst>
        </pc:inkChg>
        <pc:inkChg chg="add mod">
          <ac:chgData name="mehmet sait özdemir" userId="dce2c172-62e6-4d50-b888-93ec6715f647" providerId="ADAL" clId="{40008419-9A3D-4BD8-80F0-2230B17E56BA}" dt="2023-08-07T13:40:11.557" v="223"/>
          <ac:inkMkLst>
            <pc:docMk/>
            <pc:sldMk cId="234425495" sldId="289"/>
            <ac:inkMk id="41" creationId="{C40166A4-C77F-97FF-6E6A-5C3E601388F4}"/>
          </ac:inkMkLst>
        </pc:inkChg>
        <pc:inkChg chg="add mod">
          <ac:chgData name="mehmet sait özdemir" userId="dce2c172-62e6-4d50-b888-93ec6715f647" providerId="ADAL" clId="{40008419-9A3D-4BD8-80F0-2230B17E56BA}" dt="2023-08-07T13:40:11.557" v="223"/>
          <ac:inkMkLst>
            <pc:docMk/>
            <pc:sldMk cId="234425495" sldId="289"/>
            <ac:inkMk id="42" creationId="{652531FE-57C1-49F2-ECBF-416A31294CF6}"/>
          </ac:inkMkLst>
        </pc:inkChg>
        <pc:inkChg chg="add mod">
          <ac:chgData name="mehmet sait özdemir" userId="dce2c172-62e6-4d50-b888-93ec6715f647" providerId="ADAL" clId="{40008419-9A3D-4BD8-80F0-2230B17E56BA}" dt="2023-08-07T13:40:13.349" v="226"/>
          <ac:inkMkLst>
            <pc:docMk/>
            <pc:sldMk cId="234425495" sldId="289"/>
            <ac:inkMk id="44" creationId="{394EA653-CC26-F0EF-5EB8-77E860DDBCEC}"/>
          </ac:inkMkLst>
        </pc:inkChg>
        <pc:inkChg chg="add mod">
          <ac:chgData name="mehmet sait özdemir" userId="dce2c172-62e6-4d50-b888-93ec6715f647" providerId="ADAL" clId="{40008419-9A3D-4BD8-80F0-2230B17E56BA}" dt="2023-08-07T13:40:13.349" v="226"/>
          <ac:inkMkLst>
            <pc:docMk/>
            <pc:sldMk cId="234425495" sldId="289"/>
            <ac:inkMk id="45" creationId="{8134D4EA-0B30-443D-132B-4D6B61E67E40}"/>
          </ac:inkMkLst>
        </pc:inkChg>
        <pc:inkChg chg="add mod">
          <ac:chgData name="mehmet sait özdemir" userId="dce2c172-62e6-4d50-b888-93ec6715f647" providerId="ADAL" clId="{40008419-9A3D-4BD8-80F0-2230B17E56BA}" dt="2023-08-07T13:40:39.697" v="272"/>
          <ac:inkMkLst>
            <pc:docMk/>
            <pc:sldMk cId="234425495" sldId="289"/>
            <ac:inkMk id="47" creationId="{510F10AF-C5F9-40B9-92FA-103C5F1E61E5}"/>
          </ac:inkMkLst>
        </pc:inkChg>
        <pc:inkChg chg="add mod">
          <ac:chgData name="mehmet sait özdemir" userId="dce2c172-62e6-4d50-b888-93ec6715f647" providerId="ADAL" clId="{40008419-9A3D-4BD8-80F0-2230B17E56BA}" dt="2023-08-07T13:40:39.697" v="272"/>
          <ac:inkMkLst>
            <pc:docMk/>
            <pc:sldMk cId="234425495" sldId="289"/>
            <ac:inkMk id="48" creationId="{DB77512F-8F48-B26A-79EC-FC08D232AE68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50" creationId="{1BFAB963-9EFA-B8B5-51B6-48C35605245C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51" creationId="{5D382916-8218-6003-608F-24E626742199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52" creationId="{CEBA4022-7107-A6C7-A382-4EBBA6C86498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53" creationId="{6EF4F2E4-C298-75D1-1C7B-137E57766FD1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54" creationId="{471BD8A3-B0E8-A676-1683-70C9A7C4746C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55" creationId="{7421258D-E743-7F2D-6207-983ACBA20487}"/>
          </ac:inkMkLst>
        </pc:inkChg>
        <pc:inkChg chg="add mod">
          <ac:chgData name="mehmet sait özdemir" userId="dce2c172-62e6-4d50-b888-93ec6715f647" providerId="ADAL" clId="{40008419-9A3D-4BD8-80F0-2230B17E56BA}" dt="2023-08-07T13:40:39.697" v="272"/>
          <ac:inkMkLst>
            <pc:docMk/>
            <pc:sldMk cId="234425495" sldId="289"/>
            <ac:inkMk id="57" creationId="{082CBF39-6221-7D22-E23A-A4DF93180E06}"/>
          </ac:inkMkLst>
        </pc:inkChg>
        <pc:inkChg chg="add mod">
          <ac:chgData name="mehmet sait özdemir" userId="dce2c172-62e6-4d50-b888-93ec6715f647" providerId="ADAL" clId="{40008419-9A3D-4BD8-80F0-2230B17E56BA}" dt="2023-08-07T13:40:39.697" v="272"/>
          <ac:inkMkLst>
            <pc:docMk/>
            <pc:sldMk cId="234425495" sldId="289"/>
            <ac:inkMk id="58" creationId="{584665C6-7B50-3FC6-F614-CE80FC85A1C0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60" creationId="{1240F897-03A9-2163-1FFB-5D44FD679185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61" creationId="{A15940E2-52D2-6798-969B-4FBD4691F858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62" creationId="{F9A5A7B9-188D-9159-2B49-AE41CE39897B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63" creationId="{AA5A997D-F118-F5D0-D04B-AFDB062CF027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64" creationId="{BAB6BE7B-B3A8-056F-39F7-00D276FF3471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66" creationId="{7C2E5586-2A4D-26EC-F1F5-C43D23CC457A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67" creationId="{E8B9E82D-4568-DA52-8E40-A6C609A1321F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69" creationId="{D50D9716-3C88-64AC-0767-5F675E5CC91E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70" creationId="{90F68017-C5E5-F769-3619-C9AA60B47728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72" creationId="{93234E65-A04B-BA5E-8B81-0102999B001F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73" creationId="{1D510F0D-8D1C-651A-7260-8483402504C4}"/>
          </ac:inkMkLst>
        </pc:inkChg>
        <pc:inkChg chg="add mod">
          <ac:chgData name="mehmet sait özdemir" userId="dce2c172-62e6-4d50-b888-93ec6715f647" providerId="ADAL" clId="{40008419-9A3D-4BD8-80F0-2230B17E56BA}" dt="2023-08-07T13:40:31.313" v="257"/>
          <ac:inkMkLst>
            <pc:docMk/>
            <pc:sldMk cId="234425495" sldId="289"/>
            <ac:inkMk id="74" creationId="{D55ACFB2-9762-D989-CFE8-E07DC79527E6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75" creationId="{DF257DDA-84F7-D70C-8552-9FBCE7837318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76" creationId="{40CDB610-7C28-6BE4-E898-70685E72AED2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79" creationId="{79833B2B-594F-8DC1-9D40-CF32F3EB8875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80" creationId="{AB993F49-B79D-7412-2D69-D3B8E68E8BDB}"/>
          </ac:inkMkLst>
        </pc:inkChg>
        <pc:inkChg chg="add">
          <ac:chgData name="mehmet sait özdemir" userId="dce2c172-62e6-4d50-b888-93ec6715f647" providerId="ADAL" clId="{40008419-9A3D-4BD8-80F0-2230B17E56BA}" dt="2023-08-07T13:40:32.450" v="260" actId="9405"/>
          <ac:inkMkLst>
            <pc:docMk/>
            <pc:sldMk cId="234425495" sldId="289"/>
            <ac:inkMk id="81" creationId="{8E899367-4267-5C08-26AF-408E72617890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82" creationId="{28A08401-63A0-AD5B-D0B6-DC7767D2B212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83" creationId="{7CE6B04F-8157-5536-36B3-2A4D4D5B04A7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84" creationId="{5725156F-225C-E7BF-EC1F-9E7ACCD51B39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85" creationId="{1E9F7F6A-FEB7-8028-F296-8BB76DC7C621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86" creationId="{F777583D-2D9C-41E8-198A-B1420A6E08CA}"/>
          </ac:inkMkLst>
        </pc:inkChg>
        <pc:inkChg chg="add mod">
          <ac:chgData name="mehmet sait özdemir" userId="dce2c172-62e6-4d50-b888-93ec6715f647" providerId="ADAL" clId="{40008419-9A3D-4BD8-80F0-2230B17E56BA}" dt="2023-08-07T13:40:37.648" v="267"/>
          <ac:inkMkLst>
            <pc:docMk/>
            <pc:sldMk cId="234425495" sldId="289"/>
            <ac:inkMk id="87" creationId="{F3A7478C-A2FC-75D8-9FE3-66F61F9D902A}"/>
          </ac:inkMkLst>
        </pc:inkChg>
        <pc:inkChg chg="add">
          <ac:chgData name="mehmet sait özdemir" userId="dce2c172-62e6-4d50-b888-93ec6715f647" providerId="ADAL" clId="{40008419-9A3D-4BD8-80F0-2230B17E56BA}" dt="2023-08-07T13:40:37.736" v="268" actId="9405"/>
          <ac:inkMkLst>
            <pc:docMk/>
            <pc:sldMk cId="234425495" sldId="289"/>
            <ac:inkMk id="91" creationId="{06B11C4E-0323-B666-15A2-DC9BA4E2671C}"/>
          </ac:inkMkLst>
        </pc:inkChg>
        <pc:inkChg chg="add mod">
          <ac:chgData name="mehmet sait özdemir" userId="dce2c172-62e6-4d50-b888-93ec6715f647" providerId="ADAL" clId="{40008419-9A3D-4BD8-80F0-2230B17E56BA}" dt="2023-08-07T13:40:39.697" v="272"/>
          <ac:inkMkLst>
            <pc:docMk/>
            <pc:sldMk cId="234425495" sldId="289"/>
            <ac:inkMk id="92" creationId="{2D86F2F7-9BD7-E5B1-077E-CC3A46C80263}"/>
          </ac:inkMkLst>
        </pc:inkChg>
        <pc:inkChg chg="add mod">
          <ac:chgData name="mehmet sait özdemir" userId="dce2c172-62e6-4d50-b888-93ec6715f647" providerId="ADAL" clId="{40008419-9A3D-4BD8-80F0-2230B17E56BA}" dt="2023-08-07T13:40:39.697" v="272"/>
          <ac:inkMkLst>
            <pc:docMk/>
            <pc:sldMk cId="234425495" sldId="289"/>
            <ac:inkMk id="93" creationId="{8DB4803A-1D62-3AFC-498A-FFF05D9F4E91}"/>
          </ac:inkMkLst>
        </pc:inkChg>
        <pc:inkChg chg="add mod">
          <ac:chgData name="mehmet sait özdemir" userId="dce2c172-62e6-4d50-b888-93ec6715f647" providerId="ADAL" clId="{40008419-9A3D-4BD8-80F0-2230B17E56BA}" dt="2023-08-07T13:40:39.697" v="272"/>
          <ac:inkMkLst>
            <pc:docMk/>
            <pc:sldMk cId="234425495" sldId="289"/>
            <ac:inkMk id="94" creationId="{72BB812E-E72F-5AB2-E615-4D2B1E49869C}"/>
          </ac:inkMkLst>
        </pc:inkChg>
        <pc:inkChg chg="add">
          <ac:chgData name="mehmet sait özdemir" userId="dce2c172-62e6-4d50-b888-93ec6715f647" providerId="ADAL" clId="{40008419-9A3D-4BD8-80F0-2230B17E56BA}" dt="2023-08-07T13:40:41.076" v="273" actId="9405"/>
          <ac:inkMkLst>
            <pc:docMk/>
            <pc:sldMk cId="234425495" sldId="289"/>
            <ac:inkMk id="96" creationId="{8AD1B899-9B57-71D3-9F64-A218EDE9C488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426976240" sldId="289"/>
        </pc:sldMkLst>
      </pc:sldChg>
      <pc:sldChg chg="addSp delSp modSp add mod">
        <pc:chgData name="mehmet sait özdemir" userId="dce2c172-62e6-4d50-b888-93ec6715f647" providerId="ADAL" clId="{40008419-9A3D-4BD8-80F0-2230B17E56BA}" dt="2023-08-07T13:42:03.447" v="338" actId="9405"/>
        <pc:sldMkLst>
          <pc:docMk/>
          <pc:sldMk cId="488072298" sldId="290"/>
        </pc:sldMkLst>
        <pc:grpChg chg="mod">
          <ac:chgData name="mehmet sait özdemir" userId="dce2c172-62e6-4d50-b888-93ec6715f647" providerId="ADAL" clId="{40008419-9A3D-4BD8-80F0-2230B17E56BA}" dt="2023-08-07T13:41:00.238" v="286"/>
          <ac:grpSpMkLst>
            <pc:docMk/>
            <pc:sldMk cId="488072298" sldId="290"/>
            <ac:grpSpMk id="17" creationId="{E0EEFD1F-C76B-BAA7-9D8D-05CC5FE10284}"/>
          </ac:grpSpMkLst>
        </pc:grpChg>
        <pc:grpChg chg="mod">
          <ac:chgData name="mehmet sait özdemir" userId="dce2c172-62e6-4d50-b888-93ec6715f647" providerId="ADAL" clId="{40008419-9A3D-4BD8-80F0-2230B17E56BA}" dt="2023-08-07T13:41:16.714" v="289"/>
          <ac:grpSpMkLst>
            <pc:docMk/>
            <pc:sldMk cId="488072298" sldId="290"/>
            <ac:grpSpMk id="20" creationId="{BA573C36-8F78-2DA4-745B-B3DC2D47F697}"/>
          </ac:grpSpMkLst>
        </pc:grpChg>
        <pc:grpChg chg="del mod">
          <ac:chgData name="mehmet sait özdemir" userId="dce2c172-62e6-4d50-b888-93ec6715f647" providerId="ADAL" clId="{40008419-9A3D-4BD8-80F0-2230B17E56BA}" dt="2023-08-07T13:41:30.937" v="310"/>
          <ac:grpSpMkLst>
            <pc:docMk/>
            <pc:sldMk cId="488072298" sldId="290"/>
            <ac:grpSpMk id="41" creationId="{F6A6D620-3B4C-70F8-076D-E59C4C8D8562}"/>
          </ac:grpSpMkLst>
        </pc:grpChg>
        <pc:grpChg chg="mod">
          <ac:chgData name="mehmet sait özdemir" userId="dce2c172-62e6-4d50-b888-93ec6715f647" providerId="ADAL" clId="{40008419-9A3D-4BD8-80F0-2230B17E56BA}" dt="2023-08-07T13:41:30.937" v="310"/>
          <ac:grpSpMkLst>
            <pc:docMk/>
            <pc:sldMk cId="488072298" sldId="290"/>
            <ac:grpSpMk id="42" creationId="{48810678-E1FF-0552-A976-A2EADE55BDBE}"/>
          </ac:grpSpMkLst>
        </pc:grpChg>
        <pc:grpChg chg="mod">
          <ac:chgData name="mehmet sait özdemir" userId="dce2c172-62e6-4d50-b888-93ec6715f647" providerId="ADAL" clId="{40008419-9A3D-4BD8-80F0-2230B17E56BA}" dt="2023-08-07T13:41:30.937" v="310"/>
          <ac:grpSpMkLst>
            <pc:docMk/>
            <pc:sldMk cId="488072298" sldId="290"/>
            <ac:grpSpMk id="43" creationId="{98D163A4-1CF4-422E-2A4F-FFB2715CC3EF}"/>
          </ac:grpSpMkLst>
        </pc:grpChg>
        <pc:grpChg chg="del mod">
          <ac:chgData name="mehmet sait özdemir" userId="dce2c172-62e6-4d50-b888-93ec6715f647" providerId="ADAL" clId="{40008419-9A3D-4BD8-80F0-2230B17E56BA}" dt="2023-08-07T13:41:40.970" v="335"/>
          <ac:grpSpMkLst>
            <pc:docMk/>
            <pc:sldMk cId="488072298" sldId="290"/>
            <ac:grpSpMk id="57" creationId="{AE762104-A2DD-92F0-5028-645677A23FF5}"/>
          </ac:grpSpMkLst>
        </pc:grpChg>
        <pc:grpChg chg="mod">
          <ac:chgData name="mehmet sait özdemir" userId="dce2c172-62e6-4d50-b888-93ec6715f647" providerId="ADAL" clId="{40008419-9A3D-4BD8-80F0-2230B17E56BA}" dt="2023-08-07T13:41:37.012" v="324"/>
          <ac:grpSpMkLst>
            <pc:docMk/>
            <pc:sldMk cId="488072298" sldId="290"/>
            <ac:grpSpMk id="58" creationId="{55E1A232-3AF9-53C0-51B6-2693786D0838}"/>
          </ac:grpSpMkLst>
        </pc:grpChg>
        <pc:grpChg chg="del mod">
          <ac:chgData name="mehmet sait özdemir" userId="dce2c172-62e6-4d50-b888-93ec6715f647" providerId="ADAL" clId="{40008419-9A3D-4BD8-80F0-2230B17E56BA}" dt="2023-08-07T13:41:40.970" v="335"/>
          <ac:grpSpMkLst>
            <pc:docMk/>
            <pc:sldMk cId="488072298" sldId="290"/>
            <ac:grpSpMk id="69" creationId="{41AB785D-B326-2C6B-D2D7-6D2CE21F6E58}"/>
          </ac:grpSpMkLst>
        </pc:grpChg>
        <pc:grpChg chg="mod">
          <ac:chgData name="mehmet sait özdemir" userId="dce2c172-62e6-4d50-b888-93ec6715f647" providerId="ADAL" clId="{40008419-9A3D-4BD8-80F0-2230B17E56BA}" dt="2023-08-07T13:41:40.970" v="335"/>
          <ac:grpSpMkLst>
            <pc:docMk/>
            <pc:sldMk cId="488072298" sldId="290"/>
            <ac:grpSpMk id="70" creationId="{B6E519BF-EEEF-5BD0-6B94-C7BE508AFF64}"/>
          </ac:grpSpMkLst>
        </pc:grpChg>
        <pc:picChg chg="add mod">
          <ac:chgData name="mehmet sait özdemir" userId="dce2c172-62e6-4d50-b888-93ec6715f647" providerId="ADAL" clId="{40008419-9A3D-4BD8-80F0-2230B17E56BA}" dt="2023-08-05T15:55:59.695" v="57" actId="1076"/>
          <ac:picMkLst>
            <pc:docMk/>
            <pc:sldMk cId="488072298" sldId="290"/>
            <ac:picMk id="3" creationId="{9E5F7E9F-41CF-D4FA-5CFA-4A2134B11899}"/>
          </ac:picMkLst>
        </pc:picChg>
        <pc:inkChg chg="add mod">
          <ac:chgData name="mehmet sait özdemir" userId="dce2c172-62e6-4d50-b888-93ec6715f647" providerId="ADAL" clId="{40008419-9A3D-4BD8-80F0-2230B17E56BA}" dt="2023-08-07T13:41:16.714" v="289"/>
          <ac:inkMkLst>
            <pc:docMk/>
            <pc:sldMk cId="488072298" sldId="290"/>
            <ac:inkMk id="2" creationId="{9CC7C25A-9528-9395-6B62-D9332308D0FC}"/>
          </ac:inkMkLst>
        </pc:inkChg>
        <pc:inkChg chg="add mod">
          <ac:chgData name="mehmet sait özdemir" userId="dce2c172-62e6-4d50-b888-93ec6715f647" providerId="ADAL" clId="{40008419-9A3D-4BD8-80F0-2230B17E56BA}" dt="2023-08-07T13:41:16.714" v="289"/>
          <ac:inkMkLst>
            <pc:docMk/>
            <pc:sldMk cId="488072298" sldId="290"/>
            <ac:inkMk id="4" creationId="{21E7B93B-2649-6B5E-71F5-E3E81AB84925}"/>
          </ac:inkMkLst>
        </pc:inkChg>
        <pc:inkChg chg="add">
          <ac:chgData name="mehmet sait özdemir" userId="dce2c172-62e6-4d50-b888-93ec6715f647" providerId="ADAL" clId="{40008419-9A3D-4BD8-80F0-2230B17E56BA}" dt="2023-08-07T13:40:51.537" v="276" actId="9405"/>
          <ac:inkMkLst>
            <pc:docMk/>
            <pc:sldMk cId="488072298" sldId="290"/>
            <ac:inkMk id="5" creationId="{0CBF1505-A269-BF44-198D-CD0A5763CC6C}"/>
          </ac:inkMkLst>
        </pc:inkChg>
        <pc:inkChg chg="add">
          <ac:chgData name="mehmet sait özdemir" userId="dce2c172-62e6-4d50-b888-93ec6715f647" providerId="ADAL" clId="{40008419-9A3D-4BD8-80F0-2230B17E56BA}" dt="2023-08-07T13:40:55.229" v="277" actId="9405"/>
          <ac:inkMkLst>
            <pc:docMk/>
            <pc:sldMk cId="488072298" sldId="290"/>
            <ac:inkMk id="6" creationId="{1720E58C-DF9A-1D73-E013-EF11D6D0E954}"/>
          </ac:inkMkLst>
        </pc:inkChg>
        <pc:inkChg chg="add mod">
          <ac:chgData name="mehmet sait özdemir" userId="dce2c172-62e6-4d50-b888-93ec6715f647" providerId="ADAL" clId="{40008419-9A3D-4BD8-80F0-2230B17E56BA}" dt="2023-08-07T13:41:00.238" v="286"/>
          <ac:inkMkLst>
            <pc:docMk/>
            <pc:sldMk cId="488072298" sldId="290"/>
            <ac:inkMk id="7" creationId="{20C604F7-0A34-46DC-1DFF-B1906A07B0BD}"/>
          </ac:inkMkLst>
        </pc:inkChg>
        <pc:inkChg chg="add mod">
          <ac:chgData name="mehmet sait özdemir" userId="dce2c172-62e6-4d50-b888-93ec6715f647" providerId="ADAL" clId="{40008419-9A3D-4BD8-80F0-2230B17E56BA}" dt="2023-08-07T13:41:00.238" v="286"/>
          <ac:inkMkLst>
            <pc:docMk/>
            <pc:sldMk cId="488072298" sldId="290"/>
            <ac:inkMk id="8" creationId="{6D527098-FDDF-D4E8-B678-56E71BABFF7F}"/>
          </ac:inkMkLst>
        </pc:inkChg>
        <pc:inkChg chg="add mod">
          <ac:chgData name="mehmet sait özdemir" userId="dce2c172-62e6-4d50-b888-93ec6715f647" providerId="ADAL" clId="{40008419-9A3D-4BD8-80F0-2230B17E56BA}" dt="2023-08-07T13:41:00.238" v="286"/>
          <ac:inkMkLst>
            <pc:docMk/>
            <pc:sldMk cId="488072298" sldId="290"/>
            <ac:inkMk id="9" creationId="{39324C86-CD91-D692-BA94-8147386B24E0}"/>
          </ac:inkMkLst>
        </pc:inkChg>
        <pc:inkChg chg="add mod">
          <ac:chgData name="mehmet sait özdemir" userId="dce2c172-62e6-4d50-b888-93ec6715f647" providerId="ADAL" clId="{40008419-9A3D-4BD8-80F0-2230B17E56BA}" dt="2023-08-07T13:41:00.238" v="286"/>
          <ac:inkMkLst>
            <pc:docMk/>
            <pc:sldMk cId="488072298" sldId="290"/>
            <ac:inkMk id="12" creationId="{A0AF5800-8B2A-9702-007B-6442F458C7EF}"/>
          </ac:inkMkLst>
        </pc:inkChg>
        <pc:inkChg chg="add mod">
          <ac:chgData name="mehmet sait özdemir" userId="dce2c172-62e6-4d50-b888-93ec6715f647" providerId="ADAL" clId="{40008419-9A3D-4BD8-80F0-2230B17E56BA}" dt="2023-08-07T13:41:00.238" v="286"/>
          <ac:inkMkLst>
            <pc:docMk/>
            <pc:sldMk cId="488072298" sldId="290"/>
            <ac:inkMk id="13" creationId="{926E6FFA-A93E-1376-A234-1D3936B8D76D}"/>
          </ac:inkMkLst>
        </pc:inkChg>
        <pc:inkChg chg="add mod">
          <ac:chgData name="mehmet sait özdemir" userId="dce2c172-62e6-4d50-b888-93ec6715f647" providerId="ADAL" clId="{40008419-9A3D-4BD8-80F0-2230B17E56BA}" dt="2023-08-07T13:41:00.238" v="286"/>
          <ac:inkMkLst>
            <pc:docMk/>
            <pc:sldMk cId="488072298" sldId="290"/>
            <ac:inkMk id="14" creationId="{981A8ADB-F15C-2EC5-E897-FC101E38D78C}"/>
          </ac:inkMkLst>
        </pc:inkChg>
        <pc:inkChg chg="add mod">
          <ac:chgData name="mehmet sait özdemir" userId="dce2c172-62e6-4d50-b888-93ec6715f647" providerId="ADAL" clId="{40008419-9A3D-4BD8-80F0-2230B17E56BA}" dt="2023-08-07T13:41:00.238" v="286"/>
          <ac:inkMkLst>
            <pc:docMk/>
            <pc:sldMk cId="488072298" sldId="290"/>
            <ac:inkMk id="15" creationId="{71564095-AAD0-8483-9370-FD10232E5819}"/>
          </ac:inkMkLst>
        </pc:inkChg>
        <pc:inkChg chg="add mod">
          <ac:chgData name="mehmet sait özdemir" userId="dce2c172-62e6-4d50-b888-93ec6715f647" providerId="ADAL" clId="{40008419-9A3D-4BD8-80F0-2230B17E56BA}" dt="2023-08-07T13:41:00.238" v="286"/>
          <ac:inkMkLst>
            <pc:docMk/>
            <pc:sldMk cId="488072298" sldId="290"/>
            <ac:inkMk id="16" creationId="{27BDEFA2-66D2-568C-2C69-33CF39E0DB48}"/>
          </ac:inkMkLst>
        </pc:inkChg>
        <pc:inkChg chg="add">
          <ac:chgData name="mehmet sait özdemir" userId="dce2c172-62e6-4d50-b888-93ec6715f647" providerId="ADAL" clId="{40008419-9A3D-4BD8-80F0-2230B17E56BA}" dt="2023-08-07T13:41:01.219" v="287" actId="9405"/>
          <ac:inkMkLst>
            <pc:docMk/>
            <pc:sldMk cId="488072298" sldId="290"/>
            <ac:inkMk id="18" creationId="{9E309CF6-2251-4120-01F9-89FEE710755D}"/>
          </ac:inkMkLst>
        </pc:inkChg>
        <pc:inkChg chg="add mod">
          <ac:chgData name="mehmet sait özdemir" userId="dce2c172-62e6-4d50-b888-93ec6715f647" providerId="ADAL" clId="{40008419-9A3D-4BD8-80F0-2230B17E56BA}" dt="2023-08-07T13:41:16.714" v="289"/>
          <ac:inkMkLst>
            <pc:docMk/>
            <pc:sldMk cId="488072298" sldId="290"/>
            <ac:inkMk id="19" creationId="{0BDDC266-1E1C-C3F7-438E-0C95549ED79C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1" creationId="{61682D1B-F019-283D-59C7-28E1BCDCA903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2" creationId="{0D6E3175-EF8C-3E7C-34F9-9CEF8C9E0B23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3" creationId="{05EE18E2-51C8-5145-A628-56514A1E1806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4" creationId="{02F2EEF7-3A0A-4318-D053-17C4970D3BFF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5" creationId="{7E450BE7-6E49-ACEC-BE37-A35DFA685D7C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6" creationId="{6AA8B1A8-AAF8-82B8-57C3-2FCF836FED61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7" creationId="{6D72A499-5C30-8BA6-953D-59E018891755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8" creationId="{AF382153-E13C-947D-1EBA-0369DE575B14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29" creationId="{6AA991BB-4D93-E07D-84B5-D01227041E10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0" creationId="{27F2A0ED-B21B-793A-F6DF-16D7AC90F760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1" creationId="{6C61CD5E-B4A3-8133-FF58-8E685B9127F4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2" creationId="{CB8869F5-8CF0-5506-4613-1F57A973F906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3" creationId="{B13AE627-FD6E-CF67-6703-0DFC17AF13B2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4" creationId="{7E1082A3-386F-9FB0-F127-0FBD92D61073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5" creationId="{2F269FCD-FC9B-5A1A-611B-0FD17DA970AC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6" creationId="{DDCA0B7B-F03D-1241-F7A9-4055D91BB20D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7" creationId="{C7081521-D63E-17B9-333C-D94EAD3DBBAB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8" creationId="{F0DEB50E-3F07-C8C0-1A0C-04382DD9EBA7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39" creationId="{031F74BF-5BB5-354D-EC54-47F14FE90674}"/>
          </ac:inkMkLst>
        </pc:inkChg>
        <pc:inkChg chg="add mod">
          <ac:chgData name="mehmet sait özdemir" userId="dce2c172-62e6-4d50-b888-93ec6715f647" providerId="ADAL" clId="{40008419-9A3D-4BD8-80F0-2230B17E56BA}" dt="2023-08-07T13:41:30.937" v="310"/>
          <ac:inkMkLst>
            <pc:docMk/>
            <pc:sldMk cId="488072298" sldId="290"/>
            <ac:inkMk id="40" creationId="{043952A0-9C6E-F0C9-DEE3-16B17A43B51A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44" creationId="{31A91F5B-9C67-9987-B130-B0F562B24934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45" creationId="{2030CE2F-30E4-3269-6267-E12B1DD55639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46" creationId="{B1954109-24ED-44A2-7DC6-BF9EED2E1B34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47" creationId="{C586428D-209A-50E3-E7A1-8C65D51807BE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48" creationId="{7E777DE7-FEAD-43CF-3340-C0D176F8AF55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49" creationId="{CBE3544A-2C38-962E-C790-66516067E37F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50" creationId="{E8A8086E-AE74-776D-19D8-BB93D0036DEA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51" creationId="{14065E21-8C31-DEE9-BF7A-28CDC1C5B5E0}"/>
          </ac:inkMkLst>
        </pc:inkChg>
        <pc:inkChg chg="add mod">
          <ac:chgData name="mehmet sait özdemir" userId="dce2c172-62e6-4d50-b888-93ec6715f647" providerId="ADAL" clId="{40008419-9A3D-4BD8-80F0-2230B17E56BA}" dt="2023-08-07T13:41:37.012" v="324"/>
          <ac:inkMkLst>
            <pc:docMk/>
            <pc:sldMk cId="488072298" sldId="290"/>
            <ac:inkMk id="52" creationId="{B4119E1E-E852-7565-9BE7-3CD4C8DF9C7B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53" creationId="{F94E29CE-7A42-9D74-B0CA-233690431534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54" creationId="{B6D96425-43F6-C0CB-B280-F40D7AA038CF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55" creationId="{A675B7AC-F668-6A41-0E39-01BC99993AF7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56" creationId="{29900F0E-2F77-9602-15B5-0D645E916964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59" creationId="{D6029491-4F56-C4C8-C6C8-2F45E8BA3A7A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0" creationId="{7811CDA2-99B8-2669-42A9-BE080F3F876A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1" creationId="{C998FAA9-8FEC-1291-596B-E4398C93A128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2" creationId="{410BF612-21D5-E9FB-C9E3-E769F44F9E58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3" creationId="{86CA2AE7-A095-9885-F39B-283FA4E6A530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4" creationId="{BB5B003F-00D6-5946-D000-56924B8E2901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5" creationId="{06DA8645-1148-6633-C321-DE5752395058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6" creationId="{1409DD73-3AC8-55A0-760D-A55A41144C56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7" creationId="{321ABB09-9D70-837F-3D20-A65DCFF4482F}"/>
          </ac:inkMkLst>
        </pc:inkChg>
        <pc:inkChg chg="add mod">
          <ac:chgData name="mehmet sait özdemir" userId="dce2c172-62e6-4d50-b888-93ec6715f647" providerId="ADAL" clId="{40008419-9A3D-4BD8-80F0-2230B17E56BA}" dt="2023-08-07T13:41:40.970" v="335"/>
          <ac:inkMkLst>
            <pc:docMk/>
            <pc:sldMk cId="488072298" sldId="290"/>
            <ac:inkMk id="68" creationId="{ABF8F0D3-EDDD-B526-91AE-1D8F314FDF4F}"/>
          </ac:inkMkLst>
        </pc:inkChg>
        <pc:inkChg chg="add">
          <ac:chgData name="mehmet sait özdemir" userId="dce2c172-62e6-4d50-b888-93ec6715f647" providerId="ADAL" clId="{40008419-9A3D-4BD8-80F0-2230B17E56BA}" dt="2023-08-07T13:41:41.308" v="336" actId="9405"/>
          <ac:inkMkLst>
            <pc:docMk/>
            <pc:sldMk cId="488072298" sldId="290"/>
            <ac:inkMk id="71" creationId="{99D5DCB4-BA0D-84BD-24C1-871E44EF6F16}"/>
          </ac:inkMkLst>
        </pc:inkChg>
        <pc:inkChg chg="add">
          <ac:chgData name="mehmet sait özdemir" userId="dce2c172-62e6-4d50-b888-93ec6715f647" providerId="ADAL" clId="{40008419-9A3D-4BD8-80F0-2230B17E56BA}" dt="2023-08-07T13:41:57.954" v="337" actId="9405"/>
          <ac:inkMkLst>
            <pc:docMk/>
            <pc:sldMk cId="488072298" sldId="290"/>
            <ac:inkMk id="72" creationId="{B444EEB3-FA7E-911D-F998-A1AEF5FF414B}"/>
          </ac:inkMkLst>
        </pc:inkChg>
        <pc:inkChg chg="add">
          <ac:chgData name="mehmet sait özdemir" userId="dce2c172-62e6-4d50-b888-93ec6715f647" providerId="ADAL" clId="{40008419-9A3D-4BD8-80F0-2230B17E56BA}" dt="2023-08-07T13:42:03.447" v="338" actId="9405"/>
          <ac:inkMkLst>
            <pc:docMk/>
            <pc:sldMk cId="488072298" sldId="290"/>
            <ac:inkMk id="73" creationId="{9A40689A-2658-A31D-FD15-F7CA234A2D43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105524016" sldId="290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826641854" sldId="291"/>
        </pc:sldMkLst>
      </pc:sldChg>
      <pc:sldChg chg="addSp delSp modSp add mod replId">
        <pc:chgData name="mehmet sait özdemir" userId="dce2c172-62e6-4d50-b888-93ec6715f647" providerId="ADAL" clId="{40008419-9A3D-4BD8-80F0-2230B17E56BA}" dt="2023-08-07T13:42:59.919" v="371" actId="9405"/>
        <pc:sldMkLst>
          <pc:docMk/>
          <pc:sldMk cId="2166289964" sldId="291"/>
        </pc:sldMkLst>
        <pc:grpChg chg="mod">
          <ac:chgData name="mehmet sait özdemir" userId="dce2c172-62e6-4d50-b888-93ec6715f647" providerId="ADAL" clId="{40008419-9A3D-4BD8-80F0-2230B17E56BA}" dt="2023-08-07T13:42:20.316" v="349"/>
          <ac:grpSpMkLst>
            <pc:docMk/>
            <pc:sldMk cId="2166289964" sldId="291"/>
            <ac:grpSpMk id="15" creationId="{48D36F1E-A6BA-8C71-C2A0-7533F8E20BD6}"/>
          </ac:grpSpMkLst>
        </pc:grpChg>
        <pc:grpChg chg="del mod">
          <ac:chgData name="mehmet sait özdemir" userId="dce2c172-62e6-4d50-b888-93ec6715f647" providerId="ADAL" clId="{40008419-9A3D-4BD8-80F0-2230B17E56BA}" dt="2023-08-07T13:42:37.737" v="362"/>
          <ac:grpSpMkLst>
            <pc:docMk/>
            <pc:sldMk cId="2166289964" sldId="291"/>
            <ac:grpSpMk id="28" creationId="{70776D81-7816-480A-39BC-33E213CE9003}"/>
          </ac:grpSpMkLst>
        </pc:grpChg>
        <pc:grpChg chg="mod">
          <ac:chgData name="mehmet sait özdemir" userId="dce2c172-62e6-4d50-b888-93ec6715f647" providerId="ADAL" clId="{40008419-9A3D-4BD8-80F0-2230B17E56BA}" dt="2023-08-07T13:42:37.737" v="362"/>
          <ac:grpSpMkLst>
            <pc:docMk/>
            <pc:sldMk cId="2166289964" sldId="291"/>
            <ac:grpSpMk id="29" creationId="{4A4E4C59-A7AC-437E-65D7-E903C46EFC68}"/>
          </ac:grpSpMkLst>
        </pc:grpChg>
        <pc:grpChg chg="mod">
          <ac:chgData name="mehmet sait özdemir" userId="dce2c172-62e6-4d50-b888-93ec6715f647" providerId="ADAL" clId="{40008419-9A3D-4BD8-80F0-2230B17E56BA}" dt="2023-08-07T13:42:54.905" v="368"/>
          <ac:grpSpMkLst>
            <pc:docMk/>
            <pc:sldMk cId="2166289964" sldId="291"/>
            <ac:grpSpMk id="35" creationId="{3AC39917-CF21-2B1E-01C0-7CD7B228E175}"/>
          </ac:grpSpMkLst>
        </pc:grpChg>
        <pc:picChg chg="add mod">
          <ac:chgData name="mehmet sait özdemir" userId="dce2c172-62e6-4d50-b888-93ec6715f647" providerId="ADAL" clId="{40008419-9A3D-4BD8-80F0-2230B17E56BA}" dt="2023-08-05T15:56:41.870" v="60" actId="1076"/>
          <ac:picMkLst>
            <pc:docMk/>
            <pc:sldMk cId="2166289964" sldId="291"/>
            <ac:picMk id="3" creationId="{C4E3CD1B-E5D0-ACA9-6AE7-4D369DF1A6B6}"/>
          </ac:picMkLst>
        </pc:pic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2" creationId="{38029F4B-6AC8-1F6A-AD34-EB19D1938BE8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4" creationId="{139ED963-0CED-7793-9B2A-0C800A4A9B7C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5" creationId="{ED0ACD4C-954F-0BD3-8C59-F907E5B2E3FC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6" creationId="{76B5F4A6-7012-8803-1D1B-1B107A5F8F6A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7" creationId="{46AD7666-2BD7-B6BC-7663-4ECAC087033C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8" creationId="{999B307A-5BB2-BE68-81F2-C05D832AE695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9" creationId="{2826C697-C746-F961-9CFF-69E25AE5E866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12" creationId="{0EFB2DF5-67DC-D8B0-89BD-16D821CA773E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13" creationId="{9C7798FB-D613-75B7-1892-C2C01263643B}"/>
          </ac:inkMkLst>
        </pc:inkChg>
        <pc:inkChg chg="add mod">
          <ac:chgData name="mehmet sait özdemir" userId="dce2c172-62e6-4d50-b888-93ec6715f647" providerId="ADAL" clId="{40008419-9A3D-4BD8-80F0-2230B17E56BA}" dt="2023-08-07T13:42:20.316" v="349"/>
          <ac:inkMkLst>
            <pc:docMk/>
            <pc:sldMk cId="2166289964" sldId="291"/>
            <ac:inkMk id="14" creationId="{29F03732-E336-C91F-A989-2D1B13D92C0D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16" creationId="{DF75B269-A36E-6C1C-2948-3D2F530713FF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17" creationId="{F19E87E2-8888-46D6-168D-346EC58191FC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18" creationId="{4F7B3BD6-F736-00F2-3763-18A30206ED13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19" creationId="{77386EE6-B075-28D0-B1F1-B5C49D766049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20" creationId="{24E8AD12-A9A6-1DAA-9F5E-C1F8F62E8CFC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21" creationId="{07BB8BAC-6A53-DE87-116C-18A6F440DA6A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22" creationId="{4C56C433-4E09-6584-83DF-BF213A6E1B56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23" creationId="{AF282706-1370-4EB9-5452-100DCEC91948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24" creationId="{F8E8C28C-EBB1-1B67-3DF6-774E9B609E10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25" creationId="{D930EB3F-701B-6FFD-2FB2-8FA35B06BCEF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26" creationId="{86F5A483-3D54-93E9-AC2A-DBF1052283C8}"/>
          </ac:inkMkLst>
        </pc:inkChg>
        <pc:inkChg chg="add mod">
          <ac:chgData name="mehmet sait özdemir" userId="dce2c172-62e6-4d50-b888-93ec6715f647" providerId="ADAL" clId="{40008419-9A3D-4BD8-80F0-2230B17E56BA}" dt="2023-08-07T13:42:37.737" v="362"/>
          <ac:inkMkLst>
            <pc:docMk/>
            <pc:sldMk cId="2166289964" sldId="291"/>
            <ac:inkMk id="27" creationId="{547EDAF0-C26F-DB3D-5042-7B18F05BD99F}"/>
          </ac:inkMkLst>
        </pc:inkChg>
        <pc:inkChg chg="add">
          <ac:chgData name="mehmet sait özdemir" userId="dce2c172-62e6-4d50-b888-93ec6715f647" providerId="ADAL" clId="{40008419-9A3D-4BD8-80F0-2230B17E56BA}" dt="2023-08-07T13:42:48.862" v="363" actId="9405"/>
          <ac:inkMkLst>
            <pc:docMk/>
            <pc:sldMk cId="2166289964" sldId="291"/>
            <ac:inkMk id="30" creationId="{5E999AA0-ABCF-2985-1FC8-C69BB6259528}"/>
          </ac:inkMkLst>
        </pc:inkChg>
        <pc:inkChg chg="add">
          <ac:chgData name="mehmet sait özdemir" userId="dce2c172-62e6-4d50-b888-93ec6715f647" providerId="ADAL" clId="{40008419-9A3D-4BD8-80F0-2230B17E56BA}" dt="2023-08-07T13:42:49.453" v="364" actId="9405"/>
          <ac:inkMkLst>
            <pc:docMk/>
            <pc:sldMk cId="2166289964" sldId="291"/>
            <ac:inkMk id="31" creationId="{5A12D9D0-34E6-2514-DD94-BA92BF9C397E}"/>
          </ac:inkMkLst>
        </pc:inkChg>
        <pc:inkChg chg="add mod">
          <ac:chgData name="mehmet sait özdemir" userId="dce2c172-62e6-4d50-b888-93ec6715f647" providerId="ADAL" clId="{40008419-9A3D-4BD8-80F0-2230B17E56BA}" dt="2023-08-07T13:42:54.905" v="368"/>
          <ac:inkMkLst>
            <pc:docMk/>
            <pc:sldMk cId="2166289964" sldId="291"/>
            <ac:inkMk id="32" creationId="{5C7B1B5F-3143-482F-A1B8-38180A0DCC7D}"/>
          </ac:inkMkLst>
        </pc:inkChg>
        <pc:inkChg chg="add mod">
          <ac:chgData name="mehmet sait özdemir" userId="dce2c172-62e6-4d50-b888-93ec6715f647" providerId="ADAL" clId="{40008419-9A3D-4BD8-80F0-2230B17E56BA}" dt="2023-08-07T13:42:54.905" v="368"/>
          <ac:inkMkLst>
            <pc:docMk/>
            <pc:sldMk cId="2166289964" sldId="291"/>
            <ac:inkMk id="33" creationId="{75296C6A-095A-6053-AFCB-63F986878485}"/>
          </ac:inkMkLst>
        </pc:inkChg>
        <pc:inkChg chg="add mod">
          <ac:chgData name="mehmet sait özdemir" userId="dce2c172-62e6-4d50-b888-93ec6715f647" providerId="ADAL" clId="{40008419-9A3D-4BD8-80F0-2230B17E56BA}" dt="2023-08-07T13:42:54.905" v="368"/>
          <ac:inkMkLst>
            <pc:docMk/>
            <pc:sldMk cId="2166289964" sldId="291"/>
            <ac:inkMk id="34" creationId="{EC98B49A-937A-6BBB-C72F-3294CCFAC8A9}"/>
          </ac:inkMkLst>
        </pc:inkChg>
        <pc:inkChg chg="add">
          <ac:chgData name="mehmet sait özdemir" userId="dce2c172-62e6-4d50-b888-93ec6715f647" providerId="ADAL" clId="{40008419-9A3D-4BD8-80F0-2230B17E56BA}" dt="2023-08-07T13:42:58.175" v="369" actId="9405"/>
          <ac:inkMkLst>
            <pc:docMk/>
            <pc:sldMk cId="2166289964" sldId="291"/>
            <ac:inkMk id="36" creationId="{9DBCC3C1-1CE1-2227-85C3-F1D31AAD2A4F}"/>
          </ac:inkMkLst>
        </pc:inkChg>
        <pc:inkChg chg="add">
          <ac:chgData name="mehmet sait özdemir" userId="dce2c172-62e6-4d50-b888-93ec6715f647" providerId="ADAL" clId="{40008419-9A3D-4BD8-80F0-2230B17E56BA}" dt="2023-08-07T13:42:59.078" v="370" actId="9405"/>
          <ac:inkMkLst>
            <pc:docMk/>
            <pc:sldMk cId="2166289964" sldId="291"/>
            <ac:inkMk id="37" creationId="{285015D3-1915-5379-4AA6-D6E297318E2B}"/>
          </ac:inkMkLst>
        </pc:inkChg>
        <pc:inkChg chg="add">
          <ac:chgData name="mehmet sait özdemir" userId="dce2c172-62e6-4d50-b888-93ec6715f647" providerId="ADAL" clId="{40008419-9A3D-4BD8-80F0-2230B17E56BA}" dt="2023-08-07T13:42:59.919" v="371" actId="9405"/>
          <ac:inkMkLst>
            <pc:docMk/>
            <pc:sldMk cId="2166289964" sldId="291"/>
            <ac:inkMk id="38" creationId="{5675189D-B709-EED9-79D7-C46237D4210E}"/>
          </ac:inkMkLst>
        </pc:inkChg>
      </pc:sldChg>
      <pc:sldChg chg="addSp modSp add mod replId">
        <pc:chgData name="mehmet sait özdemir" userId="dce2c172-62e6-4d50-b888-93ec6715f647" providerId="ADAL" clId="{40008419-9A3D-4BD8-80F0-2230B17E56BA}" dt="2023-08-07T13:43:56.992" v="386" actId="9405"/>
        <pc:sldMkLst>
          <pc:docMk/>
          <pc:sldMk cId="1622106853" sldId="292"/>
        </pc:sldMkLst>
        <pc:grpChg chg="mod">
          <ac:chgData name="mehmet sait özdemir" userId="dce2c172-62e6-4d50-b888-93ec6715f647" providerId="ADAL" clId="{40008419-9A3D-4BD8-80F0-2230B17E56BA}" dt="2023-08-07T13:43:45.816" v="382"/>
          <ac:grpSpMkLst>
            <pc:docMk/>
            <pc:sldMk cId="1622106853" sldId="292"/>
            <ac:grpSpMk id="15" creationId="{1A9B28B5-4905-64B7-9E59-CBBB2B38B180}"/>
          </ac:grpSpMkLst>
        </pc:grpChg>
        <pc:picChg chg="add mod">
          <ac:chgData name="mehmet sait özdemir" userId="dce2c172-62e6-4d50-b888-93ec6715f647" providerId="ADAL" clId="{40008419-9A3D-4BD8-80F0-2230B17E56BA}" dt="2023-08-05T15:57:36.307" v="63" actId="1076"/>
          <ac:picMkLst>
            <pc:docMk/>
            <pc:sldMk cId="1622106853" sldId="292"/>
            <ac:picMk id="3" creationId="{E1FC7CBE-F02A-3F8F-0D1B-DFAB2122D884}"/>
          </ac:picMkLst>
        </pc:picChg>
        <pc:inkChg chg="add">
          <ac:chgData name="mehmet sait özdemir" userId="dce2c172-62e6-4d50-b888-93ec6715f647" providerId="ADAL" clId="{40008419-9A3D-4BD8-80F0-2230B17E56BA}" dt="2023-08-07T13:43:22.281" v="372" actId="9405"/>
          <ac:inkMkLst>
            <pc:docMk/>
            <pc:sldMk cId="1622106853" sldId="292"/>
            <ac:inkMk id="2" creationId="{3B8A9DB4-BCC8-906B-EC70-078DB1A0D2E9}"/>
          </ac:inkMkLst>
        </pc:inkChg>
        <pc:inkChg chg="add">
          <ac:chgData name="mehmet sait özdemir" userId="dce2c172-62e6-4d50-b888-93ec6715f647" providerId="ADAL" clId="{40008419-9A3D-4BD8-80F0-2230B17E56BA}" dt="2023-08-07T13:43:22.803" v="373" actId="9405"/>
          <ac:inkMkLst>
            <pc:docMk/>
            <pc:sldMk cId="1622106853" sldId="292"/>
            <ac:inkMk id="4" creationId="{F80CF243-7F54-B072-C8BF-AEA1C0D5606D}"/>
          </ac:inkMkLst>
        </pc:inkChg>
        <pc:inkChg chg="add">
          <ac:chgData name="mehmet sait özdemir" userId="dce2c172-62e6-4d50-b888-93ec6715f647" providerId="ADAL" clId="{40008419-9A3D-4BD8-80F0-2230B17E56BA}" dt="2023-08-07T13:43:25.136" v="374" actId="9405"/>
          <ac:inkMkLst>
            <pc:docMk/>
            <pc:sldMk cId="1622106853" sldId="292"/>
            <ac:inkMk id="5" creationId="{5F6F4B39-CAD3-7FBA-B16C-4F9FE44CBB85}"/>
          </ac:inkMkLst>
        </pc:inkChg>
        <pc:inkChg chg="add">
          <ac:chgData name="mehmet sait özdemir" userId="dce2c172-62e6-4d50-b888-93ec6715f647" providerId="ADAL" clId="{40008419-9A3D-4BD8-80F0-2230B17E56BA}" dt="2023-08-07T13:43:36.390" v="375" actId="9405"/>
          <ac:inkMkLst>
            <pc:docMk/>
            <pc:sldMk cId="1622106853" sldId="292"/>
            <ac:inkMk id="6" creationId="{1C79B4F0-7CF2-653E-600A-984D4E696542}"/>
          </ac:inkMkLst>
        </pc:inkChg>
        <pc:inkChg chg="add">
          <ac:chgData name="mehmet sait özdemir" userId="dce2c172-62e6-4d50-b888-93ec6715f647" providerId="ADAL" clId="{40008419-9A3D-4BD8-80F0-2230B17E56BA}" dt="2023-08-07T13:43:40.571" v="376" actId="9405"/>
          <ac:inkMkLst>
            <pc:docMk/>
            <pc:sldMk cId="1622106853" sldId="292"/>
            <ac:inkMk id="7" creationId="{2193EB24-BFB9-9BE0-89AA-ED20F28CE7E6}"/>
          </ac:inkMkLst>
        </pc:inkChg>
        <pc:inkChg chg="add mod">
          <ac:chgData name="mehmet sait özdemir" userId="dce2c172-62e6-4d50-b888-93ec6715f647" providerId="ADAL" clId="{40008419-9A3D-4BD8-80F0-2230B17E56BA}" dt="2023-08-07T13:43:45.816" v="382"/>
          <ac:inkMkLst>
            <pc:docMk/>
            <pc:sldMk cId="1622106853" sldId="292"/>
            <ac:inkMk id="8" creationId="{7C836C3A-780B-6E3D-1092-DC6ACF346D33}"/>
          </ac:inkMkLst>
        </pc:inkChg>
        <pc:inkChg chg="add mod">
          <ac:chgData name="mehmet sait özdemir" userId="dce2c172-62e6-4d50-b888-93ec6715f647" providerId="ADAL" clId="{40008419-9A3D-4BD8-80F0-2230B17E56BA}" dt="2023-08-07T13:43:45.816" v="382"/>
          <ac:inkMkLst>
            <pc:docMk/>
            <pc:sldMk cId="1622106853" sldId="292"/>
            <ac:inkMk id="9" creationId="{FA37102B-836E-6AC5-7A2E-BC6171021D02}"/>
          </ac:inkMkLst>
        </pc:inkChg>
        <pc:inkChg chg="add">
          <ac:chgData name="mehmet sait özdemir" userId="dce2c172-62e6-4d50-b888-93ec6715f647" providerId="ADAL" clId="{40008419-9A3D-4BD8-80F0-2230B17E56BA}" dt="2023-08-07T13:43:44.184" v="379" actId="9405"/>
          <ac:inkMkLst>
            <pc:docMk/>
            <pc:sldMk cId="1622106853" sldId="292"/>
            <ac:inkMk id="12" creationId="{E5B2FC93-CB30-8530-5682-A356556CA933}"/>
          </ac:inkMkLst>
        </pc:inkChg>
        <pc:inkChg chg="add mod">
          <ac:chgData name="mehmet sait özdemir" userId="dce2c172-62e6-4d50-b888-93ec6715f647" providerId="ADAL" clId="{40008419-9A3D-4BD8-80F0-2230B17E56BA}" dt="2023-08-07T13:43:45.816" v="382"/>
          <ac:inkMkLst>
            <pc:docMk/>
            <pc:sldMk cId="1622106853" sldId="292"/>
            <ac:inkMk id="13" creationId="{1C7101C4-4677-E5A4-8607-E005A374F674}"/>
          </ac:inkMkLst>
        </pc:inkChg>
        <pc:inkChg chg="add">
          <ac:chgData name="mehmet sait özdemir" userId="dce2c172-62e6-4d50-b888-93ec6715f647" providerId="ADAL" clId="{40008419-9A3D-4BD8-80F0-2230B17E56BA}" dt="2023-08-07T13:43:45.207" v="381" actId="9405"/>
          <ac:inkMkLst>
            <pc:docMk/>
            <pc:sldMk cId="1622106853" sldId="292"/>
            <ac:inkMk id="14" creationId="{285751DB-554A-733D-71DE-E1A72996E1A6}"/>
          </ac:inkMkLst>
        </pc:inkChg>
        <pc:inkChg chg="add">
          <ac:chgData name="mehmet sait özdemir" userId="dce2c172-62e6-4d50-b888-93ec6715f647" providerId="ADAL" clId="{40008419-9A3D-4BD8-80F0-2230B17E56BA}" dt="2023-08-07T13:43:47.450" v="383" actId="9405"/>
          <ac:inkMkLst>
            <pc:docMk/>
            <pc:sldMk cId="1622106853" sldId="292"/>
            <ac:inkMk id="16" creationId="{37B6D97D-EB0B-5910-E1A9-28BBADC9B5CD}"/>
          </ac:inkMkLst>
        </pc:inkChg>
        <pc:inkChg chg="add">
          <ac:chgData name="mehmet sait özdemir" userId="dce2c172-62e6-4d50-b888-93ec6715f647" providerId="ADAL" clId="{40008419-9A3D-4BD8-80F0-2230B17E56BA}" dt="2023-08-07T13:43:50.352" v="384" actId="9405"/>
          <ac:inkMkLst>
            <pc:docMk/>
            <pc:sldMk cId="1622106853" sldId="292"/>
            <ac:inkMk id="17" creationId="{DD7C0661-144A-2CD5-FF4D-02F59F9C6C11}"/>
          </ac:inkMkLst>
        </pc:inkChg>
        <pc:inkChg chg="add">
          <ac:chgData name="mehmet sait özdemir" userId="dce2c172-62e6-4d50-b888-93ec6715f647" providerId="ADAL" clId="{40008419-9A3D-4BD8-80F0-2230B17E56BA}" dt="2023-08-07T13:43:55.701" v="385" actId="9405"/>
          <ac:inkMkLst>
            <pc:docMk/>
            <pc:sldMk cId="1622106853" sldId="292"/>
            <ac:inkMk id="18" creationId="{17AB2BC9-C5C4-F2AA-01B6-D6DB61AE6B41}"/>
          </ac:inkMkLst>
        </pc:inkChg>
        <pc:inkChg chg="add">
          <ac:chgData name="mehmet sait özdemir" userId="dce2c172-62e6-4d50-b888-93ec6715f647" providerId="ADAL" clId="{40008419-9A3D-4BD8-80F0-2230B17E56BA}" dt="2023-08-07T13:43:56.992" v="386" actId="9405"/>
          <ac:inkMkLst>
            <pc:docMk/>
            <pc:sldMk cId="1622106853" sldId="292"/>
            <ac:inkMk id="19" creationId="{7C276FE6-A349-49CF-2DCC-729E4331355A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191297224" sldId="292"/>
        </pc:sldMkLst>
      </pc:sldChg>
      <pc:sldChg chg="addSp modSp add mod replId">
        <pc:chgData name="mehmet sait özdemir" userId="dce2c172-62e6-4d50-b888-93ec6715f647" providerId="ADAL" clId="{40008419-9A3D-4BD8-80F0-2230B17E56BA}" dt="2023-08-07T13:44:50.577" v="396" actId="9405"/>
        <pc:sldMkLst>
          <pc:docMk/>
          <pc:sldMk cId="675175115" sldId="293"/>
        </pc:sldMkLst>
        <pc:grpChg chg="mod">
          <ac:chgData name="mehmet sait özdemir" userId="dce2c172-62e6-4d50-b888-93ec6715f647" providerId="ADAL" clId="{40008419-9A3D-4BD8-80F0-2230B17E56BA}" dt="2023-08-07T13:44:30.280" v="392"/>
          <ac:grpSpMkLst>
            <pc:docMk/>
            <pc:sldMk cId="675175115" sldId="293"/>
            <ac:grpSpMk id="8" creationId="{8F28B769-9614-74F0-E7AF-B445FF05203B}"/>
          </ac:grpSpMkLst>
        </pc:grpChg>
        <pc:picChg chg="add mod">
          <ac:chgData name="mehmet sait özdemir" userId="dce2c172-62e6-4d50-b888-93ec6715f647" providerId="ADAL" clId="{40008419-9A3D-4BD8-80F0-2230B17E56BA}" dt="2023-08-05T15:58:34.034" v="66" actId="1076"/>
          <ac:picMkLst>
            <pc:docMk/>
            <pc:sldMk cId="675175115" sldId="293"/>
            <ac:picMk id="3" creationId="{CCFB78FA-CFCA-BCD2-CEF8-4FFC9866A152}"/>
          </ac:picMkLst>
        </pc:picChg>
        <pc:inkChg chg="add">
          <ac:chgData name="mehmet sait özdemir" userId="dce2c172-62e6-4d50-b888-93ec6715f647" providerId="ADAL" clId="{40008419-9A3D-4BD8-80F0-2230B17E56BA}" dt="2023-08-07T13:44:08.277" v="387" actId="9405"/>
          <ac:inkMkLst>
            <pc:docMk/>
            <pc:sldMk cId="675175115" sldId="293"/>
            <ac:inkMk id="2" creationId="{505842E6-56BD-6D46-B124-F905C9B50782}"/>
          </ac:inkMkLst>
        </pc:inkChg>
        <pc:inkChg chg="add">
          <ac:chgData name="mehmet sait özdemir" userId="dce2c172-62e6-4d50-b888-93ec6715f647" providerId="ADAL" clId="{40008419-9A3D-4BD8-80F0-2230B17E56BA}" dt="2023-08-07T13:44:12.975" v="388" actId="9405"/>
          <ac:inkMkLst>
            <pc:docMk/>
            <pc:sldMk cId="675175115" sldId="293"/>
            <ac:inkMk id="4" creationId="{747F69DB-A32E-10DE-B0D4-5FF50AEA35E0}"/>
          </ac:inkMkLst>
        </pc:inkChg>
        <pc:inkChg chg="add">
          <ac:chgData name="mehmet sait özdemir" userId="dce2c172-62e6-4d50-b888-93ec6715f647" providerId="ADAL" clId="{40008419-9A3D-4BD8-80F0-2230B17E56BA}" dt="2023-08-07T13:44:13.771" v="389" actId="9405"/>
          <ac:inkMkLst>
            <pc:docMk/>
            <pc:sldMk cId="675175115" sldId="293"/>
            <ac:inkMk id="5" creationId="{1D925C8B-D088-C075-6946-39329B75FDD0}"/>
          </ac:inkMkLst>
        </pc:inkChg>
        <pc:inkChg chg="add mod">
          <ac:chgData name="mehmet sait özdemir" userId="dce2c172-62e6-4d50-b888-93ec6715f647" providerId="ADAL" clId="{40008419-9A3D-4BD8-80F0-2230B17E56BA}" dt="2023-08-07T13:44:30.280" v="392"/>
          <ac:inkMkLst>
            <pc:docMk/>
            <pc:sldMk cId="675175115" sldId="293"/>
            <ac:inkMk id="6" creationId="{915D0D79-7EC9-376D-509F-1EE38A70113A}"/>
          </ac:inkMkLst>
        </pc:inkChg>
        <pc:inkChg chg="add mod">
          <ac:chgData name="mehmet sait özdemir" userId="dce2c172-62e6-4d50-b888-93ec6715f647" providerId="ADAL" clId="{40008419-9A3D-4BD8-80F0-2230B17E56BA}" dt="2023-08-07T13:44:30.280" v="392"/>
          <ac:inkMkLst>
            <pc:docMk/>
            <pc:sldMk cId="675175115" sldId="293"/>
            <ac:inkMk id="7" creationId="{74D150F4-A82F-2732-54DD-14F84F5B7194}"/>
          </ac:inkMkLst>
        </pc:inkChg>
        <pc:inkChg chg="add">
          <ac:chgData name="mehmet sait özdemir" userId="dce2c172-62e6-4d50-b888-93ec6715f647" providerId="ADAL" clId="{40008419-9A3D-4BD8-80F0-2230B17E56BA}" dt="2023-08-07T13:44:32.907" v="393" actId="9405"/>
          <ac:inkMkLst>
            <pc:docMk/>
            <pc:sldMk cId="675175115" sldId="293"/>
            <ac:inkMk id="9" creationId="{84591A36-C364-47C9-AD9F-B433249213A6}"/>
          </ac:inkMkLst>
        </pc:inkChg>
        <pc:inkChg chg="add">
          <ac:chgData name="mehmet sait özdemir" userId="dce2c172-62e6-4d50-b888-93ec6715f647" providerId="ADAL" clId="{40008419-9A3D-4BD8-80F0-2230B17E56BA}" dt="2023-08-07T13:44:37.601" v="394" actId="9405"/>
          <ac:inkMkLst>
            <pc:docMk/>
            <pc:sldMk cId="675175115" sldId="293"/>
            <ac:inkMk id="12" creationId="{EB849DCD-BC5D-8B70-CF5B-FCD61FCA5485}"/>
          </ac:inkMkLst>
        </pc:inkChg>
        <pc:inkChg chg="add">
          <ac:chgData name="mehmet sait özdemir" userId="dce2c172-62e6-4d50-b888-93ec6715f647" providerId="ADAL" clId="{40008419-9A3D-4BD8-80F0-2230B17E56BA}" dt="2023-08-07T13:44:47.046" v="395" actId="9405"/>
          <ac:inkMkLst>
            <pc:docMk/>
            <pc:sldMk cId="675175115" sldId="293"/>
            <ac:inkMk id="13" creationId="{E8C96621-8432-2E0D-B01D-0509588175A5}"/>
          </ac:inkMkLst>
        </pc:inkChg>
        <pc:inkChg chg="add">
          <ac:chgData name="mehmet sait özdemir" userId="dce2c172-62e6-4d50-b888-93ec6715f647" providerId="ADAL" clId="{40008419-9A3D-4BD8-80F0-2230B17E56BA}" dt="2023-08-07T13:44:50.577" v="396" actId="9405"/>
          <ac:inkMkLst>
            <pc:docMk/>
            <pc:sldMk cId="675175115" sldId="293"/>
            <ac:inkMk id="14" creationId="{2821BE91-5C39-5908-4401-7FD70D20EC87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948493906" sldId="293"/>
        </pc:sldMkLst>
      </pc:sldChg>
      <pc:sldChg chg="addSp delSp modSp add mod ord">
        <pc:chgData name="mehmet sait özdemir" userId="dce2c172-62e6-4d50-b888-93ec6715f647" providerId="ADAL" clId="{40008419-9A3D-4BD8-80F0-2230B17E56BA}" dt="2023-08-07T13:48:24.239" v="498" actId="9405"/>
        <pc:sldMkLst>
          <pc:docMk/>
          <pc:sldMk cId="232662180" sldId="294"/>
        </pc:sldMkLst>
        <pc:grpChg chg="mod">
          <ac:chgData name="mehmet sait özdemir" userId="dce2c172-62e6-4d50-b888-93ec6715f647" providerId="ADAL" clId="{40008419-9A3D-4BD8-80F0-2230B17E56BA}" dt="2023-08-07T13:47:11.910" v="452"/>
          <ac:grpSpMkLst>
            <pc:docMk/>
            <pc:sldMk cId="232662180" sldId="294"/>
            <ac:grpSpMk id="6" creationId="{FBDD2873-E470-9317-BF32-F93324C725A5}"/>
          </ac:grpSpMkLst>
        </pc:grpChg>
        <pc:grpChg chg="mod">
          <ac:chgData name="mehmet sait özdemir" userId="dce2c172-62e6-4d50-b888-93ec6715f647" providerId="ADAL" clId="{40008419-9A3D-4BD8-80F0-2230B17E56BA}" dt="2023-08-07T13:47:14.868" v="457"/>
          <ac:grpSpMkLst>
            <pc:docMk/>
            <pc:sldMk cId="232662180" sldId="294"/>
            <ac:grpSpMk id="13" creationId="{35D9B342-A311-52F3-30A4-F1C19BA72575}"/>
          </ac:grpSpMkLst>
        </pc:grpChg>
        <pc:grpChg chg="mod">
          <ac:chgData name="mehmet sait özdemir" userId="dce2c172-62e6-4d50-b888-93ec6715f647" providerId="ADAL" clId="{40008419-9A3D-4BD8-80F0-2230B17E56BA}" dt="2023-08-07T13:47:14.868" v="457"/>
          <ac:grpSpMkLst>
            <pc:docMk/>
            <pc:sldMk cId="232662180" sldId="294"/>
            <ac:grpSpMk id="14" creationId="{48837D78-4967-9B16-71A4-09D9B9E9FA87}"/>
          </ac:grpSpMkLst>
        </pc:grpChg>
        <pc:grpChg chg="mod">
          <ac:chgData name="mehmet sait özdemir" userId="dce2c172-62e6-4d50-b888-93ec6715f647" providerId="ADAL" clId="{40008419-9A3D-4BD8-80F0-2230B17E56BA}" dt="2023-08-07T13:47:29.098" v="475"/>
          <ac:grpSpMkLst>
            <pc:docMk/>
            <pc:sldMk cId="232662180" sldId="294"/>
            <ac:grpSpMk id="32" creationId="{B99B7FC3-8D7E-AD0F-D08A-D71476438355}"/>
          </ac:grpSpMkLst>
        </pc:grpChg>
        <pc:grpChg chg="mod">
          <ac:chgData name="mehmet sait özdemir" userId="dce2c172-62e6-4d50-b888-93ec6715f647" providerId="ADAL" clId="{40008419-9A3D-4BD8-80F0-2230B17E56BA}" dt="2023-08-07T13:47:29.098" v="475"/>
          <ac:grpSpMkLst>
            <pc:docMk/>
            <pc:sldMk cId="232662180" sldId="294"/>
            <ac:grpSpMk id="33" creationId="{72222431-1A4A-2EC5-82CE-4650B1B2023D}"/>
          </ac:grpSpMkLst>
        </pc:grpChg>
        <pc:grpChg chg="del mod">
          <ac:chgData name="mehmet sait özdemir" userId="dce2c172-62e6-4d50-b888-93ec6715f647" providerId="ADAL" clId="{40008419-9A3D-4BD8-80F0-2230B17E56BA}" dt="2023-08-07T13:48:00.568" v="491"/>
          <ac:grpSpMkLst>
            <pc:docMk/>
            <pc:sldMk cId="232662180" sldId="294"/>
            <ac:grpSpMk id="43" creationId="{620F007B-C978-7432-DF91-4B3F0374D0C2}"/>
          </ac:grpSpMkLst>
        </pc:grpChg>
        <pc:grpChg chg="del mod">
          <ac:chgData name="mehmet sait özdemir" userId="dce2c172-62e6-4d50-b888-93ec6715f647" providerId="ADAL" clId="{40008419-9A3D-4BD8-80F0-2230B17E56BA}" dt="2023-08-07T13:48:00.568" v="491"/>
          <ac:grpSpMkLst>
            <pc:docMk/>
            <pc:sldMk cId="232662180" sldId="294"/>
            <ac:grpSpMk id="44" creationId="{56347616-411B-396B-9336-2D5D14C0BEA7}"/>
          </ac:grpSpMkLst>
        </pc:grpChg>
        <pc:grpChg chg="mod">
          <ac:chgData name="mehmet sait özdemir" userId="dce2c172-62e6-4d50-b888-93ec6715f647" providerId="ADAL" clId="{40008419-9A3D-4BD8-80F0-2230B17E56BA}" dt="2023-08-07T13:48:00.568" v="491"/>
          <ac:grpSpMkLst>
            <pc:docMk/>
            <pc:sldMk cId="232662180" sldId="294"/>
            <ac:grpSpMk id="50" creationId="{DC055320-15AB-B763-D3A8-20C2F0C33D6C}"/>
          </ac:grpSpMkLst>
        </pc:grpChg>
        <pc:grpChg chg="mod">
          <ac:chgData name="mehmet sait özdemir" userId="dce2c172-62e6-4d50-b888-93ec6715f647" providerId="ADAL" clId="{40008419-9A3D-4BD8-80F0-2230B17E56BA}" dt="2023-08-07T13:48:08.612" v="494"/>
          <ac:grpSpMkLst>
            <pc:docMk/>
            <pc:sldMk cId="232662180" sldId="294"/>
            <ac:grpSpMk id="53" creationId="{9F89BA89-69AE-8350-91CE-0DF168544E2B}"/>
          </ac:grpSpMkLst>
        </pc:grpChg>
        <pc:picChg chg="add mod">
          <ac:chgData name="mehmet sait özdemir" userId="dce2c172-62e6-4d50-b888-93ec6715f647" providerId="ADAL" clId="{40008419-9A3D-4BD8-80F0-2230B17E56BA}" dt="2023-08-06T14:40:42.647" v="69" actId="1076"/>
          <ac:picMkLst>
            <pc:docMk/>
            <pc:sldMk cId="232662180" sldId="294"/>
            <ac:picMk id="3" creationId="{CFD12BCF-9FEA-4064-232F-E5E2418DEC3B}"/>
          </ac:picMkLst>
        </pc:picChg>
        <pc:inkChg chg="add mod">
          <ac:chgData name="mehmet sait özdemir" userId="dce2c172-62e6-4d50-b888-93ec6715f647" providerId="ADAL" clId="{40008419-9A3D-4BD8-80F0-2230B17E56BA}" dt="2023-08-07T13:47:11.910" v="452"/>
          <ac:inkMkLst>
            <pc:docMk/>
            <pc:sldMk cId="232662180" sldId="294"/>
            <ac:inkMk id="2" creationId="{AE68A6DA-31B0-58B8-28C5-C12B413DD4F2}"/>
          </ac:inkMkLst>
        </pc:inkChg>
        <pc:inkChg chg="add mod">
          <ac:chgData name="mehmet sait özdemir" userId="dce2c172-62e6-4d50-b888-93ec6715f647" providerId="ADAL" clId="{40008419-9A3D-4BD8-80F0-2230B17E56BA}" dt="2023-08-07T13:47:11.910" v="452"/>
          <ac:inkMkLst>
            <pc:docMk/>
            <pc:sldMk cId="232662180" sldId="294"/>
            <ac:inkMk id="4" creationId="{325941E4-234A-0CF9-2149-6F772C52EF1F}"/>
          </ac:inkMkLst>
        </pc:inkChg>
        <pc:inkChg chg="add mod">
          <ac:chgData name="mehmet sait özdemir" userId="dce2c172-62e6-4d50-b888-93ec6715f647" providerId="ADAL" clId="{40008419-9A3D-4BD8-80F0-2230B17E56BA}" dt="2023-08-07T13:47:11.910" v="452"/>
          <ac:inkMkLst>
            <pc:docMk/>
            <pc:sldMk cId="232662180" sldId="294"/>
            <ac:inkMk id="5" creationId="{73DC7556-70BE-A8D8-ACE2-929BD39F3332}"/>
          </ac:inkMkLst>
        </pc:inkChg>
        <pc:inkChg chg="add mod">
          <ac:chgData name="mehmet sait özdemir" userId="dce2c172-62e6-4d50-b888-93ec6715f647" providerId="ADAL" clId="{40008419-9A3D-4BD8-80F0-2230B17E56BA}" dt="2023-08-07T13:47:14.868" v="457"/>
          <ac:inkMkLst>
            <pc:docMk/>
            <pc:sldMk cId="232662180" sldId="294"/>
            <ac:inkMk id="7" creationId="{CA3305F8-5B2A-68B0-F28D-EBC55225EA70}"/>
          </ac:inkMkLst>
        </pc:inkChg>
        <pc:inkChg chg="add mod">
          <ac:chgData name="mehmet sait özdemir" userId="dce2c172-62e6-4d50-b888-93ec6715f647" providerId="ADAL" clId="{40008419-9A3D-4BD8-80F0-2230B17E56BA}" dt="2023-08-07T13:47:14.868" v="457"/>
          <ac:inkMkLst>
            <pc:docMk/>
            <pc:sldMk cId="232662180" sldId="294"/>
            <ac:inkMk id="8" creationId="{AD9B63C1-20D2-0C91-E032-80324B90FBA5}"/>
          </ac:inkMkLst>
        </pc:inkChg>
        <pc:inkChg chg="add mod">
          <ac:chgData name="mehmet sait özdemir" userId="dce2c172-62e6-4d50-b888-93ec6715f647" providerId="ADAL" clId="{40008419-9A3D-4BD8-80F0-2230B17E56BA}" dt="2023-08-07T13:47:14.868" v="457"/>
          <ac:inkMkLst>
            <pc:docMk/>
            <pc:sldMk cId="232662180" sldId="294"/>
            <ac:inkMk id="9" creationId="{E28FFEFE-01A5-E408-FA0B-A855DBF05E65}"/>
          </ac:inkMkLst>
        </pc:inkChg>
        <pc:inkChg chg="add mod">
          <ac:chgData name="mehmet sait özdemir" userId="dce2c172-62e6-4d50-b888-93ec6715f647" providerId="ADAL" clId="{40008419-9A3D-4BD8-80F0-2230B17E56BA}" dt="2023-08-07T13:47:14.868" v="457"/>
          <ac:inkMkLst>
            <pc:docMk/>
            <pc:sldMk cId="232662180" sldId="294"/>
            <ac:inkMk id="12" creationId="{577FA7AB-957D-A56E-036B-0B9181DA982F}"/>
          </ac:inkMkLst>
        </pc:inkChg>
        <pc:inkChg chg="add">
          <ac:chgData name="mehmet sait özdemir" userId="dce2c172-62e6-4d50-b888-93ec6715f647" providerId="ADAL" clId="{40008419-9A3D-4BD8-80F0-2230B17E56BA}" dt="2023-08-07T13:47:15.257" v="458" actId="9405"/>
          <ac:inkMkLst>
            <pc:docMk/>
            <pc:sldMk cId="232662180" sldId="294"/>
            <ac:inkMk id="15" creationId="{7C5D4FA7-1934-A4D1-2116-C5592F29F596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16" creationId="{D1D09E45-77B0-666D-DB76-EB1776B7AE77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17" creationId="{32F150F9-6140-9058-656F-2694B8A85D6C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18" creationId="{D964B497-5086-4E4B-8B60-CC935C45F8FE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19" creationId="{0E37AD7B-7F4B-37A3-0597-89DADD001687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0" creationId="{D1FDD831-49F7-CD24-BC11-D72EF9498CC9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1" creationId="{095BB812-7439-C8D9-FAD8-4672772AA84E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2" creationId="{ED748F31-9624-B89A-F242-601BE82F823B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3" creationId="{11026EFA-9C69-D83D-6909-3B50493D48FB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4" creationId="{CBFD88B4-0E4E-0D90-E754-C83F7B83A862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5" creationId="{2EFA4CC9-FD27-E89B-0D8F-97DAC17EDCF5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6" creationId="{C971B85F-2175-DC1F-A3E3-6D6CF6449BED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7" creationId="{D9665BC0-999B-AA85-305D-CF1530B67621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8" creationId="{4F826511-5ECC-F358-EA53-F6DA5A82E362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29" creationId="{8EB3559D-91EA-652D-B169-8B0E49224535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30" creationId="{A57F4760-3661-4ADE-8819-32AB474ED8E4}"/>
          </ac:inkMkLst>
        </pc:inkChg>
        <pc:inkChg chg="add mod">
          <ac:chgData name="mehmet sait özdemir" userId="dce2c172-62e6-4d50-b888-93ec6715f647" providerId="ADAL" clId="{40008419-9A3D-4BD8-80F0-2230B17E56BA}" dt="2023-08-07T13:47:29.098" v="475"/>
          <ac:inkMkLst>
            <pc:docMk/>
            <pc:sldMk cId="232662180" sldId="294"/>
            <ac:inkMk id="31" creationId="{72EEE0DA-74D3-825E-9DFF-DAAD7AF1A019}"/>
          </ac:inkMkLst>
        </pc:inkChg>
        <pc:inkChg chg="add">
          <ac:chgData name="mehmet sait özdemir" userId="dce2c172-62e6-4d50-b888-93ec6715f647" providerId="ADAL" clId="{40008419-9A3D-4BD8-80F0-2230B17E56BA}" dt="2023-08-07T13:47:42.344" v="476" actId="9405"/>
          <ac:inkMkLst>
            <pc:docMk/>
            <pc:sldMk cId="232662180" sldId="294"/>
            <ac:inkMk id="34" creationId="{FB022C69-1AB5-1BDF-2137-58ABE5422F04}"/>
          </ac:inkMkLst>
        </pc:inkChg>
        <pc:inkChg chg="add">
          <ac:chgData name="mehmet sait özdemir" userId="dce2c172-62e6-4d50-b888-93ec6715f647" providerId="ADAL" clId="{40008419-9A3D-4BD8-80F0-2230B17E56BA}" dt="2023-08-07T13:47:42.687" v="477" actId="9405"/>
          <ac:inkMkLst>
            <pc:docMk/>
            <pc:sldMk cId="232662180" sldId="294"/>
            <ac:inkMk id="35" creationId="{1AF49E82-AA08-A96C-CE3E-E96F50FA3DA0}"/>
          </ac:inkMkLst>
        </pc:inkChg>
        <pc:inkChg chg="add">
          <ac:chgData name="mehmet sait özdemir" userId="dce2c172-62e6-4d50-b888-93ec6715f647" providerId="ADAL" clId="{40008419-9A3D-4BD8-80F0-2230B17E56BA}" dt="2023-08-07T13:47:43.059" v="478" actId="9405"/>
          <ac:inkMkLst>
            <pc:docMk/>
            <pc:sldMk cId="232662180" sldId="294"/>
            <ac:inkMk id="36" creationId="{AB5E8AE5-EFD4-F07F-7C85-14C6A3744F9F}"/>
          </ac:inkMkLst>
        </pc:inkChg>
        <pc:inkChg chg="add">
          <ac:chgData name="mehmet sait özdemir" userId="dce2c172-62e6-4d50-b888-93ec6715f647" providerId="ADAL" clId="{40008419-9A3D-4BD8-80F0-2230B17E56BA}" dt="2023-08-07T13:47:43.784" v="479" actId="9405"/>
          <ac:inkMkLst>
            <pc:docMk/>
            <pc:sldMk cId="232662180" sldId="294"/>
            <ac:inkMk id="37" creationId="{BEF9CA73-61C7-F57B-351B-1C2ED1C5D090}"/>
          </ac:inkMkLst>
        </pc:inkChg>
        <pc:inkChg chg="add">
          <ac:chgData name="mehmet sait özdemir" userId="dce2c172-62e6-4d50-b888-93ec6715f647" providerId="ADAL" clId="{40008419-9A3D-4BD8-80F0-2230B17E56BA}" dt="2023-08-07T13:47:44.141" v="480" actId="9405"/>
          <ac:inkMkLst>
            <pc:docMk/>
            <pc:sldMk cId="232662180" sldId="294"/>
            <ac:inkMk id="38" creationId="{B2997EA4-199D-7DD5-5BD1-547F0886B9E5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39" creationId="{3E72DDE8-AE5E-1520-AF1F-9CB378307EF3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40" creationId="{32E30965-EEA2-9F05-9769-31243FD05A58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41" creationId="{7CFB93C7-4571-EDA0-811D-05C43904EDBD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42" creationId="{0AC3DAF9-7958-570A-F363-6DAE60C36B60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45" creationId="{224A48DA-CDC3-A5B5-F04E-9BE190BE122A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46" creationId="{080CFA51-8F75-3456-FE48-11EE51F728BE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47" creationId="{BAD642AD-9735-B06C-4B3B-0BA54FABB493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48" creationId="{C0A68142-BCA5-4A7A-A0FE-ABE1991D6B46}"/>
          </ac:inkMkLst>
        </pc:inkChg>
        <pc:inkChg chg="add mod">
          <ac:chgData name="mehmet sait özdemir" userId="dce2c172-62e6-4d50-b888-93ec6715f647" providerId="ADAL" clId="{40008419-9A3D-4BD8-80F0-2230B17E56BA}" dt="2023-08-07T13:48:00.568" v="491"/>
          <ac:inkMkLst>
            <pc:docMk/>
            <pc:sldMk cId="232662180" sldId="294"/>
            <ac:inkMk id="49" creationId="{57185E3D-CAB1-5AF1-B94B-5F6153C596D0}"/>
          </ac:inkMkLst>
        </pc:inkChg>
        <pc:inkChg chg="add mod">
          <ac:chgData name="mehmet sait özdemir" userId="dce2c172-62e6-4d50-b888-93ec6715f647" providerId="ADAL" clId="{40008419-9A3D-4BD8-80F0-2230B17E56BA}" dt="2023-08-07T13:48:08.612" v="494"/>
          <ac:inkMkLst>
            <pc:docMk/>
            <pc:sldMk cId="232662180" sldId="294"/>
            <ac:inkMk id="51" creationId="{49692818-CBB5-A29E-9540-B2E0BD9C8FCE}"/>
          </ac:inkMkLst>
        </pc:inkChg>
        <pc:inkChg chg="add mod">
          <ac:chgData name="mehmet sait özdemir" userId="dce2c172-62e6-4d50-b888-93ec6715f647" providerId="ADAL" clId="{40008419-9A3D-4BD8-80F0-2230B17E56BA}" dt="2023-08-07T13:48:08.612" v="494"/>
          <ac:inkMkLst>
            <pc:docMk/>
            <pc:sldMk cId="232662180" sldId="294"/>
            <ac:inkMk id="52" creationId="{890B6AE1-EBEA-A87B-36BA-B40C1726FB58}"/>
          </ac:inkMkLst>
        </pc:inkChg>
        <pc:inkChg chg="add">
          <ac:chgData name="mehmet sait özdemir" userId="dce2c172-62e6-4d50-b888-93ec6715f647" providerId="ADAL" clId="{40008419-9A3D-4BD8-80F0-2230B17E56BA}" dt="2023-08-07T13:48:09.079" v="495" actId="9405"/>
          <ac:inkMkLst>
            <pc:docMk/>
            <pc:sldMk cId="232662180" sldId="294"/>
            <ac:inkMk id="54" creationId="{3CC2ACE5-5C23-502C-DB91-3C4B8B2049B6}"/>
          </ac:inkMkLst>
        </pc:inkChg>
        <pc:inkChg chg="add">
          <ac:chgData name="mehmet sait özdemir" userId="dce2c172-62e6-4d50-b888-93ec6715f647" providerId="ADAL" clId="{40008419-9A3D-4BD8-80F0-2230B17E56BA}" dt="2023-08-07T13:48:16.481" v="496" actId="9405"/>
          <ac:inkMkLst>
            <pc:docMk/>
            <pc:sldMk cId="232662180" sldId="294"/>
            <ac:inkMk id="55" creationId="{733FD66B-E266-8170-17C5-EDC19ABCDE3F}"/>
          </ac:inkMkLst>
        </pc:inkChg>
        <pc:inkChg chg="add">
          <ac:chgData name="mehmet sait özdemir" userId="dce2c172-62e6-4d50-b888-93ec6715f647" providerId="ADAL" clId="{40008419-9A3D-4BD8-80F0-2230B17E56BA}" dt="2023-08-07T13:48:22.930" v="497" actId="9405"/>
          <ac:inkMkLst>
            <pc:docMk/>
            <pc:sldMk cId="232662180" sldId="294"/>
            <ac:inkMk id="56" creationId="{0C9116BE-99B9-F98F-06B6-B50857131A49}"/>
          </ac:inkMkLst>
        </pc:inkChg>
        <pc:inkChg chg="add">
          <ac:chgData name="mehmet sait özdemir" userId="dce2c172-62e6-4d50-b888-93ec6715f647" providerId="ADAL" clId="{40008419-9A3D-4BD8-80F0-2230B17E56BA}" dt="2023-08-07T13:48:24.239" v="498" actId="9405"/>
          <ac:inkMkLst>
            <pc:docMk/>
            <pc:sldMk cId="232662180" sldId="294"/>
            <ac:inkMk id="57" creationId="{D2078402-A002-68E9-1696-D7C32BA391E9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825240024" sldId="294"/>
        </pc:sldMkLst>
      </pc:sldChg>
      <pc:sldChg chg="addSp delSp modSp add mod replId">
        <pc:chgData name="mehmet sait özdemir" userId="dce2c172-62e6-4d50-b888-93ec6715f647" providerId="ADAL" clId="{40008419-9A3D-4BD8-80F0-2230B17E56BA}" dt="2023-08-07T13:45:57.452" v="448"/>
        <pc:sldMkLst>
          <pc:docMk/>
          <pc:sldMk cId="1441368812" sldId="295"/>
        </pc:sldMkLst>
        <pc:grpChg chg="del mod">
          <ac:chgData name="mehmet sait özdemir" userId="dce2c172-62e6-4d50-b888-93ec6715f647" providerId="ADAL" clId="{40008419-9A3D-4BD8-80F0-2230B17E56BA}" dt="2023-08-07T13:45:05.689" v="408"/>
          <ac:grpSpMkLst>
            <pc:docMk/>
            <pc:sldMk cId="1441368812" sldId="295"/>
            <ac:grpSpMk id="8" creationId="{3F05CFF6-7BC6-A73C-768C-4FE8C15EA92B}"/>
          </ac:grpSpMkLst>
        </pc:grpChg>
        <pc:grpChg chg="del mod">
          <ac:chgData name="mehmet sait özdemir" userId="dce2c172-62e6-4d50-b888-93ec6715f647" providerId="ADAL" clId="{40008419-9A3D-4BD8-80F0-2230B17E56BA}" dt="2023-08-07T13:45:05.689" v="408"/>
          <ac:grpSpMkLst>
            <pc:docMk/>
            <pc:sldMk cId="1441368812" sldId="295"/>
            <ac:grpSpMk id="9" creationId="{EAAF93AC-AD42-7583-B0C0-3AAB023D821A}"/>
          </ac:grpSpMkLst>
        </pc:grpChg>
        <pc:grpChg chg="mod">
          <ac:chgData name="mehmet sait özdemir" userId="dce2c172-62e6-4d50-b888-93ec6715f647" providerId="ADAL" clId="{40008419-9A3D-4BD8-80F0-2230B17E56BA}" dt="2023-08-07T13:45:05.689" v="408"/>
          <ac:grpSpMkLst>
            <pc:docMk/>
            <pc:sldMk cId="1441368812" sldId="295"/>
            <ac:grpSpMk id="17" creationId="{A5FC708D-C4E9-8A59-217F-D9F923472A0D}"/>
          </ac:grpSpMkLst>
        </pc:grpChg>
        <pc:grpChg chg="mod">
          <ac:chgData name="mehmet sait özdemir" userId="dce2c172-62e6-4d50-b888-93ec6715f647" providerId="ADAL" clId="{40008419-9A3D-4BD8-80F0-2230B17E56BA}" dt="2023-08-07T13:45:11.450" v="420"/>
          <ac:grpSpMkLst>
            <pc:docMk/>
            <pc:sldMk cId="1441368812" sldId="295"/>
            <ac:grpSpMk id="29" creationId="{11764D57-31D5-DC14-D67F-5CFD3E8F3C3B}"/>
          </ac:grpSpMkLst>
        </pc:grpChg>
        <pc:grpChg chg="mod">
          <ac:chgData name="mehmet sait özdemir" userId="dce2c172-62e6-4d50-b888-93ec6715f647" providerId="ADAL" clId="{40008419-9A3D-4BD8-80F0-2230B17E56BA}" dt="2023-08-07T13:45:11.450" v="420"/>
          <ac:grpSpMkLst>
            <pc:docMk/>
            <pc:sldMk cId="1441368812" sldId="295"/>
            <ac:grpSpMk id="30" creationId="{08142B51-5EBC-8247-D5E0-EC6F72160162}"/>
          </ac:grpSpMkLst>
        </pc:grpChg>
        <pc:grpChg chg="mod">
          <ac:chgData name="mehmet sait özdemir" userId="dce2c172-62e6-4d50-b888-93ec6715f647" providerId="ADAL" clId="{40008419-9A3D-4BD8-80F0-2230B17E56BA}" dt="2023-08-07T13:45:11.450" v="420"/>
          <ac:grpSpMkLst>
            <pc:docMk/>
            <pc:sldMk cId="1441368812" sldId="295"/>
            <ac:grpSpMk id="31" creationId="{2D321201-A360-6A1B-7228-B5492D7FBAA6}"/>
          </ac:grpSpMkLst>
        </pc:grpChg>
        <pc:grpChg chg="mod">
          <ac:chgData name="mehmet sait özdemir" userId="dce2c172-62e6-4d50-b888-93ec6715f647" providerId="ADAL" clId="{40008419-9A3D-4BD8-80F0-2230B17E56BA}" dt="2023-08-07T13:45:21.244" v="425"/>
          <ac:grpSpMkLst>
            <pc:docMk/>
            <pc:sldMk cId="1441368812" sldId="295"/>
            <ac:grpSpMk id="36" creationId="{2D89EC4A-F591-3EAB-FA10-33E029653462}"/>
          </ac:grpSpMkLst>
        </pc:grpChg>
        <pc:grpChg chg="mod">
          <ac:chgData name="mehmet sait özdemir" userId="dce2c172-62e6-4d50-b888-93ec6715f647" providerId="ADAL" clId="{40008419-9A3D-4BD8-80F0-2230B17E56BA}" dt="2023-08-07T13:45:21.244" v="425"/>
          <ac:grpSpMkLst>
            <pc:docMk/>
            <pc:sldMk cId="1441368812" sldId="295"/>
            <ac:grpSpMk id="37" creationId="{9CA982E2-410C-09F2-489D-FC71C8BD6990}"/>
          </ac:grpSpMkLst>
        </pc:grpChg>
        <pc:grpChg chg="mod">
          <ac:chgData name="mehmet sait özdemir" userId="dce2c172-62e6-4d50-b888-93ec6715f647" providerId="ADAL" clId="{40008419-9A3D-4BD8-80F0-2230B17E56BA}" dt="2023-08-07T13:45:53.163" v="441"/>
          <ac:grpSpMkLst>
            <pc:docMk/>
            <pc:sldMk cId="1441368812" sldId="295"/>
            <ac:grpSpMk id="53" creationId="{3A9D0CAE-29E1-6C35-1710-3B1F3E95C3CF}"/>
          </ac:grpSpMkLst>
        </pc:grpChg>
        <pc:grpChg chg="mod">
          <ac:chgData name="mehmet sait özdemir" userId="dce2c172-62e6-4d50-b888-93ec6715f647" providerId="ADAL" clId="{40008419-9A3D-4BD8-80F0-2230B17E56BA}" dt="2023-08-07T13:45:53.163" v="441"/>
          <ac:grpSpMkLst>
            <pc:docMk/>
            <pc:sldMk cId="1441368812" sldId="295"/>
            <ac:grpSpMk id="54" creationId="{A282A311-304D-1A1A-A9D5-A34E5176A571}"/>
          </ac:grpSpMkLst>
        </pc:grpChg>
        <pc:grpChg chg="mod">
          <ac:chgData name="mehmet sait özdemir" userId="dce2c172-62e6-4d50-b888-93ec6715f647" providerId="ADAL" clId="{40008419-9A3D-4BD8-80F0-2230B17E56BA}" dt="2023-08-07T13:45:53.163" v="441"/>
          <ac:grpSpMkLst>
            <pc:docMk/>
            <pc:sldMk cId="1441368812" sldId="295"/>
            <ac:grpSpMk id="55" creationId="{B91E3E36-4FBA-0F31-4FD3-64BC43763170}"/>
          </ac:grpSpMkLst>
        </pc:grpChg>
        <pc:grpChg chg="mod">
          <ac:chgData name="mehmet sait özdemir" userId="dce2c172-62e6-4d50-b888-93ec6715f647" providerId="ADAL" clId="{40008419-9A3D-4BD8-80F0-2230B17E56BA}" dt="2023-08-07T13:45:57.452" v="448"/>
          <ac:grpSpMkLst>
            <pc:docMk/>
            <pc:sldMk cId="1441368812" sldId="295"/>
            <ac:grpSpMk id="62" creationId="{742F477E-4EB7-3F0C-FF29-85C412240D76}"/>
          </ac:grpSpMkLst>
        </pc:grpChg>
        <pc:grpChg chg="mod">
          <ac:chgData name="mehmet sait özdemir" userId="dce2c172-62e6-4d50-b888-93ec6715f647" providerId="ADAL" clId="{40008419-9A3D-4BD8-80F0-2230B17E56BA}" dt="2023-08-07T13:45:57.452" v="448"/>
          <ac:grpSpMkLst>
            <pc:docMk/>
            <pc:sldMk cId="1441368812" sldId="295"/>
            <ac:grpSpMk id="63" creationId="{5A623582-F139-8634-7D3F-2B0CD42E94B3}"/>
          </ac:grpSpMkLst>
        </pc:grpChg>
        <pc:picChg chg="add mod">
          <ac:chgData name="mehmet sait özdemir" userId="dce2c172-62e6-4d50-b888-93ec6715f647" providerId="ADAL" clId="{40008419-9A3D-4BD8-80F0-2230B17E56BA}" dt="2023-08-06T14:42:27.263" v="74" actId="1076"/>
          <ac:picMkLst>
            <pc:docMk/>
            <pc:sldMk cId="1441368812" sldId="295"/>
            <ac:picMk id="3" creationId="{2EECF0E2-D802-F7D8-F948-FDE5025907A6}"/>
          </ac:picMkLst>
        </pc:pic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2" creationId="{292392D8-183C-AEDA-B023-288FBCEF1A50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4" creationId="{964432B3-3915-289A-8D31-401D2A1512F4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5" creationId="{9356B82E-56DD-A6B9-AE7F-239051A98852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6" creationId="{D3EB8FD1-0A77-813C-A01A-4AAF97309F02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7" creationId="{5DFC6FE0-0D23-3464-D3AC-855CE9C13E05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12" creationId="{ADC95B25-3E2A-BD6B-3209-EE05D6B1C386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13" creationId="{36B78234-A849-6798-BD79-29604D913270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14" creationId="{C0E06494-99A5-BBFB-454F-CD1EC2A4A691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15" creationId="{AFEF940B-479C-1BB0-9E9C-BF076FCF0353}"/>
          </ac:inkMkLst>
        </pc:inkChg>
        <pc:inkChg chg="add mod">
          <ac:chgData name="mehmet sait özdemir" userId="dce2c172-62e6-4d50-b888-93ec6715f647" providerId="ADAL" clId="{40008419-9A3D-4BD8-80F0-2230B17E56BA}" dt="2023-08-07T13:45:05.689" v="408"/>
          <ac:inkMkLst>
            <pc:docMk/>
            <pc:sldMk cId="1441368812" sldId="295"/>
            <ac:inkMk id="16" creationId="{F4D17571-F5D5-B843-AC98-AA5D07E2B196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18" creationId="{C44FD18D-18F2-6CAA-0D68-067D2F51DEA4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19" creationId="{86096D73-A4F4-73A3-56DC-6B836247934E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0" creationId="{A91C8720-6B38-9C4A-5C20-080523BE5C3A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1" creationId="{C1BC7BF4-637A-2F4F-8DAF-596960711AA9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2" creationId="{41FD7632-6B14-AE1B-B467-585B51CC4069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3" creationId="{036145BF-86A6-0667-36DA-257226A5C6BC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4" creationId="{07AF3558-F9CB-5CDA-38A6-FA3B0E372ADE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5" creationId="{E03A456E-0985-125D-C34B-37AD246BFD3D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6" creationId="{2343AF7A-749D-3827-03B1-2BEEFABABB1E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7" creationId="{5A905BA2-34D3-1805-72AB-C61DBE588A13}"/>
          </ac:inkMkLst>
        </pc:inkChg>
        <pc:inkChg chg="add mod">
          <ac:chgData name="mehmet sait özdemir" userId="dce2c172-62e6-4d50-b888-93ec6715f647" providerId="ADAL" clId="{40008419-9A3D-4BD8-80F0-2230B17E56BA}" dt="2023-08-07T13:45:11.450" v="420"/>
          <ac:inkMkLst>
            <pc:docMk/>
            <pc:sldMk cId="1441368812" sldId="295"/>
            <ac:inkMk id="28" creationId="{4AF01669-EC4D-7DFD-79E5-D44D620932A4}"/>
          </ac:inkMkLst>
        </pc:inkChg>
        <pc:inkChg chg="add mod">
          <ac:chgData name="mehmet sait özdemir" userId="dce2c172-62e6-4d50-b888-93ec6715f647" providerId="ADAL" clId="{40008419-9A3D-4BD8-80F0-2230B17E56BA}" dt="2023-08-07T13:45:21.244" v="425"/>
          <ac:inkMkLst>
            <pc:docMk/>
            <pc:sldMk cId="1441368812" sldId="295"/>
            <ac:inkMk id="32" creationId="{15DC78B8-C606-0F96-6BC9-8BC00B13CD83}"/>
          </ac:inkMkLst>
        </pc:inkChg>
        <pc:inkChg chg="add mod">
          <ac:chgData name="mehmet sait özdemir" userId="dce2c172-62e6-4d50-b888-93ec6715f647" providerId="ADAL" clId="{40008419-9A3D-4BD8-80F0-2230B17E56BA}" dt="2023-08-07T13:45:21.244" v="425"/>
          <ac:inkMkLst>
            <pc:docMk/>
            <pc:sldMk cId="1441368812" sldId="295"/>
            <ac:inkMk id="33" creationId="{EB26CC12-DD40-E043-E60D-59995C3C7AC1}"/>
          </ac:inkMkLst>
        </pc:inkChg>
        <pc:inkChg chg="add mod">
          <ac:chgData name="mehmet sait özdemir" userId="dce2c172-62e6-4d50-b888-93ec6715f647" providerId="ADAL" clId="{40008419-9A3D-4BD8-80F0-2230B17E56BA}" dt="2023-08-07T13:45:21.244" v="425"/>
          <ac:inkMkLst>
            <pc:docMk/>
            <pc:sldMk cId="1441368812" sldId="295"/>
            <ac:inkMk id="34" creationId="{27164964-90B4-C983-E90D-5E4162410960}"/>
          </ac:inkMkLst>
        </pc:inkChg>
        <pc:inkChg chg="add mod">
          <ac:chgData name="mehmet sait özdemir" userId="dce2c172-62e6-4d50-b888-93ec6715f647" providerId="ADAL" clId="{40008419-9A3D-4BD8-80F0-2230B17E56BA}" dt="2023-08-07T13:45:21.244" v="425"/>
          <ac:inkMkLst>
            <pc:docMk/>
            <pc:sldMk cId="1441368812" sldId="295"/>
            <ac:inkMk id="35" creationId="{5553DE01-5AF9-4727-FADE-FC727496390A}"/>
          </ac:inkMkLst>
        </pc:inkChg>
        <pc:inkChg chg="add">
          <ac:chgData name="mehmet sait özdemir" userId="dce2c172-62e6-4d50-b888-93ec6715f647" providerId="ADAL" clId="{40008419-9A3D-4BD8-80F0-2230B17E56BA}" dt="2023-08-07T13:45:31.510" v="426" actId="9405"/>
          <ac:inkMkLst>
            <pc:docMk/>
            <pc:sldMk cId="1441368812" sldId="295"/>
            <ac:inkMk id="38" creationId="{196EC165-CE77-89A7-BA75-A7D3EF78CD9A}"/>
          </ac:inkMkLst>
        </pc:inkChg>
        <pc:inkChg chg="add">
          <ac:chgData name="mehmet sait özdemir" userId="dce2c172-62e6-4d50-b888-93ec6715f647" providerId="ADAL" clId="{40008419-9A3D-4BD8-80F0-2230B17E56BA}" dt="2023-08-07T13:45:36.638" v="427" actId="9405"/>
          <ac:inkMkLst>
            <pc:docMk/>
            <pc:sldMk cId="1441368812" sldId="295"/>
            <ac:inkMk id="39" creationId="{548F01FE-C44B-6790-672D-2B312373FDD9}"/>
          </ac:inkMkLst>
        </pc:inkChg>
        <pc:inkChg chg="add">
          <ac:chgData name="mehmet sait özdemir" userId="dce2c172-62e6-4d50-b888-93ec6715f647" providerId="ADAL" clId="{40008419-9A3D-4BD8-80F0-2230B17E56BA}" dt="2023-08-07T13:45:37.805" v="428" actId="9405"/>
          <ac:inkMkLst>
            <pc:docMk/>
            <pc:sldMk cId="1441368812" sldId="295"/>
            <ac:inkMk id="40" creationId="{3A414E0F-3279-C25E-BEE2-906D02D304E9}"/>
          </ac:inkMkLst>
        </pc:inkChg>
        <pc:inkChg chg="add">
          <ac:chgData name="mehmet sait özdemir" userId="dce2c172-62e6-4d50-b888-93ec6715f647" providerId="ADAL" clId="{40008419-9A3D-4BD8-80F0-2230B17E56BA}" dt="2023-08-07T13:45:41.087" v="429" actId="9405"/>
          <ac:inkMkLst>
            <pc:docMk/>
            <pc:sldMk cId="1441368812" sldId="295"/>
            <ac:inkMk id="41" creationId="{BAF4FDAA-8E85-01E3-A967-41613AFA8BC3}"/>
          </ac:inkMkLst>
        </pc:inkChg>
        <pc:inkChg chg="add">
          <ac:chgData name="mehmet sait özdemir" userId="dce2c172-62e6-4d50-b888-93ec6715f647" providerId="ADAL" clId="{40008419-9A3D-4BD8-80F0-2230B17E56BA}" dt="2023-08-07T13:45:42.684" v="430" actId="9405"/>
          <ac:inkMkLst>
            <pc:docMk/>
            <pc:sldMk cId="1441368812" sldId="295"/>
            <ac:inkMk id="42" creationId="{C51E4A1C-D8EF-300D-5D3F-C4DCF5C31A24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43" creationId="{E68F3644-ED0C-7C47-CE53-B4FF7203E03F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44" creationId="{9F5B4852-20AF-B862-D2E7-693FC0E81A52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45" creationId="{61C8A02A-36D7-DF5C-C1A2-399A19223BBE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46" creationId="{69C7C32C-2FAA-EA1E-85ED-9816AE877F83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47" creationId="{D11B6416-9664-1FB9-413A-5439BEC0441C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48" creationId="{EEF7524D-7C02-4023-79B9-73103D05A931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49" creationId="{741E4F35-9F5D-E221-A165-7927661A2346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50" creationId="{A032DF0E-B00B-58B0-6D45-A1461203FE2E}"/>
          </ac:inkMkLst>
        </pc:inkChg>
        <pc:inkChg chg="add mod">
          <ac:chgData name="mehmet sait özdemir" userId="dce2c172-62e6-4d50-b888-93ec6715f647" providerId="ADAL" clId="{40008419-9A3D-4BD8-80F0-2230B17E56BA}" dt="2023-08-07T13:45:53.163" v="441"/>
          <ac:inkMkLst>
            <pc:docMk/>
            <pc:sldMk cId="1441368812" sldId="295"/>
            <ac:inkMk id="51" creationId="{8E3D8F75-D7AB-8874-6CDF-44E483787CBB}"/>
          </ac:inkMkLst>
        </pc:inkChg>
        <pc:inkChg chg="add">
          <ac:chgData name="mehmet sait özdemir" userId="dce2c172-62e6-4d50-b888-93ec6715f647" providerId="ADAL" clId="{40008419-9A3D-4BD8-80F0-2230B17E56BA}" dt="2023-08-07T13:45:52.260" v="440" actId="9405"/>
          <ac:inkMkLst>
            <pc:docMk/>
            <pc:sldMk cId="1441368812" sldId="295"/>
            <ac:inkMk id="52" creationId="{4E2D893A-DF4C-1EE0-AD58-706C546FF4F0}"/>
          </ac:inkMkLst>
        </pc:inkChg>
        <pc:inkChg chg="add mod">
          <ac:chgData name="mehmet sait özdemir" userId="dce2c172-62e6-4d50-b888-93ec6715f647" providerId="ADAL" clId="{40008419-9A3D-4BD8-80F0-2230B17E56BA}" dt="2023-08-07T13:45:57.452" v="448"/>
          <ac:inkMkLst>
            <pc:docMk/>
            <pc:sldMk cId="1441368812" sldId="295"/>
            <ac:inkMk id="56" creationId="{B2A0BAE0-2A65-FB0B-2E70-2221C2C457AD}"/>
          </ac:inkMkLst>
        </pc:inkChg>
        <pc:inkChg chg="add mod">
          <ac:chgData name="mehmet sait özdemir" userId="dce2c172-62e6-4d50-b888-93ec6715f647" providerId="ADAL" clId="{40008419-9A3D-4BD8-80F0-2230B17E56BA}" dt="2023-08-07T13:45:57.452" v="448"/>
          <ac:inkMkLst>
            <pc:docMk/>
            <pc:sldMk cId="1441368812" sldId="295"/>
            <ac:inkMk id="57" creationId="{C0AF8125-DDAF-06A8-EB90-18C6E063CC6A}"/>
          </ac:inkMkLst>
        </pc:inkChg>
        <pc:inkChg chg="add mod">
          <ac:chgData name="mehmet sait özdemir" userId="dce2c172-62e6-4d50-b888-93ec6715f647" providerId="ADAL" clId="{40008419-9A3D-4BD8-80F0-2230B17E56BA}" dt="2023-08-07T13:45:57.452" v="448"/>
          <ac:inkMkLst>
            <pc:docMk/>
            <pc:sldMk cId="1441368812" sldId="295"/>
            <ac:inkMk id="58" creationId="{A4FE1020-BCA2-5B9D-8A18-222263EDFD3B}"/>
          </ac:inkMkLst>
        </pc:inkChg>
        <pc:inkChg chg="add mod">
          <ac:chgData name="mehmet sait özdemir" userId="dce2c172-62e6-4d50-b888-93ec6715f647" providerId="ADAL" clId="{40008419-9A3D-4BD8-80F0-2230B17E56BA}" dt="2023-08-07T13:45:57.452" v="448"/>
          <ac:inkMkLst>
            <pc:docMk/>
            <pc:sldMk cId="1441368812" sldId="295"/>
            <ac:inkMk id="59" creationId="{A19F5ECF-05E6-95B3-374F-8EECDFAC8C27}"/>
          </ac:inkMkLst>
        </pc:inkChg>
        <pc:inkChg chg="add mod">
          <ac:chgData name="mehmet sait özdemir" userId="dce2c172-62e6-4d50-b888-93ec6715f647" providerId="ADAL" clId="{40008419-9A3D-4BD8-80F0-2230B17E56BA}" dt="2023-08-07T13:45:57.452" v="448"/>
          <ac:inkMkLst>
            <pc:docMk/>
            <pc:sldMk cId="1441368812" sldId="295"/>
            <ac:inkMk id="60" creationId="{270886A3-78FC-1961-4CA1-3ECB445DF81E}"/>
          </ac:inkMkLst>
        </pc:inkChg>
        <pc:inkChg chg="add mod">
          <ac:chgData name="mehmet sait özdemir" userId="dce2c172-62e6-4d50-b888-93ec6715f647" providerId="ADAL" clId="{40008419-9A3D-4BD8-80F0-2230B17E56BA}" dt="2023-08-07T13:45:57.452" v="448"/>
          <ac:inkMkLst>
            <pc:docMk/>
            <pc:sldMk cId="1441368812" sldId="295"/>
            <ac:inkMk id="61" creationId="{BB4CAB3D-653D-757D-2FC3-814B056979D5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029147179" sldId="295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853915636" sldId="296"/>
        </pc:sldMkLst>
      </pc:sldChg>
      <pc:sldChg chg="addSp delSp modSp add mod replId">
        <pc:chgData name="mehmet sait özdemir" userId="dce2c172-62e6-4d50-b888-93ec6715f647" providerId="ADAL" clId="{40008419-9A3D-4BD8-80F0-2230B17E56BA}" dt="2023-08-07T13:50:02.115" v="543" actId="9405"/>
        <pc:sldMkLst>
          <pc:docMk/>
          <pc:sldMk cId="4179661895" sldId="296"/>
        </pc:sldMkLst>
        <pc:grpChg chg="mod">
          <ac:chgData name="mehmet sait özdemir" userId="dce2c172-62e6-4d50-b888-93ec6715f647" providerId="ADAL" clId="{40008419-9A3D-4BD8-80F0-2230B17E56BA}" dt="2023-08-07T13:48:36.907" v="507"/>
          <ac:grpSpMkLst>
            <pc:docMk/>
            <pc:sldMk cId="4179661895" sldId="296"/>
            <ac:grpSpMk id="13" creationId="{F134674D-3E09-3016-D675-247FEA3B272C}"/>
          </ac:grpSpMkLst>
        </pc:grpChg>
        <pc:grpChg chg="mod">
          <ac:chgData name="mehmet sait özdemir" userId="dce2c172-62e6-4d50-b888-93ec6715f647" providerId="ADAL" clId="{40008419-9A3D-4BD8-80F0-2230B17E56BA}" dt="2023-08-07T13:48:58.008" v="519"/>
          <ac:grpSpMkLst>
            <pc:docMk/>
            <pc:sldMk cId="4179661895" sldId="296"/>
            <ac:grpSpMk id="25" creationId="{74B24E84-B81C-2FEB-09D8-74DDB2044364}"/>
          </ac:grpSpMkLst>
        </pc:grpChg>
        <pc:grpChg chg="mod">
          <ac:chgData name="mehmet sait özdemir" userId="dce2c172-62e6-4d50-b888-93ec6715f647" providerId="ADAL" clId="{40008419-9A3D-4BD8-80F0-2230B17E56BA}" dt="2023-08-07T13:48:58.008" v="519"/>
          <ac:grpSpMkLst>
            <pc:docMk/>
            <pc:sldMk cId="4179661895" sldId="296"/>
            <ac:grpSpMk id="26" creationId="{53E9C4C9-5657-41F5-2086-06F5E0CAA45B}"/>
          </ac:grpSpMkLst>
        </pc:grpChg>
        <pc:grpChg chg="mod">
          <ac:chgData name="mehmet sait özdemir" userId="dce2c172-62e6-4d50-b888-93ec6715f647" providerId="ADAL" clId="{40008419-9A3D-4BD8-80F0-2230B17E56BA}" dt="2023-08-07T13:49:27.085" v="529"/>
          <ac:grpSpMkLst>
            <pc:docMk/>
            <pc:sldMk cId="4179661895" sldId="296"/>
            <ac:grpSpMk id="36" creationId="{2F621EC4-4888-8682-ED52-9CBF62C050E8}"/>
          </ac:grpSpMkLst>
        </pc:grpChg>
        <pc:grpChg chg="del mod">
          <ac:chgData name="mehmet sait özdemir" userId="dce2c172-62e6-4d50-b888-93ec6715f647" providerId="ADAL" clId="{40008419-9A3D-4BD8-80F0-2230B17E56BA}" dt="2023-08-07T13:49:36.511" v="542"/>
          <ac:grpSpMkLst>
            <pc:docMk/>
            <pc:sldMk cId="4179661895" sldId="296"/>
            <ac:grpSpMk id="47" creationId="{E807B366-709D-4369-F854-3AB6C70DBE9D}"/>
          </ac:grpSpMkLst>
        </pc:grpChg>
        <pc:grpChg chg="del mod">
          <ac:chgData name="mehmet sait özdemir" userId="dce2c172-62e6-4d50-b888-93ec6715f647" providerId="ADAL" clId="{40008419-9A3D-4BD8-80F0-2230B17E56BA}" dt="2023-08-07T13:49:36.511" v="542"/>
          <ac:grpSpMkLst>
            <pc:docMk/>
            <pc:sldMk cId="4179661895" sldId="296"/>
            <ac:grpSpMk id="48" creationId="{28F62F74-3AA3-B0AC-55B2-B7B6179DD55D}"/>
          </ac:grpSpMkLst>
        </pc:grpChg>
        <pc:grpChg chg="mod">
          <ac:chgData name="mehmet sait özdemir" userId="dce2c172-62e6-4d50-b888-93ec6715f647" providerId="ADAL" clId="{40008419-9A3D-4BD8-80F0-2230B17E56BA}" dt="2023-08-07T13:49:36.511" v="542"/>
          <ac:grpSpMkLst>
            <pc:docMk/>
            <pc:sldMk cId="4179661895" sldId="296"/>
            <ac:grpSpMk id="50" creationId="{350F1D30-6B87-C670-A230-26BCD3A85878}"/>
          </ac:grpSpMkLst>
        </pc:grpChg>
        <pc:picChg chg="add mod">
          <ac:chgData name="mehmet sait özdemir" userId="dce2c172-62e6-4d50-b888-93ec6715f647" providerId="ADAL" clId="{40008419-9A3D-4BD8-80F0-2230B17E56BA}" dt="2023-08-06T14:43:43.399" v="77" actId="1076"/>
          <ac:picMkLst>
            <pc:docMk/>
            <pc:sldMk cId="4179661895" sldId="296"/>
            <ac:picMk id="3" creationId="{5662586B-E20B-07BA-5873-C8ABDF077AB7}"/>
          </ac:picMkLst>
        </pc:picChg>
        <pc:inkChg chg="add mod">
          <ac:chgData name="mehmet sait özdemir" userId="dce2c172-62e6-4d50-b888-93ec6715f647" providerId="ADAL" clId="{40008419-9A3D-4BD8-80F0-2230B17E56BA}" dt="2023-08-07T13:48:36.907" v="507"/>
          <ac:inkMkLst>
            <pc:docMk/>
            <pc:sldMk cId="4179661895" sldId="296"/>
            <ac:inkMk id="2" creationId="{910E834D-09AD-81D4-EC14-3AD55DAA568F}"/>
          </ac:inkMkLst>
        </pc:inkChg>
        <pc:inkChg chg="add mod">
          <ac:chgData name="mehmet sait özdemir" userId="dce2c172-62e6-4d50-b888-93ec6715f647" providerId="ADAL" clId="{40008419-9A3D-4BD8-80F0-2230B17E56BA}" dt="2023-08-07T13:48:36.907" v="507"/>
          <ac:inkMkLst>
            <pc:docMk/>
            <pc:sldMk cId="4179661895" sldId="296"/>
            <ac:inkMk id="4" creationId="{9A6FE748-047A-5543-90B1-0CE7C425F2F5}"/>
          </ac:inkMkLst>
        </pc:inkChg>
        <pc:inkChg chg="add mod">
          <ac:chgData name="mehmet sait özdemir" userId="dce2c172-62e6-4d50-b888-93ec6715f647" providerId="ADAL" clId="{40008419-9A3D-4BD8-80F0-2230B17E56BA}" dt="2023-08-07T13:48:36.907" v="507"/>
          <ac:inkMkLst>
            <pc:docMk/>
            <pc:sldMk cId="4179661895" sldId="296"/>
            <ac:inkMk id="5" creationId="{6347342B-1806-65F2-B663-1060F3C16A42}"/>
          </ac:inkMkLst>
        </pc:inkChg>
        <pc:inkChg chg="add mod">
          <ac:chgData name="mehmet sait özdemir" userId="dce2c172-62e6-4d50-b888-93ec6715f647" providerId="ADAL" clId="{40008419-9A3D-4BD8-80F0-2230B17E56BA}" dt="2023-08-07T13:48:36.907" v="507"/>
          <ac:inkMkLst>
            <pc:docMk/>
            <pc:sldMk cId="4179661895" sldId="296"/>
            <ac:inkMk id="6" creationId="{C52E5556-F041-7C16-AE00-E2A739D4F304}"/>
          </ac:inkMkLst>
        </pc:inkChg>
        <pc:inkChg chg="add mod">
          <ac:chgData name="mehmet sait özdemir" userId="dce2c172-62e6-4d50-b888-93ec6715f647" providerId="ADAL" clId="{40008419-9A3D-4BD8-80F0-2230B17E56BA}" dt="2023-08-07T13:48:36.907" v="507"/>
          <ac:inkMkLst>
            <pc:docMk/>
            <pc:sldMk cId="4179661895" sldId="296"/>
            <ac:inkMk id="7" creationId="{FD9CA350-A11E-F97C-F60E-5AE4117FA5AE}"/>
          </ac:inkMkLst>
        </pc:inkChg>
        <pc:inkChg chg="add mod">
          <ac:chgData name="mehmet sait özdemir" userId="dce2c172-62e6-4d50-b888-93ec6715f647" providerId="ADAL" clId="{40008419-9A3D-4BD8-80F0-2230B17E56BA}" dt="2023-08-07T13:48:36.907" v="507"/>
          <ac:inkMkLst>
            <pc:docMk/>
            <pc:sldMk cId="4179661895" sldId="296"/>
            <ac:inkMk id="8" creationId="{F5C61B9E-4239-E86D-AA0A-2AC00308CD2B}"/>
          </ac:inkMkLst>
        </pc:inkChg>
        <pc:inkChg chg="add mod">
          <ac:chgData name="mehmet sait özdemir" userId="dce2c172-62e6-4d50-b888-93ec6715f647" providerId="ADAL" clId="{40008419-9A3D-4BD8-80F0-2230B17E56BA}" dt="2023-08-07T13:48:36.907" v="507"/>
          <ac:inkMkLst>
            <pc:docMk/>
            <pc:sldMk cId="4179661895" sldId="296"/>
            <ac:inkMk id="9" creationId="{4E7360CA-A418-A805-59AF-B8E59A8D6F0B}"/>
          </ac:inkMkLst>
        </pc:inkChg>
        <pc:inkChg chg="add mod">
          <ac:chgData name="mehmet sait özdemir" userId="dce2c172-62e6-4d50-b888-93ec6715f647" providerId="ADAL" clId="{40008419-9A3D-4BD8-80F0-2230B17E56BA}" dt="2023-08-07T13:48:36.907" v="507"/>
          <ac:inkMkLst>
            <pc:docMk/>
            <pc:sldMk cId="4179661895" sldId="296"/>
            <ac:inkMk id="12" creationId="{A08909A1-3293-79C3-03EA-4E4EC70D1603}"/>
          </ac:inkMkLst>
        </pc:inkChg>
        <pc:inkChg chg="add">
          <ac:chgData name="mehmet sait özdemir" userId="dce2c172-62e6-4d50-b888-93ec6715f647" providerId="ADAL" clId="{40008419-9A3D-4BD8-80F0-2230B17E56BA}" dt="2023-08-07T13:48:39.401" v="508" actId="9405"/>
          <ac:inkMkLst>
            <pc:docMk/>
            <pc:sldMk cId="4179661895" sldId="296"/>
            <ac:inkMk id="14" creationId="{93AFBC1B-4A94-08CB-4E08-42405B7A1EDE}"/>
          </ac:inkMkLst>
        </pc:inkChg>
        <pc:inkChg chg="add">
          <ac:chgData name="mehmet sait özdemir" userId="dce2c172-62e6-4d50-b888-93ec6715f647" providerId="ADAL" clId="{40008419-9A3D-4BD8-80F0-2230B17E56BA}" dt="2023-08-07T13:48:49.173" v="509" actId="9405"/>
          <ac:inkMkLst>
            <pc:docMk/>
            <pc:sldMk cId="4179661895" sldId="296"/>
            <ac:inkMk id="15" creationId="{60CF358E-8C81-E420-ECC8-C53DFA9BCF9E}"/>
          </ac:inkMkLst>
        </pc:inkChg>
        <pc:inkChg chg="add">
          <ac:chgData name="mehmet sait özdemir" userId="dce2c172-62e6-4d50-b888-93ec6715f647" providerId="ADAL" clId="{40008419-9A3D-4BD8-80F0-2230B17E56BA}" dt="2023-08-07T13:48:49.998" v="510" actId="9405"/>
          <ac:inkMkLst>
            <pc:docMk/>
            <pc:sldMk cId="4179661895" sldId="296"/>
            <ac:inkMk id="16" creationId="{F4BD7358-4A32-C776-0819-BEFE1DE3B168}"/>
          </ac:inkMkLst>
        </pc:inkChg>
        <pc:inkChg chg="add mod">
          <ac:chgData name="mehmet sait özdemir" userId="dce2c172-62e6-4d50-b888-93ec6715f647" providerId="ADAL" clId="{40008419-9A3D-4BD8-80F0-2230B17E56BA}" dt="2023-08-07T13:48:58.008" v="519"/>
          <ac:inkMkLst>
            <pc:docMk/>
            <pc:sldMk cId="4179661895" sldId="296"/>
            <ac:inkMk id="17" creationId="{921FB07A-9694-96D9-6389-2744D71E907A}"/>
          </ac:inkMkLst>
        </pc:inkChg>
        <pc:inkChg chg="add mod">
          <ac:chgData name="mehmet sait özdemir" userId="dce2c172-62e6-4d50-b888-93ec6715f647" providerId="ADAL" clId="{40008419-9A3D-4BD8-80F0-2230B17E56BA}" dt="2023-08-07T13:48:58.008" v="519"/>
          <ac:inkMkLst>
            <pc:docMk/>
            <pc:sldMk cId="4179661895" sldId="296"/>
            <ac:inkMk id="18" creationId="{F3AEA142-FF03-9128-BC73-CD7EA912D82C}"/>
          </ac:inkMkLst>
        </pc:inkChg>
        <pc:inkChg chg="add mod">
          <ac:chgData name="mehmet sait özdemir" userId="dce2c172-62e6-4d50-b888-93ec6715f647" providerId="ADAL" clId="{40008419-9A3D-4BD8-80F0-2230B17E56BA}" dt="2023-08-07T13:48:58.008" v="519"/>
          <ac:inkMkLst>
            <pc:docMk/>
            <pc:sldMk cId="4179661895" sldId="296"/>
            <ac:inkMk id="19" creationId="{B87FA6A2-D845-F88A-36A6-9710C5DEBF95}"/>
          </ac:inkMkLst>
        </pc:inkChg>
        <pc:inkChg chg="add mod">
          <ac:chgData name="mehmet sait özdemir" userId="dce2c172-62e6-4d50-b888-93ec6715f647" providerId="ADAL" clId="{40008419-9A3D-4BD8-80F0-2230B17E56BA}" dt="2023-08-07T13:48:58.008" v="519"/>
          <ac:inkMkLst>
            <pc:docMk/>
            <pc:sldMk cId="4179661895" sldId="296"/>
            <ac:inkMk id="20" creationId="{76DD5CC5-60FB-5E25-D665-0C4B11F7F7F0}"/>
          </ac:inkMkLst>
        </pc:inkChg>
        <pc:inkChg chg="add mod">
          <ac:chgData name="mehmet sait özdemir" userId="dce2c172-62e6-4d50-b888-93ec6715f647" providerId="ADAL" clId="{40008419-9A3D-4BD8-80F0-2230B17E56BA}" dt="2023-08-07T13:48:58.008" v="519"/>
          <ac:inkMkLst>
            <pc:docMk/>
            <pc:sldMk cId="4179661895" sldId="296"/>
            <ac:inkMk id="21" creationId="{69B53B46-0F58-8045-2FE1-7D142653F0ED}"/>
          </ac:inkMkLst>
        </pc:inkChg>
        <pc:inkChg chg="add mod">
          <ac:chgData name="mehmet sait özdemir" userId="dce2c172-62e6-4d50-b888-93ec6715f647" providerId="ADAL" clId="{40008419-9A3D-4BD8-80F0-2230B17E56BA}" dt="2023-08-07T13:48:58.008" v="519"/>
          <ac:inkMkLst>
            <pc:docMk/>
            <pc:sldMk cId="4179661895" sldId="296"/>
            <ac:inkMk id="22" creationId="{DAE51469-38CE-E33D-45BF-FFCB01CE9065}"/>
          </ac:inkMkLst>
        </pc:inkChg>
        <pc:inkChg chg="add mod">
          <ac:chgData name="mehmet sait özdemir" userId="dce2c172-62e6-4d50-b888-93ec6715f647" providerId="ADAL" clId="{40008419-9A3D-4BD8-80F0-2230B17E56BA}" dt="2023-08-07T13:48:58.008" v="519"/>
          <ac:inkMkLst>
            <pc:docMk/>
            <pc:sldMk cId="4179661895" sldId="296"/>
            <ac:inkMk id="23" creationId="{4432F6BE-2E73-B364-DC75-5685B20872E9}"/>
          </ac:inkMkLst>
        </pc:inkChg>
        <pc:inkChg chg="add mod">
          <ac:chgData name="mehmet sait özdemir" userId="dce2c172-62e6-4d50-b888-93ec6715f647" providerId="ADAL" clId="{40008419-9A3D-4BD8-80F0-2230B17E56BA}" dt="2023-08-07T13:48:58.008" v="519"/>
          <ac:inkMkLst>
            <pc:docMk/>
            <pc:sldMk cId="4179661895" sldId="296"/>
            <ac:inkMk id="24" creationId="{F23DA72C-F005-2D14-8218-C6BEFA32FB68}"/>
          </ac:inkMkLst>
        </pc:inkChg>
        <pc:inkChg chg="add">
          <ac:chgData name="mehmet sait özdemir" userId="dce2c172-62e6-4d50-b888-93ec6715f647" providerId="ADAL" clId="{40008419-9A3D-4BD8-80F0-2230B17E56BA}" dt="2023-08-07T13:49:18.555" v="520" actId="9405"/>
          <ac:inkMkLst>
            <pc:docMk/>
            <pc:sldMk cId="4179661895" sldId="296"/>
            <ac:inkMk id="27" creationId="{469DAE4A-CA04-6DCB-047C-5A9320C19E7F}"/>
          </ac:inkMkLst>
        </pc:inkChg>
        <pc:inkChg chg="add">
          <ac:chgData name="mehmet sait özdemir" userId="dce2c172-62e6-4d50-b888-93ec6715f647" providerId="ADAL" clId="{40008419-9A3D-4BD8-80F0-2230B17E56BA}" dt="2023-08-07T13:49:19.568" v="521" actId="9405"/>
          <ac:inkMkLst>
            <pc:docMk/>
            <pc:sldMk cId="4179661895" sldId="296"/>
            <ac:inkMk id="28" creationId="{46C90BEB-2341-E0B7-85D1-BB1FAF293C53}"/>
          </ac:inkMkLst>
        </pc:inkChg>
        <pc:inkChg chg="add mod">
          <ac:chgData name="mehmet sait özdemir" userId="dce2c172-62e6-4d50-b888-93ec6715f647" providerId="ADAL" clId="{40008419-9A3D-4BD8-80F0-2230B17E56BA}" dt="2023-08-07T13:49:27.085" v="529"/>
          <ac:inkMkLst>
            <pc:docMk/>
            <pc:sldMk cId="4179661895" sldId="296"/>
            <ac:inkMk id="29" creationId="{F8A14A65-271E-8DE3-1EED-3969B2BE4C51}"/>
          </ac:inkMkLst>
        </pc:inkChg>
        <pc:inkChg chg="add mod">
          <ac:chgData name="mehmet sait özdemir" userId="dce2c172-62e6-4d50-b888-93ec6715f647" providerId="ADAL" clId="{40008419-9A3D-4BD8-80F0-2230B17E56BA}" dt="2023-08-07T13:49:27.085" v="529"/>
          <ac:inkMkLst>
            <pc:docMk/>
            <pc:sldMk cId="4179661895" sldId="296"/>
            <ac:inkMk id="30" creationId="{2B682566-15F3-6037-F63B-F2022B8F682B}"/>
          </ac:inkMkLst>
        </pc:inkChg>
        <pc:inkChg chg="add mod">
          <ac:chgData name="mehmet sait özdemir" userId="dce2c172-62e6-4d50-b888-93ec6715f647" providerId="ADAL" clId="{40008419-9A3D-4BD8-80F0-2230B17E56BA}" dt="2023-08-07T13:49:27.085" v="529"/>
          <ac:inkMkLst>
            <pc:docMk/>
            <pc:sldMk cId="4179661895" sldId="296"/>
            <ac:inkMk id="31" creationId="{EE5043A9-355A-7142-E505-A56D265B8823}"/>
          </ac:inkMkLst>
        </pc:inkChg>
        <pc:inkChg chg="add mod">
          <ac:chgData name="mehmet sait özdemir" userId="dce2c172-62e6-4d50-b888-93ec6715f647" providerId="ADAL" clId="{40008419-9A3D-4BD8-80F0-2230B17E56BA}" dt="2023-08-07T13:49:27.085" v="529"/>
          <ac:inkMkLst>
            <pc:docMk/>
            <pc:sldMk cId="4179661895" sldId="296"/>
            <ac:inkMk id="32" creationId="{26D2D6CB-2DBF-2332-8EA5-8340BE374232}"/>
          </ac:inkMkLst>
        </pc:inkChg>
        <pc:inkChg chg="add mod">
          <ac:chgData name="mehmet sait özdemir" userId="dce2c172-62e6-4d50-b888-93ec6715f647" providerId="ADAL" clId="{40008419-9A3D-4BD8-80F0-2230B17E56BA}" dt="2023-08-07T13:49:27.085" v="529"/>
          <ac:inkMkLst>
            <pc:docMk/>
            <pc:sldMk cId="4179661895" sldId="296"/>
            <ac:inkMk id="33" creationId="{B71DCE29-9A30-7308-D31D-BF2855C897A0}"/>
          </ac:inkMkLst>
        </pc:inkChg>
        <pc:inkChg chg="add mod">
          <ac:chgData name="mehmet sait özdemir" userId="dce2c172-62e6-4d50-b888-93ec6715f647" providerId="ADAL" clId="{40008419-9A3D-4BD8-80F0-2230B17E56BA}" dt="2023-08-07T13:49:27.085" v="529"/>
          <ac:inkMkLst>
            <pc:docMk/>
            <pc:sldMk cId="4179661895" sldId="296"/>
            <ac:inkMk id="34" creationId="{ED242C3B-D215-70E7-A578-3713BC4F07B6}"/>
          </ac:inkMkLst>
        </pc:inkChg>
        <pc:inkChg chg="add">
          <ac:chgData name="mehmet sait özdemir" userId="dce2c172-62e6-4d50-b888-93ec6715f647" providerId="ADAL" clId="{40008419-9A3D-4BD8-80F0-2230B17E56BA}" dt="2023-08-07T13:49:26.481" v="528" actId="9405"/>
          <ac:inkMkLst>
            <pc:docMk/>
            <pc:sldMk cId="4179661895" sldId="296"/>
            <ac:inkMk id="35" creationId="{6E373509-DF49-3751-9319-4C40B69625CD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37" creationId="{BEA2BB95-AB93-C64F-6EB6-D842203B8A97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38" creationId="{9AB836A4-7CE4-5BB0-220B-34D81ED9170E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39" creationId="{93DBA1EC-9C3A-D974-45D1-98252BF771BA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40" creationId="{656B84CA-9AA5-1F41-8CDA-FBEAAE905307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41" creationId="{DBD2EF6D-2065-E3CB-D1B9-AA833066CB5D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42" creationId="{F3FC3A64-1EF1-68E3-C016-3219EEA6455D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43" creationId="{A00FDDD7-348F-5B79-BCEB-FEE9C4C8F937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44" creationId="{0E5B2F30-0EF6-E4DA-CFFC-E696FFD06109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45" creationId="{C197EFCB-9D74-FC30-488E-AC9D76EB8C63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46" creationId="{E319E302-AB1D-5084-623C-B06418D55D8D}"/>
          </ac:inkMkLst>
        </pc:inkChg>
        <pc:inkChg chg="add mod">
          <ac:chgData name="mehmet sait özdemir" userId="dce2c172-62e6-4d50-b888-93ec6715f647" providerId="ADAL" clId="{40008419-9A3D-4BD8-80F0-2230B17E56BA}" dt="2023-08-07T13:49:36.511" v="542"/>
          <ac:inkMkLst>
            <pc:docMk/>
            <pc:sldMk cId="4179661895" sldId="296"/>
            <ac:inkMk id="49" creationId="{43D4F3E2-EB02-37DD-5CAB-218A8A5AA762}"/>
          </ac:inkMkLst>
        </pc:inkChg>
        <pc:inkChg chg="add">
          <ac:chgData name="mehmet sait özdemir" userId="dce2c172-62e6-4d50-b888-93ec6715f647" providerId="ADAL" clId="{40008419-9A3D-4BD8-80F0-2230B17E56BA}" dt="2023-08-07T13:50:02.115" v="543" actId="9405"/>
          <ac:inkMkLst>
            <pc:docMk/>
            <pc:sldMk cId="4179661895" sldId="296"/>
            <ac:inkMk id="51" creationId="{66927A86-D16F-9B33-0904-458D25CE5824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564381371" sldId="297"/>
        </pc:sldMkLst>
      </pc:sldChg>
      <pc:sldChg chg="addSp delSp modSp add mod replId">
        <pc:chgData name="mehmet sait özdemir" userId="dce2c172-62e6-4d50-b888-93ec6715f647" providerId="ADAL" clId="{40008419-9A3D-4BD8-80F0-2230B17E56BA}" dt="2023-08-07T13:50:55.255" v="563" actId="9405"/>
        <pc:sldMkLst>
          <pc:docMk/>
          <pc:sldMk cId="1232080785" sldId="297"/>
        </pc:sldMkLst>
        <pc:grpChg chg="del mod">
          <ac:chgData name="mehmet sait özdemir" userId="dce2c172-62e6-4d50-b888-93ec6715f647" providerId="ADAL" clId="{40008419-9A3D-4BD8-80F0-2230B17E56BA}" dt="2023-08-07T13:50:24.521" v="551"/>
          <ac:grpSpMkLst>
            <pc:docMk/>
            <pc:sldMk cId="1232080785" sldId="297"/>
            <ac:grpSpMk id="7" creationId="{0EA4FEC5-9156-B51A-BC1D-236909621F5E}"/>
          </ac:grpSpMkLst>
        </pc:grpChg>
        <pc:grpChg chg="del mod">
          <ac:chgData name="mehmet sait özdemir" userId="dce2c172-62e6-4d50-b888-93ec6715f647" providerId="ADAL" clId="{40008419-9A3D-4BD8-80F0-2230B17E56BA}" dt="2023-08-07T13:50:26.528" v="554"/>
          <ac:grpSpMkLst>
            <pc:docMk/>
            <pc:sldMk cId="1232080785" sldId="297"/>
            <ac:grpSpMk id="12" creationId="{044B267D-A536-A67C-C991-631343E2B413}"/>
          </ac:grpSpMkLst>
        </pc:grpChg>
        <pc:grpChg chg="del mod">
          <ac:chgData name="mehmet sait özdemir" userId="dce2c172-62e6-4d50-b888-93ec6715f647" providerId="ADAL" clId="{40008419-9A3D-4BD8-80F0-2230B17E56BA}" dt="2023-08-07T13:50:29.876" v="557"/>
          <ac:grpSpMkLst>
            <pc:docMk/>
            <pc:sldMk cId="1232080785" sldId="297"/>
            <ac:grpSpMk id="15" creationId="{FF2A798B-AC0B-7B7D-34BA-4B2D4CE38E45}"/>
          </ac:grpSpMkLst>
        </pc:grpChg>
        <pc:grpChg chg="del mod">
          <ac:chgData name="mehmet sait özdemir" userId="dce2c172-62e6-4d50-b888-93ec6715f647" providerId="ADAL" clId="{40008419-9A3D-4BD8-80F0-2230B17E56BA}" dt="2023-08-07T13:50:50.314" v="560"/>
          <ac:grpSpMkLst>
            <pc:docMk/>
            <pc:sldMk cId="1232080785" sldId="297"/>
            <ac:grpSpMk id="18" creationId="{F7F1559D-73F0-8CB6-6A9E-594A59B5C756}"/>
          </ac:grpSpMkLst>
        </pc:grpChg>
        <pc:grpChg chg="mod">
          <ac:chgData name="mehmet sait özdemir" userId="dce2c172-62e6-4d50-b888-93ec6715f647" providerId="ADAL" clId="{40008419-9A3D-4BD8-80F0-2230B17E56BA}" dt="2023-08-07T13:50:50.314" v="560"/>
          <ac:grpSpMkLst>
            <pc:docMk/>
            <pc:sldMk cId="1232080785" sldId="297"/>
            <ac:grpSpMk id="21" creationId="{596D35AC-3928-A562-1CDA-16D0435BF1C5}"/>
          </ac:grpSpMkLst>
        </pc:grpChg>
        <pc:picChg chg="add mod">
          <ac:chgData name="mehmet sait özdemir" userId="dce2c172-62e6-4d50-b888-93ec6715f647" providerId="ADAL" clId="{40008419-9A3D-4BD8-80F0-2230B17E56BA}" dt="2023-08-06T14:45:51.898" v="80" actId="1076"/>
          <ac:picMkLst>
            <pc:docMk/>
            <pc:sldMk cId="1232080785" sldId="297"/>
            <ac:picMk id="3" creationId="{2D44059B-D0A6-B11A-E008-2430C264170E}"/>
          </ac:picMkLst>
        </pc:picChg>
        <pc:inkChg chg="add">
          <ac:chgData name="mehmet sait özdemir" userId="dce2c172-62e6-4d50-b888-93ec6715f647" providerId="ADAL" clId="{40008419-9A3D-4BD8-80F0-2230B17E56BA}" dt="2023-08-07T13:50:05.813" v="544" actId="9405"/>
          <ac:inkMkLst>
            <pc:docMk/>
            <pc:sldMk cId="1232080785" sldId="297"/>
            <ac:inkMk id="2" creationId="{BD420B03-799C-9C7F-BDC7-5AEFBF7D4C18}"/>
          </ac:inkMkLst>
        </pc:inkChg>
        <pc:inkChg chg="add">
          <ac:chgData name="mehmet sait özdemir" userId="dce2c172-62e6-4d50-b888-93ec6715f647" providerId="ADAL" clId="{40008419-9A3D-4BD8-80F0-2230B17E56BA}" dt="2023-08-07T13:50:16.855" v="545" actId="9405"/>
          <ac:inkMkLst>
            <pc:docMk/>
            <pc:sldMk cId="1232080785" sldId="297"/>
            <ac:inkMk id="4" creationId="{481C814B-78B6-1F31-C12F-91B2472B74A3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5" creationId="{9C41B38F-54B5-F186-3A3C-9A6934C05238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6" creationId="{8B7A227C-5FD7-F653-7570-008616BCE7B7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8" creationId="{C011914F-4B6E-D572-8813-FA2ACE8DD137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9" creationId="{9D76ACFA-F3F3-94C4-A17F-700A28EEF1AE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13" creationId="{BE354ED3-2A62-E07C-41A3-7BDD43C03622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14" creationId="{4586518C-206B-578D-ADA3-249E56000F51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16" creationId="{11F1AD22-71A4-2E73-6902-B7B73D0609E3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17" creationId="{D53F1320-1446-3DC4-6202-3274701D8728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19" creationId="{AC9C6F6B-0381-3902-040C-EC48DB55AC60}"/>
          </ac:inkMkLst>
        </pc:inkChg>
        <pc:inkChg chg="add mod">
          <ac:chgData name="mehmet sait özdemir" userId="dce2c172-62e6-4d50-b888-93ec6715f647" providerId="ADAL" clId="{40008419-9A3D-4BD8-80F0-2230B17E56BA}" dt="2023-08-07T13:50:50.314" v="560"/>
          <ac:inkMkLst>
            <pc:docMk/>
            <pc:sldMk cId="1232080785" sldId="297"/>
            <ac:inkMk id="20" creationId="{75A94DD9-B233-4054-8DC8-56E14A24930A}"/>
          </ac:inkMkLst>
        </pc:inkChg>
        <pc:inkChg chg="add">
          <ac:chgData name="mehmet sait özdemir" userId="dce2c172-62e6-4d50-b888-93ec6715f647" providerId="ADAL" clId="{40008419-9A3D-4BD8-80F0-2230B17E56BA}" dt="2023-08-07T13:50:51.538" v="561" actId="9405"/>
          <ac:inkMkLst>
            <pc:docMk/>
            <pc:sldMk cId="1232080785" sldId="297"/>
            <ac:inkMk id="22" creationId="{508DD6D3-BBC4-33E7-1ED2-920E9031A8C8}"/>
          </ac:inkMkLst>
        </pc:inkChg>
        <pc:inkChg chg="add">
          <ac:chgData name="mehmet sait özdemir" userId="dce2c172-62e6-4d50-b888-93ec6715f647" providerId="ADAL" clId="{40008419-9A3D-4BD8-80F0-2230B17E56BA}" dt="2023-08-07T13:50:53.994" v="562" actId="9405"/>
          <ac:inkMkLst>
            <pc:docMk/>
            <pc:sldMk cId="1232080785" sldId="297"/>
            <ac:inkMk id="23" creationId="{07612EB3-5A56-E6A3-151B-3BE9614061F0}"/>
          </ac:inkMkLst>
        </pc:inkChg>
        <pc:inkChg chg="add">
          <ac:chgData name="mehmet sait özdemir" userId="dce2c172-62e6-4d50-b888-93ec6715f647" providerId="ADAL" clId="{40008419-9A3D-4BD8-80F0-2230B17E56BA}" dt="2023-08-07T13:50:55.255" v="563" actId="9405"/>
          <ac:inkMkLst>
            <pc:docMk/>
            <pc:sldMk cId="1232080785" sldId="297"/>
            <ac:inkMk id="24" creationId="{8ED67340-796C-A9C0-60B0-C45B99DFF7E7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094458220" sldId="298"/>
        </pc:sldMkLst>
      </pc:sldChg>
      <pc:sldChg chg="addSp delSp modSp add mod replId">
        <pc:chgData name="mehmet sait özdemir" userId="dce2c172-62e6-4d50-b888-93ec6715f647" providerId="ADAL" clId="{40008419-9A3D-4BD8-80F0-2230B17E56BA}" dt="2023-08-07T13:52:18.879" v="620" actId="9405"/>
        <pc:sldMkLst>
          <pc:docMk/>
          <pc:sldMk cId="3464193324" sldId="298"/>
        </pc:sldMkLst>
        <pc:grpChg chg="del mod">
          <ac:chgData name="mehmet sait özdemir" userId="dce2c172-62e6-4d50-b888-93ec6715f647" providerId="ADAL" clId="{40008419-9A3D-4BD8-80F0-2230B17E56BA}" dt="2023-08-07T13:51:47.287" v="601"/>
          <ac:grpSpMkLst>
            <pc:docMk/>
            <pc:sldMk cId="3464193324" sldId="298"/>
            <ac:grpSpMk id="8" creationId="{A1831076-C481-6BB3-F2C4-CB0DDB2271C2}"/>
          </ac:grpSpMkLst>
        </pc:grpChg>
        <pc:grpChg chg="del mod">
          <ac:chgData name="mehmet sait özdemir" userId="dce2c172-62e6-4d50-b888-93ec6715f647" providerId="ADAL" clId="{40008419-9A3D-4BD8-80F0-2230B17E56BA}" dt="2023-08-07T13:51:35.081" v="593"/>
          <ac:grpSpMkLst>
            <pc:docMk/>
            <pc:sldMk cId="3464193324" sldId="298"/>
            <ac:grpSpMk id="28" creationId="{592C2604-6703-8B5D-A3A9-21D3E012DD84}"/>
          </ac:grpSpMkLst>
        </pc:grpChg>
        <pc:grpChg chg="del mod">
          <ac:chgData name="mehmet sait özdemir" userId="dce2c172-62e6-4d50-b888-93ec6715f647" providerId="ADAL" clId="{40008419-9A3D-4BD8-80F0-2230B17E56BA}" dt="2023-08-07T13:51:35.081" v="593"/>
          <ac:grpSpMkLst>
            <pc:docMk/>
            <pc:sldMk cId="3464193324" sldId="298"/>
            <ac:grpSpMk id="29" creationId="{DD08956C-20F6-AF67-F59A-103F7F057CAB}"/>
          </ac:grpSpMkLst>
        </pc:grpChg>
        <pc:grpChg chg="del mod">
          <ac:chgData name="mehmet sait özdemir" userId="dce2c172-62e6-4d50-b888-93ec6715f647" providerId="ADAL" clId="{40008419-9A3D-4BD8-80F0-2230B17E56BA}" dt="2023-08-07T13:51:35.081" v="593"/>
          <ac:grpSpMkLst>
            <pc:docMk/>
            <pc:sldMk cId="3464193324" sldId="298"/>
            <ac:grpSpMk id="30" creationId="{855279E0-20B7-2860-E061-7302999FDFE9}"/>
          </ac:grpSpMkLst>
        </pc:grpChg>
        <pc:grpChg chg="del mod">
          <ac:chgData name="mehmet sait özdemir" userId="dce2c172-62e6-4d50-b888-93ec6715f647" providerId="ADAL" clId="{40008419-9A3D-4BD8-80F0-2230B17E56BA}" dt="2023-08-07T13:51:38.124" v="595"/>
          <ac:grpSpMkLst>
            <pc:docMk/>
            <pc:sldMk cId="3464193324" sldId="298"/>
            <ac:grpSpMk id="36" creationId="{0B827B7A-6EEF-0B4B-EFAA-1B8C269E2D7D}"/>
          </ac:grpSpMkLst>
        </pc:grpChg>
        <pc:grpChg chg="del mod">
          <ac:chgData name="mehmet sait özdemir" userId="dce2c172-62e6-4d50-b888-93ec6715f647" providerId="ADAL" clId="{40008419-9A3D-4BD8-80F0-2230B17E56BA}" dt="2023-08-07T13:51:47.287" v="601"/>
          <ac:grpSpMkLst>
            <pc:docMk/>
            <pc:sldMk cId="3464193324" sldId="298"/>
            <ac:grpSpMk id="38" creationId="{19A0022D-19FC-748F-26EA-92008C905B97}"/>
          </ac:grpSpMkLst>
        </pc:grpChg>
        <pc:grpChg chg="del mod">
          <ac:chgData name="mehmet sait özdemir" userId="dce2c172-62e6-4d50-b888-93ec6715f647" providerId="ADAL" clId="{40008419-9A3D-4BD8-80F0-2230B17E56BA}" dt="2023-08-07T13:51:47.287" v="601"/>
          <ac:grpSpMkLst>
            <pc:docMk/>
            <pc:sldMk cId="3464193324" sldId="298"/>
            <ac:grpSpMk id="41" creationId="{ABCA8E80-BD4B-3389-AFCD-E0B0EF25F7F1}"/>
          </ac:grpSpMkLst>
        </pc:grpChg>
        <pc:grpChg chg="mod">
          <ac:chgData name="mehmet sait özdemir" userId="dce2c172-62e6-4d50-b888-93ec6715f647" providerId="ADAL" clId="{40008419-9A3D-4BD8-80F0-2230B17E56BA}" dt="2023-08-07T13:51:47.287" v="601"/>
          <ac:grpSpMkLst>
            <pc:docMk/>
            <pc:sldMk cId="3464193324" sldId="298"/>
            <ac:grpSpMk id="44" creationId="{E457F054-F627-AFC0-9F5C-54983A04FAE0}"/>
          </ac:grpSpMkLst>
        </pc:grpChg>
        <pc:grpChg chg="del mod">
          <ac:chgData name="mehmet sait özdemir" userId="dce2c172-62e6-4d50-b888-93ec6715f647" providerId="ADAL" clId="{40008419-9A3D-4BD8-80F0-2230B17E56BA}" dt="2023-08-07T13:52:15.915" v="619"/>
          <ac:grpSpMkLst>
            <pc:docMk/>
            <pc:sldMk cId="3464193324" sldId="298"/>
            <ac:grpSpMk id="56" creationId="{AB089A8B-EBA5-4694-A9CE-A2AB0337C192}"/>
          </ac:grpSpMkLst>
        </pc:grpChg>
        <pc:grpChg chg="mod">
          <ac:chgData name="mehmet sait özdemir" userId="dce2c172-62e6-4d50-b888-93ec6715f647" providerId="ADAL" clId="{40008419-9A3D-4BD8-80F0-2230B17E56BA}" dt="2023-08-07T13:52:10.849" v="613"/>
          <ac:grpSpMkLst>
            <pc:docMk/>
            <pc:sldMk cId="3464193324" sldId="298"/>
            <ac:grpSpMk id="57" creationId="{7D34574F-904B-7443-568C-4E93C6947553}"/>
          </ac:grpSpMkLst>
        </pc:grpChg>
        <pc:grpChg chg="mod">
          <ac:chgData name="mehmet sait özdemir" userId="dce2c172-62e6-4d50-b888-93ec6715f647" providerId="ADAL" clId="{40008419-9A3D-4BD8-80F0-2230B17E56BA}" dt="2023-08-07T13:52:15.915" v="619"/>
          <ac:grpSpMkLst>
            <pc:docMk/>
            <pc:sldMk cId="3464193324" sldId="298"/>
            <ac:grpSpMk id="63" creationId="{2BC50F6C-BFD6-E607-D27E-B9D41C1DBA16}"/>
          </ac:grpSpMkLst>
        </pc:grpChg>
        <pc:grpChg chg="mod">
          <ac:chgData name="mehmet sait özdemir" userId="dce2c172-62e6-4d50-b888-93ec6715f647" providerId="ADAL" clId="{40008419-9A3D-4BD8-80F0-2230B17E56BA}" dt="2023-08-07T13:52:15.915" v="619"/>
          <ac:grpSpMkLst>
            <pc:docMk/>
            <pc:sldMk cId="3464193324" sldId="298"/>
            <ac:grpSpMk id="64" creationId="{ECEE89D3-5D52-9D69-7AA8-BD3D9F19B32D}"/>
          </ac:grpSpMkLst>
        </pc:grpChg>
        <pc:picChg chg="add mod">
          <ac:chgData name="mehmet sait özdemir" userId="dce2c172-62e6-4d50-b888-93ec6715f647" providerId="ADAL" clId="{40008419-9A3D-4BD8-80F0-2230B17E56BA}" dt="2023-08-06T14:46:30.704" v="84" actId="14100"/>
          <ac:picMkLst>
            <pc:docMk/>
            <pc:sldMk cId="3464193324" sldId="298"/>
            <ac:picMk id="3" creationId="{BB56FDF4-8AC9-58C5-BAE7-9DF4E9A1F727}"/>
          </ac:picMkLst>
        </pc:pic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" creationId="{D579644E-5B37-A494-26D5-0D862C1127F0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4" creationId="{CFA86D77-AA2F-A2C1-BBDC-F4EC04E8BE89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5" creationId="{0D66B32C-3D65-AF89-5ACB-7FCF6CE3A8A3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6" creationId="{2A699D0E-ADC1-EDC5-7A60-D2271CB2B480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7" creationId="{BA185DAB-8EFE-2B81-AE0F-6BAE73464EC5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9" creationId="{C83ACD81-AFE6-BEBF-43BE-4C2DE3F884A3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12" creationId="{BEE650C9-2226-91D3-9D50-B6D0223C46D2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13" creationId="{02F633BD-D25E-0280-56FB-B80DEDD4CC73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14" creationId="{14A29DC3-A8E8-43A5-1F40-65FAE5339130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15" creationId="{E1931C96-7AF2-0CA6-AABC-173FF07B2338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16" creationId="{5D731C56-DBC8-81D6-BFA8-BE4C9E28ED17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17" creationId="{547B99CE-CD52-08F5-9854-D57BE22AEB3A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18" creationId="{033C3385-9AB6-D52E-508C-DDE656582467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19" creationId="{1E514EE1-0232-2C00-B534-C9F824A84CBE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0" creationId="{BCDEF297-DB86-995E-08A1-299E3D2C23D9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1" creationId="{D80CE05B-4542-6191-F4B6-3416EFA3E04A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2" creationId="{A134D9B0-9AF5-28BE-30B6-74A9FA4F90A6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3" creationId="{3F01A240-356D-D2AB-437E-37633A075ADF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4" creationId="{5343F58F-59F9-4FC6-3F3F-E6EE4E1D200C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5" creationId="{7B5FA074-3A8C-74EF-E5AF-09EA4973BC72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6" creationId="{DB19147B-F11A-4A2B-1FB0-C72865CCBBC7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27" creationId="{95231747-A9E3-16F4-BECB-39D155651CBE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31" creationId="{AB54277B-F796-B337-7A02-DCC3D7AEC5CD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32" creationId="{11C7940A-64AB-3DF1-B21C-26EA0FD0D237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33" creationId="{DC27F0DC-8569-B659-A719-6F1B9030D91A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34" creationId="{968DC6B6-2A0B-FD42-B147-297E93FED36F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35" creationId="{76B5BC8A-6633-025C-F5D2-4C4DCFAFEBCD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37" creationId="{EED295DC-37FD-27A9-9388-EC8C5045DA18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39" creationId="{BAFDC0F4-5732-8B81-F0AD-FC848789447C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40" creationId="{612BAF36-ADEF-6EB7-7332-FFBDDDEFD471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42" creationId="{DEACC281-ED17-1399-F8E2-1AC67D01917C}"/>
          </ac:inkMkLst>
        </pc:inkChg>
        <pc:inkChg chg="add mod">
          <ac:chgData name="mehmet sait özdemir" userId="dce2c172-62e6-4d50-b888-93ec6715f647" providerId="ADAL" clId="{40008419-9A3D-4BD8-80F0-2230B17E56BA}" dt="2023-08-07T13:51:47.287" v="601"/>
          <ac:inkMkLst>
            <pc:docMk/>
            <pc:sldMk cId="3464193324" sldId="298"/>
            <ac:inkMk id="43" creationId="{17AE7761-CCE9-20BD-8266-F6A85055946B}"/>
          </ac:inkMkLst>
        </pc:inkChg>
        <pc:inkChg chg="add mod">
          <ac:chgData name="mehmet sait özdemir" userId="dce2c172-62e6-4d50-b888-93ec6715f647" providerId="ADAL" clId="{40008419-9A3D-4BD8-80F0-2230B17E56BA}" dt="2023-08-07T13:52:10.849" v="613"/>
          <ac:inkMkLst>
            <pc:docMk/>
            <pc:sldMk cId="3464193324" sldId="298"/>
            <ac:inkMk id="45" creationId="{3E44C93B-6735-2641-8C0A-C1B9A64655A2}"/>
          </ac:inkMkLst>
        </pc:inkChg>
        <pc:inkChg chg="add mod">
          <ac:chgData name="mehmet sait özdemir" userId="dce2c172-62e6-4d50-b888-93ec6715f647" providerId="ADAL" clId="{40008419-9A3D-4BD8-80F0-2230B17E56BA}" dt="2023-08-07T13:52:10.849" v="613"/>
          <ac:inkMkLst>
            <pc:docMk/>
            <pc:sldMk cId="3464193324" sldId="298"/>
            <ac:inkMk id="46" creationId="{59B93D22-837C-3688-2221-1F76859DB224}"/>
          </ac:inkMkLst>
        </pc:inkChg>
        <pc:inkChg chg="add mod">
          <ac:chgData name="mehmet sait özdemir" userId="dce2c172-62e6-4d50-b888-93ec6715f647" providerId="ADAL" clId="{40008419-9A3D-4BD8-80F0-2230B17E56BA}" dt="2023-08-07T13:52:10.849" v="613"/>
          <ac:inkMkLst>
            <pc:docMk/>
            <pc:sldMk cId="3464193324" sldId="298"/>
            <ac:inkMk id="47" creationId="{80888A82-1B79-4815-43BE-8468C080240B}"/>
          </ac:inkMkLst>
        </pc:inkChg>
        <pc:inkChg chg="add mod">
          <ac:chgData name="mehmet sait özdemir" userId="dce2c172-62e6-4d50-b888-93ec6715f647" providerId="ADAL" clId="{40008419-9A3D-4BD8-80F0-2230B17E56BA}" dt="2023-08-07T13:52:10.849" v="613"/>
          <ac:inkMkLst>
            <pc:docMk/>
            <pc:sldMk cId="3464193324" sldId="298"/>
            <ac:inkMk id="48" creationId="{6A5C6773-C334-4EA3-2F4D-BEB1ADC0FC24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49" creationId="{DC09F695-F90A-E144-72A9-E4DBD9C62B47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50" creationId="{795BAE91-1579-10FA-3A9B-154D5936B13D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51" creationId="{D4FFF758-ACB1-6B5D-20BF-144FEC7D7F29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52" creationId="{1883D3BC-61AE-317C-B2D7-65C1DD87F282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53" creationId="{BAEED765-45AF-1537-51D4-873852E883C8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54" creationId="{F305C816-93AE-5B5B-47BE-E0AA7B9BD15E}"/>
          </ac:inkMkLst>
        </pc:inkChg>
        <pc:inkChg chg="add">
          <ac:chgData name="mehmet sait özdemir" userId="dce2c172-62e6-4d50-b888-93ec6715f647" providerId="ADAL" clId="{40008419-9A3D-4BD8-80F0-2230B17E56BA}" dt="2023-08-07T13:52:09.959" v="612" actId="9405"/>
          <ac:inkMkLst>
            <pc:docMk/>
            <pc:sldMk cId="3464193324" sldId="298"/>
            <ac:inkMk id="55" creationId="{A1F3B075-938E-E94F-74A4-D2D98A0996A6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58" creationId="{4DC76DC2-3246-1B72-7CC8-E16792C52DE1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59" creationId="{B1A43EDD-F2FB-BC69-F105-C773B6CFA45A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60" creationId="{391F168B-1668-7BAD-1D2F-17E12BB858B9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61" creationId="{E1B7D0C2-67D5-699B-528D-7A53F61574A5}"/>
          </ac:inkMkLst>
        </pc:inkChg>
        <pc:inkChg chg="add mod">
          <ac:chgData name="mehmet sait özdemir" userId="dce2c172-62e6-4d50-b888-93ec6715f647" providerId="ADAL" clId="{40008419-9A3D-4BD8-80F0-2230B17E56BA}" dt="2023-08-07T13:52:15.915" v="619"/>
          <ac:inkMkLst>
            <pc:docMk/>
            <pc:sldMk cId="3464193324" sldId="298"/>
            <ac:inkMk id="62" creationId="{414A26B7-2227-E77B-9D8D-A1FF863EDE3A}"/>
          </ac:inkMkLst>
        </pc:inkChg>
        <pc:inkChg chg="add">
          <ac:chgData name="mehmet sait özdemir" userId="dce2c172-62e6-4d50-b888-93ec6715f647" providerId="ADAL" clId="{40008419-9A3D-4BD8-80F0-2230B17E56BA}" dt="2023-08-07T13:52:18.879" v="620" actId="9405"/>
          <ac:inkMkLst>
            <pc:docMk/>
            <pc:sldMk cId="3464193324" sldId="298"/>
            <ac:inkMk id="65" creationId="{68AE120D-ED5A-9043-5482-BC04C39996EA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2958559821" sldId="299"/>
        </pc:sldMkLst>
      </pc:sldChg>
      <pc:sldChg chg="addSp modSp add mod replId">
        <pc:chgData name="mehmet sait özdemir" userId="dce2c172-62e6-4d50-b888-93ec6715f647" providerId="ADAL" clId="{40008419-9A3D-4BD8-80F0-2230B17E56BA}" dt="2023-08-07T13:52:55.366" v="637"/>
        <pc:sldMkLst>
          <pc:docMk/>
          <pc:sldMk cId="3490621510" sldId="299"/>
        </pc:sldMkLst>
        <pc:grpChg chg="mod">
          <ac:chgData name="mehmet sait özdemir" userId="dce2c172-62e6-4d50-b888-93ec6715f647" providerId="ADAL" clId="{40008419-9A3D-4BD8-80F0-2230B17E56BA}" dt="2023-08-07T13:52:33.167" v="625"/>
          <ac:grpSpMkLst>
            <pc:docMk/>
            <pc:sldMk cId="3490621510" sldId="299"/>
            <ac:grpSpMk id="7" creationId="{17AD88D0-0FA1-AFAB-6D7B-F1A4A89FDCEA}"/>
          </ac:grpSpMkLst>
        </pc:grpChg>
        <pc:grpChg chg="mod">
          <ac:chgData name="mehmet sait özdemir" userId="dce2c172-62e6-4d50-b888-93ec6715f647" providerId="ADAL" clId="{40008419-9A3D-4BD8-80F0-2230B17E56BA}" dt="2023-08-07T13:52:37.824" v="628"/>
          <ac:grpSpMkLst>
            <pc:docMk/>
            <pc:sldMk cId="3490621510" sldId="299"/>
            <ac:grpSpMk id="12" creationId="{8D228E06-4C83-0C47-A78F-7C3B9F85D463}"/>
          </ac:grpSpMkLst>
        </pc:grpChg>
        <pc:grpChg chg="mod">
          <ac:chgData name="mehmet sait özdemir" userId="dce2c172-62e6-4d50-b888-93ec6715f647" providerId="ADAL" clId="{40008419-9A3D-4BD8-80F0-2230B17E56BA}" dt="2023-08-07T13:52:55.366" v="637"/>
          <ac:grpSpMkLst>
            <pc:docMk/>
            <pc:sldMk cId="3490621510" sldId="299"/>
            <ac:grpSpMk id="21" creationId="{1F26F088-FD1C-0A9E-2D56-F8A6954EF9D3}"/>
          </ac:grpSpMkLst>
        </pc:grpChg>
        <pc:picChg chg="add mod">
          <ac:chgData name="mehmet sait özdemir" userId="dce2c172-62e6-4d50-b888-93ec6715f647" providerId="ADAL" clId="{40008419-9A3D-4BD8-80F0-2230B17E56BA}" dt="2023-08-06T14:47:37.837" v="87" actId="1076"/>
          <ac:picMkLst>
            <pc:docMk/>
            <pc:sldMk cId="3490621510" sldId="299"/>
            <ac:picMk id="3" creationId="{DC396116-BC8D-F3F2-FC50-460686B58B37}"/>
          </ac:picMkLst>
        </pc:picChg>
        <pc:inkChg chg="add">
          <ac:chgData name="mehmet sait özdemir" userId="dce2c172-62e6-4d50-b888-93ec6715f647" providerId="ADAL" clId="{40008419-9A3D-4BD8-80F0-2230B17E56BA}" dt="2023-08-07T13:52:28.132" v="621" actId="9405"/>
          <ac:inkMkLst>
            <pc:docMk/>
            <pc:sldMk cId="3490621510" sldId="299"/>
            <ac:inkMk id="2" creationId="{140219AE-2E99-2E91-F892-430C0B8509CD}"/>
          </ac:inkMkLst>
        </pc:inkChg>
        <pc:inkChg chg="add">
          <ac:chgData name="mehmet sait özdemir" userId="dce2c172-62e6-4d50-b888-93ec6715f647" providerId="ADAL" clId="{40008419-9A3D-4BD8-80F0-2230B17E56BA}" dt="2023-08-07T13:52:30.436" v="622" actId="9405"/>
          <ac:inkMkLst>
            <pc:docMk/>
            <pc:sldMk cId="3490621510" sldId="299"/>
            <ac:inkMk id="4" creationId="{B99ED52D-D44F-9BD2-02F2-44BDA1D77388}"/>
          </ac:inkMkLst>
        </pc:inkChg>
        <pc:inkChg chg="add mod">
          <ac:chgData name="mehmet sait özdemir" userId="dce2c172-62e6-4d50-b888-93ec6715f647" providerId="ADAL" clId="{40008419-9A3D-4BD8-80F0-2230B17E56BA}" dt="2023-08-07T13:52:33.167" v="625"/>
          <ac:inkMkLst>
            <pc:docMk/>
            <pc:sldMk cId="3490621510" sldId="299"/>
            <ac:inkMk id="5" creationId="{FC140864-A026-AE71-BE62-00ED3A4F18A0}"/>
          </ac:inkMkLst>
        </pc:inkChg>
        <pc:inkChg chg="add mod">
          <ac:chgData name="mehmet sait özdemir" userId="dce2c172-62e6-4d50-b888-93ec6715f647" providerId="ADAL" clId="{40008419-9A3D-4BD8-80F0-2230B17E56BA}" dt="2023-08-07T13:52:33.167" v="625"/>
          <ac:inkMkLst>
            <pc:docMk/>
            <pc:sldMk cId="3490621510" sldId="299"/>
            <ac:inkMk id="6" creationId="{FA1D2BF6-BA47-802C-3EDA-0BD2D240F43B}"/>
          </ac:inkMkLst>
        </pc:inkChg>
        <pc:inkChg chg="add mod">
          <ac:chgData name="mehmet sait özdemir" userId="dce2c172-62e6-4d50-b888-93ec6715f647" providerId="ADAL" clId="{40008419-9A3D-4BD8-80F0-2230B17E56BA}" dt="2023-08-07T13:52:37.824" v="628"/>
          <ac:inkMkLst>
            <pc:docMk/>
            <pc:sldMk cId="3490621510" sldId="299"/>
            <ac:inkMk id="8" creationId="{7B651658-2DC2-A812-5B73-4C0D89B0A784}"/>
          </ac:inkMkLst>
        </pc:inkChg>
        <pc:inkChg chg="add mod">
          <ac:chgData name="mehmet sait özdemir" userId="dce2c172-62e6-4d50-b888-93ec6715f647" providerId="ADAL" clId="{40008419-9A3D-4BD8-80F0-2230B17E56BA}" dt="2023-08-07T13:52:37.824" v="628"/>
          <ac:inkMkLst>
            <pc:docMk/>
            <pc:sldMk cId="3490621510" sldId="299"/>
            <ac:inkMk id="9" creationId="{DEE979B6-4F37-B76D-9D60-312C8716A995}"/>
          </ac:inkMkLst>
        </pc:inkChg>
        <pc:inkChg chg="add">
          <ac:chgData name="mehmet sait özdemir" userId="dce2c172-62e6-4d50-b888-93ec6715f647" providerId="ADAL" clId="{40008419-9A3D-4BD8-80F0-2230B17E56BA}" dt="2023-08-07T13:52:47.770" v="629" actId="9405"/>
          <ac:inkMkLst>
            <pc:docMk/>
            <pc:sldMk cId="3490621510" sldId="299"/>
            <ac:inkMk id="13" creationId="{D8B2510A-A9D7-EB98-D5F5-1208CE1A21FE}"/>
          </ac:inkMkLst>
        </pc:inkChg>
        <pc:inkChg chg="add">
          <ac:chgData name="mehmet sait özdemir" userId="dce2c172-62e6-4d50-b888-93ec6715f647" providerId="ADAL" clId="{40008419-9A3D-4BD8-80F0-2230B17E56BA}" dt="2023-08-07T13:52:48.842" v="630" actId="9405"/>
          <ac:inkMkLst>
            <pc:docMk/>
            <pc:sldMk cId="3490621510" sldId="299"/>
            <ac:inkMk id="14" creationId="{7220B08D-7F96-9A92-A02D-5969C627EF7C}"/>
          </ac:inkMkLst>
        </pc:inkChg>
        <pc:inkChg chg="add">
          <ac:chgData name="mehmet sait özdemir" userId="dce2c172-62e6-4d50-b888-93ec6715f647" providerId="ADAL" clId="{40008419-9A3D-4BD8-80F0-2230B17E56BA}" dt="2023-08-07T13:52:49.756" v="631" actId="9405"/>
          <ac:inkMkLst>
            <pc:docMk/>
            <pc:sldMk cId="3490621510" sldId="299"/>
            <ac:inkMk id="15" creationId="{3D0E0141-19AC-2A6C-A5BB-26C71910ECD0}"/>
          </ac:inkMkLst>
        </pc:inkChg>
        <pc:inkChg chg="add mod">
          <ac:chgData name="mehmet sait özdemir" userId="dce2c172-62e6-4d50-b888-93ec6715f647" providerId="ADAL" clId="{40008419-9A3D-4BD8-80F0-2230B17E56BA}" dt="2023-08-07T13:52:55.366" v="637"/>
          <ac:inkMkLst>
            <pc:docMk/>
            <pc:sldMk cId="3490621510" sldId="299"/>
            <ac:inkMk id="16" creationId="{F27764D2-5382-7AE4-9605-E6B4C601A173}"/>
          </ac:inkMkLst>
        </pc:inkChg>
        <pc:inkChg chg="add mod">
          <ac:chgData name="mehmet sait özdemir" userId="dce2c172-62e6-4d50-b888-93ec6715f647" providerId="ADAL" clId="{40008419-9A3D-4BD8-80F0-2230B17E56BA}" dt="2023-08-07T13:52:55.366" v="637"/>
          <ac:inkMkLst>
            <pc:docMk/>
            <pc:sldMk cId="3490621510" sldId="299"/>
            <ac:inkMk id="17" creationId="{C9BA98D0-36C1-0E54-227C-931A41543E31}"/>
          </ac:inkMkLst>
        </pc:inkChg>
        <pc:inkChg chg="add mod">
          <ac:chgData name="mehmet sait özdemir" userId="dce2c172-62e6-4d50-b888-93ec6715f647" providerId="ADAL" clId="{40008419-9A3D-4BD8-80F0-2230B17E56BA}" dt="2023-08-07T13:52:55.366" v="637"/>
          <ac:inkMkLst>
            <pc:docMk/>
            <pc:sldMk cId="3490621510" sldId="299"/>
            <ac:inkMk id="18" creationId="{9E76E75E-5110-931A-D307-BFCF9FE7536C}"/>
          </ac:inkMkLst>
        </pc:inkChg>
        <pc:inkChg chg="add mod">
          <ac:chgData name="mehmet sait özdemir" userId="dce2c172-62e6-4d50-b888-93ec6715f647" providerId="ADAL" clId="{40008419-9A3D-4BD8-80F0-2230B17E56BA}" dt="2023-08-07T13:52:55.366" v="637"/>
          <ac:inkMkLst>
            <pc:docMk/>
            <pc:sldMk cId="3490621510" sldId="299"/>
            <ac:inkMk id="19" creationId="{7D3C0BB4-3C65-B621-5B8F-8465F3EF09F4}"/>
          </ac:inkMkLst>
        </pc:inkChg>
        <pc:inkChg chg="add mod">
          <ac:chgData name="mehmet sait özdemir" userId="dce2c172-62e6-4d50-b888-93ec6715f647" providerId="ADAL" clId="{40008419-9A3D-4BD8-80F0-2230B17E56BA}" dt="2023-08-07T13:52:55.366" v="637"/>
          <ac:inkMkLst>
            <pc:docMk/>
            <pc:sldMk cId="3490621510" sldId="299"/>
            <ac:inkMk id="20" creationId="{2C1CDB4A-09B6-552F-DBF3-EECDB1614049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2100225053" sldId="300"/>
        </pc:sldMkLst>
      </pc:sldChg>
      <pc:sldChg chg="addSp delSp modSp add mod replId">
        <pc:chgData name="mehmet sait özdemir" userId="dce2c172-62e6-4d50-b888-93ec6715f647" providerId="ADAL" clId="{40008419-9A3D-4BD8-80F0-2230B17E56BA}" dt="2023-08-07T13:53:25.936" v="667"/>
        <pc:sldMkLst>
          <pc:docMk/>
          <pc:sldMk cId="3966121632" sldId="300"/>
        </pc:sldMkLst>
        <pc:grpChg chg="mod">
          <ac:chgData name="mehmet sait özdemir" userId="dce2c172-62e6-4d50-b888-93ec6715f647" providerId="ADAL" clId="{40008419-9A3D-4BD8-80F0-2230B17E56BA}" dt="2023-08-07T13:53:06.544" v="641"/>
          <ac:grpSpMkLst>
            <pc:docMk/>
            <pc:sldMk cId="3966121632" sldId="300"/>
            <ac:grpSpMk id="6" creationId="{1260AB8D-951F-8BFA-9744-E87C53F0893A}"/>
          </ac:grpSpMkLst>
        </pc:grpChg>
        <pc:grpChg chg="del mod">
          <ac:chgData name="mehmet sait özdemir" userId="dce2c172-62e6-4d50-b888-93ec6715f647" providerId="ADAL" clId="{40008419-9A3D-4BD8-80F0-2230B17E56BA}" dt="2023-08-07T13:53:19.326" v="654"/>
          <ac:grpSpMkLst>
            <pc:docMk/>
            <pc:sldMk cId="3966121632" sldId="300"/>
            <ac:grpSpMk id="15" creationId="{D984ADD3-04EC-3701-0BD1-35A81AA00F0A}"/>
          </ac:grpSpMkLst>
        </pc:grpChg>
        <pc:grpChg chg="mod">
          <ac:chgData name="mehmet sait özdemir" userId="dce2c172-62e6-4d50-b888-93ec6715f647" providerId="ADAL" clId="{40008419-9A3D-4BD8-80F0-2230B17E56BA}" dt="2023-08-07T13:53:19.326" v="654"/>
          <ac:grpSpMkLst>
            <pc:docMk/>
            <pc:sldMk cId="3966121632" sldId="300"/>
            <ac:grpSpMk id="21" creationId="{093207E4-50B0-9ADF-0B89-F6FAF6D17E04}"/>
          </ac:grpSpMkLst>
        </pc:grpChg>
        <pc:grpChg chg="mod">
          <ac:chgData name="mehmet sait özdemir" userId="dce2c172-62e6-4d50-b888-93ec6715f647" providerId="ADAL" clId="{40008419-9A3D-4BD8-80F0-2230B17E56BA}" dt="2023-08-07T13:53:23.319" v="661"/>
          <ac:grpSpMkLst>
            <pc:docMk/>
            <pc:sldMk cId="3966121632" sldId="300"/>
            <ac:grpSpMk id="28" creationId="{682B90D5-6CFE-1BA0-B1F3-45CAB06F2BD4}"/>
          </ac:grpSpMkLst>
        </pc:grpChg>
        <pc:grpChg chg="mod">
          <ac:chgData name="mehmet sait özdemir" userId="dce2c172-62e6-4d50-b888-93ec6715f647" providerId="ADAL" clId="{40008419-9A3D-4BD8-80F0-2230B17E56BA}" dt="2023-08-07T13:53:25.936" v="667"/>
          <ac:grpSpMkLst>
            <pc:docMk/>
            <pc:sldMk cId="3966121632" sldId="300"/>
            <ac:grpSpMk id="34" creationId="{5591126E-5C9D-5E6A-4DAA-A2580D9CFC1C}"/>
          </ac:grpSpMkLst>
        </pc:grpChg>
        <pc:picChg chg="add mod">
          <ac:chgData name="mehmet sait özdemir" userId="dce2c172-62e6-4d50-b888-93ec6715f647" providerId="ADAL" clId="{40008419-9A3D-4BD8-80F0-2230B17E56BA}" dt="2023-08-06T14:48:25.329" v="90" actId="1076"/>
          <ac:picMkLst>
            <pc:docMk/>
            <pc:sldMk cId="3966121632" sldId="300"/>
            <ac:picMk id="3" creationId="{9AB41498-5F61-6F8D-4F66-B2F83BAFED84}"/>
          </ac:picMkLst>
        </pc:picChg>
        <pc:inkChg chg="add mod">
          <ac:chgData name="mehmet sait özdemir" userId="dce2c172-62e6-4d50-b888-93ec6715f647" providerId="ADAL" clId="{40008419-9A3D-4BD8-80F0-2230B17E56BA}" dt="2023-08-07T13:53:06.544" v="641"/>
          <ac:inkMkLst>
            <pc:docMk/>
            <pc:sldMk cId="3966121632" sldId="300"/>
            <ac:inkMk id="2" creationId="{24BB2D28-0192-8AB4-3255-208F6354C192}"/>
          </ac:inkMkLst>
        </pc:inkChg>
        <pc:inkChg chg="add mod">
          <ac:chgData name="mehmet sait özdemir" userId="dce2c172-62e6-4d50-b888-93ec6715f647" providerId="ADAL" clId="{40008419-9A3D-4BD8-80F0-2230B17E56BA}" dt="2023-08-07T13:53:06.544" v="641"/>
          <ac:inkMkLst>
            <pc:docMk/>
            <pc:sldMk cId="3966121632" sldId="300"/>
            <ac:inkMk id="4" creationId="{45D87AA8-369F-3047-FC64-9D2BD8D4D65C}"/>
          </ac:inkMkLst>
        </pc:inkChg>
        <pc:inkChg chg="add mod">
          <ac:chgData name="mehmet sait özdemir" userId="dce2c172-62e6-4d50-b888-93ec6715f647" providerId="ADAL" clId="{40008419-9A3D-4BD8-80F0-2230B17E56BA}" dt="2023-08-07T13:53:06.544" v="641"/>
          <ac:inkMkLst>
            <pc:docMk/>
            <pc:sldMk cId="3966121632" sldId="300"/>
            <ac:inkMk id="5" creationId="{CE8E0957-E789-A0E4-D9AC-2B93D95FE86E}"/>
          </ac:inkMkLst>
        </pc:inkChg>
        <pc:inkChg chg="add">
          <ac:chgData name="mehmet sait özdemir" userId="dce2c172-62e6-4d50-b888-93ec6715f647" providerId="ADAL" clId="{40008419-9A3D-4BD8-80F0-2230B17E56BA}" dt="2023-08-07T13:53:07.663" v="642" actId="9405"/>
          <ac:inkMkLst>
            <pc:docMk/>
            <pc:sldMk cId="3966121632" sldId="300"/>
            <ac:inkMk id="7" creationId="{B383E03B-34C4-54E4-EDEC-E0FAEA01AB5B}"/>
          </ac:inkMkLst>
        </pc:inkChg>
        <pc:inkChg chg="add">
          <ac:chgData name="mehmet sait özdemir" userId="dce2c172-62e6-4d50-b888-93ec6715f647" providerId="ADAL" clId="{40008419-9A3D-4BD8-80F0-2230B17E56BA}" dt="2023-08-07T13:53:08.711" v="643" actId="9405"/>
          <ac:inkMkLst>
            <pc:docMk/>
            <pc:sldMk cId="3966121632" sldId="300"/>
            <ac:inkMk id="8" creationId="{4E151F13-E061-4D95-848E-90DA7B372489}"/>
          </ac:inkMkLst>
        </pc:inkChg>
        <pc:inkChg chg="add">
          <ac:chgData name="mehmet sait özdemir" userId="dce2c172-62e6-4d50-b888-93ec6715f647" providerId="ADAL" clId="{40008419-9A3D-4BD8-80F0-2230B17E56BA}" dt="2023-08-07T13:53:09.254" v="644" actId="9405"/>
          <ac:inkMkLst>
            <pc:docMk/>
            <pc:sldMk cId="3966121632" sldId="300"/>
            <ac:inkMk id="9" creationId="{C017B7B2-523E-296E-7048-42AB5DE98284}"/>
          </ac:inkMkLst>
        </pc:inkChg>
        <pc:inkChg chg="add">
          <ac:chgData name="mehmet sait özdemir" userId="dce2c172-62e6-4d50-b888-93ec6715f647" providerId="ADAL" clId="{40008419-9A3D-4BD8-80F0-2230B17E56BA}" dt="2023-08-07T13:53:11.462" v="645" actId="9405"/>
          <ac:inkMkLst>
            <pc:docMk/>
            <pc:sldMk cId="3966121632" sldId="300"/>
            <ac:inkMk id="12" creationId="{EA38B4B9-8B4E-9652-0BFE-0C1914D5A659}"/>
          </ac:inkMkLst>
        </pc:inkChg>
        <pc:inkChg chg="add mod">
          <ac:chgData name="mehmet sait özdemir" userId="dce2c172-62e6-4d50-b888-93ec6715f647" providerId="ADAL" clId="{40008419-9A3D-4BD8-80F0-2230B17E56BA}" dt="2023-08-07T13:53:19.326" v="654"/>
          <ac:inkMkLst>
            <pc:docMk/>
            <pc:sldMk cId="3966121632" sldId="300"/>
            <ac:inkMk id="13" creationId="{DC7462F6-4523-1BCE-CDA3-5AAF1EAC41F0}"/>
          </ac:inkMkLst>
        </pc:inkChg>
        <pc:inkChg chg="add mod">
          <ac:chgData name="mehmet sait özdemir" userId="dce2c172-62e6-4d50-b888-93ec6715f647" providerId="ADAL" clId="{40008419-9A3D-4BD8-80F0-2230B17E56BA}" dt="2023-08-07T13:53:19.326" v="654"/>
          <ac:inkMkLst>
            <pc:docMk/>
            <pc:sldMk cId="3966121632" sldId="300"/>
            <ac:inkMk id="14" creationId="{B421C31C-D959-F842-E5FF-6EA906D8F368}"/>
          </ac:inkMkLst>
        </pc:inkChg>
        <pc:inkChg chg="add mod">
          <ac:chgData name="mehmet sait özdemir" userId="dce2c172-62e6-4d50-b888-93ec6715f647" providerId="ADAL" clId="{40008419-9A3D-4BD8-80F0-2230B17E56BA}" dt="2023-08-07T13:53:19.326" v="654"/>
          <ac:inkMkLst>
            <pc:docMk/>
            <pc:sldMk cId="3966121632" sldId="300"/>
            <ac:inkMk id="16" creationId="{9D16CF1F-07D2-909B-3D13-FB9F7D458144}"/>
          </ac:inkMkLst>
        </pc:inkChg>
        <pc:inkChg chg="add mod">
          <ac:chgData name="mehmet sait özdemir" userId="dce2c172-62e6-4d50-b888-93ec6715f647" providerId="ADAL" clId="{40008419-9A3D-4BD8-80F0-2230B17E56BA}" dt="2023-08-07T13:53:19.326" v="654"/>
          <ac:inkMkLst>
            <pc:docMk/>
            <pc:sldMk cId="3966121632" sldId="300"/>
            <ac:inkMk id="17" creationId="{442EAA5E-7FB9-BC59-F779-84D6E18C2BED}"/>
          </ac:inkMkLst>
        </pc:inkChg>
        <pc:inkChg chg="add mod">
          <ac:chgData name="mehmet sait özdemir" userId="dce2c172-62e6-4d50-b888-93ec6715f647" providerId="ADAL" clId="{40008419-9A3D-4BD8-80F0-2230B17E56BA}" dt="2023-08-07T13:53:19.326" v="654"/>
          <ac:inkMkLst>
            <pc:docMk/>
            <pc:sldMk cId="3966121632" sldId="300"/>
            <ac:inkMk id="18" creationId="{F1270192-F7E0-9147-81BB-37605096A36D}"/>
          </ac:inkMkLst>
        </pc:inkChg>
        <pc:inkChg chg="add mod">
          <ac:chgData name="mehmet sait özdemir" userId="dce2c172-62e6-4d50-b888-93ec6715f647" providerId="ADAL" clId="{40008419-9A3D-4BD8-80F0-2230B17E56BA}" dt="2023-08-07T13:53:19.326" v="654"/>
          <ac:inkMkLst>
            <pc:docMk/>
            <pc:sldMk cId="3966121632" sldId="300"/>
            <ac:inkMk id="19" creationId="{7B04DE5D-F483-2B26-934D-B5FDF9315819}"/>
          </ac:inkMkLst>
        </pc:inkChg>
        <pc:inkChg chg="add mod">
          <ac:chgData name="mehmet sait özdemir" userId="dce2c172-62e6-4d50-b888-93ec6715f647" providerId="ADAL" clId="{40008419-9A3D-4BD8-80F0-2230B17E56BA}" dt="2023-08-07T13:53:19.326" v="654"/>
          <ac:inkMkLst>
            <pc:docMk/>
            <pc:sldMk cId="3966121632" sldId="300"/>
            <ac:inkMk id="20" creationId="{3B5CB982-8C57-DFE3-C221-39B587347E5A}"/>
          </ac:inkMkLst>
        </pc:inkChg>
        <pc:inkChg chg="add mod">
          <ac:chgData name="mehmet sait özdemir" userId="dce2c172-62e6-4d50-b888-93ec6715f647" providerId="ADAL" clId="{40008419-9A3D-4BD8-80F0-2230B17E56BA}" dt="2023-08-07T13:53:23.319" v="661"/>
          <ac:inkMkLst>
            <pc:docMk/>
            <pc:sldMk cId="3966121632" sldId="300"/>
            <ac:inkMk id="22" creationId="{F4D13657-C23C-A714-374B-787DC2C768C4}"/>
          </ac:inkMkLst>
        </pc:inkChg>
        <pc:inkChg chg="add mod">
          <ac:chgData name="mehmet sait özdemir" userId="dce2c172-62e6-4d50-b888-93ec6715f647" providerId="ADAL" clId="{40008419-9A3D-4BD8-80F0-2230B17E56BA}" dt="2023-08-07T13:53:23.319" v="661"/>
          <ac:inkMkLst>
            <pc:docMk/>
            <pc:sldMk cId="3966121632" sldId="300"/>
            <ac:inkMk id="23" creationId="{0E0A39B9-00CC-AD74-B202-DBF5EBD653F7}"/>
          </ac:inkMkLst>
        </pc:inkChg>
        <pc:inkChg chg="add mod">
          <ac:chgData name="mehmet sait özdemir" userId="dce2c172-62e6-4d50-b888-93ec6715f647" providerId="ADAL" clId="{40008419-9A3D-4BD8-80F0-2230B17E56BA}" dt="2023-08-07T13:53:23.319" v="661"/>
          <ac:inkMkLst>
            <pc:docMk/>
            <pc:sldMk cId="3966121632" sldId="300"/>
            <ac:inkMk id="24" creationId="{3975B725-8799-A3FF-80B8-BCED675F04E3}"/>
          </ac:inkMkLst>
        </pc:inkChg>
        <pc:inkChg chg="add mod">
          <ac:chgData name="mehmet sait özdemir" userId="dce2c172-62e6-4d50-b888-93ec6715f647" providerId="ADAL" clId="{40008419-9A3D-4BD8-80F0-2230B17E56BA}" dt="2023-08-07T13:53:23.319" v="661"/>
          <ac:inkMkLst>
            <pc:docMk/>
            <pc:sldMk cId="3966121632" sldId="300"/>
            <ac:inkMk id="25" creationId="{B698CCFE-8A40-B475-905E-0346BDAA383B}"/>
          </ac:inkMkLst>
        </pc:inkChg>
        <pc:inkChg chg="add mod">
          <ac:chgData name="mehmet sait özdemir" userId="dce2c172-62e6-4d50-b888-93ec6715f647" providerId="ADAL" clId="{40008419-9A3D-4BD8-80F0-2230B17E56BA}" dt="2023-08-07T13:53:23.319" v="661"/>
          <ac:inkMkLst>
            <pc:docMk/>
            <pc:sldMk cId="3966121632" sldId="300"/>
            <ac:inkMk id="26" creationId="{7F18E208-01B5-DF8B-39B4-8B0913147755}"/>
          </ac:inkMkLst>
        </pc:inkChg>
        <pc:inkChg chg="add mod">
          <ac:chgData name="mehmet sait özdemir" userId="dce2c172-62e6-4d50-b888-93ec6715f647" providerId="ADAL" clId="{40008419-9A3D-4BD8-80F0-2230B17E56BA}" dt="2023-08-07T13:53:23.319" v="661"/>
          <ac:inkMkLst>
            <pc:docMk/>
            <pc:sldMk cId="3966121632" sldId="300"/>
            <ac:inkMk id="27" creationId="{79468B6B-C0B1-2565-35EF-DC910F973CD2}"/>
          </ac:inkMkLst>
        </pc:inkChg>
        <pc:inkChg chg="add mod">
          <ac:chgData name="mehmet sait özdemir" userId="dce2c172-62e6-4d50-b888-93ec6715f647" providerId="ADAL" clId="{40008419-9A3D-4BD8-80F0-2230B17E56BA}" dt="2023-08-07T13:53:25.936" v="667"/>
          <ac:inkMkLst>
            <pc:docMk/>
            <pc:sldMk cId="3966121632" sldId="300"/>
            <ac:inkMk id="29" creationId="{CB15D5A4-84B8-4C86-BDA8-7F196E89C6FF}"/>
          </ac:inkMkLst>
        </pc:inkChg>
        <pc:inkChg chg="add mod">
          <ac:chgData name="mehmet sait özdemir" userId="dce2c172-62e6-4d50-b888-93ec6715f647" providerId="ADAL" clId="{40008419-9A3D-4BD8-80F0-2230B17E56BA}" dt="2023-08-07T13:53:25.936" v="667"/>
          <ac:inkMkLst>
            <pc:docMk/>
            <pc:sldMk cId="3966121632" sldId="300"/>
            <ac:inkMk id="30" creationId="{C4B65D68-7EC8-4E4F-B511-CDCF96598379}"/>
          </ac:inkMkLst>
        </pc:inkChg>
        <pc:inkChg chg="add mod">
          <ac:chgData name="mehmet sait özdemir" userId="dce2c172-62e6-4d50-b888-93ec6715f647" providerId="ADAL" clId="{40008419-9A3D-4BD8-80F0-2230B17E56BA}" dt="2023-08-07T13:53:25.936" v="667"/>
          <ac:inkMkLst>
            <pc:docMk/>
            <pc:sldMk cId="3966121632" sldId="300"/>
            <ac:inkMk id="31" creationId="{7BCA1B62-A632-35FB-7B92-00EB0E1818F8}"/>
          </ac:inkMkLst>
        </pc:inkChg>
        <pc:inkChg chg="add mod">
          <ac:chgData name="mehmet sait özdemir" userId="dce2c172-62e6-4d50-b888-93ec6715f647" providerId="ADAL" clId="{40008419-9A3D-4BD8-80F0-2230B17E56BA}" dt="2023-08-07T13:53:25.936" v="667"/>
          <ac:inkMkLst>
            <pc:docMk/>
            <pc:sldMk cId="3966121632" sldId="300"/>
            <ac:inkMk id="32" creationId="{FE7C71A4-89FA-38A6-389D-244DF160B050}"/>
          </ac:inkMkLst>
        </pc:inkChg>
        <pc:inkChg chg="add mod">
          <ac:chgData name="mehmet sait özdemir" userId="dce2c172-62e6-4d50-b888-93ec6715f647" providerId="ADAL" clId="{40008419-9A3D-4BD8-80F0-2230B17E56BA}" dt="2023-08-07T13:53:25.936" v="667"/>
          <ac:inkMkLst>
            <pc:docMk/>
            <pc:sldMk cId="3966121632" sldId="300"/>
            <ac:inkMk id="33" creationId="{DAD28D3C-3611-A6E5-7AB9-BAB53B41BC3D}"/>
          </ac:inkMkLst>
        </pc:inkChg>
      </pc:sldChg>
      <pc:sldChg chg="addSp modSp add mod replId">
        <pc:chgData name="mehmet sait özdemir" userId="dce2c172-62e6-4d50-b888-93ec6715f647" providerId="ADAL" clId="{40008419-9A3D-4BD8-80F0-2230B17E56BA}" dt="2023-08-07T13:53:57.725" v="678" actId="9405"/>
        <pc:sldMkLst>
          <pc:docMk/>
          <pc:sldMk cId="2067326815" sldId="301"/>
        </pc:sldMkLst>
        <pc:picChg chg="add mod">
          <ac:chgData name="mehmet sait özdemir" userId="dce2c172-62e6-4d50-b888-93ec6715f647" providerId="ADAL" clId="{40008419-9A3D-4BD8-80F0-2230B17E56BA}" dt="2023-08-06T14:49:07.835" v="93" actId="1076"/>
          <ac:picMkLst>
            <pc:docMk/>
            <pc:sldMk cId="2067326815" sldId="301"/>
            <ac:picMk id="3" creationId="{FA824B54-9505-72DD-DA83-8CECEA8A7E31}"/>
          </ac:picMkLst>
        </pc:picChg>
        <pc:inkChg chg="add">
          <ac:chgData name="mehmet sait özdemir" userId="dce2c172-62e6-4d50-b888-93ec6715f647" providerId="ADAL" clId="{40008419-9A3D-4BD8-80F0-2230B17E56BA}" dt="2023-08-07T13:53:43.631" v="668" actId="9405"/>
          <ac:inkMkLst>
            <pc:docMk/>
            <pc:sldMk cId="2067326815" sldId="301"/>
            <ac:inkMk id="2" creationId="{91295ED3-77E8-6114-214A-C050A598A58E}"/>
          </ac:inkMkLst>
        </pc:inkChg>
        <pc:inkChg chg="add">
          <ac:chgData name="mehmet sait özdemir" userId="dce2c172-62e6-4d50-b888-93ec6715f647" providerId="ADAL" clId="{40008419-9A3D-4BD8-80F0-2230B17E56BA}" dt="2023-08-07T13:53:47.764" v="669" actId="9405"/>
          <ac:inkMkLst>
            <pc:docMk/>
            <pc:sldMk cId="2067326815" sldId="301"/>
            <ac:inkMk id="4" creationId="{92C0BA88-7C55-5856-2CAF-2B7279B75C51}"/>
          </ac:inkMkLst>
        </pc:inkChg>
        <pc:inkChg chg="add">
          <ac:chgData name="mehmet sait özdemir" userId="dce2c172-62e6-4d50-b888-93ec6715f647" providerId="ADAL" clId="{40008419-9A3D-4BD8-80F0-2230B17E56BA}" dt="2023-08-07T13:53:48.575" v="670" actId="9405"/>
          <ac:inkMkLst>
            <pc:docMk/>
            <pc:sldMk cId="2067326815" sldId="301"/>
            <ac:inkMk id="5" creationId="{AC8D79B6-BCB8-2241-F808-5A331350E194}"/>
          </ac:inkMkLst>
        </pc:inkChg>
        <pc:inkChg chg="add">
          <ac:chgData name="mehmet sait özdemir" userId="dce2c172-62e6-4d50-b888-93ec6715f647" providerId="ADAL" clId="{40008419-9A3D-4BD8-80F0-2230B17E56BA}" dt="2023-08-07T13:53:51.963" v="671" actId="9405"/>
          <ac:inkMkLst>
            <pc:docMk/>
            <pc:sldMk cId="2067326815" sldId="301"/>
            <ac:inkMk id="6" creationId="{94C09852-48CD-88F9-AAA6-5D6C94204BAD}"/>
          </ac:inkMkLst>
        </pc:inkChg>
        <pc:inkChg chg="add">
          <ac:chgData name="mehmet sait özdemir" userId="dce2c172-62e6-4d50-b888-93ec6715f647" providerId="ADAL" clId="{40008419-9A3D-4BD8-80F0-2230B17E56BA}" dt="2023-08-07T13:53:53.269" v="672" actId="9405"/>
          <ac:inkMkLst>
            <pc:docMk/>
            <pc:sldMk cId="2067326815" sldId="301"/>
            <ac:inkMk id="7" creationId="{EDA4A10C-61EC-78BD-0FE3-7084C5752BCC}"/>
          </ac:inkMkLst>
        </pc:inkChg>
        <pc:inkChg chg="add">
          <ac:chgData name="mehmet sait özdemir" userId="dce2c172-62e6-4d50-b888-93ec6715f647" providerId="ADAL" clId="{40008419-9A3D-4BD8-80F0-2230B17E56BA}" dt="2023-08-07T13:53:54.434" v="673" actId="9405"/>
          <ac:inkMkLst>
            <pc:docMk/>
            <pc:sldMk cId="2067326815" sldId="301"/>
            <ac:inkMk id="8" creationId="{37CF8A5A-5B08-D3F3-7A61-71842AE65E66}"/>
          </ac:inkMkLst>
        </pc:inkChg>
        <pc:inkChg chg="add">
          <ac:chgData name="mehmet sait özdemir" userId="dce2c172-62e6-4d50-b888-93ec6715f647" providerId="ADAL" clId="{40008419-9A3D-4BD8-80F0-2230B17E56BA}" dt="2023-08-07T13:53:55.322" v="674" actId="9405"/>
          <ac:inkMkLst>
            <pc:docMk/>
            <pc:sldMk cId="2067326815" sldId="301"/>
            <ac:inkMk id="9" creationId="{8DBBB822-1764-C244-AB0F-1D816DA12114}"/>
          </ac:inkMkLst>
        </pc:inkChg>
        <pc:inkChg chg="add">
          <ac:chgData name="mehmet sait özdemir" userId="dce2c172-62e6-4d50-b888-93ec6715f647" providerId="ADAL" clId="{40008419-9A3D-4BD8-80F0-2230B17E56BA}" dt="2023-08-07T13:53:56.126" v="675" actId="9405"/>
          <ac:inkMkLst>
            <pc:docMk/>
            <pc:sldMk cId="2067326815" sldId="301"/>
            <ac:inkMk id="12" creationId="{B4E617F9-6153-828E-4AE3-683CFE5B9B92}"/>
          </ac:inkMkLst>
        </pc:inkChg>
        <pc:inkChg chg="add">
          <ac:chgData name="mehmet sait özdemir" userId="dce2c172-62e6-4d50-b888-93ec6715f647" providerId="ADAL" clId="{40008419-9A3D-4BD8-80F0-2230B17E56BA}" dt="2023-08-07T13:53:56.700" v="676" actId="9405"/>
          <ac:inkMkLst>
            <pc:docMk/>
            <pc:sldMk cId="2067326815" sldId="301"/>
            <ac:inkMk id="13" creationId="{6C587D30-A66A-D810-F462-2C78B3FD1256}"/>
          </ac:inkMkLst>
        </pc:inkChg>
        <pc:inkChg chg="add">
          <ac:chgData name="mehmet sait özdemir" userId="dce2c172-62e6-4d50-b888-93ec6715f647" providerId="ADAL" clId="{40008419-9A3D-4BD8-80F0-2230B17E56BA}" dt="2023-08-07T13:53:57.351" v="677" actId="9405"/>
          <ac:inkMkLst>
            <pc:docMk/>
            <pc:sldMk cId="2067326815" sldId="301"/>
            <ac:inkMk id="14" creationId="{E5F15C80-672B-BB05-15FF-F51CA952CD96}"/>
          </ac:inkMkLst>
        </pc:inkChg>
        <pc:inkChg chg="add">
          <ac:chgData name="mehmet sait özdemir" userId="dce2c172-62e6-4d50-b888-93ec6715f647" providerId="ADAL" clId="{40008419-9A3D-4BD8-80F0-2230B17E56BA}" dt="2023-08-07T13:53:57.725" v="678" actId="9405"/>
          <ac:inkMkLst>
            <pc:docMk/>
            <pc:sldMk cId="2067326815" sldId="301"/>
            <ac:inkMk id="15" creationId="{238F6E43-4971-346F-D6A8-4004F2BE1716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096816335" sldId="301"/>
        </pc:sldMkLst>
      </pc:sldChg>
      <pc:sldChg chg="addSp delSp modSp add mod">
        <pc:chgData name="mehmet sait özdemir" userId="dce2c172-62e6-4d50-b888-93ec6715f647" providerId="ADAL" clId="{40008419-9A3D-4BD8-80F0-2230B17E56BA}" dt="2023-08-07T13:54:51.626" v="692" actId="9405"/>
        <pc:sldMkLst>
          <pc:docMk/>
          <pc:sldMk cId="1691434016" sldId="302"/>
        </pc:sldMkLst>
        <pc:grpChg chg="del mod">
          <ac:chgData name="mehmet sait özdemir" userId="dce2c172-62e6-4d50-b888-93ec6715f647" providerId="ADAL" clId="{40008419-9A3D-4BD8-80F0-2230B17E56BA}" dt="2023-08-07T13:54:17.896" v="682"/>
          <ac:grpSpMkLst>
            <pc:docMk/>
            <pc:sldMk cId="1691434016" sldId="302"/>
            <ac:grpSpMk id="5" creationId="{8F0817E6-AB82-C906-B283-FF19C1ED10CD}"/>
          </ac:grpSpMkLst>
        </pc:grpChg>
        <pc:grpChg chg="mod">
          <ac:chgData name="mehmet sait özdemir" userId="dce2c172-62e6-4d50-b888-93ec6715f647" providerId="ADAL" clId="{40008419-9A3D-4BD8-80F0-2230B17E56BA}" dt="2023-08-07T13:54:27.448" v="688"/>
          <ac:grpSpMkLst>
            <pc:docMk/>
            <pc:sldMk cId="1691434016" sldId="302"/>
            <ac:grpSpMk id="12" creationId="{40AEEAE0-2B2B-919C-584D-597797F78629}"/>
          </ac:grpSpMkLst>
        </pc:grpChg>
        <pc:picChg chg="add mod">
          <ac:chgData name="mehmet sait özdemir" userId="dce2c172-62e6-4d50-b888-93ec6715f647" providerId="ADAL" clId="{40008419-9A3D-4BD8-80F0-2230B17E56BA}" dt="2023-08-06T14:49:34.663" v="96" actId="1076"/>
          <ac:picMkLst>
            <pc:docMk/>
            <pc:sldMk cId="1691434016" sldId="302"/>
            <ac:picMk id="3" creationId="{8A30CD71-1E60-108E-8211-759BB7D2CD05}"/>
          </ac:picMkLst>
        </pc:picChg>
        <pc:inkChg chg="add del mod">
          <ac:chgData name="mehmet sait özdemir" userId="dce2c172-62e6-4d50-b888-93ec6715f647" providerId="ADAL" clId="{40008419-9A3D-4BD8-80F0-2230B17E56BA}" dt="2023-08-07T13:54:17.896" v="682"/>
          <ac:inkMkLst>
            <pc:docMk/>
            <pc:sldMk cId="1691434016" sldId="302"/>
            <ac:inkMk id="2" creationId="{FBD3F3B7-D4CD-743D-3941-E8C19C71F820}"/>
          </ac:inkMkLst>
        </pc:inkChg>
        <pc:inkChg chg="add del mod">
          <ac:chgData name="mehmet sait özdemir" userId="dce2c172-62e6-4d50-b888-93ec6715f647" providerId="ADAL" clId="{40008419-9A3D-4BD8-80F0-2230B17E56BA}" dt="2023-08-07T13:54:17.896" v="683"/>
          <ac:inkMkLst>
            <pc:docMk/>
            <pc:sldMk cId="1691434016" sldId="302"/>
            <ac:inkMk id="4" creationId="{45891C84-1A68-B264-4B69-2B80D4160A57}"/>
          </ac:inkMkLst>
        </pc:inkChg>
        <pc:inkChg chg="add">
          <ac:chgData name="mehmet sait özdemir" userId="dce2c172-62e6-4d50-b888-93ec6715f647" providerId="ADAL" clId="{40008419-9A3D-4BD8-80F0-2230B17E56BA}" dt="2023-08-07T13:54:20.799" v="684" actId="9405"/>
          <ac:inkMkLst>
            <pc:docMk/>
            <pc:sldMk cId="1691434016" sldId="302"/>
            <ac:inkMk id="6" creationId="{52032799-10B4-3692-A2B6-A0C4D42E2747}"/>
          </ac:inkMkLst>
        </pc:inkChg>
        <pc:inkChg chg="add">
          <ac:chgData name="mehmet sait özdemir" userId="dce2c172-62e6-4d50-b888-93ec6715f647" providerId="ADAL" clId="{40008419-9A3D-4BD8-80F0-2230B17E56BA}" dt="2023-08-07T13:54:24.306" v="685" actId="9405"/>
          <ac:inkMkLst>
            <pc:docMk/>
            <pc:sldMk cId="1691434016" sldId="302"/>
            <ac:inkMk id="7" creationId="{08A321B9-FF03-033E-C036-E6691B80420C}"/>
          </ac:inkMkLst>
        </pc:inkChg>
        <pc:inkChg chg="add mod">
          <ac:chgData name="mehmet sait özdemir" userId="dce2c172-62e6-4d50-b888-93ec6715f647" providerId="ADAL" clId="{40008419-9A3D-4BD8-80F0-2230B17E56BA}" dt="2023-08-07T13:54:27.448" v="688"/>
          <ac:inkMkLst>
            <pc:docMk/>
            <pc:sldMk cId="1691434016" sldId="302"/>
            <ac:inkMk id="8" creationId="{D9E79477-2306-F8BB-ED3F-B1E085B89CE7}"/>
          </ac:inkMkLst>
        </pc:inkChg>
        <pc:inkChg chg="add mod">
          <ac:chgData name="mehmet sait özdemir" userId="dce2c172-62e6-4d50-b888-93ec6715f647" providerId="ADAL" clId="{40008419-9A3D-4BD8-80F0-2230B17E56BA}" dt="2023-08-07T13:54:27.448" v="688"/>
          <ac:inkMkLst>
            <pc:docMk/>
            <pc:sldMk cId="1691434016" sldId="302"/>
            <ac:inkMk id="9" creationId="{44C4E475-6FA1-A1C8-8D59-38E95375D1BD}"/>
          </ac:inkMkLst>
        </pc:inkChg>
        <pc:inkChg chg="add">
          <ac:chgData name="mehmet sait özdemir" userId="dce2c172-62e6-4d50-b888-93ec6715f647" providerId="ADAL" clId="{40008419-9A3D-4BD8-80F0-2230B17E56BA}" dt="2023-08-07T13:54:27.934" v="689" actId="9405"/>
          <ac:inkMkLst>
            <pc:docMk/>
            <pc:sldMk cId="1691434016" sldId="302"/>
            <ac:inkMk id="13" creationId="{9D0DB122-26A3-D84B-7EF6-1095FAFCE378}"/>
          </ac:inkMkLst>
        </pc:inkChg>
        <pc:inkChg chg="add">
          <ac:chgData name="mehmet sait özdemir" userId="dce2c172-62e6-4d50-b888-93ec6715f647" providerId="ADAL" clId="{40008419-9A3D-4BD8-80F0-2230B17E56BA}" dt="2023-08-07T13:54:29.392" v="690" actId="9405"/>
          <ac:inkMkLst>
            <pc:docMk/>
            <pc:sldMk cId="1691434016" sldId="302"/>
            <ac:inkMk id="14" creationId="{D0FE06C0-CFC5-8CD7-5F72-B6B9CDF7F7BC}"/>
          </ac:inkMkLst>
        </pc:inkChg>
        <pc:inkChg chg="add">
          <ac:chgData name="mehmet sait özdemir" userId="dce2c172-62e6-4d50-b888-93ec6715f647" providerId="ADAL" clId="{40008419-9A3D-4BD8-80F0-2230B17E56BA}" dt="2023-08-07T13:54:42.903" v="691" actId="9405"/>
          <ac:inkMkLst>
            <pc:docMk/>
            <pc:sldMk cId="1691434016" sldId="302"/>
            <ac:inkMk id="15" creationId="{AFF0FCE2-070B-A663-002B-A438148C3B14}"/>
          </ac:inkMkLst>
        </pc:inkChg>
        <pc:inkChg chg="add">
          <ac:chgData name="mehmet sait özdemir" userId="dce2c172-62e6-4d50-b888-93ec6715f647" providerId="ADAL" clId="{40008419-9A3D-4BD8-80F0-2230B17E56BA}" dt="2023-08-07T13:54:51.626" v="692" actId="9405"/>
          <ac:inkMkLst>
            <pc:docMk/>
            <pc:sldMk cId="1691434016" sldId="302"/>
            <ac:inkMk id="16" creationId="{507BD3D4-C1B2-654F-74E4-99F9234307F7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2889608398" sldId="302"/>
        </pc:sldMkLst>
      </pc:sldChg>
      <pc:sldChg chg="addSp delSp modSp add mod replId">
        <pc:chgData name="mehmet sait özdemir" userId="dce2c172-62e6-4d50-b888-93ec6715f647" providerId="ADAL" clId="{40008419-9A3D-4BD8-80F0-2230B17E56BA}" dt="2023-08-07T13:56:22.085" v="736" actId="9405"/>
        <pc:sldMkLst>
          <pc:docMk/>
          <pc:sldMk cId="2495746291" sldId="303"/>
        </pc:sldMkLst>
        <pc:grpChg chg="del mod">
          <ac:chgData name="mehmet sait özdemir" userId="dce2c172-62e6-4d50-b888-93ec6715f647" providerId="ADAL" clId="{40008419-9A3D-4BD8-80F0-2230B17E56BA}" dt="2023-08-07T13:55:34.920" v="697"/>
          <ac:grpSpMkLst>
            <pc:docMk/>
            <pc:sldMk cId="2495746291" sldId="303"/>
            <ac:grpSpMk id="5" creationId="{793D1FBC-11A1-F292-8A54-CB9B127125F6}"/>
          </ac:grpSpMkLst>
        </pc:grpChg>
        <pc:grpChg chg="del mod">
          <ac:chgData name="mehmet sait özdemir" userId="dce2c172-62e6-4d50-b888-93ec6715f647" providerId="ADAL" clId="{40008419-9A3D-4BD8-80F0-2230B17E56BA}" dt="2023-08-07T13:55:39.684" v="700"/>
          <ac:grpSpMkLst>
            <pc:docMk/>
            <pc:sldMk cId="2495746291" sldId="303"/>
            <ac:grpSpMk id="7" creationId="{7AC86BA6-C787-B17F-B65D-D654B2ED1831}"/>
          </ac:grpSpMkLst>
        </pc:grpChg>
        <pc:grpChg chg="del mod">
          <ac:chgData name="mehmet sait özdemir" userId="dce2c172-62e6-4d50-b888-93ec6715f647" providerId="ADAL" clId="{40008419-9A3D-4BD8-80F0-2230B17E56BA}" dt="2023-08-07T13:55:46.872" v="710"/>
          <ac:grpSpMkLst>
            <pc:docMk/>
            <pc:sldMk cId="2495746291" sldId="303"/>
            <ac:grpSpMk id="12" creationId="{77EAA3B0-E213-0349-E8E5-DE65DB0C982B}"/>
          </ac:grpSpMkLst>
        </pc:grpChg>
        <pc:grpChg chg="del mod">
          <ac:chgData name="mehmet sait özdemir" userId="dce2c172-62e6-4d50-b888-93ec6715f647" providerId="ADAL" clId="{40008419-9A3D-4BD8-80F0-2230B17E56BA}" dt="2023-08-07T13:55:46.872" v="710"/>
          <ac:grpSpMkLst>
            <pc:docMk/>
            <pc:sldMk cId="2495746291" sldId="303"/>
            <ac:grpSpMk id="22" creationId="{38470D8C-F7F2-5D99-A85B-53540A2D223D}"/>
          </ac:grpSpMkLst>
        </pc:grpChg>
        <pc:grpChg chg="del mod">
          <ac:chgData name="mehmet sait özdemir" userId="dce2c172-62e6-4d50-b888-93ec6715f647" providerId="ADAL" clId="{40008419-9A3D-4BD8-80F0-2230B17E56BA}" dt="2023-08-07T13:55:53.284" v="717"/>
          <ac:grpSpMkLst>
            <pc:docMk/>
            <pc:sldMk cId="2495746291" sldId="303"/>
            <ac:grpSpMk id="23" creationId="{68B3D671-2FE4-342D-1BBB-229166A03C10}"/>
          </ac:grpSpMkLst>
        </pc:grpChg>
        <pc:grpChg chg="mod">
          <ac:chgData name="mehmet sait özdemir" userId="dce2c172-62e6-4d50-b888-93ec6715f647" providerId="ADAL" clId="{40008419-9A3D-4BD8-80F0-2230B17E56BA}" dt="2023-08-07T13:55:53.284" v="717"/>
          <ac:grpSpMkLst>
            <pc:docMk/>
            <pc:sldMk cId="2495746291" sldId="303"/>
            <ac:grpSpMk id="30" creationId="{78979BE5-C466-9E7E-42F2-A8242E43348A}"/>
          </ac:grpSpMkLst>
        </pc:grpChg>
        <pc:grpChg chg="mod">
          <ac:chgData name="mehmet sait özdemir" userId="dce2c172-62e6-4d50-b888-93ec6715f647" providerId="ADAL" clId="{40008419-9A3D-4BD8-80F0-2230B17E56BA}" dt="2023-08-07T13:56:09.086" v="723"/>
          <ac:grpSpMkLst>
            <pc:docMk/>
            <pc:sldMk cId="2495746291" sldId="303"/>
            <ac:grpSpMk id="36" creationId="{67C556BD-3FC0-75EE-72C2-2D7A101AB6A4}"/>
          </ac:grpSpMkLst>
        </pc:grpChg>
        <pc:grpChg chg="mod">
          <ac:chgData name="mehmet sait özdemir" userId="dce2c172-62e6-4d50-b888-93ec6715f647" providerId="ADAL" clId="{40008419-9A3D-4BD8-80F0-2230B17E56BA}" dt="2023-08-07T13:56:10.894" v="727"/>
          <ac:grpSpMkLst>
            <pc:docMk/>
            <pc:sldMk cId="2495746291" sldId="303"/>
            <ac:grpSpMk id="40" creationId="{427320AC-2696-80CE-B622-C39C91A10F22}"/>
          </ac:grpSpMkLst>
        </pc:grpChg>
        <pc:grpChg chg="mod">
          <ac:chgData name="mehmet sait özdemir" userId="dce2c172-62e6-4d50-b888-93ec6715f647" providerId="ADAL" clId="{40008419-9A3D-4BD8-80F0-2230B17E56BA}" dt="2023-08-07T13:56:12.217" v="730"/>
          <ac:grpSpMkLst>
            <pc:docMk/>
            <pc:sldMk cId="2495746291" sldId="303"/>
            <ac:grpSpMk id="43" creationId="{9C4D6FA8-B19E-FE1F-B0F4-2B0AB8FE65C1}"/>
          </ac:grpSpMkLst>
        </pc:grpChg>
        <pc:grpChg chg="mod">
          <ac:chgData name="mehmet sait özdemir" userId="dce2c172-62e6-4d50-b888-93ec6715f647" providerId="ADAL" clId="{40008419-9A3D-4BD8-80F0-2230B17E56BA}" dt="2023-08-07T13:56:18.922" v="735"/>
          <ac:grpSpMkLst>
            <pc:docMk/>
            <pc:sldMk cId="2495746291" sldId="303"/>
            <ac:grpSpMk id="48" creationId="{6CE5BB1B-668B-9B89-2074-F8B03382CDD1}"/>
          </ac:grpSpMkLst>
        </pc:grpChg>
        <pc:picChg chg="add mod">
          <ac:chgData name="mehmet sait özdemir" userId="dce2c172-62e6-4d50-b888-93ec6715f647" providerId="ADAL" clId="{40008419-9A3D-4BD8-80F0-2230B17E56BA}" dt="2023-08-06T14:50:31.200" v="101" actId="1076"/>
          <ac:picMkLst>
            <pc:docMk/>
            <pc:sldMk cId="2495746291" sldId="303"/>
            <ac:picMk id="3" creationId="{F7333698-4507-8B45-A042-98EE394EC4D0}"/>
          </ac:picMkLst>
        </pc:pic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" creationId="{33F6CD44-0835-CB22-3594-08F91DF0A2FF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4" creationId="{AC6B4F9C-3738-8261-8AB1-2E1086DC72D5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6" creationId="{2D16A87B-1D0D-3385-0EEE-C0D5B4494542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8" creationId="{4FEE3879-DF26-8B4B-45D4-AEBC081EEFAB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9" creationId="{B80FC379-F264-773C-5746-69434462CAEC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13" creationId="{B4F9A21A-C808-2A52-52DB-5444DE0FED28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14" creationId="{E07651A3-A5C7-2F64-DDC1-E29A9E9EB97B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15" creationId="{34B5B4C8-3092-7E3C-9F1F-A8BBF2BA10CA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16" creationId="{8A94CB57-673B-D0B2-2574-8125CC8E7965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17" creationId="{9CE1B672-0C30-740F-0531-9A8796525743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18" creationId="{9FFBD2EF-19B3-0578-6AAF-7F5E4CA6C358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19" creationId="{31B3868D-188D-AF67-827B-C4967C013EC5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0" creationId="{715478AB-8630-9B94-063E-2D2089899086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1" creationId="{CBC06F5E-45FB-F2CE-DCA5-5D374655C6A3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4" creationId="{FCFB0E83-3A3C-5B2D-28A0-07B0B8F2D513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5" creationId="{52A17EEB-9F7A-46E6-6777-13AC36F29DC4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6" creationId="{1C8C469E-236D-7DC8-D19E-175EE87DB596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7" creationId="{127F791B-C5E1-78DC-DB31-A54942B522CA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8" creationId="{C80BDA90-E0AD-3523-6FDC-A2AA1D0C1922}"/>
          </ac:inkMkLst>
        </pc:inkChg>
        <pc:inkChg chg="add mod">
          <ac:chgData name="mehmet sait özdemir" userId="dce2c172-62e6-4d50-b888-93ec6715f647" providerId="ADAL" clId="{40008419-9A3D-4BD8-80F0-2230B17E56BA}" dt="2023-08-07T13:55:53.284" v="717"/>
          <ac:inkMkLst>
            <pc:docMk/>
            <pc:sldMk cId="2495746291" sldId="303"/>
            <ac:inkMk id="29" creationId="{B0CFC9C6-1557-D932-7165-C83C4CC22DE9}"/>
          </ac:inkMkLst>
        </pc:inkChg>
        <pc:inkChg chg="add">
          <ac:chgData name="mehmet sait özdemir" userId="dce2c172-62e6-4d50-b888-93ec6715f647" providerId="ADAL" clId="{40008419-9A3D-4BD8-80F0-2230B17E56BA}" dt="2023-08-07T13:55:53.639" v="718" actId="9405"/>
          <ac:inkMkLst>
            <pc:docMk/>
            <pc:sldMk cId="2495746291" sldId="303"/>
            <ac:inkMk id="31" creationId="{5D2EE235-ABE1-AE27-3FC1-0513131DD187}"/>
          </ac:inkMkLst>
        </pc:inkChg>
        <pc:inkChg chg="add">
          <ac:chgData name="mehmet sait özdemir" userId="dce2c172-62e6-4d50-b888-93ec6715f647" providerId="ADAL" clId="{40008419-9A3D-4BD8-80F0-2230B17E56BA}" dt="2023-08-07T13:55:58.832" v="719" actId="9405"/>
          <ac:inkMkLst>
            <pc:docMk/>
            <pc:sldMk cId="2495746291" sldId="303"/>
            <ac:inkMk id="32" creationId="{B1F290B7-39E6-023D-2AA4-1B06E190849F}"/>
          </ac:inkMkLst>
        </pc:inkChg>
        <pc:inkChg chg="add">
          <ac:chgData name="mehmet sait özdemir" userId="dce2c172-62e6-4d50-b888-93ec6715f647" providerId="ADAL" clId="{40008419-9A3D-4BD8-80F0-2230B17E56BA}" dt="2023-08-07T13:56:06.134" v="720" actId="9405"/>
          <ac:inkMkLst>
            <pc:docMk/>
            <pc:sldMk cId="2495746291" sldId="303"/>
            <ac:inkMk id="33" creationId="{9D72E4D3-599E-24D0-EE9C-E807A1C6D0DC}"/>
          </ac:inkMkLst>
        </pc:inkChg>
        <pc:inkChg chg="add mod">
          <ac:chgData name="mehmet sait özdemir" userId="dce2c172-62e6-4d50-b888-93ec6715f647" providerId="ADAL" clId="{40008419-9A3D-4BD8-80F0-2230B17E56BA}" dt="2023-08-07T13:56:09.086" v="723"/>
          <ac:inkMkLst>
            <pc:docMk/>
            <pc:sldMk cId="2495746291" sldId="303"/>
            <ac:inkMk id="34" creationId="{E174434D-B676-139D-81F9-20CCB576970E}"/>
          </ac:inkMkLst>
        </pc:inkChg>
        <pc:inkChg chg="add mod">
          <ac:chgData name="mehmet sait özdemir" userId="dce2c172-62e6-4d50-b888-93ec6715f647" providerId="ADAL" clId="{40008419-9A3D-4BD8-80F0-2230B17E56BA}" dt="2023-08-07T13:56:09.086" v="723"/>
          <ac:inkMkLst>
            <pc:docMk/>
            <pc:sldMk cId="2495746291" sldId="303"/>
            <ac:inkMk id="35" creationId="{4F38A85A-4BF3-0C19-D311-1ECF121A568A}"/>
          </ac:inkMkLst>
        </pc:inkChg>
        <pc:inkChg chg="add mod">
          <ac:chgData name="mehmet sait özdemir" userId="dce2c172-62e6-4d50-b888-93ec6715f647" providerId="ADAL" clId="{40008419-9A3D-4BD8-80F0-2230B17E56BA}" dt="2023-08-07T13:56:10.894" v="727"/>
          <ac:inkMkLst>
            <pc:docMk/>
            <pc:sldMk cId="2495746291" sldId="303"/>
            <ac:inkMk id="37" creationId="{32ACA535-1D49-1B71-0044-6D2AB8045959}"/>
          </ac:inkMkLst>
        </pc:inkChg>
        <pc:inkChg chg="add mod">
          <ac:chgData name="mehmet sait özdemir" userId="dce2c172-62e6-4d50-b888-93ec6715f647" providerId="ADAL" clId="{40008419-9A3D-4BD8-80F0-2230B17E56BA}" dt="2023-08-07T13:56:10.894" v="727"/>
          <ac:inkMkLst>
            <pc:docMk/>
            <pc:sldMk cId="2495746291" sldId="303"/>
            <ac:inkMk id="38" creationId="{0D1675D3-81C1-7091-9DE8-A3B4420ADC31}"/>
          </ac:inkMkLst>
        </pc:inkChg>
        <pc:inkChg chg="add mod">
          <ac:chgData name="mehmet sait özdemir" userId="dce2c172-62e6-4d50-b888-93ec6715f647" providerId="ADAL" clId="{40008419-9A3D-4BD8-80F0-2230B17E56BA}" dt="2023-08-07T13:56:10.894" v="727"/>
          <ac:inkMkLst>
            <pc:docMk/>
            <pc:sldMk cId="2495746291" sldId="303"/>
            <ac:inkMk id="39" creationId="{AE3A8D75-8B39-B314-64B2-1F59384F23AD}"/>
          </ac:inkMkLst>
        </pc:inkChg>
        <pc:inkChg chg="add mod">
          <ac:chgData name="mehmet sait özdemir" userId="dce2c172-62e6-4d50-b888-93ec6715f647" providerId="ADAL" clId="{40008419-9A3D-4BD8-80F0-2230B17E56BA}" dt="2023-08-07T13:56:12.217" v="730"/>
          <ac:inkMkLst>
            <pc:docMk/>
            <pc:sldMk cId="2495746291" sldId="303"/>
            <ac:inkMk id="41" creationId="{4729D43E-F1B7-AA9A-3666-CA6B67F9F452}"/>
          </ac:inkMkLst>
        </pc:inkChg>
        <pc:inkChg chg="add mod">
          <ac:chgData name="mehmet sait özdemir" userId="dce2c172-62e6-4d50-b888-93ec6715f647" providerId="ADAL" clId="{40008419-9A3D-4BD8-80F0-2230B17E56BA}" dt="2023-08-07T13:56:12.217" v="730"/>
          <ac:inkMkLst>
            <pc:docMk/>
            <pc:sldMk cId="2495746291" sldId="303"/>
            <ac:inkMk id="42" creationId="{C5BE500E-0A57-DD0A-6A26-1DF1991AD7FE}"/>
          </ac:inkMkLst>
        </pc:inkChg>
        <pc:inkChg chg="add">
          <ac:chgData name="mehmet sait özdemir" userId="dce2c172-62e6-4d50-b888-93ec6715f647" providerId="ADAL" clId="{40008419-9A3D-4BD8-80F0-2230B17E56BA}" dt="2023-08-07T13:56:15.213" v="731" actId="9405"/>
          <ac:inkMkLst>
            <pc:docMk/>
            <pc:sldMk cId="2495746291" sldId="303"/>
            <ac:inkMk id="44" creationId="{8291AB20-1C91-046B-E8D0-ADF7B2FAF69D}"/>
          </ac:inkMkLst>
        </pc:inkChg>
        <pc:inkChg chg="add mod">
          <ac:chgData name="mehmet sait özdemir" userId="dce2c172-62e6-4d50-b888-93ec6715f647" providerId="ADAL" clId="{40008419-9A3D-4BD8-80F0-2230B17E56BA}" dt="2023-08-07T13:56:18.922" v="735"/>
          <ac:inkMkLst>
            <pc:docMk/>
            <pc:sldMk cId="2495746291" sldId="303"/>
            <ac:inkMk id="45" creationId="{C39CEF66-35E3-CE99-FDCA-4F1ED48A79C8}"/>
          </ac:inkMkLst>
        </pc:inkChg>
        <pc:inkChg chg="add mod">
          <ac:chgData name="mehmet sait özdemir" userId="dce2c172-62e6-4d50-b888-93ec6715f647" providerId="ADAL" clId="{40008419-9A3D-4BD8-80F0-2230B17E56BA}" dt="2023-08-07T13:56:18.922" v="735"/>
          <ac:inkMkLst>
            <pc:docMk/>
            <pc:sldMk cId="2495746291" sldId="303"/>
            <ac:inkMk id="46" creationId="{97BE77AE-F7B3-FE17-E0A6-0D205754EA66}"/>
          </ac:inkMkLst>
        </pc:inkChg>
        <pc:inkChg chg="add mod">
          <ac:chgData name="mehmet sait özdemir" userId="dce2c172-62e6-4d50-b888-93ec6715f647" providerId="ADAL" clId="{40008419-9A3D-4BD8-80F0-2230B17E56BA}" dt="2023-08-07T13:56:18.922" v="735"/>
          <ac:inkMkLst>
            <pc:docMk/>
            <pc:sldMk cId="2495746291" sldId="303"/>
            <ac:inkMk id="47" creationId="{48EB5903-D3FC-E986-B30F-AA9DE0FA28B4}"/>
          </ac:inkMkLst>
        </pc:inkChg>
        <pc:inkChg chg="add">
          <ac:chgData name="mehmet sait özdemir" userId="dce2c172-62e6-4d50-b888-93ec6715f647" providerId="ADAL" clId="{40008419-9A3D-4BD8-80F0-2230B17E56BA}" dt="2023-08-07T13:56:22.085" v="736" actId="9405"/>
          <ac:inkMkLst>
            <pc:docMk/>
            <pc:sldMk cId="2495746291" sldId="303"/>
            <ac:inkMk id="49" creationId="{99AFE703-9C6E-BCFB-9DBA-B69362855400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228659151" sldId="303"/>
        </pc:sldMkLst>
      </pc:sldChg>
      <pc:sldChg chg="addSp modSp add mod replId">
        <pc:chgData name="mehmet sait özdemir" userId="dce2c172-62e6-4d50-b888-93ec6715f647" providerId="ADAL" clId="{40008419-9A3D-4BD8-80F0-2230B17E56BA}" dt="2023-08-07T13:57:25.736" v="742" actId="9405"/>
        <pc:sldMkLst>
          <pc:docMk/>
          <pc:sldMk cId="2259252612" sldId="304"/>
        </pc:sldMkLst>
        <pc:picChg chg="add mod">
          <ac:chgData name="mehmet sait özdemir" userId="dce2c172-62e6-4d50-b888-93ec6715f647" providerId="ADAL" clId="{40008419-9A3D-4BD8-80F0-2230B17E56BA}" dt="2023-08-06T14:52:02.827" v="105" actId="1076"/>
          <ac:picMkLst>
            <pc:docMk/>
            <pc:sldMk cId="2259252612" sldId="304"/>
            <ac:picMk id="3" creationId="{231BAB74-76E4-AB7B-CAEE-4E78B0CCB486}"/>
          </ac:picMkLst>
        </pc:picChg>
        <pc:inkChg chg="add">
          <ac:chgData name="mehmet sait özdemir" userId="dce2c172-62e6-4d50-b888-93ec6715f647" providerId="ADAL" clId="{40008419-9A3D-4BD8-80F0-2230B17E56BA}" dt="2023-08-07T13:56:51.166" v="737" actId="9405"/>
          <ac:inkMkLst>
            <pc:docMk/>
            <pc:sldMk cId="2259252612" sldId="304"/>
            <ac:inkMk id="2" creationId="{B3051F6D-DE96-6A4D-6877-5FA451EE7422}"/>
          </ac:inkMkLst>
        </pc:inkChg>
        <pc:inkChg chg="add">
          <ac:chgData name="mehmet sait özdemir" userId="dce2c172-62e6-4d50-b888-93ec6715f647" providerId="ADAL" clId="{40008419-9A3D-4BD8-80F0-2230B17E56BA}" dt="2023-08-07T13:56:52.067" v="738" actId="9405"/>
          <ac:inkMkLst>
            <pc:docMk/>
            <pc:sldMk cId="2259252612" sldId="304"/>
            <ac:inkMk id="4" creationId="{684D59C4-F036-6413-AA7A-A45D66E1039B}"/>
          </ac:inkMkLst>
        </pc:inkChg>
        <pc:inkChg chg="add">
          <ac:chgData name="mehmet sait özdemir" userId="dce2c172-62e6-4d50-b888-93ec6715f647" providerId="ADAL" clId="{40008419-9A3D-4BD8-80F0-2230B17E56BA}" dt="2023-08-07T13:56:55.193" v="739" actId="9405"/>
          <ac:inkMkLst>
            <pc:docMk/>
            <pc:sldMk cId="2259252612" sldId="304"/>
            <ac:inkMk id="5" creationId="{2160E1AB-E19C-B97E-C947-A728FF1D431A}"/>
          </ac:inkMkLst>
        </pc:inkChg>
        <pc:inkChg chg="add">
          <ac:chgData name="mehmet sait özdemir" userId="dce2c172-62e6-4d50-b888-93ec6715f647" providerId="ADAL" clId="{40008419-9A3D-4BD8-80F0-2230B17E56BA}" dt="2023-08-07T13:57:03.447" v="740" actId="9405"/>
          <ac:inkMkLst>
            <pc:docMk/>
            <pc:sldMk cId="2259252612" sldId="304"/>
            <ac:inkMk id="6" creationId="{9DD3349E-73CE-B7D4-AE0D-FE55EFD3109F}"/>
          </ac:inkMkLst>
        </pc:inkChg>
        <pc:inkChg chg="add">
          <ac:chgData name="mehmet sait özdemir" userId="dce2c172-62e6-4d50-b888-93ec6715f647" providerId="ADAL" clId="{40008419-9A3D-4BD8-80F0-2230B17E56BA}" dt="2023-08-07T13:57:20.575" v="741" actId="9405"/>
          <ac:inkMkLst>
            <pc:docMk/>
            <pc:sldMk cId="2259252612" sldId="304"/>
            <ac:inkMk id="7" creationId="{5966DBBB-7797-9A19-55AD-A88BD2C08664}"/>
          </ac:inkMkLst>
        </pc:inkChg>
        <pc:inkChg chg="add">
          <ac:chgData name="mehmet sait özdemir" userId="dce2c172-62e6-4d50-b888-93ec6715f647" providerId="ADAL" clId="{40008419-9A3D-4BD8-80F0-2230B17E56BA}" dt="2023-08-07T13:57:25.736" v="742" actId="9405"/>
          <ac:inkMkLst>
            <pc:docMk/>
            <pc:sldMk cId="2259252612" sldId="304"/>
            <ac:inkMk id="8" creationId="{5CC28F88-9FD0-E21D-A5B8-ECC341F52F31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4037184118" sldId="304"/>
        </pc:sldMkLst>
      </pc:sldChg>
      <pc:sldChg chg="addSp modSp add mod replId">
        <pc:chgData name="mehmet sait özdemir" userId="dce2c172-62e6-4d50-b888-93ec6715f647" providerId="ADAL" clId="{40008419-9A3D-4BD8-80F0-2230B17E56BA}" dt="2023-08-07T13:58:44.452" v="764"/>
        <pc:sldMkLst>
          <pc:docMk/>
          <pc:sldMk cId="605535956" sldId="305"/>
        </pc:sldMkLst>
        <pc:grpChg chg="mod">
          <ac:chgData name="mehmet sait özdemir" userId="dce2c172-62e6-4d50-b888-93ec6715f647" providerId="ADAL" clId="{40008419-9A3D-4BD8-80F0-2230B17E56BA}" dt="2023-08-07T13:58:01.999" v="745"/>
          <ac:grpSpMkLst>
            <pc:docMk/>
            <pc:sldMk cId="605535956" sldId="305"/>
            <ac:grpSpMk id="5" creationId="{4D2AED52-D764-3285-9AB8-CF07D4900007}"/>
          </ac:grpSpMkLst>
        </pc:grpChg>
        <pc:grpChg chg="mod">
          <ac:chgData name="mehmet sait özdemir" userId="dce2c172-62e6-4d50-b888-93ec6715f647" providerId="ADAL" clId="{40008419-9A3D-4BD8-80F0-2230B17E56BA}" dt="2023-08-07T13:58:09.510" v="748"/>
          <ac:grpSpMkLst>
            <pc:docMk/>
            <pc:sldMk cId="605535956" sldId="305"/>
            <ac:grpSpMk id="8" creationId="{AFEFCF24-F68A-EBBE-765E-E86BCEB1E041}"/>
          </ac:grpSpMkLst>
        </pc:grpChg>
        <pc:grpChg chg="mod">
          <ac:chgData name="mehmet sait özdemir" userId="dce2c172-62e6-4d50-b888-93ec6715f647" providerId="ADAL" clId="{40008419-9A3D-4BD8-80F0-2230B17E56BA}" dt="2023-08-07T13:58:27.693" v="751"/>
          <ac:grpSpMkLst>
            <pc:docMk/>
            <pc:sldMk cId="605535956" sldId="305"/>
            <ac:grpSpMk id="13" creationId="{71451DB3-C0B5-4692-AD74-7D82E4F7A6DE}"/>
          </ac:grpSpMkLst>
        </pc:grpChg>
        <pc:grpChg chg="mod">
          <ac:chgData name="mehmet sait özdemir" userId="dce2c172-62e6-4d50-b888-93ec6715f647" providerId="ADAL" clId="{40008419-9A3D-4BD8-80F0-2230B17E56BA}" dt="2023-08-07T13:58:36.794" v="761"/>
          <ac:grpSpMkLst>
            <pc:docMk/>
            <pc:sldMk cId="605535956" sldId="305"/>
            <ac:grpSpMk id="23" creationId="{49F27F5A-61D7-E3D6-4710-BA1C3431E2C1}"/>
          </ac:grpSpMkLst>
        </pc:grpChg>
        <pc:grpChg chg="mod">
          <ac:chgData name="mehmet sait özdemir" userId="dce2c172-62e6-4d50-b888-93ec6715f647" providerId="ADAL" clId="{40008419-9A3D-4BD8-80F0-2230B17E56BA}" dt="2023-08-07T13:58:44.452" v="764"/>
          <ac:grpSpMkLst>
            <pc:docMk/>
            <pc:sldMk cId="605535956" sldId="305"/>
            <ac:grpSpMk id="26" creationId="{1E5EF25D-362C-AD28-7D50-79A7D0F0ABCE}"/>
          </ac:grpSpMkLst>
        </pc:grpChg>
        <pc:picChg chg="add mod">
          <ac:chgData name="mehmet sait özdemir" userId="dce2c172-62e6-4d50-b888-93ec6715f647" providerId="ADAL" clId="{40008419-9A3D-4BD8-80F0-2230B17E56BA}" dt="2023-08-06T14:52:11.757" v="109" actId="14100"/>
          <ac:picMkLst>
            <pc:docMk/>
            <pc:sldMk cId="605535956" sldId="305"/>
            <ac:picMk id="3" creationId="{F12A1417-0338-E8A1-BAC9-52E328BA3D55}"/>
          </ac:picMkLst>
        </pc:picChg>
        <pc:inkChg chg="add mod">
          <ac:chgData name="mehmet sait özdemir" userId="dce2c172-62e6-4d50-b888-93ec6715f647" providerId="ADAL" clId="{40008419-9A3D-4BD8-80F0-2230B17E56BA}" dt="2023-08-07T13:58:01.999" v="745"/>
          <ac:inkMkLst>
            <pc:docMk/>
            <pc:sldMk cId="605535956" sldId="305"/>
            <ac:inkMk id="2" creationId="{D22309D0-8D0D-8361-326D-5BF5BAE5D0AF}"/>
          </ac:inkMkLst>
        </pc:inkChg>
        <pc:inkChg chg="add mod">
          <ac:chgData name="mehmet sait özdemir" userId="dce2c172-62e6-4d50-b888-93ec6715f647" providerId="ADAL" clId="{40008419-9A3D-4BD8-80F0-2230B17E56BA}" dt="2023-08-07T13:58:01.999" v="745"/>
          <ac:inkMkLst>
            <pc:docMk/>
            <pc:sldMk cId="605535956" sldId="305"/>
            <ac:inkMk id="4" creationId="{B8CD878B-C546-733F-BC34-016C7F1DABA4}"/>
          </ac:inkMkLst>
        </pc:inkChg>
        <pc:inkChg chg="add mod">
          <ac:chgData name="mehmet sait özdemir" userId="dce2c172-62e6-4d50-b888-93ec6715f647" providerId="ADAL" clId="{40008419-9A3D-4BD8-80F0-2230B17E56BA}" dt="2023-08-07T13:58:09.510" v="748"/>
          <ac:inkMkLst>
            <pc:docMk/>
            <pc:sldMk cId="605535956" sldId="305"/>
            <ac:inkMk id="6" creationId="{5F45AD04-668C-1CB9-7C75-901E985B727E}"/>
          </ac:inkMkLst>
        </pc:inkChg>
        <pc:inkChg chg="add mod">
          <ac:chgData name="mehmet sait özdemir" userId="dce2c172-62e6-4d50-b888-93ec6715f647" providerId="ADAL" clId="{40008419-9A3D-4BD8-80F0-2230B17E56BA}" dt="2023-08-07T13:58:09.510" v="748"/>
          <ac:inkMkLst>
            <pc:docMk/>
            <pc:sldMk cId="605535956" sldId="305"/>
            <ac:inkMk id="7" creationId="{6CBC58F9-1EAC-BAB3-2A6F-C9ED2A94794E}"/>
          </ac:inkMkLst>
        </pc:inkChg>
        <pc:inkChg chg="add mod">
          <ac:chgData name="mehmet sait özdemir" userId="dce2c172-62e6-4d50-b888-93ec6715f647" providerId="ADAL" clId="{40008419-9A3D-4BD8-80F0-2230B17E56BA}" dt="2023-08-07T13:58:27.693" v="751"/>
          <ac:inkMkLst>
            <pc:docMk/>
            <pc:sldMk cId="605535956" sldId="305"/>
            <ac:inkMk id="9" creationId="{09D55302-2EDA-BAD0-74C1-0E7B49FC84EE}"/>
          </ac:inkMkLst>
        </pc:inkChg>
        <pc:inkChg chg="add mod">
          <ac:chgData name="mehmet sait özdemir" userId="dce2c172-62e6-4d50-b888-93ec6715f647" providerId="ADAL" clId="{40008419-9A3D-4BD8-80F0-2230B17E56BA}" dt="2023-08-07T13:58:27.693" v="751"/>
          <ac:inkMkLst>
            <pc:docMk/>
            <pc:sldMk cId="605535956" sldId="305"/>
            <ac:inkMk id="12" creationId="{C7BD9E35-67DE-DA90-0F4F-F8B7215A6C27}"/>
          </ac:inkMkLst>
        </pc:inkChg>
        <pc:inkChg chg="add">
          <ac:chgData name="mehmet sait özdemir" userId="dce2c172-62e6-4d50-b888-93ec6715f647" providerId="ADAL" clId="{40008419-9A3D-4BD8-80F0-2230B17E56BA}" dt="2023-08-07T13:58:32.348" v="752" actId="9405"/>
          <ac:inkMkLst>
            <pc:docMk/>
            <pc:sldMk cId="605535956" sldId="305"/>
            <ac:inkMk id="14" creationId="{1DB00C77-96FA-8671-327C-DCF34A459E79}"/>
          </ac:inkMkLst>
        </pc:inkChg>
        <pc:inkChg chg="add mod">
          <ac:chgData name="mehmet sait özdemir" userId="dce2c172-62e6-4d50-b888-93ec6715f647" providerId="ADAL" clId="{40008419-9A3D-4BD8-80F0-2230B17E56BA}" dt="2023-08-07T13:58:36.794" v="761"/>
          <ac:inkMkLst>
            <pc:docMk/>
            <pc:sldMk cId="605535956" sldId="305"/>
            <ac:inkMk id="15" creationId="{A0968633-F1EC-4517-A3B3-344257F1531E}"/>
          </ac:inkMkLst>
        </pc:inkChg>
        <pc:inkChg chg="add mod">
          <ac:chgData name="mehmet sait özdemir" userId="dce2c172-62e6-4d50-b888-93ec6715f647" providerId="ADAL" clId="{40008419-9A3D-4BD8-80F0-2230B17E56BA}" dt="2023-08-07T13:58:36.794" v="761"/>
          <ac:inkMkLst>
            <pc:docMk/>
            <pc:sldMk cId="605535956" sldId="305"/>
            <ac:inkMk id="16" creationId="{B50D475E-24C5-A679-80AE-75A23E92B142}"/>
          </ac:inkMkLst>
        </pc:inkChg>
        <pc:inkChg chg="add mod">
          <ac:chgData name="mehmet sait özdemir" userId="dce2c172-62e6-4d50-b888-93ec6715f647" providerId="ADAL" clId="{40008419-9A3D-4BD8-80F0-2230B17E56BA}" dt="2023-08-07T13:58:36.794" v="761"/>
          <ac:inkMkLst>
            <pc:docMk/>
            <pc:sldMk cId="605535956" sldId="305"/>
            <ac:inkMk id="17" creationId="{598BE50F-8376-4082-D984-F326C01E06B7}"/>
          </ac:inkMkLst>
        </pc:inkChg>
        <pc:inkChg chg="add mod">
          <ac:chgData name="mehmet sait özdemir" userId="dce2c172-62e6-4d50-b888-93ec6715f647" providerId="ADAL" clId="{40008419-9A3D-4BD8-80F0-2230B17E56BA}" dt="2023-08-07T13:58:36.794" v="761"/>
          <ac:inkMkLst>
            <pc:docMk/>
            <pc:sldMk cId="605535956" sldId="305"/>
            <ac:inkMk id="18" creationId="{D28A2B60-0E29-D010-6486-99F905ACC733}"/>
          </ac:inkMkLst>
        </pc:inkChg>
        <pc:inkChg chg="add mod">
          <ac:chgData name="mehmet sait özdemir" userId="dce2c172-62e6-4d50-b888-93ec6715f647" providerId="ADAL" clId="{40008419-9A3D-4BD8-80F0-2230B17E56BA}" dt="2023-08-07T13:58:36.794" v="761"/>
          <ac:inkMkLst>
            <pc:docMk/>
            <pc:sldMk cId="605535956" sldId="305"/>
            <ac:inkMk id="19" creationId="{A46EA774-F1BF-7CDF-E961-54AF3FAB316B}"/>
          </ac:inkMkLst>
        </pc:inkChg>
        <pc:inkChg chg="add mod">
          <ac:chgData name="mehmet sait özdemir" userId="dce2c172-62e6-4d50-b888-93ec6715f647" providerId="ADAL" clId="{40008419-9A3D-4BD8-80F0-2230B17E56BA}" dt="2023-08-07T13:58:36.794" v="761"/>
          <ac:inkMkLst>
            <pc:docMk/>
            <pc:sldMk cId="605535956" sldId="305"/>
            <ac:inkMk id="20" creationId="{3CF04C5E-0F26-D1DB-AC71-9E693C9D4215}"/>
          </ac:inkMkLst>
        </pc:inkChg>
        <pc:inkChg chg="add mod">
          <ac:chgData name="mehmet sait özdemir" userId="dce2c172-62e6-4d50-b888-93ec6715f647" providerId="ADAL" clId="{40008419-9A3D-4BD8-80F0-2230B17E56BA}" dt="2023-08-07T13:58:36.794" v="761"/>
          <ac:inkMkLst>
            <pc:docMk/>
            <pc:sldMk cId="605535956" sldId="305"/>
            <ac:inkMk id="21" creationId="{344EC314-A440-288B-9882-1583605D548C}"/>
          </ac:inkMkLst>
        </pc:inkChg>
        <pc:inkChg chg="add mod">
          <ac:chgData name="mehmet sait özdemir" userId="dce2c172-62e6-4d50-b888-93ec6715f647" providerId="ADAL" clId="{40008419-9A3D-4BD8-80F0-2230B17E56BA}" dt="2023-08-07T13:58:36.794" v="761"/>
          <ac:inkMkLst>
            <pc:docMk/>
            <pc:sldMk cId="605535956" sldId="305"/>
            <ac:inkMk id="22" creationId="{1D8DE0B1-17DC-FB66-F226-820E8127E473}"/>
          </ac:inkMkLst>
        </pc:inkChg>
        <pc:inkChg chg="add mod">
          <ac:chgData name="mehmet sait özdemir" userId="dce2c172-62e6-4d50-b888-93ec6715f647" providerId="ADAL" clId="{40008419-9A3D-4BD8-80F0-2230B17E56BA}" dt="2023-08-07T13:58:44.452" v="764"/>
          <ac:inkMkLst>
            <pc:docMk/>
            <pc:sldMk cId="605535956" sldId="305"/>
            <ac:inkMk id="24" creationId="{FAAAE370-2CFD-56E2-C29C-A70D9E0C59F4}"/>
          </ac:inkMkLst>
        </pc:inkChg>
        <pc:inkChg chg="add mod">
          <ac:chgData name="mehmet sait özdemir" userId="dce2c172-62e6-4d50-b888-93ec6715f647" providerId="ADAL" clId="{40008419-9A3D-4BD8-80F0-2230B17E56BA}" dt="2023-08-07T13:58:44.452" v="764"/>
          <ac:inkMkLst>
            <pc:docMk/>
            <pc:sldMk cId="605535956" sldId="305"/>
            <ac:inkMk id="25" creationId="{23C89708-DC12-009D-2434-D641088EC78F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650625753" sldId="305"/>
        </pc:sldMkLst>
      </pc:sldChg>
      <pc:sldChg chg="addSp modSp add mod replId">
        <pc:chgData name="mehmet sait özdemir" userId="dce2c172-62e6-4d50-b888-93ec6715f647" providerId="ADAL" clId="{40008419-9A3D-4BD8-80F0-2230B17E56BA}" dt="2023-08-07T13:59:33.171" v="793"/>
        <pc:sldMkLst>
          <pc:docMk/>
          <pc:sldMk cId="1747914375" sldId="306"/>
        </pc:sldMkLst>
        <pc:grpChg chg="mod">
          <ac:chgData name="mehmet sait özdemir" userId="dce2c172-62e6-4d50-b888-93ec6715f647" providerId="ADAL" clId="{40008419-9A3D-4BD8-80F0-2230B17E56BA}" dt="2023-08-07T13:59:01.907" v="774"/>
          <ac:grpSpMkLst>
            <pc:docMk/>
            <pc:sldMk cId="1747914375" sldId="306"/>
            <ac:grpSpMk id="14" creationId="{8141B780-0391-5C6A-AC61-B1CA611CC6B1}"/>
          </ac:grpSpMkLst>
        </pc:grpChg>
        <pc:grpChg chg="mod">
          <ac:chgData name="mehmet sait özdemir" userId="dce2c172-62e6-4d50-b888-93ec6715f647" providerId="ADAL" clId="{40008419-9A3D-4BD8-80F0-2230B17E56BA}" dt="2023-08-07T13:59:26.620" v="781"/>
          <ac:grpSpMkLst>
            <pc:docMk/>
            <pc:sldMk cId="1747914375" sldId="306"/>
            <ac:grpSpMk id="21" creationId="{AEA1D624-A356-5D26-E641-BAAF53132838}"/>
          </ac:grpSpMkLst>
        </pc:grpChg>
        <pc:grpChg chg="mod">
          <ac:chgData name="mehmet sait özdemir" userId="dce2c172-62e6-4d50-b888-93ec6715f647" providerId="ADAL" clId="{40008419-9A3D-4BD8-80F0-2230B17E56BA}" dt="2023-08-07T13:59:29.111" v="786"/>
          <ac:grpSpMkLst>
            <pc:docMk/>
            <pc:sldMk cId="1747914375" sldId="306"/>
            <ac:grpSpMk id="26" creationId="{B9816963-F8E4-F0E4-7FF2-2A99EDBE468C}"/>
          </ac:grpSpMkLst>
        </pc:grpChg>
        <pc:grpChg chg="mod">
          <ac:chgData name="mehmet sait özdemir" userId="dce2c172-62e6-4d50-b888-93ec6715f647" providerId="ADAL" clId="{40008419-9A3D-4BD8-80F0-2230B17E56BA}" dt="2023-08-07T13:59:29.111" v="786"/>
          <ac:grpSpMkLst>
            <pc:docMk/>
            <pc:sldMk cId="1747914375" sldId="306"/>
            <ac:grpSpMk id="27" creationId="{8BFE4E2C-D7B4-599D-6CFC-B6F28711760C}"/>
          </ac:grpSpMkLst>
        </pc:grpChg>
        <pc:grpChg chg="mod">
          <ac:chgData name="mehmet sait özdemir" userId="dce2c172-62e6-4d50-b888-93ec6715f647" providerId="ADAL" clId="{40008419-9A3D-4BD8-80F0-2230B17E56BA}" dt="2023-08-07T13:59:33.171" v="793"/>
          <ac:grpSpMkLst>
            <pc:docMk/>
            <pc:sldMk cId="1747914375" sldId="306"/>
            <ac:grpSpMk id="34" creationId="{E4BBCB9F-637B-BEAB-5276-3D65A0607FB7}"/>
          </ac:grpSpMkLst>
        </pc:grpChg>
        <pc:picChg chg="add mod">
          <ac:chgData name="mehmet sait özdemir" userId="dce2c172-62e6-4d50-b888-93ec6715f647" providerId="ADAL" clId="{40008419-9A3D-4BD8-80F0-2230B17E56BA}" dt="2023-08-06T14:52:45.760" v="114" actId="14100"/>
          <ac:picMkLst>
            <pc:docMk/>
            <pc:sldMk cId="1747914375" sldId="306"/>
            <ac:picMk id="3" creationId="{B65101B7-EC34-EFDD-7438-E3B31DA293FD}"/>
          </ac:picMkLst>
        </pc:picChg>
        <pc:inkChg chg="add">
          <ac:chgData name="mehmet sait özdemir" userId="dce2c172-62e6-4d50-b888-93ec6715f647" providerId="ADAL" clId="{40008419-9A3D-4BD8-80F0-2230B17E56BA}" dt="2023-08-07T13:58:56.984" v="765" actId="9405"/>
          <ac:inkMkLst>
            <pc:docMk/>
            <pc:sldMk cId="1747914375" sldId="306"/>
            <ac:inkMk id="2" creationId="{FCA5DF5F-9CDC-2F9C-CFE3-F8A67043F8D6}"/>
          </ac:inkMkLst>
        </pc:inkChg>
        <pc:inkChg chg="add">
          <ac:chgData name="mehmet sait özdemir" userId="dce2c172-62e6-4d50-b888-93ec6715f647" providerId="ADAL" clId="{40008419-9A3D-4BD8-80F0-2230B17E56BA}" dt="2023-08-07T13:58:57.792" v="766" actId="9405"/>
          <ac:inkMkLst>
            <pc:docMk/>
            <pc:sldMk cId="1747914375" sldId="306"/>
            <ac:inkMk id="4" creationId="{40F4569A-663D-65D4-FE4D-0759FC4522B8}"/>
          </ac:inkMkLst>
        </pc:inkChg>
        <pc:inkChg chg="add">
          <ac:chgData name="mehmet sait özdemir" userId="dce2c172-62e6-4d50-b888-93ec6715f647" providerId="ADAL" clId="{40008419-9A3D-4BD8-80F0-2230B17E56BA}" dt="2023-08-07T13:58:58.451" v="767" actId="9405"/>
          <ac:inkMkLst>
            <pc:docMk/>
            <pc:sldMk cId="1747914375" sldId="306"/>
            <ac:inkMk id="5" creationId="{E9E40553-6C08-5703-8050-0C39746004B9}"/>
          </ac:inkMkLst>
        </pc:inkChg>
        <pc:inkChg chg="add mod">
          <ac:chgData name="mehmet sait özdemir" userId="dce2c172-62e6-4d50-b888-93ec6715f647" providerId="ADAL" clId="{40008419-9A3D-4BD8-80F0-2230B17E56BA}" dt="2023-08-07T13:59:01.907" v="774"/>
          <ac:inkMkLst>
            <pc:docMk/>
            <pc:sldMk cId="1747914375" sldId="306"/>
            <ac:inkMk id="6" creationId="{05EB341A-F2AE-981D-6609-12908E517B5A}"/>
          </ac:inkMkLst>
        </pc:inkChg>
        <pc:inkChg chg="add mod">
          <ac:chgData name="mehmet sait özdemir" userId="dce2c172-62e6-4d50-b888-93ec6715f647" providerId="ADAL" clId="{40008419-9A3D-4BD8-80F0-2230B17E56BA}" dt="2023-08-07T13:59:01.907" v="774"/>
          <ac:inkMkLst>
            <pc:docMk/>
            <pc:sldMk cId="1747914375" sldId="306"/>
            <ac:inkMk id="7" creationId="{ABF2993C-E49A-D251-EB32-89339517CECB}"/>
          </ac:inkMkLst>
        </pc:inkChg>
        <pc:inkChg chg="add mod">
          <ac:chgData name="mehmet sait özdemir" userId="dce2c172-62e6-4d50-b888-93ec6715f647" providerId="ADAL" clId="{40008419-9A3D-4BD8-80F0-2230B17E56BA}" dt="2023-08-07T13:59:01.907" v="774"/>
          <ac:inkMkLst>
            <pc:docMk/>
            <pc:sldMk cId="1747914375" sldId="306"/>
            <ac:inkMk id="8" creationId="{BF87E7DC-C7EC-BB88-A0F5-32DF43A5A158}"/>
          </ac:inkMkLst>
        </pc:inkChg>
        <pc:inkChg chg="add mod">
          <ac:chgData name="mehmet sait özdemir" userId="dce2c172-62e6-4d50-b888-93ec6715f647" providerId="ADAL" clId="{40008419-9A3D-4BD8-80F0-2230B17E56BA}" dt="2023-08-07T13:59:01.907" v="774"/>
          <ac:inkMkLst>
            <pc:docMk/>
            <pc:sldMk cId="1747914375" sldId="306"/>
            <ac:inkMk id="9" creationId="{B358FB55-048E-FA50-25C3-B979EAC06588}"/>
          </ac:inkMkLst>
        </pc:inkChg>
        <pc:inkChg chg="add mod">
          <ac:chgData name="mehmet sait özdemir" userId="dce2c172-62e6-4d50-b888-93ec6715f647" providerId="ADAL" clId="{40008419-9A3D-4BD8-80F0-2230B17E56BA}" dt="2023-08-07T13:59:01.907" v="774"/>
          <ac:inkMkLst>
            <pc:docMk/>
            <pc:sldMk cId="1747914375" sldId="306"/>
            <ac:inkMk id="12" creationId="{8EA26643-0552-B256-8846-8B367FB5220C}"/>
          </ac:inkMkLst>
        </pc:inkChg>
        <pc:inkChg chg="add mod">
          <ac:chgData name="mehmet sait özdemir" userId="dce2c172-62e6-4d50-b888-93ec6715f647" providerId="ADAL" clId="{40008419-9A3D-4BD8-80F0-2230B17E56BA}" dt="2023-08-07T13:59:01.907" v="774"/>
          <ac:inkMkLst>
            <pc:docMk/>
            <pc:sldMk cId="1747914375" sldId="306"/>
            <ac:inkMk id="13" creationId="{B9BC2CB0-D7F6-B306-74F2-F8A7E64B99BE}"/>
          </ac:inkMkLst>
        </pc:inkChg>
        <pc:inkChg chg="add">
          <ac:chgData name="mehmet sait özdemir" userId="dce2c172-62e6-4d50-b888-93ec6715f647" providerId="ADAL" clId="{40008419-9A3D-4BD8-80F0-2230B17E56BA}" dt="2023-08-07T13:59:04.210" v="775" actId="9405"/>
          <ac:inkMkLst>
            <pc:docMk/>
            <pc:sldMk cId="1747914375" sldId="306"/>
            <ac:inkMk id="15" creationId="{8DEB0DD7-E4F6-CE23-ADAF-F0E6DDC124AF}"/>
          </ac:inkMkLst>
        </pc:inkChg>
        <pc:inkChg chg="add">
          <ac:chgData name="mehmet sait özdemir" userId="dce2c172-62e6-4d50-b888-93ec6715f647" providerId="ADAL" clId="{40008419-9A3D-4BD8-80F0-2230B17E56BA}" dt="2023-08-07T13:59:05.052" v="776" actId="9405"/>
          <ac:inkMkLst>
            <pc:docMk/>
            <pc:sldMk cId="1747914375" sldId="306"/>
            <ac:inkMk id="16" creationId="{4F13F38D-1B33-6C72-2879-A36B47EE37F3}"/>
          </ac:inkMkLst>
        </pc:inkChg>
        <pc:inkChg chg="add">
          <ac:chgData name="mehmet sait özdemir" userId="dce2c172-62e6-4d50-b888-93ec6715f647" providerId="ADAL" clId="{40008419-9A3D-4BD8-80F0-2230B17E56BA}" dt="2023-08-07T13:59:05.780" v="777" actId="9405"/>
          <ac:inkMkLst>
            <pc:docMk/>
            <pc:sldMk cId="1747914375" sldId="306"/>
            <ac:inkMk id="17" creationId="{3F59B5D9-C9DC-FE2D-94A7-B754A17EFF5E}"/>
          </ac:inkMkLst>
        </pc:inkChg>
        <pc:inkChg chg="add">
          <ac:chgData name="mehmet sait özdemir" userId="dce2c172-62e6-4d50-b888-93ec6715f647" providerId="ADAL" clId="{40008419-9A3D-4BD8-80F0-2230B17E56BA}" dt="2023-08-07T13:59:23.929" v="778" actId="9405"/>
          <ac:inkMkLst>
            <pc:docMk/>
            <pc:sldMk cId="1747914375" sldId="306"/>
            <ac:inkMk id="18" creationId="{12B41682-282C-195A-7A8A-5CBE37DB00F3}"/>
          </ac:inkMkLst>
        </pc:inkChg>
        <pc:inkChg chg="add mod">
          <ac:chgData name="mehmet sait özdemir" userId="dce2c172-62e6-4d50-b888-93ec6715f647" providerId="ADAL" clId="{40008419-9A3D-4BD8-80F0-2230B17E56BA}" dt="2023-08-07T13:59:26.620" v="781"/>
          <ac:inkMkLst>
            <pc:docMk/>
            <pc:sldMk cId="1747914375" sldId="306"/>
            <ac:inkMk id="19" creationId="{13BFDDAB-C8C3-052D-A7B4-9984BC89C6B8}"/>
          </ac:inkMkLst>
        </pc:inkChg>
        <pc:inkChg chg="add mod">
          <ac:chgData name="mehmet sait özdemir" userId="dce2c172-62e6-4d50-b888-93ec6715f647" providerId="ADAL" clId="{40008419-9A3D-4BD8-80F0-2230B17E56BA}" dt="2023-08-07T13:59:26.620" v="781"/>
          <ac:inkMkLst>
            <pc:docMk/>
            <pc:sldMk cId="1747914375" sldId="306"/>
            <ac:inkMk id="20" creationId="{11DBB21B-94A6-5CFB-0C9E-F94598901820}"/>
          </ac:inkMkLst>
        </pc:inkChg>
        <pc:inkChg chg="add mod">
          <ac:chgData name="mehmet sait özdemir" userId="dce2c172-62e6-4d50-b888-93ec6715f647" providerId="ADAL" clId="{40008419-9A3D-4BD8-80F0-2230B17E56BA}" dt="2023-08-07T13:59:29.111" v="786"/>
          <ac:inkMkLst>
            <pc:docMk/>
            <pc:sldMk cId="1747914375" sldId="306"/>
            <ac:inkMk id="22" creationId="{EB4B36A5-8BE9-C17F-1D39-5241D5CDC10D}"/>
          </ac:inkMkLst>
        </pc:inkChg>
        <pc:inkChg chg="add mod">
          <ac:chgData name="mehmet sait özdemir" userId="dce2c172-62e6-4d50-b888-93ec6715f647" providerId="ADAL" clId="{40008419-9A3D-4BD8-80F0-2230B17E56BA}" dt="2023-08-07T13:59:29.111" v="786"/>
          <ac:inkMkLst>
            <pc:docMk/>
            <pc:sldMk cId="1747914375" sldId="306"/>
            <ac:inkMk id="23" creationId="{0086A5EE-108B-0237-35F2-4DBC6F8BDC0E}"/>
          </ac:inkMkLst>
        </pc:inkChg>
        <pc:inkChg chg="add mod">
          <ac:chgData name="mehmet sait özdemir" userId="dce2c172-62e6-4d50-b888-93ec6715f647" providerId="ADAL" clId="{40008419-9A3D-4BD8-80F0-2230B17E56BA}" dt="2023-08-07T13:59:29.111" v="786"/>
          <ac:inkMkLst>
            <pc:docMk/>
            <pc:sldMk cId="1747914375" sldId="306"/>
            <ac:inkMk id="24" creationId="{DA8FB89B-2778-39CF-6458-558CFC4155A1}"/>
          </ac:inkMkLst>
        </pc:inkChg>
        <pc:inkChg chg="add mod">
          <ac:chgData name="mehmet sait özdemir" userId="dce2c172-62e6-4d50-b888-93ec6715f647" providerId="ADAL" clId="{40008419-9A3D-4BD8-80F0-2230B17E56BA}" dt="2023-08-07T13:59:29.111" v="786"/>
          <ac:inkMkLst>
            <pc:docMk/>
            <pc:sldMk cId="1747914375" sldId="306"/>
            <ac:inkMk id="25" creationId="{7B3FFC9E-DDB3-DAA1-5C3E-185F1D2DCDB9}"/>
          </ac:inkMkLst>
        </pc:inkChg>
        <pc:inkChg chg="add mod">
          <ac:chgData name="mehmet sait özdemir" userId="dce2c172-62e6-4d50-b888-93ec6715f647" providerId="ADAL" clId="{40008419-9A3D-4BD8-80F0-2230B17E56BA}" dt="2023-08-07T13:59:33.171" v="793"/>
          <ac:inkMkLst>
            <pc:docMk/>
            <pc:sldMk cId="1747914375" sldId="306"/>
            <ac:inkMk id="28" creationId="{FAE92693-3EFE-E664-2ED9-12074B22F98D}"/>
          </ac:inkMkLst>
        </pc:inkChg>
        <pc:inkChg chg="add mod">
          <ac:chgData name="mehmet sait özdemir" userId="dce2c172-62e6-4d50-b888-93ec6715f647" providerId="ADAL" clId="{40008419-9A3D-4BD8-80F0-2230B17E56BA}" dt="2023-08-07T13:59:33.171" v="793"/>
          <ac:inkMkLst>
            <pc:docMk/>
            <pc:sldMk cId="1747914375" sldId="306"/>
            <ac:inkMk id="29" creationId="{5C916937-B428-2F76-6A2E-E7C60BA60A76}"/>
          </ac:inkMkLst>
        </pc:inkChg>
        <pc:inkChg chg="add mod">
          <ac:chgData name="mehmet sait özdemir" userId="dce2c172-62e6-4d50-b888-93ec6715f647" providerId="ADAL" clId="{40008419-9A3D-4BD8-80F0-2230B17E56BA}" dt="2023-08-07T13:59:33.171" v="793"/>
          <ac:inkMkLst>
            <pc:docMk/>
            <pc:sldMk cId="1747914375" sldId="306"/>
            <ac:inkMk id="30" creationId="{B07284B4-6DDD-76DA-EE9F-DB06AA9CB788}"/>
          </ac:inkMkLst>
        </pc:inkChg>
        <pc:inkChg chg="add mod">
          <ac:chgData name="mehmet sait özdemir" userId="dce2c172-62e6-4d50-b888-93ec6715f647" providerId="ADAL" clId="{40008419-9A3D-4BD8-80F0-2230B17E56BA}" dt="2023-08-07T13:59:33.171" v="793"/>
          <ac:inkMkLst>
            <pc:docMk/>
            <pc:sldMk cId="1747914375" sldId="306"/>
            <ac:inkMk id="31" creationId="{CCED0736-6A8B-4947-0CDF-BEFB31BAD97A}"/>
          </ac:inkMkLst>
        </pc:inkChg>
        <pc:inkChg chg="add mod">
          <ac:chgData name="mehmet sait özdemir" userId="dce2c172-62e6-4d50-b888-93ec6715f647" providerId="ADAL" clId="{40008419-9A3D-4BD8-80F0-2230B17E56BA}" dt="2023-08-07T13:59:33.171" v="793"/>
          <ac:inkMkLst>
            <pc:docMk/>
            <pc:sldMk cId="1747914375" sldId="306"/>
            <ac:inkMk id="32" creationId="{21163C37-5670-6035-9FDA-4D8FFB5E0D8A}"/>
          </ac:inkMkLst>
        </pc:inkChg>
        <pc:inkChg chg="add mod">
          <ac:chgData name="mehmet sait özdemir" userId="dce2c172-62e6-4d50-b888-93ec6715f647" providerId="ADAL" clId="{40008419-9A3D-4BD8-80F0-2230B17E56BA}" dt="2023-08-07T13:59:33.171" v="793"/>
          <ac:inkMkLst>
            <pc:docMk/>
            <pc:sldMk cId="1747914375" sldId="306"/>
            <ac:inkMk id="33" creationId="{5345E77D-7466-8028-0DAA-10C248C388B2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843201078" sldId="306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221829488" sldId="307"/>
        </pc:sldMkLst>
      </pc:sldChg>
      <pc:sldChg chg="addSp delSp modSp add mod replId">
        <pc:chgData name="mehmet sait özdemir" userId="dce2c172-62e6-4d50-b888-93ec6715f647" providerId="ADAL" clId="{40008419-9A3D-4BD8-80F0-2230B17E56BA}" dt="2023-08-07T14:00:04.989" v="813" actId="9405"/>
        <pc:sldMkLst>
          <pc:docMk/>
          <pc:sldMk cId="3278838710" sldId="307"/>
        </pc:sldMkLst>
        <pc:grpChg chg="del mod">
          <ac:chgData name="mehmet sait özdemir" userId="dce2c172-62e6-4d50-b888-93ec6715f647" providerId="ADAL" clId="{40008419-9A3D-4BD8-80F0-2230B17E56BA}" dt="2023-08-07T14:00:02.040" v="810"/>
          <ac:grpSpMkLst>
            <pc:docMk/>
            <pc:sldMk cId="3278838710" sldId="307"/>
            <ac:grpSpMk id="16" creationId="{D94DFB1C-6831-4086-66DD-7E05C1F15992}"/>
          </ac:grpSpMkLst>
        </pc:grpChg>
        <pc:grpChg chg="mod">
          <ac:chgData name="mehmet sait özdemir" userId="dce2c172-62e6-4d50-b888-93ec6715f647" providerId="ADAL" clId="{40008419-9A3D-4BD8-80F0-2230B17E56BA}" dt="2023-08-07T13:59:56.869" v="805"/>
          <ac:grpSpMkLst>
            <pc:docMk/>
            <pc:sldMk cId="3278838710" sldId="307"/>
            <ac:grpSpMk id="17" creationId="{F832ADDE-A7B5-AA90-3E03-3C81E1BD6F60}"/>
          </ac:grpSpMkLst>
        </pc:grpChg>
        <pc:grpChg chg="del mod">
          <ac:chgData name="mehmet sait özdemir" userId="dce2c172-62e6-4d50-b888-93ec6715f647" providerId="ADAL" clId="{40008419-9A3D-4BD8-80F0-2230B17E56BA}" dt="2023-08-07T14:00:04.539" v="812"/>
          <ac:grpSpMkLst>
            <pc:docMk/>
            <pc:sldMk cId="3278838710" sldId="307"/>
            <ac:grpSpMk id="22" creationId="{3AFF59C6-5142-E01B-0683-4450ACD1A927}"/>
          </ac:grpSpMkLst>
        </pc:grpChg>
        <pc:grpChg chg="mod">
          <ac:chgData name="mehmet sait özdemir" userId="dce2c172-62e6-4d50-b888-93ec6715f647" providerId="ADAL" clId="{40008419-9A3D-4BD8-80F0-2230B17E56BA}" dt="2023-08-07T14:00:04.539" v="812"/>
          <ac:grpSpMkLst>
            <pc:docMk/>
            <pc:sldMk cId="3278838710" sldId="307"/>
            <ac:grpSpMk id="24" creationId="{775E4606-2977-6FEF-BAC4-408EFB098BAB}"/>
          </ac:grpSpMkLst>
        </pc:grpChg>
        <pc:picChg chg="add mod">
          <ac:chgData name="mehmet sait özdemir" userId="dce2c172-62e6-4d50-b888-93ec6715f647" providerId="ADAL" clId="{40008419-9A3D-4BD8-80F0-2230B17E56BA}" dt="2023-08-06T14:53:47.842" v="118" actId="14100"/>
          <ac:picMkLst>
            <pc:docMk/>
            <pc:sldMk cId="3278838710" sldId="307"/>
            <ac:picMk id="3" creationId="{64426A06-8B2B-852B-502F-A8D5F4008203}"/>
          </ac:picMkLst>
        </pc:picChg>
        <pc:inkChg chg="add">
          <ac:chgData name="mehmet sait özdemir" userId="dce2c172-62e6-4d50-b888-93ec6715f647" providerId="ADAL" clId="{40008419-9A3D-4BD8-80F0-2230B17E56BA}" dt="2023-08-07T13:59:47.309" v="794" actId="9405"/>
          <ac:inkMkLst>
            <pc:docMk/>
            <pc:sldMk cId="3278838710" sldId="307"/>
            <ac:inkMk id="2" creationId="{EC3306F7-9726-2D08-1C31-C739BB4FDAC5}"/>
          </ac:inkMkLst>
        </pc:inkChg>
        <pc:inkChg chg="add mod">
          <ac:chgData name="mehmet sait özdemir" userId="dce2c172-62e6-4d50-b888-93ec6715f647" providerId="ADAL" clId="{40008419-9A3D-4BD8-80F0-2230B17E56BA}" dt="2023-08-07T13:59:56.869" v="805"/>
          <ac:inkMkLst>
            <pc:docMk/>
            <pc:sldMk cId="3278838710" sldId="307"/>
            <ac:inkMk id="4" creationId="{10230E8F-D0D9-1502-2BCC-A64F56DB6274}"/>
          </ac:inkMkLst>
        </pc:inkChg>
        <pc:inkChg chg="add mod">
          <ac:chgData name="mehmet sait özdemir" userId="dce2c172-62e6-4d50-b888-93ec6715f647" providerId="ADAL" clId="{40008419-9A3D-4BD8-80F0-2230B17E56BA}" dt="2023-08-07T13:59:56.869" v="805"/>
          <ac:inkMkLst>
            <pc:docMk/>
            <pc:sldMk cId="3278838710" sldId="307"/>
            <ac:inkMk id="5" creationId="{21F8E1F1-20E7-37E3-D176-BA8CD7E194D1}"/>
          </ac:inkMkLst>
        </pc:inkChg>
        <pc:inkChg chg="add mod">
          <ac:chgData name="mehmet sait özdemir" userId="dce2c172-62e6-4d50-b888-93ec6715f647" providerId="ADAL" clId="{40008419-9A3D-4BD8-80F0-2230B17E56BA}" dt="2023-08-07T13:59:56.869" v="805"/>
          <ac:inkMkLst>
            <pc:docMk/>
            <pc:sldMk cId="3278838710" sldId="307"/>
            <ac:inkMk id="6" creationId="{FD48D4D0-EE31-8C86-5631-53AF90804CB9}"/>
          </ac:inkMkLst>
        </pc:inkChg>
        <pc:inkChg chg="add mod">
          <ac:chgData name="mehmet sait özdemir" userId="dce2c172-62e6-4d50-b888-93ec6715f647" providerId="ADAL" clId="{40008419-9A3D-4BD8-80F0-2230B17E56BA}" dt="2023-08-07T13:59:56.869" v="805"/>
          <ac:inkMkLst>
            <pc:docMk/>
            <pc:sldMk cId="3278838710" sldId="307"/>
            <ac:inkMk id="7" creationId="{74B71B34-C88B-4BF1-598B-04DAC0CB171D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8" creationId="{0CEA6E91-2598-7910-4FCD-C3EE2971EC96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9" creationId="{72EE4EF6-F891-96FE-3D42-DB10616CA032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12" creationId="{BF8744AB-CA80-2A56-5B9E-3CF4075441E0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13" creationId="{9D547D19-8BD1-B1B0-5070-C29AD071FF31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14" creationId="{2880D54A-9604-1D85-0928-325E0155FAA6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15" creationId="{A193FA6E-9E0A-AE1E-AE04-25AE373B6C48}"/>
          </ac:inkMkLst>
        </pc:inkChg>
        <pc:inkChg chg="add">
          <ac:chgData name="mehmet sait özdemir" userId="dce2c172-62e6-4d50-b888-93ec6715f647" providerId="ADAL" clId="{40008419-9A3D-4BD8-80F0-2230B17E56BA}" dt="2023-08-07T13:59:58.531" v="806" actId="9405"/>
          <ac:inkMkLst>
            <pc:docMk/>
            <pc:sldMk cId="3278838710" sldId="307"/>
            <ac:inkMk id="18" creationId="{B02FEFBC-D7FE-FDDA-8EB5-05CEEF255B2F}"/>
          </ac:inkMkLst>
        </pc:inkChg>
        <pc:inkChg chg="add">
          <ac:chgData name="mehmet sait özdemir" userId="dce2c172-62e6-4d50-b888-93ec6715f647" providerId="ADAL" clId="{40008419-9A3D-4BD8-80F0-2230B17E56BA}" dt="2023-08-07T13:59:59.179" v="807" actId="9405"/>
          <ac:inkMkLst>
            <pc:docMk/>
            <pc:sldMk cId="3278838710" sldId="307"/>
            <ac:inkMk id="19" creationId="{8D362E9C-BCB2-B55B-D63B-AFDF6F2C6CBC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20" creationId="{458BB7B1-B678-56FB-F2CA-AAB63FEBA50B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21" creationId="{9091D727-4211-C786-6F04-DB7D7096004F}"/>
          </ac:inkMkLst>
        </pc:inkChg>
        <pc:inkChg chg="add mod">
          <ac:chgData name="mehmet sait özdemir" userId="dce2c172-62e6-4d50-b888-93ec6715f647" providerId="ADAL" clId="{40008419-9A3D-4BD8-80F0-2230B17E56BA}" dt="2023-08-07T14:00:04.539" v="812"/>
          <ac:inkMkLst>
            <pc:docMk/>
            <pc:sldMk cId="3278838710" sldId="307"/>
            <ac:inkMk id="23" creationId="{1C81D0C2-7878-2403-2514-A10506BD3090}"/>
          </ac:inkMkLst>
        </pc:inkChg>
        <pc:inkChg chg="add">
          <ac:chgData name="mehmet sait özdemir" userId="dce2c172-62e6-4d50-b888-93ec6715f647" providerId="ADAL" clId="{40008419-9A3D-4BD8-80F0-2230B17E56BA}" dt="2023-08-07T14:00:04.989" v="813" actId="9405"/>
          <ac:inkMkLst>
            <pc:docMk/>
            <pc:sldMk cId="3278838710" sldId="307"/>
            <ac:inkMk id="25" creationId="{82A24010-CE99-525B-17EB-956A2F418813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953097475" sldId="308"/>
        </pc:sldMkLst>
      </pc:sldChg>
      <pc:sldChg chg="addSp delSp modSp add mod replId">
        <pc:chgData name="mehmet sait özdemir" userId="dce2c172-62e6-4d50-b888-93ec6715f647" providerId="ADAL" clId="{40008419-9A3D-4BD8-80F0-2230B17E56BA}" dt="2023-08-07T14:01:44.487" v="836"/>
        <pc:sldMkLst>
          <pc:docMk/>
          <pc:sldMk cId="3411969886" sldId="308"/>
        </pc:sldMkLst>
        <pc:grpChg chg="del mod">
          <ac:chgData name="mehmet sait özdemir" userId="dce2c172-62e6-4d50-b888-93ec6715f647" providerId="ADAL" clId="{40008419-9A3D-4BD8-80F0-2230B17E56BA}" dt="2023-08-07T14:01:44.487" v="836"/>
          <ac:grpSpMkLst>
            <pc:docMk/>
            <pc:sldMk cId="3411969886" sldId="308"/>
            <ac:grpSpMk id="5" creationId="{64734847-FB46-B332-9E1A-8C33087D840D}"/>
          </ac:grpSpMkLst>
        </pc:grpChg>
        <pc:grpChg chg="mod">
          <ac:chgData name="mehmet sait özdemir" userId="dce2c172-62e6-4d50-b888-93ec6715f647" providerId="ADAL" clId="{40008419-9A3D-4BD8-80F0-2230B17E56BA}" dt="2023-08-07T14:01:10.842" v="819"/>
          <ac:grpSpMkLst>
            <pc:docMk/>
            <pc:sldMk cId="3411969886" sldId="308"/>
            <ac:grpSpMk id="8" creationId="{16264EA1-0F76-B5E5-4E35-A4F9FD3C1AE9}"/>
          </ac:grpSpMkLst>
        </pc:grpChg>
        <pc:grpChg chg="mod">
          <ac:chgData name="mehmet sait özdemir" userId="dce2c172-62e6-4d50-b888-93ec6715f647" providerId="ADAL" clId="{40008419-9A3D-4BD8-80F0-2230B17E56BA}" dt="2023-08-07T14:01:17.539" v="822"/>
          <ac:grpSpMkLst>
            <pc:docMk/>
            <pc:sldMk cId="3411969886" sldId="308"/>
            <ac:grpSpMk id="13" creationId="{5ADA5E48-18A9-605F-80E6-0BCAC9CC60BE}"/>
          </ac:grpSpMkLst>
        </pc:grpChg>
        <pc:grpChg chg="mod">
          <ac:chgData name="mehmet sait özdemir" userId="dce2c172-62e6-4d50-b888-93ec6715f647" providerId="ADAL" clId="{40008419-9A3D-4BD8-80F0-2230B17E56BA}" dt="2023-08-07T14:01:41.165" v="828"/>
          <ac:grpSpMkLst>
            <pc:docMk/>
            <pc:sldMk cId="3411969886" sldId="308"/>
            <ac:grpSpMk id="19" creationId="{40EF6175-3EC8-AF4C-B20F-9E2AE2D744F7}"/>
          </ac:grpSpMkLst>
        </pc:grpChg>
        <pc:grpChg chg="mod">
          <ac:chgData name="mehmet sait özdemir" userId="dce2c172-62e6-4d50-b888-93ec6715f647" providerId="ADAL" clId="{40008419-9A3D-4BD8-80F0-2230B17E56BA}" dt="2023-08-07T14:01:44.487" v="836"/>
          <ac:grpSpMkLst>
            <pc:docMk/>
            <pc:sldMk cId="3411969886" sldId="308"/>
            <ac:grpSpMk id="27" creationId="{C568A9FC-5B27-CD8A-C1CE-D23D2B01C4BD}"/>
          </ac:grpSpMkLst>
        </pc:grpChg>
        <pc:picChg chg="add mod">
          <ac:chgData name="mehmet sait özdemir" userId="dce2c172-62e6-4d50-b888-93ec6715f647" providerId="ADAL" clId="{40008419-9A3D-4BD8-80F0-2230B17E56BA}" dt="2023-08-06T14:54:29.817" v="121" actId="1076"/>
          <ac:picMkLst>
            <pc:docMk/>
            <pc:sldMk cId="3411969886" sldId="308"/>
            <ac:picMk id="3" creationId="{B133A15C-8994-57F0-F86E-391ACFC28C4F}"/>
          </ac:picMkLst>
        </pc:pic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2" creationId="{D976F73A-13AC-7E06-BACF-84D7151471ED}"/>
          </ac:inkMkLst>
        </pc:ink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4" creationId="{A08212F0-BCDE-4054-DC72-B20B0F56D2A0}"/>
          </ac:inkMkLst>
        </pc:inkChg>
        <pc:inkChg chg="add mod">
          <ac:chgData name="mehmet sait özdemir" userId="dce2c172-62e6-4d50-b888-93ec6715f647" providerId="ADAL" clId="{40008419-9A3D-4BD8-80F0-2230B17E56BA}" dt="2023-08-07T14:01:10.842" v="819"/>
          <ac:inkMkLst>
            <pc:docMk/>
            <pc:sldMk cId="3411969886" sldId="308"/>
            <ac:inkMk id="6" creationId="{46DA3D35-5F1F-F406-E281-15054365DB04}"/>
          </ac:inkMkLst>
        </pc:inkChg>
        <pc:inkChg chg="add mod">
          <ac:chgData name="mehmet sait özdemir" userId="dce2c172-62e6-4d50-b888-93ec6715f647" providerId="ADAL" clId="{40008419-9A3D-4BD8-80F0-2230B17E56BA}" dt="2023-08-07T14:01:10.842" v="819"/>
          <ac:inkMkLst>
            <pc:docMk/>
            <pc:sldMk cId="3411969886" sldId="308"/>
            <ac:inkMk id="7" creationId="{662BF991-5AC4-115D-703D-107FFC03891B}"/>
          </ac:inkMkLst>
        </pc:inkChg>
        <pc:inkChg chg="add mod">
          <ac:chgData name="mehmet sait özdemir" userId="dce2c172-62e6-4d50-b888-93ec6715f647" providerId="ADAL" clId="{40008419-9A3D-4BD8-80F0-2230B17E56BA}" dt="2023-08-07T14:01:17.539" v="822"/>
          <ac:inkMkLst>
            <pc:docMk/>
            <pc:sldMk cId="3411969886" sldId="308"/>
            <ac:inkMk id="9" creationId="{6F947BE2-FC64-BD01-03EC-DAF36F3CA626}"/>
          </ac:inkMkLst>
        </pc:inkChg>
        <pc:inkChg chg="add mod">
          <ac:chgData name="mehmet sait özdemir" userId="dce2c172-62e6-4d50-b888-93ec6715f647" providerId="ADAL" clId="{40008419-9A3D-4BD8-80F0-2230B17E56BA}" dt="2023-08-07T14:01:17.539" v="822"/>
          <ac:inkMkLst>
            <pc:docMk/>
            <pc:sldMk cId="3411969886" sldId="308"/>
            <ac:inkMk id="12" creationId="{F3F665E0-A731-43C8-2A94-A23626733A74}"/>
          </ac:inkMkLst>
        </pc:inkChg>
        <pc:inkChg chg="add">
          <ac:chgData name="mehmet sait özdemir" userId="dce2c172-62e6-4d50-b888-93ec6715f647" providerId="ADAL" clId="{40008419-9A3D-4BD8-80F0-2230B17E56BA}" dt="2023-08-07T14:01:24.951" v="823" actId="9405"/>
          <ac:inkMkLst>
            <pc:docMk/>
            <pc:sldMk cId="3411969886" sldId="308"/>
            <ac:inkMk id="14" creationId="{AC77F14F-0148-4DEA-5EA0-69D4015B208B}"/>
          </ac:inkMkLst>
        </pc:inkChg>
        <pc:inkChg chg="add">
          <ac:chgData name="mehmet sait özdemir" userId="dce2c172-62e6-4d50-b888-93ec6715f647" providerId="ADAL" clId="{40008419-9A3D-4BD8-80F0-2230B17E56BA}" dt="2023-08-07T14:01:31.898" v="824" actId="9405"/>
          <ac:inkMkLst>
            <pc:docMk/>
            <pc:sldMk cId="3411969886" sldId="308"/>
            <ac:inkMk id="15" creationId="{FAB58828-D848-0A95-435D-879FE3AA3970}"/>
          </ac:inkMkLst>
        </pc:inkChg>
        <pc:inkChg chg="add">
          <ac:chgData name="mehmet sait özdemir" userId="dce2c172-62e6-4d50-b888-93ec6715f647" providerId="ADAL" clId="{40008419-9A3D-4BD8-80F0-2230B17E56BA}" dt="2023-08-07T14:01:32.800" v="825" actId="9405"/>
          <ac:inkMkLst>
            <pc:docMk/>
            <pc:sldMk cId="3411969886" sldId="308"/>
            <ac:inkMk id="16" creationId="{D9891DF9-BBDB-79AE-111C-929E57BDA5F1}"/>
          </ac:inkMkLst>
        </pc:inkChg>
        <pc:inkChg chg="add mod">
          <ac:chgData name="mehmet sait özdemir" userId="dce2c172-62e6-4d50-b888-93ec6715f647" providerId="ADAL" clId="{40008419-9A3D-4BD8-80F0-2230B17E56BA}" dt="2023-08-07T14:01:41.165" v="828"/>
          <ac:inkMkLst>
            <pc:docMk/>
            <pc:sldMk cId="3411969886" sldId="308"/>
            <ac:inkMk id="17" creationId="{C3E8EBE6-C0BC-11C7-11A4-E84F7573C3A1}"/>
          </ac:inkMkLst>
        </pc:inkChg>
        <pc:inkChg chg="add mod">
          <ac:chgData name="mehmet sait özdemir" userId="dce2c172-62e6-4d50-b888-93ec6715f647" providerId="ADAL" clId="{40008419-9A3D-4BD8-80F0-2230B17E56BA}" dt="2023-08-07T14:01:41.165" v="828"/>
          <ac:inkMkLst>
            <pc:docMk/>
            <pc:sldMk cId="3411969886" sldId="308"/>
            <ac:inkMk id="18" creationId="{330C29D2-E9C2-DE8E-1226-CD7AEFCDBDEB}"/>
          </ac:inkMkLst>
        </pc:ink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20" creationId="{8D857EA4-34F3-CB54-6DF1-71B2DB0F45E6}"/>
          </ac:inkMkLst>
        </pc:ink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21" creationId="{CD76F40B-FC9A-8903-0862-D331F233BFFE}"/>
          </ac:inkMkLst>
        </pc:ink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22" creationId="{38BD1AD6-6E0C-D5CC-7236-6AB8EA55DFFF}"/>
          </ac:inkMkLst>
        </pc:ink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23" creationId="{B05DE91D-7D88-5B45-BD6E-E5DD641BD35B}"/>
          </ac:inkMkLst>
        </pc:ink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24" creationId="{C7E14EA2-B061-26EA-8598-7BCFBCB961DD}"/>
          </ac:inkMkLst>
        </pc:ink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25" creationId="{3EB0AF8D-FB5F-C6EF-B4A0-94451B9E634F}"/>
          </ac:inkMkLst>
        </pc:inkChg>
        <pc:inkChg chg="add mod">
          <ac:chgData name="mehmet sait özdemir" userId="dce2c172-62e6-4d50-b888-93ec6715f647" providerId="ADAL" clId="{40008419-9A3D-4BD8-80F0-2230B17E56BA}" dt="2023-08-07T14:01:44.487" v="836"/>
          <ac:inkMkLst>
            <pc:docMk/>
            <pc:sldMk cId="3411969886" sldId="308"/>
            <ac:inkMk id="26" creationId="{0B7E349E-0BEF-9ED2-6B4A-B1C7D97861D5}"/>
          </ac:inkMkLst>
        </pc:inkChg>
      </pc:sldChg>
      <pc:sldChg chg="addSp modSp add mod replId">
        <pc:chgData name="mehmet sait özdemir" userId="dce2c172-62e6-4d50-b888-93ec6715f647" providerId="ADAL" clId="{40008419-9A3D-4BD8-80F0-2230B17E56BA}" dt="2023-08-07T14:02:16.225" v="863" actId="9405"/>
        <pc:sldMkLst>
          <pc:docMk/>
          <pc:sldMk cId="111600588" sldId="309"/>
        </pc:sldMkLst>
        <pc:grpChg chg="mod">
          <ac:chgData name="mehmet sait özdemir" userId="dce2c172-62e6-4d50-b888-93ec6715f647" providerId="ADAL" clId="{40008419-9A3D-4BD8-80F0-2230B17E56BA}" dt="2023-08-07T14:01:55.017" v="843"/>
          <ac:grpSpMkLst>
            <pc:docMk/>
            <pc:sldMk cId="111600588" sldId="309"/>
            <ac:grpSpMk id="9" creationId="{8851D7AC-FA7E-CE3F-6522-64486790BB09}"/>
          </ac:grpSpMkLst>
        </pc:grpChg>
        <pc:grpChg chg="mod">
          <ac:chgData name="mehmet sait özdemir" userId="dce2c172-62e6-4d50-b888-93ec6715f647" providerId="ADAL" clId="{40008419-9A3D-4BD8-80F0-2230B17E56BA}" dt="2023-08-07T14:01:55.017" v="843"/>
          <ac:grpSpMkLst>
            <pc:docMk/>
            <pc:sldMk cId="111600588" sldId="309"/>
            <ac:grpSpMk id="12" creationId="{B98F84C6-8D7F-75E0-8581-8BFE859FA7AD}"/>
          </ac:grpSpMkLst>
        </pc:grpChg>
        <pc:grpChg chg="mod">
          <ac:chgData name="mehmet sait özdemir" userId="dce2c172-62e6-4d50-b888-93ec6715f647" providerId="ADAL" clId="{40008419-9A3D-4BD8-80F0-2230B17E56BA}" dt="2023-08-07T14:02:00.073" v="847"/>
          <ac:grpSpMkLst>
            <pc:docMk/>
            <pc:sldMk cId="111600588" sldId="309"/>
            <ac:grpSpMk id="16" creationId="{A69D6999-299D-A6D4-9C78-C80C61D3E686}"/>
          </ac:grpSpMkLst>
        </pc:grpChg>
        <pc:grpChg chg="mod">
          <ac:chgData name="mehmet sait özdemir" userId="dce2c172-62e6-4d50-b888-93ec6715f647" providerId="ADAL" clId="{40008419-9A3D-4BD8-80F0-2230B17E56BA}" dt="2023-08-07T14:02:02.510" v="851"/>
          <ac:grpSpMkLst>
            <pc:docMk/>
            <pc:sldMk cId="111600588" sldId="309"/>
            <ac:grpSpMk id="20" creationId="{77D8ADFE-0A96-1D2D-9B5F-A53F7F5AE65B}"/>
          </ac:grpSpMkLst>
        </pc:grpChg>
        <pc:grpChg chg="mod">
          <ac:chgData name="mehmet sait özdemir" userId="dce2c172-62e6-4d50-b888-93ec6715f647" providerId="ADAL" clId="{40008419-9A3D-4BD8-80F0-2230B17E56BA}" dt="2023-08-07T14:02:05.936" v="854"/>
          <ac:grpSpMkLst>
            <pc:docMk/>
            <pc:sldMk cId="111600588" sldId="309"/>
            <ac:grpSpMk id="23" creationId="{D99962B8-0DFE-F7A5-94A1-CD98B3621261}"/>
          </ac:grpSpMkLst>
        </pc:grpChg>
        <pc:grpChg chg="mod">
          <ac:chgData name="mehmet sait özdemir" userId="dce2c172-62e6-4d50-b888-93ec6715f647" providerId="ADAL" clId="{40008419-9A3D-4BD8-80F0-2230B17E56BA}" dt="2023-08-07T14:02:15.635" v="862"/>
          <ac:grpSpMkLst>
            <pc:docMk/>
            <pc:sldMk cId="111600588" sldId="309"/>
            <ac:grpSpMk id="31" creationId="{BE63BB90-8F3B-B4EA-CA45-B4555F841C10}"/>
          </ac:grpSpMkLst>
        </pc:grpChg>
        <pc:grpChg chg="mod">
          <ac:chgData name="mehmet sait özdemir" userId="dce2c172-62e6-4d50-b888-93ec6715f647" providerId="ADAL" clId="{40008419-9A3D-4BD8-80F0-2230B17E56BA}" dt="2023-08-07T14:02:15.635" v="862"/>
          <ac:grpSpMkLst>
            <pc:docMk/>
            <pc:sldMk cId="111600588" sldId="309"/>
            <ac:grpSpMk id="32" creationId="{5583EA93-398F-DBC3-8836-DA5B7E1A3AE7}"/>
          </ac:grpSpMkLst>
        </pc:grpChg>
        <pc:picChg chg="add mod">
          <ac:chgData name="mehmet sait özdemir" userId="dce2c172-62e6-4d50-b888-93ec6715f647" providerId="ADAL" clId="{40008419-9A3D-4BD8-80F0-2230B17E56BA}" dt="2023-08-06T14:57:02.178" v="124" actId="1076"/>
          <ac:picMkLst>
            <pc:docMk/>
            <pc:sldMk cId="111600588" sldId="309"/>
            <ac:picMk id="3" creationId="{4C413998-C879-4037-C608-739CAF956D55}"/>
          </ac:picMkLst>
        </pc:picChg>
        <pc:inkChg chg="add mod">
          <ac:chgData name="mehmet sait özdemir" userId="dce2c172-62e6-4d50-b888-93ec6715f647" providerId="ADAL" clId="{40008419-9A3D-4BD8-80F0-2230B17E56BA}" dt="2023-08-07T14:01:55.017" v="843"/>
          <ac:inkMkLst>
            <pc:docMk/>
            <pc:sldMk cId="111600588" sldId="309"/>
            <ac:inkMk id="2" creationId="{9A0E8A53-4C75-89B5-A3D0-65997C582619}"/>
          </ac:inkMkLst>
        </pc:inkChg>
        <pc:inkChg chg="add mod">
          <ac:chgData name="mehmet sait özdemir" userId="dce2c172-62e6-4d50-b888-93ec6715f647" providerId="ADAL" clId="{40008419-9A3D-4BD8-80F0-2230B17E56BA}" dt="2023-08-07T14:01:55.017" v="843"/>
          <ac:inkMkLst>
            <pc:docMk/>
            <pc:sldMk cId="111600588" sldId="309"/>
            <ac:inkMk id="4" creationId="{36E253DB-1BB5-C532-FD11-E8E1B5B91E5A}"/>
          </ac:inkMkLst>
        </pc:inkChg>
        <pc:inkChg chg="add mod">
          <ac:chgData name="mehmet sait özdemir" userId="dce2c172-62e6-4d50-b888-93ec6715f647" providerId="ADAL" clId="{40008419-9A3D-4BD8-80F0-2230B17E56BA}" dt="2023-08-07T14:01:55.017" v="843"/>
          <ac:inkMkLst>
            <pc:docMk/>
            <pc:sldMk cId="111600588" sldId="309"/>
            <ac:inkMk id="5" creationId="{97BC6A4F-85B2-A3C9-17CB-F6E7C166D590}"/>
          </ac:inkMkLst>
        </pc:inkChg>
        <pc:inkChg chg="add mod">
          <ac:chgData name="mehmet sait özdemir" userId="dce2c172-62e6-4d50-b888-93ec6715f647" providerId="ADAL" clId="{40008419-9A3D-4BD8-80F0-2230B17E56BA}" dt="2023-08-07T14:01:55.017" v="843"/>
          <ac:inkMkLst>
            <pc:docMk/>
            <pc:sldMk cId="111600588" sldId="309"/>
            <ac:inkMk id="6" creationId="{D69558E7-B272-BDBB-75DE-39D3ED2C50A6}"/>
          </ac:inkMkLst>
        </pc:inkChg>
        <pc:inkChg chg="add mod">
          <ac:chgData name="mehmet sait özdemir" userId="dce2c172-62e6-4d50-b888-93ec6715f647" providerId="ADAL" clId="{40008419-9A3D-4BD8-80F0-2230B17E56BA}" dt="2023-08-07T14:01:55.017" v="843"/>
          <ac:inkMkLst>
            <pc:docMk/>
            <pc:sldMk cId="111600588" sldId="309"/>
            <ac:inkMk id="7" creationId="{BE4632A6-C3E5-FEC4-F07B-8715B2B136E7}"/>
          </ac:inkMkLst>
        </pc:inkChg>
        <pc:inkChg chg="add">
          <ac:chgData name="mehmet sait özdemir" userId="dce2c172-62e6-4d50-b888-93ec6715f647" providerId="ADAL" clId="{40008419-9A3D-4BD8-80F0-2230B17E56BA}" dt="2023-08-07T14:01:54.084" v="842" actId="9405"/>
          <ac:inkMkLst>
            <pc:docMk/>
            <pc:sldMk cId="111600588" sldId="309"/>
            <ac:inkMk id="8" creationId="{B063E801-4968-5C84-FB1C-650DA6B2B00F}"/>
          </ac:inkMkLst>
        </pc:inkChg>
        <pc:inkChg chg="add">
          <ac:chgData name="mehmet sait özdemir" userId="dce2c172-62e6-4d50-b888-93ec6715f647" providerId="ADAL" clId="{40008419-9A3D-4BD8-80F0-2230B17E56BA}" dt="2023-08-07T14:01:55.885" v="844" actId="9405"/>
          <ac:inkMkLst>
            <pc:docMk/>
            <pc:sldMk cId="111600588" sldId="309"/>
            <ac:inkMk id="13" creationId="{DBF25CBC-AE07-A3C5-C005-1D71B707BA9E}"/>
          </ac:inkMkLst>
        </pc:inkChg>
        <pc:inkChg chg="add mod">
          <ac:chgData name="mehmet sait özdemir" userId="dce2c172-62e6-4d50-b888-93ec6715f647" providerId="ADAL" clId="{40008419-9A3D-4BD8-80F0-2230B17E56BA}" dt="2023-08-07T14:02:00.073" v="847"/>
          <ac:inkMkLst>
            <pc:docMk/>
            <pc:sldMk cId="111600588" sldId="309"/>
            <ac:inkMk id="14" creationId="{3FDBC1C5-C60E-BB08-A7AA-6E68AB9C87AC}"/>
          </ac:inkMkLst>
        </pc:inkChg>
        <pc:inkChg chg="add mod">
          <ac:chgData name="mehmet sait özdemir" userId="dce2c172-62e6-4d50-b888-93ec6715f647" providerId="ADAL" clId="{40008419-9A3D-4BD8-80F0-2230B17E56BA}" dt="2023-08-07T14:02:00.073" v="847"/>
          <ac:inkMkLst>
            <pc:docMk/>
            <pc:sldMk cId="111600588" sldId="309"/>
            <ac:inkMk id="15" creationId="{59C17081-ED7B-DE5A-2258-C77E5B5E0885}"/>
          </ac:inkMkLst>
        </pc:inkChg>
        <pc:inkChg chg="add mod">
          <ac:chgData name="mehmet sait özdemir" userId="dce2c172-62e6-4d50-b888-93ec6715f647" providerId="ADAL" clId="{40008419-9A3D-4BD8-80F0-2230B17E56BA}" dt="2023-08-07T14:02:02.510" v="851"/>
          <ac:inkMkLst>
            <pc:docMk/>
            <pc:sldMk cId="111600588" sldId="309"/>
            <ac:inkMk id="17" creationId="{7E74E159-BA40-FA24-9310-9D94A220439B}"/>
          </ac:inkMkLst>
        </pc:inkChg>
        <pc:inkChg chg="add mod">
          <ac:chgData name="mehmet sait özdemir" userId="dce2c172-62e6-4d50-b888-93ec6715f647" providerId="ADAL" clId="{40008419-9A3D-4BD8-80F0-2230B17E56BA}" dt="2023-08-07T14:02:02.510" v="851"/>
          <ac:inkMkLst>
            <pc:docMk/>
            <pc:sldMk cId="111600588" sldId="309"/>
            <ac:inkMk id="18" creationId="{499748A3-9DE8-6DA2-9871-06AB5927EB93}"/>
          </ac:inkMkLst>
        </pc:inkChg>
        <pc:inkChg chg="add">
          <ac:chgData name="mehmet sait özdemir" userId="dce2c172-62e6-4d50-b888-93ec6715f647" providerId="ADAL" clId="{40008419-9A3D-4BD8-80F0-2230B17E56BA}" dt="2023-08-07T14:02:01.596" v="850" actId="9405"/>
          <ac:inkMkLst>
            <pc:docMk/>
            <pc:sldMk cId="111600588" sldId="309"/>
            <ac:inkMk id="19" creationId="{B66DAB81-FD30-0A50-294D-4F9CB895F933}"/>
          </ac:inkMkLst>
        </pc:inkChg>
        <pc:inkChg chg="add mod">
          <ac:chgData name="mehmet sait özdemir" userId="dce2c172-62e6-4d50-b888-93ec6715f647" providerId="ADAL" clId="{40008419-9A3D-4BD8-80F0-2230B17E56BA}" dt="2023-08-07T14:02:05.936" v="854"/>
          <ac:inkMkLst>
            <pc:docMk/>
            <pc:sldMk cId="111600588" sldId="309"/>
            <ac:inkMk id="21" creationId="{A15949C4-1B3E-FD1C-5582-49DB965CEEF0}"/>
          </ac:inkMkLst>
        </pc:inkChg>
        <pc:inkChg chg="add mod">
          <ac:chgData name="mehmet sait özdemir" userId="dce2c172-62e6-4d50-b888-93ec6715f647" providerId="ADAL" clId="{40008419-9A3D-4BD8-80F0-2230B17E56BA}" dt="2023-08-07T14:02:05.936" v="854"/>
          <ac:inkMkLst>
            <pc:docMk/>
            <pc:sldMk cId="111600588" sldId="309"/>
            <ac:inkMk id="22" creationId="{31ECE0B0-E71B-6FD7-28CE-7C4E19A55096}"/>
          </ac:inkMkLst>
        </pc:inkChg>
        <pc:inkChg chg="add">
          <ac:chgData name="mehmet sait özdemir" userId="dce2c172-62e6-4d50-b888-93ec6715f647" providerId="ADAL" clId="{40008419-9A3D-4BD8-80F0-2230B17E56BA}" dt="2023-08-07T14:02:06.309" v="855" actId="9405"/>
          <ac:inkMkLst>
            <pc:docMk/>
            <pc:sldMk cId="111600588" sldId="309"/>
            <ac:inkMk id="24" creationId="{387C648C-8072-5C9B-BD76-B593606F3952}"/>
          </ac:inkMkLst>
        </pc:inkChg>
        <pc:inkChg chg="add">
          <ac:chgData name="mehmet sait özdemir" userId="dce2c172-62e6-4d50-b888-93ec6715f647" providerId="ADAL" clId="{40008419-9A3D-4BD8-80F0-2230B17E56BA}" dt="2023-08-07T14:02:10.150" v="856" actId="9405"/>
          <ac:inkMkLst>
            <pc:docMk/>
            <pc:sldMk cId="111600588" sldId="309"/>
            <ac:inkMk id="25" creationId="{0025C596-6F8B-DEB2-A571-D8DAD4740744}"/>
          </ac:inkMkLst>
        </pc:inkChg>
        <pc:inkChg chg="add">
          <ac:chgData name="mehmet sait özdemir" userId="dce2c172-62e6-4d50-b888-93ec6715f647" providerId="ADAL" clId="{40008419-9A3D-4BD8-80F0-2230B17E56BA}" dt="2023-08-07T14:02:12.282" v="857" actId="9405"/>
          <ac:inkMkLst>
            <pc:docMk/>
            <pc:sldMk cId="111600588" sldId="309"/>
            <ac:inkMk id="26" creationId="{C9BEC1D5-488C-30E0-A245-531DF5E493B9}"/>
          </ac:inkMkLst>
        </pc:inkChg>
        <pc:inkChg chg="add mod">
          <ac:chgData name="mehmet sait özdemir" userId="dce2c172-62e6-4d50-b888-93ec6715f647" providerId="ADAL" clId="{40008419-9A3D-4BD8-80F0-2230B17E56BA}" dt="2023-08-07T14:02:15.635" v="862"/>
          <ac:inkMkLst>
            <pc:docMk/>
            <pc:sldMk cId="111600588" sldId="309"/>
            <ac:inkMk id="27" creationId="{4F821443-75A7-8E39-C0C6-FBD99D3C05C6}"/>
          </ac:inkMkLst>
        </pc:inkChg>
        <pc:inkChg chg="add mod">
          <ac:chgData name="mehmet sait özdemir" userId="dce2c172-62e6-4d50-b888-93ec6715f647" providerId="ADAL" clId="{40008419-9A3D-4BD8-80F0-2230B17E56BA}" dt="2023-08-07T14:02:15.635" v="862"/>
          <ac:inkMkLst>
            <pc:docMk/>
            <pc:sldMk cId="111600588" sldId="309"/>
            <ac:inkMk id="28" creationId="{6E4CDE8C-2A97-310C-FEF0-74F5113E94A2}"/>
          </ac:inkMkLst>
        </pc:inkChg>
        <pc:inkChg chg="add mod">
          <ac:chgData name="mehmet sait özdemir" userId="dce2c172-62e6-4d50-b888-93ec6715f647" providerId="ADAL" clId="{40008419-9A3D-4BD8-80F0-2230B17E56BA}" dt="2023-08-07T14:02:15.635" v="862"/>
          <ac:inkMkLst>
            <pc:docMk/>
            <pc:sldMk cId="111600588" sldId="309"/>
            <ac:inkMk id="29" creationId="{18C9CB46-CCD7-DB96-EA19-A82D80E506B8}"/>
          </ac:inkMkLst>
        </pc:inkChg>
        <pc:inkChg chg="add mod">
          <ac:chgData name="mehmet sait özdemir" userId="dce2c172-62e6-4d50-b888-93ec6715f647" providerId="ADAL" clId="{40008419-9A3D-4BD8-80F0-2230B17E56BA}" dt="2023-08-07T14:02:15.635" v="862"/>
          <ac:inkMkLst>
            <pc:docMk/>
            <pc:sldMk cId="111600588" sldId="309"/>
            <ac:inkMk id="30" creationId="{688293AB-341B-449D-8E24-9543B3B7A74A}"/>
          </ac:inkMkLst>
        </pc:inkChg>
        <pc:inkChg chg="add">
          <ac:chgData name="mehmet sait özdemir" userId="dce2c172-62e6-4d50-b888-93ec6715f647" providerId="ADAL" clId="{40008419-9A3D-4BD8-80F0-2230B17E56BA}" dt="2023-08-07T14:02:16.225" v="863" actId="9405"/>
          <ac:inkMkLst>
            <pc:docMk/>
            <pc:sldMk cId="111600588" sldId="309"/>
            <ac:inkMk id="33" creationId="{15DE5B8F-496B-5207-F28B-E1D7F97CE60B}"/>
          </ac:inkMkLst>
        </pc:inkChg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408277620" sldId="309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05714135" sldId="310"/>
        </pc:sldMkLst>
      </pc:sldChg>
      <pc:sldChg chg="add del replId">
        <pc:chgData name="mehmet sait özdemir" userId="dce2c172-62e6-4d50-b888-93ec6715f647" providerId="ADAL" clId="{40008419-9A3D-4BD8-80F0-2230B17E56BA}" dt="2023-08-06T14:57:08.063" v="125" actId="47"/>
        <pc:sldMkLst>
          <pc:docMk/>
          <pc:sldMk cId="1193567236" sldId="310"/>
        </pc:sldMkLst>
      </pc:sldChg>
      <pc:sldChg chg="add del replId">
        <pc:chgData name="mehmet sait özdemir" userId="dce2c172-62e6-4d50-b888-93ec6715f647" providerId="ADAL" clId="{40008419-9A3D-4BD8-80F0-2230B17E56BA}" dt="2023-08-06T14:57:08.063" v="125" actId="47"/>
        <pc:sldMkLst>
          <pc:docMk/>
          <pc:sldMk cId="264094481" sldId="311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709590955" sldId="311"/>
        </pc:sldMkLst>
      </pc:sldChg>
      <pc:sldChg chg="add del replId">
        <pc:chgData name="mehmet sait özdemir" userId="dce2c172-62e6-4d50-b888-93ec6715f647" providerId="ADAL" clId="{40008419-9A3D-4BD8-80F0-2230B17E56BA}" dt="2023-08-06T14:57:08.063" v="125" actId="47"/>
        <pc:sldMkLst>
          <pc:docMk/>
          <pc:sldMk cId="1010139644" sldId="312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2674344799" sldId="312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078209238" sldId="313"/>
        </pc:sldMkLst>
      </pc:sldChg>
      <pc:sldChg chg="add del replId">
        <pc:chgData name="mehmet sait özdemir" userId="dce2c172-62e6-4d50-b888-93ec6715f647" providerId="ADAL" clId="{40008419-9A3D-4BD8-80F0-2230B17E56BA}" dt="2023-08-06T14:57:08.063" v="125" actId="47"/>
        <pc:sldMkLst>
          <pc:docMk/>
          <pc:sldMk cId="3610415162" sldId="313"/>
        </pc:sldMkLst>
      </pc:sldChg>
      <pc:sldChg chg="add del replId">
        <pc:chgData name="mehmet sait özdemir" userId="dce2c172-62e6-4d50-b888-93ec6715f647" providerId="ADAL" clId="{40008419-9A3D-4BD8-80F0-2230B17E56BA}" dt="2023-08-06T14:57:08.063" v="125" actId="47"/>
        <pc:sldMkLst>
          <pc:docMk/>
          <pc:sldMk cId="206261104" sldId="314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573264076" sldId="314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049406312" sldId="315"/>
        </pc:sldMkLst>
      </pc:sldChg>
      <pc:sldChg chg="add del replId">
        <pc:chgData name="mehmet sait özdemir" userId="dce2c172-62e6-4d50-b888-93ec6715f647" providerId="ADAL" clId="{40008419-9A3D-4BD8-80F0-2230B17E56BA}" dt="2023-08-06T14:57:08.063" v="125" actId="47"/>
        <pc:sldMkLst>
          <pc:docMk/>
          <pc:sldMk cId="1844219741" sldId="315"/>
        </pc:sldMkLst>
      </pc:sldChg>
      <pc:sldChg chg="add del replId">
        <pc:chgData name="mehmet sait özdemir" userId="dce2c172-62e6-4d50-b888-93ec6715f647" providerId="ADAL" clId="{40008419-9A3D-4BD8-80F0-2230B17E56BA}" dt="2023-08-06T14:57:08.063" v="125" actId="47"/>
        <pc:sldMkLst>
          <pc:docMk/>
          <pc:sldMk cId="77378547" sldId="316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519831941" sldId="316"/>
        </pc:sldMkLst>
      </pc:sldChg>
      <pc:sldChg chg="add del replId">
        <pc:chgData name="mehmet sait özdemir" userId="dce2c172-62e6-4d50-b888-93ec6715f647" providerId="ADAL" clId="{40008419-9A3D-4BD8-80F0-2230B17E56BA}" dt="2023-08-06T14:57:08.063" v="125" actId="47"/>
        <pc:sldMkLst>
          <pc:docMk/>
          <pc:sldMk cId="3183880592" sldId="317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3291130233" sldId="317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48361289" sldId="318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2097571941" sldId="319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883443183" sldId="320"/>
        </pc:sldMkLst>
      </pc:sldChg>
      <pc:sldChg chg="del">
        <pc:chgData name="mehmet sait özdemir" userId="dce2c172-62e6-4d50-b888-93ec6715f647" providerId="ADAL" clId="{40008419-9A3D-4BD8-80F0-2230B17E56BA}" dt="2023-08-05T11:53:39.025" v="0" actId="47"/>
        <pc:sldMkLst>
          <pc:docMk/>
          <pc:sldMk cId="134856101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464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8037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028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9363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7973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478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482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6664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0650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475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659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8041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662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160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599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9345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024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5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048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975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0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586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17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734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09966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KİMYASAL TÜRLER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ARASI ETKİLEŞİMLER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2- ZAYIF ETKİLEŞİMLER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EECF0E2-D802-F7D8-F948-FDE50259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40" y="364043"/>
            <a:ext cx="6682712" cy="61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FD12BCF-9FEA-4064-232F-E5E2418DE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52" y="306520"/>
            <a:ext cx="6216998" cy="61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662586B-E20B-07BA-5873-C8ABDF077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92" y="470475"/>
            <a:ext cx="6757928" cy="61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6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D44059B-D0A6-B11A-E008-2430C2641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9" y="233407"/>
            <a:ext cx="5110846" cy="60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8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B56FDF4-8AC9-58C5-BAE7-9DF4E9A1F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51" y="224287"/>
            <a:ext cx="8081372" cy="56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9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C396116-BC8D-F3F2-FC50-460686B58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47" y="221685"/>
            <a:ext cx="9596424" cy="59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AB41498-5F61-6F8D-4F66-B2F83BAF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59" y="298401"/>
            <a:ext cx="9783968" cy="57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A824B54-9505-72DD-DA83-8CECEA8A7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05" y="317523"/>
            <a:ext cx="9641764" cy="56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A30CD71-1E60-108E-8211-759BB7D2C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27" y="518272"/>
            <a:ext cx="5191594" cy="58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3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333698-4507-8B45-A042-98EE394EC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11" y="341286"/>
            <a:ext cx="9194695" cy="53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7C1AB78-8AF6-49CE-C01C-0DA2058DA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60" y="261001"/>
            <a:ext cx="9810058" cy="36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1BAB74-76E4-AB7B-CAEE-4E78B0CCB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65" y="339047"/>
            <a:ext cx="6420986" cy="61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12A1417-0338-E8A1-BAC9-52E328BA3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68" y="317494"/>
            <a:ext cx="9980660" cy="47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3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5101B7-EC34-EFDD-7438-E3B31DA29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71" y="208146"/>
            <a:ext cx="8479708" cy="63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1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4426A06-8B2B-852B-502F-A8D5F4008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62" y="324288"/>
            <a:ext cx="9717743" cy="55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8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133A15C-8994-57F0-F86E-391ACFC28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41" y="473738"/>
            <a:ext cx="6629571" cy="61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9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C413998-C879-4037-C608-739CAF956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4" y="493190"/>
            <a:ext cx="7100425" cy="60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E32E19-F07D-74D0-21BD-5029716E6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82" y="400934"/>
            <a:ext cx="7962619" cy="617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2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8137F6-2310-D2DC-C7C1-246EAAEBA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2" y="293839"/>
            <a:ext cx="9995884" cy="52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C7CEA68-5403-3BE7-20DA-AB9734B12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33" y="314517"/>
            <a:ext cx="6807817" cy="61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5F7E9F-41CF-D4FA-5CFA-4A2134B11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5" y="468412"/>
            <a:ext cx="5752052" cy="61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7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E3CD1B-E5D0-ACA9-6AE7-4D369DF1A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31" y="521431"/>
            <a:ext cx="6124804" cy="60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1FC7CBE-F02A-3F8F-0D1B-DFAB2122D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69" y="318567"/>
            <a:ext cx="5695963" cy="62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ZAYIF</a:t>
            </a:r>
          </a:p>
          <a:p>
            <a:pPr algn="ctr"/>
            <a:r>
              <a:rPr lang="tr-TR" sz="16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FB78FA-CFCA-BCD2-CEF8-4FFC9866A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15" y="437576"/>
            <a:ext cx="6473832" cy="61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7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144</Words>
  <Application>Microsoft Office PowerPoint</Application>
  <PresentationFormat>Geniş ekran</PresentationFormat>
  <Paragraphs>129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6</cp:revision>
  <dcterms:created xsi:type="dcterms:W3CDTF">2023-06-24T14:28:55Z</dcterms:created>
  <dcterms:modified xsi:type="dcterms:W3CDTF">2023-09-26T11:33:51Z</dcterms:modified>
</cp:coreProperties>
</file>