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695A6FF1-E6F3-4AFE-830E-361E86FC53DC}"/>
    <pc:docChg chg="custSel modSld">
      <pc:chgData name="mehmet sait özdemir" userId="dce2c172-62e6-4d50-b888-93ec6715f647" providerId="ADAL" clId="{695A6FF1-E6F3-4AFE-830E-361E86FC53DC}" dt="2023-09-26T11:31:28.549" v="51" actId="478"/>
      <pc:docMkLst>
        <pc:docMk/>
      </pc:docMkLst>
      <pc:sldChg chg="delSp mod">
        <pc:chgData name="mehmet sait özdemir" userId="dce2c172-62e6-4d50-b888-93ec6715f647" providerId="ADAL" clId="{695A6FF1-E6F3-4AFE-830E-361E86FC53DC}" dt="2023-09-26T11:28:56.168" v="1" actId="478"/>
        <pc:sldMkLst>
          <pc:docMk/>
          <pc:sldMk cId="1965311177" sldId="256"/>
        </pc:sldMkLst>
        <pc:grpChg chg="del">
          <ac:chgData name="mehmet sait özdemir" userId="dce2c172-62e6-4d50-b888-93ec6715f647" providerId="ADAL" clId="{695A6FF1-E6F3-4AFE-830E-361E86FC53DC}" dt="2023-09-26T11:28:56.168" v="1" actId="478"/>
          <ac:grpSpMkLst>
            <pc:docMk/>
            <pc:sldMk cId="1965311177" sldId="256"/>
            <ac:grpSpMk id="27" creationId="{640CC3E4-6E8D-24C9-F911-63C9D615D008}"/>
          </ac:grpSpMkLst>
        </pc:grpChg>
        <pc:grpChg chg="del">
          <ac:chgData name="mehmet sait özdemir" userId="dce2c172-62e6-4d50-b888-93ec6715f647" providerId="ADAL" clId="{695A6FF1-E6F3-4AFE-830E-361E86FC53DC}" dt="2023-09-26T11:28:56.168" v="1" actId="478"/>
          <ac:grpSpMkLst>
            <pc:docMk/>
            <pc:sldMk cId="1965311177" sldId="256"/>
            <ac:grpSpMk id="28" creationId="{BC1B2B0A-D97E-E699-9EF5-19511AC260C5}"/>
          </ac:grpSpMkLst>
        </pc:grpChg>
        <pc:grpChg chg="del">
          <ac:chgData name="mehmet sait özdemir" userId="dce2c172-62e6-4d50-b888-93ec6715f647" providerId="ADAL" clId="{695A6FF1-E6F3-4AFE-830E-361E86FC53DC}" dt="2023-09-26T11:28:56.168" v="1" actId="478"/>
          <ac:grpSpMkLst>
            <pc:docMk/>
            <pc:sldMk cId="1965311177" sldId="256"/>
            <ac:grpSpMk id="29" creationId="{CCC08683-327E-ADA5-08BB-915B4B2351E5}"/>
          </ac:grpSpMkLst>
        </pc:grpChg>
        <pc:inkChg chg="del">
          <ac:chgData name="mehmet sait özdemir" userId="dce2c172-62e6-4d50-b888-93ec6715f647" providerId="ADAL" clId="{695A6FF1-E6F3-4AFE-830E-361E86FC53DC}" dt="2023-09-26T11:28:54.454" v="0" actId="478"/>
          <ac:inkMkLst>
            <pc:docMk/>
            <pc:sldMk cId="1965311177" sldId="25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8:54.454" v="0" actId="478"/>
          <ac:inkMkLst>
            <pc:docMk/>
            <pc:sldMk cId="1965311177" sldId="256"/>
            <ac:inkMk id="30" creationId="{F647F2E7-517C-9D55-32DF-48F154B1F840}"/>
          </ac:inkMkLst>
        </pc:inkChg>
        <pc:inkChg chg="del">
          <ac:chgData name="mehmet sait özdemir" userId="dce2c172-62e6-4d50-b888-93ec6715f647" providerId="ADAL" clId="{695A6FF1-E6F3-4AFE-830E-361E86FC53DC}" dt="2023-09-26T11:28:54.454" v="0" actId="478"/>
          <ac:inkMkLst>
            <pc:docMk/>
            <pc:sldMk cId="1965311177" sldId="256"/>
            <ac:inkMk id="31" creationId="{40313F10-E9E0-F65B-6851-8AB6F12D7D30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00.628" v="3" actId="478"/>
        <pc:sldMkLst>
          <pc:docMk/>
          <pc:sldMk cId="145803985" sldId="258"/>
        </pc:sldMkLst>
        <pc:grpChg chg="del">
          <ac:chgData name="mehmet sait özdemir" userId="dce2c172-62e6-4d50-b888-93ec6715f647" providerId="ADAL" clId="{695A6FF1-E6F3-4AFE-830E-361E86FC53DC}" dt="2023-09-26T11:28:59.037" v="2" actId="478"/>
          <ac:grpSpMkLst>
            <pc:docMk/>
            <pc:sldMk cId="145803985" sldId="258"/>
            <ac:grpSpMk id="15" creationId="{1CF109A5-5835-C6BF-6426-D7E982DD834A}"/>
          </ac:grpSpMkLst>
        </pc:grpChg>
        <pc:grpChg chg="del">
          <ac:chgData name="mehmet sait özdemir" userId="dce2c172-62e6-4d50-b888-93ec6715f647" providerId="ADAL" clId="{695A6FF1-E6F3-4AFE-830E-361E86FC53DC}" dt="2023-09-26T11:29:00.628" v="3" actId="478"/>
          <ac:grpSpMkLst>
            <pc:docMk/>
            <pc:sldMk cId="145803985" sldId="258"/>
            <ac:grpSpMk id="26" creationId="{FAADA6F5-BA1B-CB82-EFA3-B71F3D22F2F8}"/>
          </ac:grpSpMkLst>
        </pc:grpChg>
        <pc:grpChg chg="del">
          <ac:chgData name="mehmet sait özdemir" userId="dce2c172-62e6-4d50-b888-93ec6715f647" providerId="ADAL" clId="{695A6FF1-E6F3-4AFE-830E-361E86FC53DC}" dt="2023-09-26T11:28:59.037" v="2" actId="478"/>
          <ac:grpSpMkLst>
            <pc:docMk/>
            <pc:sldMk cId="145803985" sldId="258"/>
            <ac:grpSpMk id="29" creationId="{3FD1F056-4376-2B8F-E48C-B0D33BA0A1FB}"/>
          </ac:grpSpMkLst>
        </pc:grp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2" creationId="{1F3ED691-9B94-349A-2684-12A99E702754}"/>
          </ac:inkMkLst>
        </pc:ink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4" creationId="{86CF42D1-8EF6-14D8-34FA-4F9F858EAA34}"/>
          </ac:inkMkLst>
        </pc:ink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6" creationId="{5E0BCF34-E86B-5159-C146-1E862E492F7C}"/>
          </ac:inkMkLst>
        </pc:ink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14" creationId="{D40AA055-CA92-BCD6-CF15-4C16648C677A}"/>
          </ac:inkMkLst>
        </pc:ink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30" creationId="{EF5732D2-3F2F-4C63-A8D4-78404DA593BF}"/>
          </ac:inkMkLst>
        </pc:ink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31" creationId="{EF95E651-4F36-EA23-0F83-3349662875CD}"/>
          </ac:inkMkLst>
        </pc:ink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32" creationId="{35D32442-7CD4-327B-61FD-84A23FE1CB81}"/>
          </ac:inkMkLst>
        </pc:inkChg>
        <pc:inkChg chg="del">
          <ac:chgData name="mehmet sait özdemir" userId="dce2c172-62e6-4d50-b888-93ec6715f647" providerId="ADAL" clId="{695A6FF1-E6F3-4AFE-830E-361E86FC53DC}" dt="2023-09-26T11:28:59.037" v="2" actId="478"/>
          <ac:inkMkLst>
            <pc:docMk/>
            <pc:sldMk cId="145803985" sldId="258"/>
            <ac:inkMk id="33" creationId="{487533A7-7ABC-37EB-317D-29D0C93B02DA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05.426" v="5" actId="478"/>
        <pc:sldMkLst>
          <pc:docMk/>
          <pc:sldMk cId="2586671826" sldId="259"/>
        </pc:sldMkLst>
        <pc:inkChg chg="del">
          <ac:chgData name="mehmet sait özdemir" userId="dce2c172-62e6-4d50-b888-93ec6715f647" providerId="ADAL" clId="{695A6FF1-E6F3-4AFE-830E-361E86FC53DC}" dt="2023-09-26T11:29:04.497" v="4" actId="478"/>
          <ac:inkMkLst>
            <pc:docMk/>
            <pc:sldMk cId="2586671826" sldId="259"/>
            <ac:inkMk id="2" creationId="{557CA4F8-1594-6E57-9F9D-84F5E27EC1BE}"/>
          </ac:inkMkLst>
        </pc:inkChg>
        <pc:inkChg chg="del">
          <ac:chgData name="mehmet sait özdemir" userId="dce2c172-62e6-4d50-b888-93ec6715f647" providerId="ADAL" clId="{695A6FF1-E6F3-4AFE-830E-361E86FC53DC}" dt="2023-09-26T11:29:04.497" v="4" actId="478"/>
          <ac:inkMkLst>
            <pc:docMk/>
            <pc:sldMk cId="2586671826" sldId="259"/>
            <ac:inkMk id="4" creationId="{9FD0CD8C-F7DC-D659-F973-6926FCAB1544}"/>
          </ac:inkMkLst>
        </pc:inkChg>
        <pc:inkChg chg="del">
          <ac:chgData name="mehmet sait özdemir" userId="dce2c172-62e6-4d50-b888-93ec6715f647" providerId="ADAL" clId="{695A6FF1-E6F3-4AFE-830E-361E86FC53DC}" dt="2023-09-26T11:29:04.497" v="4" actId="478"/>
          <ac:inkMkLst>
            <pc:docMk/>
            <pc:sldMk cId="2586671826" sldId="25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04.497" v="4" actId="478"/>
          <ac:inkMkLst>
            <pc:docMk/>
            <pc:sldMk cId="2586671826" sldId="259"/>
            <ac:inkMk id="6" creationId="{2F517E05-93C2-FB3F-BB3D-6052FF8119C7}"/>
          </ac:inkMkLst>
        </pc:inkChg>
        <pc:inkChg chg="del">
          <ac:chgData name="mehmet sait özdemir" userId="dce2c172-62e6-4d50-b888-93ec6715f647" providerId="ADAL" clId="{695A6FF1-E6F3-4AFE-830E-361E86FC53DC}" dt="2023-09-26T11:29:04.497" v="4" actId="478"/>
          <ac:inkMkLst>
            <pc:docMk/>
            <pc:sldMk cId="2586671826" sldId="259"/>
            <ac:inkMk id="7" creationId="{57E61FB6-9850-1BEE-B45F-475C51D763AD}"/>
          </ac:inkMkLst>
        </pc:inkChg>
        <pc:inkChg chg="del">
          <ac:chgData name="mehmet sait özdemir" userId="dce2c172-62e6-4d50-b888-93ec6715f647" providerId="ADAL" clId="{695A6FF1-E6F3-4AFE-830E-361E86FC53DC}" dt="2023-09-26T11:29:05.426" v="5" actId="478"/>
          <ac:inkMkLst>
            <pc:docMk/>
            <pc:sldMk cId="2586671826" sldId="259"/>
            <ac:inkMk id="8" creationId="{946D12EE-D44D-F856-1B64-D5B8473AD327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09.166" v="6" actId="478"/>
        <pc:sldMkLst>
          <pc:docMk/>
          <pc:sldMk cId="3198094956" sldId="260"/>
        </pc:sldMkLst>
        <pc:grpChg chg="del">
          <ac:chgData name="mehmet sait özdemir" userId="dce2c172-62e6-4d50-b888-93ec6715f647" providerId="ADAL" clId="{695A6FF1-E6F3-4AFE-830E-361E86FC53DC}" dt="2023-09-26T11:29:09.166" v="6" actId="478"/>
          <ac:grpSpMkLst>
            <pc:docMk/>
            <pc:sldMk cId="3198094956" sldId="260"/>
            <ac:grpSpMk id="14" creationId="{6C4D3471-0B42-6133-E4CB-79E0DC3D29E8}"/>
          </ac:grpSpMkLst>
        </pc:grpChg>
        <pc:grpChg chg="del">
          <ac:chgData name="mehmet sait özdemir" userId="dce2c172-62e6-4d50-b888-93ec6715f647" providerId="ADAL" clId="{695A6FF1-E6F3-4AFE-830E-361E86FC53DC}" dt="2023-09-26T11:29:09.166" v="6" actId="478"/>
          <ac:grpSpMkLst>
            <pc:docMk/>
            <pc:sldMk cId="3198094956" sldId="260"/>
            <ac:grpSpMk id="15" creationId="{7455A94D-6A03-98BF-9B01-BE78E909E82F}"/>
          </ac:grpSpMkLst>
        </pc:grpChg>
        <pc:inkChg chg="del">
          <ac:chgData name="mehmet sait özdemir" userId="dce2c172-62e6-4d50-b888-93ec6715f647" providerId="ADAL" clId="{695A6FF1-E6F3-4AFE-830E-361E86FC53DC}" dt="2023-09-26T11:29:09.166" v="6" actId="478"/>
          <ac:inkMkLst>
            <pc:docMk/>
            <pc:sldMk cId="3198094956" sldId="260"/>
            <ac:inkMk id="2" creationId="{0506F2B8-E897-6D18-8815-12E176CFCECB}"/>
          </ac:inkMkLst>
        </pc:inkChg>
        <pc:inkChg chg="del">
          <ac:chgData name="mehmet sait özdemir" userId="dce2c172-62e6-4d50-b888-93ec6715f647" providerId="ADAL" clId="{695A6FF1-E6F3-4AFE-830E-361E86FC53DC}" dt="2023-09-26T11:29:09.166" v="6" actId="478"/>
          <ac:inkMkLst>
            <pc:docMk/>
            <pc:sldMk cId="3198094956" sldId="260"/>
            <ac:inkMk id="4" creationId="{0CF660FF-525E-A031-0408-2676C177A21F}"/>
          </ac:inkMkLst>
        </pc:inkChg>
        <pc:inkChg chg="del">
          <ac:chgData name="mehmet sait özdemir" userId="dce2c172-62e6-4d50-b888-93ec6715f647" providerId="ADAL" clId="{695A6FF1-E6F3-4AFE-830E-361E86FC53DC}" dt="2023-09-26T11:29:09.166" v="6" actId="478"/>
          <ac:inkMkLst>
            <pc:docMk/>
            <pc:sldMk cId="3198094956" sldId="26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09.166" v="6" actId="478"/>
          <ac:inkMkLst>
            <pc:docMk/>
            <pc:sldMk cId="3198094956" sldId="260"/>
            <ac:inkMk id="13" creationId="{44378F59-F420-D7ED-243E-0318DCC01A35}"/>
          </ac:inkMkLst>
        </pc:inkChg>
        <pc:inkChg chg="del">
          <ac:chgData name="mehmet sait özdemir" userId="dce2c172-62e6-4d50-b888-93ec6715f647" providerId="ADAL" clId="{695A6FF1-E6F3-4AFE-830E-361E86FC53DC}" dt="2023-09-26T11:29:09.166" v="6" actId="478"/>
          <ac:inkMkLst>
            <pc:docMk/>
            <pc:sldMk cId="3198094956" sldId="260"/>
            <ac:inkMk id="16" creationId="{A62BECD5-74EF-EA29-F7BB-C2712B460C9D}"/>
          </ac:inkMkLst>
        </pc:inkChg>
        <pc:inkChg chg="del">
          <ac:chgData name="mehmet sait özdemir" userId="dce2c172-62e6-4d50-b888-93ec6715f647" providerId="ADAL" clId="{695A6FF1-E6F3-4AFE-830E-361E86FC53DC}" dt="2023-09-26T11:29:09.166" v="6" actId="478"/>
          <ac:inkMkLst>
            <pc:docMk/>
            <pc:sldMk cId="3198094956" sldId="260"/>
            <ac:inkMk id="17" creationId="{69BCAD5D-3447-2385-62F1-37132C2F1D23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12.023" v="7" actId="478"/>
        <pc:sldMkLst>
          <pc:docMk/>
          <pc:sldMk cId="3709587901" sldId="261"/>
        </pc:sldMkLst>
        <pc:grpChg chg="del">
          <ac:chgData name="mehmet sait özdemir" userId="dce2c172-62e6-4d50-b888-93ec6715f647" providerId="ADAL" clId="{695A6FF1-E6F3-4AFE-830E-361E86FC53DC}" dt="2023-09-26T11:29:12.023" v="7" actId="478"/>
          <ac:grpSpMkLst>
            <pc:docMk/>
            <pc:sldMk cId="3709587901" sldId="261"/>
            <ac:grpSpMk id="23" creationId="{E4D4BB81-47A7-324C-A544-C682A639E1F8}"/>
          </ac:grpSpMkLst>
        </pc:grpChg>
        <pc:inkChg chg="del">
          <ac:chgData name="mehmet sait özdemir" userId="dce2c172-62e6-4d50-b888-93ec6715f647" providerId="ADAL" clId="{695A6FF1-E6F3-4AFE-830E-361E86FC53DC}" dt="2023-09-26T11:29:12.023" v="7" actId="478"/>
          <ac:inkMkLst>
            <pc:docMk/>
            <pc:sldMk cId="3709587901" sldId="261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12.023" v="7" actId="478"/>
          <ac:inkMkLst>
            <pc:docMk/>
            <pc:sldMk cId="3709587901" sldId="261"/>
            <ac:inkMk id="22" creationId="{CEB3B345-28D5-D9DF-2CB1-ACE5096B1C2E}"/>
          </ac:inkMkLst>
        </pc:inkChg>
        <pc:inkChg chg="del">
          <ac:chgData name="mehmet sait özdemir" userId="dce2c172-62e6-4d50-b888-93ec6715f647" providerId="ADAL" clId="{695A6FF1-E6F3-4AFE-830E-361E86FC53DC}" dt="2023-09-26T11:29:12.023" v="7" actId="478"/>
          <ac:inkMkLst>
            <pc:docMk/>
            <pc:sldMk cId="3709587901" sldId="261"/>
            <ac:inkMk id="24" creationId="{E60DDEF6-958F-55D2-BE4F-2C1373E6D36A}"/>
          </ac:inkMkLst>
        </pc:inkChg>
        <pc:inkChg chg="del">
          <ac:chgData name="mehmet sait özdemir" userId="dce2c172-62e6-4d50-b888-93ec6715f647" providerId="ADAL" clId="{695A6FF1-E6F3-4AFE-830E-361E86FC53DC}" dt="2023-09-26T11:29:12.023" v="7" actId="478"/>
          <ac:inkMkLst>
            <pc:docMk/>
            <pc:sldMk cId="3709587901" sldId="261"/>
            <ac:inkMk id="25" creationId="{CC363588-4142-F4B2-7E75-41256778283A}"/>
          </ac:inkMkLst>
        </pc:inkChg>
        <pc:inkChg chg="del">
          <ac:chgData name="mehmet sait özdemir" userId="dce2c172-62e6-4d50-b888-93ec6715f647" providerId="ADAL" clId="{695A6FF1-E6F3-4AFE-830E-361E86FC53DC}" dt="2023-09-26T11:29:12.023" v="7" actId="478"/>
          <ac:inkMkLst>
            <pc:docMk/>
            <pc:sldMk cId="3709587901" sldId="261"/>
            <ac:inkMk id="26" creationId="{7607A57F-D8FA-359F-84D3-02F2EC8F2576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19.182" v="9" actId="478"/>
        <pc:sldMkLst>
          <pc:docMk/>
          <pc:sldMk cId="2941223564" sldId="262"/>
        </pc:sldMkLst>
        <pc:grpChg chg="del">
          <ac:chgData name="mehmet sait özdemir" userId="dce2c172-62e6-4d50-b888-93ec6715f647" providerId="ADAL" clId="{695A6FF1-E6F3-4AFE-830E-361E86FC53DC}" dt="2023-09-26T11:29:16.081" v="8" actId="478"/>
          <ac:grpSpMkLst>
            <pc:docMk/>
            <pc:sldMk cId="2941223564" sldId="262"/>
            <ac:grpSpMk id="13" creationId="{4AC3C847-E398-5913-FF66-5C76AD00AE38}"/>
          </ac:grpSpMkLst>
        </pc:grpChg>
        <pc:grpChg chg="del">
          <ac:chgData name="mehmet sait özdemir" userId="dce2c172-62e6-4d50-b888-93ec6715f647" providerId="ADAL" clId="{695A6FF1-E6F3-4AFE-830E-361E86FC53DC}" dt="2023-09-26T11:29:16.081" v="8" actId="478"/>
          <ac:grpSpMkLst>
            <pc:docMk/>
            <pc:sldMk cId="2941223564" sldId="262"/>
            <ac:grpSpMk id="40" creationId="{D9289751-AA37-9222-236A-B6713706E91A}"/>
          </ac:grpSpMkLst>
        </pc:grpChg>
        <pc:grpChg chg="del">
          <ac:chgData name="mehmet sait özdemir" userId="dce2c172-62e6-4d50-b888-93ec6715f647" providerId="ADAL" clId="{695A6FF1-E6F3-4AFE-830E-361E86FC53DC}" dt="2023-09-26T11:29:19.182" v="9" actId="478"/>
          <ac:grpSpMkLst>
            <pc:docMk/>
            <pc:sldMk cId="2941223564" sldId="262"/>
            <ac:grpSpMk id="41" creationId="{FB76AA34-43F4-05E3-A147-82D657583334}"/>
          </ac:grpSpMkLst>
        </pc:grpChg>
        <pc:grpChg chg="del">
          <ac:chgData name="mehmet sait özdemir" userId="dce2c172-62e6-4d50-b888-93ec6715f647" providerId="ADAL" clId="{695A6FF1-E6F3-4AFE-830E-361E86FC53DC}" dt="2023-09-26T11:29:16.081" v="8" actId="478"/>
          <ac:grpSpMkLst>
            <pc:docMk/>
            <pc:sldMk cId="2941223564" sldId="262"/>
            <ac:grpSpMk id="46" creationId="{22284F79-A28E-EACD-47EB-93D5AC120B56}"/>
          </ac:grpSpMkLst>
        </pc:grpChg>
        <pc:grpChg chg="del">
          <ac:chgData name="mehmet sait özdemir" userId="dce2c172-62e6-4d50-b888-93ec6715f647" providerId="ADAL" clId="{695A6FF1-E6F3-4AFE-830E-361E86FC53DC}" dt="2023-09-26T11:29:16.081" v="8" actId="478"/>
          <ac:grpSpMkLst>
            <pc:docMk/>
            <pc:sldMk cId="2941223564" sldId="262"/>
            <ac:grpSpMk id="49" creationId="{DD10688E-F158-164B-74E4-84813BD7BB04}"/>
          </ac:grpSpMkLst>
        </pc:grpChg>
        <pc:grpChg chg="del">
          <ac:chgData name="mehmet sait özdemir" userId="dce2c172-62e6-4d50-b888-93ec6715f647" providerId="ADAL" clId="{695A6FF1-E6F3-4AFE-830E-361E86FC53DC}" dt="2023-09-26T11:29:16.081" v="8" actId="478"/>
          <ac:grpSpMkLst>
            <pc:docMk/>
            <pc:sldMk cId="2941223564" sldId="262"/>
            <ac:grpSpMk id="52" creationId="{46CBFDF8-29F8-DC78-8118-1552F099A50A}"/>
          </ac:grpSpMkLst>
        </pc:grpChg>
        <pc:grpChg chg="del">
          <ac:chgData name="mehmet sait özdemir" userId="dce2c172-62e6-4d50-b888-93ec6715f647" providerId="ADAL" clId="{695A6FF1-E6F3-4AFE-830E-361E86FC53DC}" dt="2023-09-26T11:29:16.081" v="8" actId="478"/>
          <ac:grpSpMkLst>
            <pc:docMk/>
            <pc:sldMk cId="2941223564" sldId="262"/>
            <ac:grpSpMk id="70" creationId="{474E776F-BD2D-1995-72DB-128105343001}"/>
          </ac:grpSpMkLst>
        </pc:grpChg>
        <pc:grpChg chg="del">
          <ac:chgData name="mehmet sait özdemir" userId="dce2c172-62e6-4d50-b888-93ec6715f647" providerId="ADAL" clId="{695A6FF1-E6F3-4AFE-830E-361E86FC53DC}" dt="2023-09-26T11:29:16.081" v="8" actId="478"/>
          <ac:grpSpMkLst>
            <pc:docMk/>
            <pc:sldMk cId="2941223564" sldId="262"/>
            <ac:grpSpMk id="71" creationId="{FB2D03FC-5CA2-7A7C-ECF3-AD370276E277}"/>
          </ac:grpSpMkLst>
        </pc:grpChg>
        <pc:grpChg chg="del">
          <ac:chgData name="mehmet sait özdemir" userId="dce2c172-62e6-4d50-b888-93ec6715f647" providerId="ADAL" clId="{695A6FF1-E6F3-4AFE-830E-361E86FC53DC}" dt="2023-09-26T11:29:16.081" v="8" actId="478"/>
          <ac:grpSpMkLst>
            <pc:docMk/>
            <pc:sldMk cId="2941223564" sldId="262"/>
            <ac:grpSpMk id="75" creationId="{B08C7792-021B-E8AD-1F13-43CE57D7CD01}"/>
          </ac:grpSpMkLst>
        </pc:grp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14" creationId="{2965B71F-3991-59FE-4EB9-FBA724597469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15" creationId="{7813C690-FA45-FFE7-01A7-C031F645F6F1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16" creationId="{3C05BCF0-725B-27FE-8004-10290D6272EB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17" creationId="{AB2CC51C-CE2B-9AAD-B34D-AA23AB482A80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18" creationId="{712590E5-ED92-830E-4CA7-30C1A9F27EE0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19" creationId="{534276FD-FBE2-D6D9-D4E8-EBB817B05E2A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20" creationId="{FDF9AA93-467D-9C59-5EA6-8B40E68F3857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21" creationId="{9161A6C7-6A96-BAF7-61CC-6C1C7D3E4C34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53" creationId="{24001C60-0F15-770D-69FA-762EAEC69EE0}"/>
          </ac:inkMkLst>
        </pc:inkChg>
        <pc:inkChg chg="del">
          <ac:chgData name="mehmet sait özdemir" userId="dce2c172-62e6-4d50-b888-93ec6715f647" providerId="ADAL" clId="{695A6FF1-E6F3-4AFE-830E-361E86FC53DC}" dt="2023-09-26T11:29:16.081" v="8" actId="478"/>
          <ac:inkMkLst>
            <pc:docMk/>
            <pc:sldMk cId="2941223564" sldId="262"/>
            <ac:inkMk id="55" creationId="{E42AB72F-0452-69AC-FEC7-0AD06433DFE1}"/>
          </ac:inkMkLst>
        </pc:inkChg>
        <pc:inkChg chg="del">
          <ac:chgData name="mehmet sait özdemir" userId="dce2c172-62e6-4d50-b888-93ec6715f647" providerId="ADAL" clId="{695A6FF1-E6F3-4AFE-830E-361E86FC53DC}" dt="2023-09-26T11:29:19.182" v="9" actId="478"/>
          <ac:inkMkLst>
            <pc:docMk/>
            <pc:sldMk cId="2941223564" sldId="262"/>
            <ac:inkMk id="72" creationId="{A6D04A86-3B09-2B54-80C1-A84C5B695866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22.705" v="10" actId="478"/>
        <pc:sldMkLst>
          <pc:docMk/>
          <pc:sldMk cId="657788614" sldId="263"/>
        </pc:sldMkLst>
        <pc:grpChg chg="del">
          <ac:chgData name="mehmet sait özdemir" userId="dce2c172-62e6-4d50-b888-93ec6715f647" providerId="ADAL" clId="{695A6FF1-E6F3-4AFE-830E-361E86FC53DC}" dt="2023-09-26T11:29:22.705" v="10" actId="478"/>
          <ac:grpSpMkLst>
            <pc:docMk/>
            <pc:sldMk cId="657788614" sldId="263"/>
            <ac:grpSpMk id="12" creationId="{F159A9BC-A804-A697-2F83-6FAF76CFD508}"/>
          </ac:grpSpMkLst>
        </pc:grpChg>
        <pc:grpChg chg="del">
          <ac:chgData name="mehmet sait özdemir" userId="dce2c172-62e6-4d50-b888-93ec6715f647" providerId="ADAL" clId="{695A6FF1-E6F3-4AFE-830E-361E86FC53DC}" dt="2023-09-26T11:29:22.705" v="10" actId="478"/>
          <ac:grpSpMkLst>
            <pc:docMk/>
            <pc:sldMk cId="657788614" sldId="263"/>
            <ac:grpSpMk id="25" creationId="{76DB7FBC-B8D4-EC01-2437-D28A2C0746C8}"/>
          </ac:grpSpMkLst>
        </pc:grpChg>
        <pc:grpChg chg="del">
          <ac:chgData name="mehmet sait özdemir" userId="dce2c172-62e6-4d50-b888-93ec6715f647" providerId="ADAL" clId="{695A6FF1-E6F3-4AFE-830E-361E86FC53DC}" dt="2023-09-26T11:29:22.705" v="10" actId="478"/>
          <ac:grpSpMkLst>
            <pc:docMk/>
            <pc:sldMk cId="657788614" sldId="263"/>
            <ac:grpSpMk id="26" creationId="{BDB42B07-B8BE-B80E-BABB-39528FCE470C}"/>
          </ac:grpSpMkLst>
        </pc:grpChg>
        <pc:grpChg chg="del">
          <ac:chgData name="mehmet sait özdemir" userId="dce2c172-62e6-4d50-b888-93ec6715f647" providerId="ADAL" clId="{695A6FF1-E6F3-4AFE-830E-361E86FC53DC}" dt="2023-09-26T11:29:22.705" v="10" actId="478"/>
          <ac:grpSpMkLst>
            <pc:docMk/>
            <pc:sldMk cId="657788614" sldId="263"/>
            <ac:grpSpMk id="31" creationId="{B90F04E9-C5FA-39A5-6721-310EE86B488A}"/>
          </ac:grpSpMkLst>
        </pc:grpChg>
        <pc:grpChg chg="del">
          <ac:chgData name="mehmet sait özdemir" userId="dce2c172-62e6-4d50-b888-93ec6715f647" providerId="ADAL" clId="{695A6FF1-E6F3-4AFE-830E-361E86FC53DC}" dt="2023-09-26T11:29:22.705" v="10" actId="478"/>
          <ac:grpSpMkLst>
            <pc:docMk/>
            <pc:sldMk cId="657788614" sldId="263"/>
            <ac:grpSpMk id="35" creationId="{61F37852-0067-E9F4-26EC-3DDF37607A18}"/>
          </ac:grpSpMkLst>
        </pc:grpChg>
        <pc:inkChg chg="del">
          <ac:chgData name="mehmet sait özdemir" userId="dce2c172-62e6-4d50-b888-93ec6715f647" providerId="ADAL" clId="{695A6FF1-E6F3-4AFE-830E-361E86FC53DC}" dt="2023-09-26T11:29:22.705" v="10" actId="478"/>
          <ac:inkMkLst>
            <pc:docMk/>
            <pc:sldMk cId="657788614" sldId="263"/>
            <ac:inkMk id="2" creationId="{19623B18-4E66-926A-6F12-41719D145590}"/>
          </ac:inkMkLst>
        </pc:inkChg>
        <pc:inkChg chg="del">
          <ac:chgData name="mehmet sait özdemir" userId="dce2c172-62e6-4d50-b888-93ec6715f647" providerId="ADAL" clId="{695A6FF1-E6F3-4AFE-830E-361E86FC53DC}" dt="2023-09-26T11:29:22.705" v="10" actId="478"/>
          <ac:inkMkLst>
            <pc:docMk/>
            <pc:sldMk cId="657788614" sldId="263"/>
            <ac:inkMk id="4" creationId="{C99E54FB-2792-317A-DBEB-2B67603B47FE}"/>
          </ac:inkMkLst>
        </pc:inkChg>
        <pc:inkChg chg="del">
          <ac:chgData name="mehmet sait özdemir" userId="dce2c172-62e6-4d50-b888-93ec6715f647" providerId="ADAL" clId="{695A6FF1-E6F3-4AFE-830E-361E86FC53DC}" dt="2023-09-26T11:29:22.705" v="10" actId="478"/>
          <ac:inkMkLst>
            <pc:docMk/>
            <pc:sldMk cId="657788614" sldId="263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22.705" v="10" actId="478"/>
          <ac:inkMkLst>
            <pc:docMk/>
            <pc:sldMk cId="657788614" sldId="263"/>
            <ac:inkMk id="6" creationId="{FB5BDE26-466C-FC6E-AA1E-79F09FBD1205}"/>
          </ac:inkMkLst>
        </pc:inkChg>
        <pc:inkChg chg="del">
          <ac:chgData name="mehmet sait özdemir" userId="dce2c172-62e6-4d50-b888-93ec6715f647" providerId="ADAL" clId="{695A6FF1-E6F3-4AFE-830E-361E86FC53DC}" dt="2023-09-26T11:29:22.705" v="10" actId="478"/>
          <ac:inkMkLst>
            <pc:docMk/>
            <pc:sldMk cId="657788614" sldId="263"/>
            <ac:inkMk id="36" creationId="{2949A16D-3859-E008-654B-3C0C4FDB6E15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35.401" v="12" actId="478"/>
        <pc:sldMkLst>
          <pc:docMk/>
          <pc:sldMk cId="629985706" sldId="264"/>
        </pc:sldMkLst>
        <pc:grpChg chg="del">
          <ac:chgData name="mehmet sait özdemir" userId="dce2c172-62e6-4d50-b888-93ec6715f647" providerId="ADAL" clId="{695A6FF1-E6F3-4AFE-830E-361E86FC53DC}" dt="2023-09-26T11:29:30.807" v="11" actId="478"/>
          <ac:grpSpMkLst>
            <pc:docMk/>
            <pc:sldMk cId="629985706" sldId="264"/>
            <ac:grpSpMk id="39" creationId="{B0A96117-6D4A-3E95-5A8E-5D9BC3D7D0E8}"/>
          </ac:grpSpMkLst>
        </pc:grpChg>
        <pc:grpChg chg="del">
          <ac:chgData name="mehmet sait özdemir" userId="dce2c172-62e6-4d50-b888-93ec6715f647" providerId="ADAL" clId="{695A6FF1-E6F3-4AFE-830E-361E86FC53DC}" dt="2023-09-26T11:29:35.401" v="12" actId="478"/>
          <ac:grpSpMkLst>
            <pc:docMk/>
            <pc:sldMk cId="629985706" sldId="264"/>
            <ac:grpSpMk id="52" creationId="{603F1932-6256-6AD6-AEE0-C1A35BD5A6DD}"/>
          </ac:grpSpMkLst>
        </pc:grpChg>
        <pc:inkChg chg="del">
          <ac:chgData name="mehmet sait özdemir" userId="dce2c172-62e6-4d50-b888-93ec6715f647" providerId="ADAL" clId="{695A6FF1-E6F3-4AFE-830E-361E86FC53DC}" dt="2023-09-26T11:29:30.807" v="11" actId="478"/>
          <ac:inkMkLst>
            <pc:docMk/>
            <pc:sldMk cId="629985706" sldId="264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30.807" v="11" actId="478"/>
          <ac:inkMkLst>
            <pc:docMk/>
            <pc:sldMk cId="629985706" sldId="264"/>
            <ac:inkMk id="40" creationId="{235D925B-44F6-17DB-8527-DFFE6662954F}"/>
          </ac:inkMkLst>
        </pc:inkChg>
        <pc:inkChg chg="del">
          <ac:chgData name="mehmet sait özdemir" userId="dce2c172-62e6-4d50-b888-93ec6715f647" providerId="ADAL" clId="{695A6FF1-E6F3-4AFE-830E-361E86FC53DC}" dt="2023-09-26T11:29:30.807" v="11" actId="478"/>
          <ac:inkMkLst>
            <pc:docMk/>
            <pc:sldMk cId="629985706" sldId="264"/>
            <ac:inkMk id="41" creationId="{8ACFE1A9-9A4B-C702-87EE-17045EAFBD1D}"/>
          </ac:inkMkLst>
        </pc:inkChg>
        <pc:inkChg chg="del">
          <ac:chgData name="mehmet sait özdemir" userId="dce2c172-62e6-4d50-b888-93ec6715f647" providerId="ADAL" clId="{695A6FF1-E6F3-4AFE-830E-361E86FC53DC}" dt="2023-09-26T11:29:30.807" v="11" actId="478"/>
          <ac:inkMkLst>
            <pc:docMk/>
            <pc:sldMk cId="629985706" sldId="264"/>
            <ac:inkMk id="43" creationId="{65E3DA16-A3E8-5F13-73D4-DF08DDA12705}"/>
          </ac:inkMkLst>
        </pc:inkChg>
        <pc:inkChg chg="del">
          <ac:chgData name="mehmet sait özdemir" userId="dce2c172-62e6-4d50-b888-93ec6715f647" providerId="ADAL" clId="{695A6FF1-E6F3-4AFE-830E-361E86FC53DC}" dt="2023-09-26T11:29:30.807" v="11" actId="478"/>
          <ac:inkMkLst>
            <pc:docMk/>
            <pc:sldMk cId="629985706" sldId="264"/>
            <ac:inkMk id="44" creationId="{1EA95456-61E3-E64F-8BE2-0658930F1D8A}"/>
          </ac:inkMkLst>
        </pc:inkChg>
        <pc:inkChg chg="del">
          <ac:chgData name="mehmet sait özdemir" userId="dce2c172-62e6-4d50-b888-93ec6715f647" providerId="ADAL" clId="{695A6FF1-E6F3-4AFE-830E-361E86FC53DC}" dt="2023-09-26T11:29:30.807" v="11" actId="478"/>
          <ac:inkMkLst>
            <pc:docMk/>
            <pc:sldMk cId="629985706" sldId="264"/>
            <ac:inkMk id="45" creationId="{696C7539-BA47-EF09-414D-D3B736C69DD2}"/>
          </ac:inkMkLst>
        </pc:inkChg>
        <pc:inkChg chg="del">
          <ac:chgData name="mehmet sait özdemir" userId="dce2c172-62e6-4d50-b888-93ec6715f647" providerId="ADAL" clId="{695A6FF1-E6F3-4AFE-830E-361E86FC53DC}" dt="2023-09-26T11:29:30.807" v="11" actId="478"/>
          <ac:inkMkLst>
            <pc:docMk/>
            <pc:sldMk cId="629985706" sldId="264"/>
            <ac:inkMk id="46" creationId="{B1656DB3-99B6-03EF-7808-8A332280C1E3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38.594" v="13" actId="478"/>
        <pc:sldMkLst>
          <pc:docMk/>
          <pc:sldMk cId="1980143634" sldId="265"/>
        </pc:sldMkLst>
        <pc:grpChg chg="del">
          <ac:chgData name="mehmet sait özdemir" userId="dce2c172-62e6-4d50-b888-93ec6715f647" providerId="ADAL" clId="{695A6FF1-E6F3-4AFE-830E-361E86FC53DC}" dt="2023-09-26T11:29:38.594" v="13" actId="478"/>
          <ac:grpSpMkLst>
            <pc:docMk/>
            <pc:sldMk cId="1980143634" sldId="265"/>
            <ac:grpSpMk id="9" creationId="{700C216C-08ED-91BE-5C42-3A25CDE18F22}"/>
          </ac:grpSpMkLst>
        </pc:grpChg>
        <pc:grpChg chg="del">
          <ac:chgData name="mehmet sait özdemir" userId="dce2c172-62e6-4d50-b888-93ec6715f647" providerId="ADAL" clId="{695A6FF1-E6F3-4AFE-830E-361E86FC53DC}" dt="2023-09-26T11:29:38.594" v="13" actId="478"/>
          <ac:grpSpMkLst>
            <pc:docMk/>
            <pc:sldMk cId="1980143634" sldId="265"/>
            <ac:grpSpMk id="24" creationId="{E8BD3BB1-C58C-41F9-CF73-7690020B55D5}"/>
          </ac:grpSpMkLst>
        </pc:grpChg>
        <pc:inkChg chg="del">
          <ac:chgData name="mehmet sait özdemir" userId="dce2c172-62e6-4d50-b888-93ec6715f647" providerId="ADAL" clId="{695A6FF1-E6F3-4AFE-830E-361E86FC53DC}" dt="2023-09-26T11:29:38.594" v="13" actId="478"/>
          <ac:inkMkLst>
            <pc:docMk/>
            <pc:sldMk cId="1980143634" sldId="265"/>
            <ac:inkMk id="2" creationId="{343CB91F-FE7F-BBA0-58A7-A0FA955CDFB4}"/>
          </ac:inkMkLst>
        </pc:inkChg>
        <pc:inkChg chg="del">
          <ac:chgData name="mehmet sait özdemir" userId="dce2c172-62e6-4d50-b888-93ec6715f647" providerId="ADAL" clId="{695A6FF1-E6F3-4AFE-830E-361E86FC53DC}" dt="2023-09-26T11:29:38.594" v="13" actId="478"/>
          <ac:inkMkLst>
            <pc:docMk/>
            <pc:sldMk cId="1980143634" sldId="265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38.594" v="13" actId="478"/>
          <ac:inkMkLst>
            <pc:docMk/>
            <pc:sldMk cId="1980143634" sldId="265"/>
            <ac:inkMk id="22" creationId="{CB88B960-D541-6458-7F3C-D65E3758D9AF}"/>
          </ac:inkMkLst>
        </pc:inkChg>
        <pc:inkChg chg="del">
          <ac:chgData name="mehmet sait özdemir" userId="dce2c172-62e6-4d50-b888-93ec6715f647" providerId="ADAL" clId="{695A6FF1-E6F3-4AFE-830E-361E86FC53DC}" dt="2023-09-26T11:29:38.594" v="13" actId="478"/>
          <ac:inkMkLst>
            <pc:docMk/>
            <pc:sldMk cId="1980143634" sldId="265"/>
            <ac:inkMk id="23" creationId="{7BE40158-8C53-8E91-8209-CF4666D781FE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44.241" v="15" actId="478"/>
        <pc:sldMkLst>
          <pc:docMk/>
          <pc:sldMk cId="1510789168" sldId="266"/>
        </pc:sldMkLst>
        <pc:grpChg chg="del">
          <ac:chgData name="mehmet sait özdemir" userId="dce2c172-62e6-4d50-b888-93ec6715f647" providerId="ADAL" clId="{695A6FF1-E6F3-4AFE-830E-361E86FC53DC}" dt="2023-09-26T11:29:42.409" v="14" actId="478"/>
          <ac:grpSpMkLst>
            <pc:docMk/>
            <pc:sldMk cId="1510789168" sldId="266"/>
            <ac:grpSpMk id="13" creationId="{1A103B2C-F8C5-3E47-3314-7FF62B9A785A}"/>
          </ac:grpSpMkLst>
        </pc:grpChg>
        <pc:grpChg chg="del">
          <ac:chgData name="mehmet sait özdemir" userId="dce2c172-62e6-4d50-b888-93ec6715f647" providerId="ADAL" clId="{695A6FF1-E6F3-4AFE-830E-361E86FC53DC}" dt="2023-09-26T11:29:42.409" v="14" actId="478"/>
          <ac:grpSpMkLst>
            <pc:docMk/>
            <pc:sldMk cId="1510789168" sldId="266"/>
            <ac:grpSpMk id="18" creationId="{E1131C35-78DA-0C2A-8BD6-12523E8373C6}"/>
          </ac:grpSpMkLst>
        </pc:grpChg>
        <pc:grpChg chg="del">
          <ac:chgData name="mehmet sait özdemir" userId="dce2c172-62e6-4d50-b888-93ec6715f647" providerId="ADAL" clId="{695A6FF1-E6F3-4AFE-830E-361E86FC53DC}" dt="2023-09-26T11:29:42.409" v="14" actId="478"/>
          <ac:grpSpMkLst>
            <pc:docMk/>
            <pc:sldMk cId="1510789168" sldId="266"/>
            <ac:grpSpMk id="29" creationId="{6573C166-47CD-B944-FBBB-819EF73B6B45}"/>
          </ac:grpSpMkLst>
        </pc:grpChg>
        <pc:grpChg chg="del">
          <ac:chgData name="mehmet sait özdemir" userId="dce2c172-62e6-4d50-b888-93ec6715f647" providerId="ADAL" clId="{695A6FF1-E6F3-4AFE-830E-361E86FC53DC}" dt="2023-09-26T11:29:42.409" v="14" actId="478"/>
          <ac:grpSpMkLst>
            <pc:docMk/>
            <pc:sldMk cId="1510789168" sldId="266"/>
            <ac:grpSpMk id="56" creationId="{32C9A265-57AC-12BF-68EA-C28E4068EB01}"/>
          </ac:grpSpMkLst>
        </pc:grpChg>
        <pc:grpChg chg="del">
          <ac:chgData name="mehmet sait özdemir" userId="dce2c172-62e6-4d50-b888-93ec6715f647" providerId="ADAL" clId="{695A6FF1-E6F3-4AFE-830E-361E86FC53DC}" dt="2023-09-26T11:29:42.409" v="14" actId="478"/>
          <ac:grpSpMkLst>
            <pc:docMk/>
            <pc:sldMk cId="1510789168" sldId="266"/>
            <ac:grpSpMk id="61" creationId="{6D0E382D-CC20-63CC-C305-59CCEB8791DF}"/>
          </ac:grpSpMkLst>
        </pc:grpChg>
        <pc:inkChg chg="del">
          <ac:chgData name="mehmet sait özdemir" userId="dce2c172-62e6-4d50-b888-93ec6715f647" providerId="ADAL" clId="{695A6FF1-E6F3-4AFE-830E-361E86FC53DC}" dt="2023-09-26T11:29:42.409" v="14" actId="478"/>
          <ac:inkMkLst>
            <pc:docMk/>
            <pc:sldMk cId="1510789168" sldId="26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42.409" v="14" actId="478"/>
          <ac:inkMkLst>
            <pc:docMk/>
            <pc:sldMk cId="1510789168" sldId="266"/>
            <ac:inkMk id="8" creationId="{22E97F54-4916-6E43-B465-51458056C5A7}"/>
          </ac:inkMkLst>
        </pc:inkChg>
        <pc:inkChg chg="del">
          <ac:chgData name="mehmet sait özdemir" userId="dce2c172-62e6-4d50-b888-93ec6715f647" providerId="ADAL" clId="{695A6FF1-E6F3-4AFE-830E-361E86FC53DC}" dt="2023-09-26T11:29:44.241" v="15" actId="478"/>
          <ac:inkMkLst>
            <pc:docMk/>
            <pc:sldMk cId="1510789168" sldId="266"/>
            <ac:inkMk id="57" creationId="{F944056C-DA52-5E18-9900-47A1AF23AA2F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49.619" v="17" actId="478"/>
        <pc:sldMkLst>
          <pc:docMk/>
          <pc:sldMk cId="1349784653" sldId="267"/>
        </pc:sldMkLst>
        <pc:grpChg chg="del">
          <ac:chgData name="mehmet sait özdemir" userId="dce2c172-62e6-4d50-b888-93ec6715f647" providerId="ADAL" clId="{695A6FF1-E6F3-4AFE-830E-361E86FC53DC}" dt="2023-09-26T11:29:46.984" v="16" actId="478"/>
          <ac:grpSpMkLst>
            <pc:docMk/>
            <pc:sldMk cId="1349784653" sldId="267"/>
            <ac:grpSpMk id="9" creationId="{80A3DA6B-5698-7C15-FF2C-514AED4AAFE8}"/>
          </ac:grpSpMkLst>
        </pc:grpChg>
        <pc:grpChg chg="del">
          <ac:chgData name="mehmet sait özdemir" userId="dce2c172-62e6-4d50-b888-93ec6715f647" providerId="ADAL" clId="{695A6FF1-E6F3-4AFE-830E-361E86FC53DC}" dt="2023-09-26T11:29:46.984" v="16" actId="478"/>
          <ac:grpSpMkLst>
            <pc:docMk/>
            <pc:sldMk cId="1349784653" sldId="267"/>
            <ac:grpSpMk id="29" creationId="{084891F1-1DF0-6B70-FFA4-AEAF1CE5BF3C}"/>
          </ac:grpSpMkLst>
        </pc:grpChg>
        <pc:grpChg chg="del">
          <ac:chgData name="mehmet sait özdemir" userId="dce2c172-62e6-4d50-b888-93ec6715f647" providerId="ADAL" clId="{695A6FF1-E6F3-4AFE-830E-361E86FC53DC}" dt="2023-09-26T11:29:46.984" v="16" actId="478"/>
          <ac:grpSpMkLst>
            <pc:docMk/>
            <pc:sldMk cId="1349784653" sldId="267"/>
            <ac:grpSpMk id="32" creationId="{300439B4-D034-0554-C92B-B6506A9710D9}"/>
          </ac:grpSpMkLst>
        </pc:grpChg>
        <pc:grpChg chg="del">
          <ac:chgData name="mehmet sait özdemir" userId="dce2c172-62e6-4d50-b888-93ec6715f647" providerId="ADAL" clId="{695A6FF1-E6F3-4AFE-830E-361E86FC53DC}" dt="2023-09-26T11:29:46.984" v="16" actId="478"/>
          <ac:grpSpMkLst>
            <pc:docMk/>
            <pc:sldMk cId="1349784653" sldId="267"/>
            <ac:grpSpMk id="33" creationId="{5335BE97-8FB9-3B16-1B30-4E9DD2591AF4}"/>
          </ac:grpSpMkLst>
        </pc:grpChg>
        <pc:grpChg chg="del">
          <ac:chgData name="mehmet sait özdemir" userId="dce2c172-62e6-4d50-b888-93ec6715f647" providerId="ADAL" clId="{695A6FF1-E6F3-4AFE-830E-361E86FC53DC}" dt="2023-09-26T11:29:49.619" v="17" actId="478"/>
          <ac:grpSpMkLst>
            <pc:docMk/>
            <pc:sldMk cId="1349784653" sldId="267"/>
            <ac:grpSpMk id="38" creationId="{A81BAE6C-5962-8664-4F3A-FA519CFA26BF}"/>
          </ac:grpSpMkLst>
        </pc:grpChg>
        <pc:grpChg chg="del">
          <ac:chgData name="mehmet sait özdemir" userId="dce2c172-62e6-4d50-b888-93ec6715f647" providerId="ADAL" clId="{695A6FF1-E6F3-4AFE-830E-361E86FC53DC}" dt="2023-09-26T11:29:49.619" v="17" actId="478"/>
          <ac:grpSpMkLst>
            <pc:docMk/>
            <pc:sldMk cId="1349784653" sldId="267"/>
            <ac:grpSpMk id="43" creationId="{DB431EC9-C400-6F91-C010-621A96E9F1CC}"/>
          </ac:grpSpMkLst>
        </pc:grpChg>
        <pc:grpChg chg="del">
          <ac:chgData name="mehmet sait özdemir" userId="dce2c172-62e6-4d50-b888-93ec6715f647" providerId="ADAL" clId="{695A6FF1-E6F3-4AFE-830E-361E86FC53DC}" dt="2023-09-26T11:29:46.984" v="16" actId="478"/>
          <ac:grpSpMkLst>
            <pc:docMk/>
            <pc:sldMk cId="1349784653" sldId="267"/>
            <ac:grpSpMk id="53" creationId="{8171F67A-B0D3-37B3-6CE2-ADDAB0AC8C14}"/>
          </ac:grpSpMkLst>
        </pc:grpChg>
        <pc:inkChg chg="del">
          <ac:chgData name="mehmet sait özdemir" userId="dce2c172-62e6-4d50-b888-93ec6715f647" providerId="ADAL" clId="{695A6FF1-E6F3-4AFE-830E-361E86FC53DC}" dt="2023-09-26T11:29:46.984" v="16" actId="478"/>
          <ac:inkMkLst>
            <pc:docMk/>
            <pc:sldMk cId="1349784653" sldId="267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49.619" v="17" actId="478"/>
          <ac:inkMkLst>
            <pc:docMk/>
            <pc:sldMk cId="1349784653" sldId="267"/>
            <ac:inkMk id="34" creationId="{8E40095B-49FD-4016-7A4E-0C0D28DFD528}"/>
          </ac:inkMkLst>
        </pc:inkChg>
        <pc:inkChg chg="del">
          <ac:chgData name="mehmet sait özdemir" userId="dce2c172-62e6-4d50-b888-93ec6715f647" providerId="ADAL" clId="{695A6FF1-E6F3-4AFE-830E-361E86FC53DC}" dt="2023-09-26T11:29:49.619" v="17" actId="478"/>
          <ac:inkMkLst>
            <pc:docMk/>
            <pc:sldMk cId="1349784653" sldId="267"/>
            <ac:inkMk id="39" creationId="{BC2ACE0C-9363-3D8C-87B2-3898FA27C6F3}"/>
          </ac:inkMkLst>
        </pc:inkChg>
        <pc:inkChg chg="del">
          <ac:chgData name="mehmet sait özdemir" userId="dce2c172-62e6-4d50-b888-93ec6715f647" providerId="ADAL" clId="{695A6FF1-E6F3-4AFE-830E-361E86FC53DC}" dt="2023-09-26T11:29:49.619" v="17" actId="478"/>
          <ac:inkMkLst>
            <pc:docMk/>
            <pc:sldMk cId="1349784653" sldId="267"/>
            <ac:inkMk id="44" creationId="{4248CCEC-D1AA-66AE-60AE-8CB95017DCCE}"/>
          </ac:inkMkLst>
        </pc:inkChg>
        <pc:inkChg chg="del">
          <ac:chgData name="mehmet sait özdemir" userId="dce2c172-62e6-4d50-b888-93ec6715f647" providerId="ADAL" clId="{695A6FF1-E6F3-4AFE-830E-361E86FC53DC}" dt="2023-09-26T11:29:46.984" v="16" actId="478"/>
          <ac:inkMkLst>
            <pc:docMk/>
            <pc:sldMk cId="1349784653" sldId="267"/>
            <ac:inkMk id="45" creationId="{8677AB2F-ACFD-7D40-C297-FA9DDD87F536}"/>
          </ac:inkMkLst>
        </pc:inkChg>
        <pc:inkChg chg="del">
          <ac:chgData name="mehmet sait özdemir" userId="dce2c172-62e6-4d50-b888-93ec6715f647" providerId="ADAL" clId="{695A6FF1-E6F3-4AFE-830E-361E86FC53DC}" dt="2023-09-26T11:29:46.984" v="16" actId="478"/>
          <ac:inkMkLst>
            <pc:docMk/>
            <pc:sldMk cId="1349784653" sldId="267"/>
            <ac:inkMk id="46" creationId="{411242C4-F503-FA99-E414-F3A9B8624966}"/>
          </ac:inkMkLst>
        </pc:inkChg>
        <pc:inkChg chg="del">
          <ac:chgData name="mehmet sait özdemir" userId="dce2c172-62e6-4d50-b888-93ec6715f647" providerId="ADAL" clId="{695A6FF1-E6F3-4AFE-830E-361E86FC53DC}" dt="2023-09-26T11:29:49.619" v="17" actId="478"/>
          <ac:inkMkLst>
            <pc:docMk/>
            <pc:sldMk cId="1349784653" sldId="267"/>
            <ac:inkMk id="47" creationId="{7735F707-4838-EC4C-1CF0-0C60C0A9FDCF}"/>
          </ac:inkMkLst>
        </pc:inkChg>
        <pc:inkChg chg="del">
          <ac:chgData name="mehmet sait özdemir" userId="dce2c172-62e6-4d50-b888-93ec6715f647" providerId="ADAL" clId="{695A6FF1-E6F3-4AFE-830E-361E86FC53DC}" dt="2023-09-26T11:29:49.619" v="17" actId="478"/>
          <ac:inkMkLst>
            <pc:docMk/>
            <pc:sldMk cId="1349784653" sldId="267"/>
            <ac:inkMk id="48" creationId="{1CCA4790-65C4-5137-0B7A-34A65C46FAF1}"/>
          </ac:inkMkLst>
        </pc:inkChg>
        <pc:inkChg chg="del">
          <ac:chgData name="mehmet sait özdemir" userId="dce2c172-62e6-4d50-b888-93ec6715f647" providerId="ADAL" clId="{695A6FF1-E6F3-4AFE-830E-361E86FC53DC}" dt="2023-09-26T11:29:46.984" v="16" actId="478"/>
          <ac:inkMkLst>
            <pc:docMk/>
            <pc:sldMk cId="1349784653" sldId="267"/>
            <ac:inkMk id="54" creationId="{FE504E19-02E1-1E6E-5A3D-F736D793A036}"/>
          </ac:inkMkLst>
        </pc:inkChg>
        <pc:inkChg chg="del">
          <ac:chgData name="mehmet sait özdemir" userId="dce2c172-62e6-4d50-b888-93ec6715f647" providerId="ADAL" clId="{695A6FF1-E6F3-4AFE-830E-361E86FC53DC}" dt="2023-09-26T11:29:49.619" v="17" actId="478"/>
          <ac:inkMkLst>
            <pc:docMk/>
            <pc:sldMk cId="1349784653" sldId="267"/>
            <ac:inkMk id="55" creationId="{7DF49AF9-BCB4-65C7-9E7E-64A555B99BF7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29:57.780" v="20" actId="478"/>
        <pc:sldMkLst>
          <pc:docMk/>
          <pc:sldMk cId="1486323142" sldId="268"/>
        </pc:sldMkLst>
        <pc:grpChg chg="del">
          <ac:chgData name="mehmet sait özdemir" userId="dce2c172-62e6-4d50-b888-93ec6715f647" providerId="ADAL" clId="{695A6FF1-E6F3-4AFE-830E-361E86FC53DC}" dt="2023-09-26T11:29:53.194" v="18" actId="478"/>
          <ac:grpSpMkLst>
            <pc:docMk/>
            <pc:sldMk cId="1486323142" sldId="268"/>
            <ac:grpSpMk id="21" creationId="{7FEDA4F0-7915-BA35-EADE-9CB289A18798}"/>
          </ac:grpSpMkLst>
        </pc:grpChg>
        <pc:grpChg chg="del">
          <ac:chgData name="mehmet sait özdemir" userId="dce2c172-62e6-4d50-b888-93ec6715f647" providerId="ADAL" clId="{695A6FF1-E6F3-4AFE-830E-361E86FC53DC}" dt="2023-09-26T11:29:54.821" v="19" actId="478"/>
          <ac:grpSpMkLst>
            <pc:docMk/>
            <pc:sldMk cId="1486323142" sldId="268"/>
            <ac:grpSpMk id="22" creationId="{019BDF82-76D7-3872-3B55-F05A0A33C12F}"/>
          </ac:grpSpMkLst>
        </pc:grpChg>
        <pc:grpChg chg="del">
          <ac:chgData name="mehmet sait özdemir" userId="dce2c172-62e6-4d50-b888-93ec6715f647" providerId="ADAL" clId="{695A6FF1-E6F3-4AFE-830E-361E86FC53DC}" dt="2023-09-26T11:29:57.780" v="20" actId="478"/>
          <ac:grpSpMkLst>
            <pc:docMk/>
            <pc:sldMk cId="1486323142" sldId="268"/>
            <ac:grpSpMk id="43" creationId="{FDF83F13-4D08-5C8D-DE5E-6A313F8716C2}"/>
          </ac:grpSpMkLst>
        </pc:grpChg>
        <pc:grpChg chg="del">
          <ac:chgData name="mehmet sait özdemir" userId="dce2c172-62e6-4d50-b888-93ec6715f647" providerId="ADAL" clId="{695A6FF1-E6F3-4AFE-830E-361E86FC53DC}" dt="2023-09-26T11:29:57.780" v="20" actId="478"/>
          <ac:grpSpMkLst>
            <pc:docMk/>
            <pc:sldMk cId="1486323142" sldId="268"/>
            <ac:grpSpMk id="44" creationId="{2EA902CE-5ACC-1B58-5003-72859E5C7373}"/>
          </ac:grpSpMkLst>
        </pc:grpChg>
        <pc:inkChg chg="del">
          <ac:chgData name="mehmet sait özdemir" userId="dce2c172-62e6-4d50-b888-93ec6715f647" providerId="ADAL" clId="{695A6FF1-E6F3-4AFE-830E-361E86FC53DC}" dt="2023-09-26T11:29:53.194" v="18" actId="478"/>
          <ac:inkMkLst>
            <pc:docMk/>
            <pc:sldMk cId="1486323142" sldId="268"/>
            <ac:inkMk id="2" creationId="{3F9EAC64-BA3A-75B1-3BC6-D296016FBC07}"/>
          </ac:inkMkLst>
        </pc:inkChg>
        <pc:inkChg chg="del">
          <ac:chgData name="mehmet sait özdemir" userId="dce2c172-62e6-4d50-b888-93ec6715f647" providerId="ADAL" clId="{695A6FF1-E6F3-4AFE-830E-361E86FC53DC}" dt="2023-09-26T11:29:57.780" v="20" actId="478"/>
          <ac:inkMkLst>
            <pc:docMk/>
            <pc:sldMk cId="1486323142" sldId="268"/>
            <ac:inkMk id="4" creationId="{EB62935B-B580-1EF0-5A90-10C435A8ED71}"/>
          </ac:inkMkLst>
        </pc:inkChg>
        <pc:inkChg chg="del">
          <ac:chgData name="mehmet sait özdemir" userId="dce2c172-62e6-4d50-b888-93ec6715f647" providerId="ADAL" clId="{695A6FF1-E6F3-4AFE-830E-361E86FC53DC}" dt="2023-09-26T11:29:53.194" v="18" actId="478"/>
          <ac:inkMkLst>
            <pc:docMk/>
            <pc:sldMk cId="1486323142" sldId="268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29:53.194" v="18" actId="478"/>
          <ac:inkMkLst>
            <pc:docMk/>
            <pc:sldMk cId="1486323142" sldId="268"/>
            <ac:inkMk id="6" creationId="{97CDB1BE-1A00-66AB-2E51-387FA976D265}"/>
          </ac:inkMkLst>
        </pc:inkChg>
        <pc:inkChg chg="del">
          <ac:chgData name="mehmet sait özdemir" userId="dce2c172-62e6-4d50-b888-93ec6715f647" providerId="ADAL" clId="{695A6FF1-E6F3-4AFE-830E-361E86FC53DC}" dt="2023-09-26T11:29:53.194" v="18" actId="478"/>
          <ac:inkMkLst>
            <pc:docMk/>
            <pc:sldMk cId="1486323142" sldId="268"/>
            <ac:inkMk id="7" creationId="{EB883172-8ADC-6F6B-7DA3-27A6DB651F7D}"/>
          </ac:inkMkLst>
        </pc:inkChg>
        <pc:inkChg chg="del">
          <ac:chgData name="mehmet sait özdemir" userId="dce2c172-62e6-4d50-b888-93ec6715f647" providerId="ADAL" clId="{695A6FF1-E6F3-4AFE-830E-361E86FC53DC}" dt="2023-09-26T11:29:57.780" v="20" actId="478"/>
          <ac:inkMkLst>
            <pc:docMk/>
            <pc:sldMk cId="1486323142" sldId="268"/>
            <ac:inkMk id="23" creationId="{1CD5A54B-051E-C69E-D737-9FB129C84952}"/>
          </ac:inkMkLst>
        </pc:inkChg>
        <pc:inkChg chg="del">
          <ac:chgData name="mehmet sait özdemir" userId="dce2c172-62e6-4d50-b888-93ec6715f647" providerId="ADAL" clId="{695A6FF1-E6F3-4AFE-830E-361E86FC53DC}" dt="2023-09-26T11:29:57.780" v="20" actId="478"/>
          <ac:inkMkLst>
            <pc:docMk/>
            <pc:sldMk cId="1486323142" sldId="268"/>
            <ac:inkMk id="42" creationId="{39B81354-0420-E237-6D52-DABECAB904A2}"/>
          </ac:inkMkLst>
        </pc:inkChg>
        <pc:inkChg chg="del">
          <ac:chgData name="mehmet sait özdemir" userId="dce2c172-62e6-4d50-b888-93ec6715f647" providerId="ADAL" clId="{695A6FF1-E6F3-4AFE-830E-361E86FC53DC}" dt="2023-09-26T11:29:57.780" v="20" actId="478"/>
          <ac:inkMkLst>
            <pc:docMk/>
            <pc:sldMk cId="1486323142" sldId="268"/>
            <ac:inkMk id="45" creationId="{642D516E-885F-9E60-00BB-0D6E8AF40125}"/>
          </ac:inkMkLst>
        </pc:inkChg>
        <pc:inkChg chg="del">
          <ac:chgData name="mehmet sait özdemir" userId="dce2c172-62e6-4d50-b888-93ec6715f647" providerId="ADAL" clId="{695A6FF1-E6F3-4AFE-830E-361E86FC53DC}" dt="2023-09-26T11:29:57.780" v="20" actId="478"/>
          <ac:inkMkLst>
            <pc:docMk/>
            <pc:sldMk cId="1486323142" sldId="268"/>
            <ac:inkMk id="46" creationId="{99A4CD5F-D100-5EE5-5469-74597C4C682F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03.653" v="22" actId="478"/>
        <pc:sldMkLst>
          <pc:docMk/>
          <pc:sldMk cId="2784833844" sldId="269"/>
        </pc:sldMkLst>
        <pc:grpChg chg="del">
          <ac:chgData name="mehmet sait özdemir" userId="dce2c172-62e6-4d50-b888-93ec6715f647" providerId="ADAL" clId="{695A6FF1-E6F3-4AFE-830E-361E86FC53DC}" dt="2023-09-26T11:30:01.562" v="21" actId="478"/>
          <ac:grpSpMkLst>
            <pc:docMk/>
            <pc:sldMk cId="2784833844" sldId="269"/>
            <ac:grpSpMk id="14" creationId="{3C398431-9454-94E0-C488-8F6ADBA27D01}"/>
          </ac:grpSpMkLst>
        </pc:grpChg>
        <pc:grpChg chg="del">
          <ac:chgData name="mehmet sait özdemir" userId="dce2c172-62e6-4d50-b888-93ec6715f647" providerId="ADAL" clId="{695A6FF1-E6F3-4AFE-830E-361E86FC53DC}" dt="2023-09-26T11:30:01.562" v="21" actId="478"/>
          <ac:grpSpMkLst>
            <pc:docMk/>
            <pc:sldMk cId="2784833844" sldId="269"/>
            <ac:grpSpMk id="15" creationId="{ECDEF04F-0454-7715-D4BC-C47649849A27}"/>
          </ac:grpSpMkLst>
        </pc:grpChg>
        <pc:grpChg chg="del">
          <ac:chgData name="mehmet sait özdemir" userId="dce2c172-62e6-4d50-b888-93ec6715f647" providerId="ADAL" clId="{695A6FF1-E6F3-4AFE-830E-361E86FC53DC}" dt="2023-09-26T11:30:01.562" v="21" actId="478"/>
          <ac:grpSpMkLst>
            <pc:docMk/>
            <pc:sldMk cId="2784833844" sldId="269"/>
            <ac:grpSpMk id="16" creationId="{83E24AD2-4B20-0D25-D8D5-0FB67B67137D}"/>
          </ac:grpSpMkLst>
        </pc:grpChg>
        <pc:grpChg chg="del">
          <ac:chgData name="mehmet sait özdemir" userId="dce2c172-62e6-4d50-b888-93ec6715f647" providerId="ADAL" clId="{695A6FF1-E6F3-4AFE-830E-361E86FC53DC}" dt="2023-09-26T11:30:01.562" v="21" actId="478"/>
          <ac:grpSpMkLst>
            <pc:docMk/>
            <pc:sldMk cId="2784833844" sldId="269"/>
            <ac:grpSpMk id="31" creationId="{1AE4E250-6D7F-F5F6-6B6E-0388B8CEAFC8}"/>
          </ac:grpSpMkLst>
        </pc:grpChg>
        <pc:grpChg chg="del">
          <ac:chgData name="mehmet sait özdemir" userId="dce2c172-62e6-4d50-b888-93ec6715f647" providerId="ADAL" clId="{695A6FF1-E6F3-4AFE-830E-361E86FC53DC}" dt="2023-09-26T11:30:01.562" v="21" actId="478"/>
          <ac:grpSpMkLst>
            <pc:docMk/>
            <pc:sldMk cId="2784833844" sldId="269"/>
            <ac:grpSpMk id="32" creationId="{9B5B4548-0DBC-4DB6-EB07-BB9F2D7F7B39}"/>
          </ac:grpSpMkLst>
        </pc:grpChg>
        <pc:grpChg chg="del">
          <ac:chgData name="mehmet sait özdemir" userId="dce2c172-62e6-4d50-b888-93ec6715f647" providerId="ADAL" clId="{695A6FF1-E6F3-4AFE-830E-361E86FC53DC}" dt="2023-09-26T11:30:01.562" v="21" actId="478"/>
          <ac:grpSpMkLst>
            <pc:docMk/>
            <pc:sldMk cId="2784833844" sldId="269"/>
            <ac:grpSpMk id="35" creationId="{71603144-052D-D9CB-88AE-7F4F912B5969}"/>
          </ac:grpSpMkLst>
        </pc:grpChg>
        <pc:inkChg chg="del">
          <ac:chgData name="mehmet sait özdemir" userId="dce2c172-62e6-4d50-b888-93ec6715f647" providerId="ADAL" clId="{695A6FF1-E6F3-4AFE-830E-361E86FC53DC}" dt="2023-09-26T11:30:01.562" v="21" actId="478"/>
          <ac:inkMkLst>
            <pc:docMk/>
            <pc:sldMk cId="2784833844" sldId="26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01.562" v="21" actId="478"/>
          <ac:inkMkLst>
            <pc:docMk/>
            <pc:sldMk cId="2784833844" sldId="269"/>
            <ac:inkMk id="17" creationId="{B41BF1C7-31F5-6CE9-7CFF-DFAA32437BE0}"/>
          </ac:inkMkLst>
        </pc:inkChg>
        <pc:inkChg chg="del">
          <ac:chgData name="mehmet sait özdemir" userId="dce2c172-62e6-4d50-b888-93ec6715f647" providerId="ADAL" clId="{695A6FF1-E6F3-4AFE-830E-361E86FC53DC}" dt="2023-09-26T11:30:01.562" v="21" actId="478"/>
          <ac:inkMkLst>
            <pc:docMk/>
            <pc:sldMk cId="2784833844" sldId="269"/>
            <ac:inkMk id="36" creationId="{3A7B75D8-B22A-0C32-2965-92A322D2DFBD}"/>
          </ac:inkMkLst>
        </pc:inkChg>
        <pc:inkChg chg="del">
          <ac:chgData name="mehmet sait özdemir" userId="dce2c172-62e6-4d50-b888-93ec6715f647" providerId="ADAL" clId="{695A6FF1-E6F3-4AFE-830E-361E86FC53DC}" dt="2023-09-26T11:30:01.562" v="21" actId="478"/>
          <ac:inkMkLst>
            <pc:docMk/>
            <pc:sldMk cId="2784833844" sldId="269"/>
            <ac:inkMk id="37" creationId="{BA50F3E0-3F9A-BF60-8CE5-39CC2E803854}"/>
          </ac:inkMkLst>
        </pc:inkChg>
        <pc:inkChg chg="del">
          <ac:chgData name="mehmet sait özdemir" userId="dce2c172-62e6-4d50-b888-93ec6715f647" providerId="ADAL" clId="{695A6FF1-E6F3-4AFE-830E-361E86FC53DC}" dt="2023-09-26T11:30:01.562" v="21" actId="478"/>
          <ac:inkMkLst>
            <pc:docMk/>
            <pc:sldMk cId="2784833844" sldId="269"/>
            <ac:inkMk id="38" creationId="{995B0E24-7EA5-41EC-2D69-EEB86CA33BAC}"/>
          </ac:inkMkLst>
        </pc:inkChg>
        <pc:inkChg chg="del">
          <ac:chgData name="mehmet sait özdemir" userId="dce2c172-62e6-4d50-b888-93ec6715f647" providerId="ADAL" clId="{695A6FF1-E6F3-4AFE-830E-361E86FC53DC}" dt="2023-09-26T11:30:03.653" v="22" actId="478"/>
          <ac:inkMkLst>
            <pc:docMk/>
            <pc:sldMk cId="2784833844" sldId="269"/>
            <ac:inkMk id="39" creationId="{7B5029A2-037F-EBB2-5A87-59CFBCEF9991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06.881" v="23" actId="478"/>
        <pc:sldMkLst>
          <pc:docMk/>
          <pc:sldMk cId="3334506512" sldId="270"/>
        </pc:sldMkLst>
        <pc:grpChg chg="del">
          <ac:chgData name="mehmet sait özdemir" userId="dce2c172-62e6-4d50-b888-93ec6715f647" providerId="ADAL" clId="{695A6FF1-E6F3-4AFE-830E-361E86FC53DC}" dt="2023-09-26T11:30:06.881" v="23" actId="478"/>
          <ac:grpSpMkLst>
            <pc:docMk/>
            <pc:sldMk cId="3334506512" sldId="270"/>
            <ac:grpSpMk id="52" creationId="{299F13D5-C862-B02C-121D-8BF7F9D99C67}"/>
          </ac:grpSpMkLst>
        </pc:grpChg>
        <pc:inkChg chg="del">
          <ac:chgData name="mehmet sait özdemir" userId="dce2c172-62e6-4d50-b888-93ec6715f647" providerId="ADAL" clId="{695A6FF1-E6F3-4AFE-830E-361E86FC53DC}" dt="2023-09-26T11:30:06.881" v="23" actId="478"/>
          <ac:inkMkLst>
            <pc:docMk/>
            <pc:sldMk cId="3334506512" sldId="27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06.881" v="23" actId="478"/>
          <ac:inkMkLst>
            <pc:docMk/>
            <pc:sldMk cId="3334506512" sldId="270"/>
            <ac:inkMk id="33" creationId="{5DBE24DE-00BA-1764-EFC1-B64F4961CF72}"/>
          </ac:inkMkLst>
        </pc:inkChg>
        <pc:inkChg chg="del">
          <ac:chgData name="mehmet sait özdemir" userId="dce2c172-62e6-4d50-b888-93ec6715f647" providerId="ADAL" clId="{695A6FF1-E6F3-4AFE-830E-361E86FC53DC}" dt="2023-09-26T11:30:06.881" v="23" actId="478"/>
          <ac:inkMkLst>
            <pc:docMk/>
            <pc:sldMk cId="3334506512" sldId="270"/>
            <ac:inkMk id="41" creationId="{BE3DEE8B-7C03-F2F1-AF80-5B00E30979FD}"/>
          </ac:inkMkLst>
        </pc:inkChg>
        <pc:inkChg chg="del">
          <ac:chgData name="mehmet sait özdemir" userId="dce2c172-62e6-4d50-b888-93ec6715f647" providerId="ADAL" clId="{695A6FF1-E6F3-4AFE-830E-361E86FC53DC}" dt="2023-09-26T11:30:06.881" v="23" actId="478"/>
          <ac:inkMkLst>
            <pc:docMk/>
            <pc:sldMk cId="3334506512" sldId="270"/>
            <ac:inkMk id="42" creationId="{71AB3C94-EC84-B3A2-8592-04780A195BBE}"/>
          </ac:inkMkLst>
        </pc:inkChg>
        <pc:inkChg chg="del">
          <ac:chgData name="mehmet sait özdemir" userId="dce2c172-62e6-4d50-b888-93ec6715f647" providerId="ADAL" clId="{695A6FF1-E6F3-4AFE-830E-361E86FC53DC}" dt="2023-09-26T11:30:06.881" v="23" actId="478"/>
          <ac:inkMkLst>
            <pc:docMk/>
            <pc:sldMk cId="3334506512" sldId="270"/>
            <ac:inkMk id="44" creationId="{26F889C7-F21F-67D2-5862-C4729F039257}"/>
          </ac:inkMkLst>
        </pc:inkChg>
        <pc:inkChg chg="del">
          <ac:chgData name="mehmet sait özdemir" userId="dce2c172-62e6-4d50-b888-93ec6715f647" providerId="ADAL" clId="{695A6FF1-E6F3-4AFE-830E-361E86FC53DC}" dt="2023-09-26T11:30:06.881" v="23" actId="478"/>
          <ac:inkMkLst>
            <pc:docMk/>
            <pc:sldMk cId="3334506512" sldId="270"/>
            <ac:inkMk id="45" creationId="{5FF012C5-9B93-E0AF-7948-C74FC3EBE236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10.218" v="24" actId="478"/>
        <pc:sldMkLst>
          <pc:docMk/>
          <pc:sldMk cId="1607769128" sldId="271"/>
        </pc:sldMkLst>
        <pc:inkChg chg="del">
          <ac:chgData name="mehmet sait özdemir" userId="dce2c172-62e6-4d50-b888-93ec6715f647" providerId="ADAL" clId="{695A6FF1-E6F3-4AFE-830E-361E86FC53DC}" dt="2023-09-26T11:30:10.218" v="24" actId="478"/>
          <ac:inkMkLst>
            <pc:docMk/>
            <pc:sldMk cId="1607769128" sldId="271"/>
            <ac:inkMk id="2" creationId="{7C5328A5-9717-4615-5153-D9D85DD1334C}"/>
          </ac:inkMkLst>
        </pc:inkChg>
        <pc:inkChg chg="del">
          <ac:chgData name="mehmet sait özdemir" userId="dce2c172-62e6-4d50-b888-93ec6715f647" providerId="ADAL" clId="{695A6FF1-E6F3-4AFE-830E-361E86FC53DC}" dt="2023-09-26T11:30:10.218" v="24" actId="478"/>
          <ac:inkMkLst>
            <pc:docMk/>
            <pc:sldMk cId="1607769128" sldId="271"/>
            <ac:inkMk id="4" creationId="{BDF51128-ADBC-1A9B-1DD8-FA7BD39B2A3F}"/>
          </ac:inkMkLst>
        </pc:inkChg>
        <pc:inkChg chg="del">
          <ac:chgData name="mehmet sait özdemir" userId="dce2c172-62e6-4d50-b888-93ec6715f647" providerId="ADAL" clId="{695A6FF1-E6F3-4AFE-830E-361E86FC53DC}" dt="2023-09-26T11:30:10.218" v="24" actId="478"/>
          <ac:inkMkLst>
            <pc:docMk/>
            <pc:sldMk cId="1607769128" sldId="271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10.218" v="24" actId="478"/>
          <ac:inkMkLst>
            <pc:docMk/>
            <pc:sldMk cId="1607769128" sldId="271"/>
            <ac:inkMk id="6" creationId="{E765AC19-5F7F-152C-750F-63EA2B7E0765}"/>
          </ac:inkMkLst>
        </pc:inkChg>
        <pc:inkChg chg="del">
          <ac:chgData name="mehmet sait özdemir" userId="dce2c172-62e6-4d50-b888-93ec6715f647" providerId="ADAL" clId="{695A6FF1-E6F3-4AFE-830E-361E86FC53DC}" dt="2023-09-26T11:30:10.218" v="24" actId="478"/>
          <ac:inkMkLst>
            <pc:docMk/>
            <pc:sldMk cId="1607769128" sldId="271"/>
            <ac:inkMk id="7" creationId="{C97C01A5-0291-498F-0C88-375BF936F59D}"/>
          </ac:inkMkLst>
        </pc:inkChg>
        <pc:inkChg chg="del">
          <ac:chgData name="mehmet sait özdemir" userId="dce2c172-62e6-4d50-b888-93ec6715f647" providerId="ADAL" clId="{695A6FF1-E6F3-4AFE-830E-361E86FC53DC}" dt="2023-09-26T11:30:10.218" v="24" actId="478"/>
          <ac:inkMkLst>
            <pc:docMk/>
            <pc:sldMk cId="1607769128" sldId="271"/>
            <ac:inkMk id="8" creationId="{79AD9E0B-B621-9B04-D533-98F08F8CC2EB}"/>
          </ac:inkMkLst>
        </pc:inkChg>
        <pc:inkChg chg="del">
          <ac:chgData name="mehmet sait özdemir" userId="dce2c172-62e6-4d50-b888-93ec6715f647" providerId="ADAL" clId="{695A6FF1-E6F3-4AFE-830E-361E86FC53DC}" dt="2023-09-26T11:30:10.218" v="24" actId="478"/>
          <ac:inkMkLst>
            <pc:docMk/>
            <pc:sldMk cId="1607769128" sldId="271"/>
            <ac:inkMk id="9" creationId="{5CF3DCF5-1F53-6E85-1F37-36C386AB6F85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17.660" v="26" actId="478"/>
        <pc:sldMkLst>
          <pc:docMk/>
          <pc:sldMk cId="4103034579" sldId="272"/>
        </pc:sldMkLst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13" creationId="{000EF17C-7C63-A532-011E-B643686A41E3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25" creationId="{03EDA4C2-10D7-1377-BB62-931F48163244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44" creationId="{40197978-4654-E21C-8FFE-586059548785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45" creationId="{F507947D-E922-0905-FA9D-1E2B816CF163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46" creationId="{FDF83CCB-B7EA-1D3E-A172-82C6A9D30F11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47" creationId="{26DE31CA-ED5C-7DB2-C43B-291C0E466747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48" creationId="{67884C7D-A1DC-69EC-EBE3-5F3F2F07F534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49" creationId="{653A5CE6-E003-9165-7757-A390CF705312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57" creationId="{2923324B-FE24-3BE4-C55E-8DC0A6108444}"/>
          </ac:grpSpMkLst>
        </pc:grpChg>
        <pc:grpChg chg="del">
          <ac:chgData name="mehmet sait özdemir" userId="dce2c172-62e6-4d50-b888-93ec6715f647" providerId="ADAL" clId="{695A6FF1-E6F3-4AFE-830E-361E86FC53DC}" dt="2023-09-26T11:30:15.744" v="25" actId="478"/>
          <ac:grpSpMkLst>
            <pc:docMk/>
            <pc:sldMk cId="4103034579" sldId="272"/>
            <ac:grpSpMk id="58" creationId="{8905B274-D336-13F5-E80C-64B6BFC339E4}"/>
          </ac:grpSpMkLst>
        </pc:grpChg>
        <pc:grpChg chg="del">
          <ac:chgData name="mehmet sait özdemir" userId="dce2c172-62e6-4d50-b888-93ec6715f647" providerId="ADAL" clId="{695A6FF1-E6F3-4AFE-830E-361E86FC53DC}" dt="2023-09-26T11:30:17.660" v="26" actId="478"/>
          <ac:grpSpMkLst>
            <pc:docMk/>
            <pc:sldMk cId="4103034579" sldId="272"/>
            <ac:grpSpMk id="66" creationId="{23E8E2A9-71F9-95FE-2C75-911CBD37D9D1}"/>
          </ac:grpSpMkLst>
        </pc:grpChg>
        <pc:inkChg chg="del">
          <ac:chgData name="mehmet sait özdemir" userId="dce2c172-62e6-4d50-b888-93ec6715f647" providerId="ADAL" clId="{695A6FF1-E6F3-4AFE-830E-361E86FC53DC}" dt="2023-09-26T11:30:15.744" v="25" actId="478"/>
          <ac:inkMkLst>
            <pc:docMk/>
            <pc:sldMk cId="4103034579" sldId="272"/>
            <ac:inkMk id="2" creationId="{08F97AAF-B10A-F7B4-3528-C494846368BA}"/>
          </ac:inkMkLst>
        </pc:inkChg>
        <pc:inkChg chg="del">
          <ac:chgData name="mehmet sait özdemir" userId="dce2c172-62e6-4d50-b888-93ec6715f647" providerId="ADAL" clId="{695A6FF1-E6F3-4AFE-830E-361E86FC53DC}" dt="2023-09-26T11:30:15.744" v="25" actId="478"/>
          <ac:inkMkLst>
            <pc:docMk/>
            <pc:sldMk cId="4103034579" sldId="272"/>
            <ac:inkMk id="5" creationId="{3724662A-B6F5-8BCA-AE74-E083E7452891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20.503" v="27" actId="478"/>
        <pc:sldMkLst>
          <pc:docMk/>
          <pc:sldMk cId="1927958511" sldId="273"/>
        </pc:sldMkLst>
        <pc:grpChg chg="del">
          <ac:chgData name="mehmet sait özdemir" userId="dce2c172-62e6-4d50-b888-93ec6715f647" providerId="ADAL" clId="{695A6FF1-E6F3-4AFE-830E-361E86FC53DC}" dt="2023-09-26T11:30:20.503" v="27" actId="478"/>
          <ac:grpSpMkLst>
            <pc:docMk/>
            <pc:sldMk cId="1927958511" sldId="273"/>
            <ac:grpSpMk id="19" creationId="{559DCA16-2415-82F6-3220-36A35266942A}"/>
          </ac:grpSpMkLst>
        </pc:grpChg>
        <pc:inkChg chg="del">
          <ac:chgData name="mehmet sait özdemir" userId="dce2c172-62e6-4d50-b888-93ec6715f647" providerId="ADAL" clId="{695A6FF1-E6F3-4AFE-830E-361E86FC53DC}" dt="2023-09-26T11:30:20.503" v="27" actId="478"/>
          <ac:inkMkLst>
            <pc:docMk/>
            <pc:sldMk cId="1927958511" sldId="273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20.503" v="27" actId="478"/>
          <ac:inkMkLst>
            <pc:docMk/>
            <pc:sldMk cId="1927958511" sldId="273"/>
            <ac:inkMk id="20" creationId="{FE5D95D8-B600-EA7E-08B8-79AA0D940B44}"/>
          </ac:inkMkLst>
        </pc:inkChg>
        <pc:inkChg chg="del">
          <ac:chgData name="mehmet sait özdemir" userId="dce2c172-62e6-4d50-b888-93ec6715f647" providerId="ADAL" clId="{695A6FF1-E6F3-4AFE-830E-361E86FC53DC}" dt="2023-09-26T11:30:20.503" v="27" actId="478"/>
          <ac:inkMkLst>
            <pc:docMk/>
            <pc:sldMk cId="1927958511" sldId="273"/>
            <ac:inkMk id="21" creationId="{07C2C916-1827-6161-C1CC-A4DCD4445626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23.328" v="28" actId="478"/>
        <pc:sldMkLst>
          <pc:docMk/>
          <pc:sldMk cId="1358539755" sldId="274"/>
        </pc:sldMkLst>
        <pc:grpChg chg="del">
          <ac:chgData name="mehmet sait özdemir" userId="dce2c172-62e6-4d50-b888-93ec6715f647" providerId="ADAL" clId="{695A6FF1-E6F3-4AFE-830E-361E86FC53DC}" dt="2023-09-26T11:30:23.328" v="28" actId="478"/>
          <ac:grpSpMkLst>
            <pc:docMk/>
            <pc:sldMk cId="1358539755" sldId="274"/>
            <ac:grpSpMk id="14" creationId="{5E7172BB-6089-7EBB-9C35-42BCEE79639D}"/>
          </ac:grpSpMkLst>
        </pc:grpChg>
        <pc:grpChg chg="del">
          <ac:chgData name="mehmet sait özdemir" userId="dce2c172-62e6-4d50-b888-93ec6715f647" providerId="ADAL" clId="{695A6FF1-E6F3-4AFE-830E-361E86FC53DC}" dt="2023-09-26T11:30:23.328" v="28" actId="478"/>
          <ac:grpSpMkLst>
            <pc:docMk/>
            <pc:sldMk cId="1358539755" sldId="274"/>
            <ac:grpSpMk id="15" creationId="{033AF0EA-FEB1-5B85-3454-11C072A422D4}"/>
          </ac:grpSpMkLst>
        </pc:grpChg>
        <pc:grpChg chg="del">
          <ac:chgData name="mehmet sait özdemir" userId="dce2c172-62e6-4d50-b888-93ec6715f647" providerId="ADAL" clId="{695A6FF1-E6F3-4AFE-830E-361E86FC53DC}" dt="2023-09-26T11:30:23.328" v="28" actId="478"/>
          <ac:grpSpMkLst>
            <pc:docMk/>
            <pc:sldMk cId="1358539755" sldId="274"/>
            <ac:grpSpMk id="19" creationId="{5CF91B73-9334-34C3-030F-6AE5386D7673}"/>
          </ac:grpSpMkLst>
        </pc:grpChg>
        <pc:grpChg chg="del">
          <ac:chgData name="mehmet sait özdemir" userId="dce2c172-62e6-4d50-b888-93ec6715f647" providerId="ADAL" clId="{695A6FF1-E6F3-4AFE-830E-361E86FC53DC}" dt="2023-09-26T11:30:23.328" v="28" actId="478"/>
          <ac:grpSpMkLst>
            <pc:docMk/>
            <pc:sldMk cId="1358539755" sldId="274"/>
            <ac:grpSpMk id="23" creationId="{0CB7FDD4-B4A8-51A9-142B-EE3A6DD61B2F}"/>
          </ac:grpSpMkLst>
        </pc:grpChg>
        <pc:inkChg chg="del">
          <ac:chgData name="mehmet sait özdemir" userId="dce2c172-62e6-4d50-b888-93ec6715f647" providerId="ADAL" clId="{695A6FF1-E6F3-4AFE-830E-361E86FC53DC}" dt="2023-09-26T11:30:23.328" v="28" actId="478"/>
          <ac:inkMkLst>
            <pc:docMk/>
            <pc:sldMk cId="1358539755" sldId="274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23.328" v="28" actId="478"/>
          <ac:inkMkLst>
            <pc:docMk/>
            <pc:sldMk cId="1358539755" sldId="274"/>
            <ac:inkMk id="13" creationId="{6F1CEBEE-5EE7-31DC-3DEA-9D2D47258533}"/>
          </ac:inkMkLst>
        </pc:inkChg>
        <pc:inkChg chg="del">
          <ac:chgData name="mehmet sait özdemir" userId="dce2c172-62e6-4d50-b888-93ec6715f647" providerId="ADAL" clId="{695A6FF1-E6F3-4AFE-830E-361E86FC53DC}" dt="2023-09-26T11:30:23.328" v="28" actId="478"/>
          <ac:inkMkLst>
            <pc:docMk/>
            <pc:sldMk cId="1358539755" sldId="274"/>
            <ac:inkMk id="16" creationId="{DE823E49-E72A-791C-5226-8A289B230549}"/>
          </ac:inkMkLst>
        </pc:inkChg>
        <pc:inkChg chg="del">
          <ac:chgData name="mehmet sait özdemir" userId="dce2c172-62e6-4d50-b888-93ec6715f647" providerId="ADAL" clId="{695A6FF1-E6F3-4AFE-830E-361E86FC53DC}" dt="2023-09-26T11:30:23.328" v="28" actId="478"/>
          <ac:inkMkLst>
            <pc:docMk/>
            <pc:sldMk cId="1358539755" sldId="274"/>
            <ac:inkMk id="22" creationId="{47D9EC5A-936C-EDC4-A814-AA25D1CA54B3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27.748" v="30" actId="478"/>
        <pc:sldMkLst>
          <pc:docMk/>
          <pc:sldMk cId="1174662188" sldId="275"/>
        </pc:sldMkLst>
        <pc:grpChg chg="del">
          <ac:chgData name="mehmet sait özdemir" userId="dce2c172-62e6-4d50-b888-93ec6715f647" providerId="ADAL" clId="{695A6FF1-E6F3-4AFE-830E-361E86FC53DC}" dt="2023-09-26T11:30:26.648" v="29" actId="478"/>
          <ac:grpSpMkLst>
            <pc:docMk/>
            <pc:sldMk cId="1174662188" sldId="275"/>
            <ac:grpSpMk id="23" creationId="{8E1F528E-8738-DF2B-82C1-E6CF8987E8A7}"/>
          </ac:grpSpMkLst>
        </pc:grpChg>
        <pc:grpChg chg="del">
          <ac:chgData name="mehmet sait özdemir" userId="dce2c172-62e6-4d50-b888-93ec6715f647" providerId="ADAL" clId="{695A6FF1-E6F3-4AFE-830E-361E86FC53DC}" dt="2023-09-26T11:30:26.648" v="29" actId="478"/>
          <ac:grpSpMkLst>
            <pc:docMk/>
            <pc:sldMk cId="1174662188" sldId="275"/>
            <ac:grpSpMk id="24" creationId="{EA4639C7-AE5F-8100-5E10-976B2CA4BCCB}"/>
          </ac:grpSpMkLst>
        </pc:grpChg>
        <pc:grpChg chg="del">
          <ac:chgData name="mehmet sait özdemir" userId="dce2c172-62e6-4d50-b888-93ec6715f647" providerId="ADAL" clId="{695A6FF1-E6F3-4AFE-830E-361E86FC53DC}" dt="2023-09-26T11:30:26.648" v="29" actId="478"/>
          <ac:grpSpMkLst>
            <pc:docMk/>
            <pc:sldMk cId="1174662188" sldId="275"/>
            <ac:grpSpMk id="25" creationId="{49D15FFF-B151-340B-0353-3767D39EDC2C}"/>
          </ac:grpSpMkLst>
        </pc:grpChg>
        <pc:inkChg chg="del">
          <ac:chgData name="mehmet sait özdemir" userId="dce2c172-62e6-4d50-b888-93ec6715f647" providerId="ADAL" clId="{695A6FF1-E6F3-4AFE-830E-361E86FC53DC}" dt="2023-09-26T11:30:26.648" v="29" actId="478"/>
          <ac:inkMkLst>
            <pc:docMk/>
            <pc:sldMk cId="1174662188" sldId="275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27.748" v="30" actId="478"/>
          <ac:inkMkLst>
            <pc:docMk/>
            <pc:sldMk cId="1174662188" sldId="275"/>
            <ac:inkMk id="22" creationId="{177D808D-A36D-75CB-9CB3-03227111143D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38.561" v="34" actId="478"/>
        <pc:sldMkLst>
          <pc:docMk/>
          <pc:sldMk cId="210992884" sldId="276"/>
        </pc:sldMkLst>
        <pc:grpChg chg="del">
          <ac:chgData name="mehmet sait özdemir" userId="dce2c172-62e6-4d50-b888-93ec6715f647" providerId="ADAL" clId="{695A6FF1-E6F3-4AFE-830E-361E86FC53DC}" dt="2023-09-26T11:30:38.561" v="34" actId="478"/>
          <ac:grpSpMkLst>
            <pc:docMk/>
            <pc:sldMk cId="210992884" sldId="276"/>
            <ac:grpSpMk id="18" creationId="{287A3660-17D4-CF3A-F757-309578E8E531}"/>
          </ac:grpSpMkLst>
        </pc:grpChg>
        <pc:grpChg chg="del">
          <ac:chgData name="mehmet sait özdemir" userId="dce2c172-62e6-4d50-b888-93ec6715f647" providerId="ADAL" clId="{695A6FF1-E6F3-4AFE-830E-361E86FC53DC}" dt="2023-09-26T11:30:36.711" v="33" actId="478"/>
          <ac:grpSpMkLst>
            <pc:docMk/>
            <pc:sldMk cId="210992884" sldId="276"/>
            <ac:grpSpMk id="21" creationId="{B4B9D7C4-28B8-6B90-442C-EA04DFE4DE96}"/>
          </ac:grpSpMkLst>
        </pc:grpChg>
        <pc:grpChg chg="del">
          <ac:chgData name="mehmet sait özdemir" userId="dce2c172-62e6-4d50-b888-93ec6715f647" providerId="ADAL" clId="{695A6FF1-E6F3-4AFE-830E-361E86FC53DC}" dt="2023-09-26T11:30:38.561" v="34" actId="478"/>
          <ac:grpSpMkLst>
            <pc:docMk/>
            <pc:sldMk cId="210992884" sldId="276"/>
            <ac:grpSpMk id="26" creationId="{DF9D41D7-59C9-EA45-8102-49AE212DF08F}"/>
          </ac:grpSpMkLst>
        </pc:grpChg>
        <pc:grpChg chg="del">
          <ac:chgData name="mehmet sait özdemir" userId="dce2c172-62e6-4d50-b888-93ec6715f647" providerId="ADAL" clId="{695A6FF1-E6F3-4AFE-830E-361E86FC53DC}" dt="2023-09-26T11:30:36.711" v="33" actId="478"/>
          <ac:grpSpMkLst>
            <pc:docMk/>
            <pc:sldMk cId="210992884" sldId="276"/>
            <ac:grpSpMk id="33" creationId="{AD3F2025-446D-355B-1A20-F993398ABB5E}"/>
          </ac:grpSpMkLst>
        </pc:grpChg>
        <pc:grpChg chg="del">
          <ac:chgData name="mehmet sait özdemir" userId="dce2c172-62e6-4d50-b888-93ec6715f647" providerId="ADAL" clId="{695A6FF1-E6F3-4AFE-830E-361E86FC53DC}" dt="2023-09-26T11:30:33.982" v="31" actId="478"/>
          <ac:grpSpMkLst>
            <pc:docMk/>
            <pc:sldMk cId="210992884" sldId="276"/>
            <ac:grpSpMk id="37" creationId="{75DC5EAC-91AF-FD31-4502-2D550BEC28A7}"/>
          </ac:grpSpMkLst>
        </pc:grpChg>
        <pc:grpChg chg="del">
          <ac:chgData name="mehmet sait özdemir" userId="dce2c172-62e6-4d50-b888-93ec6715f647" providerId="ADAL" clId="{695A6FF1-E6F3-4AFE-830E-361E86FC53DC}" dt="2023-09-26T11:30:36.711" v="33" actId="478"/>
          <ac:grpSpMkLst>
            <pc:docMk/>
            <pc:sldMk cId="210992884" sldId="276"/>
            <ac:grpSpMk id="48" creationId="{DD412504-5EC8-0836-0D54-F9374A44EAF9}"/>
          </ac:grpSpMkLst>
        </pc:grpChg>
        <pc:grpChg chg="del">
          <ac:chgData name="mehmet sait özdemir" userId="dce2c172-62e6-4d50-b888-93ec6715f647" providerId="ADAL" clId="{695A6FF1-E6F3-4AFE-830E-361E86FC53DC}" dt="2023-09-26T11:30:33.982" v="31" actId="478"/>
          <ac:grpSpMkLst>
            <pc:docMk/>
            <pc:sldMk cId="210992884" sldId="276"/>
            <ac:grpSpMk id="57" creationId="{0327426F-A1F8-CA89-E81E-6FD84D9203B3}"/>
          </ac:grpSpMkLst>
        </pc:grpChg>
        <pc:inkChg chg="del">
          <ac:chgData name="mehmet sait özdemir" userId="dce2c172-62e6-4d50-b888-93ec6715f647" providerId="ADAL" clId="{695A6FF1-E6F3-4AFE-830E-361E86FC53DC}" dt="2023-09-26T11:30:36.711" v="33" actId="478"/>
          <ac:inkMkLst>
            <pc:docMk/>
            <pc:sldMk cId="210992884" sldId="276"/>
            <ac:inkMk id="2" creationId="{3B5ECDA6-C368-0FE3-9E47-4422264F3029}"/>
          </ac:inkMkLst>
        </pc:inkChg>
        <pc:inkChg chg="del">
          <ac:chgData name="mehmet sait özdemir" userId="dce2c172-62e6-4d50-b888-93ec6715f647" providerId="ADAL" clId="{695A6FF1-E6F3-4AFE-830E-361E86FC53DC}" dt="2023-09-26T11:30:38.561" v="34" actId="478"/>
          <ac:inkMkLst>
            <pc:docMk/>
            <pc:sldMk cId="210992884" sldId="276"/>
            <ac:inkMk id="4" creationId="{577FAA50-1DA7-00FB-585B-30D20AA9CC09}"/>
          </ac:inkMkLst>
        </pc:inkChg>
        <pc:inkChg chg="del">
          <ac:chgData name="mehmet sait özdemir" userId="dce2c172-62e6-4d50-b888-93ec6715f647" providerId="ADAL" clId="{695A6FF1-E6F3-4AFE-830E-361E86FC53DC}" dt="2023-09-26T11:30:36.711" v="33" actId="478"/>
          <ac:inkMkLst>
            <pc:docMk/>
            <pc:sldMk cId="210992884" sldId="27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36.711" v="33" actId="478"/>
          <ac:inkMkLst>
            <pc:docMk/>
            <pc:sldMk cId="210992884" sldId="276"/>
            <ac:inkMk id="6" creationId="{73B93C49-D395-86DD-A3B9-ED33CD9AFE31}"/>
          </ac:inkMkLst>
        </pc:inkChg>
        <pc:inkChg chg="del">
          <ac:chgData name="mehmet sait özdemir" userId="dce2c172-62e6-4d50-b888-93ec6715f647" providerId="ADAL" clId="{695A6FF1-E6F3-4AFE-830E-361E86FC53DC}" dt="2023-09-26T11:30:35.262" v="32" actId="478"/>
          <ac:inkMkLst>
            <pc:docMk/>
            <pc:sldMk cId="210992884" sldId="276"/>
            <ac:inkMk id="22" creationId="{BA23F38A-ABBD-40E6-FB91-6048ED1C284F}"/>
          </ac:inkMkLst>
        </pc:inkChg>
        <pc:inkChg chg="del">
          <ac:chgData name="mehmet sait özdemir" userId="dce2c172-62e6-4d50-b888-93ec6715f647" providerId="ADAL" clId="{695A6FF1-E6F3-4AFE-830E-361E86FC53DC}" dt="2023-09-26T11:30:36.711" v="33" actId="478"/>
          <ac:inkMkLst>
            <pc:docMk/>
            <pc:sldMk cId="210992884" sldId="276"/>
            <ac:inkMk id="27" creationId="{8261380F-6A00-FADB-0F0E-862ADF4E637B}"/>
          </ac:inkMkLst>
        </pc:inkChg>
        <pc:inkChg chg="del">
          <ac:chgData name="mehmet sait özdemir" userId="dce2c172-62e6-4d50-b888-93ec6715f647" providerId="ADAL" clId="{695A6FF1-E6F3-4AFE-830E-361E86FC53DC}" dt="2023-09-26T11:30:38.561" v="34" actId="478"/>
          <ac:inkMkLst>
            <pc:docMk/>
            <pc:sldMk cId="210992884" sldId="276"/>
            <ac:inkMk id="28" creationId="{B4755AB0-5381-347D-E46D-EAA4463491B8}"/>
          </ac:inkMkLst>
        </pc:inkChg>
        <pc:inkChg chg="del">
          <ac:chgData name="mehmet sait özdemir" userId="dce2c172-62e6-4d50-b888-93ec6715f647" providerId="ADAL" clId="{695A6FF1-E6F3-4AFE-830E-361E86FC53DC}" dt="2023-09-26T11:30:38.561" v="34" actId="478"/>
          <ac:inkMkLst>
            <pc:docMk/>
            <pc:sldMk cId="210992884" sldId="276"/>
            <ac:inkMk id="38" creationId="{FE26AAA3-705E-BEDB-E44D-7B8829E012C0}"/>
          </ac:inkMkLst>
        </pc:inkChg>
        <pc:inkChg chg="del">
          <ac:chgData name="mehmet sait özdemir" userId="dce2c172-62e6-4d50-b888-93ec6715f647" providerId="ADAL" clId="{695A6FF1-E6F3-4AFE-830E-361E86FC53DC}" dt="2023-09-26T11:30:38.561" v="34" actId="478"/>
          <ac:inkMkLst>
            <pc:docMk/>
            <pc:sldMk cId="210992884" sldId="276"/>
            <ac:inkMk id="49" creationId="{85FDDFEB-BC2E-DD26-1823-9D84F1EE0147}"/>
          </ac:inkMkLst>
        </pc:inkChg>
        <pc:inkChg chg="del">
          <ac:chgData name="mehmet sait özdemir" userId="dce2c172-62e6-4d50-b888-93ec6715f647" providerId="ADAL" clId="{695A6FF1-E6F3-4AFE-830E-361E86FC53DC}" dt="2023-09-26T11:30:38.561" v="34" actId="478"/>
          <ac:inkMkLst>
            <pc:docMk/>
            <pc:sldMk cId="210992884" sldId="276"/>
            <ac:inkMk id="50" creationId="{67F2D59A-E629-4EA8-403D-795E2F834C06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43.254" v="35" actId="478"/>
        <pc:sldMkLst>
          <pc:docMk/>
          <pc:sldMk cId="1712182730" sldId="277"/>
        </pc:sldMkLst>
        <pc:grpChg chg="del">
          <ac:chgData name="mehmet sait özdemir" userId="dce2c172-62e6-4d50-b888-93ec6715f647" providerId="ADAL" clId="{695A6FF1-E6F3-4AFE-830E-361E86FC53DC}" dt="2023-09-26T11:30:43.254" v="35" actId="478"/>
          <ac:grpSpMkLst>
            <pc:docMk/>
            <pc:sldMk cId="1712182730" sldId="277"/>
            <ac:grpSpMk id="8" creationId="{3D316771-D7F9-14D3-4E0A-42C104D52A22}"/>
          </ac:grpSpMkLst>
        </pc:grpChg>
        <pc:grpChg chg="del">
          <ac:chgData name="mehmet sait özdemir" userId="dce2c172-62e6-4d50-b888-93ec6715f647" providerId="ADAL" clId="{695A6FF1-E6F3-4AFE-830E-361E86FC53DC}" dt="2023-09-26T11:30:43.254" v="35" actId="478"/>
          <ac:grpSpMkLst>
            <pc:docMk/>
            <pc:sldMk cId="1712182730" sldId="277"/>
            <ac:grpSpMk id="19" creationId="{6B104C72-2D98-F887-FEFE-8A7C7CF695CD}"/>
          </ac:grpSpMkLst>
        </pc:grpChg>
        <pc:grpChg chg="del">
          <ac:chgData name="mehmet sait özdemir" userId="dce2c172-62e6-4d50-b888-93ec6715f647" providerId="ADAL" clId="{695A6FF1-E6F3-4AFE-830E-361E86FC53DC}" dt="2023-09-26T11:30:43.254" v="35" actId="478"/>
          <ac:grpSpMkLst>
            <pc:docMk/>
            <pc:sldMk cId="1712182730" sldId="277"/>
            <ac:grpSpMk id="23" creationId="{9F750140-9D1D-44AE-291F-E92E6A2DD4AB}"/>
          </ac:grpSpMkLst>
        </pc:grpChg>
        <pc:inkChg chg="del">
          <ac:chgData name="mehmet sait özdemir" userId="dce2c172-62e6-4d50-b888-93ec6715f647" providerId="ADAL" clId="{695A6FF1-E6F3-4AFE-830E-361E86FC53DC}" dt="2023-09-26T11:30:43.254" v="35" actId="478"/>
          <ac:inkMkLst>
            <pc:docMk/>
            <pc:sldMk cId="1712182730" sldId="277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43.254" v="35" actId="478"/>
          <ac:inkMkLst>
            <pc:docMk/>
            <pc:sldMk cId="1712182730" sldId="277"/>
            <ac:inkMk id="7" creationId="{1097E08E-E7D1-7389-4C53-8661DEBDD0ED}"/>
          </ac:inkMkLst>
        </pc:inkChg>
        <pc:inkChg chg="del">
          <ac:chgData name="mehmet sait özdemir" userId="dce2c172-62e6-4d50-b888-93ec6715f647" providerId="ADAL" clId="{695A6FF1-E6F3-4AFE-830E-361E86FC53DC}" dt="2023-09-26T11:30:43.254" v="35" actId="478"/>
          <ac:inkMkLst>
            <pc:docMk/>
            <pc:sldMk cId="1712182730" sldId="277"/>
            <ac:inkMk id="9" creationId="{3F543DB0-F018-7226-BA81-906811E6151C}"/>
          </ac:inkMkLst>
        </pc:inkChg>
        <pc:inkChg chg="del">
          <ac:chgData name="mehmet sait özdemir" userId="dce2c172-62e6-4d50-b888-93ec6715f647" providerId="ADAL" clId="{695A6FF1-E6F3-4AFE-830E-361E86FC53DC}" dt="2023-09-26T11:30:43.254" v="35" actId="478"/>
          <ac:inkMkLst>
            <pc:docMk/>
            <pc:sldMk cId="1712182730" sldId="277"/>
            <ac:inkMk id="12" creationId="{93C95857-457D-ECEB-49CC-3F3E6494443F}"/>
          </ac:inkMkLst>
        </pc:inkChg>
        <pc:inkChg chg="del">
          <ac:chgData name="mehmet sait özdemir" userId="dce2c172-62e6-4d50-b888-93ec6715f647" providerId="ADAL" clId="{695A6FF1-E6F3-4AFE-830E-361E86FC53DC}" dt="2023-09-26T11:30:43.254" v="35" actId="478"/>
          <ac:inkMkLst>
            <pc:docMk/>
            <pc:sldMk cId="1712182730" sldId="277"/>
            <ac:inkMk id="21" creationId="{DA6CEED4-482D-FCCC-1F29-35B6D4830873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50.447" v="37" actId="478"/>
        <pc:sldMkLst>
          <pc:docMk/>
          <pc:sldMk cId="2528260647" sldId="278"/>
        </pc:sldMkLst>
        <pc:grpChg chg="del">
          <ac:chgData name="mehmet sait özdemir" userId="dce2c172-62e6-4d50-b888-93ec6715f647" providerId="ADAL" clId="{695A6FF1-E6F3-4AFE-830E-361E86FC53DC}" dt="2023-09-26T11:30:47.500" v="36" actId="478"/>
          <ac:grpSpMkLst>
            <pc:docMk/>
            <pc:sldMk cId="2528260647" sldId="278"/>
            <ac:grpSpMk id="13" creationId="{CB5E6CDC-02C7-8591-1BD7-5998ADAF0EA5}"/>
          </ac:grpSpMkLst>
        </pc:grpChg>
        <pc:grpChg chg="del">
          <ac:chgData name="mehmet sait özdemir" userId="dce2c172-62e6-4d50-b888-93ec6715f647" providerId="ADAL" clId="{695A6FF1-E6F3-4AFE-830E-361E86FC53DC}" dt="2023-09-26T11:30:47.500" v="36" actId="478"/>
          <ac:grpSpMkLst>
            <pc:docMk/>
            <pc:sldMk cId="2528260647" sldId="278"/>
            <ac:grpSpMk id="16" creationId="{06984998-D596-5957-F322-7F34ADBFFFF3}"/>
          </ac:grpSpMkLst>
        </pc:grpChg>
        <pc:grpChg chg="del">
          <ac:chgData name="mehmet sait özdemir" userId="dce2c172-62e6-4d50-b888-93ec6715f647" providerId="ADAL" clId="{695A6FF1-E6F3-4AFE-830E-361E86FC53DC}" dt="2023-09-26T11:30:47.500" v="36" actId="478"/>
          <ac:grpSpMkLst>
            <pc:docMk/>
            <pc:sldMk cId="2528260647" sldId="278"/>
            <ac:grpSpMk id="31" creationId="{98DBA4BF-9A9E-B789-083B-ADCBF55EC419}"/>
          </ac:grpSpMkLst>
        </pc:grpChg>
        <pc:grpChg chg="del">
          <ac:chgData name="mehmet sait özdemir" userId="dce2c172-62e6-4d50-b888-93ec6715f647" providerId="ADAL" clId="{695A6FF1-E6F3-4AFE-830E-361E86FC53DC}" dt="2023-09-26T11:30:47.500" v="36" actId="478"/>
          <ac:grpSpMkLst>
            <pc:docMk/>
            <pc:sldMk cId="2528260647" sldId="278"/>
            <ac:grpSpMk id="38" creationId="{79F4A2A8-D25F-51FF-CFD1-E962DFA82C64}"/>
          </ac:grpSpMkLst>
        </pc:grpChg>
        <pc:grpChg chg="del">
          <ac:chgData name="mehmet sait özdemir" userId="dce2c172-62e6-4d50-b888-93ec6715f647" providerId="ADAL" clId="{695A6FF1-E6F3-4AFE-830E-361E86FC53DC}" dt="2023-09-26T11:30:47.500" v="36" actId="478"/>
          <ac:grpSpMkLst>
            <pc:docMk/>
            <pc:sldMk cId="2528260647" sldId="278"/>
            <ac:grpSpMk id="39" creationId="{569CC8A8-913C-EB4E-5F58-14AE5A2FC560}"/>
          </ac:grpSpMkLst>
        </pc:grpChg>
        <pc:grpChg chg="del">
          <ac:chgData name="mehmet sait özdemir" userId="dce2c172-62e6-4d50-b888-93ec6715f647" providerId="ADAL" clId="{695A6FF1-E6F3-4AFE-830E-361E86FC53DC}" dt="2023-09-26T11:30:50.447" v="37" actId="478"/>
          <ac:grpSpMkLst>
            <pc:docMk/>
            <pc:sldMk cId="2528260647" sldId="278"/>
            <ac:grpSpMk id="46" creationId="{F3DCD464-2AAB-D534-1EBB-5311B52B4053}"/>
          </ac:grpSpMkLst>
        </pc:grpChg>
        <pc:grpChg chg="del">
          <ac:chgData name="mehmet sait özdemir" userId="dce2c172-62e6-4d50-b888-93ec6715f647" providerId="ADAL" clId="{695A6FF1-E6F3-4AFE-830E-361E86FC53DC}" dt="2023-09-26T11:30:47.500" v="36" actId="478"/>
          <ac:grpSpMkLst>
            <pc:docMk/>
            <pc:sldMk cId="2528260647" sldId="278"/>
            <ac:grpSpMk id="55" creationId="{3F77CAF6-EF93-2B25-C9C6-D81143AC9A28}"/>
          </ac:grpSpMkLst>
        </pc:grpChg>
        <pc:inkChg chg="del">
          <ac:chgData name="mehmet sait özdemir" userId="dce2c172-62e6-4d50-b888-93ec6715f647" providerId="ADAL" clId="{695A6FF1-E6F3-4AFE-830E-361E86FC53DC}" dt="2023-09-26T11:30:47.500" v="36" actId="478"/>
          <ac:inkMkLst>
            <pc:docMk/>
            <pc:sldMk cId="2528260647" sldId="278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47.500" v="36" actId="478"/>
          <ac:inkMkLst>
            <pc:docMk/>
            <pc:sldMk cId="2528260647" sldId="278"/>
            <ac:inkMk id="17" creationId="{3EDE5CD0-5816-8AC0-969B-9B7C599E47FA}"/>
          </ac:inkMkLst>
        </pc:inkChg>
        <pc:inkChg chg="del">
          <ac:chgData name="mehmet sait özdemir" userId="dce2c172-62e6-4d50-b888-93ec6715f647" providerId="ADAL" clId="{695A6FF1-E6F3-4AFE-830E-361E86FC53DC}" dt="2023-09-26T11:30:47.500" v="36" actId="478"/>
          <ac:inkMkLst>
            <pc:docMk/>
            <pc:sldMk cId="2528260647" sldId="278"/>
            <ac:inkMk id="18" creationId="{6388A915-D898-7509-1E2F-F9CE1D9F9D0C}"/>
          </ac:inkMkLst>
        </pc:inkChg>
        <pc:inkChg chg="del">
          <ac:chgData name="mehmet sait özdemir" userId="dce2c172-62e6-4d50-b888-93ec6715f647" providerId="ADAL" clId="{695A6FF1-E6F3-4AFE-830E-361E86FC53DC}" dt="2023-09-26T11:30:47.500" v="36" actId="478"/>
          <ac:inkMkLst>
            <pc:docMk/>
            <pc:sldMk cId="2528260647" sldId="278"/>
            <ac:inkMk id="19" creationId="{EF3DBE82-838C-031A-9636-5FDFD7EA51D1}"/>
          </ac:inkMkLst>
        </pc:inkChg>
        <pc:inkChg chg="del">
          <ac:chgData name="mehmet sait özdemir" userId="dce2c172-62e6-4d50-b888-93ec6715f647" providerId="ADAL" clId="{695A6FF1-E6F3-4AFE-830E-361E86FC53DC}" dt="2023-09-26T11:30:47.500" v="36" actId="478"/>
          <ac:inkMkLst>
            <pc:docMk/>
            <pc:sldMk cId="2528260647" sldId="278"/>
            <ac:inkMk id="20" creationId="{26E9888F-96D9-A280-8C45-5606179EE673}"/>
          </ac:inkMkLst>
        </pc:inkChg>
        <pc:inkChg chg="del">
          <ac:chgData name="mehmet sait özdemir" userId="dce2c172-62e6-4d50-b888-93ec6715f647" providerId="ADAL" clId="{695A6FF1-E6F3-4AFE-830E-361E86FC53DC}" dt="2023-09-26T11:30:47.500" v="36" actId="478"/>
          <ac:inkMkLst>
            <pc:docMk/>
            <pc:sldMk cId="2528260647" sldId="278"/>
            <ac:inkMk id="21" creationId="{2A6C9B85-7E3B-B5EB-A740-7FEEA720FFF1}"/>
          </ac:inkMkLst>
        </pc:inkChg>
        <pc:inkChg chg="del">
          <ac:chgData name="mehmet sait özdemir" userId="dce2c172-62e6-4d50-b888-93ec6715f647" providerId="ADAL" clId="{695A6FF1-E6F3-4AFE-830E-361E86FC53DC}" dt="2023-09-26T11:30:47.500" v="36" actId="478"/>
          <ac:inkMkLst>
            <pc:docMk/>
            <pc:sldMk cId="2528260647" sldId="278"/>
            <ac:inkMk id="30" creationId="{7957F439-6623-1FDC-FF29-3430B009F1B3}"/>
          </ac:inkMkLst>
        </pc:inkChg>
        <pc:inkChg chg="del">
          <ac:chgData name="mehmet sait özdemir" userId="dce2c172-62e6-4d50-b888-93ec6715f647" providerId="ADAL" clId="{695A6FF1-E6F3-4AFE-830E-361E86FC53DC}" dt="2023-09-26T11:30:50.447" v="37" actId="478"/>
          <ac:inkMkLst>
            <pc:docMk/>
            <pc:sldMk cId="2528260647" sldId="278"/>
            <ac:inkMk id="32" creationId="{4604757A-86A6-4690-1675-8C6D2653E650}"/>
          </ac:inkMkLst>
        </pc:inkChg>
        <pc:inkChg chg="del">
          <ac:chgData name="mehmet sait özdemir" userId="dce2c172-62e6-4d50-b888-93ec6715f647" providerId="ADAL" clId="{695A6FF1-E6F3-4AFE-830E-361E86FC53DC}" dt="2023-09-26T11:30:50.447" v="37" actId="478"/>
          <ac:inkMkLst>
            <pc:docMk/>
            <pc:sldMk cId="2528260647" sldId="278"/>
            <ac:inkMk id="40" creationId="{BAC805B8-4656-69CC-526D-4BED119947F8}"/>
          </ac:inkMkLst>
        </pc:inkChg>
        <pc:inkChg chg="del">
          <ac:chgData name="mehmet sait özdemir" userId="dce2c172-62e6-4d50-b888-93ec6715f647" providerId="ADAL" clId="{695A6FF1-E6F3-4AFE-830E-361E86FC53DC}" dt="2023-09-26T11:30:50.447" v="37" actId="478"/>
          <ac:inkMkLst>
            <pc:docMk/>
            <pc:sldMk cId="2528260647" sldId="278"/>
            <ac:inkMk id="41" creationId="{15EBE103-1B4E-F15B-6712-20462DF0CD69}"/>
          </ac:inkMkLst>
        </pc:inkChg>
        <pc:inkChg chg="del">
          <ac:chgData name="mehmet sait özdemir" userId="dce2c172-62e6-4d50-b888-93ec6715f647" providerId="ADAL" clId="{695A6FF1-E6F3-4AFE-830E-361E86FC53DC}" dt="2023-09-26T11:30:50.447" v="37" actId="478"/>
          <ac:inkMkLst>
            <pc:docMk/>
            <pc:sldMk cId="2528260647" sldId="278"/>
            <ac:inkMk id="47" creationId="{626113FB-573B-0820-581D-230ED6CD43D2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0:55.291" v="39" actId="478"/>
        <pc:sldMkLst>
          <pc:docMk/>
          <pc:sldMk cId="672315405" sldId="279"/>
        </pc:sldMkLst>
        <pc:grpChg chg="del">
          <ac:chgData name="mehmet sait özdemir" userId="dce2c172-62e6-4d50-b888-93ec6715f647" providerId="ADAL" clId="{695A6FF1-E6F3-4AFE-830E-361E86FC53DC}" dt="2023-09-26T11:30:53.356" v="38" actId="478"/>
          <ac:grpSpMkLst>
            <pc:docMk/>
            <pc:sldMk cId="672315405" sldId="279"/>
            <ac:grpSpMk id="18" creationId="{CDECECCE-D1E5-9544-B19C-EE5ABFCFC0A8}"/>
          </ac:grpSpMkLst>
        </pc:grpChg>
        <pc:inkChg chg="del">
          <ac:chgData name="mehmet sait özdemir" userId="dce2c172-62e6-4d50-b888-93ec6715f647" providerId="ADAL" clId="{695A6FF1-E6F3-4AFE-830E-361E86FC53DC}" dt="2023-09-26T11:30:53.356" v="38" actId="478"/>
          <ac:inkMkLst>
            <pc:docMk/>
            <pc:sldMk cId="672315405" sldId="279"/>
            <ac:inkMk id="2" creationId="{19E2FCD5-AB84-2EFF-E711-5000B1AF46A9}"/>
          </ac:inkMkLst>
        </pc:inkChg>
        <pc:inkChg chg="del">
          <ac:chgData name="mehmet sait özdemir" userId="dce2c172-62e6-4d50-b888-93ec6715f647" providerId="ADAL" clId="{695A6FF1-E6F3-4AFE-830E-361E86FC53DC}" dt="2023-09-26T11:30:53.356" v="38" actId="478"/>
          <ac:inkMkLst>
            <pc:docMk/>
            <pc:sldMk cId="672315405" sldId="27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0:55.291" v="39" actId="478"/>
          <ac:inkMkLst>
            <pc:docMk/>
            <pc:sldMk cId="672315405" sldId="279"/>
            <ac:inkMk id="19" creationId="{4465E577-D1B4-0D35-CA99-8994E7FE66E7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1:02.182" v="42" actId="478"/>
        <pc:sldMkLst>
          <pc:docMk/>
          <pc:sldMk cId="581558101" sldId="280"/>
        </pc:sldMkLst>
        <pc:grpChg chg="del">
          <ac:chgData name="mehmet sait özdemir" userId="dce2c172-62e6-4d50-b888-93ec6715f647" providerId="ADAL" clId="{695A6FF1-E6F3-4AFE-830E-361E86FC53DC}" dt="2023-09-26T11:30:59.494" v="40" actId="478"/>
          <ac:grpSpMkLst>
            <pc:docMk/>
            <pc:sldMk cId="581558101" sldId="280"/>
            <ac:grpSpMk id="23" creationId="{11402A69-5E97-809D-8A1F-33AE65D209EF}"/>
          </ac:grpSpMkLst>
        </pc:grpChg>
        <pc:grpChg chg="del">
          <ac:chgData name="mehmet sait özdemir" userId="dce2c172-62e6-4d50-b888-93ec6715f647" providerId="ADAL" clId="{695A6FF1-E6F3-4AFE-830E-361E86FC53DC}" dt="2023-09-26T11:30:59.494" v="40" actId="478"/>
          <ac:grpSpMkLst>
            <pc:docMk/>
            <pc:sldMk cId="581558101" sldId="280"/>
            <ac:grpSpMk id="51" creationId="{B32F76E7-0F2E-4079-2800-7984ABD717EA}"/>
          </ac:grpSpMkLst>
        </pc:grpChg>
        <pc:grpChg chg="del">
          <ac:chgData name="mehmet sait özdemir" userId="dce2c172-62e6-4d50-b888-93ec6715f647" providerId="ADAL" clId="{695A6FF1-E6F3-4AFE-830E-361E86FC53DC}" dt="2023-09-26T11:30:59.494" v="40" actId="478"/>
          <ac:grpSpMkLst>
            <pc:docMk/>
            <pc:sldMk cId="581558101" sldId="280"/>
            <ac:grpSpMk id="53" creationId="{F53E0FA3-6847-D9FA-DF7C-69A381BDC0C7}"/>
          </ac:grpSpMkLst>
        </pc:grpChg>
        <pc:grpChg chg="del">
          <ac:chgData name="mehmet sait özdemir" userId="dce2c172-62e6-4d50-b888-93ec6715f647" providerId="ADAL" clId="{695A6FF1-E6F3-4AFE-830E-361E86FC53DC}" dt="2023-09-26T11:31:01.185" v="41" actId="478"/>
          <ac:grpSpMkLst>
            <pc:docMk/>
            <pc:sldMk cId="581558101" sldId="280"/>
            <ac:grpSpMk id="56" creationId="{183E5E38-E3CE-2CE3-EAEC-ECB4CF057F6E}"/>
          </ac:grpSpMkLst>
        </pc:grpChg>
        <pc:inkChg chg="del">
          <ac:chgData name="mehmet sait özdemir" userId="dce2c172-62e6-4d50-b888-93ec6715f647" providerId="ADAL" clId="{695A6FF1-E6F3-4AFE-830E-361E86FC53DC}" dt="2023-09-26T11:31:01.185" v="41" actId="478"/>
          <ac:inkMkLst>
            <pc:docMk/>
            <pc:sldMk cId="581558101" sldId="280"/>
            <ac:inkMk id="2" creationId="{F9DAA157-976C-9255-E7E8-A421DD82E775}"/>
          </ac:inkMkLst>
        </pc:inkChg>
        <pc:inkChg chg="del">
          <ac:chgData name="mehmet sait özdemir" userId="dce2c172-62e6-4d50-b888-93ec6715f647" providerId="ADAL" clId="{695A6FF1-E6F3-4AFE-830E-361E86FC53DC}" dt="2023-09-26T11:30:59.494" v="40" actId="478"/>
          <ac:inkMkLst>
            <pc:docMk/>
            <pc:sldMk cId="581558101" sldId="28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1:02.182" v="42" actId="478"/>
          <ac:inkMkLst>
            <pc:docMk/>
            <pc:sldMk cId="581558101" sldId="280"/>
            <ac:inkMk id="8" creationId="{D9A82883-46F8-A2AD-9A5D-0E789800687A}"/>
          </ac:inkMkLst>
        </pc:inkChg>
        <pc:inkChg chg="del">
          <ac:chgData name="mehmet sait özdemir" userId="dce2c172-62e6-4d50-b888-93ec6715f647" providerId="ADAL" clId="{695A6FF1-E6F3-4AFE-830E-361E86FC53DC}" dt="2023-09-26T11:31:01.185" v="41" actId="478"/>
          <ac:inkMkLst>
            <pc:docMk/>
            <pc:sldMk cId="581558101" sldId="280"/>
            <ac:inkMk id="9" creationId="{DC5FA36B-E91E-57C7-43A6-E0536347509E}"/>
          </ac:inkMkLst>
        </pc:inkChg>
        <pc:inkChg chg="del">
          <ac:chgData name="mehmet sait özdemir" userId="dce2c172-62e6-4d50-b888-93ec6715f647" providerId="ADAL" clId="{695A6FF1-E6F3-4AFE-830E-361E86FC53DC}" dt="2023-09-26T11:30:59.494" v="40" actId="478"/>
          <ac:inkMkLst>
            <pc:docMk/>
            <pc:sldMk cId="581558101" sldId="280"/>
            <ac:inkMk id="57" creationId="{68E788AD-2858-F965-6184-F941EF7B4669}"/>
          </ac:inkMkLst>
        </pc:inkChg>
        <pc:inkChg chg="del">
          <ac:chgData name="mehmet sait özdemir" userId="dce2c172-62e6-4d50-b888-93ec6715f647" providerId="ADAL" clId="{695A6FF1-E6F3-4AFE-830E-361E86FC53DC}" dt="2023-09-26T11:30:59.494" v="40" actId="478"/>
          <ac:inkMkLst>
            <pc:docMk/>
            <pc:sldMk cId="581558101" sldId="280"/>
            <ac:inkMk id="58" creationId="{396D3C00-6491-78CC-FFAA-5A4663C8AD0A}"/>
          </ac:inkMkLst>
        </pc:inkChg>
        <pc:inkChg chg="del">
          <ac:chgData name="mehmet sait özdemir" userId="dce2c172-62e6-4d50-b888-93ec6715f647" providerId="ADAL" clId="{695A6FF1-E6F3-4AFE-830E-361E86FC53DC}" dt="2023-09-26T11:30:59.494" v="40" actId="478"/>
          <ac:inkMkLst>
            <pc:docMk/>
            <pc:sldMk cId="581558101" sldId="280"/>
            <ac:inkMk id="59" creationId="{84C129E7-0B06-7930-B8EB-B3A9B2527C76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1:07.714" v="44" actId="478"/>
        <pc:sldMkLst>
          <pc:docMk/>
          <pc:sldMk cId="361621966" sldId="281"/>
        </pc:sldMkLst>
        <pc:grpChg chg="del">
          <ac:chgData name="mehmet sait özdemir" userId="dce2c172-62e6-4d50-b888-93ec6715f647" providerId="ADAL" clId="{695A6FF1-E6F3-4AFE-830E-361E86FC53DC}" dt="2023-09-26T11:31:05.943" v="43" actId="478"/>
          <ac:grpSpMkLst>
            <pc:docMk/>
            <pc:sldMk cId="361621966" sldId="281"/>
            <ac:grpSpMk id="7" creationId="{4C886F85-D920-F007-51A7-0659E73D7221}"/>
          </ac:grpSpMkLst>
        </pc:grpChg>
        <pc:grpChg chg="del">
          <ac:chgData name="mehmet sait özdemir" userId="dce2c172-62e6-4d50-b888-93ec6715f647" providerId="ADAL" clId="{695A6FF1-E6F3-4AFE-830E-361E86FC53DC}" dt="2023-09-26T11:31:05.943" v="43" actId="478"/>
          <ac:grpSpMkLst>
            <pc:docMk/>
            <pc:sldMk cId="361621966" sldId="281"/>
            <ac:grpSpMk id="16" creationId="{8A4725B2-73E9-C7FE-EF79-578B0A999D12}"/>
          </ac:grpSpMkLst>
        </pc:grpChg>
        <pc:grpChg chg="del">
          <ac:chgData name="mehmet sait özdemir" userId="dce2c172-62e6-4d50-b888-93ec6715f647" providerId="ADAL" clId="{695A6FF1-E6F3-4AFE-830E-361E86FC53DC}" dt="2023-09-26T11:31:07.714" v="44" actId="478"/>
          <ac:grpSpMkLst>
            <pc:docMk/>
            <pc:sldMk cId="361621966" sldId="281"/>
            <ac:grpSpMk id="39" creationId="{97BCFCEB-6B28-2AAC-10F5-487D92392878}"/>
          </ac:grpSpMkLst>
        </pc:grpChg>
        <pc:grpChg chg="del">
          <ac:chgData name="mehmet sait özdemir" userId="dce2c172-62e6-4d50-b888-93ec6715f647" providerId="ADAL" clId="{695A6FF1-E6F3-4AFE-830E-361E86FC53DC}" dt="2023-09-26T11:31:07.714" v="44" actId="478"/>
          <ac:grpSpMkLst>
            <pc:docMk/>
            <pc:sldMk cId="361621966" sldId="281"/>
            <ac:grpSpMk id="44" creationId="{5FF7DFC7-E554-7FA8-6114-4E539EA6294D}"/>
          </ac:grpSpMkLst>
        </pc:grp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2" creationId="{4A52C972-9F8E-E514-1722-81004592D540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8" creationId="{9F45A063-EF45-A69C-C2A2-F1113A4A73A4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9" creationId="{B0C99D3A-9853-2CD7-F32C-F02B1E28FCF2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15" creationId="{7EB741DB-ED13-A219-8EE9-AB6108992628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17" creationId="{460A6855-B2B4-DBDE-9EBC-4AF2803ECD8E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18" creationId="{7FCD9AC7-1942-E8F4-05C3-23B29D372E89}"/>
          </ac:inkMkLst>
        </pc:inkChg>
        <pc:inkChg chg="del">
          <ac:chgData name="mehmet sait özdemir" userId="dce2c172-62e6-4d50-b888-93ec6715f647" providerId="ADAL" clId="{695A6FF1-E6F3-4AFE-830E-361E86FC53DC}" dt="2023-09-26T11:31:07.714" v="44" actId="478"/>
          <ac:inkMkLst>
            <pc:docMk/>
            <pc:sldMk cId="361621966" sldId="281"/>
            <ac:inkMk id="33" creationId="{7069BF22-FE58-E0AA-C4A0-F3F7F440B484}"/>
          </ac:inkMkLst>
        </pc:inkChg>
        <pc:inkChg chg="del">
          <ac:chgData name="mehmet sait özdemir" userId="dce2c172-62e6-4d50-b888-93ec6715f647" providerId="ADAL" clId="{695A6FF1-E6F3-4AFE-830E-361E86FC53DC}" dt="2023-09-26T11:31:07.714" v="44" actId="478"/>
          <ac:inkMkLst>
            <pc:docMk/>
            <pc:sldMk cId="361621966" sldId="281"/>
            <ac:inkMk id="38" creationId="{4B828679-E66F-E989-A923-317D9BD6510F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45" creationId="{82D2D0F1-0B49-4D0D-E4DE-CDCC2746522F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46" creationId="{686CC055-D6F1-A6B5-265F-F67986D95052}"/>
          </ac:inkMkLst>
        </pc:inkChg>
        <pc:inkChg chg="del">
          <ac:chgData name="mehmet sait özdemir" userId="dce2c172-62e6-4d50-b888-93ec6715f647" providerId="ADAL" clId="{695A6FF1-E6F3-4AFE-830E-361E86FC53DC}" dt="2023-09-26T11:31:05.943" v="43" actId="478"/>
          <ac:inkMkLst>
            <pc:docMk/>
            <pc:sldMk cId="361621966" sldId="281"/>
            <ac:inkMk id="47" creationId="{4739AD05-E10C-DA4F-5F25-B75CD22CBCED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1:10.490" v="45" actId="478"/>
        <pc:sldMkLst>
          <pc:docMk/>
          <pc:sldMk cId="927719143" sldId="282"/>
        </pc:sldMkLst>
        <pc:grpChg chg="del">
          <ac:chgData name="mehmet sait özdemir" userId="dce2c172-62e6-4d50-b888-93ec6715f647" providerId="ADAL" clId="{695A6FF1-E6F3-4AFE-830E-361E86FC53DC}" dt="2023-09-26T11:31:10.490" v="45" actId="478"/>
          <ac:grpSpMkLst>
            <pc:docMk/>
            <pc:sldMk cId="927719143" sldId="282"/>
            <ac:grpSpMk id="8" creationId="{2179B080-1913-7C28-A84A-8A3AE5A5431A}"/>
          </ac:grpSpMkLst>
        </pc:grpChg>
        <pc:grpChg chg="del">
          <ac:chgData name="mehmet sait özdemir" userId="dce2c172-62e6-4d50-b888-93ec6715f647" providerId="ADAL" clId="{695A6FF1-E6F3-4AFE-830E-361E86FC53DC}" dt="2023-09-26T11:31:10.490" v="45" actId="478"/>
          <ac:grpSpMkLst>
            <pc:docMk/>
            <pc:sldMk cId="927719143" sldId="282"/>
            <ac:grpSpMk id="13" creationId="{36AAEB20-A4AD-D681-4A60-3798D19C1459}"/>
          </ac:grpSpMkLst>
        </pc:grpChg>
        <pc:inkChg chg="del">
          <ac:chgData name="mehmet sait özdemir" userId="dce2c172-62e6-4d50-b888-93ec6715f647" providerId="ADAL" clId="{695A6FF1-E6F3-4AFE-830E-361E86FC53DC}" dt="2023-09-26T11:31:10.490" v="45" actId="478"/>
          <ac:inkMkLst>
            <pc:docMk/>
            <pc:sldMk cId="927719143" sldId="282"/>
            <ac:inkMk id="2" creationId="{66DD712B-612C-5710-AC54-BE16F5125682}"/>
          </ac:inkMkLst>
        </pc:inkChg>
        <pc:inkChg chg="del">
          <ac:chgData name="mehmet sait özdemir" userId="dce2c172-62e6-4d50-b888-93ec6715f647" providerId="ADAL" clId="{695A6FF1-E6F3-4AFE-830E-361E86FC53DC}" dt="2023-09-26T11:31:10.490" v="45" actId="478"/>
          <ac:inkMkLst>
            <pc:docMk/>
            <pc:sldMk cId="927719143" sldId="282"/>
            <ac:inkMk id="4" creationId="{284456DC-B3E3-F647-F7D9-48F7568D90CD}"/>
          </ac:inkMkLst>
        </pc:inkChg>
        <pc:inkChg chg="del">
          <ac:chgData name="mehmet sait özdemir" userId="dce2c172-62e6-4d50-b888-93ec6715f647" providerId="ADAL" clId="{695A6FF1-E6F3-4AFE-830E-361E86FC53DC}" dt="2023-09-26T11:31:10.490" v="45" actId="478"/>
          <ac:inkMkLst>
            <pc:docMk/>
            <pc:sldMk cId="927719143" sldId="282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1:10.490" v="45" actId="478"/>
          <ac:inkMkLst>
            <pc:docMk/>
            <pc:sldMk cId="927719143" sldId="282"/>
            <ac:inkMk id="14" creationId="{BCB82AFD-F37B-40DB-D11C-03A21AAEB4B1}"/>
          </ac:inkMkLst>
        </pc:inkChg>
        <pc:inkChg chg="del">
          <ac:chgData name="mehmet sait özdemir" userId="dce2c172-62e6-4d50-b888-93ec6715f647" providerId="ADAL" clId="{695A6FF1-E6F3-4AFE-830E-361E86FC53DC}" dt="2023-09-26T11:31:10.490" v="45" actId="478"/>
          <ac:inkMkLst>
            <pc:docMk/>
            <pc:sldMk cId="927719143" sldId="282"/>
            <ac:inkMk id="15" creationId="{0C2AB151-A5F6-C538-95FE-1B4638E25D13}"/>
          </ac:inkMkLst>
        </pc:inkChg>
        <pc:inkChg chg="del">
          <ac:chgData name="mehmet sait özdemir" userId="dce2c172-62e6-4d50-b888-93ec6715f647" providerId="ADAL" clId="{695A6FF1-E6F3-4AFE-830E-361E86FC53DC}" dt="2023-09-26T11:31:10.490" v="45" actId="478"/>
          <ac:inkMkLst>
            <pc:docMk/>
            <pc:sldMk cId="927719143" sldId="282"/>
            <ac:inkMk id="16" creationId="{3182C66D-B8D3-5CC6-F6C9-6870B3A0EDE1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1:13.232" v="46" actId="478"/>
        <pc:sldMkLst>
          <pc:docMk/>
          <pc:sldMk cId="1973175949" sldId="283"/>
        </pc:sldMkLst>
        <pc:grpChg chg="del">
          <ac:chgData name="mehmet sait özdemir" userId="dce2c172-62e6-4d50-b888-93ec6715f647" providerId="ADAL" clId="{695A6FF1-E6F3-4AFE-830E-361E86FC53DC}" dt="2023-09-26T11:31:13.232" v="46" actId="478"/>
          <ac:grpSpMkLst>
            <pc:docMk/>
            <pc:sldMk cId="1973175949" sldId="283"/>
            <ac:grpSpMk id="17" creationId="{3D7BEDF2-CE78-F9AD-6D40-BA577BBDF7E7}"/>
          </ac:grpSpMkLst>
        </pc:grpChg>
        <pc:grpChg chg="del">
          <ac:chgData name="mehmet sait özdemir" userId="dce2c172-62e6-4d50-b888-93ec6715f647" providerId="ADAL" clId="{695A6FF1-E6F3-4AFE-830E-361E86FC53DC}" dt="2023-09-26T11:31:13.232" v="46" actId="478"/>
          <ac:grpSpMkLst>
            <pc:docMk/>
            <pc:sldMk cId="1973175949" sldId="283"/>
            <ac:grpSpMk id="18" creationId="{53039AA6-E818-0354-AD9F-EF921C3CD0F3}"/>
          </ac:grpSpMkLst>
        </pc:grpChg>
        <pc:grpChg chg="del">
          <ac:chgData name="mehmet sait özdemir" userId="dce2c172-62e6-4d50-b888-93ec6715f647" providerId="ADAL" clId="{695A6FF1-E6F3-4AFE-830E-361E86FC53DC}" dt="2023-09-26T11:31:13.232" v="46" actId="478"/>
          <ac:grpSpMkLst>
            <pc:docMk/>
            <pc:sldMk cId="1973175949" sldId="283"/>
            <ac:grpSpMk id="19" creationId="{F7BCC12B-4167-6BDC-D813-BDB656CAFB4F}"/>
          </ac:grpSpMkLst>
        </pc:grpChg>
        <pc:grpChg chg="del">
          <ac:chgData name="mehmet sait özdemir" userId="dce2c172-62e6-4d50-b888-93ec6715f647" providerId="ADAL" clId="{695A6FF1-E6F3-4AFE-830E-361E86FC53DC}" dt="2023-09-26T11:31:13.232" v="46" actId="478"/>
          <ac:grpSpMkLst>
            <pc:docMk/>
            <pc:sldMk cId="1973175949" sldId="283"/>
            <ac:grpSpMk id="20" creationId="{A8F74D95-EDD8-4CFA-6960-D0A9E6733E0F}"/>
          </ac:grpSpMkLst>
        </pc:grpChg>
        <pc:grpChg chg="del">
          <ac:chgData name="mehmet sait özdemir" userId="dce2c172-62e6-4d50-b888-93ec6715f647" providerId="ADAL" clId="{695A6FF1-E6F3-4AFE-830E-361E86FC53DC}" dt="2023-09-26T11:31:13.232" v="46" actId="478"/>
          <ac:grpSpMkLst>
            <pc:docMk/>
            <pc:sldMk cId="1973175949" sldId="283"/>
            <ac:grpSpMk id="21" creationId="{9281C3D3-14D9-3665-2714-17F48CD89387}"/>
          </ac:grpSpMkLst>
        </pc:grpChg>
        <pc:grpChg chg="del">
          <ac:chgData name="mehmet sait özdemir" userId="dce2c172-62e6-4d50-b888-93ec6715f647" providerId="ADAL" clId="{695A6FF1-E6F3-4AFE-830E-361E86FC53DC}" dt="2023-09-26T11:31:13.232" v="46" actId="478"/>
          <ac:grpSpMkLst>
            <pc:docMk/>
            <pc:sldMk cId="1973175949" sldId="283"/>
            <ac:grpSpMk id="42" creationId="{4C397F30-135E-5C8E-92FF-49E62B5E7DF0}"/>
          </ac:grpSpMkLst>
        </pc:grpChg>
        <pc:inkChg chg="del">
          <ac:chgData name="mehmet sait özdemir" userId="dce2c172-62e6-4d50-b888-93ec6715f647" providerId="ADAL" clId="{695A6FF1-E6F3-4AFE-830E-361E86FC53DC}" dt="2023-09-26T11:31:13.232" v="46" actId="478"/>
          <ac:inkMkLst>
            <pc:docMk/>
            <pc:sldMk cId="1973175949" sldId="283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1:13.232" v="46" actId="478"/>
          <ac:inkMkLst>
            <pc:docMk/>
            <pc:sldMk cId="1973175949" sldId="283"/>
            <ac:inkMk id="43" creationId="{F5574829-70E1-E9D6-FD1E-AE31B3DF7783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1:17.954" v="47" actId="478"/>
        <pc:sldMkLst>
          <pc:docMk/>
          <pc:sldMk cId="3322740414" sldId="284"/>
        </pc:sldMkLst>
        <pc:grpChg chg="del">
          <ac:chgData name="mehmet sait özdemir" userId="dce2c172-62e6-4d50-b888-93ec6715f647" providerId="ADAL" clId="{695A6FF1-E6F3-4AFE-830E-361E86FC53DC}" dt="2023-09-26T11:31:17.954" v="47" actId="478"/>
          <ac:grpSpMkLst>
            <pc:docMk/>
            <pc:sldMk cId="3322740414" sldId="284"/>
            <ac:grpSpMk id="16" creationId="{96479BFA-57EC-FA9F-17ED-EC06AEA8CACA}"/>
          </ac:grpSpMkLst>
        </pc:grpChg>
        <pc:grpChg chg="del">
          <ac:chgData name="mehmet sait özdemir" userId="dce2c172-62e6-4d50-b888-93ec6715f647" providerId="ADAL" clId="{695A6FF1-E6F3-4AFE-830E-361E86FC53DC}" dt="2023-09-26T11:31:17.954" v="47" actId="478"/>
          <ac:grpSpMkLst>
            <pc:docMk/>
            <pc:sldMk cId="3322740414" sldId="284"/>
            <ac:grpSpMk id="26" creationId="{B89858FB-53F8-EEB0-BD9E-46F0C0605792}"/>
          </ac:grpSpMkLst>
        </pc:grpChg>
        <pc:grpChg chg="del">
          <ac:chgData name="mehmet sait özdemir" userId="dce2c172-62e6-4d50-b888-93ec6715f647" providerId="ADAL" clId="{695A6FF1-E6F3-4AFE-830E-361E86FC53DC}" dt="2023-09-26T11:31:17.954" v="47" actId="478"/>
          <ac:grpSpMkLst>
            <pc:docMk/>
            <pc:sldMk cId="3322740414" sldId="284"/>
            <ac:grpSpMk id="31" creationId="{A618DBD7-E096-F45E-A356-D855F5CF2A22}"/>
          </ac:grpSpMkLst>
        </pc:grpChg>
        <pc:inkChg chg="del">
          <ac:chgData name="mehmet sait özdemir" userId="dce2c172-62e6-4d50-b888-93ec6715f647" providerId="ADAL" clId="{695A6FF1-E6F3-4AFE-830E-361E86FC53DC}" dt="2023-09-26T11:31:17.954" v="47" actId="478"/>
          <ac:inkMkLst>
            <pc:docMk/>
            <pc:sldMk cId="3322740414" sldId="284"/>
            <ac:inkMk id="2" creationId="{DB928ADB-E366-72DC-5411-D8889D94D0FB}"/>
          </ac:inkMkLst>
        </pc:inkChg>
        <pc:inkChg chg="del">
          <ac:chgData name="mehmet sait özdemir" userId="dce2c172-62e6-4d50-b888-93ec6715f647" providerId="ADAL" clId="{695A6FF1-E6F3-4AFE-830E-361E86FC53DC}" dt="2023-09-26T11:31:17.954" v="47" actId="478"/>
          <ac:inkMkLst>
            <pc:docMk/>
            <pc:sldMk cId="3322740414" sldId="284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1:17.954" v="47" actId="478"/>
          <ac:inkMkLst>
            <pc:docMk/>
            <pc:sldMk cId="3322740414" sldId="284"/>
            <ac:inkMk id="9" creationId="{8B167B1E-2F10-8D9E-FA2F-8CC86E9A3FC7}"/>
          </ac:inkMkLst>
        </pc:inkChg>
        <pc:inkChg chg="del">
          <ac:chgData name="mehmet sait özdemir" userId="dce2c172-62e6-4d50-b888-93ec6715f647" providerId="ADAL" clId="{695A6FF1-E6F3-4AFE-830E-361E86FC53DC}" dt="2023-09-26T11:31:17.954" v="47" actId="478"/>
          <ac:inkMkLst>
            <pc:docMk/>
            <pc:sldMk cId="3322740414" sldId="284"/>
            <ac:inkMk id="12" creationId="{8EBF4775-B89C-1E65-DFDD-88BAACA2552D}"/>
          </ac:inkMkLst>
        </pc:inkChg>
        <pc:inkChg chg="del">
          <ac:chgData name="mehmet sait özdemir" userId="dce2c172-62e6-4d50-b888-93ec6715f647" providerId="ADAL" clId="{695A6FF1-E6F3-4AFE-830E-361E86FC53DC}" dt="2023-09-26T11:31:17.954" v="47" actId="478"/>
          <ac:inkMkLst>
            <pc:docMk/>
            <pc:sldMk cId="3322740414" sldId="284"/>
            <ac:inkMk id="27" creationId="{997E0B61-23EA-939C-027A-292AA3B4A1D1}"/>
          </ac:inkMkLst>
        </pc:inkChg>
        <pc:inkChg chg="del">
          <ac:chgData name="mehmet sait özdemir" userId="dce2c172-62e6-4d50-b888-93ec6715f647" providerId="ADAL" clId="{695A6FF1-E6F3-4AFE-830E-361E86FC53DC}" dt="2023-09-26T11:31:17.954" v="47" actId="478"/>
          <ac:inkMkLst>
            <pc:docMk/>
            <pc:sldMk cId="3322740414" sldId="284"/>
            <ac:inkMk id="28" creationId="{3D950922-D5B7-E8B5-7259-C9CCBB9BEE85}"/>
          </ac:inkMkLst>
        </pc:inkChg>
        <pc:inkChg chg="del">
          <ac:chgData name="mehmet sait özdemir" userId="dce2c172-62e6-4d50-b888-93ec6715f647" providerId="ADAL" clId="{695A6FF1-E6F3-4AFE-830E-361E86FC53DC}" dt="2023-09-26T11:31:17.954" v="47" actId="478"/>
          <ac:inkMkLst>
            <pc:docMk/>
            <pc:sldMk cId="3322740414" sldId="284"/>
            <ac:inkMk id="32" creationId="{34F9943D-ABC6-D438-257F-5636FE1814DD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1:23.217" v="49" actId="478"/>
        <pc:sldMkLst>
          <pc:docMk/>
          <pc:sldMk cId="2161374590" sldId="285"/>
        </pc:sldMkLst>
        <pc:grpChg chg="del">
          <ac:chgData name="mehmet sait özdemir" userId="dce2c172-62e6-4d50-b888-93ec6715f647" providerId="ADAL" clId="{695A6FF1-E6F3-4AFE-830E-361E86FC53DC}" dt="2023-09-26T11:31:23.217" v="49" actId="478"/>
          <ac:grpSpMkLst>
            <pc:docMk/>
            <pc:sldMk cId="2161374590" sldId="285"/>
            <ac:grpSpMk id="8" creationId="{B8B42C88-08EC-47FC-0CA1-E024F22F3070}"/>
          </ac:grpSpMkLst>
        </pc:grpChg>
        <pc:inkChg chg="del">
          <ac:chgData name="mehmet sait özdemir" userId="dce2c172-62e6-4d50-b888-93ec6715f647" providerId="ADAL" clId="{695A6FF1-E6F3-4AFE-830E-361E86FC53DC}" dt="2023-09-26T11:31:23.217" v="49" actId="478"/>
          <ac:inkMkLst>
            <pc:docMk/>
            <pc:sldMk cId="2161374590" sldId="285"/>
            <ac:inkMk id="2" creationId="{21E4F531-8795-DF29-98EA-DF0F68114EEF}"/>
          </ac:inkMkLst>
        </pc:inkChg>
        <pc:inkChg chg="del">
          <ac:chgData name="mehmet sait özdemir" userId="dce2c172-62e6-4d50-b888-93ec6715f647" providerId="ADAL" clId="{695A6FF1-E6F3-4AFE-830E-361E86FC53DC}" dt="2023-09-26T11:31:23.217" v="49" actId="478"/>
          <ac:inkMkLst>
            <pc:docMk/>
            <pc:sldMk cId="2161374590" sldId="285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1:23.217" v="49" actId="478"/>
          <ac:inkMkLst>
            <pc:docMk/>
            <pc:sldMk cId="2161374590" sldId="285"/>
            <ac:inkMk id="7" creationId="{0A7AE75C-2A97-65EE-466F-FF98E7880140}"/>
          </ac:inkMkLst>
        </pc:inkChg>
        <pc:inkChg chg="del">
          <ac:chgData name="mehmet sait özdemir" userId="dce2c172-62e6-4d50-b888-93ec6715f647" providerId="ADAL" clId="{695A6FF1-E6F3-4AFE-830E-361E86FC53DC}" dt="2023-09-26T11:31:23.217" v="49" actId="478"/>
          <ac:inkMkLst>
            <pc:docMk/>
            <pc:sldMk cId="2161374590" sldId="285"/>
            <ac:inkMk id="9" creationId="{DC6F9952-508F-C32A-36F5-3D8DF869BE20}"/>
          </ac:inkMkLst>
        </pc:inkChg>
        <pc:inkChg chg="del">
          <ac:chgData name="mehmet sait özdemir" userId="dce2c172-62e6-4d50-b888-93ec6715f647" providerId="ADAL" clId="{695A6FF1-E6F3-4AFE-830E-361E86FC53DC}" dt="2023-09-26T11:31:23.217" v="49" actId="478"/>
          <ac:inkMkLst>
            <pc:docMk/>
            <pc:sldMk cId="2161374590" sldId="285"/>
            <ac:inkMk id="12" creationId="{282CBCF3-EB77-C82F-650C-03B069621DA9}"/>
          </ac:inkMkLst>
        </pc:inkChg>
        <pc:inkChg chg="del">
          <ac:chgData name="mehmet sait özdemir" userId="dce2c172-62e6-4d50-b888-93ec6715f647" providerId="ADAL" clId="{695A6FF1-E6F3-4AFE-830E-361E86FC53DC}" dt="2023-09-26T11:31:23.217" v="49" actId="478"/>
          <ac:inkMkLst>
            <pc:docMk/>
            <pc:sldMk cId="2161374590" sldId="285"/>
            <ac:inkMk id="13" creationId="{58C49B88-EF34-6004-4EFF-18F9E5DCDB40}"/>
          </ac:inkMkLst>
        </pc:inkChg>
        <pc:inkChg chg="del">
          <ac:chgData name="mehmet sait özdemir" userId="dce2c172-62e6-4d50-b888-93ec6715f647" providerId="ADAL" clId="{695A6FF1-E6F3-4AFE-830E-361E86FC53DC}" dt="2023-09-26T11:31:23.217" v="49" actId="478"/>
          <ac:inkMkLst>
            <pc:docMk/>
            <pc:sldMk cId="2161374590" sldId="285"/>
            <ac:inkMk id="14" creationId="{E1331E5F-94F7-5F30-EA1E-25B9ABEB1891}"/>
          </ac:inkMkLst>
        </pc:inkChg>
        <pc:inkChg chg="del">
          <ac:chgData name="mehmet sait özdemir" userId="dce2c172-62e6-4d50-b888-93ec6715f647" providerId="ADAL" clId="{695A6FF1-E6F3-4AFE-830E-361E86FC53DC}" dt="2023-09-26T11:31:21.236" v="48" actId="478"/>
          <ac:inkMkLst>
            <pc:docMk/>
            <pc:sldMk cId="2161374590" sldId="285"/>
            <ac:inkMk id="15" creationId="{97FF09E6-856F-1C4A-80C5-E2A2840C16A3}"/>
          </ac:inkMkLst>
        </pc:inkChg>
      </pc:sldChg>
      <pc:sldChg chg="delSp mod">
        <pc:chgData name="mehmet sait özdemir" userId="dce2c172-62e6-4d50-b888-93ec6715f647" providerId="ADAL" clId="{695A6FF1-E6F3-4AFE-830E-361E86FC53DC}" dt="2023-09-26T11:31:28.549" v="51" actId="478"/>
        <pc:sldMkLst>
          <pc:docMk/>
          <pc:sldMk cId="4064024561" sldId="286"/>
        </pc:sldMkLst>
        <pc:grpChg chg="del">
          <ac:chgData name="mehmet sait özdemir" userId="dce2c172-62e6-4d50-b888-93ec6715f647" providerId="ADAL" clId="{695A6FF1-E6F3-4AFE-830E-361E86FC53DC}" dt="2023-09-26T11:31:26.405" v="50" actId="478"/>
          <ac:grpSpMkLst>
            <pc:docMk/>
            <pc:sldMk cId="4064024561" sldId="286"/>
            <ac:grpSpMk id="16" creationId="{8175F7B2-6ABD-F057-1A2E-44219E3EAE86}"/>
          </ac:grpSpMkLst>
        </pc:grpChg>
        <pc:grpChg chg="del">
          <ac:chgData name="mehmet sait özdemir" userId="dce2c172-62e6-4d50-b888-93ec6715f647" providerId="ADAL" clId="{695A6FF1-E6F3-4AFE-830E-361E86FC53DC}" dt="2023-09-26T11:31:26.405" v="50" actId="478"/>
          <ac:grpSpMkLst>
            <pc:docMk/>
            <pc:sldMk cId="4064024561" sldId="286"/>
            <ac:grpSpMk id="17" creationId="{B6EA48C0-B8F8-08F5-4A92-04216A8AE27E}"/>
          </ac:grpSpMkLst>
        </pc:grpChg>
        <pc:grpChg chg="del">
          <ac:chgData name="mehmet sait özdemir" userId="dce2c172-62e6-4d50-b888-93ec6715f647" providerId="ADAL" clId="{695A6FF1-E6F3-4AFE-830E-361E86FC53DC}" dt="2023-09-26T11:31:26.405" v="50" actId="478"/>
          <ac:grpSpMkLst>
            <pc:docMk/>
            <pc:sldMk cId="4064024561" sldId="286"/>
            <ac:grpSpMk id="18" creationId="{0EF9690F-2C83-CBAA-32DF-38402B4CDB91}"/>
          </ac:grpSpMkLst>
        </pc:grpChg>
        <pc:grpChg chg="del">
          <ac:chgData name="mehmet sait özdemir" userId="dce2c172-62e6-4d50-b888-93ec6715f647" providerId="ADAL" clId="{695A6FF1-E6F3-4AFE-830E-361E86FC53DC}" dt="2023-09-26T11:31:26.405" v="50" actId="478"/>
          <ac:grpSpMkLst>
            <pc:docMk/>
            <pc:sldMk cId="4064024561" sldId="286"/>
            <ac:grpSpMk id="19" creationId="{1CF7FAC0-BC3F-B683-E247-6570465D3F56}"/>
          </ac:grpSpMkLst>
        </pc:grpChg>
        <pc:grpChg chg="del">
          <ac:chgData name="mehmet sait özdemir" userId="dce2c172-62e6-4d50-b888-93ec6715f647" providerId="ADAL" clId="{695A6FF1-E6F3-4AFE-830E-361E86FC53DC}" dt="2023-09-26T11:31:28.549" v="51" actId="478"/>
          <ac:grpSpMkLst>
            <pc:docMk/>
            <pc:sldMk cId="4064024561" sldId="286"/>
            <ac:grpSpMk id="22" creationId="{07A46989-17D2-7753-DE54-4E1A002FF996}"/>
          </ac:grpSpMkLst>
        </pc:grpChg>
        <pc:grpChg chg="del">
          <ac:chgData name="mehmet sait özdemir" userId="dce2c172-62e6-4d50-b888-93ec6715f647" providerId="ADAL" clId="{695A6FF1-E6F3-4AFE-830E-361E86FC53DC}" dt="2023-09-26T11:31:28.549" v="51" actId="478"/>
          <ac:grpSpMkLst>
            <pc:docMk/>
            <pc:sldMk cId="4064024561" sldId="286"/>
            <ac:grpSpMk id="27" creationId="{9750EB50-44A3-AE7E-9061-3BE4F1504881}"/>
          </ac:grpSpMkLst>
        </pc:grpChg>
        <pc:grpChg chg="del">
          <ac:chgData name="mehmet sait özdemir" userId="dce2c172-62e6-4d50-b888-93ec6715f647" providerId="ADAL" clId="{695A6FF1-E6F3-4AFE-830E-361E86FC53DC}" dt="2023-09-26T11:31:28.549" v="51" actId="478"/>
          <ac:grpSpMkLst>
            <pc:docMk/>
            <pc:sldMk cId="4064024561" sldId="286"/>
            <ac:grpSpMk id="31" creationId="{2E111579-F14E-BCAF-D840-CE12CFC77E27}"/>
          </ac:grpSpMkLst>
        </pc:grpChg>
        <pc:grpChg chg="del">
          <ac:chgData name="mehmet sait özdemir" userId="dce2c172-62e6-4d50-b888-93ec6715f647" providerId="ADAL" clId="{695A6FF1-E6F3-4AFE-830E-361E86FC53DC}" dt="2023-09-26T11:31:28.549" v="51" actId="478"/>
          <ac:grpSpMkLst>
            <pc:docMk/>
            <pc:sldMk cId="4064024561" sldId="286"/>
            <ac:grpSpMk id="37" creationId="{DEA5C2A5-E36F-5E26-613E-32E9C5D941B2}"/>
          </ac:grpSpMkLst>
        </pc:grpChg>
        <pc:inkChg chg="del">
          <ac:chgData name="mehmet sait özdemir" userId="dce2c172-62e6-4d50-b888-93ec6715f647" providerId="ADAL" clId="{695A6FF1-E6F3-4AFE-830E-361E86FC53DC}" dt="2023-09-26T11:31:28.549" v="51" actId="478"/>
          <ac:inkMkLst>
            <pc:docMk/>
            <pc:sldMk cId="4064024561" sldId="28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695A6FF1-E6F3-4AFE-830E-361E86FC53DC}" dt="2023-09-26T11:31:28.549" v="51" actId="478"/>
          <ac:inkMkLst>
            <pc:docMk/>
            <pc:sldMk cId="4064024561" sldId="286"/>
            <ac:inkMk id="28" creationId="{BB2E3B97-4B96-4552-D525-AA487C6B61A2}"/>
          </ac:inkMkLst>
        </pc:inkChg>
        <pc:inkChg chg="del">
          <ac:chgData name="mehmet sait özdemir" userId="dce2c172-62e6-4d50-b888-93ec6715f647" providerId="ADAL" clId="{695A6FF1-E6F3-4AFE-830E-361E86FC53DC}" dt="2023-09-26T11:31:28.549" v="51" actId="478"/>
          <ac:inkMkLst>
            <pc:docMk/>
            <pc:sldMk cId="4064024561" sldId="286"/>
            <ac:inkMk id="32" creationId="{C8042B16-8F5C-8E5D-40E6-B51F4204CDF5}"/>
          </ac:inkMkLst>
        </pc:inkChg>
      </pc:sldChg>
    </pc:docChg>
  </pc:docChgLst>
  <pc:docChgLst>
    <pc:chgData name="mehmet sait özdemir" userId="dce2c172-62e6-4d50-b888-93ec6715f647" providerId="ADAL" clId="{CB6DB52A-C593-4774-A384-81C08DC47F86}"/>
    <pc:docChg chg="custSel addSld delSld modSld">
      <pc:chgData name="mehmet sait özdemir" userId="dce2c172-62e6-4d50-b888-93ec6715f647" providerId="ADAL" clId="{CB6DB52A-C593-4774-A384-81C08DC47F86}" dt="2023-07-28T12:57:54.984" v="1084"/>
      <pc:docMkLst>
        <pc:docMk/>
      </pc:docMkLst>
      <pc:sldChg chg="addSp delSp modSp mod">
        <pc:chgData name="mehmet sait özdemir" userId="dce2c172-62e6-4d50-b888-93ec6715f647" providerId="ADAL" clId="{CB6DB52A-C593-4774-A384-81C08DC47F86}" dt="2023-07-28T12:26:52.624" v="186" actId="9405"/>
        <pc:sldMkLst>
          <pc:docMk/>
          <pc:sldMk cId="1965311177" sldId="256"/>
        </pc:sldMkLst>
        <pc:spChg chg="mod">
          <ac:chgData name="mehmet sait özdemir" userId="dce2c172-62e6-4d50-b888-93ec6715f647" providerId="ADAL" clId="{CB6DB52A-C593-4774-A384-81C08DC47F86}" dt="2023-07-28T10:43:25.316" v="24" actId="20577"/>
          <ac:spMkLst>
            <pc:docMk/>
            <pc:sldMk cId="1965311177" sldId="256"/>
            <ac:spMk id="10" creationId="{C01B14AE-7EE6-3902-15C9-294DB17EF523}"/>
          </ac:spMkLst>
        </pc:spChg>
        <pc:spChg chg="mod">
          <ac:chgData name="mehmet sait özdemir" userId="dce2c172-62e6-4d50-b888-93ec6715f647" providerId="ADAL" clId="{CB6DB52A-C593-4774-A384-81C08DC47F86}" dt="2023-07-28T10:43:43.218" v="43" actId="255"/>
          <ac:spMkLst>
            <pc:docMk/>
            <pc:sldMk cId="1965311177" sldId="256"/>
            <ac:spMk id="11" creationId="{11AEB6E0-9CC4-2371-D63A-A0CE701052E6}"/>
          </ac:spMkLst>
        </pc:spChg>
        <pc:grpChg chg="del mod">
          <ac:chgData name="mehmet sait özdemir" userId="dce2c172-62e6-4d50-b888-93ec6715f647" providerId="ADAL" clId="{CB6DB52A-C593-4774-A384-81C08DC47F86}" dt="2023-07-28T12:26:36.240" v="184"/>
          <ac:grpSpMkLst>
            <pc:docMk/>
            <pc:sldMk cId="1965311177" sldId="256"/>
            <ac:grpSpMk id="7" creationId="{A35D2B65-47A0-A794-295C-DE6BB2298A68}"/>
          </ac:grpSpMkLst>
        </pc:grpChg>
        <pc:grpChg chg="mod">
          <ac:chgData name="mehmet sait özdemir" userId="dce2c172-62e6-4d50-b888-93ec6715f647" providerId="ADAL" clId="{CB6DB52A-C593-4774-A384-81C08DC47F86}" dt="2023-07-28T12:26:36.240" v="184"/>
          <ac:grpSpMkLst>
            <pc:docMk/>
            <pc:sldMk cId="1965311177" sldId="256"/>
            <ac:grpSpMk id="27" creationId="{640CC3E4-6E8D-24C9-F911-63C9D615D008}"/>
          </ac:grpSpMkLst>
        </pc:grpChg>
        <pc:grpChg chg="mod">
          <ac:chgData name="mehmet sait özdemir" userId="dce2c172-62e6-4d50-b888-93ec6715f647" providerId="ADAL" clId="{CB6DB52A-C593-4774-A384-81C08DC47F86}" dt="2023-07-28T12:26:36.240" v="184"/>
          <ac:grpSpMkLst>
            <pc:docMk/>
            <pc:sldMk cId="1965311177" sldId="256"/>
            <ac:grpSpMk id="28" creationId="{BC1B2B0A-D97E-E699-9EF5-19511AC260C5}"/>
          </ac:grpSpMkLst>
        </pc:grpChg>
        <pc:grpChg chg="mod">
          <ac:chgData name="mehmet sait özdemir" userId="dce2c172-62e6-4d50-b888-93ec6715f647" providerId="ADAL" clId="{CB6DB52A-C593-4774-A384-81C08DC47F86}" dt="2023-07-28T12:26:36.240" v="184"/>
          <ac:grpSpMkLst>
            <pc:docMk/>
            <pc:sldMk cId="1965311177" sldId="256"/>
            <ac:grpSpMk id="29" creationId="{CCC08683-327E-ADA5-08BB-915B4B2351E5}"/>
          </ac:grpSpMkLst>
        </pc:grpChg>
        <pc:grpChg chg="del">
          <ac:chgData name="mehmet sait özdemir" userId="dce2c172-62e6-4d50-b888-93ec6715f647" providerId="ADAL" clId="{CB6DB52A-C593-4774-A384-81C08DC47F86}" dt="2023-07-28T10:43:23.765" v="22" actId="478"/>
          <ac:grpSpMkLst>
            <pc:docMk/>
            <pc:sldMk cId="1965311177" sldId="256"/>
            <ac:grpSpMk id="58" creationId="{966F066D-A174-C35C-49DF-20CAAA95EACC}"/>
          </ac:grpSpMkLst>
        </pc:grpChg>
        <pc:grpChg chg="del">
          <ac:chgData name="mehmet sait özdemir" userId="dce2c172-62e6-4d50-b888-93ec6715f647" providerId="ADAL" clId="{CB6DB52A-C593-4774-A384-81C08DC47F86}" dt="2023-07-28T10:43:23.765" v="22" actId="478"/>
          <ac:grpSpMkLst>
            <pc:docMk/>
            <pc:sldMk cId="1965311177" sldId="256"/>
            <ac:grpSpMk id="67" creationId="{27786568-9F0B-0AAE-2863-BC0A908E5588}"/>
          </ac:grpSpMkLst>
        </pc:grpChg>
        <pc:grpChg chg="del">
          <ac:chgData name="mehmet sait özdemir" userId="dce2c172-62e6-4d50-b888-93ec6715f647" providerId="ADAL" clId="{CB6DB52A-C593-4774-A384-81C08DC47F86}" dt="2023-07-28T10:43:21.936" v="21" actId="478"/>
          <ac:grpSpMkLst>
            <pc:docMk/>
            <pc:sldMk cId="1965311177" sldId="256"/>
            <ac:grpSpMk id="68" creationId="{F3B15DE8-43E9-16C7-CE2D-2D45F472A435}"/>
          </ac:grpSpMkLst>
        </pc:grpChg>
        <pc:grpChg chg="del">
          <ac:chgData name="mehmet sait özdemir" userId="dce2c172-62e6-4d50-b888-93ec6715f647" providerId="ADAL" clId="{CB6DB52A-C593-4774-A384-81C08DC47F86}" dt="2023-07-28T10:43:21.936" v="21" actId="478"/>
          <ac:grpSpMkLst>
            <pc:docMk/>
            <pc:sldMk cId="1965311177" sldId="256"/>
            <ac:grpSpMk id="71" creationId="{6C3050FE-2771-8928-21A2-B1BEF40D3379}"/>
          </ac:grpSpMkLst>
        </pc:grpChg>
        <pc:grpChg chg="del">
          <ac:chgData name="mehmet sait özdemir" userId="dce2c172-62e6-4d50-b888-93ec6715f647" providerId="ADAL" clId="{CB6DB52A-C593-4774-A384-81C08DC47F86}" dt="2023-07-28T10:43:21.936" v="21" actId="478"/>
          <ac:grpSpMkLst>
            <pc:docMk/>
            <pc:sldMk cId="1965311177" sldId="256"/>
            <ac:grpSpMk id="74" creationId="{BB6CBA27-3F75-B328-A123-49D587FAA15B}"/>
          </ac:grpSpMkLst>
        </pc:grpChg>
        <pc:grpChg chg="del">
          <ac:chgData name="mehmet sait özdemir" userId="dce2c172-62e6-4d50-b888-93ec6715f647" providerId="ADAL" clId="{CB6DB52A-C593-4774-A384-81C08DC47F86}" dt="2023-07-28T10:43:21.936" v="21" actId="478"/>
          <ac:grpSpMkLst>
            <pc:docMk/>
            <pc:sldMk cId="1965311177" sldId="256"/>
            <ac:grpSpMk id="77" creationId="{687918B2-A40E-AC99-4E4A-E8D8FC013CB3}"/>
          </ac:grpSpMkLst>
        </pc:grpChg>
        <pc:picChg chg="del">
          <ac:chgData name="mehmet sait özdemir" userId="dce2c172-62e6-4d50-b888-93ec6715f647" providerId="ADAL" clId="{CB6DB52A-C593-4774-A384-81C08DC47F86}" dt="2023-07-28T10:43:17.428" v="18" actId="478"/>
          <ac:picMkLst>
            <pc:docMk/>
            <pc:sldMk cId="1965311177" sldId="256"/>
            <ac:picMk id="3" creationId="{D4A4CA38-D64D-8EFD-85A4-17B597C7DDC9}"/>
          </ac:picMkLst>
        </pc:picChg>
        <pc:picChg chg="add mod">
          <ac:chgData name="mehmet sait özdemir" userId="dce2c172-62e6-4d50-b888-93ec6715f647" providerId="ADAL" clId="{CB6DB52A-C593-4774-A384-81C08DC47F86}" dt="2023-07-28T10:44:22.871" v="53" actId="1076"/>
          <ac:picMkLst>
            <pc:docMk/>
            <pc:sldMk cId="1965311177" sldId="256"/>
            <ac:picMk id="4" creationId="{41473944-6258-C2FF-2AE4-8FA3D4F7A73B}"/>
          </ac:picMkLst>
        </pc:picChg>
        <pc:inkChg chg="add del">
          <ac:chgData name="mehmet sait özdemir" userId="dce2c172-62e6-4d50-b888-93ec6715f647" providerId="ADAL" clId="{CB6DB52A-C593-4774-A384-81C08DC47F86}" dt="2023-07-28T12:24:52.309" v="163"/>
          <ac:inkMkLst>
            <pc:docMk/>
            <pc:sldMk cId="1965311177" sldId="256"/>
            <ac:inkMk id="2" creationId="{F942FC17-A713-2B97-3673-F8BB8A90072B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3" creationId="{CC675818-5916-536E-9C6E-06A790BC50E0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6" creationId="{1942FE43-A246-88F6-4ABB-BEB046172E85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8" creationId="{54976864-2958-0902-A5DE-0A320870B858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9" creationId="{279B9110-28C5-6CCA-8D83-9D99E0A00604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12" creationId="{07919F72-1E97-D2FC-F1B0-B6909C96DABA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13" creationId="{8B579AA5-7120-0388-5966-26FA487FD8C1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14" creationId="{8A5D8340-CD99-02C3-8C91-9E46B30613B7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15" creationId="{50E72D2A-283D-91FE-273C-B028B78D7D25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16" creationId="{FA4E5336-22BF-6B7C-7076-B1359B939F27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17" creationId="{6A9C9CBA-D83E-BD42-5179-767AA6ED2DFB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18" creationId="{4C8F8A23-A2D4-A7D9-A3EC-C1E9F2885FB5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19" creationId="{A9919E82-5C3F-F0D0-6B6B-2AB14AFAAFE6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20" creationId="{4459EBC1-43DD-7144-ED11-F753F2129CBB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21" creationId="{DD2AD4CF-3334-E794-E005-32B6661379BF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22" creationId="{6D2204EC-E07D-8D04-EAA2-D10B68FC2A45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23" creationId="{1797EA12-09E2-C929-4D21-C0C5207568ED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24" creationId="{D0622066-A03F-E2F3-F6DA-B4DEF1676689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25" creationId="{AED2133C-BDF9-6DB6-D457-87FB05C6FDFD}"/>
          </ac:inkMkLst>
        </pc:inkChg>
        <pc:inkChg chg="add mod">
          <ac:chgData name="mehmet sait özdemir" userId="dce2c172-62e6-4d50-b888-93ec6715f647" providerId="ADAL" clId="{CB6DB52A-C593-4774-A384-81C08DC47F86}" dt="2023-07-28T12:26:36.240" v="184"/>
          <ac:inkMkLst>
            <pc:docMk/>
            <pc:sldMk cId="1965311177" sldId="256"/>
            <ac:inkMk id="26" creationId="{B207CC68-77F5-C8A7-A358-1AD9B0E85F99}"/>
          </ac:inkMkLst>
        </pc:inkChg>
        <pc:inkChg chg="add">
          <ac:chgData name="mehmet sait özdemir" userId="dce2c172-62e6-4d50-b888-93ec6715f647" providerId="ADAL" clId="{CB6DB52A-C593-4774-A384-81C08DC47F86}" dt="2023-07-28T12:26:48.445" v="185" actId="9405"/>
          <ac:inkMkLst>
            <pc:docMk/>
            <pc:sldMk cId="1965311177" sldId="256"/>
            <ac:inkMk id="30" creationId="{F647F2E7-517C-9D55-32DF-48F154B1F840}"/>
          </ac:inkMkLst>
        </pc:inkChg>
        <pc:inkChg chg="add">
          <ac:chgData name="mehmet sait özdemir" userId="dce2c172-62e6-4d50-b888-93ec6715f647" providerId="ADAL" clId="{CB6DB52A-C593-4774-A384-81C08DC47F86}" dt="2023-07-28T12:26:52.624" v="186" actId="9405"/>
          <ac:inkMkLst>
            <pc:docMk/>
            <pc:sldMk cId="1965311177" sldId="256"/>
            <ac:inkMk id="31" creationId="{40313F10-E9E0-F65B-6851-8AB6F12D7D30}"/>
          </ac:inkMkLst>
        </pc:inkChg>
        <pc:inkChg chg="del">
          <ac:chgData name="mehmet sait özdemir" userId="dce2c172-62e6-4d50-b888-93ec6715f647" providerId="ADAL" clId="{CB6DB52A-C593-4774-A384-81C08DC47F86}" dt="2023-07-28T10:43:23.765" v="22" actId="478"/>
          <ac:inkMkLst>
            <pc:docMk/>
            <pc:sldMk cId="1965311177" sldId="256"/>
            <ac:inkMk id="54" creationId="{BB7EA7AB-866B-36EA-0D53-361DAEE569AE}"/>
          </ac:inkMkLst>
        </pc:inkChg>
        <pc:inkChg chg="del">
          <ac:chgData name="mehmet sait özdemir" userId="dce2c172-62e6-4d50-b888-93ec6715f647" providerId="ADAL" clId="{CB6DB52A-C593-4774-A384-81C08DC47F86}" dt="2023-07-28T10:43:18.692" v="19" actId="478"/>
          <ac:inkMkLst>
            <pc:docMk/>
            <pc:sldMk cId="1965311177" sldId="256"/>
            <ac:inkMk id="59" creationId="{33123D75-44AE-6694-C073-47541A4BA7D7}"/>
          </ac:inkMkLst>
        </pc:inkChg>
        <pc:inkChg chg="del">
          <ac:chgData name="mehmet sait özdemir" userId="dce2c172-62e6-4d50-b888-93ec6715f647" providerId="ADAL" clId="{CB6DB52A-C593-4774-A384-81C08DC47F86}" dt="2023-07-28T10:43:21.936" v="21" actId="478"/>
          <ac:inkMkLst>
            <pc:docMk/>
            <pc:sldMk cId="1965311177" sldId="256"/>
            <ac:inkMk id="62" creationId="{4D5B2030-9687-61F0-43AA-5E4A98221998}"/>
          </ac:inkMkLst>
        </pc:inkChg>
        <pc:inkChg chg="del">
          <ac:chgData name="mehmet sait özdemir" userId="dce2c172-62e6-4d50-b888-93ec6715f647" providerId="ADAL" clId="{CB6DB52A-C593-4774-A384-81C08DC47F86}" dt="2023-07-28T10:43:21.936" v="21" actId="478"/>
          <ac:inkMkLst>
            <pc:docMk/>
            <pc:sldMk cId="1965311177" sldId="256"/>
            <ac:inkMk id="63" creationId="{7D41D52E-036D-25BF-7CBE-BBE394F6363C}"/>
          </ac:inkMkLst>
        </pc:inkChg>
        <pc:inkChg chg="del">
          <ac:chgData name="mehmet sait özdemir" userId="dce2c172-62e6-4d50-b888-93ec6715f647" providerId="ADAL" clId="{CB6DB52A-C593-4774-A384-81C08DC47F86}" dt="2023-07-28T10:43:19.940" v="20" actId="478"/>
          <ac:inkMkLst>
            <pc:docMk/>
            <pc:sldMk cId="1965311177" sldId="256"/>
            <ac:inkMk id="78" creationId="{04462CE1-EBDD-CFCA-6074-9CDF1691FB4D}"/>
          </ac:inkMkLst>
        </pc:inkChg>
      </pc:sldChg>
      <pc:sldChg chg="modSp mod">
        <pc:chgData name="mehmet sait özdemir" userId="dce2c172-62e6-4d50-b888-93ec6715f647" providerId="ADAL" clId="{CB6DB52A-C593-4774-A384-81C08DC47F86}" dt="2023-07-28T10:43:15.062" v="17" actId="20577"/>
        <pc:sldMkLst>
          <pc:docMk/>
          <pc:sldMk cId="3890991264" sldId="257"/>
        </pc:sldMkLst>
        <pc:spChg chg="mod">
          <ac:chgData name="mehmet sait özdemir" userId="dce2c172-62e6-4d50-b888-93ec6715f647" providerId="ADAL" clId="{CB6DB52A-C593-4774-A384-81C08DC47F86}" dt="2023-07-28T10:43:15.062" v="17" actId="20577"/>
          <ac:spMkLst>
            <pc:docMk/>
            <pc:sldMk cId="3890991264" sldId="257"/>
            <ac:spMk id="9" creationId="{14596D26-EC09-2711-33ED-B8F8269E8840}"/>
          </ac:spMkLst>
        </pc:spChg>
        <pc:spChg chg="mod">
          <ac:chgData name="mehmet sait özdemir" userId="dce2c172-62e6-4d50-b888-93ec6715f647" providerId="ADAL" clId="{CB6DB52A-C593-4774-A384-81C08DC47F86}" dt="2023-07-28T10:43:12.240" v="15" actId="20577"/>
          <ac:spMkLst>
            <pc:docMk/>
            <pc:sldMk cId="3890991264" sldId="257"/>
            <ac:spMk id="15" creationId="{6D0D488E-17C7-67DC-1056-A4B58CEA9601}"/>
          </ac:spMkLst>
        </pc:spChg>
      </pc:sldChg>
      <pc:sldChg chg="addSp delSp modSp add mod">
        <pc:chgData name="mehmet sait özdemir" userId="dce2c172-62e6-4d50-b888-93ec6715f647" providerId="ADAL" clId="{CB6DB52A-C593-4774-A384-81C08DC47F86}" dt="2023-07-28T12:28:20.645" v="214" actId="9405"/>
        <pc:sldMkLst>
          <pc:docMk/>
          <pc:sldMk cId="145803985" sldId="258"/>
        </pc:sldMkLst>
        <pc:grpChg chg="del mod">
          <ac:chgData name="mehmet sait özdemir" userId="dce2c172-62e6-4d50-b888-93ec6715f647" providerId="ADAL" clId="{CB6DB52A-C593-4774-A384-81C08DC47F86}" dt="2023-07-28T12:27:29.525" v="196"/>
          <ac:grpSpMkLst>
            <pc:docMk/>
            <pc:sldMk cId="145803985" sldId="258"/>
            <ac:grpSpMk id="12" creationId="{B61B5897-9E50-F8D0-D496-89A4CF1A7B9E}"/>
          </ac:grpSpMkLst>
        </pc:grpChg>
        <pc:grpChg chg="mod">
          <ac:chgData name="mehmet sait özdemir" userId="dce2c172-62e6-4d50-b888-93ec6715f647" providerId="ADAL" clId="{CB6DB52A-C593-4774-A384-81C08DC47F86}" dt="2023-07-28T12:27:29.525" v="196"/>
          <ac:grpSpMkLst>
            <pc:docMk/>
            <pc:sldMk cId="145803985" sldId="258"/>
            <ac:grpSpMk id="15" creationId="{1CF109A5-5835-C6BF-6426-D7E982DD834A}"/>
          </ac:grpSpMkLst>
        </pc:grpChg>
        <pc:grpChg chg="del mod">
          <ac:chgData name="mehmet sait özdemir" userId="dce2c172-62e6-4d50-b888-93ec6715f647" providerId="ADAL" clId="{CB6DB52A-C593-4774-A384-81C08DC47F86}" dt="2023-07-28T12:27:35.468" v="207"/>
          <ac:grpSpMkLst>
            <pc:docMk/>
            <pc:sldMk cId="145803985" sldId="258"/>
            <ac:grpSpMk id="19" creationId="{A81C05F8-72E1-3FB5-3B04-9ABE5F60B565}"/>
          </ac:grpSpMkLst>
        </pc:grpChg>
        <pc:grpChg chg="mod">
          <ac:chgData name="mehmet sait özdemir" userId="dce2c172-62e6-4d50-b888-93ec6715f647" providerId="ADAL" clId="{CB6DB52A-C593-4774-A384-81C08DC47F86}" dt="2023-07-28T12:27:35.468" v="207"/>
          <ac:grpSpMkLst>
            <pc:docMk/>
            <pc:sldMk cId="145803985" sldId="258"/>
            <ac:grpSpMk id="26" creationId="{FAADA6F5-BA1B-CB82-EFA3-B71F3D22F2F8}"/>
          </ac:grpSpMkLst>
        </pc:grpChg>
        <pc:grpChg chg="mod">
          <ac:chgData name="mehmet sait özdemir" userId="dce2c172-62e6-4d50-b888-93ec6715f647" providerId="ADAL" clId="{CB6DB52A-C593-4774-A384-81C08DC47F86}" dt="2023-07-28T12:27:56.250" v="210"/>
          <ac:grpSpMkLst>
            <pc:docMk/>
            <pc:sldMk cId="145803985" sldId="258"/>
            <ac:grpSpMk id="29" creationId="{3FD1F056-4376-2B8F-E48C-B0D33BA0A1FB}"/>
          </ac:grpSpMkLst>
        </pc:grpChg>
        <pc:picChg chg="add mod">
          <ac:chgData name="mehmet sait özdemir" userId="dce2c172-62e6-4d50-b888-93ec6715f647" providerId="ADAL" clId="{CB6DB52A-C593-4774-A384-81C08DC47F86}" dt="2023-07-28T10:44:59.134" v="56" actId="1076"/>
          <ac:picMkLst>
            <pc:docMk/>
            <pc:sldMk cId="145803985" sldId="258"/>
            <ac:picMk id="3" creationId="{4258A141-FE99-4DF1-22ED-1DD8F2128A52}"/>
          </ac:picMkLst>
        </pc:picChg>
        <pc:inkChg chg="add">
          <ac:chgData name="mehmet sait özdemir" userId="dce2c172-62e6-4d50-b888-93ec6715f647" providerId="ADAL" clId="{CB6DB52A-C593-4774-A384-81C08DC47F86}" dt="2023-07-28T12:27:15.159" v="187" actId="9405"/>
          <ac:inkMkLst>
            <pc:docMk/>
            <pc:sldMk cId="145803985" sldId="258"/>
            <ac:inkMk id="2" creationId="{1F3ED691-9B94-349A-2684-12A99E702754}"/>
          </ac:inkMkLst>
        </pc:inkChg>
        <pc:inkChg chg="add">
          <ac:chgData name="mehmet sait özdemir" userId="dce2c172-62e6-4d50-b888-93ec6715f647" providerId="ADAL" clId="{CB6DB52A-C593-4774-A384-81C08DC47F86}" dt="2023-07-28T12:27:16.255" v="188" actId="9405"/>
          <ac:inkMkLst>
            <pc:docMk/>
            <pc:sldMk cId="145803985" sldId="258"/>
            <ac:inkMk id="4" creationId="{86CF42D1-8EF6-14D8-34FA-4F9F858EAA34}"/>
          </ac:inkMkLst>
        </pc:inkChg>
        <pc:inkChg chg="add">
          <ac:chgData name="mehmet sait özdemir" userId="dce2c172-62e6-4d50-b888-93ec6715f647" providerId="ADAL" clId="{CB6DB52A-C593-4774-A384-81C08DC47F86}" dt="2023-07-28T12:27:19.523" v="189" actId="9405"/>
          <ac:inkMkLst>
            <pc:docMk/>
            <pc:sldMk cId="145803985" sldId="258"/>
            <ac:inkMk id="6" creationId="{5E0BCF34-E86B-5159-C146-1E862E492F7C}"/>
          </ac:inkMkLst>
        </pc:inkChg>
        <pc:inkChg chg="add mod">
          <ac:chgData name="mehmet sait özdemir" userId="dce2c172-62e6-4d50-b888-93ec6715f647" providerId="ADAL" clId="{CB6DB52A-C593-4774-A384-81C08DC47F86}" dt="2023-07-28T12:27:29.525" v="196"/>
          <ac:inkMkLst>
            <pc:docMk/>
            <pc:sldMk cId="145803985" sldId="258"/>
            <ac:inkMk id="7" creationId="{54CA1F89-0C7B-D8B2-6927-9AF3164DE12F}"/>
          </ac:inkMkLst>
        </pc:inkChg>
        <pc:inkChg chg="add mod">
          <ac:chgData name="mehmet sait özdemir" userId="dce2c172-62e6-4d50-b888-93ec6715f647" providerId="ADAL" clId="{CB6DB52A-C593-4774-A384-81C08DC47F86}" dt="2023-07-28T12:27:29.525" v="196"/>
          <ac:inkMkLst>
            <pc:docMk/>
            <pc:sldMk cId="145803985" sldId="258"/>
            <ac:inkMk id="8" creationId="{E6C2E6E6-2B75-8017-A88C-D6EDF3D15559}"/>
          </ac:inkMkLst>
        </pc:inkChg>
        <pc:inkChg chg="add mod">
          <ac:chgData name="mehmet sait özdemir" userId="dce2c172-62e6-4d50-b888-93ec6715f647" providerId="ADAL" clId="{CB6DB52A-C593-4774-A384-81C08DC47F86}" dt="2023-07-28T12:27:29.525" v="196"/>
          <ac:inkMkLst>
            <pc:docMk/>
            <pc:sldMk cId="145803985" sldId="258"/>
            <ac:inkMk id="9" creationId="{2D08BE13-CC1E-DFDB-4C76-9E61C0320FBF}"/>
          </ac:inkMkLst>
        </pc:inkChg>
        <pc:inkChg chg="add mod">
          <ac:chgData name="mehmet sait özdemir" userId="dce2c172-62e6-4d50-b888-93ec6715f647" providerId="ADAL" clId="{CB6DB52A-C593-4774-A384-81C08DC47F86}" dt="2023-07-28T12:27:29.525" v="196"/>
          <ac:inkMkLst>
            <pc:docMk/>
            <pc:sldMk cId="145803985" sldId="258"/>
            <ac:inkMk id="13" creationId="{AA2412FB-3E8D-0313-C532-8410982E1926}"/>
          </ac:inkMkLst>
        </pc:inkChg>
        <pc:inkChg chg="add">
          <ac:chgData name="mehmet sait özdemir" userId="dce2c172-62e6-4d50-b888-93ec6715f647" providerId="ADAL" clId="{CB6DB52A-C593-4774-A384-81C08DC47F86}" dt="2023-07-28T12:27:28.661" v="195" actId="9405"/>
          <ac:inkMkLst>
            <pc:docMk/>
            <pc:sldMk cId="145803985" sldId="258"/>
            <ac:inkMk id="14" creationId="{D40AA055-CA92-BCD6-CF15-4C16648C677A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16" creationId="{9D2501C6-3DC6-FCC1-D3A1-0BD1A594A5ED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17" creationId="{AFA72C75-F05D-372F-B46C-D0F67E1431D2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18" creationId="{85F56066-54BA-26D6-E107-EE58C5FAD5AA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20" creationId="{0523E6FB-879F-E2D2-CD8A-4DE06891123A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21" creationId="{F9ED677F-2059-CBBE-89D9-1008A3E9EF5C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22" creationId="{1903CA0A-17FB-CB29-1D30-8FBA390D0436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23" creationId="{E837E019-FC01-D178-E1B5-F7D9847E49A5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24" creationId="{9998AFF5-0C73-94A5-3221-D107FE53B300}"/>
          </ac:inkMkLst>
        </pc:inkChg>
        <pc:inkChg chg="add mod">
          <ac:chgData name="mehmet sait özdemir" userId="dce2c172-62e6-4d50-b888-93ec6715f647" providerId="ADAL" clId="{CB6DB52A-C593-4774-A384-81C08DC47F86}" dt="2023-07-28T12:27:35.468" v="207"/>
          <ac:inkMkLst>
            <pc:docMk/>
            <pc:sldMk cId="145803985" sldId="258"/>
            <ac:inkMk id="25" creationId="{C954C891-0F4A-0D58-D25A-3F00D41CFAC5}"/>
          </ac:inkMkLst>
        </pc:inkChg>
        <pc:inkChg chg="add mod">
          <ac:chgData name="mehmet sait özdemir" userId="dce2c172-62e6-4d50-b888-93ec6715f647" providerId="ADAL" clId="{CB6DB52A-C593-4774-A384-81C08DC47F86}" dt="2023-07-28T12:27:56.250" v="210"/>
          <ac:inkMkLst>
            <pc:docMk/>
            <pc:sldMk cId="145803985" sldId="258"/>
            <ac:inkMk id="27" creationId="{40A5A0A8-34DF-DB67-889B-1A31B1504681}"/>
          </ac:inkMkLst>
        </pc:inkChg>
        <pc:inkChg chg="add mod">
          <ac:chgData name="mehmet sait özdemir" userId="dce2c172-62e6-4d50-b888-93ec6715f647" providerId="ADAL" clId="{CB6DB52A-C593-4774-A384-81C08DC47F86}" dt="2023-07-28T12:27:56.250" v="210"/>
          <ac:inkMkLst>
            <pc:docMk/>
            <pc:sldMk cId="145803985" sldId="258"/>
            <ac:inkMk id="28" creationId="{327229A3-C673-6FB4-A09C-BE113C54E04E}"/>
          </ac:inkMkLst>
        </pc:inkChg>
        <pc:inkChg chg="add">
          <ac:chgData name="mehmet sait özdemir" userId="dce2c172-62e6-4d50-b888-93ec6715f647" providerId="ADAL" clId="{CB6DB52A-C593-4774-A384-81C08DC47F86}" dt="2023-07-28T12:28:01.029" v="211" actId="9405"/>
          <ac:inkMkLst>
            <pc:docMk/>
            <pc:sldMk cId="145803985" sldId="258"/>
            <ac:inkMk id="30" creationId="{EF5732D2-3F2F-4C63-A8D4-78404DA593BF}"/>
          </ac:inkMkLst>
        </pc:inkChg>
        <pc:inkChg chg="add">
          <ac:chgData name="mehmet sait özdemir" userId="dce2c172-62e6-4d50-b888-93ec6715f647" providerId="ADAL" clId="{CB6DB52A-C593-4774-A384-81C08DC47F86}" dt="2023-07-28T12:28:01.909" v="212" actId="9405"/>
          <ac:inkMkLst>
            <pc:docMk/>
            <pc:sldMk cId="145803985" sldId="258"/>
            <ac:inkMk id="31" creationId="{EF95E651-4F36-EA23-0F83-3349662875CD}"/>
          </ac:inkMkLst>
        </pc:inkChg>
        <pc:inkChg chg="add">
          <ac:chgData name="mehmet sait özdemir" userId="dce2c172-62e6-4d50-b888-93ec6715f647" providerId="ADAL" clId="{CB6DB52A-C593-4774-A384-81C08DC47F86}" dt="2023-07-28T12:28:19.813" v="213" actId="9405"/>
          <ac:inkMkLst>
            <pc:docMk/>
            <pc:sldMk cId="145803985" sldId="258"/>
            <ac:inkMk id="32" creationId="{35D32442-7CD4-327B-61FD-84A23FE1CB81}"/>
          </ac:inkMkLst>
        </pc:inkChg>
        <pc:inkChg chg="add">
          <ac:chgData name="mehmet sait özdemir" userId="dce2c172-62e6-4d50-b888-93ec6715f647" providerId="ADAL" clId="{CB6DB52A-C593-4774-A384-81C08DC47F86}" dt="2023-07-28T12:28:20.645" v="214" actId="9405"/>
          <ac:inkMkLst>
            <pc:docMk/>
            <pc:sldMk cId="145803985" sldId="258"/>
            <ac:inkMk id="33" creationId="{487533A7-7ABC-37EB-317D-29D0C93B02DA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4211784609" sldId="258"/>
        </pc:sldMkLst>
      </pc:sldChg>
      <pc:sldChg chg="addSp modSp add mod">
        <pc:chgData name="mehmet sait özdemir" userId="dce2c172-62e6-4d50-b888-93ec6715f647" providerId="ADAL" clId="{CB6DB52A-C593-4774-A384-81C08DC47F86}" dt="2023-07-28T12:28:52.235" v="219" actId="9405"/>
        <pc:sldMkLst>
          <pc:docMk/>
          <pc:sldMk cId="2586671826" sldId="259"/>
        </pc:sldMkLst>
        <pc:picChg chg="add mod">
          <ac:chgData name="mehmet sait özdemir" userId="dce2c172-62e6-4d50-b888-93ec6715f647" providerId="ADAL" clId="{CB6DB52A-C593-4774-A384-81C08DC47F86}" dt="2023-07-28T10:45:36.595" v="59" actId="1076"/>
          <ac:picMkLst>
            <pc:docMk/>
            <pc:sldMk cId="2586671826" sldId="259"/>
            <ac:picMk id="3" creationId="{F3ACFC7E-8AAD-C90E-9153-67EEA1CC4516}"/>
          </ac:picMkLst>
        </pc:picChg>
        <pc:inkChg chg="add">
          <ac:chgData name="mehmet sait özdemir" userId="dce2c172-62e6-4d50-b888-93ec6715f647" providerId="ADAL" clId="{CB6DB52A-C593-4774-A384-81C08DC47F86}" dt="2023-07-28T12:28:37.947" v="215" actId="9405"/>
          <ac:inkMkLst>
            <pc:docMk/>
            <pc:sldMk cId="2586671826" sldId="259"/>
            <ac:inkMk id="2" creationId="{557CA4F8-1594-6E57-9F9D-84F5E27EC1BE}"/>
          </ac:inkMkLst>
        </pc:inkChg>
        <pc:inkChg chg="add">
          <ac:chgData name="mehmet sait özdemir" userId="dce2c172-62e6-4d50-b888-93ec6715f647" providerId="ADAL" clId="{CB6DB52A-C593-4774-A384-81C08DC47F86}" dt="2023-07-28T12:28:39.777" v="216" actId="9405"/>
          <ac:inkMkLst>
            <pc:docMk/>
            <pc:sldMk cId="2586671826" sldId="259"/>
            <ac:inkMk id="4" creationId="{9FD0CD8C-F7DC-D659-F973-6926FCAB1544}"/>
          </ac:inkMkLst>
        </pc:inkChg>
        <pc:inkChg chg="add">
          <ac:chgData name="mehmet sait özdemir" userId="dce2c172-62e6-4d50-b888-93ec6715f647" providerId="ADAL" clId="{CB6DB52A-C593-4774-A384-81C08DC47F86}" dt="2023-07-28T12:28:44.099" v="217" actId="9405"/>
          <ac:inkMkLst>
            <pc:docMk/>
            <pc:sldMk cId="2586671826" sldId="259"/>
            <ac:inkMk id="6" creationId="{2F517E05-93C2-FB3F-BB3D-6052FF8119C7}"/>
          </ac:inkMkLst>
        </pc:inkChg>
        <pc:inkChg chg="add">
          <ac:chgData name="mehmet sait özdemir" userId="dce2c172-62e6-4d50-b888-93ec6715f647" providerId="ADAL" clId="{CB6DB52A-C593-4774-A384-81C08DC47F86}" dt="2023-07-28T12:28:49.264" v="218" actId="9405"/>
          <ac:inkMkLst>
            <pc:docMk/>
            <pc:sldMk cId="2586671826" sldId="259"/>
            <ac:inkMk id="7" creationId="{57E61FB6-9850-1BEE-B45F-475C51D763AD}"/>
          </ac:inkMkLst>
        </pc:inkChg>
        <pc:inkChg chg="add">
          <ac:chgData name="mehmet sait özdemir" userId="dce2c172-62e6-4d50-b888-93ec6715f647" providerId="ADAL" clId="{CB6DB52A-C593-4774-A384-81C08DC47F86}" dt="2023-07-28T12:28:52.235" v="219" actId="9405"/>
          <ac:inkMkLst>
            <pc:docMk/>
            <pc:sldMk cId="2586671826" sldId="259"/>
            <ac:inkMk id="8" creationId="{946D12EE-D44D-F856-1B64-D5B8473AD327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3825968356" sldId="259"/>
        </pc:sldMkLst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3126367505" sldId="260"/>
        </pc:sldMkLst>
      </pc:sldChg>
      <pc:sldChg chg="addSp modSp add mod replId">
        <pc:chgData name="mehmet sait özdemir" userId="dce2c172-62e6-4d50-b888-93ec6715f647" providerId="ADAL" clId="{CB6DB52A-C593-4774-A384-81C08DC47F86}" dt="2023-07-28T12:29:32.415" v="230" actId="9405"/>
        <pc:sldMkLst>
          <pc:docMk/>
          <pc:sldMk cId="3198094956" sldId="260"/>
        </pc:sldMkLst>
        <pc:grpChg chg="mod">
          <ac:chgData name="mehmet sait özdemir" userId="dce2c172-62e6-4d50-b888-93ec6715f647" providerId="ADAL" clId="{CB6DB52A-C593-4774-A384-81C08DC47F86}" dt="2023-07-28T12:29:17.145" v="228"/>
          <ac:grpSpMkLst>
            <pc:docMk/>
            <pc:sldMk cId="3198094956" sldId="260"/>
            <ac:grpSpMk id="14" creationId="{6C4D3471-0B42-6133-E4CB-79E0DC3D29E8}"/>
          </ac:grpSpMkLst>
        </pc:grpChg>
        <pc:grpChg chg="mod">
          <ac:chgData name="mehmet sait özdemir" userId="dce2c172-62e6-4d50-b888-93ec6715f647" providerId="ADAL" clId="{CB6DB52A-C593-4774-A384-81C08DC47F86}" dt="2023-07-28T12:29:17.145" v="228"/>
          <ac:grpSpMkLst>
            <pc:docMk/>
            <pc:sldMk cId="3198094956" sldId="260"/>
            <ac:grpSpMk id="15" creationId="{7455A94D-6A03-98BF-9B01-BE78E909E82F}"/>
          </ac:grpSpMkLst>
        </pc:grpChg>
        <pc:picChg chg="add mod">
          <ac:chgData name="mehmet sait özdemir" userId="dce2c172-62e6-4d50-b888-93ec6715f647" providerId="ADAL" clId="{CB6DB52A-C593-4774-A384-81C08DC47F86}" dt="2023-07-28T10:46:19.728" v="62" actId="1076"/>
          <ac:picMkLst>
            <pc:docMk/>
            <pc:sldMk cId="3198094956" sldId="260"/>
            <ac:picMk id="3" creationId="{B53FA230-B7A7-7F1A-B1C1-D0A2694C45F2}"/>
          </ac:picMkLst>
        </pc:picChg>
        <pc:inkChg chg="add">
          <ac:chgData name="mehmet sait özdemir" userId="dce2c172-62e6-4d50-b888-93ec6715f647" providerId="ADAL" clId="{CB6DB52A-C593-4774-A384-81C08DC47F86}" dt="2023-07-28T12:29:03.428" v="220" actId="9405"/>
          <ac:inkMkLst>
            <pc:docMk/>
            <pc:sldMk cId="3198094956" sldId="260"/>
            <ac:inkMk id="2" creationId="{0506F2B8-E897-6D18-8815-12E176CFCECB}"/>
          </ac:inkMkLst>
        </pc:inkChg>
        <pc:inkChg chg="add">
          <ac:chgData name="mehmet sait özdemir" userId="dce2c172-62e6-4d50-b888-93ec6715f647" providerId="ADAL" clId="{CB6DB52A-C593-4774-A384-81C08DC47F86}" dt="2023-07-28T12:29:11.185" v="221" actId="9405"/>
          <ac:inkMkLst>
            <pc:docMk/>
            <pc:sldMk cId="3198094956" sldId="260"/>
            <ac:inkMk id="4" creationId="{0CF660FF-525E-A031-0408-2676C177A21F}"/>
          </ac:inkMkLst>
        </pc:inkChg>
        <pc:inkChg chg="add mod">
          <ac:chgData name="mehmet sait özdemir" userId="dce2c172-62e6-4d50-b888-93ec6715f647" providerId="ADAL" clId="{CB6DB52A-C593-4774-A384-81C08DC47F86}" dt="2023-07-28T12:29:17.145" v="228"/>
          <ac:inkMkLst>
            <pc:docMk/>
            <pc:sldMk cId="3198094956" sldId="260"/>
            <ac:inkMk id="6" creationId="{CEB019B3-F60F-99F5-CE2B-4ED5F1360FCF}"/>
          </ac:inkMkLst>
        </pc:inkChg>
        <pc:inkChg chg="add mod">
          <ac:chgData name="mehmet sait özdemir" userId="dce2c172-62e6-4d50-b888-93ec6715f647" providerId="ADAL" clId="{CB6DB52A-C593-4774-A384-81C08DC47F86}" dt="2023-07-28T12:29:17.145" v="228"/>
          <ac:inkMkLst>
            <pc:docMk/>
            <pc:sldMk cId="3198094956" sldId="260"/>
            <ac:inkMk id="7" creationId="{CF9D2ECF-CBFC-6382-F9F3-CD645CFC2031}"/>
          </ac:inkMkLst>
        </pc:inkChg>
        <pc:inkChg chg="add mod">
          <ac:chgData name="mehmet sait özdemir" userId="dce2c172-62e6-4d50-b888-93ec6715f647" providerId="ADAL" clId="{CB6DB52A-C593-4774-A384-81C08DC47F86}" dt="2023-07-28T12:29:17.145" v="228"/>
          <ac:inkMkLst>
            <pc:docMk/>
            <pc:sldMk cId="3198094956" sldId="260"/>
            <ac:inkMk id="8" creationId="{F0CE4AFF-C778-3585-AF7E-F36EF2A98EB9}"/>
          </ac:inkMkLst>
        </pc:inkChg>
        <pc:inkChg chg="add mod">
          <ac:chgData name="mehmet sait özdemir" userId="dce2c172-62e6-4d50-b888-93ec6715f647" providerId="ADAL" clId="{CB6DB52A-C593-4774-A384-81C08DC47F86}" dt="2023-07-28T12:29:17.145" v="228"/>
          <ac:inkMkLst>
            <pc:docMk/>
            <pc:sldMk cId="3198094956" sldId="260"/>
            <ac:inkMk id="9" creationId="{A39F3ADC-98D6-2862-9B17-B7860DE42352}"/>
          </ac:inkMkLst>
        </pc:inkChg>
        <pc:inkChg chg="add mod">
          <ac:chgData name="mehmet sait özdemir" userId="dce2c172-62e6-4d50-b888-93ec6715f647" providerId="ADAL" clId="{CB6DB52A-C593-4774-A384-81C08DC47F86}" dt="2023-07-28T12:29:17.145" v="228"/>
          <ac:inkMkLst>
            <pc:docMk/>
            <pc:sldMk cId="3198094956" sldId="260"/>
            <ac:inkMk id="12" creationId="{44B6EBA8-7254-7A64-4E9D-CC2D409D15D5}"/>
          </ac:inkMkLst>
        </pc:inkChg>
        <pc:inkChg chg="add">
          <ac:chgData name="mehmet sait özdemir" userId="dce2c172-62e6-4d50-b888-93ec6715f647" providerId="ADAL" clId="{CB6DB52A-C593-4774-A384-81C08DC47F86}" dt="2023-07-28T12:29:16.565" v="227" actId="9405"/>
          <ac:inkMkLst>
            <pc:docMk/>
            <pc:sldMk cId="3198094956" sldId="260"/>
            <ac:inkMk id="13" creationId="{44378F59-F420-D7ED-243E-0318DCC01A35}"/>
          </ac:inkMkLst>
        </pc:inkChg>
        <pc:inkChg chg="add">
          <ac:chgData name="mehmet sait özdemir" userId="dce2c172-62e6-4d50-b888-93ec6715f647" providerId="ADAL" clId="{CB6DB52A-C593-4774-A384-81C08DC47F86}" dt="2023-07-28T12:29:24.513" v="229" actId="9405"/>
          <ac:inkMkLst>
            <pc:docMk/>
            <pc:sldMk cId="3198094956" sldId="260"/>
            <ac:inkMk id="16" creationId="{A62BECD5-74EF-EA29-F7BB-C2712B460C9D}"/>
          </ac:inkMkLst>
        </pc:inkChg>
        <pc:inkChg chg="add">
          <ac:chgData name="mehmet sait özdemir" userId="dce2c172-62e6-4d50-b888-93ec6715f647" providerId="ADAL" clId="{CB6DB52A-C593-4774-A384-81C08DC47F86}" dt="2023-07-28T12:29:32.415" v="230" actId="9405"/>
          <ac:inkMkLst>
            <pc:docMk/>
            <pc:sldMk cId="3198094956" sldId="260"/>
            <ac:inkMk id="17" creationId="{69BCAD5D-3447-2385-62F1-37132C2F1D23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348045707" sldId="261"/>
        </pc:sldMkLst>
      </pc:sldChg>
      <pc:sldChg chg="addSp delSp modSp add mod">
        <pc:chgData name="mehmet sait özdemir" userId="dce2c172-62e6-4d50-b888-93ec6715f647" providerId="ADAL" clId="{CB6DB52A-C593-4774-A384-81C08DC47F86}" dt="2023-07-28T12:30:12.361" v="250" actId="9405"/>
        <pc:sldMkLst>
          <pc:docMk/>
          <pc:sldMk cId="3709587901" sldId="261"/>
        </pc:sldMkLst>
        <pc:grpChg chg="del mod">
          <ac:chgData name="mehmet sait özdemir" userId="dce2c172-62e6-4d50-b888-93ec6715f647" providerId="ADAL" clId="{CB6DB52A-C593-4774-A384-81C08DC47F86}" dt="2023-07-28T12:29:54.365" v="247"/>
          <ac:grpSpMkLst>
            <pc:docMk/>
            <pc:sldMk cId="3709587901" sldId="261"/>
            <ac:grpSpMk id="13" creationId="{B9DE44F2-4205-7CFB-0BF9-525FF608C085}"/>
          </ac:grpSpMkLst>
        </pc:grpChg>
        <pc:grpChg chg="del mod">
          <ac:chgData name="mehmet sait özdemir" userId="dce2c172-62e6-4d50-b888-93ec6715f647" providerId="ADAL" clId="{CB6DB52A-C593-4774-A384-81C08DC47F86}" dt="2023-07-28T12:29:54.365" v="247"/>
          <ac:grpSpMkLst>
            <pc:docMk/>
            <pc:sldMk cId="3709587901" sldId="261"/>
            <ac:grpSpMk id="19" creationId="{E01F249E-F4DC-06B7-0C5D-08D91765753F}"/>
          </ac:grpSpMkLst>
        </pc:grpChg>
        <pc:grpChg chg="del mod">
          <ac:chgData name="mehmet sait özdemir" userId="dce2c172-62e6-4d50-b888-93ec6715f647" providerId="ADAL" clId="{CB6DB52A-C593-4774-A384-81C08DC47F86}" dt="2023-07-28T12:29:54.365" v="247"/>
          <ac:grpSpMkLst>
            <pc:docMk/>
            <pc:sldMk cId="3709587901" sldId="261"/>
            <ac:grpSpMk id="20" creationId="{E402A82D-A180-9AAB-B255-37E125866FA8}"/>
          </ac:grpSpMkLst>
        </pc:grpChg>
        <pc:grpChg chg="mod">
          <ac:chgData name="mehmet sait özdemir" userId="dce2c172-62e6-4d50-b888-93ec6715f647" providerId="ADAL" clId="{CB6DB52A-C593-4774-A384-81C08DC47F86}" dt="2023-07-28T12:29:54.365" v="247"/>
          <ac:grpSpMkLst>
            <pc:docMk/>
            <pc:sldMk cId="3709587901" sldId="261"/>
            <ac:grpSpMk id="23" creationId="{E4D4BB81-47A7-324C-A544-C682A639E1F8}"/>
          </ac:grpSpMkLst>
        </pc:grpChg>
        <pc:picChg chg="add mod">
          <ac:chgData name="mehmet sait özdemir" userId="dce2c172-62e6-4d50-b888-93ec6715f647" providerId="ADAL" clId="{CB6DB52A-C593-4774-A384-81C08DC47F86}" dt="2023-07-28T10:47:19.242" v="65" actId="1076"/>
          <ac:picMkLst>
            <pc:docMk/>
            <pc:sldMk cId="3709587901" sldId="261"/>
            <ac:picMk id="3" creationId="{1654CB22-EA93-41D9-7C06-899F20FC2F96}"/>
          </ac:picMkLst>
        </pc:pic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2" creationId="{CF6B8BF7-222E-1015-F11E-DCC1182DAA6A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4" creationId="{7F7F25EC-76EA-22DD-85DE-14461F55B9B6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6" creationId="{CBCCB942-160D-0890-5B11-00156F9B6C0B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7" creationId="{8BBC42BB-F926-4E4E-904A-C20FF2DD313A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8" creationId="{CF1EB878-4DB8-8B0D-D084-BC2E4BEE2AAE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9" creationId="{B7A58BBA-518E-41B8-1EF6-7B79C2741675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12" creationId="{3F805CB7-9292-1402-8BB6-69BCF481AFE0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14" creationId="{D049F7D6-D47C-EF29-32C7-04A8A15BCA31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15" creationId="{155A03AA-D10A-BA3F-2D99-6610B4CCDF88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16" creationId="{72E9559A-E645-8A8F-2618-8B7000E34F0B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17" creationId="{D80A6953-560D-3B6E-C94F-C0814928BBEF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18" creationId="{140A11C8-CA42-6991-6651-06D47F37E0B4}"/>
          </ac:inkMkLst>
        </pc:inkChg>
        <pc:inkChg chg="add mod">
          <ac:chgData name="mehmet sait özdemir" userId="dce2c172-62e6-4d50-b888-93ec6715f647" providerId="ADAL" clId="{CB6DB52A-C593-4774-A384-81C08DC47F86}" dt="2023-07-28T12:29:54.365" v="247"/>
          <ac:inkMkLst>
            <pc:docMk/>
            <pc:sldMk cId="3709587901" sldId="261"/>
            <ac:inkMk id="21" creationId="{ECBB5FB9-597A-9B31-DAAA-475C99236355}"/>
          </ac:inkMkLst>
        </pc:inkChg>
        <pc:inkChg chg="add">
          <ac:chgData name="mehmet sait özdemir" userId="dce2c172-62e6-4d50-b888-93ec6715f647" providerId="ADAL" clId="{CB6DB52A-C593-4774-A384-81C08DC47F86}" dt="2023-07-28T12:29:53.729" v="246" actId="9405"/>
          <ac:inkMkLst>
            <pc:docMk/>
            <pc:sldMk cId="3709587901" sldId="261"/>
            <ac:inkMk id="22" creationId="{CEB3B345-28D5-D9DF-2CB1-ACE5096B1C2E}"/>
          </ac:inkMkLst>
        </pc:inkChg>
        <pc:inkChg chg="add">
          <ac:chgData name="mehmet sait özdemir" userId="dce2c172-62e6-4d50-b888-93ec6715f647" providerId="ADAL" clId="{CB6DB52A-C593-4774-A384-81C08DC47F86}" dt="2023-07-28T12:29:58.462" v="248" actId="9405"/>
          <ac:inkMkLst>
            <pc:docMk/>
            <pc:sldMk cId="3709587901" sldId="261"/>
            <ac:inkMk id="24" creationId="{E60DDEF6-958F-55D2-BE4F-2C1373E6D36A}"/>
          </ac:inkMkLst>
        </pc:inkChg>
        <pc:inkChg chg="add">
          <ac:chgData name="mehmet sait özdemir" userId="dce2c172-62e6-4d50-b888-93ec6715f647" providerId="ADAL" clId="{CB6DB52A-C593-4774-A384-81C08DC47F86}" dt="2023-07-28T12:30:00.059" v="249" actId="9405"/>
          <ac:inkMkLst>
            <pc:docMk/>
            <pc:sldMk cId="3709587901" sldId="261"/>
            <ac:inkMk id="25" creationId="{CC363588-4142-F4B2-7E75-41256778283A}"/>
          </ac:inkMkLst>
        </pc:inkChg>
        <pc:inkChg chg="add">
          <ac:chgData name="mehmet sait özdemir" userId="dce2c172-62e6-4d50-b888-93ec6715f647" providerId="ADAL" clId="{CB6DB52A-C593-4774-A384-81C08DC47F86}" dt="2023-07-28T12:30:12.361" v="250" actId="9405"/>
          <ac:inkMkLst>
            <pc:docMk/>
            <pc:sldMk cId="3709587901" sldId="261"/>
            <ac:inkMk id="26" creationId="{7607A57F-D8FA-359F-84D3-02F2EC8F2576}"/>
          </ac:inkMkLst>
        </pc:inkChg>
      </pc:sldChg>
      <pc:sldChg chg="addSp modSp add mod replId">
        <pc:chgData name="mehmet sait özdemir" userId="dce2c172-62e6-4d50-b888-93ec6715f647" providerId="ADAL" clId="{CB6DB52A-C593-4774-A384-81C08DC47F86}" dt="2023-07-28T12:31:30.966" v="318"/>
        <pc:sldMkLst>
          <pc:docMk/>
          <pc:sldMk cId="2941223564" sldId="262"/>
        </pc:sldMkLst>
        <pc:grpChg chg="mod">
          <ac:chgData name="mehmet sait özdemir" userId="dce2c172-62e6-4d50-b888-93ec6715f647" providerId="ADAL" clId="{CB6DB52A-C593-4774-A384-81C08DC47F86}" dt="2023-07-28T12:30:25.037" v="258"/>
          <ac:grpSpMkLst>
            <pc:docMk/>
            <pc:sldMk cId="2941223564" sldId="262"/>
            <ac:grpSpMk id="13" creationId="{4AC3C847-E398-5913-FF66-5C76AD00AE38}"/>
          </ac:grpSpMkLst>
        </pc:grpChg>
        <pc:grpChg chg="mod">
          <ac:chgData name="mehmet sait özdemir" userId="dce2c172-62e6-4d50-b888-93ec6715f647" providerId="ADAL" clId="{CB6DB52A-C593-4774-A384-81C08DC47F86}" dt="2023-07-28T12:30:41.867" v="285"/>
          <ac:grpSpMkLst>
            <pc:docMk/>
            <pc:sldMk cId="2941223564" sldId="262"/>
            <ac:grpSpMk id="40" creationId="{D9289751-AA37-9222-236A-B6713706E91A}"/>
          </ac:grpSpMkLst>
        </pc:grpChg>
        <pc:grpChg chg="mod">
          <ac:chgData name="mehmet sait özdemir" userId="dce2c172-62e6-4d50-b888-93ec6715f647" providerId="ADAL" clId="{CB6DB52A-C593-4774-A384-81C08DC47F86}" dt="2023-07-28T12:30:41.867" v="285"/>
          <ac:grpSpMkLst>
            <pc:docMk/>
            <pc:sldMk cId="2941223564" sldId="262"/>
            <ac:grpSpMk id="41" creationId="{FB76AA34-43F4-05E3-A147-82D657583334}"/>
          </ac:grpSpMkLst>
        </pc:grpChg>
        <pc:grpChg chg="mod">
          <ac:chgData name="mehmet sait özdemir" userId="dce2c172-62e6-4d50-b888-93ec6715f647" providerId="ADAL" clId="{CB6DB52A-C593-4774-A384-81C08DC47F86}" dt="2023-07-28T12:30:45.210" v="290"/>
          <ac:grpSpMkLst>
            <pc:docMk/>
            <pc:sldMk cId="2941223564" sldId="262"/>
            <ac:grpSpMk id="46" creationId="{22284F79-A28E-EACD-47EB-93D5AC120B56}"/>
          </ac:grpSpMkLst>
        </pc:grpChg>
        <pc:grpChg chg="mod">
          <ac:chgData name="mehmet sait özdemir" userId="dce2c172-62e6-4d50-b888-93ec6715f647" providerId="ADAL" clId="{CB6DB52A-C593-4774-A384-81C08DC47F86}" dt="2023-07-28T12:30:46.569" v="293"/>
          <ac:grpSpMkLst>
            <pc:docMk/>
            <pc:sldMk cId="2941223564" sldId="262"/>
            <ac:grpSpMk id="49" creationId="{DD10688E-F158-164B-74E4-84813BD7BB04}"/>
          </ac:grpSpMkLst>
        </pc:grpChg>
        <pc:grpChg chg="mod">
          <ac:chgData name="mehmet sait özdemir" userId="dce2c172-62e6-4d50-b888-93ec6715f647" providerId="ADAL" clId="{CB6DB52A-C593-4774-A384-81C08DC47F86}" dt="2023-07-28T12:30:55.340" v="296"/>
          <ac:grpSpMkLst>
            <pc:docMk/>
            <pc:sldMk cId="2941223564" sldId="262"/>
            <ac:grpSpMk id="52" creationId="{46CBFDF8-29F8-DC78-8118-1552F099A50A}"/>
          </ac:grpSpMkLst>
        </pc:grpChg>
        <pc:grpChg chg="mod">
          <ac:chgData name="mehmet sait özdemir" userId="dce2c172-62e6-4d50-b888-93ec6715f647" providerId="ADAL" clId="{CB6DB52A-C593-4774-A384-81C08DC47F86}" dt="2023-07-28T12:31:27.683" v="314"/>
          <ac:grpSpMkLst>
            <pc:docMk/>
            <pc:sldMk cId="2941223564" sldId="262"/>
            <ac:grpSpMk id="70" creationId="{474E776F-BD2D-1995-72DB-128105343001}"/>
          </ac:grpSpMkLst>
        </pc:grpChg>
        <pc:grpChg chg="mod">
          <ac:chgData name="mehmet sait özdemir" userId="dce2c172-62e6-4d50-b888-93ec6715f647" providerId="ADAL" clId="{CB6DB52A-C593-4774-A384-81C08DC47F86}" dt="2023-07-28T12:31:27.683" v="314"/>
          <ac:grpSpMkLst>
            <pc:docMk/>
            <pc:sldMk cId="2941223564" sldId="262"/>
            <ac:grpSpMk id="71" creationId="{FB2D03FC-5CA2-7A7C-ECF3-AD370276E277}"/>
          </ac:grpSpMkLst>
        </pc:grpChg>
        <pc:grpChg chg="mod">
          <ac:chgData name="mehmet sait özdemir" userId="dce2c172-62e6-4d50-b888-93ec6715f647" providerId="ADAL" clId="{CB6DB52A-C593-4774-A384-81C08DC47F86}" dt="2023-07-28T12:31:30.966" v="318"/>
          <ac:grpSpMkLst>
            <pc:docMk/>
            <pc:sldMk cId="2941223564" sldId="262"/>
            <ac:grpSpMk id="75" creationId="{B08C7792-021B-E8AD-1F13-43CE57D7CD01}"/>
          </ac:grpSpMkLst>
        </pc:grpChg>
        <pc:picChg chg="add mod">
          <ac:chgData name="mehmet sait özdemir" userId="dce2c172-62e6-4d50-b888-93ec6715f647" providerId="ADAL" clId="{CB6DB52A-C593-4774-A384-81C08DC47F86}" dt="2023-07-28T10:48:20.118" v="68" actId="1076"/>
          <ac:picMkLst>
            <pc:docMk/>
            <pc:sldMk cId="2941223564" sldId="262"/>
            <ac:picMk id="3" creationId="{69D3D4B4-DDDF-4153-8E58-887F6C531236}"/>
          </ac:picMkLst>
        </pc:picChg>
        <pc:inkChg chg="add mod">
          <ac:chgData name="mehmet sait özdemir" userId="dce2c172-62e6-4d50-b888-93ec6715f647" providerId="ADAL" clId="{CB6DB52A-C593-4774-A384-81C08DC47F86}" dt="2023-07-28T12:30:25.037" v="258"/>
          <ac:inkMkLst>
            <pc:docMk/>
            <pc:sldMk cId="2941223564" sldId="262"/>
            <ac:inkMk id="2" creationId="{A3C3C30F-2C30-FF93-1569-984A907E1A94}"/>
          </ac:inkMkLst>
        </pc:inkChg>
        <pc:inkChg chg="add mod">
          <ac:chgData name="mehmet sait özdemir" userId="dce2c172-62e6-4d50-b888-93ec6715f647" providerId="ADAL" clId="{CB6DB52A-C593-4774-A384-81C08DC47F86}" dt="2023-07-28T12:30:25.037" v="258"/>
          <ac:inkMkLst>
            <pc:docMk/>
            <pc:sldMk cId="2941223564" sldId="262"/>
            <ac:inkMk id="4" creationId="{A62E448C-F6A9-9FA2-1451-B99528E302CE}"/>
          </ac:inkMkLst>
        </pc:inkChg>
        <pc:inkChg chg="add mod">
          <ac:chgData name="mehmet sait özdemir" userId="dce2c172-62e6-4d50-b888-93ec6715f647" providerId="ADAL" clId="{CB6DB52A-C593-4774-A384-81C08DC47F86}" dt="2023-07-28T12:30:25.037" v="258"/>
          <ac:inkMkLst>
            <pc:docMk/>
            <pc:sldMk cId="2941223564" sldId="262"/>
            <ac:inkMk id="6" creationId="{E921C824-7139-6C25-B0DD-E8DDCD146785}"/>
          </ac:inkMkLst>
        </pc:inkChg>
        <pc:inkChg chg="add mod">
          <ac:chgData name="mehmet sait özdemir" userId="dce2c172-62e6-4d50-b888-93ec6715f647" providerId="ADAL" clId="{CB6DB52A-C593-4774-A384-81C08DC47F86}" dt="2023-07-28T12:30:25.037" v="258"/>
          <ac:inkMkLst>
            <pc:docMk/>
            <pc:sldMk cId="2941223564" sldId="262"/>
            <ac:inkMk id="7" creationId="{A4DEDC13-517E-5D7E-6575-071CE7AD605B}"/>
          </ac:inkMkLst>
        </pc:inkChg>
        <pc:inkChg chg="add mod">
          <ac:chgData name="mehmet sait özdemir" userId="dce2c172-62e6-4d50-b888-93ec6715f647" providerId="ADAL" clId="{CB6DB52A-C593-4774-A384-81C08DC47F86}" dt="2023-07-28T12:30:25.037" v="258"/>
          <ac:inkMkLst>
            <pc:docMk/>
            <pc:sldMk cId="2941223564" sldId="262"/>
            <ac:inkMk id="8" creationId="{07700AF8-FB63-C5C0-9009-DAF9290E19C8}"/>
          </ac:inkMkLst>
        </pc:inkChg>
        <pc:inkChg chg="add mod">
          <ac:chgData name="mehmet sait özdemir" userId="dce2c172-62e6-4d50-b888-93ec6715f647" providerId="ADAL" clId="{CB6DB52A-C593-4774-A384-81C08DC47F86}" dt="2023-07-28T12:30:25.037" v="258"/>
          <ac:inkMkLst>
            <pc:docMk/>
            <pc:sldMk cId="2941223564" sldId="262"/>
            <ac:inkMk id="9" creationId="{B1B053D3-CFE7-4794-2C63-0E7E9F162A40}"/>
          </ac:inkMkLst>
        </pc:inkChg>
        <pc:inkChg chg="add mod">
          <ac:chgData name="mehmet sait özdemir" userId="dce2c172-62e6-4d50-b888-93ec6715f647" providerId="ADAL" clId="{CB6DB52A-C593-4774-A384-81C08DC47F86}" dt="2023-07-28T12:30:25.037" v="258"/>
          <ac:inkMkLst>
            <pc:docMk/>
            <pc:sldMk cId="2941223564" sldId="262"/>
            <ac:inkMk id="12" creationId="{FE7894FE-F80A-392A-AA73-9A392C883AAE}"/>
          </ac:inkMkLst>
        </pc:inkChg>
        <pc:inkChg chg="add">
          <ac:chgData name="mehmet sait özdemir" userId="dce2c172-62e6-4d50-b888-93ec6715f647" providerId="ADAL" clId="{CB6DB52A-C593-4774-A384-81C08DC47F86}" dt="2023-07-28T12:30:25.382" v="259" actId="9405"/>
          <ac:inkMkLst>
            <pc:docMk/>
            <pc:sldMk cId="2941223564" sldId="262"/>
            <ac:inkMk id="14" creationId="{2965B71F-3991-59FE-4EB9-FBA724597469}"/>
          </ac:inkMkLst>
        </pc:inkChg>
        <pc:inkChg chg="add">
          <ac:chgData name="mehmet sait özdemir" userId="dce2c172-62e6-4d50-b888-93ec6715f647" providerId="ADAL" clId="{CB6DB52A-C593-4774-A384-81C08DC47F86}" dt="2023-07-28T12:30:25.857" v="260" actId="9405"/>
          <ac:inkMkLst>
            <pc:docMk/>
            <pc:sldMk cId="2941223564" sldId="262"/>
            <ac:inkMk id="15" creationId="{7813C690-FA45-FFE7-01A7-C031F645F6F1}"/>
          </ac:inkMkLst>
        </pc:inkChg>
        <pc:inkChg chg="add">
          <ac:chgData name="mehmet sait özdemir" userId="dce2c172-62e6-4d50-b888-93ec6715f647" providerId="ADAL" clId="{CB6DB52A-C593-4774-A384-81C08DC47F86}" dt="2023-07-28T12:30:26.426" v="261" actId="9405"/>
          <ac:inkMkLst>
            <pc:docMk/>
            <pc:sldMk cId="2941223564" sldId="262"/>
            <ac:inkMk id="16" creationId="{3C05BCF0-725B-27FE-8004-10290D6272EB}"/>
          </ac:inkMkLst>
        </pc:inkChg>
        <pc:inkChg chg="add">
          <ac:chgData name="mehmet sait özdemir" userId="dce2c172-62e6-4d50-b888-93ec6715f647" providerId="ADAL" clId="{CB6DB52A-C593-4774-A384-81C08DC47F86}" dt="2023-07-28T12:30:26.832" v="262" actId="9405"/>
          <ac:inkMkLst>
            <pc:docMk/>
            <pc:sldMk cId="2941223564" sldId="262"/>
            <ac:inkMk id="17" creationId="{AB2CC51C-CE2B-9AAD-B34D-AA23AB482A80}"/>
          </ac:inkMkLst>
        </pc:inkChg>
        <pc:inkChg chg="add">
          <ac:chgData name="mehmet sait özdemir" userId="dce2c172-62e6-4d50-b888-93ec6715f647" providerId="ADAL" clId="{CB6DB52A-C593-4774-A384-81C08DC47F86}" dt="2023-07-28T12:30:27.647" v="263" actId="9405"/>
          <ac:inkMkLst>
            <pc:docMk/>
            <pc:sldMk cId="2941223564" sldId="262"/>
            <ac:inkMk id="18" creationId="{712590E5-ED92-830E-4CA7-30C1A9F27EE0}"/>
          </ac:inkMkLst>
        </pc:inkChg>
        <pc:inkChg chg="add">
          <ac:chgData name="mehmet sait özdemir" userId="dce2c172-62e6-4d50-b888-93ec6715f647" providerId="ADAL" clId="{CB6DB52A-C593-4774-A384-81C08DC47F86}" dt="2023-07-28T12:30:28.150" v="264" actId="9405"/>
          <ac:inkMkLst>
            <pc:docMk/>
            <pc:sldMk cId="2941223564" sldId="262"/>
            <ac:inkMk id="19" creationId="{534276FD-FBE2-D6D9-D4E8-EBB817B05E2A}"/>
          </ac:inkMkLst>
        </pc:inkChg>
        <pc:inkChg chg="add">
          <ac:chgData name="mehmet sait özdemir" userId="dce2c172-62e6-4d50-b888-93ec6715f647" providerId="ADAL" clId="{CB6DB52A-C593-4774-A384-81C08DC47F86}" dt="2023-07-28T12:30:28.647" v="265" actId="9405"/>
          <ac:inkMkLst>
            <pc:docMk/>
            <pc:sldMk cId="2941223564" sldId="262"/>
            <ac:inkMk id="20" creationId="{FDF9AA93-467D-9C59-5EA6-8B40E68F3857}"/>
          </ac:inkMkLst>
        </pc:inkChg>
        <pc:inkChg chg="add">
          <ac:chgData name="mehmet sait özdemir" userId="dce2c172-62e6-4d50-b888-93ec6715f647" providerId="ADAL" clId="{CB6DB52A-C593-4774-A384-81C08DC47F86}" dt="2023-07-28T12:30:29.446" v="266" actId="9405"/>
          <ac:inkMkLst>
            <pc:docMk/>
            <pc:sldMk cId="2941223564" sldId="262"/>
            <ac:inkMk id="21" creationId="{9161A6C7-6A96-BAF7-61CC-6C1C7D3E4C34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22" creationId="{3BBCC9DA-A44D-2CF1-1B41-2ADD5E0CEB49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23" creationId="{10AAA591-56B2-B706-A8CF-EF65F58F7C3D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24" creationId="{820E5542-65A0-F72A-3EE1-92A0AAD8A1F9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25" creationId="{D9F9A3B8-6B29-659D-BB69-F7490CFDCEC0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26" creationId="{4F57229E-FB7B-EF22-6A9E-2F920C36D3BE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27" creationId="{0AECD7E6-50AD-E8A3-6948-4107F91C8A55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28" creationId="{90346E3F-77F9-BFDA-45AC-D008463DA310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29" creationId="{E2AD2176-5C59-F1A9-C10E-79C4E2E4F076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0" creationId="{10AEB3EA-1EC0-F910-B533-676AAA4DF7E9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1" creationId="{2BBF3179-E092-F529-2E68-9C15AE5FFFEE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2" creationId="{09E98429-E726-16D9-2BD3-0362ED8ACAD9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3" creationId="{1243E565-3B25-9A3C-5C64-382567BCF535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4" creationId="{E2E83A94-D47E-D844-5E74-4BBFD3E1E71D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5" creationId="{4A842A14-D26F-EDB0-A4CC-D38CE344334F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6" creationId="{4BC7E353-9FFE-E56C-54E6-FB5CF3575922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7" creationId="{BF4DDDBA-D527-F1C8-8C81-2A7E7AE91F49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8" creationId="{2629F88B-0094-8DAE-5A2B-5E2A8D3DBC67}"/>
          </ac:inkMkLst>
        </pc:inkChg>
        <pc:inkChg chg="add mod">
          <ac:chgData name="mehmet sait özdemir" userId="dce2c172-62e6-4d50-b888-93ec6715f647" providerId="ADAL" clId="{CB6DB52A-C593-4774-A384-81C08DC47F86}" dt="2023-07-28T12:30:41.867" v="285"/>
          <ac:inkMkLst>
            <pc:docMk/>
            <pc:sldMk cId="2941223564" sldId="262"/>
            <ac:inkMk id="39" creationId="{A863BEF3-E96C-41C3-0524-9545BD7107C9}"/>
          </ac:inkMkLst>
        </pc:inkChg>
        <pc:inkChg chg="add mod">
          <ac:chgData name="mehmet sait özdemir" userId="dce2c172-62e6-4d50-b888-93ec6715f647" providerId="ADAL" clId="{CB6DB52A-C593-4774-A384-81C08DC47F86}" dt="2023-07-28T12:30:45.210" v="290"/>
          <ac:inkMkLst>
            <pc:docMk/>
            <pc:sldMk cId="2941223564" sldId="262"/>
            <ac:inkMk id="42" creationId="{C8F82F27-3931-1CDC-A519-C6E419F03DA7}"/>
          </ac:inkMkLst>
        </pc:inkChg>
        <pc:inkChg chg="add mod">
          <ac:chgData name="mehmet sait özdemir" userId="dce2c172-62e6-4d50-b888-93ec6715f647" providerId="ADAL" clId="{CB6DB52A-C593-4774-A384-81C08DC47F86}" dt="2023-07-28T12:30:45.210" v="290"/>
          <ac:inkMkLst>
            <pc:docMk/>
            <pc:sldMk cId="2941223564" sldId="262"/>
            <ac:inkMk id="43" creationId="{5038D4FA-B0E0-7A5F-B3D4-DE8636DFCC90}"/>
          </ac:inkMkLst>
        </pc:inkChg>
        <pc:inkChg chg="add mod">
          <ac:chgData name="mehmet sait özdemir" userId="dce2c172-62e6-4d50-b888-93ec6715f647" providerId="ADAL" clId="{CB6DB52A-C593-4774-A384-81C08DC47F86}" dt="2023-07-28T12:30:45.210" v="290"/>
          <ac:inkMkLst>
            <pc:docMk/>
            <pc:sldMk cId="2941223564" sldId="262"/>
            <ac:inkMk id="44" creationId="{679D72B6-DA7F-CC89-1BA8-7B55B5EA983A}"/>
          </ac:inkMkLst>
        </pc:inkChg>
        <pc:inkChg chg="add mod">
          <ac:chgData name="mehmet sait özdemir" userId="dce2c172-62e6-4d50-b888-93ec6715f647" providerId="ADAL" clId="{CB6DB52A-C593-4774-A384-81C08DC47F86}" dt="2023-07-28T12:30:45.210" v="290"/>
          <ac:inkMkLst>
            <pc:docMk/>
            <pc:sldMk cId="2941223564" sldId="262"/>
            <ac:inkMk id="45" creationId="{0393445A-C579-2B15-254D-6B9593597660}"/>
          </ac:inkMkLst>
        </pc:inkChg>
        <pc:inkChg chg="add mod">
          <ac:chgData name="mehmet sait özdemir" userId="dce2c172-62e6-4d50-b888-93ec6715f647" providerId="ADAL" clId="{CB6DB52A-C593-4774-A384-81C08DC47F86}" dt="2023-07-28T12:30:46.569" v="293"/>
          <ac:inkMkLst>
            <pc:docMk/>
            <pc:sldMk cId="2941223564" sldId="262"/>
            <ac:inkMk id="47" creationId="{4FB8AF53-4799-2CEB-1E49-C23F27002C76}"/>
          </ac:inkMkLst>
        </pc:inkChg>
        <pc:inkChg chg="add mod">
          <ac:chgData name="mehmet sait özdemir" userId="dce2c172-62e6-4d50-b888-93ec6715f647" providerId="ADAL" clId="{CB6DB52A-C593-4774-A384-81C08DC47F86}" dt="2023-07-28T12:30:46.569" v="293"/>
          <ac:inkMkLst>
            <pc:docMk/>
            <pc:sldMk cId="2941223564" sldId="262"/>
            <ac:inkMk id="48" creationId="{833969F1-264C-BDC7-0EF0-A3737BBD5212}"/>
          </ac:inkMkLst>
        </pc:inkChg>
        <pc:inkChg chg="add mod">
          <ac:chgData name="mehmet sait özdemir" userId="dce2c172-62e6-4d50-b888-93ec6715f647" providerId="ADAL" clId="{CB6DB52A-C593-4774-A384-81C08DC47F86}" dt="2023-07-28T12:30:55.340" v="296"/>
          <ac:inkMkLst>
            <pc:docMk/>
            <pc:sldMk cId="2941223564" sldId="262"/>
            <ac:inkMk id="50" creationId="{6AD4A8FF-8DC0-3C6C-ACF1-A33F2B885D32}"/>
          </ac:inkMkLst>
        </pc:inkChg>
        <pc:inkChg chg="add mod">
          <ac:chgData name="mehmet sait özdemir" userId="dce2c172-62e6-4d50-b888-93ec6715f647" providerId="ADAL" clId="{CB6DB52A-C593-4774-A384-81C08DC47F86}" dt="2023-07-28T12:30:55.340" v="296"/>
          <ac:inkMkLst>
            <pc:docMk/>
            <pc:sldMk cId="2941223564" sldId="262"/>
            <ac:inkMk id="51" creationId="{D42291DE-BF23-2471-B476-26A2B44176EE}"/>
          </ac:inkMkLst>
        </pc:inkChg>
        <pc:inkChg chg="add">
          <ac:chgData name="mehmet sait özdemir" userId="dce2c172-62e6-4d50-b888-93ec6715f647" providerId="ADAL" clId="{CB6DB52A-C593-4774-A384-81C08DC47F86}" dt="2023-07-28T12:31:13.025" v="297" actId="9405"/>
          <ac:inkMkLst>
            <pc:docMk/>
            <pc:sldMk cId="2941223564" sldId="262"/>
            <ac:inkMk id="53" creationId="{24001C60-0F15-770D-69FA-762EAEC69EE0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54" creationId="{BDFEE3C8-2926-A022-7CD7-7EE05BA3B819}"/>
          </ac:inkMkLst>
        </pc:inkChg>
        <pc:inkChg chg="add">
          <ac:chgData name="mehmet sait özdemir" userId="dce2c172-62e6-4d50-b888-93ec6715f647" providerId="ADAL" clId="{CB6DB52A-C593-4774-A384-81C08DC47F86}" dt="2023-07-28T12:31:19.874" v="299" actId="9405"/>
          <ac:inkMkLst>
            <pc:docMk/>
            <pc:sldMk cId="2941223564" sldId="262"/>
            <ac:inkMk id="55" creationId="{E42AB72F-0452-69AC-FEC7-0AD06433DFE1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56" creationId="{F12C5EF0-9C33-CC45-69CD-E20BECFFFCBA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57" creationId="{F3EB89BB-8BBA-B564-B618-53D229F64835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58" creationId="{333357A3-2767-538B-10B5-CD6DE633FCD6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59" creationId="{2A5DE3A8-6A2A-6EE0-DA74-2B316F7AB138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0" creationId="{7692334E-F9C3-2D09-01CD-162C344AEAB7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1" creationId="{B9344E55-1FF0-FDB1-51D3-57FBB8836334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2" creationId="{5AB102B8-93F8-C155-9A57-0533F803CC2E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3" creationId="{2609C9C6-EAF5-2228-548D-068368B0601D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4" creationId="{678F5215-8D72-BD90-7D8F-70B555F3FB56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5" creationId="{BF4E6833-3F87-805D-C469-E00E5EE99317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6" creationId="{7DBE59CC-3F03-6D9B-93C1-A5C6ECC52D5A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7" creationId="{044F650C-78FA-3AD1-640A-9E8494216B2F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8" creationId="{B218B882-6938-6A5C-3632-3828DE9DEC88}"/>
          </ac:inkMkLst>
        </pc:inkChg>
        <pc:inkChg chg="add mod">
          <ac:chgData name="mehmet sait özdemir" userId="dce2c172-62e6-4d50-b888-93ec6715f647" providerId="ADAL" clId="{CB6DB52A-C593-4774-A384-81C08DC47F86}" dt="2023-07-28T12:31:27.683" v="314"/>
          <ac:inkMkLst>
            <pc:docMk/>
            <pc:sldMk cId="2941223564" sldId="262"/>
            <ac:inkMk id="69" creationId="{A5415732-4ED2-6240-5485-6D26F8CE328F}"/>
          </ac:inkMkLst>
        </pc:inkChg>
        <pc:inkChg chg="add">
          <ac:chgData name="mehmet sait özdemir" userId="dce2c172-62e6-4d50-b888-93ec6715f647" providerId="ADAL" clId="{CB6DB52A-C593-4774-A384-81C08DC47F86}" dt="2023-07-28T12:31:29.531" v="315" actId="9405"/>
          <ac:inkMkLst>
            <pc:docMk/>
            <pc:sldMk cId="2941223564" sldId="262"/>
            <ac:inkMk id="72" creationId="{A6D04A86-3B09-2B54-80C1-A84C5B695866}"/>
          </ac:inkMkLst>
        </pc:inkChg>
        <pc:inkChg chg="add mod">
          <ac:chgData name="mehmet sait özdemir" userId="dce2c172-62e6-4d50-b888-93ec6715f647" providerId="ADAL" clId="{CB6DB52A-C593-4774-A384-81C08DC47F86}" dt="2023-07-28T12:31:30.966" v="318"/>
          <ac:inkMkLst>
            <pc:docMk/>
            <pc:sldMk cId="2941223564" sldId="262"/>
            <ac:inkMk id="73" creationId="{85D59B40-100B-6BA0-76F2-B82AC72094AE}"/>
          </ac:inkMkLst>
        </pc:inkChg>
        <pc:inkChg chg="add mod">
          <ac:chgData name="mehmet sait özdemir" userId="dce2c172-62e6-4d50-b888-93ec6715f647" providerId="ADAL" clId="{CB6DB52A-C593-4774-A384-81C08DC47F86}" dt="2023-07-28T12:31:30.966" v="318"/>
          <ac:inkMkLst>
            <pc:docMk/>
            <pc:sldMk cId="2941223564" sldId="262"/>
            <ac:inkMk id="74" creationId="{4A1E6D70-4BEE-0864-2F89-9F2B7232AA59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4267471018" sldId="262"/>
        </pc:sldMkLst>
      </pc:sldChg>
      <pc:sldChg chg="addSp modSp add mod replId">
        <pc:chgData name="mehmet sait özdemir" userId="dce2c172-62e6-4d50-b888-93ec6715f647" providerId="ADAL" clId="{CB6DB52A-C593-4774-A384-81C08DC47F86}" dt="2023-07-28T12:32:38.548" v="348" actId="9405"/>
        <pc:sldMkLst>
          <pc:docMk/>
          <pc:sldMk cId="657788614" sldId="263"/>
        </pc:sldMkLst>
        <pc:grpChg chg="mod">
          <ac:chgData name="mehmet sait özdemir" userId="dce2c172-62e6-4d50-b888-93ec6715f647" providerId="ADAL" clId="{CB6DB52A-C593-4774-A384-81C08DC47F86}" dt="2023-07-28T12:31:56.712" v="325"/>
          <ac:grpSpMkLst>
            <pc:docMk/>
            <pc:sldMk cId="657788614" sldId="263"/>
            <ac:grpSpMk id="12" creationId="{F159A9BC-A804-A697-2F83-6FAF76CFD508}"/>
          </ac:grpSpMkLst>
        </pc:grpChg>
        <pc:grpChg chg="mod">
          <ac:chgData name="mehmet sait özdemir" userId="dce2c172-62e6-4d50-b888-93ec6715f647" providerId="ADAL" clId="{CB6DB52A-C593-4774-A384-81C08DC47F86}" dt="2023-07-28T12:32:02.577" v="338"/>
          <ac:grpSpMkLst>
            <pc:docMk/>
            <pc:sldMk cId="657788614" sldId="263"/>
            <ac:grpSpMk id="25" creationId="{76DB7FBC-B8D4-EC01-2437-D28A2C0746C8}"/>
          </ac:grpSpMkLst>
        </pc:grpChg>
        <pc:grpChg chg="mod">
          <ac:chgData name="mehmet sait özdemir" userId="dce2c172-62e6-4d50-b888-93ec6715f647" providerId="ADAL" clId="{CB6DB52A-C593-4774-A384-81C08DC47F86}" dt="2023-07-28T12:32:02.577" v="338"/>
          <ac:grpSpMkLst>
            <pc:docMk/>
            <pc:sldMk cId="657788614" sldId="263"/>
            <ac:grpSpMk id="26" creationId="{BDB42B07-B8BE-B80E-BABB-39528FCE470C}"/>
          </ac:grpSpMkLst>
        </pc:grpChg>
        <pc:grpChg chg="mod">
          <ac:chgData name="mehmet sait özdemir" userId="dce2c172-62e6-4d50-b888-93ec6715f647" providerId="ADAL" clId="{CB6DB52A-C593-4774-A384-81C08DC47F86}" dt="2023-07-28T12:32:09.870" v="343"/>
          <ac:grpSpMkLst>
            <pc:docMk/>
            <pc:sldMk cId="657788614" sldId="263"/>
            <ac:grpSpMk id="31" creationId="{B90F04E9-C5FA-39A5-6721-310EE86B488A}"/>
          </ac:grpSpMkLst>
        </pc:grpChg>
        <pc:grpChg chg="mod">
          <ac:chgData name="mehmet sait özdemir" userId="dce2c172-62e6-4d50-b888-93ec6715f647" providerId="ADAL" clId="{CB6DB52A-C593-4774-A384-81C08DC47F86}" dt="2023-07-28T12:32:14.569" v="347"/>
          <ac:grpSpMkLst>
            <pc:docMk/>
            <pc:sldMk cId="657788614" sldId="263"/>
            <ac:grpSpMk id="35" creationId="{61F37852-0067-E9F4-26EC-3DDF37607A18}"/>
          </ac:grpSpMkLst>
        </pc:grpChg>
        <pc:picChg chg="add mod">
          <ac:chgData name="mehmet sait özdemir" userId="dce2c172-62e6-4d50-b888-93ec6715f647" providerId="ADAL" clId="{CB6DB52A-C593-4774-A384-81C08DC47F86}" dt="2023-07-28T10:49:04.616" v="71" actId="1076"/>
          <ac:picMkLst>
            <pc:docMk/>
            <pc:sldMk cId="657788614" sldId="263"/>
            <ac:picMk id="3" creationId="{82AE2FAB-C95F-EA31-3A01-92BE746D80E4}"/>
          </ac:picMkLst>
        </pc:picChg>
        <pc:inkChg chg="add">
          <ac:chgData name="mehmet sait özdemir" userId="dce2c172-62e6-4d50-b888-93ec6715f647" providerId="ADAL" clId="{CB6DB52A-C593-4774-A384-81C08DC47F86}" dt="2023-07-28T12:31:51.748" v="319" actId="9405"/>
          <ac:inkMkLst>
            <pc:docMk/>
            <pc:sldMk cId="657788614" sldId="263"/>
            <ac:inkMk id="2" creationId="{19623B18-4E66-926A-6F12-41719D145590}"/>
          </ac:inkMkLst>
        </pc:inkChg>
        <pc:inkChg chg="add">
          <ac:chgData name="mehmet sait özdemir" userId="dce2c172-62e6-4d50-b888-93ec6715f647" providerId="ADAL" clId="{CB6DB52A-C593-4774-A384-81C08DC47F86}" dt="2023-07-28T12:31:52.450" v="320" actId="9405"/>
          <ac:inkMkLst>
            <pc:docMk/>
            <pc:sldMk cId="657788614" sldId="263"/>
            <ac:inkMk id="4" creationId="{C99E54FB-2792-317A-DBEB-2B67603B47FE}"/>
          </ac:inkMkLst>
        </pc:inkChg>
        <pc:inkChg chg="add">
          <ac:chgData name="mehmet sait özdemir" userId="dce2c172-62e6-4d50-b888-93ec6715f647" providerId="ADAL" clId="{CB6DB52A-C593-4774-A384-81C08DC47F86}" dt="2023-07-28T12:31:53.234" v="321" actId="9405"/>
          <ac:inkMkLst>
            <pc:docMk/>
            <pc:sldMk cId="657788614" sldId="263"/>
            <ac:inkMk id="6" creationId="{FB5BDE26-466C-FC6E-AA1E-79F09FBD1205}"/>
          </ac:inkMkLst>
        </pc:inkChg>
        <pc:inkChg chg="add mod">
          <ac:chgData name="mehmet sait özdemir" userId="dce2c172-62e6-4d50-b888-93ec6715f647" providerId="ADAL" clId="{CB6DB52A-C593-4774-A384-81C08DC47F86}" dt="2023-07-28T12:31:56.712" v="325"/>
          <ac:inkMkLst>
            <pc:docMk/>
            <pc:sldMk cId="657788614" sldId="263"/>
            <ac:inkMk id="7" creationId="{35EADD05-ED83-B02D-CEB0-004AD4B60DEE}"/>
          </ac:inkMkLst>
        </pc:inkChg>
        <pc:inkChg chg="add mod">
          <ac:chgData name="mehmet sait özdemir" userId="dce2c172-62e6-4d50-b888-93ec6715f647" providerId="ADAL" clId="{CB6DB52A-C593-4774-A384-81C08DC47F86}" dt="2023-07-28T12:31:56.712" v="325"/>
          <ac:inkMkLst>
            <pc:docMk/>
            <pc:sldMk cId="657788614" sldId="263"/>
            <ac:inkMk id="8" creationId="{3481DD2B-A77F-C5B1-4914-CD55FC1B4D46}"/>
          </ac:inkMkLst>
        </pc:inkChg>
        <pc:inkChg chg="add mod">
          <ac:chgData name="mehmet sait özdemir" userId="dce2c172-62e6-4d50-b888-93ec6715f647" providerId="ADAL" clId="{CB6DB52A-C593-4774-A384-81C08DC47F86}" dt="2023-07-28T12:31:56.712" v="325"/>
          <ac:inkMkLst>
            <pc:docMk/>
            <pc:sldMk cId="657788614" sldId="263"/>
            <ac:inkMk id="9" creationId="{BABDDFD3-9449-7681-7889-5F152541886D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13" creationId="{E2A0AA69-79E6-246D-7438-FA50BF4C68E6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14" creationId="{4FD24ABB-A597-C537-8316-D678E014CE7F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15" creationId="{84346540-5953-EFF3-D981-75618A04550C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16" creationId="{BBA7F7E8-55FA-555E-D85F-93AD4E8134DB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17" creationId="{249B9F21-BAFF-4272-1CE9-B29E57B49A8F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18" creationId="{571BA7B7-5DC2-2787-CCBE-F17BFC4C4E56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19" creationId="{690838C5-6447-99D3-BAC5-1C7CC19172C2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20" creationId="{B98CE5D5-7BE2-5186-B251-CA829F369093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21" creationId="{5EF9BF0C-4C3C-02E4-6E0D-B978358725F4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22" creationId="{6F7665E8-F71C-4AC2-E371-9B1C2F6D2253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23" creationId="{25D57C9C-018B-2FEB-1051-DA59450EF833}"/>
          </ac:inkMkLst>
        </pc:inkChg>
        <pc:inkChg chg="add mod">
          <ac:chgData name="mehmet sait özdemir" userId="dce2c172-62e6-4d50-b888-93ec6715f647" providerId="ADAL" clId="{CB6DB52A-C593-4774-A384-81C08DC47F86}" dt="2023-07-28T12:32:02.577" v="338"/>
          <ac:inkMkLst>
            <pc:docMk/>
            <pc:sldMk cId="657788614" sldId="263"/>
            <ac:inkMk id="24" creationId="{7FE6FC6B-700A-E207-4DD0-C9009D882D49}"/>
          </ac:inkMkLst>
        </pc:inkChg>
        <pc:inkChg chg="add mod">
          <ac:chgData name="mehmet sait özdemir" userId="dce2c172-62e6-4d50-b888-93ec6715f647" providerId="ADAL" clId="{CB6DB52A-C593-4774-A384-81C08DC47F86}" dt="2023-07-28T12:32:09.870" v="343"/>
          <ac:inkMkLst>
            <pc:docMk/>
            <pc:sldMk cId="657788614" sldId="263"/>
            <ac:inkMk id="27" creationId="{E076762B-5B8E-A1E8-49BB-C0CEBD36BE99}"/>
          </ac:inkMkLst>
        </pc:inkChg>
        <pc:inkChg chg="add mod">
          <ac:chgData name="mehmet sait özdemir" userId="dce2c172-62e6-4d50-b888-93ec6715f647" providerId="ADAL" clId="{CB6DB52A-C593-4774-A384-81C08DC47F86}" dt="2023-07-28T12:32:09.870" v="343"/>
          <ac:inkMkLst>
            <pc:docMk/>
            <pc:sldMk cId="657788614" sldId="263"/>
            <ac:inkMk id="28" creationId="{7DBDFAC5-AEC3-D61C-86F1-1F5B24A29CA2}"/>
          </ac:inkMkLst>
        </pc:inkChg>
        <pc:inkChg chg="add mod">
          <ac:chgData name="mehmet sait özdemir" userId="dce2c172-62e6-4d50-b888-93ec6715f647" providerId="ADAL" clId="{CB6DB52A-C593-4774-A384-81C08DC47F86}" dt="2023-07-28T12:32:09.870" v="343"/>
          <ac:inkMkLst>
            <pc:docMk/>
            <pc:sldMk cId="657788614" sldId="263"/>
            <ac:inkMk id="29" creationId="{B1B82A2F-93C0-D612-07CC-422DEDD470FE}"/>
          </ac:inkMkLst>
        </pc:inkChg>
        <pc:inkChg chg="add mod">
          <ac:chgData name="mehmet sait özdemir" userId="dce2c172-62e6-4d50-b888-93ec6715f647" providerId="ADAL" clId="{CB6DB52A-C593-4774-A384-81C08DC47F86}" dt="2023-07-28T12:32:09.870" v="343"/>
          <ac:inkMkLst>
            <pc:docMk/>
            <pc:sldMk cId="657788614" sldId="263"/>
            <ac:inkMk id="30" creationId="{7D1147BC-486E-FFEA-7703-9D80B587CD69}"/>
          </ac:inkMkLst>
        </pc:inkChg>
        <pc:inkChg chg="add mod">
          <ac:chgData name="mehmet sait özdemir" userId="dce2c172-62e6-4d50-b888-93ec6715f647" providerId="ADAL" clId="{CB6DB52A-C593-4774-A384-81C08DC47F86}" dt="2023-07-28T12:32:14.569" v="347"/>
          <ac:inkMkLst>
            <pc:docMk/>
            <pc:sldMk cId="657788614" sldId="263"/>
            <ac:inkMk id="32" creationId="{124F32EE-4454-F6D1-939F-77FCD3C2AA58}"/>
          </ac:inkMkLst>
        </pc:inkChg>
        <pc:inkChg chg="add mod">
          <ac:chgData name="mehmet sait özdemir" userId="dce2c172-62e6-4d50-b888-93ec6715f647" providerId="ADAL" clId="{CB6DB52A-C593-4774-A384-81C08DC47F86}" dt="2023-07-28T12:32:14.569" v="347"/>
          <ac:inkMkLst>
            <pc:docMk/>
            <pc:sldMk cId="657788614" sldId="263"/>
            <ac:inkMk id="33" creationId="{5A7F43DA-FF20-DCBE-E5B0-55A7BBF5B653}"/>
          </ac:inkMkLst>
        </pc:inkChg>
        <pc:inkChg chg="add mod">
          <ac:chgData name="mehmet sait özdemir" userId="dce2c172-62e6-4d50-b888-93ec6715f647" providerId="ADAL" clId="{CB6DB52A-C593-4774-A384-81C08DC47F86}" dt="2023-07-28T12:32:14.569" v="347"/>
          <ac:inkMkLst>
            <pc:docMk/>
            <pc:sldMk cId="657788614" sldId="263"/>
            <ac:inkMk id="34" creationId="{A9DC3C24-ADFB-45B7-2C8E-75B07FD9AC82}"/>
          </ac:inkMkLst>
        </pc:inkChg>
        <pc:inkChg chg="add">
          <ac:chgData name="mehmet sait özdemir" userId="dce2c172-62e6-4d50-b888-93ec6715f647" providerId="ADAL" clId="{CB6DB52A-C593-4774-A384-81C08DC47F86}" dt="2023-07-28T12:32:38.548" v="348" actId="9405"/>
          <ac:inkMkLst>
            <pc:docMk/>
            <pc:sldMk cId="657788614" sldId="263"/>
            <ac:inkMk id="36" creationId="{2949A16D-3859-E008-654B-3C0C4FDB6E15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2847274406" sldId="263"/>
        </pc:sldMkLst>
      </pc:sldChg>
      <pc:sldChg chg="addSp delSp modSp add mod replId">
        <pc:chgData name="mehmet sait özdemir" userId="dce2c172-62e6-4d50-b888-93ec6715f647" providerId="ADAL" clId="{CB6DB52A-C593-4774-A384-81C08DC47F86}" dt="2023-07-28T12:33:35.355" v="394"/>
        <pc:sldMkLst>
          <pc:docMk/>
          <pc:sldMk cId="629985706" sldId="264"/>
        </pc:sldMkLst>
        <pc:grpChg chg="del mod">
          <ac:chgData name="mehmet sait özdemir" userId="dce2c172-62e6-4d50-b888-93ec6715f647" providerId="ADAL" clId="{CB6DB52A-C593-4774-A384-81C08DC47F86}" dt="2023-07-28T12:32:50.770" v="354"/>
          <ac:grpSpMkLst>
            <pc:docMk/>
            <pc:sldMk cId="629985706" sldId="264"/>
            <ac:grpSpMk id="7" creationId="{074D9DD1-1EC5-CA60-AD6F-64F8E1F914B4}"/>
          </ac:grpSpMkLst>
        </pc:grpChg>
        <pc:grpChg chg="del mod">
          <ac:chgData name="mehmet sait özdemir" userId="dce2c172-62e6-4d50-b888-93ec6715f647" providerId="ADAL" clId="{CB6DB52A-C593-4774-A384-81C08DC47F86}" dt="2023-07-28T12:32:56.461" v="360"/>
          <ac:grpSpMkLst>
            <pc:docMk/>
            <pc:sldMk cId="629985706" sldId="264"/>
            <ac:grpSpMk id="9" creationId="{8847794C-695F-7C5D-0AB2-31136847E0BA}"/>
          </ac:grpSpMkLst>
        </pc:grpChg>
        <pc:grpChg chg="del mod">
          <ac:chgData name="mehmet sait özdemir" userId="dce2c172-62e6-4d50-b888-93ec6715f647" providerId="ADAL" clId="{CB6DB52A-C593-4774-A384-81C08DC47F86}" dt="2023-07-28T12:33:01.115" v="371"/>
          <ac:grpSpMkLst>
            <pc:docMk/>
            <pc:sldMk cId="629985706" sldId="264"/>
            <ac:grpSpMk id="17" creationId="{C7BCD594-B9E4-1D43-2775-14E480205417}"/>
          </ac:grpSpMkLst>
        </pc:grpChg>
        <pc:grpChg chg="del mod">
          <ac:chgData name="mehmet sait özdemir" userId="dce2c172-62e6-4d50-b888-93ec6715f647" providerId="ADAL" clId="{CB6DB52A-C593-4774-A384-81C08DC47F86}" dt="2023-07-28T12:33:07.010" v="381"/>
          <ac:grpSpMkLst>
            <pc:docMk/>
            <pc:sldMk cId="629985706" sldId="264"/>
            <ac:grpSpMk id="28" creationId="{715E15B6-F0D8-CE37-C336-7AFF82904BBB}"/>
          </ac:grpSpMkLst>
        </pc:grpChg>
        <pc:grpChg chg="del mod">
          <ac:chgData name="mehmet sait özdemir" userId="dce2c172-62e6-4d50-b888-93ec6715f647" providerId="ADAL" clId="{CB6DB52A-C593-4774-A384-81C08DC47F86}" dt="2023-07-28T12:33:09.135" v="384"/>
          <ac:grpSpMkLst>
            <pc:docMk/>
            <pc:sldMk cId="629985706" sldId="264"/>
            <ac:grpSpMk id="29" creationId="{E9ACB216-99C1-9A79-F287-F577FDF18758}"/>
          </ac:grpSpMkLst>
        </pc:grpChg>
        <pc:grpChg chg="mod">
          <ac:chgData name="mehmet sait özdemir" userId="dce2c172-62e6-4d50-b888-93ec6715f647" providerId="ADAL" clId="{CB6DB52A-C593-4774-A384-81C08DC47F86}" dt="2023-07-28T12:33:07.010" v="381"/>
          <ac:grpSpMkLst>
            <pc:docMk/>
            <pc:sldMk cId="629985706" sldId="264"/>
            <ac:grpSpMk id="39" creationId="{B0A96117-6D4A-3E95-5A8E-5D9BC3D7D0E8}"/>
          </ac:grpSpMkLst>
        </pc:grpChg>
        <pc:grpChg chg="del mod">
          <ac:chgData name="mehmet sait özdemir" userId="dce2c172-62e6-4d50-b888-93ec6715f647" providerId="ADAL" clId="{CB6DB52A-C593-4774-A384-81C08DC47F86}" dt="2023-07-28T12:33:35.355" v="394"/>
          <ac:grpSpMkLst>
            <pc:docMk/>
            <pc:sldMk cId="629985706" sldId="264"/>
            <ac:grpSpMk id="42" creationId="{D7F078FE-301A-B7FE-0DF5-7FFB5A7EBF87}"/>
          </ac:grpSpMkLst>
        </pc:grpChg>
        <pc:grpChg chg="mod">
          <ac:chgData name="mehmet sait özdemir" userId="dce2c172-62e6-4d50-b888-93ec6715f647" providerId="ADAL" clId="{CB6DB52A-C593-4774-A384-81C08DC47F86}" dt="2023-07-28T12:33:35.355" v="394"/>
          <ac:grpSpMkLst>
            <pc:docMk/>
            <pc:sldMk cId="629985706" sldId="264"/>
            <ac:grpSpMk id="52" creationId="{603F1932-6256-6AD6-AEE0-C1A35BD5A6DD}"/>
          </ac:grpSpMkLst>
        </pc:grpChg>
        <pc:picChg chg="add mod">
          <ac:chgData name="mehmet sait özdemir" userId="dce2c172-62e6-4d50-b888-93ec6715f647" providerId="ADAL" clId="{CB6DB52A-C593-4774-A384-81C08DC47F86}" dt="2023-07-28T10:49:54.303" v="77" actId="14100"/>
          <ac:picMkLst>
            <pc:docMk/>
            <pc:sldMk cId="629985706" sldId="264"/>
            <ac:picMk id="3" creationId="{8298B321-CF70-155A-812C-6E815565E634}"/>
          </ac:picMkLst>
        </pc:pic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2" creationId="{0E676475-EC8F-DEAB-BBB3-3F46B5C5FA4E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4" creationId="{6B83FC2C-40CF-F95A-1002-5C144DA40BB1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6" creationId="{62872FB3-FA26-2164-C7BE-C5788A642F80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8" creationId="{156D2680-3F9B-D101-D31B-22E5A0C4D284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12" creationId="{9E4AB38E-09F0-4F66-2EA3-C96059CA0CAB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13" creationId="{758B8C6D-0E61-AC7C-0621-557136E1750E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14" creationId="{B949EDCF-D762-5CBF-16E3-F68FEABC8FE8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15" creationId="{6CB49875-58CC-BE66-65E3-3479158C1253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16" creationId="{7B4ED58C-ECDF-DC7F-37A0-FD72DD8BD446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18" creationId="{1E189E4B-82A6-6CEE-F11D-16BC670C3341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19" creationId="{8F669FA4-969F-B47E-FFCE-95E8EC8010EA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20" creationId="{464AC3C8-18BA-6204-5EE0-983EF2CFC3FF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21" creationId="{9C831E11-A5A0-35BE-E944-9A17BF4BEB06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22" creationId="{8D335F8A-3DA9-587A-7266-21E63493EE70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23" creationId="{92E62EE7-3527-0320-3F0C-D7A7B4D3D984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24" creationId="{6ABC8BFA-B8E2-9D72-783B-DCA98F93E17F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25" creationId="{F7B47218-EF27-7743-8CD8-AF0647FD7884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26" creationId="{0A18863F-A401-E032-F784-8E2882D965DF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27" creationId="{87E76147-462A-8B01-6D78-50DA110A9A81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0" creationId="{2CF28DC2-E81B-51A1-62E0-517E7EC0A084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1" creationId="{8DCB3C21-F595-CE18-22FB-FA08C41F705C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2" creationId="{8C28D131-BB93-0F0D-C9D9-C4D2AF400B87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3" creationId="{B3128364-41D2-0B70-06E9-24DB7A8D6183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4" creationId="{32BE8682-DB2B-FAB2-1840-9731F463C2DB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5" creationId="{FD5116B5-5888-38D8-5A54-EFF55DDF49F3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6" creationId="{67D119C6-45F2-D744-0655-8876DB144C9A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7" creationId="{010F18B8-4274-F72F-E645-CBEBE84DE84C}"/>
          </ac:inkMkLst>
        </pc:inkChg>
        <pc:inkChg chg="add mod">
          <ac:chgData name="mehmet sait özdemir" userId="dce2c172-62e6-4d50-b888-93ec6715f647" providerId="ADAL" clId="{CB6DB52A-C593-4774-A384-81C08DC47F86}" dt="2023-07-28T12:33:07.010" v="381"/>
          <ac:inkMkLst>
            <pc:docMk/>
            <pc:sldMk cId="629985706" sldId="264"/>
            <ac:inkMk id="38" creationId="{CCB1E710-0337-1BDD-A5BD-90C8AD234903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40" creationId="{235D925B-44F6-17DB-8527-DFFE6662954F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41" creationId="{8ACFE1A9-9A4B-C702-87EE-17045EAFBD1D}"/>
          </ac:inkMkLst>
        </pc:inkChg>
        <pc:inkChg chg="add">
          <ac:chgData name="mehmet sait özdemir" userId="dce2c172-62e6-4d50-b888-93ec6715f647" providerId="ADAL" clId="{CB6DB52A-C593-4774-A384-81C08DC47F86}" dt="2023-07-28T12:33:10.464" v="385" actId="9405"/>
          <ac:inkMkLst>
            <pc:docMk/>
            <pc:sldMk cId="629985706" sldId="264"/>
            <ac:inkMk id="43" creationId="{65E3DA16-A3E8-5F13-73D4-DF08DDA12705}"/>
          </ac:inkMkLst>
        </pc:inkChg>
        <pc:inkChg chg="add">
          <ac:chgData name="mehmet sait özdemir" userId="dce2c172-62e6-4d50-b888-93ec6715f647" providerId="ADAL" clId="{CB6DB52A-C593-4774-A384-81C08DC47F86}" dt="2023-07-28T12:33:12.670" v="386" actId="9405"/>
          <ac:inkMkLst>
            <pc:docMk/>
            <pc:sldMk cId="629985706" sldId="264"/>
            <ac:inkMk id="44" creationId="{1EA95456-61E3-E64F-8BE2-0658930F1D8A}"/>
          </ac:inkMkLst>
        </pc:inkChg>
        <pc:inkChg chg="add">
          <ac:chgData name="mehmet sait özdemir" userId="dce2c172-62e6-4d50-b888-93ec6715f647" providerId="ADAL" clId="{CB6DB52A-C593-4774-A384-81C08DC47F86}" dt="2023-07-28T12:33:13.751" v="387" actId="9405"/>
          <ac:inkMkLst>
            <pc:docMk/>
            <pc:sldMk cId="629985706" sldId="264"/>
            <ac:inkMk id="45" creationId="{696C7539-BA47-EF09-414D-D3B736C69DD2}"/>
          </ac:inkMkLst>
        </pc:inkChg>
        <pc:inkChg chg="add">
          <ac:chgData name="mehmet sait özdemir" userId="dce2c172-62e6-4d50-b888-93ec6715f647" providerId="ADAL" clId="{CB6DB52A-C593-4774-A384-81C08DC47F86}" dt="2023-07-28T12:33:15.069" v="388" actId="9405"/>
          <ac:inkMkLst>
            <pc:docMk/>
            <pc:sldMk cId="629985706" sldId="264"/>
            <ac:inkMk id="46" creationId="{B1656DB3-99B6-03EF-7808-8A332280C1E3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47" creationId="{885E20C8-6A35-F5D4-09C1-54C91263FC82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48" creationId="{49574085-260B-B1B7-F078-63FCD3C5BD1E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49" creationId="{20DBFB0B-6DEA-E76D-AE37-F1EA9ADAD5FE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50" creationId="{4F618686-ACBD-C02B-63CD-E2E31A1532AB}"/>
          </ac:inkMkLst>
        </pc:inkChg>
        <pc:inkChg chg="add mod">
          <ac:chgData name="mehmet sait özdemir" userId="dce2c172-62e6-4d50-b888-93ec6715f647" providerId="ADAL" clId="{CB6DB52A-C593-4774-A384-81C08DC47F86}" dt="2023-07-28T12:33:35.355" v="394"/>
          <ac:inkMkLst>
            <pc:docMk/>
            <pc:sldMk cId="629985706" sldId="264"/>
            <ac:inkMk id="51" creationId="{D0A09F12-949C-A992-2458-0A3DB86A7A40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2262507894" sldId="264"/>
        </pc:sldMkLst>
      </pc:sldChg>
      <pc:sldChg chg="addSp delSp modSp add mod">
        <pc:chgData name="mehmet sait özdemir" userId="dce2c172-62e6-4d50-b888-93ec6715f647" providerId="ADAL" clId="{CB6DB52A-C593-4774-A384-81C08DC47F86}" dt="2023-07-28T12:33:57.813" v="413"/>
        <pc:sldMkLst>
          <pc:docMk/>
          <pc:sldMk cId="1980143634" sldId="265"/>
        </pc:sldMkLst>
        <pc:grpChg chg="mod">
          <ac:chgData name="mehmet sait özdemir" userId="dce2c172-62e6-4d50-b888-93ec6715f647" providerId="ADAL" clId="{CB6DB52A-C593-4774-A384-81C08DC47F86}" dt="2023-07-28T12:33:47.677" v="400"/>
          <ac:grpSpMkLst>
            <pc:docMk/>
            <pc:sldMk cId="1980143634" sldId="265"/>
            <ac:grpSpMk id="9" creationId="{700C216C-08ED-91BE-5C42-3A25CDE18F22}"/>
          </ac:grpSpMkLst>
        </pc:grpChg>
        <pc:grpChg chg="del mod">
          <ac:chgData name="mehmet sait özdemir" userId="dce2c172-62e6-4d50-b888-93ec6715f647" providerId="ADAL" clId="{CB6DB52A-C593-4774-A384-81C08DC47F86}" dt="2023-07-28T12:33:52.602" v="405"/>
          <ac:grpSpMkLst>
            <pc:docMk/>
            <pc:sldMk cId="1980143634" sldId="265"/>
            <ac:grpSpMk id="14" creationId="{90EC2FC5-33D4-3CB0-AD2F-A7A56B73F251}"/>
          </ac:grpSpMkLst>
        </pc:grpChg>
        <pc:grpChg chg="del mod">
          <ac:chgData name="mehmet sait özdemir" userId="dce2c172-62e6-4d50-b888-93ec6715f647" providerId="ADAL" clId="{CB6DB52A-C593-4774-A384-81C08DC47F86}" dt="2023-07-28T12:33:54.301" v="407"/>
          <ac:grpSpMkLst>
            <pc:docMk/>
            <pc:sldMk cId="1980143634" sldId="265"/>
            <ac:grpSpMk id="16" creationId="{F922B03E-C290-753E-B582-F9BE84313547}"/>
          </ac:grpSpMkLst>
        </pc:grpChg>
        <pc:grpChg chg="del mod">
          <ac:chgData name="mehmet sait özdemir" userId="dce2c172-62e6-4d50-b888-93ec6715f647" providerId="ADAL" clId="{CB6DB52A-C593-4774-A384-81C08DC47F86}" dt="2023-07-28T12:33:57.813" v="413"/>
          <ac:grpSpMkLst>
            <pc:docMk/>
            <pc:sldMk cId="1980143634" sldId="265"/>
            <ac:grpSpMk id="18" creationId="{C5F06A66-2428-CB6A-B68A-BEC388A6757C}"/>
          </ac:grpSpMkLst>
        </pc:grpChg>
        <pc:grpChg chg="mod">
          <ac:chgData name="mehmet sait özdemir" userId="dce2c172-62e6-4d50-b888-93ec6715f647" providerId="ADAL" clId="{CB6DB52A-C593-4774-A384-81C08DC47F86}" dt="2023-07-28T12:33:57.813" v="413"/>
          <ac:grpSpMkLst>
            <pc:docMk/>
            <pc:sldMk cId="1980143634" sldId="265"/>
            <ac:grpSpMk id="24" creationId="{E8BD3BB1-C58C-41F9-CF73-7690020B55D5}"/>
          </ac:grpSpMkLst>
        </pc:grpChg>
        <pc:picChg chg="add mod">
          <ac:chgData name="mehmet sait özdemir" userId="dce2c172-62e6-4d50-b888-93ec6715f647" providerId="ADAL" clId="{CB6DB52A-C593-4774-A384-81C08DC47F86}" dt="2023-07-28T10:50:41.066" v="81" actId="1076"/>
          <ac:picMkLst>
            <pc:docMk/>
            <pc:sldMk cId="1980143634" sldId="265"/>
            <ac:picMk id="3" creationId="{7859C523-490C-4C17-3282-C3E5DA7CC517}"/>
          </ac:picMkLst>
        </pc:picChg>
        <pc:inkChg chg="add">
          <ac:chgData name="mehmet sait özdemir" userId="dce2c172-62e6-4d50-b888-93ec6715f647" providerId="ADAL" clId="{CB6DB52A-C593-4774-A384-81C08DC47F86}" dt="2023-07-28T12:33:44.735" v="395" actId="9405"/>
          <ac:inkMkLst>
            <pc:docMk/>
            <pc:sldMk cId="1980143634" sldId="265"/>
            <ac:inkMk id="2" creationId="{343CB91F-FE7F-BBA0-58A7-A0FA955CDFB4}"/>
          </ac:inkMkLst>
        </pc:inkChg>
        <pc:inkChg chg="add mod">
          <ac:chgData name="mehmet sait özdemir" userId="dce2c172-62e6-4d50-b888-93ec6715f647" providerId="ADAL" clId="{CB6DB52A-C593-4774-A384-81C08DC47F86}" dt="2023-07-28T12:33:47.677" v="400"/>
          <ac:inkMkLst>
            <pc:docMk/>
            <pc:sldMk cId="1980143634" sldId="265"/>
            <ac:inkMk id="4" creationId="{D63860A3-4B8F-ACCF-955C-0A3688AA7A4A}"/>
          </ac:inkMkLst>
        </pc:inkChg>
        <pc:inkChg chg="add mod">
          <ac:chgData name="mehmet sait özdemir" userId="dce2c172-62e6-4d50-b888-93ec6715f647" providerId="ADAL" clId="{CB6DB52A-C593-4774-A384-81C08DC47F86}" dt="2023-07-28T12:33:47.677" v="400"/>
          <ac:inkMkLst>
            <pc:docMk/>
            <pc:sldMk cId="1980143634" sldId="265"/>
            <ac:inkMk id="6" creationId="{9DB5F474-7860-84DE-6C67-D0BA1AEE33D5}"/>
          </ac:inkMkLst>
        </pc:inkChg>
        <pc:inkChg chg="add mod">
          <ac:chgData name="mehmet sait özdemir" userId="dce2c172-62e6-4d50-b888-93ec6715f647" providerId="ADAL" clId="{CB6DB52A-C593-4774-A384-81C08DC47F86}" dt="2023-07-28T12:33:47.677" v="400"/>
          <ac:inkMkLst>
            <pc:docMk/>
            <pc:sldMk cId="1980143634" sldId="265"/>
            <ac:inkMk id="7" creationId="{9162F08C-9FAE-B249-EA60-8A6E5FE6DE56}"/>
          </ac:inkMkLst>
        </pc:inkChg>
        <pc:inkChg chg="add mod">
          <ac:chgData name="mehmet sait özdemir" userId="dce2c172-62e6-4d50-b888-93ec6715f647" providerId="ADAL" clId="{CB6DB52A-C593-4774-A384-81C08DC47F86}" dt="2023-07-28T12:33:47.677" v="400"/>
          <ac:inkMkLst>
            <pc:docMk/>
            <pc:sldMk cId="1980143634" sldId="265"/>
            <ac:inkMk id="8" creationId="{A7A8A56A-5518-2B30-9F63-084E3BCC7595}"/>
          </ac:inkMkLst>
        </pc:inkChg>
        <pc:inkChg chg="add mod">
          <ac:chgData name="mehmet sait özdemir" userId="dce2c172-62e6-4d50-b888-93ec6715f647" providerId="ADAL" clId="{CB6DB52A-C593-4774-A384-81C08DC47F86}" dt="2023-07-28T12:33:57.813" v="413"/>
          <ac:inkMkLst>
            <pc:docMk/>
            <pc:sldMk cId="1980143634" sldId="265"/>
            <ac:inkMk id="12" creationId="{521DA915-8F59-00EC-EED2-49D0CDBF56CD}"/>
          </ac:inkMkLst>
        </pc:inkChg>
        <pc:inkChg chg="add mod">
          <ac:chgData name="mehmet sait özdemir" userId="dce2c172-62e6-4d50-b888-93ec6715f647" providerId="ADAL" clId="{CB6DB52A-C593-4774-A384-81C08DC47F86}" dt="2023-07-28T12:33:57.813" v="413"/>
          <ac:inkMkLst>
            <pc:docMk/>
            <pc:sldMk cId="1980143634" sldId="265"/>
            <ac:inkMk id="13" creationId="{A3875AC4-3143-4382-D4B5-37AB0AC4963D}"/>
          </ac:inkMkLst>
        </pc:inkChg>
        <pc:inkChg chg="add mod">
          <ac:chgData name="mehmet sait özdemir" userId="dce2c172-62e6-4d50-b888-93ec6715f647" providerId="ADAL" clId="{CB6DB52A-C593-4774-A384-81C08DC47F86}" dt="2023-07-28T12:33:57.813" v="413"/>
          <ac:inkMkLst>
            <pc:docMk/>
            <pc:sldMk cId="1980143634" sldId="265"/>
            <ac:inkMk id="15" creationId="{B6AF47C5-C1BB-908A-7823-767E7758E3D5}"/>
          </ac:inkMkLst>
        </pc:inkChg>
        <pc:inkChg chg="add mod">
          <ac:chgData name="mehmet sait özdemir" userId="dce2c172-62e6-4d50-b888-93ec6715f647" providerId="ADAL" clId="{CB6DB52A-C593-4774-A384-81C08DC47F86}" dt="2023-07-28T12:33:57.813" v="413"/>
          <ac:inkMkLst>
            <pc:docMk/>
            <pc:sldMk cId="1980143634" sldId="265"/>
            <ac:inkMk id="17" creationId="{DDB98036-4BE0-4F57-B428-4417A9A6944F}"/>
          </ac:inkMkLst>
        </pc:inkChg>
        <pc:inkChg chg="add mod">
          <ac:chgData name="mehmet sait özdemir" userId="dce2c172-62e6-4d50-b888-93ec6715f647" providerId="ADAL" clId="{CB6DB52A-C593-4774-A384-81C08DC47F86}" dt="2023-07-28T12:33:57.813" v="413"/>
          <ac:inkMkLst>
            <pc:docMk/>
            <pc:sldMk cId="1980143634" sldId="265"/>
            <ac:inkMk id="19" creationId="{8D31AF76-EC98-9FC6-274F-6611324B817D}"/>
          </ac:inkMkLst>
        </pc:inkChg>
        <pc:inkChg chg="add mod">
          <ac:chgData name="mehmet sait özdemir" userId="dce2c172-62e6-4d50-b888-93ec6715f647" providerId="ADAL" clId="{CB6DB52A-C593-4774-A384-81C08DC47F86}" dt="2023-07-28T12:33:57.813" v="413"/>
          <ac:inkMkLst>
            <pc:docMk/>
            <pc:sldMk cId="1980143634" sldId="265"/>
            <ac:inkMk id="20" creationId="{8CA522D5-8DF5-CD84-CF85-9D594402FD57}"/>
          </ac:inkMkLst>
        </pc:inkChg>
        <pc:inkChg chg="add mod">
          <ac:chgData name="mehmet sait özdemir" userId="dce2c172-62e6-4d50-b888-93ec6715f647" providerId="ADAL" clId="{CB6DB52A-C593-4774-A384-81C08DC47F86}" dt="2023-07-28T12:33:57.813" v="413"/>
          <ac:inkMkLst>
            <pc:docMk/>
            <pc:sldMk cId="1980143634" sldId="265"/>
            <ac:inkMk id="21" creationId="{5E2446F1-1D19-6242-8FFF-63506B1A5E7E}"/>
          </ac:inkMkLst>
        </pc:inkChg>
        <pc:inkChg chg="add">
          <ac:chgData name="mehmet sait özdemir" userId="dce2c172-62e6-4d50-b888-93ec6715f647" providerId="ADAL" clId="{CB6DB52A-C593-4774-A384-81C08DC47F86}" dt="2023-07-28T12:33:56.171" v="411" actId="9405"/>
          <ac:inkMkLst>
            <pc:docMk/>
            <pc:sldMk cId="1980143634" sldId="265"/>
            <ac:inkMk id="22" creationId="{CB88B960-D541-6458-7F3C-D65E3758D9AF}"/>
          </ac:inkMkLst>
        </pc:inkChg>
        <pc:inkChg chg="add">
          <ac:chgData name="mehmet sait özdemir" userId="dce2c172-62e6-4d50-b888-93ec6715f647" providerId="ADAL" clId="{CB6DB52A-C593-4774-A384-81C08DC47F86}" dt="2023-07-28T12:33:56.911" v="412" actId="9405"/>
          <ac:inkMkLst>
            <pc:docMk/>
            <pc:sldMk cId="1980143634" sldId="265"/>
            <ac:inkMk id="23" creationId="{7BE40158-8C53-8E91-8209-CF4666D781FE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2138664406" sldId="265"/>
        </pc:sldMkLst>
      </pc:sldChg>
      <pc:sldChg chg="addSp delSp modSp add mod replId">
        <pc:chgData name="mehmet sait özdemir" userId="dce2c172-62e6-4d50-b888-93ec6715f647" providerId="ADAL" clId="{CB6DB52A-C593-4774-A384-81C08DC47F86}" dt="2023-07-28T12:34:48.121" v="469"/>
        <pc:sldMkLst>
          <pc:docMk/>
          <pc:sldMk cId="1510789168" sldId="266"/>
        </pc:sldMkLst>
        <pc:grpChg chg="mod">
          <ac:chgData name="mehmet sait özdemir" userId="dce2c172-62e6-4d50-b888-93ec6715f647" providerId="ADAL" clId="{CB6DB52A-C593-4774-A384-81C08DC47F86}" dt="2023-07-28T12:34:11.947" v="421"/>
          <ac:grpSpMkLst>
            <pc:docMk/>
            <pc:sldMk cId="1510789168" sldId="266"/>
            <ac:grpSpMk id="13" creationId="{1A103B2C-F8C5-3E47-3314-7FF62B9A785A}"/>
          </ac:grpSpMkLst>
        </pc:grpChg>
        <pc:grpChg chg="mod">
          <ac:chgData name="mehmet sait özdemir" userId="dce2c172-62e6-4d50-b888-93ec6715f647" providerId="ADAL" clId="{CB6DB52A-C593-4774-A384-81C08DC47F86}" dt="2023-07-28T12:34:15.803" v="426"/>
          <ac:grpSpMkLst>
            <pc:docMk/>
            <pc:sldMk cId="1510789168" sldId="266"/>
            <ac:grpSpMk id="18" creationId="{E1131C35-78DA-0C2A-8BD6-12523E8373C6}"/>
          </ac:grpSpMkLst>
        </pc:grpChg>
        <pc:grpChg chg="mod">
          <ac:chgData name="mehmet sait özdemir" userId="dce2c172-62e6-4d50-b888-93ec6715f647" providerId="ADAL" clId="{CB6DB52A-C593-4774-A384-81C08DC47F86}" dt="2023-07-28T12:34:24.691" v="437"/>
          <ac:grpSpMkLst>
            <pc:docMk/>
            <pc:sldMk cId="1510789168" sldId="266"/>
            <ac:grpSpMk id="29" creationId="{6573C166-47CD-B944-FBBB-819EF73B6B45}"/>
          </ac:grpSpMkLst>
        </pc:grpChg>
        <pc:grpChg chg="del mod">
          <ac:chgData name="mehmet sait özdemir" userId="dce2c172-62e6-4d50-b888-93ec6715f647" providerId="ADAL" clId="{CB6DB52A-C593-4774-A384-81C08DC47F86}" dt="2023-07-28T12:34:43.630" v="464"/>
          <ac:grpSpMkLst>
            <pc:docMk/>
            <pc:sldMk cId="1510789168" sldId="266"/>
            <ac:grpSpMk id="37" creationId="{510370FD-06A8-BE18-848D-0BA68A49D2A8}"/>
          </ac:grpSpMkLst>
        </pc:grpChg>
        <pc:grpChg chg="mod">
          <ac:chgData name="mehmet sait özdemir" userId="dce2c172-62e6-4d50-b888-93ec6715f647" providerId="ADAL" clId="{CB6DB52A-C593-4774-A384-81C08DC47F86}" dt="2023-07-28T12:34:43.630" v="464"/>
          <ac:grpSpMkLst>
            <pc:docMk/>
            <pc:sldMk cId="1510789168" sldId="266"/>
            <ac:grpSpMk id="56" creationId="{32C9A265-57AC-12BF-68EA-C28E4068EB01}"/>
          </ac:grpSpMkLst>
        </pc:grpChg>
        <pc:grpChg chg="mod">
          <ac:chgData name="mehmet sait özdemir" userId="dce2c172-62e6-4d50-b888-93ec6715f647" providerId="ADAL" clId="{CB6DB52A-C593-4774-A384-81C08DC47F86}" dt="2023-07-28T12:34:48.121" v="469"/>
          <ac:grpSpMkLst>
            <pc:docMk/>
            <pc:sldMk cId="1510789168" sldId="266"/>
            <ac:grpSpMk id="61" creationId="{6D0E382D-CC20-63CC-C305-59CCEB8791DF}"/>
          </ac:grpSpMkLst>
        </pc:grpChg>
        <pc:picChg chg="add mod">
          <ac:chgData name="mehmet sait özdemir" userId="dce2c172-62e6-4d50-b888-93ec6715f647" providerId="ADAL" clId="{CB6DB52A-C593-4774-A384-81C08DC47F86}" dt="2023-07-28T10:51:05.031" v="88" actId="1036"/>
          <ac:picMkLst>
            <pc:docMk/>
            <pc:sldMk cId="1510789168" sldId="266"/>
            <ac:picMk id="3" creationId="{25B0127E-ED47-F478-7814-2B30148C6385}"/>
          </ac:picMkLst>
        </pc:picChg>
        <pc:inkChg chg="add mod">
          <ac:chgData name="mehmet sait özdemir" userId="dce2c172-62e6-4d50-b888-93ec6715f647" providerId="ADAL" clId="{CB6DB52A-C593-4774-A384-81C08DC47F86}" dt="2023-07-28T12:34:11.947" v="421"/>
          <ac:inkMkLst>
            <pc:docMk/>
            <pc:sldMk cId="1510789168" sldId="266"/>
            <ac:inkMk id="2" creationId="{1435AE48-0BB9-A645-2CC3-CC7CD1511D9C}"/>
          </ac:inkMkLst>
        </pc:inkChg>
        <pc:inkChg chg="add mod">
          <ac:chgData name="mehmet sait özdemir" userId="dce2c172-62e6-4d50-b888-93ec6715f647" providerId="ADAL" clId="{CB6DB52A-C593-4774-A384-81C08DC47F86}" dt="2023-07-28T12:34:11.947" v="421"/>
          <ac:inkMkLst>
            <pc:docMk/>
            <pc:sldMk cId="1510789168" sldId="266"/>
            <ac:inkMk id="4" creationId="{A1284872-3427-DB3D-60BD-71D5D74A516B}"/>
          </ac:inkMkLst>
        </pc:inkChg>
        <pc:inkChg chg="add mod">
          <ac:chgData name="mehmet sait özdemir" userId="dce2c172-62e6-4d50-b888-93ec6715f647" providerId="ADAL" clId="{CB6DB52A-C593-4774-A384-81C08DC47F86}" dt="2023-07-28T12:34:11.947" v="421"/>
          <ac:inkMkLst>
            <pc:docMk/>
            <pc:sldMk cId="1510789168" sldId="266"/>
            <ac:inkMk id="6" creationId="{3B28DCB9-5186-3CA5-1DF8-A6152D70989C}"/>
          </ac:inkMkLst>
        </pc:inkChg>
        <pc:inkChg chg="add mod">
          <ac:chgData name="mehmet sait özdemir" userId="dce2c172-62e6-4d50-b888-93ec6715f647" providerId="ADAL" clId="{CB6DB52A-C593-4774-A384-81C08DC47F86}" dt="2023-07-28T12:34:11.947" v="421"/>
          <ac:inkMkLst>
            <pc:docMk/>
            <pc:sldMk cId="1510789168" sldId="266"/>
            <ac:inkMk id="7" creationId="{74BA58C9-196C-AB00-070D-B37BC8234EDB}"/>
          </ac:inkMkLst>
        </pc:inkChg>
        <pc:inkChg chg="add">
          <ac:chgData name="mehmet sait özdemir" userId="dce2c172-62e6-4d50-b888-93ec6715f647" providerId="ADAL" clId="{CB6DB52A-C593-4774-A384-81C08DC47F86}" dt="2023-07-28T12:34:09.215" v="418" actId="9405"/>
          <ac:inkMkLst>
            <pc:docMk/>
            <pc:sldMk cId="1510789168" sldId="266"/>
            <ac:inkMk id="8" creationId="{22E97F54-4916-6E43-B465-51458056C5A7}"/>
          </ac:inkMkLst>
        </pc:inkChg>
        <pc:inkChg chg="add mod">
          <ac:chgData name="mehmet sait özdemir" userId="dce2c172-62e6-4d50-b888-93ec6715f647" providerId="ADAL" clId="{CB6DB52A-C593-4774-A384-81C08DC47F86}" dt="2023-07-28T12:34:11.947" v="421"/>
          <ac:inkMkLst>
            <pc:docMk/>
            <pc:sldMk cId="1510789168" sldId="266"/>
            <ac:inkMk id="9" creationId="{DDB937C6-C5E6-9AF5-6C49-B952C9C960A2}"/>
          </ac:inkMkLst>
        </pc:inkChg>
        <pc:inkChg chg="add mod">
          <ac:chgData name="mehmet sait özdemir" userId="dce2c172-62e6-4d50-b888-93ec6715f647" providerId="ADAL" clId="{CB6DB52A-C593-4774-A384-81C08DC47F86}" dt="2023-07-28T12:34:11.947" v="421"/>
          <ac:inkMkLst>
            <pc:docMk/>
            <pc:sldMk cId="1510789168" sldId="266"/>
            <ac:inkMk id="12" creationId="{826BF374-5B31-8613-FD32-9CD66935D480}"/>
          </ac:inkMkLst>
        </pc:inkChg>
        <pc:inkChg chg="add mod">
          <ac:chgData name="mehmet sait özdemir" userId="dce2c172-62e6-4d50-b888-93ec6715f647" providerId="ADAL" clId="{CB6DB52A-C593-4774-A384-81C08DC47F86}" dt="2023-07-28T12:34:15.803" v="426"/>
          <ac:inkMkLst>
            <pc:docMk/>
            <pc:sldMk cId="1510789168" sldId="266"/>
            <ac:inkMk id="14" creationId="{A854BCE7-B877-47D1-396B-415C70C3377F}"/>
          </ac:inkMkLst>
        </pc:inkChg>
        <pc:inkChg chg="add mod">
          <ac:chgData name="mehmet sait özdemir" userId="dce2c172-62e6-4d50-b888-93ec6715f647" providerId="ADAL" clId="{CB6DB52A-C593-4774-A384-81C08DC47F86}" dt="2023-07-28T12:34:15.803" v="426"/>
          <ac:inkMkLst>
            <pc:docMk/>
            <pc:sldMk cId="1510789168" sldId="266"/>
            <ac:inkMk id="15" creationId="{A18ADAB3-4FC5-D975-BE1F-95E3AE87BBF4}"/>
          </ac:inkMkLst>
        </pc:inkChg>
        <pc:inkChg chg="add mod">
          <ac:chgData name="mehmet sait özdemir" userId="dce2c172-62e6-4d50-b888-93ec6715f647" providerId="ADAL" clId="{CB6DB52A-C593-4774-A384-81C08DC47F86}" dt="2023-07-28T12:34:15.803" v="426"/>
          <ac:inkMkLst>
            <pc:docMk/>
            <pc:sldMk cId="1510789168" sldId="266"/>
            <ac:inkMk id="16" creationId="{FB250DAF-A084-206C-BDE5-E6F24B010F6F}"/>
          </ac:inkMkLst>
        </pc:inkChg>
        <pc:inkChg chg="add mod">
          <ac:chgData name="mehmet sait özdemir" userId="dce2c172-62e6-4d50-b888-93ec6715f647" providerId="ADAL" clId="{CB6DB52A-C593-4774-A384-81C08DC47F86}" dt="2023-07-28T12:34:15.803" v="426"/>
          <ac:inkMkLst>
            <pc:docMk/>
            <pc:sldMk cId="1510789168" sldId="266"/>
            <ac:inkMk id="17" creationId="{2613DC59-3890-232E-D318-7E5ABEC0C46C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19" creationId="{F32A6AB9-F701-E2E5-2816-31145CBF8ADE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0" creationId="{14A66E0F-1958-ECAF-569F-D1BD374D428C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1" creationId="{826F4412-7813-7068-49E2-BD6B4F685397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2" creationId="{45A016EC-B2A9-9F16-B11C-06E71864BE7A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3" creationId="{C2354194-386F-64B6-94C5-76594870111C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4" creationId="{95EF02E7-28AA-C64E-AF6A-F30B7D6485CF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5" creationId="{EEC40382-7805-53AA-FBEF-ABF001F50AE5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6" creationId="{43796AC5-5D22-A825-CBED-CB170EE6AAF4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7" creationId="{E997DDEB-3BB6-F93F-1661-E1BBCEFDBBC6}"/>
          </ac:inkMkLst>
        </pc:inkChg>
        <pc:inkChg chg="add mod">
          <ac:chgData name="mehmet sait özdemir" userId="dce2c172-62e6-4d50-b888-93ec6715f647" providerId="ADAL" clId="{CB6DB52A-C593-4774-A384-81C08DC47F86}" dt="2023-07-28T12:34:24.691" v="437"/>
          <ac:inkMkLst>
            <pc:docMk/>
            <pc:sldMk cId="1510789168" sldId="266"/>
            <ac:inkMk id="28" creationId="{82677945-C9CA-F70D-E3BF-FA8015613FD6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0" creationId="{F683205A-B678-56AA-B469-ADD948DA85F0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1" creationId="{515B26EE-4B09-27C5-47AE-5EE37BA77BF4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2" creationId="{A81E8F03-2F76-7669-08CC-07488E65E18A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3" creationId="{742199CE-7E82-B189-CAE3-BFA33C5603FA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4" creationId="{EC0D76E1-94D6-0D13-635C-02C69F7827E6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5" creationId="{33E3B98F-B484-30DB-F292-3FB9B4FD5645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6" creationId="{1071C450-C3AB-51EA-C843-E76D76AEE3C4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8" creationId="{B190EFD2-8BF6-4BD1-F568-102B2C48DBA7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39" creationId="{B7EEBF1B-FEF6-9A1C-C297-384650EE7B28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0" creationId="{426BAAB4-51AB-A99F-F5D1-7814A8F6884D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1" creationId="{CE237BE9-46D7-C41D-06E3-2EDE1B9B163B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2" creationId="{F19D64E5-D7B6-E220-ED99-B4A6E12CCAC6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3" creationId="{228B01D6-5D14-6E1D-5B83-825DA5EEAC71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4" creationId="{3DF7F1EC-A48B-38DA-98C9-B2A4B3B5BC83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5" creationId="{C2BFCC85-33CD-1238-EC0E-F870A0136330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6" creationId="{B8D8B23F-A86E-385C-AC57-FF15E4438422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7" creationId="{459B9D4C-FC26-9254-A9E9-2AE67E298C70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8" creationId="{EFEE2D24-C8A2-93F4-F059-FE0172B4D6F9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49" creationId="{88EDC2F8-03E3-A23C-215F-BAFD289245AE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50" creationId="{0C0CB1BC-F93D-F34D-C258-B51EEB71F24D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51" creationId="{71B11A49-1280-35DE-4AA2-E2AF1056B2BE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52" creationId="{73D16F6A-DE4E-3059-5C94-B885365BC159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53" creationId="{820A0531-5EFD-F8DF-CBB1-D8171C6183C8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54" creationId="{ADB32957-6AE6-ADB3-1858-9E1CBA1C9004}"/>
          </ac:inkMkLst>
        </pc:inkChg>
        <pc:inkChg chg="add mod">
          <ac:chgData name="mehmet sait özdemir" userId="dce2c172-62e6-4d50-b888-93ec6715f647" providerId="ADAL" clId="{CB6DB52A-C593-4774-A384-81C08DC47F86}" dt="2023-07-28T12:34:43.630" v="464"/>
          <ac:inkMkLst>
            <pc:docMk/>
            <pc:sldMk cId="1510789168" sldId="266"/>
            <ac:inkMk id="55" creationId="{A7C180C8-8273-CC55-2C14-4F46E6E3EFEC}"/>
          </ac:inkMkLst>
        </pc:inkChg>
        <pc:inkChg chg="add">
          <ac:chgData name="mehmet sait özdemir" userId="dce2c172-62e6-4d50-b888-93ec6715f647" providerId="ADAL" clId="{CB6DB52A-C593-4774-A384-81C08DC47F86}" dt="2023-07-28T12:34:44.749" v="465" actId="9405"/>
          <ac:inkMkLst>
            <pc:docMk/>
            <pc:sldMk cId="1510789168" sldId="266"/>
            <ac:inkMk id="57" creationId="{F944056C-DA52-5E18-9900-47A1AF23AA2F}"/>
          </ac:inkMkLst>
        </pc:inkChg>
        <pc:inkChg chg="add mod">
          <ac:chgData name="mehmet sait özdemir" userId="dce2c172-62e6-4d50-b888-93ec6715f647" providerId="ADAL" clId="{CB6DB52A-C593-4774-A384-81C08DC47F86}" dt="2023-07-28T12:34:48.121" v="469"/>
          <ac:inkMkLst>
            <pc:docMk/>
            <pc:sldMk cId="1510789168" sldId="266"/>
            <ac:inkMk id="58" creationId="{2EDDD4A1-71C3-F67D-5F22-67BAA32F9189}"/>
          </ac:inkMkLst>
        </pc:inkChg>
        <pc:inkChg chg="add mod">
          <ac:chgData name="mehmet sait özdemir" userId="dce2c172-62e6-4d50-b888-93ec6715f647" providerId="ADAL" clId="{CB6DB52A-C593-4774-A384-81C08DC47F86}" dt="2023-07-28T12:34:48.121" v="469"/>
          <ac:inkMkLst>
            <pc:docMk/>
            <pc:sldMk cId="1510789168" sldId="266"/>
            <ac:inkMk id="59" creationId="{852683CA-C60A-FF5E-19A7-33C54D44DDE9}"/>
          </ac:inkMkLst>
        </pc:inkChg>
        <pc:inkChg chg="add mod">
          <ac:chgData name="mehmet sait özdemir" userId="dce2c172-62e6-4d50-b888-93ec6715f647" providerId="ADAL" clId="{CB6DB52A-C593-4774-A384-81C08DC47F86}" dt="2023-07-28T12:34:48.121" v="469"/>
          <ac:inkMkLst>
            <pc:docMk/>
            <pc:sldMk cId="1510789168" sldId="266"/>
            <ac:inkMk id="60" creationId="{178FE911-C8C6-CFFD-F07C-F441CFF687B9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2259541527" sldId="266"/>
        </pc:sldMkLst>
      </pc:sldChg>
      <pc:sldChg chg="addSp delSp modSp add mod replId">
        <pc:chgData name="mehmet sait özdemir" userId="dce2c172-62e6-4d50-b888-93ec6715f647" providerId="ADAL" clId="{CB6DB52A-C593-4774-A384-81C08DC47F86}" dt="2023-07-28T12:36:24.794" v="517" actId="9405"/>
        <pc:sldMkLst>
          <pc:docMk/>
          <pc:sldMk cId="1349784653" sldId="267"/>
        </pc:sldMkLst>
        <pc:grpChg chg="mod">
          <ac:chgData name="mehmet sait özdemir" userId="dce2c172-62e6-4d50-b888-93ec6715f647" providerId="ADAL" clId="{CB6DB52A-C593-4774-A384-81C08DC47F86}" dt="2023-07-28T12:35:06.888" v="475"/>
          <ac:grpSpMkLst>
            <pc:docMk/>
            <pc:sldMk cId="1349784653" sldId="267"/>
            <ac:grpSpMk id="9" creationId="{80A3DA6B-5698-7C15-FF2C-514AED4AAFE8}"/>
          </ac:grpSpMkLst>
        </pc:grpChg>
        <pc:grpChg chg="del mod">
          <ac:chgData name="mehmet sait özdemir" userId="dce2c172-62e6-4d50-b888-93ec6715f647" providerId="ADAL" clId="{CB6DB52A-C593-4774-A384-81C08DC47F86}" dt="2023-07-28T12:35:33.309" v="495"/>
          <ac:grpSpMkLst>
            <pc:docMk/>
            <pc:sldMk cId="1349784653" sldId="267"/>
            <ac:grpSpMk id="16" creationId="{E34A5789-2637-1D7A-6186-C27CF5BCDBD1}"/>
          </ac:grpSpMkLst>
        </pc:grpChg>
        <pc:grpChg chg="del mod">
          <ac:chgData name="mehmet sait özdemir" userId="dce2c172-62e6-4d50-b888-93ec6715f647" providerId="ADAL" clId="{CB6DB52A-C593-4774-A384-81C08DC47F86}" dt="2023-07-28T12:35:33.309" v="495"/>
          <ac:grpSpMkLst>
            <pc:docMk/>
            <pc:sldMk cId="1349784653" sldId="267"/>
            <ac:grpSpMk id="17" creationId="{056E2D4A-95A3-F9A3-2332-C3440631B60D}"/>
          </ac:grpSpMkLst>
        </pc:grpChg>
        <pc:grpChg chg="del mod">
          <ac:chgData name="mehmet sait özdemir" userId="dce2c172-62e6-4d50-b888-93ec6715f647" providerId="ADAL" clId="{CB6DB52A-C593-4774-A384-81C08DC47F86}" dt="2023-07-28T12:35:33.309" v="495"/>
          <ac:grpSpMkLst>
            <pc:docMk/>
            <pc:sldMk cId="1349784653" sldId="267"/>
            <ac:grpSpMk id="23" creationId="{DCA1260D-2C8B-ECF7-D148-DE39469CD107}"/>
          </ac:grpSpMkLst>
        </pc:grpChg>
        <pc:grpChg chg="mod">
          <ac:chgData name="mehmet sait özdemir" userId="dce2c172-62e6-4d50-b888-93ec6715f647" providerId="ADAL" clId="{CB6DB52A-C593-4774-A384-81C08DC47F86}" dt="2023-07-28T12:35:17.322" v="492"/>
          <ac:grpSpMkLst>
            <pc:docMk/>
            <pc:sldMk cId="1349784653" sldId="267"/>
            <ac:grpSpMk id="29" creationId="{084891F1-1DF0-6B70-FFA4-AEAF1CE5BF3C}"/>
          </ac:grpSpMkLst>
        </pc:grpChg>
        <pc:grpChg chg="mod">
          <ac:chgData name="mehmet sait özdemir" userId="dce2c172-62e6-4d50-b888-93ec6715f647" providerId="ADAL" clId="{CB6DB52A-C593-4774-A384-81C08DC47F86}" dt="2023-07-28T12:35:33.309" v="495"/>
          <ac:grpSpMkLst>
            <pc:docMk/>
            <pc:sldMk cId="1349784653" sldId="267"/>
            <ac:grpSpMk id="32" creationId="{300439B4-D034-0554-C92B-B6506A9710D9}"/>
          </ac:grpSpMkLst>
        </pc:grpChg>
        <pc:grpChg chg="mod">
          <ac:chgData name="mehmet sait özdemir" userId="dce2c172-62e6-4d50-b888-93ec6715f647" providerId="ADAL" clId="{CB6DB52A-C593-4774-A384-81C08DC47F86}" dt="2023-07-28T12:35:33.309" v="495"/>
          <ac:grpSpMkLst>
            <pc:docMk/>
            <pc:sldMk cId="1349784653" sldId="267"/>
            <ac:grpSpMk id="33" creationId="{5335BE97-8FB9-3B16-1B30-4E9DD2591AF4}"/>
          </ac:grpSpMkLst>
        </pc:grpChg>
        <pc:grpChg chg="mod">
          <ac:chgData name="mehmet sait özdemir" userId="dce2c172-62e6-4d50-b888-93ec6715f647" providerId="ADAL" clId="{CB6DB52A-C593-4774-A384-81C08DC47F86}" dt="2023-07-28T12:35:51.853" v="500"/>
          <ac:grpSpMkLst>
            <pc:docMk/>
            <pc:sldMk cId="1349784653" sldId="267"/>
            <ac:grpSpMk id="38" creationId="{A81BAE6C-5962-8664-4F3A-FA519CFA26BF}"/>
          </ac:grpSpMkLst>
        </pc:grpChg>
        <pc:grpChg chg="mod">
          <ac:chgData name="mehmet sait özdemir" userId="dce2c172-62e6-4d50-b888-93ec6715f647" providerId="ADAL" clId="{CB6DB52A-C593-4774-A384-81C08DC47F86}" dt="2023-07-28T12:35:56.081" v="505"/>
          <ac:grpSpMkLst>
            <pc:docMk/>
            <pc:sldMk cId="1349784653" sldId="267"/>
            <ac:grpSpMk id="43" creationId="{DB431EC9-C400-6F91-C010-621A96E9F1CC}"/>
          </ac:grpSpMkLst>
        </pc:grpChg>
        <pc:grpChg chg="mod">
          <ac:chgData name="mehmet sait özdemir" userId="dce2c172-62e6-4d50-b888-93ec6715f647" providerId="ADAL" clId="{CB6DB52A-C593-4774-A384-81C08DC47F86}" dt="2023-07-28T12:36:16.676" v="515"/>
          <ac:grpSpMkLst>
            <pc:docMk/>
            <pc:sldMk cId="1349784653" sldId="267"/>
            <ac:grpSpMk id="53" creationId="{8171F67A-B0D3-37B3-6CE2-ADDAB0AC8C14}"/>
          </ac:grpSpMkLst>
        </pc:grpChg>
        <pc:picChg chg="add mod">
          <ac:chgData name="mehmet sait özdemir" userId="dce2c172-62e6-4d50-b888-93ec6715f647" providerId="ADAL" clId="{CB6DB52A-C593-4774-A384-81C08DC47F86}" dt="2023-07-28T10:51:36.145" v="92" actId="14100"/>
          <ac:picMkLst>
            <pc:docMk/>
            <pc:sldMk cId="1349784653" sldId="267"/>
            <ac:picMk id="3" creationId="{FF669D5B-A765-B2C3-2E1D-EECD2786F73E}"/>
          </ac:picMkLst>
        </pc:picChg>
        <pc:inkChg chg="add mod">
          <ac:chgData name="mehmet sait özdemir" userId="dce2c172-62e6-4d50-b888-93ec6715f647" providerId="ADAL" clId="{CB6DB52A-C593-4774-A384-81C08DC47F86}" dt="2023-07-28T12:35:06.888" v="475"/>
          <ac:inkMkLst>
            <pc:docMk/>
            <pc:sldMk cId="1349784653" sldId="267"/>
            <ac:inkMk id="2" creationId="{57D1EBD0-2DF7-711B-9445-0195D3739771}"/>
          </ac:inkMkLst>
        </pc:inkChg>
        <pc:inkChg chg="add mod">
          <ac:chgData name="mehmet sait özdemir" userId="dce2c172-62e6-4d50-b888-93ec6715f647" providerId="ADAL" clId="{CB6DB52A-C593-4774-A384-81C08DC47F86}" dt="2023-07-28T12:35:06.888" v="475"/>
          <ac:inkMkLst>
            <pc:docMk/>
            <pc:sldMk cId="1349784653" sldId="267"/>
            <ac:inkMk id="4" creationId="{7D7A6ADF-83EC-65C7-4D42-F7D897F4D6EE}"/>
          </ac:inkMkLst>
        </pc:inkChg>
        <pc:inkChg chg="add mod">
          <ac:chgData name="mehmet sait özdemir" userId="dce2c172-62e6-4d50-b888-93ec6715f647" providerId="ADAL" clId="{CB6DB52A-C593-4774-A384-81C08DC47F86}" dt="2023-07-28T12:35:06.888" v="475"/>
          <ac:inkMkLst>
            <pc:docMk/>
            <pc:sldMk cId="1349784653" sldId="267"/>
            <ac:inkMk id="6" creationId="{76BC21B1-75C2-D51D-E202-1B1365278732}"/>
          </ac:inkMkLst>
        </pc:inkChg>
        <pc:inkChg chg="add mod">
          <ac:chgData name="mehmet sait özdemir" userId="dce2c172-62e6-4d50-b888-93ec6715f647" providerId="ADAL" clId="{CB6DB52A-C593-4774-A384-81C08DC47F86}" dt="2023-07-28T12:35:06.888" v="475"/>
          <ac:inkMkLst>
            <pc:docMk/>
            <pc:sldMk cId="1349784653" sldId="267"/>
            <ac:inkMk id="7" creationId="{566D9E4B-AB2F-0082-FD5B-DDD88ACC27AF}"/>
          </ac:inkMkLst>
        </pc:inkChg>
        <pc:inkChg chg="add mod">
          <ac:chgData name="mehmet sait özdemir" userId="dce2c172-62e6-4d50-b888-93ec6715f647" providerId="ADAL" clId="{CB6DB52A-C593-4774-A384-81C08DC47F86}" dt="2023-07-28T12:35:06.888" v="475"/>
          <ac:inkMkLst>
            <pc:docMk/>
            <pc:sldMk cId="1349784653" sldId="267"/>
            <ac:inkMk id="8" creationId="{281B6834-5CB6-DE32-768E-C493C17D60AA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12" creationId="{1907C40D-6800-FD21-5DDC-D9EE158065DF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13" creationId="{903970FD-746F-46AC-0406-A21BD46734A4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14" creationId="{992BB197-DFA2-75E0-DC4B-5C30CE1B6BAB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15" creationId="{A117C33D-1EF3-5F21-5FD6-1AF56EC0279C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18" creationId="{7B419F19-AAAE-98FF-845F-57D94476F9C0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19" creationId="{08494153-F8CF-F360-E5BC-D2AD72421C4A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20" creationId="{E1590699-D0D2-EB62-B0B8-8248DEBA8B16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21" creationId="{907247C6-D8C4-4BFE-A53E-36EED2E0A436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22" creationId="{C78765E6-FB5C-5264-363A-5BFC504E4A52}"/>
          </ac:inkMkLst>
        </pc:inkChg>
        <pc:inkChg chg="add mod">
          <ac:chgData name="mehmet sait özdemir" userId="dce2c172-62e6-4d50-b888-93ec6715f647" providerId="ADAL" clId="{CB6DB52A-C593-4774-A384-81C08DC47F86}" dt="2023-07-28T12:35:17.322" v="492"/>
          <ac:inkMkLst>
            <pc:docMk/>
            <pc:sldMk cId="1349784653" sldId="267"/>
            <ac:inkMk id="24" creationId="{2141343A-71FF-7657-A58D-2172FBC021DC}"/>
          </ac:inkMkLst>
        </pc:inkChg>
        <pc:inkChg chg="add mod">
          <ac:chgData name="mehmet sait özdemir" userId="dce2c172-62e6-4d50-b888-93ec6715f647" providerId="ADAL" clId="{CB6DB52A-C593-4774-A384-81C08DC47F86}" dt="2023-07-28T12:35:17.322" v="492"/>
          <ac:inkMkLst>
            <pc:docMk/>
            <pc:sldMk cId="1349784653" sldId="267"/>
            <ac:inkMk id="25" creationId="{CAC9D757-198E-D522-8FF8-79A888499A55}"/>
          </ac:inkMkLst>
        </pc:inkChg>
        <pc:inkChg chg="add mod">
          <ac:chgData name="mehmet sait özdemir" userId="dce2c172-62e6-4d50-b888-93ec6715f647" providerId="ADAL" clId="{CB6DB52A-C593-4774-A384-81C08DC47F86}" dt="2023-07-28T12:35:17.322" v="492"/>
          <ac:inkMkLst>
            <pc:docMk/>
            <pc:sldMk cId="1349784653" sldId="267"/>
            <ac:inkMk id="26" creationId="{034D5C4A-31C7-40EB-9F25-63005EA20017}"/>
          </ac:inkMkLst>
        </pc:inkChg>
        <pc:inkChg chg="add mod">
          <ac:chgData name="mehmet sait özdemir" userId="dce2c172-62e6-4d50-b888-93ec6715f647" providerId="ADAL" clId="{CB6DB52A-C593-4774-A384-81C08DC47F86}" dt="2023-07-28T12:35:17.322" v="492"/>
          <ac:inkMkLst>
            <pc:docMk/>
            <pc:sldMk cId="1349784653" sldId="267"/>
            <ac:inkMk id="27" creationId="{A61285EA-5E52-881A-2694-0F0153EB9972}"/>
          </ac:inkMkLst>
        </pc:inkChg>
        <pc:inkChg chg="add mod">
          <ac:chgData name="mehmet sait özdemir" userId="dce2c172-62e6-4d50-b888-93ec6715f647" providerId="ADAL" clId="{CB6DB52A-C593-4774-A384-81C08DC47F86}" dt="2023-07-28T12:35:17.322" v="492"/>
          <ac:inkMkLst>
            <pc:docMk/>
            <pc:sldMk cId="1349784653" sldId="267"/>
            <ac:inkMk id="28" creationId="{C96484BB-0080-5C7A-059A-51B85A791DC5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30" creationId="{539B0727-78AF-E63E-D070-7AE904A792FC}"/>
          </ac:inkMkLst>
        </pc:inkChg>
        <pc:inkChg chg="add mod">
          <ac:chgData name="mehmet sait özdemir" userId="dce2c172-62e6-4d50-b888-93ec6715f647" providerId="ADAL" clId="{CB6DB52A-C593-4774-A384-81C08DC47F86}" dt="2023-07-28T12:35:33.309" v="495"/>
          <ac:inkMkLst>
            <pc:docMk/>
            <pc:sldMk cId="1349784653" sldId="267"/>
            <ac:inkMk id="31" creationId="{25B71CC2-45F0-7EAC-AA96-3F5BB59B9830}"/>
          </ac:inkMkLst>
        </pc:inkChg>
        <pc:inkChg chg="add">
          <ac:chgData name="mehmet sait özdemir" userId="dce2c172-62e6-4d50-b888-93ec6715f647" providerId="ADAL" clId="{CB6DB52A-C593-4774-A384-81C08DC47F86}" dt="2023-07-28T12:35:38.498" v="496" actId="9405"/>
          <ac:inkMkLst>
            <pc:docMk/>
            <pc:sldMk cId="1349784653" sldId="267"/>
            <ac:inkMk id="34" creationId="{8E40095B-49FD-4016-7A4E-0C0D28DFD528}"/>
          </ac:inkMkLst>
        </pc:inkChg>
        <pc:inkChg chg="add mod">
          <ac:chgData name="mehmet sait özdemir" userId="dce2c172-62e6-4d50-b888-93ec6715f647" providerId="ADAL" clId="{CB6DB52A-C593-4774-A384-81C08DC47F86}" dt="2023-07-28T12:35:51.853" v="500"/>
          <ac:inkMkLst>
            <pc:docMk/>
            <pc:sldMk cId="1349784653" sldId="267"/>
            <ac:inkMk id="35" creationId="{E5F10F65-6126-6962-2AFA-EE696D8F8AE5}"/>
          </ac:inkMkLst>
        </pc:inkChg>
        <pc:inkChg chg="add mod">
          <ac:chgData name="mehmet sait özdemir" userId="dce2c172-62e6-4d50-b888-93ec6715f647" providerId="ADAL" clId="{CB6DB52A-C593-4774-A384-81C08DC47F86}" dt="2023-07-28T12:35:51.853" v="500"/>
          <ac:inkMkLst>
            <pc:docMk/>
            <pc:sldMk cId="1349784653" sldId="267"/>
            <ac:inkMk id="36" creationId="{CD67D788-2DA8-88F5-74E2-EF42705B049F}"/>
          </ac:inkMkLst>
        </pc:inkChg>
        <pc:inkChg chg="add mod">
          <ac:chgData name="mehmet sait özdemir" userId="dce2c172-62e6-4d50-b888-93ec6715f647" providerId="ADAL" clId="{CB6DB52A-C593-4774-A384-81C08DC47F86}" dt="2023-07-28T12:35:51.853" v="500"/>
          <ac:inkMkLst>
            <pc:docMk/>
            <pc:sldMk cId="1349784653" sldId="267"/>
            <ac:inkMk id="37" creationId="{343F6936-74F5-7041-8E15-B74814DCB46E}"/>
          </ac:inkMkLst>
        </pc:inkChg>
        <pc:inkChg chg="add">
          <ac:chgData name="mehmet sait özdemir" userId="dce2c172-62e6-4d50-b888-93ec6715f647" providerId="ADAL" clId="{CB6DB52A-C593-4774-A384-81C08DC47F86}" dt="2023-07-28T12:35:52.891" v="501" actId="9405"/>
          <ac:inkMkLst>
            <pc:docMk/>
            <pc:sldMk cId="1349784653" sldId="267"/>
            <ac:inkMk id="39" creationId="{BC2ACE0C-9363-3D8C-87B2-3898FA27C6F3}"/>
          </ac:inkMkLst>
        </pc:inkChg>
        <pc:inkChg chg="add mod">
          <ac:chgData name="mehmet sait özdemir" userId="dce2c172-62e6-4d50-b888-93ec6715f647" providerId="ADAL" clId="{CB6DB52A-C593-4774-A384-81C08DC47F86}" dt="2023-07-28T12:35:56.081" v="505"/>
          <ac:inkMkLst>
            <pc:docMk/>
            <pc:sldMk cId="1349784653" sldId="267"/>
            <ac:inkMk id="40" creationId="{A80D94AE-BCEF-C400-5DB2-D11CB6823C41}"/>
          </ac:inkMkLst>
        </pc:inkChg>
        <pc:inkChg chg="add mod">
          <ac:chgData name="mehmet sait özdemir" userId="dce2c172-62e6-4d50-b888-93ec6715f647" providerId="ADAL" clId="{CB6DB52A-C593-4774-A384-81C08DC47F86}" dt="2023-07-28T12:35:56.081" v="505"/>
          <ac:inkMkLst>
            <pc:docMk/>
            <pc:sldMk cId="1349784653" sldId="267"/>
            <ac:inkMk id="41" creationId="{DCF551CD-47F4-988A-9E31-0BED5D621712}"/>
          </ac:inkMkLst>
        </pc:inkChg>
        <pc:inkChg chg="add mod">
          <ac:chgData name="mehmet sait özdemir" userId="dce2c172-62e6-4d50-b888-93ec6715f647" providerId="ADAL" clId="{CB6DB52A-C593-4774-A384-81C08DC47F86}" dt="2023-07-28T12:35:56.081" v="505"/>
          <ac:inkMkLst>
            <pc:docMk/>
            <pc:sldMk cId="1349784653" sldId="267"/>
            <ac:inkMk id="42" creationId="{71927FCA-961F-E7CF-705D-9AAC6178EE3C}"/>
          </ac:inkMkLst>
        </pc:inkChg>
        <pc:inkChg chg="add">
          <ac:chgData name="mehmet sait özdemir" userId="dce2c172-62e6-4d50-b888-93ec6715f647" providerId="ADAL" clId="{CB6DB52A-C593-4774-A384-81C08DC47F86}" dt="2023-07-28T12:35:56.517" v="506" actId="9405"/>
          <ac:inkMkLst>
            <pc:docMk/>
            <pc:sldMk cId="1349784653" sldId="267"/>
            <ac:inkMk id="44" creationId="{4248CCEC-D1AA-66AE-60AE-8CB95017DCCE}"/>
          </ac:inkMkLst>
        </pc:inkChg>
        <pc:inkChg chg="add">
          <ac:chgData name="mehmet sait özdemir" userId="dce2c172-62e6-4d50-b888-93ec6715f647" providerId="ADAL" clId="{CB6DB52A-C593-4774-A384-81C08DC47F86}" dt="2023-07-28T12:36:00.952" v="507" actId="9405"/>
          <ac:inkMkLst>
            <pc:docMk/>
            <pc:sldMk cId="1349784653" sldId="267"/>
            <ac:inkMk id="45" creationId="{8677AB2F-ACFD-7D40-C297-FA9DDD87F536}"/>
          </ac:inkMkLst>
        </pc:inkChg>
        <pc:inkChg chg="add">
          <ac:chgData name="mehmet sait özdemir" userId="dce2c172-62e6-4d50-b888-93ec6715f647" providerId="ADAL" clId="{CB6DB52A-C593-4774-A384-81C08DC47F86}" dt="2023-07-28T12:36:02.481" v="508" actId="9405"/>
          <ac:inkMkLst>
            <pc:docMk/>
            <pc:sldMk cId="1349784653" sldId="267"/>
            <ac:inkMk id="46" creationId="{411242C4-F503-FA99-E414-F3A9B8624966}"/>
          </ac:inkMkLst>
        </pc:inkChg>
        <pc:inkChg chg="add">
          <ac:chgData name="mehmet sait özdemir" userId="dce2c172-62e6-4d50-b888-93ec6715f647" providerId="ADAL" clId="{CB6DB52A-C593-4774-A384-81C08DC47F86}" dt="2023-07-28T12:36:06.230" v="509" actId="9405"/>
          <ac:inkMkLst>
            <pc:docMk/>
            <pc:sldMk cId="1349784653" sldId="267"/>
            <ac:inkMk id="47" creationId="{7735F707-4838-EC4C-1CF0-0C60C0A9FDCF}"/>
          </ac:inkMkLst>
        </pc:inkChg>
        <pc:inkChg chg="add">
          <ac:chgData name="mehmet sait özdemir" userId="dce2c172-62e6-4d50-b888-93ec6715f647" providerId="ADAL" clId="{CB6DB52A-C593-4774-A384-81C08DC47F86}" dt="2023-07-28T12:36:11.934" v="510" actId="9405"/>
          <ac:inkMkLst>
            <pc:docMk/>
            <pc:sldMk cId="1349784653" sldId="267"/>
            <ac:inkMk id="48" creationId="{1CCA4790-65C4-5137-0B7A-34A65C46FAF1}"/>
          </ac:inkMkLst>
        </pc:inkChg>
        <pc:inkChg chg="add mod">
          <ac:chgData name="mehmet sait özdemir" userId="dce2c172-62e6-4d50-b888-93ec6715f647" providerId="ADAL" clId="{CB6DB52A-C593-4774-A384-81C08DC47F86}" dt="2023-07-28T12:36:16.676" v="515"/>
          <ac:inkMkLst>
            <pc:docMk/>
            <pc:sldMk cId="1349784653" sldId="267"/>
            <ac:inkMk id="49" creationId="{C3C084B0-664A-A3B8-60F6-ECA93CAC4F48}"/>
          </ac:inkMkLst>
        </pc:inkChg>
        <pc:inkChg chg="add mod">
          <ac:chgData name="mehmet sait özdemir" userId="dce2c172-62e6-4d50-b888-93ec6715f647" providerId="ADAL" clId="{CB6DB52A-C593-4774-A384-81C08DC47F86}" dt="2023-07-28T12:36:16.676" v="515"/>
          <ac:inkMkLst>
            <pc:docMk/>
            <pc:sldMk cId="1349784653" sldId="267"/>
            <ac:inkMk id="50" creationId="{FD919E9A-8D0B-10A7-31EA-871FFA6EBA50}"/>
          </ac:inkMkLst>
        </pc:inkChg>
        <pc:inkChg chg="add mod">
          <ac:chgData name="mehmet sait özdemir" userId="dce2c172-62e6-4d50-b888-93ec6715f647" providerId="ADAL" clId="{CB6DB52A-C593-4774-A384-81C08DC47F86}" dt="2023-07-28T12:36:16.676" v="515"/>
          <ac:inkMkLst>
            <pc:docMk/>
            <pc:sldMk cId="1349784653" sldId="267"/>
            <ac:inkMk id="51" creationId="{60F23A59-5636-2C64-27BE-1F296C2861E1}"/>
          </ac:inkMkLst>
        </pc:inkChg>
        <pc:inkChg chg="add mod">
          <ac:chgData name="mehmet sait özdemir" userId="dce2c172-62e6-4d50-b888-93ec6715f647" providerId="ADAL" clId="{CB6DB52A-C593-4774-A384-81C08DC47F86}" dt="2023-07-28T12:36:16.676" v="515"/>
          <ac:inkMkLst>
            <pc:docMk/>
            <pc:sldMk cId="1349784653" sldId="267"/>
            <ac:inkMk id="52" creationId="{DFD461AC-F20C-1460-4488-6B8BDE5D32CD}"/>
          </ac:inkMkLst>
        </pc:inkChg>
        <pc:inkChg chg="add">
          <ac:chgData name="mehmet sait özdemir" userId="dce2c172-62e6-4d50-b888-93ec6715f647" providerId="ADAL" clId="{CB6DB52A-C593-4774-A384-81C08DC47F86}" dt="2023-07-28T12:36:23.332" v="516" actId="9405"/>
          <ac:inkMkLst>
            <pc:docMk/>
            <pc:sldMk cId="1349784653" sldId="267"/>
            <ac:inkMk id="54" creationId="{FE504E19-02E1-1E6E-5A3D-F736D793A036}"/>
          </ac:inkMkLst>
        </pc:inkChg>
        <pc:inkChg chg="add">
          <ac:chgData name="mehmet sait özdemir" userId="dce2c172-62e6-4d50-b888-93ec6715f647" providerId="ADAL" clId="{CB6DB52A-C593-4774-A384-81C08DC47F86}" dt="2023-07-28T12:36:24.794" v="517" actId="9405"/>
          <ac:inkMkLst>
            <pc:docMk/>
            <pc:sldMk cId="1349784653" sldId="267"/>
            <ac:inkMk id="55" creationId="{7DF49AF9-BCB4-65C7-9E7E-64A555B99BF7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1955385745" sldId="267"/>
        </pc:sldMkLst>
      </pc:sldChg>
      <pc:sldChg chg="addSp delSp modSp add mod replId">
        <pc:chgData name="mehmet sait özdemir" userId="dce2c172-62e6-4d50-b888-93ec6715f647" providerId="ADAL" clId="{CB6DB52A-C593-4774-A384-81C08DC47F86}" dt="2023-07-28T12:37:27.697" v="556" actId="9405"/>
        <pc:sldMkLst>
          <pc:docMk/>
          <pc:sldMk cId="1486323142" sldId="268"/>
        </pc:sldMkLst>
        <pc:grpChg chg="del mod">
          <ac:chgData name="mehmet sait özdemir" userId="dce2c172-62e6-4d50-b888-93ec6715f647" providerId="ADAL" clId="{CB6DB52A-C593-4774-A384-81C08DC47F86}" dt="2023-07-28T12:37:17.465" v="533"/>
          <ac:grpSpMkLst>
            <pc:docMk/>
            <pc:sldMk cId="1486323142" sldId="268"/>
            <ac:grpSpMk id="14" creationId="{578DEB1D-B190-CEB5-2EC6-1010FAD04D63}"/>
          </ac:grpSpMkLst>
        </pc:grpChg>
        <pc:grpChg chg="mod">
          <ac:chgData name="mehmet sait özdemir" userId="dce2c172-62e6-4d50-b888-93ec6715f647" providerId="ADAL" clId="{CB6DB52A-C593-4774-A384-81C08DC47F86}" dt="2023-07-28T12:37:17.465" v="533"/>
          <ac:grpSpMkLst>
            <pc:docMk/>
            <pc:sldMk cId="1486323142" sldId="268"/>
            <ac:grpSpMk id="21" creationId="{7FEDA4F0-7915-BA35-EADE-9CB289A18798}"/>
          </ac:grpSpMkLst>
        </pc:grpChg>
        <pc:grpChg chg="mod">
          <ac:chgData name="mehmet sait özdemir" userId="dce2c172-62e6-4d50-b888-93ec6715f647" providerId="ADAL" clId="{CB6DB52A-C593-4774-A384-81C08DC47F86}" dt="2023-07-28T12:37:17.465" v="533"/>
          <ac:grpSpMkLst>
            <pc:docMk/>
            <pc:sldMk cId="1486323142" sldId="268"/>
            <ac:grpSpMk id="22" creationId="{019BDF82-76D7-3872-3B55-F05A0A33C12F}"/>
          </ac:grpSpMkLst>
        </pc:grpChg>
        <pc:grpChg chg="mod">
          <ac:chgData name="mehmet sait özdemir" userId="dce2c172-62e6-4d50-b888-93ec6715f647" providerId="ADAL" clId="{CB6DB52A-C593-4774-A384-81C08DC47F86}" dt="2023-07-28T12:37:24.605" v="554"/>
          <ac:grpSpMkLst>
            <pc:docMk/>
            <pc:sldMk cId="1486323142" sldId="268"/>
            <ac:grpSpMk id="43" creationId="{FDF83F13-4D08-5C8D-DE5E-6A313F8716C2}"/>
          </ac:grpSpMkLst>
        </pc:grpChg>
        <pc:grpChg chg="mod">
          <ac:chgData name="mehmet sait özdemir" userId="dce2c172-62e6-4d50-b888-93ec6715f647" providerId="ADAL" clId="{CB6DB52A-C593-4774-A384-81C08DC47F86}" dt="2023-07-28T12:37:24.605" v="554"/>
          <ac:grpSpMkLst>
            <pc:docMk/>
            <pc:sldMk cId="1486323142" sldId="268"/>
            <ac:grpSpMk id="44" creationId="{2EA902CE-5ACC-1B58-5003-72859E5C7373}"/>
          </ac:grpSpMkLst>
        </pc:grpChg>
        <pc:picChg chg="add mod">
          <ac:chgData name="mehmet sait özdemir" userId="dce2c172-62e6-4d50-b888-93ec6715f647" providerId="ADAL" clId="{CB6DB52A-C593-4774-A384-81C08DC47F86}" dt="2023-07-28T10:52:09.716" v="95" actId="1076"/>
          <ac:picMkLst>
            <pc:docMk/>
            <pc:sldMk cId="1486323142" sldId="268"/>
            <ac:picMk id="3" creationId="{04A45455-7742-3966-8B18-77B087D93A18}"/>
          </ac:picMkLst>
        </pc:picChg>
        <pc:inkChg chg="add">
          <ac:chgData name="mehmet sait özdemir" userId="dce2c172-62e6-4d50-b888-93ec6715f647" providerId="ADAL" clId="{CB6DB52A-C593-4774-A384-81C08DC47F86}" dt="2023-07-28T12:36:55.417" v="518" actId="9405"/>
          <ac:inkMkLst>
            <pc:docMk/>
            <pc:sldMk cId="1486323142" sldId="268"/>
            <ac:inkMk id="2" creationId="{3F9EAC64-BA3A-75B1-3BC6-D296016FBC07}"/>
          </ac:inkMkLst>
        </pc:inkChg>
        <pc:inkChg chg="add">
          <ac:chgData name="mehmet sait özdemir" userId="dce2c172-62e6-4d50-b888-93ec6715f647" providerId="ADAL" clId="{CB6DB52A-C593-4774-A384-81C08DC47F86}" dt="2023-07-28T12:36:57.128" v="519" actId="9405"/>
          <ac:inkMkLst>
            <pc:docMk/>
            <pc:sldMk cId="1486323142" sldId="268"/>
            <ac:inkMk id="4" creationId="{EB62935B-B580-1EF0-5A90-10C435A8ED71}"/>
          </ac:inkMkLst>
        </pc:inkChg>
        <pc:inkChg chg="add">
          <ac:chgData name="mehmet sait özdemir" userId="dce2c172-62e6-4d50-b888-93ec6715f647" providerId="ADAL" clId="{CB6DB52A-C593-4774-A384-81C08DC47F86}" dt="2023-07-28T12:37:00.138" v="520" actId="9405"/>
          <ac:inkMkLst>
            <pc:docMk/>
            <pc:sldMk cId="1486323142" sldId="268"/>
            <ac:inkMk id="6" creationId="{97CDB1BE-1A00-66AB-2E51-387FA976D265}"/>
          </ac:inkMkLst>
        </pc:inkChg>
        <pc:inkChg chg="add">
          <ac:chgData name="mehmet sait özdemir" userId="dce2c172-62e6-4d50-b888-93ec6715f647" providerId="ADAL" clId="{CB6DB52A-C593-4774-A384-81C08DC47F86}" dt="2023-07-28T12:37:03.745" v="521" actId="9405"/>
          <ac:inkMkLst>
            <pc:docMk/>
            <pc:sldMk cId="1486323142" sldId="268"/>
            <ac:inkMk id="7" creationId="{EB883172-8ADC-6F6B-7DA3-27A6DB651F7D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8" creationId="{BB4FAC4A-53B2-BE0F-BED5-DEAC1E008AF9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9" creationId="{FBE8E5DF-DF36-070D-BC5F-870DC16FAF24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12" creationId="{F79C2CEE-9D17-74B2-E2CF-68F63A6371E0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13" creationId="{56248977-FE68-31EC-22BA-87EFD3781BC6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15" creationId="{5CC7DB77-5550-7139-54E1-D80F4AD81992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16" creationId="{AEEB4BD5-42CA-703C-B89B-D217CFE3CE1F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17" creationId="{B30B487B-31F5-C84E-5249-C0AE08004810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18" creationId="{26D88CF4-E47A-BDBA-13FB-2FE187A5C96B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19" creationId="{7A84FA29-E628-3976-6EC9-23187D22B64E}"/>
          </ac:inkMkLst>
        </pc:inkChg>
        <pc:inkChg chg="add mod">
          <ac:chgData name="mehmet sait özdemir" userId="dce2c172-62e6-4d50-b888-93ec6715f647" providerId="ADAL" clId="{CB6DB52A-C593-4774-A384-81C08DC47F86}" dt="2023-07-28T12:37:17.465" v="533"/>
          <ac:inkMkLst>
            <pc:docMk/>
            <pc:sldMk cId="1486323142" sldId="268"/>
            <ac:inkMk id="20" creationId="{20490E48-73D8-048D-192E-A91EFA6EE7EC}"/>
          </ac:inkMkLst>
        </pc:inkChg>
        <pc:inkChg chg="add">
          <ac:chgData name="mehmet sait özdemir" userId="dce2c172-62e6-4d50-b888-93ec6715f647" providerId="ADAL" clId="{CB6DB52A-C593-4774-A384-81C08DC47F86}" dt="2023-07-28T12:37:18.169" v="534" actId="9405"/>
          <ac:inkMkLst>
            <pc:docMk/>
            <pc:sldMk cId="1486323142" sldId="268"/>
            <ac:inkMk id="23" creationId="{1CD5A54B-051E-C69E-D737-9FB129C84952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24" creationId="{2F1EBA02-1ABE-5D66-4AB0-B5F6B723E1B7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25" creationId="{0394A94E-B5C6-3B9A-6DD4-468243A410EA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26" creationId="{D6EAC65C-A5B1-3F1B-C5EA-EA5E1B83BDAB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27" creationId="{F8906E9C-D7D9-A55E-0C46-805498455D01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28" creationId="{75E59042-2243-F5D7-A967-2B1B4EBE929F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29" creationId="{9ADD8D6C-275B-F206-863E-0C980099D02D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0" creationId="{7ED16A89-7B9B-430B-BEAD-8E02A1BAD81F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1" creationId="{1D8B8006-C81E-EB43-6489-A52C96CB761B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2" creationId="{78A55950-64FB-89E5-134D-DDC6BB4E6CD1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3" creationId="{D06EE8A1-BB07-0779-8364-117C07208429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4" creationId="{1E1C7777-1A46-D384-B624-97790E31798D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5" creationId="{78C12AF7-F98E-D861-967A-FFEED72F254E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6" creationId="{23AE9638-E6B6-C906-B431-7A65A766C098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7" creationId="{D379BDCA-6EF6-C601-B841-E1238C12EDBB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8" creationId="{EC2A6080-BEBE-944B-6A0D-9A0E90A8A1DF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39" creationId="{17559455-2211-F841-A732-1FEA286D4CF6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40" creationId="{75F04C0E-1408-4F49-281F-06C99DDCA050}"/>
          </ac:inkMkLst>
        </pc:inkChg>
        <pc:inkChg chg="add mod">
          <ac:chgData name="mehmet sait özdemir" userId="dce2c172-62e6-4d50-b888-93ec6715f647" providerId="ADAL" clId="{CB6DB52A-C593-4774-A384-81C08DC47F86}" dt="2023-07-28T12:37:24.605" v="554"/>
          <ac:inkMkLst>
            <pc:docMk/>
            <pc:sldMk cId="1486323142" sldId="268"/>
            <ac:inkMk id="41" creationId="{D54F49E6-8374-F8CE-6A75-CABAF4036B85}"/>
          </ac:inkMkLst>
        </pc:inkChg>
        <pc:inkChg chg="add">
          <ac:chgData name="mehmet sait özdemir" userId="dce2c172-62e6-4d50-b888-93ec6715f647" providerId="ADAL" clId="{CB6DB52A-C593-4774-A384-81C08DC47F86}" dt="2023-07-28T12:37:24.034" v="553" actId="9405"/>
          <ac:inkMkLst>
            <pc:docMk/>
            <pc:sldMk cId="1486323142" sldId="268"/>
            <ac:inkMk id="42" creationId="{39B81354-0420-E237-6D52-DABECAB904A2}"/>
          </ac:inkMkLst>
        </pc:inkChg>
        <pc:inkChg chg="add">
          <ac:chgData name="mehmet sait özdemir" userId="dce2c172-62e6-4d50-b888-93ec6715f647" providerId="ADAL" clId="{CB6DB52A-C593-4774-A384-81C08DC47F86}" dt="2023-07-28T12:37:27.295" v="555" actId="9405"/>
          <ac:inkMkLst>
            <pc:docMk/>
            <pc:sldMk cId="1486323142" sldId="268"/>
            <ac:inkMk id="45" creationId="{642D516E-885F-9E60-00BB-0D6E8AF40125}"/>
          </ac:inkMkLst>
        </pc:inkChg>
        <pc:inkChg chg="add">
          <ac:chgData name="mehmet sait özdemir" userId="dce2c172-62e6-4d50-b888-93ec6715f647" providerId="ADAL" clId="{CB6DB52A-C593-4774-A384-81C08DC47F86}" dt="2023-07-28T12:37:27.697" v="556" actId="9405"/>
          <ac:inkMkLst>
            <pc:docMk/>
            <pc:sldMk cId="1486323142" sldId="268"/>
            <ac:inkMk id="46" creationId="{99A4CD5F-D100-5EE5-5469-74597C4C682F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1918632319" sldId="268"/>
        </pc:sldMkLst>
      </pc:sldChg>
      <pc:sldChg chg="addSp delSp modSp add mod replId">
        <pc:chgData name="mehmet sait özdemir" userId="dce2c172-62e6-4d50-b888-93ec6715f647" providerId="ADAL" clId="{CB6DB52A-C593-4774-A384-81C08DC47F86}" dt="2023-07-28T12:38:10.327" v="587" actId="9405"/>
        <pc:sldMkLst>
          <pc:docMk/>
          <pc:sldMk cId="2784833844" sldId="269"/>
        </pc:sldMkLst>
        <pc:grpChg chg="mod">
          <ac:chgData name="mehmet sait özdemir" userId="dce2c172-62e6-4d50-b888-93ec6715f647" providerId="ADAL" clId="{CB6DB52A-C593-4774-A384-81C08DC47F86}" dt="2023-07-28T12:37:43.976" v="565"/>
          <ac:grpSpMkLst>
            <pc:docMk/>
            <pc:sldMk cId="2784833844" sldId="269"/>
            <ac:grpSpMk id="14" creationId="{3C398431-9454-94E0-C488-8F6ADBA27D01}"/>
          </ac:grpSpMkLst>
        </pc:grpChg>
        <pc:grpChg chg="mod">
          <ac:chgData name="mehmet sait özdemir" userId="dce2c172-62e6-4d50-b888-93ec6715f647" providerId="ADAL" clId="{CB6DB52A-C593-4774-A384-81C08DC47F86}" dt="2023-07-28T12:37:43.976" v="565"/>
          <ac:grpSpMkLst>
            <pc:docMk/>
            <pc:sldMk cId="2784833844" sldId="269"/>
            <ac:grpSpMk id="15" creationId="{ECDEF04F-0454-7715-D4BC-C47649849A27}"/>
          </ac:grpSpMkLst>
        </pc:grpChg>
        <pc:grpChg chg="mod">
          <ac:chgData name="mehmet sait özdemir" userId="dce2c172-62e6-4d50-b888-93ec6715f647" providerId="ADAL" clId="{CB6DB52A-C593-4774-A384-81C08DC47F86}" dt="2023-07-28T12:37:43.976" v="565"/>
          <ac:grpSpMkLst>
            <pc:docMk/>
            <pc:sldMk cId="2784833844" sldId="269"/>
            <ac:grpSpMk id="16" creationId="{83E24AD2-4B20-0D25-D8D5-0FB67B67137D}"/>
          </ac:grpSpMkLst>
        </pc:grpChg>
        <pc:grpChg chg="del mod">
          <ac:chgData name="mehmet sait özdemir" userId="dce2c172-62e6-4d50-b888-93ec6715f647" providerId="ADAL" clId="{CB6DB52A-C593-4774-A384-81C08DC47F86}" dt="2023-07-28T12:37:57.022" v="580"/>
          <ac:grpSpMkLst>
            <pc:docMk/>
            <pc:sldMk cId="2784833844" sldId="269"/>
            <ac:grpSpMk id="24" creationId="{9CD4CFA3-026F-2BFC-D96A-4924B145A2EC}"/>
          </ac:grpSpMkLst>
        </pc:grpChg>
        <pc:grpChg chg="mod">
          <ac:chgData name="mehmet sait özdemir" userId="dce2c172-62e6-4d50-b888-93ec6715f647" providerId="ADAL" clId="{CB6DB52A-C593-4774-A384-81C08DC47F86}" dt="2023-07-28T12:37:57.022" v="580"/>
          <ac:grpSpMkLst>
            <pc:docMk/>
            <pc:sldMk cId="2784833844" sldId="269"/>
            <ac:grpSpMk id="31" creationId="{1AE4E250-6D7F-F5F6-6B6E-0388B8CEAFC8}"/>
          </ac:grpSpMkLst>
        </pc:grpChg>
        <pc:grpChg chg="mod">
          <ac:chgData name="mehmet sait özdemir" userId="dce2c172-62e6-4d50-b888-93ec6715f647" providerId="ADAL" clId="{CB6DB52A-C593-4774-A384-81C08DC47F86}" dt="2023-07-28T12:37:57.022" v="580"/>
          <ac:grpSpMkLst>
            <pc:docMk/>
            <pc:sldMk cId="2784833844" sldId="269"/>
            <ac:grpSpMk id="32" creationId="{9B5B4548-0DBC-4DB6-EB07-BB9F2D7F7B39}"/>
          </ac:grpSpMkLst>
        </pc:grpChg>
        <pc:grpChg chg="mod">
          <ac:chgData name="mehmet sait özdemir" userId="dce2c172-62e6-4d50-b888-93ec6715f647" providerId="ADAL" clId="{CB6DB52A-C593-4774-A384-81C08DC47F86}" dt="2023-07-28T12:37:58.728" v="583"/>
          <ac:grpSpMkLst>
            <pc:docMk/>
            <pc:sldMk cId="2784833844" sldId="269"/>
            <ac:grpSpMk id="35" creationId="{71603144-052D-D9CB-88AE-7F4F912B5969}"/>
          </ac:grpSpMkLst>
        </pc:grpChg>
        <pc:picChg chg="add mod">
          <ac:chgData name="mehmet sait özdemir" userId="dce2c172-62e6-4d50-b888-93ec6715f647" providerId="ADAL" clId="{CB6DB52A-C593-4774-A384-81C08DC47F86}" dt="2023-07-28T10:52:47.463" v="98" actId="1076"/>
          <ac:picMkLst>
            <pc:docMk/>
            <pc:sldMk cId="2784833844" sldId="269"/>
            <ac:picMk id="3" creationId="{0850A1DD-F030-2993-F7D9-8546FCB4E941}"/>
          </ac:picMkLst>
        </pc:picChg>
        <pc:inkChg chg="add mod">
          <ac:chgData name="mehmet sait özdemir" userId="dce2c172-62e6-4d50-b888-93ec6715f647" providerId="ADAL" clId="{CB6DB52A-C593-4774-A384-81C08DC47F86}" dt="2023-07-28T12:37:43.976" v="565"/>
          <ac:inkMkLst>
            <pc:docMk/>
            <pc:sldMk cId="2784833844" sldId="269"/>
            <ac:inkMk id="2" creationId="{E6ACF432-E151-42F7-CE1E-67A05EACBC8E}"/>
          </ac:inkMkLst>
        </pc:inkChg>
        <pc:inkChg chg="add mod">
          <ac:chgData name="mehmet sait özdemir" userId="dce2c172-62e6-4d50-b888-93ec6715f647" providerId="ADAL" clId="{CB6DB52A-C593-4774-A384-81C08DC47F86}" dt="2023-07-28T12:37:43.976" v="565"/>
          <ac:inkMkLst>
            <pc:docMk/>
            <pc:sldMk cId="2784833844" sldId="269"/>
            <ac:inkMk id="4" creationId="{961045A2-2E8F-DC78-1813-87EF921A3997}"/>
          </ac:inkMkLst>
        </pc:inkChg>
        <pc:inkChg chg="add mod">
          <ac:chgData name="mehmet sait özdemir" userId="dce2c172-62e6-4d50-b888-93ec6715f647" providerId="ADAL" clId="{CB6DB52A-C593-4774-A384-81C08DC47F86}" dt="2023-07-28T12:37:43.976" v="565"/>
          <ac:inkMkLst>
            <pc:docMk/>
            <pc:sldMk cId="2784833844" sldId="269"/>
            <ac:inkMk id="6" creationId="{79CBACA5-CC9E-A169-482C-4EF14D0E226B}"/>
          </ac:inkMkLst>
        </pc:inkChg>
        <pc:inkChg chg="add mod">
          <ac:chgData name="mehmet sait özdemir" userId="dce2c172-62e6-4d50-b888-93ec6715f647" providerId="ADAL" clId="{CB6DB52A-C593-4774-A384-81C08DC47F86}" dt="2023-07-28T12:37:43.976" v="565"/>
          <ac:inkMkLst>
            <pc:docMk/>
            <pc:sldMk cId="2784833844" sldId="269"/>
            <ac:inkMk id="7" creationId="{95F841F3-15E0-6B9A-E1A8-4C90D8320C5A}"/>
          </ac:inkMkLst>
        </pc:inkChg>
        <pc:inkChg chg="add mod">
          <ac:chgData name="mehmet sait özdemir" userId="dce2c172-62e6-4d50-b888-93ec6715f647" providerId="ADAL" clId="{CB6DB52A-C593-4774-A384-81C08DC47F86}" dt="2023-07-28T12:37:43.976" v="565"/>
          <ac:inkMkLst>
            <pc:docMk/>
            <pc:sldMk cId="2784833844" sldId="269"/>
            <ac:inkMk id="8" creationId="{12802327-3ACD-B86D-2009-1931CEFE8693}"/>
          </ac:inkMkLst>
        </pc:inkChg>
        <pc:inkChg chg="add mod">
          <ac:chgData name="mehmet sait özdemir" userId="dce2c172-62e6-4d50-b888-93ec6715f647" providerId="ADAL" clId="{CB6DB52A-C593-4774-A384-81C08DC47F86}" dt="2023-07-28T12:37:43.976" v="565"/>
          <ac:inkMkLst>
            <pc:docMk/>
            <pc:sldMk cId="2784833844" sldId="269"/>
            <ac:inkMk id="9" creationId="{ACD38956-56BD-A474-A7A5-7652F07DB696}"/>
          </ac:inkMkLst>
        </pc:inkChg>
        <pc:inkChg chg="add mod">
          <ac:chgData name="mehmet sait özdemir" userId="dce2c172-62e6-4d50-b888-93ec6715f647" providerId="ADAL" clId="{CB6DB52A-C593-4774-A384-81C08DC47F86}" dt="2023-07-28T12:37:43.976" v="565"/>
          <ac:inkMkLst>
            <pc:docMk/>
            <pc:sldMk cId="2784833844" sldId="269"/>
            <ac:inkMk id="12" creationId="{424050C7-DFA5-EF9E-D60E-5E5D732CAFB1}"/>
          </ac:inkMkLst>
        </pc:inkChg>
        <pc:inkChg chg="add mod">
          <ac:chgData name="mehmet sait özdemir" userId="dce2c172-62e6-4d50-b888-93ec6715f647" providerId="ADAL" clId="{CB6DB52A-C593-4774-A384-81C08DC47F86}" dt="2023-07-28T12:37:43.976" v="565"/>
          <ac:inkMkLst>
            <pc:docMk/>
            <pc:sldMk cId="2784833844" sldId="269"/>
            <ac:inkMk id="13" creationId="{B0930072-138E-095C-50C4-434987D93B36}"/>
          </ac:inkMkLst>
        </pc:inkChg>
        <pc:inkChg chg="add">
          <ac:chgData name="mehmet sait özdemir" userId="dce2c172-62e6-4d50-b888-93ec6715f647" providerId="ADAL" clId="{CB6DB52A-C593-4774-A384-81C08DC47F86}" dt="2023-07-28T12:37:46.995" v="566" actId="9405"/>
          <ac:inkMkLst>
            <pc:docMk/>
            <pc:sldMk cId="2784833844" sldId="269"/>
            <ac:inkMk id="17" creationId="{B41BF1C7-31F5-6CE9-7CFF-DFAA32437BE0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18" creationId="{63D350D8-821A-F7BE-0A5E-23999B7AE3E7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19" creationId="{CCA4A614-3099-816A-85C0-EF1A462E09C5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0" creationId="{7003B943-6CD1-0DB2-4AB8-F2018B731A16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1" creationId="{7CC36E6C-3F37-1140-EE07-4E9599093D19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2" creationId="{42D472B7-7C4A-9207-6AA7-F8B3FC635729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3" creationId="{690E7745-2CA2-CE95-5484-41210919684E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5" creationId="{498F4705-DC9A-188D-BF85-5175B9E70C53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6" creationId="{EA46E764-8F4D-077E-FEF4-D66572ED6E60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7" creationId="{CB4FCE53-D7EA-BD49-0786-3039CD015568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8" creationId="{328AD105-58D6-629F-759A-8EFF730132CE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29" creationId="{101E6887-512D-DC51-CBEC-B78898463C23}"/>
          </ac:inkMkLst>
        </pc:inkChg>
        <pc:inkChg chg="add mod">
          <ac:chgData name="mehmet sait özdemir" userId="dce2c172-62e6-4d50-b888-93ec6715f647" providerId="ADAL" clId="{CB6DB52A-C593-4774-A384-81C08DC47F86}" dt="2023-07-28T12:37:57.022" v="580"/>
          <ac:inkMkLst>
            <pc:docMk/>
            <pc:sldMk cId="2784833844" sldId="269"/>
            <ac:inkMk id="30" creationId="{248225CE-EEDC-1F42-E3D9-4D6205218874}"/>
          </ac:inkMkLst>
        </pc:inkChg>
        <pc:inkChg chg="add mod">
          <ac:chgData name="mehmet sait özdemir" userId="dce2c172-62e6-4d50-b888-93ec6715f647" providerId="ADAL" clId="{CB6DB52A-C593-4774-A384-81C08DC47F86}" dt="2023-07-28T12:37:58.728" v="583"/>
          <ac:inkMkLst>
            <pc:docMk/>
            <pc:sldMk cId="2784833844" sldId="269"/>
            <ac:inkMk id="33" creationId="{8CF61E01-932F-CD94-5BD4-1E19925EC238}"/>
          </ac:inkMkLst>
        </pc:inkChg>
        <pc:inkChg chg="add mod">
          <ac:chgData name="mehmet sait özdemir" userId="dce2c172-62e6-4d50-b888-93ec6715f647" providerId="ADAL" clId="{CB6DB52A-C593-4774-A384-81C08DC47F86}" dt="2023-07-28T12:37:58.728" v="583"/>
          <ac:inkMkLst>
            <pc:docMk/>
            <pc:sldMk cId="2784833844" sldId="269"/>
            <ac:inkMk id="34" creationId="{C144CDD5-9681-4D50-EDD5-3CDE1BB3027B}"/>
          </ac:inkMkLst>
        </pc:inkChg>
        <pc:inkChg chg="add">
          <ac:chgData name="mehmet sait özdemir" userId="dce2c172-62e6-4d50-b888-93ec6715f647" providerId="ADAL" clId="{CB6DB52A-C593-4774-A384-81C08DC47F86}" dt="2023-07-28T12:38:02.962" v="584" actId="9405"/>
          <ac:inkMkLst>
            <pc:docMk/>
            <pc:sldMk cId="2784833844" sldId="269"/>
            <ac:inkMk id="36" creationId="{3A7B75D8-B22A-0C32-2965-92A322D2DFBD}"/>
          </ac:inkMkLst>
        </pc:inkChg>
        <pc:inkChg chg="add">
          <ac:chgData name="mehmet sait özdemir" userId="dce2c172-62e6-4d50-b888-93ec6715f647" providerId="ADAL" clId="{CB6DB52A-C593-4774-A384-81C08DC47F86}" dt="2023-07-28T12:38:05.969" v="585" actId="9405"/>
          <ac:inkMkLst>
            <pc:docMk/>
            <pc:sldMk cId="2784833844" sldId="269"/>
            <ac:inkMk id="37" creationId="{BA50F3E0-3F9A-BF60-8CE5-39CC2E803854}"/>
          </ac:inkMkLst>
        </pc:inkChg>
        <pc:inkChg chg="add">
          <ac:chgData name="mehmet sait özdemir" userId="dce2c172-62e6-4d50-b888-93ec6715f647" providerId="ADAL" clId="{CB6DB52A-C593-4774-A384-81C08DC47F86}" dt="2023-07-28T12:38:09.307" v="586" actId="9405"/>
          <ac:inkMkLst>
            <pc:docMk/>
            <pc:sldMk cId="2784833844" sldId="269"/>
            <ac:inkMk id="38" creationId="{995B0E24-7EA5-41EC-2D69-EEB86CA33BAC}"/>
          </ac:inkMkLst>
        </pc:inkChg>
        <pc:inkChg chg="add">
          <ac:chgData name="mehmet sait özdemir" userId="dce2c172-62e6-4d50-b888-93ec6715f647" providerId="ADAL" clId="{CB6DB52A-C593-4774-A384-81C08DC47F86}" dt="2023-07-28T12:38:10.327" v="587" actId="9405"/>
          <ac:inkMkLst>
            <pc:docMk/>
            <pc:sldMk cId="2784833844" sldId="269"/>
            <ac:inkMk id="39" creationId="{7B5029A2-037F-EBB2-5A87-59CFBCEF9991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3015998670" sldId="269"/>
        </pc:sldMkLst>
      </pc:sldChg>
      <pc:sldChg chg="addSp delSp modSp add mod replId">
        <pc:chgData name="mehmet sait özdemir" userId="dce2c172-62e6-4d50-b888-93ec6715f647" providerId="ADAL" clId="{CB6DB52A-C593-4774-A384-81C08DC47F86}" dt="2023-07-28T12:38:58.553" v="633"/>
        <pc:sldMkLst>
          <pc:docMk/>
          <pc:sldMk cId="3334506512" sldId="270"/>
        </pc:sldMkLst>
        <pc:grpChg chg="del mod">
          <ac:chgData name="mehmet sait özdemir" userId="dce2c172-62e6-4d50-b888-93ec6715f647" providerId="ADAL" clId="{CB6DB52A-C593-4774-A384-81C08DC47F86}" dt="2023-07-28T12:38:48.447" v="624"/>
          <ac:grpSpMkLst>
            <pc:docMk/>
            <pc:sldMk cId="3334506512" sldId="270"/>
            <ac:grpSpMk id="14" creationId="{7AE32CB8-3661-6827-F64A-F4CB20B7225F}"/>
          </ac:grpSpMkLst>
        </pc:grpChg>
        <pc:grpChg chg="del mod">
          <ac:chgData name="mehmet sait özdemir" userId="dce2c172-62e6-4d50-b888-93ec6715f647" providerId="ADAL" clId="{CB6DB52A-C593-4774-A384-81C08DC47F86}" dt="2023-07-28T12:38:48.447" v="624"/>
          <ac:grpSpMkLst>
            <pc:docMk/>
            <pc:sldMk cId="3334506512" sldId="270"/>
            <ac:grpSpMk id="15" creationId="{0B31F9FE-ED42-F1CB-78A8-E5D872748877}"/>
          </ac:grpSpMkLst>
        </pc:grpChg>
        <pc:grpChg chg="del mod">
          <ac:chgData name="mehmet sait özdemir" userId="dce2c172-62e6-4d50-b888-93ec6715f647" providerId="ADAL" clId="{CB6DB52A-C593-4774-A384-81C08DC47F86}" dt="2023-07-28T12:38:48.447" v="624"/>
          <ac:grpSpMkLst>
            <pc:docMk/>
            <pc:sldMk cId="3334506512" sldId="270"/>
            <ac:grpSpMk id="20" creationId="{0B67CDF3-B671-2C6B-59F0-3CF406CC9767}"/>
          </ac:grpSpMkLst>
        </pc:grpChg>
        <pc:grpChg chg="del mod">
          <ac:chgData name="mehmet sait özdemir" userId="dce2c172-62e6-4d50-b888-93ec6715f647" providerId="ADAL" clId="{CB6DB52A-C593-4774-A384-81C08DC47F86}" dt="2023-07-28T12:38:48.447" v="624"/>
          <ac:grpSpMkLst>
            <pc:docMk/>
            <pc:sldMk cId="3334506512" sldId="270"/>
            <ac:grpSpMk id="25" creationId="{70AE49A0-5591-62CE-2E01-F6F98A4FCC32}"/>
          </ac:grpSpMkLst>
        </pc:grpChg>
        <pc:grpChg chg="del mod">
          <ac:chgData name="mehmet sait özdemir" userId="dce2c172-62e6-4d50-b888-93ec6715f647" providerId="ADAL" clId="{CB6DB52A-C593-4774-A384-81C08DC47F86}" dt="2023-07-28T12:38:37.714" v="613"/>
          <ac:grpSpMkLst>
            <pc:docMk/>
            <pc:sldMk cId="3334506512" sldId="270"/>
            <ac:grpSpMk id="29" creationId="{B3D26618-6A24-B138-2048-B6E3410418A6}"/>
          </ac:grpSpMkLst>
        </pc:grpChg>
        <pc:grpChg chg="del mod">
          <ac:chgData name="mehmet sait özdemir" userId="dce2c172-62e6-4d50-b888-93ec6715f647" providerId="ADAL" clId="{CB6DB52A-C593-4774-A384-81C08DC47F86}" dt="2023-07-28T12:38:48.447" v="624"/>
          <ac:grpSpMkLst>
            <pc:docMk/>
            <pc:sldMk cId="3334506512" sldId="270"/>
            <ac:grpSpMk id="32" creationId="{42091A7F-DD64-501E-8AA9-18865AEDE06E}"/>
          </ac:grpSpMkLst>
        </pc:grpChg>
        <pc:grpChg chg="del mod">
          <ac:chgData name="mehmet sait özdemir" userId="dce2c172-62e6-4d50-b888-93ec6715f647" providerId="ADAL" clId="{CB6DB52A-C593-4774-A384-81C08DC47F86}" dt="2023-07-28T12:38:48.447" v="624"/>
          <ac:grpSpMkLst>
            <pc:docMk/>
            <pc:sldMk cId="3334506512" sldId="270"/>
            <ac:grpSpMk id="40" creationId="{8F0695E9-BB85-558B-F424-D3AD7FC08829}"/>
          </ac:grpSpMkLst>
        </pc:grpChg>
        <pc:grpChg chg="del mod">
          <ac:chgData name="mehmet sait özdemir" userId="dce2c172-62e6-4d50-b888-93ec6715f647" providerId="ADAL" clId="{CB6DB52A-C593-4774-A384-81C08DC47F86}" dt="2023-07-28T12:38:58.553" v="633"/>
          <ac:grpSpMkLst>
            <pc:docMk/>
            <pc:sldMk cId="3334506512" sldId="270"/>
            <ac:grpSpMk id="43" creationId="{87404357-06CC-0228-E482-2791BA3F2D0C}"/>
          </ac:grpSpMkLst>
        </pc:grpChg>
        <pc:grpChg chg="mod">
          <ac:chgData name="mehmet sait özdemir" userId="dce2c172-62e6-4d50-b888-93ec6715f647" providerId="ADAL" clId="{CB6DB52A-C593-4774-A384-81C08DC47F86}" dt="2023-07-28T12:38:58.553" v="633"/>
          <ac:grpSpMkLst>
            <pc:docMk/>
            <pc:sldMk cId="3334506512" sldId="270"/>
            <ac:grpSpMk id="52" creationId="{299F13D5-C862-B02C-121D-8BF7F9D99C67}"/>
          </ac:grpSpMkLst>
        </pc:grpChg>
        <pc:picChg chg="add mod">
          <ac:chgData name="mehmet sait özdemir" userId="dce2c172-62e6-4d50-b888-93ec6715f647" providerId="ADAL" clId="{CB6DB52A-C593-4774-A384-81C08DC47F86}" dt="2023-07-28T10:53:40.608" v="101" actId="14100"/>
          <ac:picMkLst>
            <pc:docMk/>
            <pc:sldMk cId="3334506512" sldId="270"/>
            <ac:picMk id="3" creationId="{4EB29066-D8B6-E9E6-2794-2E40B7EEE871}"/>
          </ac:picMkLst>
        </pc:pic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2" creationId="{6AED3BBC-CA52-6BF5-D214-31CAB0DFE436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4" creationId="{10962ED0-AF77-C753-91F5-D962A20BB22B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6" creationId="{C6A7903D-F600-5C1D-07A0-72919D63EED8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7" creationId="{FFD7F440-3551-A706-9DDC-DAFCEE9F6114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8" creationId="{ACCB59BE-0CD6-D756-F41F-1D7AB76CE69B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9" creationId="{EBF3520A-C133-371C-3137-C6E0CF5E85AB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12" creationId="{50D52551-0398-05ED-7998-C35F2B4E65D2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13" creationId="{AAE33159-2F9F-F93A-6BC3-BC6333810456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16" creationId="{2674F2E5-8E36-3943-0AD7-9427910210F1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17" creationId="{72933093-8E7E-0CC1-8E86-990A7E195D09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18" creationId="{E0585681-649E-1D59-602E-76BA7A183AC3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19" creationId="{9AC45AC4-4013-F29A-04D8-E6724D213A8C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21" creationId="{AD5BE84A-EB2E-B645-E065-D894D3675FD3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22" creationId="{A96D9F63-A845-F229-0A7C-ACA611B7832C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23" creationId="{277F30D5-20FC-DC22-1CC8-E318AC11A8C6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24" creationId="{9A3B24D2-D33B-90F2-56F8-CEAD6CB4ED82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26" creationId="{0E2F9407-A440-185F-21F3-25A0CAE5848A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27" creationId="{49913130-FBB5-D41E-CF76-BCD374E21F58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28" creationId="{E2CB9C0A-27B0-6AE1-BE77-ADC5578E4B04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30" creationId="{54744D2A-5BAD-3B54-FA75-646992544E65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31" creationId="{01CD22CE-DF8D-0E48-1460-817071AC34D6}"/>
          </ac:inkMkLst>
        </pc:inkChg>
        <pc:inkChg chg="add">
          <ac:chgData name="mehmet sait özdemir" userId="dce2c172-62e6-4d50-b888-93ec6715f647" providerId="ADAL" clId="{CB6DB52A-C593-4774-A384-81C08DC47F86}" dt="2023-07-28T12:38:39.202" v="614" actId="9405"/>
          <ac:inkMkLst>
            <pc:docMk/>
            <pc:sldMk cId="3334506512" sldId="270"/>
            <ac:inkMk id="33" creationId="{5DBE24DE-00BA-1764-EFC1-B64F4961CF72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34" creationId="{F79DAF9F-B560-196B-BC21-C213D6620FD4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35" creationId="{DD8EC354-A579-E1D2-1CAA-9059B7C1B9AC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36" creationId="{4311AE4A-AB50-0B5A-C5E4-1B11789B3A40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37" creationId="{C8A5A24A-E140-C04E-2490-A56C87B24382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38" creationId="{8B25990D-5CD5-BAEA-A04E-0FA87373BA0C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39" creationId="{4133EFB6-88C4-5355-6A53-B133E464E0CA}"/>
          </ac:inkMkLst>
        </pc:inkChg>
        <pc:inkChg chg="add">
          <ac:chgData name="mehmet sait özdemir" userId="dce2c172-62e6-4d50-b888-93ec6715f647" providerId="ADAL" clId="{CB6DB52A-C593-4774-A384-81C08DC47F86}" dt="2023-07-28T12:38:44.752" v="622" actId="9405"/>
          <ac:inkMkLst>
            <pc:docMk/>
            <pc:sldMk cId="3334506512" sldId="270"/>
            <ac:inkMk id="41" creationId="{BE3DEE8B-7C03-F2F1-AF80-5B00E30979FD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42" creationId="{71AB3C94-EC84-B3A2-8592-04780A195BBE}"/>
          </ac:inkMkLst>
        </pc:inkChg>
        <pc:inkChg chg="add">
          <ac:chgData name="mehmet sait özdemir" userId="dce2c172-62e6-4d50-b888-93ec6715f647" providerId="ADAL" clId="{CB6DB52A-C593-4774-A384-81C08DC47F86}" dt="2023-07-28T12:38:49.747" v="625" actId="9405"/>
          <ac:inkMkLst>
            <pc:docMk/>
            <pc:sldMk cId="3334506512" sldId="270"/>
            <ac:inkMk id="44" creationId="{26F889C7-F21F-67D2-5862-C4729F039257}"/>
          </ac:inkMkLst>
        </pc:inkChg>
        <pc:inkChg chg="add">
          <ac:chgData name="mehmet sait özdemir" userId="dce2c172-62e6-4d50-b888-93ec6715f647" providerId="ADAL" clId="{CB6DB52A-C593-4774-A384-81C08DC47F86}" dt="2023-07-28T12:38:52.685" v="626" actId="9405"/>
          <ac:inkMkLst>
            <pc:docMk/>
            <pc:sldMk cId="3334506512" sldId="270"/>
            <ac:inkMk id="45" creationId="{5FF012C5-9B93-E0AF-7948-C74FC3EBE236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46" creationId="{B85CA979-7FF1-DE1B-B3AC-C771BD5BCAC0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47" creationId="{77DDF7E7-CF96-A163-CF48-FD69F94A54FE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48" creationId="{E83A1B96-7B9A-F367-7D96-1928F29D453C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49" creationId="{8A1DC74F-236D-95EE-DDF0-01DB21DD6BC8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50" creationId="{1ABAAF21-328D-DEEA-E9C9-E2C9633325B4}"/>
          </ac:inkMkLst>
        </pc:inkChg>
        <pc:inkChg chg="add mod">
          <ac:chgData name="mehmet sait özdemir" userId="dce2c172-62e6-4d50-b888-93ec6715f647" providerId="ADAL" clId="{CB6DB52A-C593-4774-A384-81C08DC47F86}" dt="2023-07-28T12:38:58.553" v="633"/>
          <ac:inkMkLst>
            <pc:docMk/>
            <pc:sldMk cId="3334506512" sldId="270"/>
            <ac:inkMk id="51" creationId="{CBC98B7B-BAD7-047B-C05B-43F8F6F9929C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4006350683" sldId="270"/>
        </pc:sldMkLst>
      </pc:sldChg>
      <pc:sldChg chg="addSp modSp add mod replId">
        <pc:chgData name="mehmet sait özdemir" userId="dce2c172-62e6-4d50-b888-93ec6715f647" providerId="ADAL" clId="{CB6DB52A-C593-4774-A384-81C08DC47F86}" dt="2023-07-28T12:39:35.306" v="639" actId="9405"/>
        <pc:sldMkLst>
          <pc:docMk/>
          <pc:sldMk cId="1607769128" sldId="271"/>
        </pc:sldMkLst>
        <pc:picChg chg="add mod">
          <ac:chgData name="mehmet sait özdemir" userId="dce2c172-62e6-4d50-b888-93ec6715f647" providerId="ADAL" clId="{CB6DB52A-C593-4774-A384-81C08DC47F86}" dt="2023-07-28T10:55:46.395" v="108" actId="1038"/>
          <ac:picMkLst>
            <pc:docMk/>
            <pc:sldMk cId="1607769128" sldId="271"/>
            <ac:picMk id="3" creationId="{A2005A01-198B-5A6A-2CFC-080AB681773C}"/>
          </ac:picMkLst>
        </pc:picChg>
        <pc:inkChg chg="add">
          <ac:chgData name="mehmet sait özdemir" userId="dce2c172-62e6-4d50-b888-93ec6715f647" providerId="ADAL" clId="{CB6DB52A-C593-4774-A384-81C08DC47F86}" dt="2023-07-28T12:39:18.770" v="634" actId="9405"/>
          <ac:inkMkLst>
            <pc:docMk/>
            <pc:sldMk cId="1607769128" sldId="271"/>
            <ac:inkMk id="2" creationId="{7C5328A5-9717-4615-5153-D9D85DD1334C}"/>
          </ac:inkMkLst>
        </pc:inkChg>
        <pc:inkChg chg="add">
          <ac:chgData name="mehmet sait özdemir" userId="dce2c172-62e6-4d50-b888-93ec6715f647" providerId="ADAL" clId="{CB6DB52A-C593-4774-A384-81C08DC47F86}" dt="2023-07-28T12:39:27.664" v="635" actId="9405"/>
          <ac:inkMkLst>
            <pc:docMk/>
            <pc:sldMk cId="1607769128" sldId="271"/>
            <ac:inkMk id="4" creationId="{BDF51128-ADBC-1A9B-1DD8-FA7BD39B2A3F}"/>
          </ac:inkMkLst>
        </pc:inkChg>
        <pc:inkChg chg="add">
          <ac:chgData name="mehmet sait özdemir" userId="dce2c172-62e6-4d50-b888-93ec6715f647" providerId="ADAL" clId="{CB6DB52A-C593-4774-A384-81C08DC47F86}" dt="2023-07-28T12:39:28.932" v="636" actId="9405"/>
          <ac:inkMkLst>
            <pc:docMk/>
            <pc:sldMk cId="1607769128" sldId="271"/>
            <ac:inkMk id="6" creationId="{E765AC19-5F7F-152C-750F-63EA2B7E0765}"/>
          </ac:inkMkLst>
        </pc:inkChg>
        <pc:inkChg chg="add">
          <ac:chgData name="mehmet sait özdemir" userId="dce2c172-62e6-4d50-b888-93ec6715f647" providerId="ADAL" clId="{CB6DB52A-C593-4774-A384-81C08DC47F86}" dt="2023-07-28T12:39:29.815" v="637" actId="9405"/>
          <ac:inkMkLst>
            <pc:docMk/>
            <pc:sldMk cId="1607769128" sldId="271"/>
            <ac:inkMk id="7" creationId="{C97C01A5-0291-498F-0C88-375BF936F59D}"/>
          </ac:inkMkLst>
        </pc:inkChg>
        <pc:inkChg chg="add">
          <ac:chgData name="mehmet sait özdemir" userId="dce2c172-62e6-4d50-b888-93ec6715f647" providerId="ADAL" clId="{CB6DB52A-C593-4774-A384-81C08DC47F86}" dt="2023-07-28T12:39:34.073" v="638" actId="9405"/>
          <ac:inkMkLst>
            <pc:docMk/>
            <pc:sldMk cId="1607769128" sldId="271"/>
            <ac:inkMk id="8" creationId="{79AD9E0B-B621-9B04-D533-98F08F8CC2EB}"/>
          </ac:inkMkLst>
        </pc:inkChg>
        <pc:inkChg chg="add">
          <ac:chgData name="mehmet sait özdemir" userId="dce2c172-62e6-4d50-b888-93ec6715f647" providerId="ADAL" clId="{CB6DB52A-C593-4774-A384-81C08DC47F86}" dt="2023-07-28T12:39:35.306" v="639" actId="9405"/>
          <ac:inkMkLst>
            <pc:docMk/>
            <pc:sldMk cId="1607769128" sldId="271"/>
            <ac:inkMk id="9" creationId="{5CF3DCF5-1F53-6E85-1F37-36C386AB6F85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1622791416" sldId="271"/>
        </pc:sldMkLst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659851766" sldId="272"/>
        </pc:sldMkLst>
      </pc:sldChg>
      <pc:sldChg chg="addSp delSp modSp add mod replId">
        <pc:chgData name="mehmet sait özdemir" userId="dce2c172-62e6-4d50-b888-93ec6715f647" providerId="ADAL" clId="{CB6DB52A-C593-4774-A384-81C08DC47F86}" dt="2023-07-28T12:40:15.882" v="697"/>
        <pc:sldMkLst>
          <pc:docMk/>
          <pc:sldMk cId="4103034579" sldId="272"/>
        </pc:sldMkLst>
        <pc:grpChg chg="mod">
          <ac:chgData name="mehmet sait özdemir" userId="dce2c172-62e6-4d50-b888-93ec6715f647" providerId="ADAL" clId="{CB6DB52A-C593-4774-A384-81C08DC47F86}" dt="2023-07-28T12:39:50.589" v="647"/>
          <ac:grpSpMkLst>
            <pc:docMk/>
            <pc:sldMk cId="4103034579" sldId="272"/>
            <ac:grpSpMk id="13" creationId="{000EF17C-7C63-A532-011E-B643686A41E3}"/>
          </ac:grpSpMkLst>
        </pc:grpChg>
        <pc:grpChg chg="del mod">
          <ac:chgData name="mehmet sait özdemir" userId="dce2c172-62e6-4d50-b888-93ec6715f647" providerId="ADAL" clId="{CB6DB52A-C593-4774-A384-81C08DC47F86}" dt="2023-07-28T12:40:00.501" v="661"/>
          <ac:grpSpMkLst>
            <pc:docMk/>
            <pc:sldMk cId="4103034579" sldId="272"/>
            <ac:grpSpMk id="24" creationId="{3826DB7B-0067-0C0B-89AF-95D0068CBFEF}"/>
          </ac:grpSpMkLst>
        </pc:grpChg>
        <pc:grpChg chg="mod">
          <ac:chgData name="mehmet sait özdemir" userId="dce2c172-62e6-4d50-b888-93ec6715f647" providerId="ADAL" clId="{CB6DB52A-C593-4774-A384-81C08DC47F86}" dt="2023-07-28T12:39:57.828" v="658"/>
          <ac:grpSpMkLst>
            <pc:docMk/>
            <pc:sldMk cId="4103034579" sldId="272"/>
            <ac:grpSpMk id="25" creationId="{03EDA4C2-10D7-1377-BB62-931F48163244}"/>
          </ac:grpSpMkLst>
        </pc:grpChg>
        <pc:grpChg chg="mod">
          <ac:chgData name="mehmet sait özdemir" userId="dce2c172-62e6-4d50-b888-93ec6715f647" providerId="ADAL" clId="{CB6DB52A-C593-4774-A384-81C08DC47F86}" dt="2023-07-28T12:40:09.365" v="681"/>
          <ac:grpSpMkLst>
            <pc:docMk/>
            <pc:sldMk cId="4103034579" sldId="272"/>
            <ac:grpSpMk id="44" creationId="{40197978-4654-E21C-8FFE-586059548785}"/>
          </ac:grpSpMkLst>
        </pc:grpChg>
        <pc:grpChg chg="mod">
          <ac:chgData name="mehmet sait özdemir" userId="dce2c172-62e6-4d50-b888-93ec6715f647" providerId="ADAL" clId="{CB6DB52A-C593-4774-A384-81C08DC47F86}" dt="2023-07-28T12:40:09.365" v="681"/>
          <ac:grpSpMkLst>
            <pc:docMk/>
            <pc:sldMk cId="4103034579" sldId="272"/>
            <ac:grpSpMk id="45" creationId="{F507947D-E922-0905-FA9D-1E2B816CF163}"/>
          </ac:grpSpMkLst>
        </pc:grpChg>
        <pc:grpChg chg="mod">
          <ac:chgData name="mehmet sait özdemir" userId="dce2c172-62e6-4d50-b888-93ec6715f647" providerId="ADAL" clId="{CB6DB52A-C593-4774-A384-81C08DC47F86}" dt="2023-07-28T12:40:09.365" v="681"/>
          <ac:grpSpMkLst>
            <pc:docMk/>
            <pc:sldMk cId="4103034579" sldId="272"/>
            <ac:grpSpMk id="46" creationId="{FDF83CCB-B7EA-1D3E-A172-82C6A9D30F11}"/>
          </ac:grpSpMkLst>
        </pc:grpChg>
        <pc:grpChg chg="mod">
          <ac:chgData name="mehmet sait özdemir" userId="dce2c172-62e6-4d50-b888-93ec6715f647" providerId="ADAL" clId="{CB6DB52A-C593-4774-A384-81C08DC47F86}" dt="2023-07-28T12:40:09.365" v="681"/>
          <ac:grpSpMkLst>
            <pc:docMk/>
            <pc:sldMk cId="4103034579" sldId="272"/>
            <ac:grpSpMk id="47" creationId="{26DE31CA-ED5C-7DB2-C43B-291C0E466747}"/>
          </ac:grpSpMkLst>
        </pc:grpChg>
        <pc:grpChg chg="mod">
          <ac:chgData name="mehmet sait özdemir" userId="dce2c172-62e6-4d50-b888-93ec6715f647" providerId="ADAL" clId="{CB6DB52A-C593-4774-A384-81C08DC47F86}" dt="2023-07-28T12:40:09.365" v="681"/>
          <ac:grpSpMkLst>
            <pc:docMk/>
            <pc:sldMk cId="4103034579" sldId="272"/>
            <ac:grpSpMk id="48" creationId="{67884C7D-A1DC-69EC-EBE3-5F3F2F07F534}"/>
          </ac:grpSpMkLst>
        </pc:grpChg>
        <pc:grpChg chg="mod">
          <ac:chgData name="mehmet sait özdemir" userId="dce2c172-62e6-4d50-b888-93ec6715f647" providerId="ADAL" clId="{CB6DB52A-C593-4774-A384-81C08DC47F86}" dt="2023-07-28T12:40:09.365" v="681"/>
          <ac:grpSpMkLst>
            <pc:docMk/>
            <pc:sldMk cId="4103034579" sldId="272"/>
            <ac:grpSpMk id="49" creationId="{653A5CE6-E003-9165-7757-A390CF705312}"/>
          </ac:grpSpMkLst>
        </pc:grpChg>
        <pc:grpChg chg="mod">
          <ac:chgData name="mehmet sait özdemir" userId="dce2c172-62e6-4d50-b888-93ec6715f647" providerId="ADAL" clId="{CB6DB52A-C593-4774-A384-81C08DC47F86}" dt="2023-07-28T12:40:12.993" v="689"/>
          <ac:grpSpMkLst>
            <pc:docMk/>
            <pc:sldMk cId="4103034579" sldId="272"/>
            <ac:grpSpMk id="57" creationId="{2923324B-FE24-3BE4-C55E-8DC0A6108444}"/>
          </ac:grpSpMkLst>
        </pc:grpChg>
        <pc:grpChg chg="mod">
          <ac:chgData name="mehmet sait özdemir" userId="dce2c172-62e6-4d50-b888-93ec6715f647" providerId="ADAL" clId="{CB6DB52A-C593-4774-A384-81C08DC47F86}" dt="2023-07-28T12:40:12.993" v="689"/>
          <ac:grpSpMkLst>
            <pc:docMk/>
            <pc:sldMk cId="4103034579" sldId="272"/>
            <ac:grpSpMk id="58" creationId="{8905B274-D336-13F5-E80C-64B6BFC339E4}"/>
          </ac:grpSpMkLst>
        </pc:grpChg>
        <pc:grpChg chg="mod">
          <ac:chgData name="mehmet sait özdemir" userId="dce2c172-62e6-4d50-b888-93ec6715f647" providerId="ADAL" clId="{CB6DB52A-C593-4774-A384-81C08DC47F86}" dt="2023-07-28T12:40:15.882" v="697"/>
          <ac:grpSpMkLst>
            <pc:docMk/>
            <pc:sldMk cId="4103034579" sldId="272"/>
            <ac:grpSpMk id="66" creationId="{23E8E2A9-71F9-95FE-2C75-911CBD37D9D1}"/>
          </ac:grpSpMkLst>
        </pc:grpChg>
        <pc:picChg chg="add mod">
          <ac:chgData name="mehmet sait özdemir" userId="dce2c172-62e6-4d50-b888-93ec6715f647" providerId="ADAL" clId="{CB6DB52A-C593-4774-A384-81C08DC47F86}" dt="2023-07-28T10:56:31.293" v="111" actId="14100"/>
          <ac:picMkLst>
            <pc:docMk/>
            <pc:sldMk cId="4103034579" sldId="272"/>
            <ac:picMk id="3" creationId="{AF3A5E6A-3241-0D7F-5CA9-6C5F3003A054}"/>
          </ac:picMkLst>
        </pc:picChg>
        <pc:inkChg chg="add">
          <ac:chgData name="mehmet sait özdemir" userId="dce2c172-62e6-4d50-b888-93ec6715f647" providerId="ADAL" clId="{CB6DB52A-C593-4774-A384-81C08DC47F86}" dt="2023-07-28T12:39:46.220" v="640" actId="9405"/>
          <ac:inkMkLst>
            <pc:docMk/>
            <pc:sldMk cId="4103034579" sldId="272"/>
            <ac:inkMk id="2" creationId="{08F97AAF-B10A-F7B4-3528-C494846368BA}"/>
          </ac:inkMkLst>
        </pc:inkChg>
        <pc:inkChg chg="add mod">
          <ac:chgData name="mehmet sait özdemir" userId="dce2c172-62e6-4d50-b888-93ec6715f647" providerId="ADAL" clId="{CB6DB52A-C593-4774-A384-81C08DC47F86}" dt="2023-07-28T12:39:50.589" v="647"/>
          <ac:inkMkLst>
            <pc:docMk/>
            <pc:sldMk cId="4103034579" sldId="272"/>
            <ac:inkMk id="4" creationId="{661ABA86-3FF1-FF95-E4D4-7D32D07B2D56}"/>
          </ac:inkMkLst>
        </pc:inkChg>
        <pc:inkChg chg="add mod">
          <ac:chgData name="mehmet sait özdemir" userId="dce2c172-62e6-4d50-b888-93ec6715f647" providerId="ADAL" clId="{CB6DB52A-C593-4774-A384-81C08DC47F86}" dt="2023-07-28T12:39:50.589" v="647"/>
          <ac:inkMkLst>
            <pc:docMk/>
            <pc:sldMk cId="4103034579" sldId="272"/>
            <ac:inkMk id="6" creationId="{FB1A212E-92A6-04B5-E34B-E864F0124CF6}"/>
          </ac:inkMkLst>
        </pc:inkChg>
        <pc:inkChg chg="add mod">
          <ac:chgData name="mehmet sait özdemir" userId="dce2c172-62e6-4d50-b888-93ec6715f647" providerId="ADAL" clId="{CB6DB52A-C593-4774-A384-81C08DC47F86}" dt="2023-07-28T12:39:50.589" v="647"/>
          <ac:inkMkLst>
            <pc:docMk/>
            <pc:sldMk cId="4103034579" sldId="272"/>
            <ac:inkMk id="7" creationId="{F4D41469-0FC5-847F-FFDB-0346D03EDFF4}"/>
          </ac:inkMkLst>
        </pc:inkChg>
        <pc:inkChg chg="add mod">
          <ac:chgData name="mehmet sait özdemir" userId="dce2c172-62e6-4d50-b888-93ec6715f647" providerId="ADAL" clId="{CB6DB52A-C593-4774-A384-81C08DC47F86}" dt="2023-07-28T12:39:50.589" v="647"/>
          <ac:inkMkLst>
            <pc:docMk/>
            <pc:sldMk cId="4103034579" sldId="272"/>
            <ac:inkMk id="8" creationId="{BC437083-954F-904B-EE99-CB3861168E89}"/>
          </ac:inkMkLst>
        </pc:inkChg>
        <pc:inkChg chg="add mod">
          <ac:chgData name="mehmet sait özdemir" userId="dce2c172-62e6-4d50-b888-93ec6715f647" providerId="ADAL" clId="{CB6DB52A-C593-4774-A384-81C08DC47F86}" dt="2023-07-28T12:39:50.589" v="647"/>
          <ac:inkMkLst>
            <pc:docMk/>
            <pc:sldMk cId="4103034579" sldId="272"/>
            <ac:inkMk id="9" creationId="{943F0ACF-7B64-49AF-D58A-4438F1A73A63}"/>
          </ac:inkMkLst>
        </pc:inkChg>
        <pc:inkChg chg="add mod">
          <ac:chgData name="mehmet sait özdemir" userId="dce2c172-62e6-4d50-b888-93ec6715f647" providerId="ADAL" clId="{CB6DB52A-C593-4774-A384-81C08DC47F86}" dt="2023-07-28T12:39:50.589" v="647"/>
          <ac:inkMkLst>
            <pc:docMk/>
            <pc:sldMk cId="4103034579" sldId="272"/>
            <ac:inkMk id="12" creationId="{A522AB9A-6C57-A92C-DEA3-89A0BE2AF26D}"/>
          </ac:inkMkLst>
        </pc:inkChg>
        <pc:inkChg chg="add mod">
          <ac:chgData name="mehmet sait özdemir" userId="dce2c172-62e6-4d50-b888-93ec6715f647" providerId="ADAL" clId="{CB6DB52A-C593-4774-A384-81C08DC47F86}" dt="2023-07-28T12:39:57.828" v="658"/>
          <ac:inkMkLst>
            <pc:docMk/>
            <pc:sldMk cId="4103034579" sldId="272"/>
            <ac:inkMk id="14" creationId="{3F082625-7AE0-C5CE-2DCB-BDF9E0C6FE8C}"/>
          </ac:inkMkLst>
        </pc:inkChg>
        <pc:inkChg chg="add mod">
          <ac:chgData name="mehmet sait özdemir" userId="dce2c172-62e6-4d50-b888-93ec6715f647" providerId="ADAL" clId="{CB6DB52A-C593-4774-A384-81C08DC47F86}" dt="2023-07-28T12:39:57.828" v="658"/>
          <ac:inkMkLst>
            <pc:docMk/>
            <pc:sldMk cId="4103034579" sldId="272"/>
            <ac:inkMk id="15" creationId="{881E02E1-833C-1126-8078-8F17DDBE6418}"/>
          </ac:inkMkLst>
        </pc:inkChg>
        <pc:inkChg chg="add mod">
          <ac:chgData name="mehmet sait özdemir" userId="dce2c172-62e6-4d50-b888-93ec6715f647" providerId="ADAL" clId="{CB6DB52A-C593-4774-A384-81C08DC47F86}" dt="2023-07-28T12:39:57.828" v="658"/>
          <ac:inkMkLst>
            <pc:docMk/>
            <pc:sldMk cId="4103034579" sldId="272"/>
            <ac:inkMk id="16" creationId="{D467B2C2-DE65-6909-2738-4C549887470B}"/>
          </ac:inkMkLst>
        </pc:inkChg>
        <pc:inkChg chg="add mod">
          <ac:chgData name="mehmet sait özdemir" userId="dce2c172-62e6-4d50-b888-93ec6715f647" providerId="ADAL" clId="{CB6DB52A-C593-4774-A384-81C08DC47F86}" dt="2023-07-28T12:39:57.828" v="658"/>
          <ac:inkMkLst>
            <pc:docMk/>
            <pc:sldMk cId="4103034579" sldId="272"/>
            <ac:inkMk id="17" creationId="{DB0199BF-C493-E75E-558D-B02D71C2C46E}"/>
          </ac:inkMkLst>
        </pc:inkChg>
        <pc:inkChg chg="add mod">
          <ac:chgData name="mehmet sait özdemir" userId="dce2c172-62e6-4d50-b888-93ec6715f647" providerId="ADAL" clId="{CB6DB52A-C593-4774-A384-81C08DC47F86}" dt="2023-07-28T12:39:57.828" v="658"/>
          <ac:inkMkLst>
            <pc:docMk/>
            <pc:sldMk cId="4103034579" sldId="272"/>
            <ac:inkMk id="18" creationId="{D487E13B-7EF6-683D-5B33-C2A7814F380E}"/>
          </ac:inkMkLst>
        </pc:inkChg>
        <pc:inkChg chg="add mod">
          <ac:chgData name="mehmet sait özdemir" userId="dce2c172-62e6-4d50-b888-93ec6715f647" providerId="ADAL" clId="{CB6DB52A-C593-4774-A384-81C08DC47F86}" dt="2023-07-28T12:39:57.828" v="658"/>
          <ac:inkMkLst>
            <pc:docMk/>
            <pc:sldMk cId="4103034579" sldId="272"/>
            <ac:inkMk id="19" creationId="{B1CDB742-2CDF-3304-A912-317D0433F6C3}"/>
          </ac:inkMkLst>
        </pc:inkChg>
        <pc:inkChg chg="add del mod">
          <ac:chgData name="mehmet sait özdemir" userId="dce2c172-62e6-4d50-b888-93ec6715f647" providerId="ADAL" clId="{CB6DB52A-C593-4774-A384-81C08DC47F86}" dt="2023-07-28T12:40:00.487" v="659"/>
          <ac:inkMkLst>
            <pc:docMk/>
            <pc:sldMk cId="4103034579" sldId="272"/>
            <ac:inkMk id="20" creationId="{346D677A-D26B-A121-022C-6FC021E0C252}"/>
          </ac:inkMkLst>
        </pc:inkChg>
        <pc:inkChg chg="add del mod">
          <ac:chgData name="mehmet sait özdemir" userId="dce2c172-62e6-4d50-b888-93ec6715f647" providerId="ADAL" clId="{CB6DB52A-C593-4774-A384-81C08DC47F86}" dt="2023-07-28T12:40:00.501" v="661"/>
          <ac:inkMkLst>
            <pc:docMk/>
            <pc:sldMk cId="4103034579" sldId="272"/>
            <ac:inkMk id="21" creationId="{3D964953-FA2A-AC58-A809-DE7F6DE399B0}"/>
          </ac:inkMkLst>
        </pc:inkChg>
        <pc:inkChg chg="add del mod">
          <ac:chgData name="mehmet sait özdemir" userId="dce2c172-62e6-4d50-b888-93ec6715f647" providerId="ADAL" clId="{CB6DB52A-C593-4774-A384-81C08DC47F86}" dt="2023-07-28T12:40:00.501" v="662"/>
          <ac:inkMkLst>
            <pc:docMk/>
            <pc:sldMk cId="4103034579" sldId="272"/>
            <ac:inkMk id="22" creationId="{117F1BC5-1BD0-299B-DFD9-8F0A5F0F1887}"/>
          </ac:inkMkLst>
        </pc:inkChg>
        <pc:inkChg chg="add del mod">
          <ac:chgData name="mehmet sait özdemir" userId="dce2c172-62e6-4d50-b888-93ec6715f647" providerId="ADAL" clId="{CB6DB52A-C593-4774-A384-81C08DC47F86}" dt="2023-07-28T12:40:00.489" v="660"/>
          <ac:inkMkLst>
            <pc:docMk/>
            <pc:sldMk cId="4103034579" sldId="272"/>
            <ac:inkMk id="23" creationId="{502F047E-D954-9DD5-3CB0-93B6C02AD95F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26" creationId="{84AAC82C-5A25-4DF9-1E79-4053BFFD5D04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27" creationId="{29E21144-348D-81F5-45A5-577548EF0766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28" creationId="{8B34FC5B-2A40-EA76-4033-EAB323160EE0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29" creationId="{180FE2CA-B4D9-7FDE-84AC-0647F0A5AAD2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0" creationId="{C25E666F-12BC-D07A-1FB6-7D049A59446D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1" creationId="{47E938D6-5E7D-7297-5939-F9C3D3C9FD09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2" creationId="{E910BE64-B54F-B0BD-A42F-7DED208D0FDA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3" creationId="{71B29A00-B904-4E03-3758-0902559FFD5B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4" creationId="{AB3D5650-1A83-A5A9-B7C3-DF0BEAEAA319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5" creationId="{B9F22820-BB38-0B5A-5333-E2EC0BB85B74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6" creationId="{BC5572D2-F331-CF0E-BC0B-EEC82B94A837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7" creationId="{C5699C85-8B74-FA4A-7C94-28CF5BB2B1CC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8" creationId="{4B05D84C-B3BB-68A5-594E-CF616DE18DF6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39" creationId="{D95C7939-3A21-7EF8-F3FF-628944508D86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40" creationId="{1F3E2819-C7B6-286F-CA0B-AFFCEBF3073A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41" creationId="{FEBBD128-4632-BD44-1C89-29CD9AB89ACF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42" creationId="{6DEDC711-68D2-2DE5-D9FD-19C1AF7BDFF8}"/>
          </ac:inkMkLst>
        </pc:inkChg>
        <pc:inkChg chg="add mod">
          <ac:chgData name="mehmet sait özdemir" userId="dce2c172-62e6-4d50-b888-93ec6715f647" providerId="ADAL" clId="{CB6DB52A-C593-4774-A384-81C08DC47F86}" dt="2023-07-28T12:40:09.365" v="681"/>
          <ac:inkMkLst>
            <pc:docMk/>
            <pc:sldMk cId="4103034579" sldId="272"/>
            <ac:inkMk id="43" creationId="{95986CFB-0114-92D2-A5BC-692F587CBB5D}"/>
          </ac:inkMkLst>
        </pc:inkChg>
        <pc:inkChg chg="add mod">
          <ac:chgData name="mehmet sait özdemir" userId="dce2c172-62e6-4d50-b888-93ec6715f647" providerId="ADAL" clId="{CB6DB52A-C593-4774-A384-81C08DC47F86}" dt="2023-07-28T12:40:12.993" v="689"/>
          <ac:inkMkLst>
            <pc:docMk/>
            <pc:sldMk cId="4103034579" sldId="272"/>
            <ac:inkMk id="50" creationId="{2BDC10A3-5A23-9D15-A800-6B8B7FAE65DE}"/>
          </ac:inkMkLst>
        </pc:inkChg>
        <pc:inkChg chg="add mod">
          <ac:chgData name="mehmet sait özdemir" userId="dce2c172-62e6-4d50-b888-93ec6715f647" providerId="ADAL" clId="{CB6DB52A-C593-4774-A384-81C08DC47F86}" dt="2023-07-28T12:40:12.993" v="689"/>
          <ac:inkMkLst>
            <pc:docMk/>
            <pc:sldMk cId="4103034579" sldId="272"/>
            <ac:inkMk id="51" creationId="{E17FDFAE-5812-C159-900D-DA469600C720}"/>
          </ac:inkMkLst>
        </pc:inkChg>
        <pc:inkChg chg="add mod">
          <ac:chgData name="mehmet sait özdemir" userId="dce2c172-62e6-4d50-b888-93ec6715f647" providerId="ADAL" clId="{CB6DB52A-C593-4774-A384-81C08DC47F86}" dt="2023-07-28T12:40:12.993" v="689"/>
          <ac:inkMkLst>
            <pc:docMk/>
            <pc:sldMk cId="4103034579" sldId="272"/>
            <ac:inkMk id="52" creationId="{506F3D6D-73C9-BDEB-5BAE-9D9A028EE45D}"/>
          </ac:inkMkLst>
        </pc:inkChg>
        <pc:inkChg chg="add mod">
          <ac:chgData name="mehmet sait özdemir" userId="dce2c172-62e6-4d50-b888-93ec6715f647" providerId="ADAL" clId="{CB6DB52A-C593-4774-A384-81C08DC47F86}" dt="2023-07-28T12:40:12.993" v="689"/>
          <ac:inkMkLst>
            <pc:docMk/>
            <pc:sldMk cId="4103034579" sldId="272"/>
            <ac:inkMk id="53" creationId="{1FFCE67F-3FFA-9DA0-4598-62F66227AB67}"/>
          </ac:inkMkLst>
        </pc:inkChg>
        <pc:inkChg chg="add mod">
          <ac:chgData name="mehmet sait özdemir" userId="dce2c172-62e6-4d50-b888-93ec6715f647" providerId="ADAL" clId="{CB6DB52A-C593-4774-A384-81C08DC47F86}" dt="2023-07-28T12:40:12.993" v="689"/>
          <ac:inkMkLst>
            <pc:docMk/>
            <pc:sldMk cId="4103034579" sldId="272"/>
            <ac:inkMk id="54" creationId="{7FB7A879-45FB-6D78-3119-3161000AE7EE}"/>
          </ac:inkMkLst>
        </pc:inkChg>
        <pc:inkChg chg="add mod">
          <ac:chgData name="mehmet sait özdemir" userId="dce2c172-62e6-4d50-b888-93ec6715f647" providerId="ADAL" clId="{CB6DB52A-C593-4774-A384-81C08DC47F86}" dt="2023-07-28T12:40:12.993" v="689"/>
          <ac:inkMkLst>
            <pc:docMk/>
            <pc:sldMk cId="4103034579" sldId="272"/>
            <ac:inkMk id="55" creationId="{5C000B1F-8020-AB58-FF45-991C8DBF8D06}"/>
          </ac:inkMkLst>
        </pc:inkChg>
        <pc:inkChg chg="add mod">
          <ac:chgData name="mehmet sait özdemir" userId="dce2c172-62e6-4d50-b888-93ec6715f647" providerId="ADAL" clId="{CB6DB52A-C593-4774-A384-81C08DC47F86}" dt="2023-07-28T12:40:12.993" v="689"/>
          <ac:inkMkLst>
            <pc:docMk/>
            <pc:sldMk cId="4103034579" sldId="272"/>
            <ac:inkMk id="56" creationId="{BE1468A2-18D4-5F87-564B-146C1EE0B611}"/>
          </ac:inkMkLst>
        </pc:inkChg>
        <pc:inkChg chg="add mod">
          <ac:chgData name="mehmet sait özdemir" userId="dce2c172-62e6-4d50-b888-93ec6715f647" providerId="ADAL" clId="{CB6DB52A-C593-4774-A384-81C08DC47F86}" dt="2023-07-28T12:40:15.882" v="697"/>
          <ac:inkMkLst>
            <pc:docMk/>
            <pc:sldMk cId="4103034579" sldId="272"/>
            <ac:inkMk id="59" creationId="{4D84505A-5FB4-50B0-E577-A3798B70BC00}"/>
          </ac:inkMkLst>
        </pc:inkChg>
        <pc:inkChg chg="add mod">
          <ac:chgData name="mehmet sait özdemir" userId="dce2c172-62e6-4d50-b888-93ec6715f647" providerId="ADAL" clId="{CB6DB52A-C593-4774-A384-81C08DC47F86}" dt="2023-07-28T12:40:15.882" v="697"/>
          <ac:inkMkLst>
            <pc:docMk/>
            <pc:sldMk cId="4103034579" sldId="272"/>
            <ac:inkMk id="60" creationId="{B68C3396-6E39-52BE-59F0-966679358B68}"/>
          </ac:inkMkLst>
        </pc:inkChg>
        <pc:inkChg chg="add mod">
          <ac:chgData name="mehmet sait özdemir" userId="dce2c172-62e6-4d50-b888-93ec6715f647" providerId="ADAL" clId="{CB6DB52A-C593-4774-A384-81C08DC47F86}" dt="2023-07-28T12:40:15.882" v="697"/>
          <ac:inkMkLst>
            <pc:docMk/>
            <pc:sldMk cId="4103034579" sldId="272"/>
            <ac:inkMk id="61" creationId="{34B0EE64-9184-0074-D431-64A55E42D514}"/>
          </ac:inkMkLst>
        </pc:inkChg>
        <pc:inkChg chg="add mod">
          <ac:chgData name="mehmet sait özdemir" userId="dce2c172-62e6-4d50-b888-93ec6715f647" providerId="ADAL" clId="{CB6DB52A-C593-4774-A384-81C08DC47F86}" dt="2023-07-28T12:40:15.882" v="697"/>
          <ac:inkMkLst>
            <pc:docMk/>
            <pc:sldMk cId="4103034579" sldId="272"/>
            <ac:inkMk id="62" creationId="{E5A2C9DF-EF13-6F4B-849F-32768F3051EB}"/>
          </ac:inkMkLst>
        </pc:inkChg>
        <pc:inkChg chg="add mod">
          <ac:chgData name="mehmet sait özdemir" userId="dce2c172-62e6-4d50-b888-93ec6715f647" providerId="ADAL" clId="{CB6DB52A-C593-4774-A384-81C08DC47F86}" dt="2023-07-28T12:40:15.882" v="697"/>
          <ac:inkMkLst>
            <pc:docMk/>
            <pc:sldMk cId="4103034579" sldId="272"/>
            <ac:inkMk id="63" creationId="{188B15DD-4ACF-F37A-8551-6313ADDD9F46}"/>
          </ac:inkMkLst>
        </pc:inkChg>
        <pc:inkChg chg="add mod">
          <ac:chgData name="mehmet sait özdemir" userId="dce2c172-62e6-4d50-b888-93ec6715f647" providerId="ADAL" clId="{CB6DB52A-C593-4774-A384-81C08DC47F86}" dt="2023-07-28T12:40:15.882" v="697"/>
          <ac:inkMkLst>
            <pc:docMk/>
            <pc:sldMk cId="4103034579" sldId="272"/>
            <ac:inkMk id="64" creationId="{7AB7E613-4C47-65CE-2796-16AFBAC233F7}"/>
          </ac:inkMkLst>
        </pc:inkChg>
        <pc:inkChg chg="add mod">
          <ac:chgData name="mehmet sait özdemir" userId="dce2c172-62e6-4d50-b888-93ec6715f647" providerId="ADAL" clId="{CB6DB52A-C593-4774-A384-81C08DC47F86}" dt="2023-07-28T12:40:15.882" v="697"/>
          <ac:inkMkLst>
            <pc:docMk/>
            <pc:sldMk cId="4103034579" sldId="272"/>
            <ac:inkMk id="65" creationId="{A855FF89-A6EF-898F-FC0D-7902E99F599E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330673618" sldId="273"/>
        </pc:sldMkLst>
      </pc:sldChg>
      <pc:sldChg chg="addSp modSp add mod">
        <pc:chgData name="mehmet sait özdemir" userId="dce2c172-62e6-4d50-b888-93ec6715f647" providerId="ADAL" clId="{CB6DB52A-C593-4774-A384-81C08DC47F86}" dt="2023-07-28T12:41:06.701" v="713" actId="9405"/>
        <pc:sldMkLst>
          <pc:docMk/>
          <pc:sldMk cId="1927958511" sldId="273"/>
        </pc:sldMkLst>
        <pc:grpChg chg="mod">
          <ac:chgData name="mehmet sait özdemir" userId="dce2c172-62e6-4d50-b888-93ec6715f647" providerId="ADAL" clId="{CB6DB52A-C593-4774-A384-81C08DC47F86}" dt="2023-07-28T12:40:45.717" v="711"/>
          <ac:grpSpMkLst>
            <pc:docMk/>
            <pc:sldMk cId="1927958511" sldId="273"/>
            <ac:grpSpMk id="19" creationId="{559DCA16-2415-82F6-3220-36A35266942A}"/>
          </ac:grpSpMkLst>
        </pc:grpChg>
        <pc:picChg chg="add mod">
          <ac:chgData name="mehmet sait özdemir" userId="dce2c172-62e6-4d50-b888-93ec6715f647" providerId="ADAL" clId="{CB6DB52A-C593-4774-A384-81C08DC47F86}" dt="2023-07-28T11:09:06.524" v="115" actId="14100"/>
          <ac:picMkLst>
            <pc:docMk/>
            <pc:sldMk cId="1927958511" sldId="273"/>
            <ac:picMk id="3" creationId="{BB3FCB55-452E-E031-F6ED-B3D3B58B34F9}"/>
          </ac:picMkLst>
        </pc:pic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2" creationId="{8386AAAC-282E-7DC3-9C2E-A0844EF52407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4" creationId="{D19389B2-34BC-7585-21D7-58D6348802CA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6" creationId="{34C82BE9-9414-74FC-FDAA-DB9AB33A33EC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7" creationId="{9DB772DB-1BAB-DC7C-342D-71F77A2DC264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8" creationId="{5C8215F0-B545-09E8-DE63-BE02FE79971A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9" creationId="{1013E0B0-6780-5666-096B-52035916D452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12" creationId="{0D2206F9-4555-5089-17E3-F7822E82198F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13" creationId="{95A6D692-FB34-4B65-C6D2-F1B9632753D7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14" creationId="{EC433BF0-8537-6E52-3E9F-4C536A590088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15" creationId="{4079A6F8-1B9C-CD8F-4CB3-0AF75ED9BAE7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16" creationId="{BE587206-CECF-483C-1AB6-2B23307746C7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17" creationId="{5619E2A3-B61B-4A12-4A7C-6739E417C421}"/>
          </ac:inkMkLst>
        </pc:inkChg>
        <pc:inkChg chg="add mod">
          <ac:chgData name="mehmet sait özdemir" userId="dce2c172-62e6-4d50-b888-93ec6715f647" providerId="ADAL" clId="{CB6DB52A-C593-4774-A384-81C08DC47F86}" dt="2023-07-28T12:40:45.717" v="711"/>
          <ac:inkMkLst>
            <pc:docMk/>
            <pc:sldMk cId="1927958511" sldId="273"/>
            <ac:inkMk id="18" creationId="{AC4D6675-5A19-37AC-973A-8F27D2414B1F}"/>
          </ac:inkMkLst>
        </pc:inkChg>
        <pc:inkChg chg="add">
          <ac:chgData name="mehmet sait özdemir" userId="dce2c172-62e6-4d50-b888-93ec6715f647" providerId="ADAL" clId="{CB6DB52A-C593-4774-A384-81C08DC47F86}" dt="2023-07-28T12:40:46.343" v="712" actId="9405"/>
          <ac:inkMkLst>
            <pc:docMk/>
            <pc:sldMk cId="1927958511" sldId="273"/>
            <ac:inkMk id="20" creationId="{FE5D95D8-B600-EA7E-08B8-79AA0D940B44}"/>
          </ac:inkMkLst>
        </pc:inkChg>
        <pc:inkChg chg="add">
          <ac:chgData name="mehmet sait özdemir" userId="dce2c172-62e6-4d50-b888-93ec6715f647" providerId="ADAL" clId="{CB6DB52A-C593-4774-A384-81C08DC47F86}" dt="2023-07-28T12:41:06.701" v="713" actId="9405"/>
          <ac:inkMkLst>
            <pc:docMk/>
            <pc:sldMk cId="1927958511" sldId="273"/>
            <ac:inkMk id="21" creationId="{07C2C916-1827-6161-C1CC-A4DCD4445626}"/>
          </ac:inkMkLst>
        </pc:inkChg>
      </pc:sldChg>
      <pc:sldChg chg="addSp modSp add mod replId">
        <pc:chgData name="mehmet sait özdemir" userId="dce2c172-62e6-4d50-b888-93ec6715f647" providerId="ADAL" clId="{CB6DB52A-C593-4774-A384-81C08DC47F86}" dt="2023-07-28T12:41:49.327" v="730"/>
        <pc:sldMkLst>
          <pc:docMk/>
          <pc:sldMk cId="1358539755" sldId="274"/>
        </pc:sldMkLst>
        <pc:grpChg chg="mod">
          <ac:chgData name="mehmet sait özdemir" userId="dce2c172-62e6-4d50-b888-93ec6715f647" providerId="ADAL" clId="{CB6DB52A-C593-4774-A384-81C08DC47F86}" dt="2023-07-28T12:41:26.765" v="722"/>
          <ac:grpSpMkLst>
            <pc:docMk/>
            <pc:sldMk cId="1358539755" sldId="274"/>
            <ac:grpSpMk id="14" creationId="{5E7172BB-6089-7EBB-9C35-42BCEE79639D}"/>
          </ac:grpSpMkLst>
        </pc:grpChg>
        <pc:grpChg chg="mod">
          <ac:chgData name="mehmet sait özdemir" userId="dce2c172-62e6-4d50-b888-93ec6715f647" providerId="ADAL" clId="{CB6DB52A-C593-4774-A384-81C08DC47F86}" dt="2023-07-28T12:41:26.765" v="722"/>
          <ac:grpSpMkLst>
            <pc:docMk/>
            <pc:sldMk cId="1358539755" sldId="274"/>
            <ac:grpSpMk id="15" creationId="{033AF0EA-FEB1-5B85-3454-11C072A422D4}"/>
          </ac:grpSpMkLst>
        </pc:grpChg>
        <pc:grpChg chg="mod">
          <ac:chgData name="mehmet sait özdemir" userId="dce2c172-62e6-4d50-b888-93ec6715f647" providerId="ADAL" clId="{CB6DB52A-C593-4774-A384-81C08DC47F86}" dt="2023-07-28T12:41:40.788" v="726"/>
          <ac:grpSpMkLst>
            <pc:docMk/>
            <pc:sldMk cId="1358539755" sldId="274"/>
            <ac:grpSpMk id="19" creationId="{5CF91B73-9334-34C3-030F-6AE5386D7673}"/>
          </ac:grpSpMkLst>
        </pc:grpChg>
        <pc:grpChg chg="mod">
          <ac:chgData name="mehmet sait özdemir" userId="dce2c172-62e6-4d50-b888-93ec6715f647" providerId="ADAL" clId="{CB6DB52A-C593-4774-A384-81C08DC47F86}" dt="2023-07-28T12:41:49.327" v="730"/>
          <ac:grpSpMkLst>
            <pc:docMk/>
            <pc:sldMk cId="1358539755" sldId="274"/>
            <ac:grpSpMk id="23" creationId="{0CB7FDD4-B4A8-51A9-142B-EE3A6DD61B2F}"/>
          </ac:grpSpMkLst>
        </pc:grpChg>
        <pc:picChg chg="add mod">
          <ac:chgData name="mehmet sait özdemir" userId="dce2c172-62e6-4d50-b888-93ec6715f647" providerId="ADAL" clId="{CB6DB52A-C593-4774-A384-81C08DC47F86}" dt="2023-07-28T11:10:09.727" v="119" actId="14100"/>
          <ac:picMkLst>
            <pc:docMk/>
            <pc:sldMk cId="1358539755" sldId="274"/>
            <ac:picMk id="3" creationId="{84C2C919-20D5-CEE6-501C-9B66B4D79DD7}"/>
          </ac:picMkLst>
        </pc:picChg>
        <pc:inkChg chg="add mod">
          <ac:chgData name="mehmet sait özdemir" userId="dce2c172-62e6-4d50-b888-93ec6715f647" providerId="ADAL" clId="{CB6DB52A-C593-4774-A384-81C08DC47F86}" dt="2023-07-28T12:41:26.765" v="722"/>
          <ac:inkMkLst>
            <pc:docMk/>
            <pc:sldMk cId="1358539755" sldId="274"/>
            <ac:inkMk id="2" creationId="{2B31B62D-E386-3F1C-0E15-A56ED444156D}"/>
          </ac:inkMkLst>
        </pc:inkChg>
        <pc:inkChg chg="add mod">
          <ac:chgData name="mehmet sait özdemir" userId="dce2c172-62e6-4d50-b888-93ec6715f647" providerId="ADAL" clId="{CB6DB52A-C593-4774-A384-81C08DC47F86}" dt="2023-07-28T12:41:26.765" v="722"/>
          <ac:inkMkLst>
            <pc:docMk/>
            <pc:sldMk cId="1358539755" sldId="274"/>
            <ac:inkMk id="4" creationId="{6C9273A1-631E-968D-3D72-ACDD710F220F}"/>
          </ac:inkMkLst>
        </pc:inkChg>
        <pc:inkChg chg="add mod">
          <ac:chgData name="mehmet sait özdemir" userId="dce2c172-62e6-4d50-b888-93ec6715f647" providerId="ADAL" clId="{CB6DB52A-C593-4774-A384-81C08DC47F86}" dt="2023-07-28T12:41:26.765" v="722"/>
          <ac:inkMkLst>
            <pc:docMk/>
            <pc:sldMk cId="1358539755" sldId="274"/>
            <ac:inkMk id="6" creationId="{BDF05EE6-DED1-AAF6-80AD-A0EF5CAD8BA3}"/>
          </ac:inkMkLst>
        </pc:inkChg>
        <pc:inkChg chg="add mod">
          <ac:chgData name="mehmet sait özdemir" userId="dce2c172-62e6-4d50-b888-93ec6715f647" providerId="ADAL" clId="{CB6DB52A-C593-4774-A384-81C08DC47F86}" dt="2023-07-28T12:41:26.765" v="722"/>
          <ac:inkMkLst>
            <pc:docMk/>
            <pc:sldMk cId="1358539755" sldId="274"/>
            <ac:inkMk id="7" creationId="{29E3C8F3-8EC8-5EDF-A710-C06D18649FFA}"/>
          </ac:inkMkLst>
        </pc:inkChg>
        <pc:inkChg chg="add mod">
          <ac:chgData name="mehmet sait özdemir" userId="dce2c172-62e6-4d50-b888-93ec6715f647" providerId="ADAL" clId="{CB6DB52A-C593-4774-A384-81C08DC47F86}" dt="2023-07-28T12:41:26.765" v="722"/>
          <ac:inkMkLst>
            <pc:docMk/>
            <pc:sldMk cId="1358539755" sldId="274"/>
            <ac:inkMk id="8" creationId="{0E901890-A9B0-86B4-C328-12B165908FA5}"/>
          </ac:inkMkLst>
        </pc:inkChg>
        <pc:inkChg chg="add mod">
          <ac:chgData name="mehmet sait özdemir" userId="dce2c172-62e6-4d50-b888-93ec6715f647" providerId="ADAL" clId="{CB6DB52A-C593-4774-A384-81C08DC47F86}" dt="2023-07-28T12:41:26.765" v="722"/>
          <ac:inkMkLst>
            <pc:docMk/>
            <pc:sldMk cId="1358539755" sldId="274"/>
            <ac:inkMk id="9" creationId="{44417E6D-A2E9-9D8C-368B-3C3ACD74D150}"/>
          </ac:inkMkLst>
        </pc:inkChg>
        <pc:inkChg chg="add mod">
          <ac:chgData name="mehmet sait özdemir" userId="dce2c172-62e6-4d50-b888-93ec6715f647" providerId="ADAL" clId="{CB6DB52A-C593-4774-A384-81C08DC47F86}" dt="2023-07-28T12:41:26.765" v="722"/>
          <ac:inkMkLst>
            <pc:docMk/>
            <pc:sldMk cId="1358539755" sldId="274"/>
            <ac:inkMk id="12" creationId="{AE9CD7EF-3982-639C-4E79-5C1B4ED3E485}"/>
          </ac:inkMkLst>
        </pc:inkChg>
        <pc:inkChg chg="add">
          <ac:chgData name="mehmet sait özdemir" userId="dce2c172-62e6-4d50-b888-93ec6715f647" providerId="ADAL" clId="{CB6DB52A-C593-4774-A384-81C08DC47F86}" dt="2023-07-28T12:41:25.935" v="721" actId="9405"/>
          <ac:inkMkLst>
            <pc:docMk/>
            <pc:sldMk cId="1358539755" sldId="274"/>
            <ac:inkMk id="13" creationId="{6F1CEBEE-5EE7-31DC-3DEA-9D2D47258533}"/>
          </ac:inkMkLst>
        </pc:inkChg>
        <pc:inkChg chg="add">
          <ac:chgData name="mehmet sait özdemir" userId="dce2c172-62e6-4d50-b888-93ec6715f647" providerId="ADAL" clId="{CB6DB52A-C593-4774-A384-81C08DC47F86}" dt="2023-07-28T12:41:36.530" v="723" actId="9405"/>
          <ac:inkMkLst>
            <pc:docMk/>
            <pc:sldMk cId="1358539755" sldId="274"/>
            <ac:inkMk id="16" creationId="{DE823E49-E72A-791C-5226-8A289B230549}"/>
          </ac:inkMkLst>
        </pc:inkChg>
        <pc:inkChg chg="add mod">
          <ac:chgData name="mehmet sait özdemir" userId="dce2c172-62e6-4d50-b888-93ec6715f647" providerId="ADAL" clId="{CB6DB52A-C593-4774-A384-81C08DC47F86}" dt="2023-07-28T12:41:40.788" v="726"/>
          <ac:inkMkLst>
            <pc:docMk/>
            <pc:sldMk cId="1358539755" sldId="274"/>
            <ac:inkMk id="17" creationId="{E28EA702-BFF8-2FEB-DF8F-A6F01115D985}"/>
          </ac:inkMkLst>
        </pc:inkChg>
        <pc:inkChg chg="add mod">
          <ac:chgData name="mehmet sait özdemir" userId="dce2c172-62e6-4d50-b888-93ec6715f647" providerId="ADAL" clId="{CB6DB52A-C593-4774-A384-81C08DC47F86}" dt="2023-07-28T12:41:40.788" v="726"/>
          <ac:inkMkLst>
            <pc:docMk/>
            <pc:sldMk cId="1358539755" sldId="274"/>
            <ac:inkMk id="18" creationId="{04892E6A-2519-C12D-30BD-E5AB574D1558}"/>
          </ac:inkMkLst>
        </pc:inkChg>
        <pc:inkChg chg="add mod">
          <ac:chgData name="mehmet sait özdemir" userId="dce2c172-62e6-4d50-b888-93ec6715f647" providerId="ADAL" clId="{CB6DB52A-C593-4774-A384-81C08DC47F86}" dt="2023-07-28T12:41:49.327" v="730"/>
          <ac:inkMkLst>
            <pc:docMk/>
            <pc:sldMk cId="1358539755" sldId="274"/>
            <ac:inkMk id="20" creationId="{B80BE9D2-FB35-6E15-0038-2D5104DB9B8F}"/>
          </ac:inkMkLst>
        </pc:inkChg>
        <pc:inkChg chg="add mod">
          <ac:chgData name="mehmet sait özdemir" userId="dce2c172-62e6-4d50-b888-93ec6715f647" providerId="ADAL" clId="{CB6DB52A-C593-4774-A384-81C08DC47F86}" dt="2023-07-28T12:41:49.327" v="730"/>
          <ac:inkMkLst>
            <pc:docMk/>
            <pc:sldMk cId="1358539755" sldId="274"/>
            <ac:inkMk id="21" creationId="{C92C0616-0FE2-1635-356C-CF8701391F67}"/>
          </ac:inkMkLst>
        </pc:inkChg>
        <pc:inkChg chg="add">
          <ac:chgData name="mehmet sait özdemir" userId="dce2c172-62e6-4d50-b888-93ec6715f647" providerId="ADAL" clId="{CB6DB52A-C593-4774-A384-81C08DC47F86}" dt="2023-07-28T12:41:48.424" v="729" actId="9405"/>
          <ac:inkMkLst>
            <pc:docMk/>
            <pc:sldMk cId="1358539755" sldId="274"/>
            <ac:inkMk id="22" creationId="{47D9EC5A-936C-EDC4-A814-AA25D1CA54B3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1566537859" sldId="274"/>
        </pc:sldMkLst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122521493" sldId="275"/>
        </pc:sldMkLst>
      </pc:sldChg>
      <pc:sldChg chg="addSp delSp modSp add mod replId">
        <pc:chgData name="mehmet sait özdemir" userId="dce2c172-62e6-4d50-b888-93ec6715f647" providerId="ADAL" clId="{CB6DB52A-C593-4774-A384-81C08DC47F86}" dt="2023-07-28T12:42:42.385" v="748"/>
        <pc:sldMkLst>
          <pc:docMk/>
          <pc:sldMk cId="1174662188" sldId="275"/>
        </pc:sldMkLst>
        <pc:grpChg chg="del mod">
          <ac:chgData name="mehmet sait özdemir" userId="dce2c172-62e6-4d50-b888-93ec6715f647" providerId="ADAL" clId="{CB6DB52A-C593-4774-A384-81C08DC47F86}" dt="2023-07-28T12:42:42.385" v="748"/>
          <ac:grpSpMkLst>
            <pc:docMk/>
            <pc:sldMk cId="1174662188" sldId="275"/>
            <ac:grpSpMk id="6" creationId="{C5591F80-0E01-AA60-6A09-E4DC5F343033}"/>
          </ac:grpSpMkLst>
        </pc:grpChg>
        <pc:grpChg chg="del mod">
          <ac:chgData name="mehmet sait özdemir" userId="dce2c172-62e6-4d50-b888-93ec6715f647" providerId="ADAL" clId="{CB6DB52A-C593-4774-A384-81C08DC47F86}" dt="2023-07-28T12:42:42.385" v="748"/>
          <ac:grpSpMkLst>
            <pc:docMk/>
            <pc:sldMk cId="1174662188" sldId="275"/>
            <ac:grpSpMk id="9" creationId="{B8F792E3-9CFD-77B1-6B0D-5352CFE7DF38}"/>
          </ac:grpSpMkLst>
        </pc:grpChg>
        <pc:grpChg chg="del mod">
          <ac:chgData name="mehmet sait özdemir" userId="dce2c172-62e6-4d50-b888-93ec6715f647" providerId="ADAL" clId="{CB6DB52A-C593-4774-A384-81C08DC47F86}" dt="2023-07-28T12:42:42.385" v="748"/>
          <ac:grpSpMkLst>
            <pc:docMk/>
            <pc:sldMk cId="1174662188" sldId="275"/>
            <ac:grpSpMk id="14" creationId="{DBD12281-67C0-AC36-49FA-8DDABFB98E7E}"/>
          </ac:grpSpMkLst>
        </pc:grpChg>
        <pc:grpChg chg="del mod">
          <ac:chgData name="mehmet sait özdemir" userId="dce2c172-62e6-4d50-b888-93ec6715f647" providerId="ADAL" clId="{CB6DB52A-C593-4774-A384-81C08DC47F86}" dt="2023-07-28T12:42:42.385" v="748"/>
          <ac:grpSpMkLst>
            <pc:docMk/>
            <pc:sldMk cId="1174662188" sldId="275"/>
            <ac:grpSpMk id="17" creationId="{FDEF5ECC-535B-58F0-F701-EDBE7DEDC526}"/>
          </ac:grpSpMkLst>
        </pc:grpChg>
        <pc:grpChg chg="mod">
          <ac:chgData name="mehmet sait özdemir" userId="dce2c172-62e6-4d50-b888-93ec6715f647" providerId="ADAL" clId="{CB6DB52A-C593-4774-A384-81C08DC47F86}" dt="2023-07-28T12:42:42.385" v="748"/>
          <ac:grpSpMkLst>
            <pc:docMk/>
            <pc:sldMk cId="1174662188" sldId="275"/>
            <ac:grpSpMk id="23" creationId="{8E1F528E-8738-DF2B-82C1-E6CF8987E8A7}"/>
          </ac:grpSpMkLst>
        </pc:grpChg>
        <pc:grpChg chg="mod">
          <ac:chgData name="mehmet sait özdemir" userId="dce2c172-62e6-4d50-b888-93ec6715f647" providerId="ADAL" clId="{CB6DB52A-C593-4774-A384-81C08DC47F86}" dt="2023-07-28T12:42:42.385" v="748"/>
          <ac:grpSpMkLst>
            <pc:docMk/>
            <pc:sldMk cId="1174662188" sldId="275"/>
            <ac:grpSpMk id="24" creationId="{EA4639C7-AE5F-8100-5E10-976B2CA4BCCB}"/>
          </ac:grpSpMkLst>
        </pc:grpChg>
        <pc:grpChg chg="mod">
          <ac:chgData name="mehmet sait özdemir" userId="dce2c172-62e6-4d50-b888-93ec6715f647" providerId="ADAL" clId="{CB6DB52A-C593-4774-A384-81C08DC47F86}" dt="2023-07-28T12:42:42.385" v="748"/>
          <ac:grpSpMkLst>
            <pc:docMk/>
            <pc:sldMk cId="1174662188" sldId="275"/>
            <ac:grpSpMk id="25" creationId="{49D15FFF-B151-340B-0353-3767D39EDC2C}"/>
          </ac:grpSpMkLst>
        </pc:grpChg>
        <pc:picChg chg="add mod">
          <ac:chgData name="mehmet sait özdemir" userId="dce2c172-62e6-4d50-b888-93ec6715f647" providerId="ADAL" clId="{CB6DB52A-C593-4774-A384-81C08DC47F86}" dt="2023-07-28T11:11:05.046" v="123" actId="14100"/>
          <ac:picMkLst>
            <pc:docMk/>
            <pc:sldMk cId="1174662188" sldId="275"/>
            <ac:picMk id="3" creationId="{0B251408-4618-6513-DC0D-3D31E1ABDD37}"/>
          </ac:picMkLst>
        </pc:pic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2" creationId="{1589209D-5869-DD84-721D-336863CF575C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4" creationId="{0D3D9795-346F-0450-4C07-7A9DE6726FC1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7" creationId="{428A7358-B15B-8E9D-C533-592B3386767D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8" creationId="{374EBCA7-C2E2-23CA-3152-848C0189E1C4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12" creationId="{84E1ED25-EFF5-EB24-14EF-E46BD255AC31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13" creationId="{4EA59CDD-EA90-EA3C-BD1B-9E6DE3FE7324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15" creationId="{09762609-E2F1-4282-B563-EE1D88C5D983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16" creationId="{86DF4391-D5C6-F492-FF27-F9DBE7EA7143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18" creationId="{56A369AB-FDD4-EB4E-9E67-CBB51611886D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19" creationId="{8E8257B1-BF56-59E7-FFA2-D5A45ECE5E5A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20" creationId="{C22A3A78-FB83-755C-594C-3206C3A022A5}"/>
          </ac:inkMkLst>
        </pc:inkChg>
        <pc:inkChg chg="add mod">
          <ac:chgData name="mehmet sait özdemir" userId="dce2c172-62e6-4d50-b888-93ec6715f647" providerId="ADAL" clId="{CB6DB52A-C593-4774-A384-81C08DC47F86}" dt="2023-07-28T12:42:42.385" v="748"/>
          <ac:inkMkLst>
            <pc:docMk/>
            <pc:sldMk cId="1174662188" sldId="275"/>
            <ac:inkMk id="21" creationId="{C526226C-2357-F8F0-EFFA-7342966F7C12}"/>
          </ac:inkMkLst>
        </pc:inkChg>
        <pc:inkChg chg="add">
          <ac:chgData name="mehmet sait özdemir" userId="dce2c172-62e6-4d50-b888-93ec6715f647" providerId="ADAL" clId="{CB6DB52A-C593-4774-A384-81C08DC47F86}" dt="2023-07-28T12:42:41.771" v="747" actId="9405"/>
          <ac:inkMkLst>
            <pc:docMk/>
            <pc:sldMk cId="1174662188" sldId="275"/>
            <ac:inkMk id="22" creationId="{177D808D-A36D-75CB-9CB3-03227111143D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12783430" sldId="276"/>
        </pc:sldMkLst>
      </pc:sldChg>
      <pc:sldChg chg="addSp delSp modSp add mod replId">
        <pc:chgData name="mehmet sait özdemir" userId="dce2c172-62e6-4d50-b888-93ec6715f647" providerId="ADAL" clId="{CB6DB52A-C593-4774-A384-81C08DC47F86}" dt="2023-07-28T12:45:17.305" v="800"/>
        <pc:sldMkLst>
          <pc:docMk/>
          <pc:sldMk cId="210992884" sldId="276"/>
        </pc:sldMkLst>
        <pc:grpChg chg="del mod">
          <ac:chgData name="mehmet sait özdemir" userId="dce2c172-62e6-4d50-b888-93ec6715f647" providerId="ADAL" clId="{CB6DB52A-C593-4774-A384-81C08DC47F86}" dt="2023-07-28T12:43:22.051" v="761"/>
          <ac:grpSpMkLst>
            <pc:docMk/>
            <pc:sldMk cId="210992884" sldId="276"/>
            <ac:grpSpMk id="13" creationId="{447C7578-A595-9933-19CD-57B843BE0A0C}"/>
          </ac:grpSpMkLst>
        </pc:grpChg>
        <pc:grpChg chg="mod">
          <ac:chgData name="mehmet sait özdemir" userId="dce2c172-62e6-4d50-b888-93ec6715f647" providerId="ADAL" clId="{CB6DB52A-C593-4774-A384-81C08DC47F86}" dt="2023-07-28T12:43:22.051" v="761"/>
          <ac:grpSpMkLst>
            <pc:docMk/>
            <pc:sldMk cId="210992884" sldId="276"/>
            <ac:grpSpMk id="18" creationId="{287A3660-17D4-CF3A-F757-309578E8E531}"/>
          </ac:grpSpMkLst>
        </pc:grpChg>
        <pc:grpChg chg="mod">
          <ac:chgData name="mehmet sait özdemir" userId="dce2c172-62e6-4d50-b888-93ec6715f647" providerId="ADAL" clId="{CB6DB52A-C593-4774-A384-81C08DC47F86}" dt="2023-07-28T12:43:24.104" v="764"/>
          <ac:grpSpMkLst>
            <pc:docMk/>
            <pc:sldMk cId="210992884" sldId="276"/>
            <ac:grpSpMk id="21" creationId="{B4B9D7C4-28B8-6B90-442C-EA04DFE4DE96}"/>
          </ac:grpSpMkLst>
        </pc:grpChg>
        <pc:grpChg chg="mod">
          <ac:chgData name="mehmet sait özdemir" userId="dce2c172-62e6-4d50-b888-93ec6715f647" providerId="ADAL" clId="{CB6DB52A-C593-4774-A384-81C08DC47F86}" dt="2023-07-28T12:43:38.180" v="769"/>
          <ac:grpSpMkLst>
            <pc:docMk/>
            <pc:sldMk cId="210992884" sldId="276"/>
            <ac:grpSpMk id="26" creationId="{DF9D41D7-59C9-EA45-8102-49AE212DF08F}"/>
          </ac:grpSpMkLst>
        </pc:grpChg>
        <pc:grpChg chg="mod">
          <ac:chgData name="mehmet sait özdemir" userId="dce2c172-62e6-4d50-b888-93ec6715f647" providerId="ADAL" clId="{CB6DB52A-C593-4774-A384-81C08DC47F86}" dt="2023-07-28T12:44:02.429" v="776"/>
          <ac:grpSpMkLst>
            <pc:docMk/>
            <pc:sldMk cId="210992884" sldId="276"/>
            <ac:grpSpMk id="33" creationId="{AD3F2025-446D-355B-1A20-F993398ABB5E}"/>
          </ac:grpSpMkLst>
        </pc:grpChg>
        <pc:grpChg chg="mod">
          <ac:chgData name="mehmet sait özdemir" userId="dce2c172-62e6-4d50-b888-93ec6715f647" providerId="ADAL" clId="{CB6DB52A-C593-4774-A384-81C08DC47F86}" dt="2023-07-28T12:44:04.758" v="780"/>
          <ac:grpSpMkLst>
            <pc:docMk/>
            <pc:sldMk cId="210992884" sldId="276"/>
            <ac:grpSpMk id="37" creationId="{75DC5EAC-91AF-FD31-4502-2D550BEC28A7}"/>
          </ac:grpSpMkLst>
        </pc:grpChg>
        <pc:grpChg chg="del mod">
          <ac:chgData name="mehmet sait özdemir" userId="dce2c172-62e6-4d50-b888-93ec6715f647" providerId="ADAL" clId="{CB6DB52A-C593-4774-A384-81C08DC47F86}" dt="2023-07-28T12:44:25.272" v="791"/>
          <ac:grpSpMkLst>
            <pc:docMk/>
            <pc:sldMk cId="210992884" sldId="276"/>
            <ac:grpSpMk id="42" creationId="{B1352EAF-EE5E-BBF9-EA9D-C65A65226926}"/>
          </ac:grpSpMkLst>
        </pc:grpChg>
        <pc:grpChg chg="mod">
          <ac:chgData name="mehmet sait özdemir" userId="dce2c172-62e6-4d50-b888-93ec6715f647" providerId="ADAL" clId="{CB6DB52A-C593-4774-A384-81C08DC47F86}" dt="2023-07-28T12:44:25.272" v="791"/>
          <ac:grpSpMkLst>
            <pc:docMk/>
            <pc:sldMk cId="210992884" sldId="276"/>
            <ac:grpSpMk id="48" creationId="{DD412504-5EC8-0836-0D54-F9374A44EAF9}"/>
          </ac:grpSpMkLst>
        </pc:grpChg>
        <pc:grpChg chg="mod">
          <ac:chgData name="mehmet sait özdemir" userId="dce2c172-62e6-4d50-b888-93ec6715f647" providerId="ADAL" clId="{CB6DB52A-C593-4774-A384-81C08DC47F86}" dt="2023-07-28T12:45:17.305" v="800"/>
          <ac:grpSpMkLst>
            <pc:docMk/>
            <pc:sldMk cId="210992884" sldId="276"/>
            <ac:grpSpMk id="57" creationId="{0327426F-A1F8-CA89-E81E-6FD84D9203B3}"/>
          </ac:grpSpMkLst>
        </pc:grpChg>
        <pc:picChg chg="add mod">
          <ac:chgData name="mehmet sait özdemir" userId="dce2c172-62e6-4d50-b888-93ec6715f647" providerId="ADAL" clId="{CB6DB52A-C593-4774-A384-81C08DC47F86}" dt="2023-07-28T11:13:08.378" v="126" actId="14100"/>
          <ac:picMkLst>
            <pc:docMk/>
            <pc:sldMk cId="210992884" sldId="276"/>
            <ac:picMk id="3" creationId="{ACB96BA7-A53D-198A-A3E0-181A06A31208}"/>
          </ac:picMkLst>
        </pc:picChg>
        <pc:inkChg chg="add">
          <ac:chgData name="mehmet sait özdemir" userId="dce2c172-62e6-4d50-b888-93ec6715f647" providerId="ADAL" clId="{CB6DB52A-C593-4774-A384-81C08DC47F86}" dt="2023-07-28T12:43:00.782" v="749" actId="9405"/>
          <ac:inkMkLst>
            <pc:docMk/>
            <pc:sldMk cId="210992884" sldId="276"/>
            <ac:inkMk id="2" creationId="{3B5ECDA6-C368-0FE3-9E47-4422264F3029}"/>
          </ac:inkMkLst>
        </pc:inkChg>
        <pc:inkChg chg="add">
          <ac:chgData name="mehmet sait özdemir" userId="dce2c172-62e6-4d50-b888-93ec6715f647" providerId="ADAL" clId="{CB6DB52A-C593-4774-A384-81C08DC47F86}" dt="2023-07-28T12:43:01.730" v="750" actId="9405"/>
          <ac:inkMkLst>
            <pc:docMk/>
            <pc:sldMk cId="210992884" sldId="276"/>
            <ac:inkMk id="4" creationId="{577FAA50-1DA7-00FB-585B-30D20AA9CC09}"/>
          </ac:inkMkLst>
        </pc:inkChg>
        <pc:inkChg chg="add">
          <ac:chgData name="mehmet sait özdemir" userId="dce2c172-62e6-4d50-b888-93ec6715f647" providerId="ADAL" clId="{CB6DB52A-C593-4774-A384-81C08DC47F86}" dt="2023-07-28T12:43:03.512" v="751" actId="9405"/>
          <ac:inkMkLst>
            <pc:docMk/>
            <pc:sldMk cId="210992884" sldId="276"/>
            <ac:inkMk id="6" creationId="{73B93C49-D395-86DD-A3B9-ED33CD9AFE31}"/>
          </ac:inkMkLst>
        </pc:inkChg>
        <pc:inkChg chg="add mod">
          <ac:chgData name="mehmet sait özdemir" userId="dce2c172-62e6-4d50-b888-93ec6715f647" providerId="ADAL" clId="{CB6DB52A-C593-4774-A384-81C08DC47F86}" dt="2023-07-28T12:43:22.051" v="761"/>
          <ac:inkMkLst>
            <pc:docMk/>
            <pc:sldMk cId="210992884" sldId="276"/>
            <ac:inkMk id="7" creationId="{AD856C5E-4B08-E794-120A-63EC4C1EBA74}"/>
          </ac:inkMkLst>
        </pc:inkChg>
        <pc:inkChg chg="add mod">
          <ac:chgData name="mehmet sait özdemir" userId="dce2c172-62e6-4d50-b888-93ec6715f647" providerId="ADAL" clId="{CB6DB52A-C593-4774-A384-81C08DC47F86}" dt="2023-07-28T12:43:22.051" v="761"/>
          <ac:inkMkLst>
            <pc:docMk/>
            <pc:sldMk cId="210992884" sldId="276"/>
            <ac:inkMk id="8" creationId="{8FF66AE9-6A29-91DA-2CD6-CD2A1D461084}"/>
          </ac:inkMkLst>
        </pc:inkChg>
        <pc:inkChg chg="add mod">
          <ac:chgData name="mehmet sait özdemir" userId="dce2c172-62e6-4d50-b888-93ec6715f647" providerId="ADAL" clId="{CB6DB52A-C593-4774-A384-81C08DC47F86}" dt="2023-07-28T12:43:22.051" v="761"/>
          <ac:inkMkLst>
            <pc:docMk/>
            <pc:sldMk cId="210992884" sldId="276"/>
            <ac:inkMk id="9" creationId="{243E9846-5B62-4EC1-7959-3FF158381ECF}"/>
          </ac:inkMkLst>
        </pc:inkChg>
        <pc:inkChg chg="add mod">
          <ac:chgData name="mehmet sait özdemir" userId="dce2c172-62e6-4d50-b888-93ec6715f647" providerId="ADAL" clId="{CB6DB52A-C593-4774-A384-81C08DC47F86}" dt="2023-07-28T12:43:22.051" v="761"/>
          <ac:inkMkLst>
            <pc:docMk/>
            <pc:sldMk cId="210992884" sldId="276"/>
            <ac:inkMk id="12" creationId="{25A4AC08-72A0-385F-CBA6-A8D777476BEC}"/>
          </ac:inkMkLst>
        </pc:inkChg>
        <pc:inkChg chg="add mod">
          <ac:chgData name="mehmet sait özdemir" userId="dce2c172-62e6-4d50-b888-93ec6715f647" providerId="ADAL" clId="{CB6DB52A-C593-4774-A384-81C08DC47F86}" dt="2023-07-28T12:43:22.051" v="761"/>
          <ac:inkMkLst>
            <pc:docMk/>
            <pc:sldMk cId="210992884" sldId="276"/>
            <ac:inkMk id="14" creationId="{E7824AAF-E32A-25A2-C86B-E4DEF4A80EE6}"/>
          </ac:inkMkLst>
        </pc:inkChg>
        <pc:inkChg chg="add mod">
          <ac:chgData name="mehmet sait özdemir" userId="dce2c172-62e6-4d50-b888-93ec6715f647" providerId="ADAL" clId="{CB6DB52A-C593-4774-A384-81C08DC47F86}" dt="2023-07-28T12:43:22.051" v="761"/>
          <ac:inkMkLst>
            <pc:docMk/>
            <pc:sldMk cId="210992884" sldId="276"/>
            <ac:inkMk id="15" creationId="{B6021B0F-0B4F-B786-4E16-61C2163D9969}"/>
          </ac:inkMkLst>
        </pc:inkChg>
        <pc:inkChg chg="add mod">
          <ac:chgData name="mehmet sait özdemir" userId="dce2c172-62e6-4d50-b888-93ec6715f647" providerId="ADAL" clId="{CB6DB52A-C593-4774-A384-81C08DC47F86}" dt="2023-07-28T12:43:22.051" v="761"/>
          <ac:inkMkLst>
            <pc:docMk/>
            <pc:sldMk cId="210992884" sldId="276"/>
            <ac:inkMk id="16" creationId="{F4ADF3F0-1531-2885-EE39-77F5B391BEFC}"/>
          </ac:inkMkLst>
        </pc:inkChg>
        <pc:inkChg chg="add mod">
          <ac:chgData name="mehmet sait özdemir" userId="dce2c172-62e6-4d50-b888-93ec6715f647" providerId="ADAL" clId="{CB6DB52A-C593-4774-A384-81C08DC47F86}" dt="2023-07-28T12:43:22.051" v="761"/>
          <ac:inkMkLst>
            <pc:docMk/>
            <pc:sldMk cId="210992884" sldId="276"/>
            <ac:inkMk id="17" creationId="{D54ECAD4-B421-9DC4-44EB-90B3AC53F385}"/>
          </ac:inkMkLst>
        </pc:inkChg>
        <pc:inkChg chg="add mod">
          <ac:chgData name="mehmet sait özdemir" userId="dce2c172-62e6-4d50-b888-93ec6715f647" providerId="ADAL" clId="{CB6DB52A-C593-4774-A384-81C08DC47F86}" dt="2023-07-28T12:43:24.104" v="764"/>
          <ac:inkMkLst>
            <pc:docMk/>
            <pc:sldMk cId="210992884" sldId="276"/>
            <ac:inkMk id="19" creationId="{E9B94727-F0C5-19DA-88F4-9C7598A0DF74}"/>
          </ac:inkMkLst>
        </pc:inkChg>
        <pc:inkChg chg="add mod">
          <ac:chgData name="mehmet sait özdemir" userId="dce2c172-62e6-4d50-b888-93ec6715f647" providerId="ADAL" clId="{CB6DB52A-C593-4774-A384-81C08DC47F86}" dt="2023-07-28T12:43:24.104" v="764"/>
          <ac:inkMkLst>
            <pc:docMk/>
            <pc:sldMk cId="210992884" sldId="276"/>
            <ac:inkMk id="20" creationId="{729286C1-10A9-6A18-0F76-393CF4CDF342}"/>
          </ac:inkMkLst>
        </pc:inkChg>
        <pc:inkChg chg="add">
          <ac:chgData name="mehmet sait özdemir" userId="dce2c172-62e6-4d50-b888-93ec6715f647" providerId="ADAL" clId="{CB6DB52A-C593-4774-A384-81C08DC47F86}" dt="2023-07-28T12:43:29.787" v="765" actId="9405"/>
          <ac:inkMkLst>
            <pc:docMk/>
            <pc:sldMk cId="210992884" sldId="276"/>
            <ac:inkMk id="22" creationId="{BA23F38A-ABBD-40E6-FB91-6048ED1C284F}"/>
          </ac:inkMkLst>
        </pc:inkChg>
        <pc:inkChg chg="add mod">
          <ac:chgData name="mehmet sait özdemir" userId="dce2c172-62e6-4d50-b888-93ec6715f647" providerId="ADAL" clId="{CB6DB52A-C593-4774-A384-81C08DC47F86}" dt="2023-07-28T12:43:38.180" v="769"/>
          <ac:inkMkLst>
            <pc:docMk/>
            <pc:sldMk cId="210992884" sldId="276"/>
            <ac:inkMk id="23" creationId="{AD5F8C5B-D40C-08C0-C170-F53B64E8029F}"/>
          </ac:inkMkLst>
        </pc:inkChg>
        <pc:inkChg chg="add mod">
          <ac:chgData name="mehmet sait özdemir" userId="dce2c172-62e6-4d50-b888-93ec6715f647" providerId="ADAL" clId="{CB6DB52A-C593-4774-A384-81C08DC47F86}" dt="2023-07-28T12:43:38.180" v="769"/>
          <ac:inkMkLst>
            <pc:docMk/>
            <pc:sldMk cId="210992884" sldId="276"/>
            <ac:inkMk id="24" creationId="{CA90A7D9-DE49-861F-2B0E-6A91D8257C36}"/>
          </ac:inkMkLst>
        </pc:inkChg>
        <pc:inkChg chg="add mod">
          <ac:chgData name="mehmet sait özdemir" userId="dce2c172-62e6-4d50-b888-93ec6715f647" providerId="ADAL" clId="{CB6DB52A-C593-4774-A384-81C08DC47F86}" dt="2023-07-28T12:43:38.180" v="769"/>
          <ac:inkMkLst>
            <pc:docMk/>
            <pc:sldMk cId="210992884" sldId="276"/>
            <ac:inkMk id="25" creationId="{C371BC44-1BBE-19B1-8C5E-56127A7AFAC0}"/>
          </ac:inkMkLst>
        </pc:inkChg>
        <pc:inkChg chg="add">
          <ac:chgData name="mehmet sait özdemir" userId="dce2c172-62e6-4d50-b888-93ec6715f647" providerId="ADAL" clId="{CB6DB52A-C593-4774-A384-81C08DC47F86}" dt="2023-07-28T12:43:54.220" v="770" actId="9405"/>
          <ac:inkMkLst>
            <pc:docMk/>
            <pc:sldMk cId="210992884" sldId="276"/>
            <ac:inkMk id="27" creationId="{8261380F-6A00-FADB-0F0E-862ADF4E637B}"/>
          </ac:inkMkLst>
        </pc:inkChg>
        <pc:inkChg chg="add">
          <ac:chgData name="mehmet sait özdemir" userId="dce2c172-62e6-4d50-b888-93ec6715f647" providerId="ADAL" clId="{CB6DB52A-C593-4774-A384-81C08DC47F86}" dt="2023-07-28T12:43:57.168" v="771" actId="9405"/>
          <ac:inkMkLst>
            <pc:docMk/>
            <pc:sldMk cId="210992884" sldId="276"/>
            <ac:inkMk id="28" creationId="{B4755AB0-5381-347D-E46D-EAA4463491B8}"/>
          </ac:inkMkLst>
        </pc:inkChg>
        <pc:inkChg chg="add mod">
          <ac:chgData name="mehmet sait özdemir" userId="dce2c172-62e6-4d50-b888-93ec6715f647" providerId="ADAL" clId="{CB6DB52A-C593-4774-A384-81C08DC47F86}" dt="2023-07-28T12:44:02.429" v="776"/>
          <ac:inkMkLst>
            <pc:docMk/>
            <pc:sldMk cId="210992884" sldId="276"/>
            <ac:inkMk id="29" creationId="{E28D5A80-D8F7-88A8-20F4-10A1B2BA33E0}"/>
          </ac:inkMkLst>
        </pc:inkChg>
        <pc:inkChg chg="add mod">
          <ac:chgData name="mehmet sait özdemir" userId="dce2c172-62e6-4d50-b888-93ec6715f647" providerId="ADAL" clId="{CB6DB52A-C593-4774-A384-81C08DC47F86}" dt="2023-07-28T12:44:02.429" v="776"/>
          <ac:inkMkLst>
            <pc:docMk/>
            <pc:sldMk cId="210992884" sldId="276"/>
            <ac:inkMk id="30" creationId="{DDEAE406-58DD-D6F1-06B9-33AD639A9199}"/>
          </ac:inkMkLst>
        </pc:inkChg>
        <pc:inkChg chg="add mod">
          <ac:chgData name="mehmet sait özdemir" userId="dce2c172-62e6-4d50-b888-93ec6715f647" providerId="ADAL" clId="{CB6DB52A-C593-4774-A384-81C08DC47F86}" dt="2023-07-28T12:44:02.429" v="776"/>
          <ac:inkMkLst>
            <pc:docMk/>
            <pc:sldMk cId="210992884" sldId="276"/>
            <ac:inkMk id="31" creationId="{097AE0C6-9286-461D-9601-FC1A9BF4471C}"/>
          </ac:inkMkLst>
        </pc:inkChg>
        <pc:inkChg chg="add mod">
          <ac:chgData name="mehmet sait özdemir" userId="dce2c172-62e6-4d50-b888-93ec6715f647" providerId="ADAL" clId="{CB6DB52A-C593-4774-A384-81C08DC47F86}" dt="2023-07-28T12:44:02.429" v="776"/>
          <ac:inkMkLst>
            <pc:docMk/>
            <pc:sldMk cId="210992884" sldId="276"/>
            <ac:inkMk id="32" creationId="{8B7AB05F-59AA-D0A0-0349-9F6EDE2DD2F3}"/>
          </ac:inkMkLst>
        </pc:inkChg>
        <pc:inkChg chg="add mod">
          <ac:chgData name="mehmet sait özdemir" userId="dce2c172-62e6-4d50-b888-93ec6715f647" providerId="ADAL" clId="{CB6DB52A-C593-4774-A384-81C08DC47F86}" dt="2023-07-28T12:44:04.758" v="780"/>
          <ac:inkMkLst>
            <pc:docMk/>
            <pc:sldMk cId="210992884" sldId="276"/>
            <ac:inkMk id="34" creationId="{500345FD-1D4E-C8A7-E1BF-78A316A2175A}"/>
          </ac:inkMkLst>
        </pc:inkChg>
        <pc:inkChg chg="add mod">
          <ac:chgData name="mehmet sait özdemir" userId="dce2c172-62e6-4d50-b888-93ec6715f647" providerId="ADAL" clId="{CB6DB52A-C593-4774-A384-81C08DC47F86}" dt="2023-07-28T12:44:04.758" v="780"/>
          <ac:inkMkLst>
            <pc:docMk/>
            <pc:sldMk cId="210992884" sldId="276"/>
            <ac:inkMk id="35" creationId="{68F2C889-FD64-7C7D-17B6-D50B44550EA6}"/>
          </ac:inkMkLst>
        </pc:inkChg>
        <pc:inkChg chg="add mod">
          <ac:chgData name="mehmet sait özdemir" userId="dce2c172-62e6-4d50-b888-93ec6715f647" providerId="ADAL" clId="{CB6DB52A-C593-4774-A384-81C08DC47F86}" dt="2023-07-28T12:44:04.758" v="780"/>
          <ac:inkMkLst>
            <pc:docMk/>
            <pc:sldMk cId="210992884" sldId="276"/>
            <ac:inkMk id="36" creationId="{9AD9F7BA-1A0A-B32F-364D-D3C8A1BD47A1}"/>
          </ac:inkMkLst>
        </pc:inkChg>
        <pc:inkChg chg="add">
          <ac:chgData name="mehmet sait özdemir" userId="dce2c172-62e6-4d50-b888-93ec6715f647" providerId="ADAL" clId="{CB6DB52A-C593-4774-A384-81C08DC47F86}" dt="2023-07-28T12:44:05.952" v="781" actId="9405"/>
          <ac:inkMkLst>
            <pc:docMk/>
            <pc:sldMk cId="210992884" sldId="276"/>
            <ac:inkMk id="38" creationId="{FE26AAA3-705E-BEDB-E44D-7B8829E012C0}"/>
          </ac:inkMkLst>
        </pc:inkChg>
        <pc:inkChg chg="add mod">
          <ac:chgData name="mehmet sait özdemir" userId="dce2c172-62e6-4d50-b888-93ec6715f647" providerId="ADAL" clId="{CB6DB52A-C593-4774-A384-81C08DC47F86}" dt="2023-07-28T12:44:25.272" v="791"/>
          <ac:inkMkLst>
            <pc:docMk/>
            <pc:sldMk cId="210992884" sldId="276"/>
            <ac:inkMk id="39" creationId="{B77D151F-92D4-D472-6FC6-397451543093}"/>
          </ac:inkMkLst>
        </pc:inkChg>
        <pc:inkChg chg="add mod">
          <ac:chgData name="mehmet sait özdemir" userId="dce2c172-62e6-4d50-b888-93ec6715f647" providerId="ADAL" clId="{CB6DB52A-C593-4774-A384-81C08DC47F86}" dt="2023-07-28T12:44:25.272" v="791"/>
          <ac:inkMkLst>
            <pc:docMk/>
            <pc:sldMk cId="210992884" sldId="276"/>
            <ac:inkMk id="40" creationId="{5CA13246-F724-E06A-D68C-BFEA00570516}"/>
          </ac:inkMkLst>
        </pc:inkChg>
        <pc:inkChg chg="add mod">
          <ac:chgData name="mehmet sait özdemir" userId="dce2c172-62e6-4d50-b888-93ec6715f647" providerId="ADAL" clId="{CB6DB52A-C593-4774-A384-81C08DC47F86}" dt="2023-07-28T12:44:25.272" v="791"/>
          <ac:inkMkLst>
            <pc:docMk/>
            <pc:sldMk cId="210992884" sldId="276"/>
            <ac:inkMk id="41" creationId="{4B7CFBB3-0230-B965-C1EB-F240E94EE418}"/>
          </ac:inkMkLst>
        </pc:inkChg>
        <pc:inkChg chg="add mod">
          <ac:chgData name="mehmet sait özdemir" userId="dce2c172-62e6-4d50-b888-93ec6715f647" providerId="ADAL" clId="{CB6DB52A-C593-4774-A384-81C08DC47F86}" dt="2023-07-28T12:44:25.272" v="791"/>
          <ac:inkMkLst>
            <pc:docMk/>
            <pc:sldMk cId="210992884" sldId="276"/>
            <ac:inkMk id="43" creationId="{49AC877A-F61A-3D1E-DA3D-30DB94CE89A1}"/>
          </ac:inkMkLst>
        </pc:inkChg>
        <pc:inkChg chg="add mod">
          <ac:chgData name="mehmet sait özdemir" userId="dce2c172-62e6-4d50-b888-93ec6715f647" providerId="ADAL" clId="{CB6DB52A-C593-4774-A384-81C08DC47F86}" dt="2023-07-28T12:44:25.272" v="791"/>
          <ac:inkMkLst>
            <pc:docMk/>
            <pc:sldMk cId="210992884" sldId="276"/>
            <ac:inkMk id="44" creationId="{F44877FB-16AF-F2C0-B102-3557F6044002}"/>
          </ac:inkMkLst>
        </pc:inkChg>
        <pc:inkChg chg="add mod">
          <ac:chgData name="mehmet sait özdemir" userId="dce2c172-62e6-4d50-b888-93ec6715f647" providerId="ADAL" clId="{CB6DB52A-C593-4774-A384-81C08DC47F86}" dt="2023-07-28T12:44:25.272" v="791"/>
          <ac:inkMkLst>
            <pc:docMk/>
            <pc:sldMk cId="210992884" sldId="276"/>
            <ac:inkMk id="45" creationId="{F09FAABB-3FF5-E58A-3163-F8CFE409AC4A}"/>
          </ac:inkMkLst>
        </pc:inkChg>
        <pc:inkChg chg="add mod">
          <ac:chgData name="mehmet sait özdemir" userId="dce2c172-62e6-4d50-b888-93ec6715f647" providerId="ADAL" clId="{CB6DB52A-C593-4774-A384-81C08DC47F86}" dt="2023-07-28T12:44:25.272" v="791"/>
          <ac:inkMkLst>
            <pc:docMk/>
            <pc:sldMk cId="210992884" sldId="276"/>
            <ac:inkMk id="46" creationId="{709FEC88-4B95-B414-4405-4B821BC6411C}"/>
          </ac:inkMkLst>
        </pc:inkChg>
        <pc:inkChg chg="add mod">
          <ac:chgData name="mehmet sait özdemir" userId="dce2c172-62e6-4d50-b888-93ec6715f647" providerId="ADAL" clId="{CB6DB52A-C593-4774-A384-81C08DC47F86}" dt="2023-07-28T12:44:25.272" v="791"/>
          <ac:inkMkLst>
            <pc:docMk/>
            <pc:sldMk cId="210992884" sldId="276"/>
            <ac:inkMk id="47" creationId="{7E771520-F9A0-F731-59A4-025F5AB67BFC}"/>
          </ac:inkMkLst>
        </pc:inkChg>
        <pc:inkChg chg="add">
          <ac:chgData name="mehmet sait özdemir" userId="dce2c172-62e6-4d50-b888-93ec6715f647" providerId="ADAL" clId="{CB6DB52A-C593-4774-A384-81C08DC47F86}" dt="2023-07-28T12:44:28.654" v="792" actId="9405"/>
          <ac:inkMkLst>
            <pc:docMk/>
            <pc:sldMk cId="210992884" sldId="276"/>
            <ac:inkMk id="49" creationId="{85FDDFEB-BC2E-DD26-1823-9D84F1EE0147}"/>
          </ac:inkMkLst>
        </pc:inkChg>
        <pc:inkChg chg="add">
          <ac:chgData name="mehmet sait özdemir" userId="dce2c172-62e6-4d50-b888-93ec6715f647" providerId="ADAL" clId="{CB6DB52A-C593-4774-A384-81C08DC47F86}" dt="2023-07-28T12:44:29.503" v="793" actId="9405"/>
          <ac:inkMkLst>
            <pc:docMk/>
            <pc:sldMk cId="210992884" sldId="276"/>
            <ac:inkMk id="50" creationId="{67F2D59A-E629-4EA8-403D-795E2F834C06}"/>
          </ac:inkMkLst>
        </pc:inkChg>
        <pc:inkChg chg="add mod">
          <ac:chgData name="mehmet sait özdemir" userId="dce2c172-62e6-4d50-b888-93ec6715f647" providerId="ADAL" clId="{CB6DB52A-C593-4774-A384-81C08DC47F86}" dt="2023-07-28T12:45:17.305" v="800"/>
          <ac:inkMkLst>
            <pc:docMk/>
            <pc:sldMk cId="210992884" sldId="276"/>
            <ac:inkMk id="51" creationId="{3EC0EF5E-63F3-1F15-9D61-94AB40FD5295}"/>
          </ac:inkMkLst>
        </pc:inkChg>
        <pc:inkChg chg="add mod">
          <ac:chgData name="mehmet sait özdemir" userId="dce2c172-62e6-4d50-b888-93ec6715f647" providerId="ADAL" clId="{CB6DB52A-C593-4774-A384-81C08DC47F86}" dt="2023-07-28T12:45:17.305" v="800"/>
          <ac:inkMkLst>
            <pc:docMk/>
            <pc:sldMk cId="210992884" sldId="276"/>
            <ac:inkMk id="52" creationId="{929ED839-9D6A-6B89-C8FE-86EA015977F0}"/>
          </ac:inkMkLst>
        </pc:inkChg>
        <pc:inkChg chg="add mod">
          <ac:chgData name="mehmet sait özdemir" userId="dce2c172-62e6-4d50-b888-93ec6715f647" providerId="ADAL" clId="{CB6DB52A-C593-4774-A384-81C08DC47F86}" dt="2023-07-28T12:45:17.305" v="800"/>
          <ac:inkMkLst>
            <pc:docMk/>
            <pc:sldMk cId="210992884" sldId="276"/>
            <ac:inkMk id="53" creationId="{A0FCDAF8-C603-4F53-812B-7E659E911FCD}"/>
          </ac:inkMkLst>
        </pc:inkChg>
        <pc:inkChg chg="add mod">
          <ac:chgData name="mehmet sait özdemir" userId="dce2c172-62e6-4d50-b888-93ec6715f647" providerId="ADAL" clId="{CB6DB52A-C593-4774-A384-81C08DC47F86}" dt="2023-07-28T12:45:17.305" v="800"/>
          <ac:inkMkLst>
            <pc:docMk/>
            <pc:sldMk cId="210992884" sldId="276"/>
            <ac:inkMk id="54" creationId="{B7DCA26D-C8F7-21B3-420E-AD23C166CC05}"/>
          </ac:inkMkLst>
        </pc:inkChg>
        <pc:inkChg chg="add mod">
          <ac:chgData name="mehmet sait özdemir" userId="dce2c172-62e6-4d50-b888-93ec6715f647" providerId="ADAL" clId="{CB6DB52A-C593-4774-A384-81C08DC47F86}" dt="2023-07-28T12:45:17.305" v="800"/>
          <ac:inkMkLst>
            <pc:docMk/>
            <pc:sldMk cId="210992884" sldId="276"/>
            <ac:inkMk id="55" creationId="{759D8F7F-1EC9-7B22-F173-279BD515B5D3}"/>
          </ac:inkMkLst>
        </pc:inkChg>
        <pc:inkChg chg="add mod">
          <ac:chgData name="mehmet sait özdemir" userId="dce2c172-62e6-4d50-b888-93ec6715f647" providerId="ADAL" clId="{CB6DB52A-C593-4774-A384-81C08DC47F86}" dt="2023-07-28T12:45:17.305" v="800"/>
          <ac:inkMkLst>
            <pc:docMk/>
            <pc:sldMk cId="210992884" sldId="276"/>
            <ac:inkMk id="56" creationId="{4274F0FB-883D-DCEC-2C26-DC96C032EF41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81380695" sldId="277"/>
        </pc:sldMkLst>
      </pc:sldChg>
      <pc:sldChg chg="addSp delSp modSp add mod replId">
        <pc:chgData name="mehmet sait özdemir" userId="dce2c172-62e6-4d50-b888-93ec6715f647" providerId="ADAL" clId="{CB6DB52A-C593-4774-A384-81C08DC47F86}" dt="2023-07-28T12:46:03.514" v="817"/>
        <pc:sldMkLst>
          <pc:docMk/>
          <pc:sldMk cId="1712182730" sldId="277"/>
        </pc:sldMkLst>
        <pc:grpChg chg="mod">
          <ac:chgData name="mehmet sait özdemir" userId="dce2c172-62e6-4d50-b888-93ec6715f647" providerId="ADAL" clId="{CB6DB52A-C593-4774-A384-81C08DC47F86}" dt="2023-07-28T12:45:36.226" v="805"/>
          <ac:grpSpMkLst>
            <pc:docMk/>
            <pc:sldMk cId="1712182730" sldId="277"/>
            <ac:grpSpMk id="8" creationId="{3D316771-D7F9-14D3-4E0A-42C104D52A22}"/>
          </ac:grpSpMkLst>
        </pc:grpChg>
        <pc:grpChg chg="mod">
          <ac:chgData name="mehmet sait özdemir" userId="dce2c172-62e6-4d50-b888-93ec6715f647" providerId="ADAL" clId="{CB6DB52A-C593-4774-A384-81C08DC47F86}" dt="2023-07-28T12:46:01.179" v="814"/>
          <ac:grpSpMkLst>
            <pc:docMk/>
            <pc:sldMk cId="1712182730" sldId="277"/>
            <ac:grpSpMk id="19" creationId="{6B104C72-2D98-F887-FEFE-8A7C7CF695CD}"/>
          </ac:grpSpMkLst>
        </pc:grpChg>
        <pc:grpChg chg="del mod">
          <ac:chgData name="mehmet sait özdemir" userId="dce2c172-62e6-4d50-b888-93ec6715f647" providerId="ADAL" clId="{CB6DB52A-C593-4774-A384-81C08DC47F86}" dt="2023-07-28T12:46:03.514" v="817"/>
          <ac:grpSpMkLst>
            <pc:docMk/>
            <pc:sldMk cId="1712182730" sldId="277"/>
            <ac:grpSpMk id="20" creationId="{BCB8D91C-DF5D-FE8D-22DD-DCAAF0EED0ED}"/>
          </ac:grpSpMkLst>
        </pc:grpChg>
        <pc:grpChg chg="mod">
          <ac:chgData name="mehmet sait özdemir" userId="dce2c172-62e6-4d50-b888-93ec6715f647" providerId="ADAL" clId="{CB6DB52A-C593-4774-A384-81C08DC47F86}" dt="2023-07-28T12:46:03.514" v="817"/>
          <ac:grpSpMkLst>
            <pc:docMk/>
            <pc:sldMk cId="1712182730" sldId="277"/>
            <ac:grpSpMk id="23" creationId="{9F750140-9D1D-44AE-291F-E92E6A2DD4AB}"/>
          </ac:grpSpMkLst>
        </pc:grpChg>
        <pc:picChg chg="add mod">
          <ac:chgData name="mehmet sait özdemir" userId="dce2c172-62e6-4d50-b888-93ec6715f647" providerId="ADAL" clId="{CB6DB52A-C593-4774-A384-81C08DC47F86}" dt="2023-07-28T11:15:07.350" v="129" actId="1076"/>
          <ac:picMkLst>
            <pc:docMk/>
            <pc:sldMk cId="1712182730" sldId="277"/>
            <ac:picMk id="3" creationId="{FD1F7835-2A20-04FA-352B-D1CB83FEAFEB}"/>
          </ac:picMkLst>
        </pc:picChg>
        <pc:inkChg chg="add mod">
          <ac:chgData name="mehmet sait özdemir" userId="dce2c172-62e6-4d50-b888-93ec6715f647" providerId="ADAL" clId="{CB6DB52A-C593-4774-A384-81C08DC47F86}" dt="2023-07-28T12:45:36.226" v="805"/>
          <ac:inkMkLst>
            <pc:docMk/>
            <pc:sldMk cId="1712182730" sldId="277"/>
            <ac:inkMk id="2" creationId="{727FE522-5C50-A97D-DA22-2059AAC0A860}"/>
          </ac:inkMkLst>
        </pc:inkChg>
        <pc:inkChg chg="add mod">
          <ac:chgData name="mehmet sait özdemir" userId="dce2c172-62e6-4d50-b888-93ec6715f647" providerId="ADAL" clId="{CB6DB52A-C593-4774-A384-81C08DC47F86}" dt="2023-07-28T12:45:36.226" v="805"/>
          <ac:inkMkLst>
            <pc:docMk/>
            <pc:sldMk cId="1712182730" sldId="277"/>
            <ac:inkMk id="4" creationId="{72548640-C68C-888E-2B4F-544B71FCC5C4}"/>
          </ac:inkMkLst>
        </pc:inkChg>
        <pc:inkChg chg="add mod">
          <ac:chgData name="mehmet sait özdemir" userId="dce2c172-62e6-4d50-b888-93ec6715f647" providerId="ADAL" clId="{CB6DB52A-C593-4774-A384-81C08DC47F86}" dt="2023-07-28T12:45:36.226" v="805"/>
          <ac:inkMkLst>
            <pc:docMk/>
            <pc:sldMk cId="1712182730" sldId="277"/>
            <ac:inkMk id="6" creationId="{95A32023-0874-CBAE-7D15-AD543CE1B542}"/>
          </ac:inkMkLst>
        </pc:inkChg>
        <pc:inkChg chg="add">
          <ac:chgData name="mehmet sait özdemir" userId="dce2c172-62e6-4d50-b888-93ec6715f647" providerId="ADAL" clId="{CB6DB52A-C593-4774-A384-81C08DC47F86}" dt="2023-07-28T12:45:35.631" v="804" actId="9405"/>
          <ac:inkMkLst>
            <pc:docMk/>
            <pc:sldMk cId="1712182730" sldId="277"/>
            <ac:inkMk id="7" creationId="{1097E08E-E7D1-7389-4C53-8661DEBDD0ED}"/>
          </ac:inkMkLst>
        </pc:inkChg>
        <pc:inkChg chg="add">
          <ac:chgData name="mehmet sait özdemir" userId="dce2c172-62e6-4d50-b888-93ec6715f647" providerId="ADAL" clId="{CB6DB52A-C593-4774-A384-81C08DC47F86}" dt="2023-07-28T12:45:44.404" v="806" actId="9405"/>
          <ac:inkMkLst>
            <pc:docMk/>
            <pc:sldMk cId="1712182730" sldId="277"/>
            <ac:inkMk id="9" creationId="{3F543DB0-F018-7226-BA81-906811E6151C}"/>
          </ac:inkMkLst>
        </pc:inkChg>
        <pc:inkChg chg="add">
          <ac:chgData name="mehmet sait özdemir" userId="dce2c172-62e6-4d50-b888-93ec6715f647" providerId="ADAL" clId="{CB6DB52A-C593-4774-A384-81C08DC47F86}" dt="2023-07-28T12:45:54.638" v="807" actId="9405"/>
          <ac:inkMkLst>
            <pc:docMk/>
            <pc:sldMk cId="1712182730" sldId="277"/>
            <ac:inkMk id="12" creationId="{93C95857-457D-ECEB-49CC-3F3E6494443F}"/>
          </ac:inkMkLst>
        </pc:inkChg>
        <pc:inkChg chg="add mod">
          <ac:chgData name="mehmet sait özdemir" userId="dce2c172-62e6-4d50-b888-93ec6715f647" providerId="ADAL" clId="{CB6DB52A-C593-4774-A384-81C08DC47F86}" dt="2023-07-28T12:46:03.514" v="817"/>
          <ac:inkMkLst>
            <pc:docMk/>
            <pc:sldMk cId="1712182730" sldId="277"/>
            <ac:inkMk id="13" creationId="{D26A3B3F-48BF-F8AA-9778-140DBFA2F9AA}"/>
          </ac:inkMkLst>
        </pc:inkChg>
        <pc:inkChg chg="add mod">
          <ac:chgData name="mehmet sait özdemir" userId="dce2c172-62e6-4d50-b888-93ec6715f647" providerId="ADAL" clId="{CB6DB52A-C593-4774-A384-81C08DC47F86}" dt="2023-07-28T12:46:03.514" v="817"/>
          <ac:inkMkLst>
            <pc:docMk/>
            <pc:sldMk cId="1712182730" sldId="277"/>
            <ac:inkMk id="14" creationId="{BE4CD0E1-6152-F21E-0F6F-487421E57E3A}"/>
          </ac:inkMkLst>
        </pc:inkChg>
        <pc:inkChg chg="add mod">
          <ac:chgData name="mehmet sait özdemir" userId="dce2c172-62e6-4d50-b888-93ec6715f647" providerId="ADAL" clId="{CB6DB52A-C593-4774-A384-81C08DC47F86}" dt="2023-07-28T12:46:03.514" v="817"/>
          <ac:inkMkLst>
            <pc:docMk/>
            <pc:sldMk cId="1712182730" sldId="277"/>
            <ac:inkMk id="15" creationId="{349B1F0C-246C-6288-CADE-FE51F0F8A28D}"/>
          </ac:inkMkLst>
        </pc:inkChg>
        <pc:inkChg chg="add mod">
          <ac:chgData name="mehmet sait özdemir" userId="dce2c172-62e6-4d50-b888-93ec6715f647" providerId="ADAL" clId="{CB6DB52A-C593-4774-A384-81C08DC47F86}" dt="2023-07-28T12:46:01.179" v="814"/>
          <ac:inkMkLst>
            <pc:docMk/>
            <pc:sldMk cId="1712182730" sldId="277"/>
            <ac:inkMk id="16" creationId="{29EFCDF2-8BBE-CBC4-BBCA-3CC88ADBD2BA}"/>
          </ac:inkMkLst>
        </pc:inkChg>
        <pc:inkChg chg="add mod">
          <ac:chgData name="mehmet sait özdemir" userId="dce2c172-62e6-4d50-b888-93ec6715f647" providerId="ADAL" clId="{CB6DB52A-C593-4774-A384-81C08DC47F86}" dt="2023-07-28T12:46:01.179" v="814"/>
          <ac:inkMkLst>
            <pc:docMk/>
            <pc:sldMk cId="1712182730" sldId="277"/>
            <ac:inkMk id="17" creationId="{6B25B524-69BE-3A2E-4903-FEBA380DF009}"/>
          </ac:inkMkLst>
        </pc:inkChg>
        <pc:inkChg chg="add mod">
          <ac:chgData name="mehmet sait özdemir" userId="dce2c172-62e6-4d50-b888-93ec6715f647" providerId="ADAL" clId="{CB6DB52A-C593-4774-A384-81C08DC47F86}" dt="2023-07-28T12:46:01.179" v="814"/>
          <ac:inkMkLst>
            <pc:docMk/>
            <pc:sldMk cId="1712182730" sldId="277"/>
            <ac:inkMk id="18" creationId="{CCF6FD83-D6AA-22EA-A7CE-57E093CCEC21}"/>
          </ac:inkMkLst>
        </pc:inkChg>
        <pc:inkChg chg="add">
          <ac:chgData name="mehmet sait özdemir" userId="dce2c172-62e6-4d50-b888-93ec6715f647" providerId="ADAL" clId="{CB6DB52A-C593-4774-A384-81C08DC47F86}" dt="2023-07-28T12:46:01.404" v="815" actId="9405"/>
          <ac:inkMkLst>
            <pc:docMk/>
            <pc:sldMk cId="1712182730" sldId="277"/>
            <ac:inkMk id="21" creationId="{DA6CEED4-482D-FCCC-1F29-35B6D4830873}"/>
          </ac:inkMkLst>
        </pc:inkChg>
        <pc:inkChg chg="add mod">
          <ac:chgData name="mehmet sait özdemir" userId="dce2c172-62e6-4d50-b888-93ec6715f647" providerId="ADAL" clId="{CB6DB52A-C593-4774-A384-81C08DC47F86}" dt="2023-07-28T12:46:03.514" v="817"/>
          <ac:inkMkLst>
            <pc:docMk/>
            <pc:sldMk cId="1712182730" sldId="277"/>
            <ac:inkMk id="22" creationId="{D3E5F54E-03EA-4EFE-79BF-12B6D3DE7017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1361753605" sldId="278"/>
        </pc:sldMkLst>
      </pc:sldChg>
      <pc:sldChg chg="addSp delSp modSp add mod replId">
        <pc:chgData name="mehmet sait özdemir" userId="dce2c172-62e6-4d50-b888-93ec6715f647" providerId="ADAL" clId="{CB6DB52A-C593-4774-A384-81C08DC47F86}" dt="2023-07-28T12:50:44.350" v="866"/>
        <pc:sldMkLst>
          <pc:docMk/>
          <pc:sldMk cId="2528260647" sldId="278"/>
        </pc:sldMkLst>
        <pc:grpChg chg="mod">
          <ac:chgData name="mehmet sait özdemir" userId="dce2c172-62e6-4d50-b888-93ec6715f647" providerId="ADAL" clId="{CB6DB52A-C593-4774-A384-81C08DC47F86}" dt="2023-07-28T12:50:00.787" v="825"/>
          <ac:grpSpMkLst>
            <pc:docMk/>
            <pc:sldMk cId="2528260647" sldId="278"/>
            <ac:grpSpMk id="13" creationId="{CB5E6CDC-02C7-8591-1BD7-5998ADAF0EA5}"/>
          </ac:grpSpMkLst>
        </pc:grpChg>
        <pc:grpChg chg="mod">
          <ac:chgData name="mehmet sait özdemir" userId="dce2c172-62e6-4d50-b888-93ec6715f647" providerId="ADAL" clId="{CB6DB52A-C593-4774-A384-81C08DC47F86}" dt="2023-07-28T12:50:02.429" v="828"/>
          <ac:grpSpMkLst>
            <pc:docMk/>
            <pc:sldMk cId="2528260647" sldId="278"/>
            <ac:grpSpMk id="16" creationId="{06984998-D596-5957-F322-7F34ADBFFFF3}"/>
          </ac:grpSpMkLst>
        </pc:grpChg>
        <pc:grpChg chg="del mod">
          <ac:chgData name="mehmet sait özdemir" userId="dce2c172-62e6-4d50-b888-93ec6715f647" providerId="ADAL" clId="{CB6DB52A-C593-4774-A384-81C08DC47F86}" dt="2023-07-28T12:50:11.105" v="843"/>
          <ac:grpSpMkLst>
            <pc:docMk/>
            <pc:sldMk cId="2528260647" sldId="278"/>
            <ac:grpSpMk id="28" creationId="{022BA58A-FE75-FFCF-67D6-C07728E10970}"/>
          </ac:grpSpMkLst>
        </pc:grpChg>
        <pc:grpChg chg="mod">
          <ac:chgData name="mehmet sait özdemir" userId="dce2c172-62e6-4d50-b888-93ec6715f647" providerId="ADAL" clId="{CB6DB52A-C593-4774-A384-81C08DC47F86}" dt="2023-07-28T12:50:11.105" v="843"/>
          <ac:grpSpMkLst>
            <pc:docMk/>
            <pc:sldMk cId="2528260647" sldId="278"/>
            <ac:grpSpMk id="31" creationId="{98DBA4BF-9A9E-B789-083B-ADCBF55EC419}"/>
          </ac:grpSpMkLst>
        </pc:grpChg>
        <pc:grpChg chg="mod">
          <ac:chgData name="mehmet sait özdemir" userId="dce2c172-62e6-4d50-b888-93ec6715f647" providerId="ADAL" clId="{CB6DB52A-C593-4774-A384-81C08DC47F86}" dt="2023-07-28T12:50:24.539" v="850"/>
          <ac:grpSpMkLst>
            <pc:docMk/>
            <pc:sldMk cId="2528260647" sldId="278"/>
            <ac:grpSpMk id="38" creationId="{79F4A2A8-D25F-51FF-CFD1-E962DFA82C64}"/>
          </ac:grpSpMkLst>
        </pc:grpChg>
        <pc:grpChg chg="mod">
          <ac:chgData name="mehmet sait özdemir" userId="dce2c172-62e6-4d50-b888-93ec6715f647" providerId="ADAL" clId="{CB6DB52A-C593-4774-A384-81C08DC47F86}" dt="2023-07-28T12:50:24.539" v="850"/>
          <ac:grpSpMkLst>
            <pc:docMk/>
            <pc:sldMk cId="2528260647" sldId="278"/>
            <ac:grpSpMk id="39" creationId="{569CC8A8-913C-EB4E-5F58-14AE5A2FC560}"/>
          </ac:grpSpMkLst>
        </pc:grpChg>
        <pc:grpChg chg="mod">
          <ac:chgData name="mehmet sait özdemir" userId="dce2c172-62e6-4d50-b888-93ec6715f647" providerId="ADAL" clId="{CB6DB52A-C593-4774-A384-81C08DC47F86}" dt="2023-07-28T12:50:36.933" v="857"/>
          <ac:grpSpMkLst>
            <pc:docMk/>
            <pc:sldMk cId="2528260647" sldId="278"/>
            <ac:grpSpMk id="46" creationId="{F3DCD464-2AAB-D534-1EBB-5311B52B4053}"/>
          </ac:grpSpMkLst>
        </pc:grpChg>
        <pc:grpChg chg="mod">
          <ac:chgData name="mehmet sait özdemir" userId="dce2c172-62e6-4d50-b888-93ec6715f647" providerId="ADAL" clId="{CB6DB52A-C593-4774-A384-81C08DC47F86}" dt="2023-07-28T12:50:44.350" v="866"/>
          <ac:grpSpMkLst>
            <pc:docMk/>
            <pc:sldMk cId="2528260647" sldId="278"/>
            <ac:grpSpMk id="55" creationId="{3F77CAF6-EF93-2B25-C9C6-D81143AC9A28}"/>
          </ac:grpSpMkLst>
        </pc:grpChg>
        <pc:picChg chg="add mod">
          <ac:chgData name="mehmet sait özdemir" userId="dce2c172-62e6-4d50-b888-93ec6715f647" providerId="ADAL" clId="{CB6DB52A-C593-4774-A384-81C08DC47F86}" dt="2023-07-28T11:18:30.510" v="132" actId="1076"/>
          <ac:picMkLst>
            <pc:docMk/>
            <pc:sldMk cId="2528260647" sldId="278"/>
            <ac:picMk id="3" creationId="{D4B9B2B4-11A0-9BD1-A098-B0E23A9D27A6}"/>
          </ac:picMkLst>
        </pc:picChg>
        <pc:inkChg chg="add mod">
          <ac:chgData name="mehmet sait özdemir" userId="dce2c172-62e6-4d50-b888-93ec6715f647" providerId="ADAL" clId="{CB6DB52A-C593-4774-A384-81C08DC47F86}" dt="2023-07-28T12:50:00.787" v="825"/>
          <ac:inkMkLst>
            <pc:docMk/>
            <pc:sldMk cId="2528260647" sldId="278"/>
            <ac:inkMk id="2" creationId="{6F2F5F6F-ADCF-8FF0-A483-E730328CE1A7}"/>
          </ac:inkMkLst>
        </pc:inkChg>
        <pc:inkChg chg="add mod">
          <ac:chgData name="mehmet sait özdemir" userId="dce2c172-62e6-4d50-b888-93ec6715f647" providerId="ADAL" clId="{CB6DB52A-C593-4774-A384-81C08DC47F86}" dt="2023-07-28T12:50:00.787" v="825"/>
          <ac:inkMkLst>
            <pc:docMk/>
            <pc:sldMk cId="2528260647" sldId="278"/>
            <ac:inkMk id="4" creationId="{4D3C2362-9123-7366-8CFC-91C3ADAB8B79}"/>
          </ac:inkMkLst>
        </pc:inkChg>
        <pc:inkChg chg="add mod">
          <ac:chgData name="mehmet sait özdemir" userId="dce2c172-62e6-4d50-b888-93ec6715f647" providerId="ADAL" clId="{CB6DB52A-C593-4774-A384-81C08DC47F86}" dt="2023-07-28T12:50:00.787" v="825"/>
          <ac:inkMkLst>
            <pc:docMk/>
            <pc:sldMk cId="2528260647" sldId="278"/>
            <ac:inkMk id="6" creationId="{C17DFCD0-51ED-E94C-6B47-DEEDAA157508}"/>
          </ac:inkMkLst>
        </pc:inkChg>
        <pc:inkChg chg="add mod">
          <ac:chgData name="mehmet sait özdemir" userId="dce2c172-62e6-4d50-b888-93ec6715f647" providerId="ADAL" clId="{CB6DB52A-C593-4774-A384-81C08DC47F86}" dt="2023-07-28T12:50:00.787" v="825"/>
          <ac:inkMkLst>
            <pc:docMk/>
            <pc:sldMk cId="2528260647" sldId="278"/>
            <ac:inkMk id="7" creationId="{80158F0D-E44B-661A-7CF2-BDD2BF8345BF}"/>
          </ac:inkMkLst>
        </pc:inkChg>
        <pc:inkChg chg="add mod">
          <ac:chgData name="mehmet sait özdemir" userId="dce2c172-62e6-4d50-b888-93ec6715f647" providerId="ADAL" clId="{CB6DB52A-C593-4774-A384-81C08DC47F86}" dt="2023-07-28T12:50:00.787" v="825"/>
          <ac:inkMkLst>
            <pc:docMk/>
            <pc:sldMk cId="2528260647" sldId="278"/>
            <ac:inkMk id="8" creationId="{4A45D30C-26B5-196C-2CDB-7225E7154807}"/>
          </ac:inkMkLst>
        </pc:inkChg>
        <pc:inkChg chg="add mod">
          <ac:chgData name="mehmet sait özdemir" userId="dce2c172-62e6-4d50-b888-93ec6715f647" providerId="ADAL" clId="{CB6DB52A-C593-4774-A384-81C08DC47F86}" dt="2023-07-28T12:50:00.787" v="825"/>
          <ac:inkMkLst>
            <pc:docMk/>
            <pc:sldMk cId="2528260647" sldId="278"/>
            <ac:inkMk id="9" creationId="{83CFA729-30D7-5017-AEAE-8ABC13A0328E}"/>
          </ac:inkMkLst>
        </pc:inkChg>
        <pc:inkChg chg="add mod">
          <ac:chgData name="mehmet sait özdemir" userId="dce2c172-62e6-4d50-b888-93ec6715f647" providerId="ADAL" clId="{CB6DB52A-C593-4774-A384-81C08DC47F86}" dt="2023-07-28T12:50:00.787" v="825"/>
          <ac:inkMkLst>
            <pc:docMk/>
            <pc:sldMk cId="2528260647" sldId="278"/>
            <ac:inkMk id="12" creationId="{02BEC6EE-687E-F981-0D69-5A7B29C74FDA}"/>
          </ac:inkMkLst>
        </pc:inkChg>
        <pc:inkChg chg="add mod">
          <ac:chgData name="mehmet sait özdemir" userId="dce2c172-62e6-4d50-b888-93ec6715f647" providerId="ADAL" clId="{CB6DB52A-C593-4774-A384-81C08DC47F86}" dt="2023-07-28T12:50:02.429" v="828"/>
          <ac:inkMkLst>
            <pc:docMk/>
            <pc:sldMk cId="2528260647" sldId="278"/>
            <ac:inkMk id="14" creationId="{BB66A679-98CA-6868-ABEA-CF3893F76EA2}"/>
          </ac:inkMkLst>
        </pc:inkChg>
        <pc:inkChg chg="add mod">
          <ac:chgData name="mehmet sait özdemir" userId="dce2c172-62e6-4d50-b888-93ec6715f647" providerId="ADAL" clId="{CB6DB52A-C593-4774-A384-81C08DC47F86}" dt="2023-07-28T12:50:02.429" v="828"/>
          <ac:inkMkLst>
            <pc:docMk/>
            <pc:sldMk cId="2528260647" sldId="278"/>
            <ac:inkMk id="15" creationId="{235E0B5D-B091-10A4-5A69-8882A910E00C}"/>
          </ac:inkMkLst>
        </pc:inkChg>
        <pc:inkChg chg="add">
          <ac:chgData name="mehmet sait özdemir" userId="dce2c172-62e6-4d50-b888-93ec6715f647" providerId="ADAL" clId="{CB6DB52A-C593-4774-A384-81C08DC47F86}" dt="2023-07-28T12:50:03.763" v="829" actId="9405"/>
          <ac:inkMkLst>
            <pc:docMk/>
            <pc:sldMk cId="2528260647" sldId="278"/>
            <ac:inkMk id="17" creationId="{3EDE5CD0-5816-8AC0-969B-9B7C599E47FA}"/>
          </ac:inkMkLst>
        </pc:inkChg>
        <pc:inkChg chg="add">
          <ac:chgData name="mehmet sait özdemir" userId="dce2c172-62e6-4d50-b888-93ec6715f647" providerId="ADAL" clId="{CB6DB52A-C593-4774-A384-81C08DC47F86}" dt="2023-07-28T12:50:04.133" v="830" actId="9405"/>
          <ac:inkMkLst>
            <pc:docMk/>
            <pc:sldMk cId="2528260647" sldId="278"/>
            <ac:inkMk id="18" creationId="{6388A915-D898-7509-1E2F-F9CE1D9F9D0C}"/>
          </ac:inkMkLst>
        </pc:inkChg>
        <pc:inkChg chg="add">
          <ac:chgData name="mehmet sait özdemir" userId="dce2c172-62e6-4d50-b888-93ec6715f647" providerId="ADAL" clId="{CB6DB52A-C593-4774-A384-81C08DC47F86}" dt="2023-07-28T12:50:04.923" v="831" actId="9405"/>
          <ac:inkMkLst>
            <pc:docMk/>
            <pc:sldMk cId="2528260647" sldId="278"/>
            <ac:inkMk id="19" creationId="{EF3DBE82-838C-031A-9636-5FDFD7EA51D1}"/>
          </ac:inkMkLst>
        </pc:inkChg>
        <pc:inkChg chg="add">
          <ac:chgData name="mehmet sait özdemir" userId="dce2c172-62e6-4d50-b888-93ec6715f647" providerId="ADAL" clId="{CB6DB52A-C593-4774-A384-81C08DC47F86}" dt="2023-07-28T12:50:05.354" v="832" actId="9405"/>
          <ac:inkMkLst>
            <pc:docMk/>
            <pc:sldMk cId="2528260647" sldId="278"/>
            <ac:inkMk id="20" creationId="{26E9888F-96D9-A280-8C45-5606179EE673}"/>
          </ac:inkMkLst>
        </pc:inkChg>
        <pc:inkChg chg="add">
          <ac:chgData name="mehmet sait özdemir" userId="dce2c172-62e6-4d50-b888-93ec6715f647" providerId="ADAL" clId="{CB6DB52A-C593-4774-A384-81C08DC47F86}" dt="2023-07-28T12:50:05.721" v="833" actId="9405"/>
          <ac:inkMkLst>
            <pc:docMk/>
            <pc:sldMk cId="2528260647" sldId="278"/>
            <ac:inkMk id="21" creationId="{2A6C9B85-7E3B-B5EB-A740-7FEEA720FFF1}"/>
          </ac:inkMkLst>
        </pc:inkChg>
        <pc:inkChg chg="add mod">
          <ac:chgData name="mehmet sait özdemir" userId="dce2c172-62e6-4d50-b888-93ec6715f647" providerId="ADAL" clId="{CB6DB52A-C593-4774-A384-81C08DC47F86}" dt="2023-07-28T12:50:11.105" v="843"/>
          <ac:inkMkLst>
            <pc:docMk/>
            <pc:sldMk cId="2528260647" sldId="278"/>
            <ac:inkMk id="22" creationId="{FA308028-6D9A-45DA-7F8E-013EA123EF9D}"/>
          </ac:inkMkLst>
        </pc:inkChg>
        <pc:inkChg chg="add mod">
          <ac:chgData name="mehmet sait özdemir" userId="dce2c172-62e6-4d50-b888-93ec6715f647" providerId="ADAL" clId="{CB6DB52A-C593-4774-A384-81C08DC47F86}" dt="2023-07-28T12:50:11.105" v="843"/>
          <ac:inkMkLst>
            <pc:docMk/>
            <pc:sldMk cId="2528260647" sldId="278"/>
            <ac:inkMk id="23" creationId="{180482E4-8D68-6553-AD0C-A369518D15E7}"/>
          </ac:inkMkLst>
        </pc:inkChg>
        <pc:inkChg chg="add mod">
          <ac:chgData name="mehmet sait özdemir" userId="dce2c172-62e6-4d50-b888-93ec6715f647" providerId="ADAL" clId="{CB6DB52A-C593-4774-A384-81C08DC47F86}" dt="2023-07-28T12:50:11.105" v="843"/>
          <ac:inkMkLst>
            <pc:docMk/>
            <pc:sldMk cId="2528260647" sldId="278"/>
            <ac:inkMk id="24" creationId="{C1A833C9-ADD6-E541-7657-C19E993A5734}"/>
          </ac:inkMkLst>
        </pc:inkChg>
        <pc:inkChg chg="add mod">
          <ac:chgData name="mehmet sait özdemir" userId="dce2c172-62e6-4d50-b888-93ec6715f647" providerId="ADAL" clId="{CB6DB52A-C593-4774-A384-81C08DC47F86}" dt="2023-07-28T12:50:11.105" v="843"/>
          <ac:inkMkLst>
            <pc:docMk/>
            <pc:sldMk cId="2528260647" sldId="278"/>
            <ac:inkMk id="25" creationId="{76D896DD-CC65-E038-9890-F3EBBBA8B14C}"/>
          </ac:inkMkLst>
        </pc:inkChg>
        <pc:inkChg chg="add mod">
          <ac:chgData name="mehmet sait özdemir" userId="dce2c172-62e6-4d50-b888-93ec6715f647" providerId="ADAL" clId="{CB6DB52A-C593-4774-A384-81C08DC47F86}" dt="2023-07-28T12:50:11.105" v="843"/>
          <ac:inkMkLst>
            <pc:docMk/>
            <pc:sldMk cId="2528260647" sldId="278"/>
            <ac:inkMk id="26" creationId="{39F6A35E-7112-C580-B538-91A462520267}"/>
          </ac:inkMkLst>
        </pc:inkChg>
        <pc:inkChg chg="add mod">
          <ac:chgData name="mehmet sait özdemir" userId="dce2c172-62e6-4d50-b888-93ec6715f647" providerId="ADAL" clId="{CB6DB52A-C593-4774-A384-81C08DC47F86}" dt="2023-07-28T12:50:11.105" v="843"/>
          <ac:inkMkLst>
            <pc:docMk/>
            <pc:sldMk cId="2528260647" sldId="278"/>
            <ac:inkMk id="27" creationId="{60D8E965-7527-A39D-9C7A-A4A57A336953}"/>
          </ac:inkMkLst>
        </pc:inkChg>
        <pc:inkChg chg="add mod">
          <ac:chgData name="mehmet sait özdemir" userId="dce2c172-62e6-4d50-b888-93ec6715f647" providerId="ADAL" clId="{CB6DB52A-C593-4774-A384-81C08DC47F86}" dt="2023-07-28T12:50:11.105" v="843"/>
          <ac:inkMkLst>
            <pc:docMk/>
            <pc:sldMk cId="2528260647" sldId="278"/>
            <ac:inkMk id="29" creationId="{477B7629-7AA9-4283-4CEC-565F5A022890}"/>
          </ac:inkMkLst>
        </pc:inkChg>
        <pc:inkChg chg="add">
          <ac:chgData name="mehmet sait özdemir" userId="dce2c172-62e6-4d50-b888-93ec6715f647" providerId="ADAL" clId="{CB6DB52A-C593-4774-A384-81C08DC47F86}" dt="2023-07-28T12:50:10.391" v="842" actId="9405"/>
          <ac:inkMkLst>
            <pc:docMk/>
            <pc:sldMk cId="2528260647" sldId="278"/>
            <ac:inkMk id="30" creationId="{7957F439-6623-1FDC-FF29-3430B009F1B3}"/>
          </ac:inkMkLst>
        </pc:inkChg>
        <pc:inkChg chg="add">
          <ac:chgData name="mehmet sait özdemir" userId="dce2c172-62e6-4d50-b888-93ec6715f647" providerId="ADAL" clId="{CB6DB52A-C593-4774-A384-81C08DC47F86}" dt="2023-07-28T12:50:14.762" v="844" actId="9405"/>
          <ac:inkMkLst>
            <pc:docMk/>
            <pc:sldMk cId="2528260647" sldId="278"/>
            <ac:inkMk id="32" creationId="{4604757A-86A6-4690-1675-8C6D2653E650}"/>
          </ac:inkMkLst>
        </pc:inkChg>
        <pc:inkChg chg="add mod">
          <ac:chgData name="mehmet sait özdemir" userId="dce2c172-62e6-4d50-b888-93ec6715f647" providerId="ADAL" clId="{CB6DB52A-C593-4774-A384-81C08DC47F86}" dt="2023-07-28T12:50:24.539" v="850"/>
          <ac:inkMkLst>
            <pc:docMk/>
            <pc:sldMk cId="2528260647" sldId="278"/>
            <ac:inkMk id="33" creationId="{03B9C2B9-CC1D-C17F-29FB-D7019779A4BD}"/>
          </ac:inkMkLst>
        </pc:inkChg>
        <pc:inkChg chg="add mod">
          <ac:chgData name="mehmet sait özdemir" userId="dce2c172-62e6-4d50-b888-93ec6715f647" providerId="ADAL" clId="{CB6DB52A-C593-4774-A384-81C08DC47F86}" dt="2023-07-28T12:50:24.539" v="850"/>
          <ac:inkMkLst>
            <pc:docMk/>
            <pc:sldMk cId="2528260647" sldId="278"/>
            <ac:inkMk id="34" creationId="{84D64E72-B236-9175-86D3-803BB64B8F63}"/>
          </ac:inkMkLst>
        </pc:inkChg>
        <pc:inkChg chg="add mod">
          <ac:chgData name="mehmet sait özdemir" userId="dce2c172-62e6-4d50-b888-93ec6715f647" providerId="ADAL" clId="{CB6DB52A-C593-4774-A384-81C08DC47F86}" dt="2023-07-28T12:50:24.539" v="850"/>
          <ac:inkMkLst>
            <pc:docMk/>
            <pc:sldMk cId="2528260647" sldId="278"/>
            <ac:inkMk id="35" creationId="{D1E20F1C-BF83-6A9E-DB84-59F2FD86E26C}"/>
          </ac:inkMkLst>
        </pc:inkChg>
        <pc:inkChg chg="add mod">
          <ac:chgData name="mehmet sait özdemir" userId="dce2c172-62e6-4d50-b888-93ec6715f647" providerId="ADAL" clId="{CB6DB52A-C593-4774-A384-81C08DC47F86}" dt="2023-07-28T12:50:24.539" v="850"/>
          <ac:inkMkLst>
            <pc:docMk/>
            <pc:sldMk cId="2528260647" sldId="278"/>
            <ac:inkMk id="36" creationId="{CD78B46D-16BC-AB0B-3730-3385789CAC50}"/>
          </ac:inkMkLst>
        </pc:inkChg>
        <pc:inkChg chg="add mod">
          <ac:chgData name="mehmet sait özdemir" userId="dce2c172-62e6-4d50-b888-93ec6715f647" providerId="ADAL" clId="{CB6DB52A-C593-4774-A384-81C08DC47F86}" dt="2023-07-28T12:50:24.539" v="850"/>
          <ac:inkMkLst>
            <pc:docMk/>
            <pc:sldMk cId="2528260647" sldId="278"/>
            <ac:inkMk id="37" creationId="{CC7E8525-DB00-5364-37FD-13DBE38CBA9E}"/>
          </ac:inkMkLst>
        </pc:inkChg>
        <pc:inkChg chg="add">
          <ac:chgData name="mehmet sait özdemir" userId="dce2c172-62e6-4d50-b888-93ec6715f647" providerId="ADAL" clId="{CB6DB52A-C593-4774-A384-81C08DC47F86}" dt="2023-07-28T12:50:25.256" v="851" actId="9405"/>
          <ac:inkMkLst>
            <pc:docMk/>
            <pc:sldMk cId="2528260647" sldId="278"/>
            <ac:inkMk id="40" creationId="{BAC805B8-4656-69CC-526D-4BED119947F8}"/>
          </ac:inkMkLst>
        </pc:inkChg>
        <pc:inkChg chg="add">
          <ac:chgData name="mehmet sait özdemir" userId="dce2c172-62e6-4d50-b888-93ec6715f647" providerId="ADAL" clId="{CB6DB52A-C593-4774-A384-81C08DC47F86}" dt="2023-07-28T12:50:31.099" v="852" actId="9405"/>
          <ac:inkMkLst>
            <pc:docMk/>
            <pc:sldMk cId="2528260647" sldId="278"/>
            <ac:inkMk id="41" creationId="{15EBE103-1B4E-F15B-6712-20462DF0CD69}"/>
          </ac:inkMkLst>
        </pc:inkChg>
        <pc:inkChg chg="add mod">
          <ac:chgData name="mehmet sait özdemir" userId="dce2c172-62e6-4d50-b888-93ec6715f647" providerId="ADAL" clId="{CB6DB52A-C593-4774-A384-81C08DC47F86}" dt="2023-07-28T12:50:36.933" v="857"/>
          <ac:inkMkLst>
            <pc:docMk/>
            <pc:sldMk cId="2528260647" sldId="278"/>
            <ac:inkMk id="42" creationId="{841E491C-D099-4A7B-5DCD-B3EF65B4F586}"/>
          </ac:inkMkLst>
        </pc:inkChg>
        <pc:inkChg chg="add mod">
          <ac:chgData name="mehmet sait özdemir" userId="dce2c172-62e6-4d50-b888-93ec6715f647" providerId="ADAL" clId="{CB6DB52A-C593-4774-A384-81C08DC47F86}" dt="2023-07-28T12:50:36.933" v="857"/>
          <ac:inkMkLst>
            <pc:docMk/>
            <pc:sldMk cId="2528260647" sldId="278"/>
            <ac:inkMk id="43" creationId="{876979E2-21E9-2AB9-89E5-5EAAAADF1CD4}"/>
          </ac:inkMkLst>
        </pc:inkChg>
        <pc:inkChg chg="add mod">
          <ac:chgData name="mehmet sait özdemir" userId="dce2c172-62e6-4d50-b888-93ec6715f647" providerId="ADAL" clId="{CB6DB52A-C593-4774-A384-81C08DC47F86}" dt="2023-07-28T12:50:36.933" v="857"/>
          <ac:inkMkLst>
            <pc:docMk/>
            <pc:sldMk cId="2528260647" sldId="278"/>
            <ac:inkMk id="44" creationId="{1E25815B-B37E-E26B-7AEC-260B17314A41}"/>
          </ac:inkMkLst>
        </pc:inkChg>
        <pc:inkChg chg="add mod">
          <ac:chgData name="mehmet sait özdemir" userId="dce2c172-62e6-4d50-b888-93ec6715f647" providerId="ADAL" clId="{CB6DB52A-C593-4774-A384-81C08DC47F86}" dt="2023-07-28T12:50:36.933" v="857"/>
          <ac:inkMkLst>
            <pc:docMk/>
            <pc:sldMk cId="2528260647" sldId="278"/>
            <ac:inkMk id="45" creationId="{C718B675-20D9-5C9D-20E0-C5BAABFA6468}"/>
          </ac:inkMkLst>
        </pc:inkChg>
        <pc:inkChg chg="add">
          <ac:chgData name="mehmet sait özdemir" userId="dce2c172-62e6-4d50-b888-93ec6715f647" providerId="ADAL" clId="{CB6DB52A-C593-4774-A384-81C08DC47F86}" dt="2023-07-28T12:50:40.069" v="858" actId="9405"/>
          <ac:inkMkLst>
            <pc:docMk/>
            <pc:sldMk cId="2528260647" sldId="278"/>
            <ac:inkMk id="47" creationId="{626113FB-573B-0820-581D-230ED6CD43D2}"/>
          </ac:inkMkLst>
        </pc:inkChg>
        <pc:inkChg chg="add mod">
          <ac:chgData name="mehmet sait özdemir" userId="dce2c172-62e6-4d50-b888-93ec6715f647" providerId="ADAL" clId="{CB6DB52A-C593-4774-A384-81C08DC47F86}" dt="2023-07-28T12:50:44.350" v="866"/>
          <ac:inkMkLst>
            <pc:docMk/>
            <pc:sldMk cId="2528260647" sldId="278"/>
            <ac:inkMk id="48" creationId="{D3FA72E4-BE77-9F61-A9EB-DEC237A270A0}"/>
          </ac:inkMkLst>
        </pc:inkChg>
        <pc:inkChg chg="add mod">
          <ac:chgData name="mehmet sait özdemir" userId="dce2c172-62e6-4d50-b888-93ec6715f647" providerId="ADAL" clId="{CB6DB52A-C593-4774-A384-81C08DC47F86}" dt="2023-07-28T12:50:44.350" v="866"/>
          <ac:inkMkLst>
            <pc:docMk/>
            <pc:sldMk cId="2528260647" sldId="278"/>
            <ac:inkMk id="49" creationId="{28A6FD0F-65ED-91C2-B4C7-4E127459563A}"/>
          </ac:inkMkLst>
        </pc:inkChg>
        <pc:inkChg chg="add mod">
          <ac:chgData name="mehmet sait özdemir" userId="dce2c172-62e6-4d50-b888-93ec6715f647" providerId="ADAL" clId="{CB6DB52A-C593-4774-A384-81C08DC47F86}" dt="2023-07-28T12:50:44.350" v="866"/>
          <ac:inkMkLst>
            <pc:docMk/>
            <pc:sldMk cId="2528260647" sldId="278"/>
            <ac:inkMk id="50" creationId="{3D395743-AC0A-D0DD-E449-2048731303DB}"/>
          </ac:inkMkLst>
        </pc:inkChg>
        <pc:inkChg chg="add mod">
          <ac:chgData name="mehmet sait özdemir" userId="dce2c172-62e6-4d50-b888-93ec6715f647" providerId="ADAL" clId="{CB6DB52A-C593-4774-A384-81C08DC47F86}" dt="2023-07-28T12:50:44.350" v="866"/>
          <ac:inkMkLst>
            <pc:docMk/>
            <pc:sldMk cId="2528260647" sldId="278"/>
            <ac:inkMk id="51" creationId="{BB90FED6-5EC0-10BE-C10B-347560933124}"/>
          </ac:inkMkLst>
        </pc:inkChg>
        <pc:inkChg chg="add mod">
          <ac:chgData name="mehmet sait özdemir" userId="dce2c172-62e6-4d50-b888-93ec6715f647" providerId="ADAL" clId="{CB6DB52A-C593-4774-A384-81C08DC47F86}" dt="2023-07-28T12:50:44.350" v="866"/>
          <ac:inkMkLst>
            <pc:docMk/>
            <pc:sldMk cId="2528260647" sldId="278"/>
            <ac:inkMk id="52" creationId="{C570A4EF-0AA5-D337-42AF-C9DF6D2E54BB}"/>
          </ac:inkMkLst>
        </pc:inkChg>
        <pc:inkChg chg="add mod">
          <ac:chgData name="mehmet sait özdemir" userId="dce2c172-62e6-4d50-b888-93ec6715f647" providerId="ADAL" clId="{CB6DB52A-C593-4774-A384-81C08DC47F86}" dt="2023-07-28T12:50:44.350" v="866"/>
          <ac:inkMkLst>
            <pc:docMk/>
            <pc:sldMk cId="2528260647" sldId="278"/>
            <ac:inkMk id="53" creationId="{233F3F21-1C5C-FF0B-846B-934F7C7DEC6F}"/>
          </ac:inkMkLst>
        </pc:inkChg>
        <pc:inkChg chg="add mod">
          <ac:chgData name="mehmet sait özdemir" userId="dce2c172-62e6-4d50-b888-93ec6715f647" providerId="ADAL" clId="{CB6DB52A-C593-4774-A384-81C08DC47F86}" dt="2023-07-28T12:50:44.350" v="866"/>
          <ac:inkMkLst>
            <pc:docMk/>
            <pc:sldMk cId="2528260647" sldId="278"/>
            <ac:inkMk id="54" creationId="{52411897-ED14-6FAC-7462-7B38737D3CA0}"/>
          </ac:inkMkLst>
        </pc:inkChg>
      </pc:sldChg>
      <pc:sldChg chg="addSp delSp modSp add mod replId">
        <pc:chgData name="mehmet sait özdemir" userId="dce2c172-62e6-4d50-b888-93ec6715f647" providerId="ADAL" clId="{CB6DB52A-C593-4774-A384-81C08DC47F86}" dt="2023-07-28T12:51:32.684" v="880" actId="9405"/>
        <pc:sldMkLst>
          <pc:docMk/>
          <pc:sldMk cId="672315405" sldId="279"/>
        </pc:sldMkLst>
        <pc:grpChg chg="del mod">
          <ac:chgData name="mehmet sait özdemir" userId="dce2c172-62e6-4d50-b888-93ec6715f647" providerId="ADAL" clId="{CB6DB52A-C593-4774-A384-81C08DC47F86}" dt="2023-07-28T12:51:25.264" v="875"/>
          <ac:grpSpMkLst>
            <pc:docMk/>
            <pc:sldMk cId="672315405" sldId="279"/>
            <ac:grpSpMk id="9" creationId="{8818CB3B-CEF4-5BC4-7F01-900A3D17F22F}"/>
          </ac:grpSpMkLst>
        </pc:grpChg>
        <pc:grpChg chg="del mod">
          <ac:chgData name="mehmet sait özdemir" userId="dce2c172-62e6-4d50-b888-93ec6715f647" providerId="ADAL" clId="{CB6DB52A-C593-4774-A384-81C08DC47F86}" dt="2023-07-28T12:51:26.017" v="877"/>
          <ac:grpSpMkLst>
            <pc:docMk/>
            <pc:sldMk cId="672315405" sldId="279"/>
            <ac:grpSpMk id="14" creationId="{1CA09393-EEEF-8AE2-3866-399316F320DF}"/>
          </ac:grpSpMkLst>
        </pc:grpChg>
        <pc:grpChg chg="del mod">
          <ac:chgData name="mehmet sait özdemir" userId="dce2c172-62e6-4d50-b888-93ec6715f647" providerId="ADAL" clId="{CB6DB52A-C593-4774-A384-81C08DC47F86}" dt="2023-07-28T12:51:27.089" v="879"/>
          <ac:grpSpMkLst>
            <pc:docMk/>
            <pc:sldMk cId="672315405" sldId="279"/>
            <ac:grpSpMk id="16" creationId="{D3E3DA37-B4DE-FBA7-4872-C7A1DAB6296E}"/>
          </ac:grpSpMkLst>
        </pc:grpChg>
        <pc:grpChg chg="mod">
          <ac:chgData name="mehmet sait özdemir" userId="dce2c172-62e6-4d50-b888-93ec6715f647" providerId="ADAL" clId="{CB6DB52A-C593-4774-A384-81C08DC47F86}" dt="2023-07-28T12:51:27.089" v="879"/>
          <ac:grpSpMkLst>
            <pc:docMk/>
            <pc:sldMk cId="672315405" sldId="279"/>
            <ac:grpSpMk id="18" creationId="{CDECECCE-D1E5-9544-B19C-EE5ABFCFC0A8}"/>
          </ac:grpSpMkLst>
        </pc:grpChg>
        <pc:picChg chg="add mod">
          <ac:chgData name="mehmet sait özdemir" userId="dce2c172-62e6-4d50-b888-93ec6715f647" providerId="ADAL" clId="{CB6DB52A-C593-4774-A384-81C08DC47F86}" dt="2023-07-28T11:19:21.571" v="136" actId="14100"/>
          <ac:picMkLst>
            <pc:docMk/>
            <pc:sldMk cId="672315405" sldId="279"/>
            <ac:picMk id="3" creationId="{899DBCE3-3DFC-5D1E-9E8F-87E4983F0D7F}"/>
          </ac:picMkLst>
        </pc:picChg>
        <pc:inkChg chg="add">
          <ac:chgData name="mehmet sait özdemir" userId="dce2c172-62e6-4d50-b888-93ec6715f647" providerId="ADAL" clId="{CB6DB52A-C593-4774-A384-81C08DC47F86}" dt="2023-07-28T12:51:07.958" v="867" actId="9405"/>
          <ac:inkMkLst>
            <pc:docMk/>
            <pc:sldMk cId="672315405" sldId="279"/>
            <ac:inkMk id="2" creationId="{19E2FCD5-AB84-2EFF-E711-5000B1AF46A9}"/>
          </ac:inkMkLst>
        </pc:inkChg>
        <pc:inkChg chg="add mod">
          <ac:chgData name="mehmet sait özdemir" userId="dce2c172-62e6-4d50-b888-93ec6715f647" providerId="ADAL" clId="{CB6DB52A-C593-4774-A384-81C08DC47F86}" dt="2023-07-28T12:51:27.089" v="879"/>
          <ac:inkMkLst>
            <pc:docMk/>
            <pc:sldMk cId="672315405" sldId="279"/>
            <ac:inkMk id="4" creationId="{F163CA55-EEDA-8785-48DB-4822431AE1F6}"/>
          </ac:inkMkLst>
        </pc:inkChg>
        <pc:inkChg chg="add mod">
          <ac:chgData name="mehmet sait özdemir" userId="dce2c172-62e6-4d50-b888-93ec6715f647" providerId="ADAL" clId="{CB6DB52A-C593-4774-A384-81C08DC47F86}" dt="2023-07-28T12:51:27.089" v="879"/>
          <ac:inkMkLst>
            <pc:docMk/>
            <pc:sldMk cId="672315405" sldId="279"/>
            <ac:inkMk id="6" creationId="{5ED0B1EA-D9F2-E798-8B9C-2FD79CEE7224}"/>
          </ac:inkMkLst>
        </pc:inkChg>
        <pc:inkChg chg="add mod">
          <ac:chgData name="mehmet sait özdemir" userId="dce2c172-62e6-4d50-b888-93ec6715f647" providerId="ADAL" clId="{CB6DB52A-C593-4774-A384-81C08DC47F86}" dt="2023-07-28T12:51:27.089" v="879"/>
          <ac:inkMkLst>
            <pc:docMk/>
            <pc:sldMk cId="672315405" sldId="279"/>
            <ac:inkMk id="7" creationId="{36C713BA-F86D-2F4D-6084-C8A26316AA0E}"/>
          </ac:inkMkLst>
        </pc:inkChg>
        <pc:inkChg chg="add mod">
          <ac:chgData name="mehmet sait özdemir" userId="dce2c172-62e6-4d50-b888-93ec6715f647" providerId="ADAL" clId="{CB6DB52A-C593-4774-A384-81C08DC47F86}" dt="2023-07-28T12:51:27.089" v="879"/>
          <ac:inkMkLst>
            <pc:docMk/>
            <pc:sldMk cId="672315405" sldId="279"/>
            <ac:inkMk id="8" creationId="{F2DC480E-063E-3C72-068B-569BB19F8DAB}"/>
          </ac:inkMkLst>
        </pc:inkChg>
        <pc:inkChg chg="add mod">
          <ac:chgData name="mehmet sait özdemir" userId="dce2c172-62e6-4d50-b888-93ec6715f647" providerId="ADAL" clId="{CB6DB52A-C593-4774-A384-81C08DC47F86}" dt="2023-07-28T12:51:27.089" v="879"/>
          <ac:inkMkLst>
            <pc:docMk/>
            <pc:sldMk cId="672315405" sldId="279"/>
            <ac:inkMk id="12" creationId="{B9AF6615-3287-0F04-9FDB-70BE4E31F719}"/>
          </ac:inkMkLst>
        </pc:inkChg>
        <pc:inkChg chg="add mod">
          <ac:chgData name="mehmet sait özdemir" userId="dce2c172-62e6-4d50-b888-93ec6715f647" providerId="ADAL" clId="{CB6DB52A-C593-4774-A384-81C08DC47F86}" dt="2023-07-28T12:51:27.089" v="879"/>
          <ac:inkMkLst>
            <pc:docMk/>
            <pc:sldMk cId="672315405" sldId="279"/>
            <ac:inkMk id="13" creationId="{71BCB9A6-36CD-AB9D-59B8-16ADBEC71D54}"/>
          </ac:inkMkLst>
        </pc:inkChg>
        <pc:inkChg chg="add mod">
          <ac:chgData name="mehmet sait özdemir" userId="dce2c172-62e6-4d50-b888-93ec6715f647" providerId="ADAL" clId="{CB6DB52A-C593-4774-A384-81C08DC47F86}" dt="2023-07-28T12:51:27.089" v="879"/>
          <ac:inkMkLst>
            <pc:docMk/>
            <pc:sldMk cId="672315405" sldId="279"/>
            <ac:inkMk id="15" creationId="{8859E3E8-9C3D-FCBB-C7BD-AEE5BE5418BE}"/>
          </ac:inkMkLst>
        </pc:inkChg>
        <pc:inkChg chg="add mod">
          <ac:chgData name="mehmet sait özdemir" userId="dce2c172-62e6-4d50-b888-93ec6715f647" providerId="ADAL" clId="{CB6DB52A-C593-4774-A384-81C08DC47F86}" dt="2023-07-28T12:51:27.089" v="879"/>
          <ac:inkMkLst>
            <pc:docMk/>
            <pc:sldMk cId="672315405" sldId="279"/>
            <ac:inkMk id="17" creationId="{44EAE401-F944-3546-7B98-8368BB199C3A}"/>
          </ac:inkMkLst>
        </pc:inkChg>
        <pc:inkChg chg="add">
          <ac:chgData name="mehmet sait özdemir" userId="dce2c172-62e6-4d50-b888-93ec6715f647" providerId="ADAL" clId="{CB6DB52A-C593-4774-A384-81C08DC47F86}" dt="2023-07-28T12:51:32.684" v="880" actId="9405"/>
          <ac:inkMkLst>
            <pc:docMk/>
            <pc:sldMk cId="672315405" sldId="279"/>
            <ac:inkMk id="19" creationId="{4465E577-D1B4-0D35-CA99-8994E7FE66E7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2832411585" sldId="279"/>
        </pc:sldMkLst>
      </pc:sldChg>
      <pc:sldChg chg="addSp delSp modSp add mod replId">
        <pc:chgData name="mehmet sait özdemir" userId="dce2c172-62e6-4d50-b888-93ec6715f647" providerId="ADAL" clId="{CB6DB52A-C593-4774-A384-81C08DC47F86}" dt="2023-07-28T12:52:48.676" v="934" actId="9405"/>
        <pc:sldMkLst>
          <pc:docMk/>
          <pc:sldMk cId="581558101" sldId="280"/>
        </pc:sldMkLst>
        <pc:grpChg chg="del mod">
          <ac:chgData name="mehmet sait özdemir" userId="dce2c172-62e6-4d50-b888-93ec6715f647" providerId="ADAL" clId="{CB6DB52A-C593-4774-A384-81C08DC47F86}" dt="2023-07-28T12:52:13.433" v="928"/>
          <ac:grpSpMkLst>
            <pc:docMk/>
            <pc:sldMk cId="581558101" sldId="280"/>
            <ac:grpSpMk id="7" creationId="{1F20799B-2C0D-8651-53E2-CE951D189ADE}"/>
          </ac:grpSpMkLst>
        </pc:grpChg>
        <pc:grpChg chg="mod">
          <ac:chgData name="mehmet sait özdemir" userId="dce2c172-62e6-4d50-b888-93ec6715f647" providerId="ADAL" clId="{CB6DB52A-C593-4774-A384-81C08DC47F86}" dt="2023-07-28T12:51:56.788" v="898"/>
          <ac:grpSpMkLst>
            <pc:docMk/>
            <pc:sldMk cId="581558101" sldId="280"/>
            <ac:grpSpMk id="23" creationId="{11402A69-5E97-809D-8A1F-33AE65D209EF}"/>
          </ac:grpSpMkLst>
        </pc:grpChg>
        <pc:grpChg chg="del mod">
          <ac:chgData name="mehmet sait özdemir" userId="dce2c172-62e6-4d50-b888-93ec6715f647" providerId="ADAL" clId="{CB6DB52A-C593-4774-A384-81C08DC47F86}" dt="2023-07-28T12:52:00.957" v="908"/>
          <ac:grpSpMkLst>
            <pc:docMk/>
            <pc:sldMk cId="581558101" sldId="280"/>
            <ac:grpSpMk id="29" creationId="{ABB1B079-44A3-FB61-32C0-8C672FEAAA02}"/>
          </ac:grpSpMkLst>
        </pc:grpChg>
        <pc:grpChg chg="del mod">
          <ac:chgData name="mehmet sait özdemir" userId="dce2c172-62e6-4d50-b888-93ec6715f647" providerId="ADAL" clId="{CB6DB52A-C593-4774-A384-81C08DC47F86}" dt="2023-07-28T12:52:10.098" v="926"/>
          <ac:grpSpMkLst>
            <pc:docMk/>
            <pc:sldMk cId="581558101" sldId="280"/>
            <ac:grpSpMk id="33" creationId="{87CBADD9-0E36-D8CB-2FC4-A1734452A5FE}"/>
          </ac:grpSpMkLst>
        </pc:grpChg>
        <pc:grpChg chg="mod">
          <ac:chgData name="mehmet sait özdemir" userId="dce2c172-62e6-4d50-b888-93ec6715f647" providerId="ADAL" clId="{CB6DB52A-C593-4774-A384-81C08DC47F86}" dt="2023-07-28T12:52:10.098" v="926"/>
          <ac:grpSpMkLst>
            <pc:docMk/>
            <pc:sldMk cId="581558101" sldId="280"/>
            <ac:grpSpMk id="51" creationId="{B32F76E7-0F2E-4079-2800-7984ABD717EA}"/>
          </ac:grpSpMkLst>
        </pc:grpChg>
        <pc:grpChg chg="mod">
          <ac:chgData name="mehmet sait özdemir" userId="dce2c172-62e6-4d50-b888-93ec6715f647" providerId="ADAL" clId="{CB6DB52A-C593-4774-A384-81C08DC47F86}" dt="2023-07-28T12:52:13.433" v="928"/>
          <ac:grpSpMkLst>
            <pc:docMk/>
            <pc:sldMk cId="581558101" sldId="280"/>
            <ac:grpSpMk id="53" creationId="{F53E0FA3-6847-D9FA-DF7C-69A381BDC0C7}"/>
          </ac:grpSpMkLst>
        </pc:grpChg>
        <pc:grpChg chg="mod">
          <ac:chgData name="mehmet sait özdemir" userId="dce2c172-62e6-4d50-b888-93ec6715f647" providerId="ADAL" clId="{CB6DB52A-C593-4774-A384-81C08DC47F86}" dt="2023-07-28T12:52:23.961" v="931"/>
          <ac:grpSpMkLst>
            <pc:docMk/>
            <pc:sldMk cId="581558101" sldId="280"/>
            <ac:grpSpMk id="56" creationId="{183E5E38-E3CE-2CE3-EAEC-ECB4CF057F6E}"/>
          </ac:grpSpMkLst>
        </pc:grpChg>
        <pc:picChg chg="add mod">
          <ac:chgData name="mehmet sait özdemir" userId="dce2c172-62e6-4d50-b888-93ec6715f647" providerId="ADAL" clId="{CB6DB52A-C593-4774-A384-81C08DC47F86}" dt="2023-07-28T11:25:48.505" v="143" actId="1076"/>
          <ac:picMkLst>
            <pc:docMk/>
            <pc:sldMk cId="581558101" sldId="280"/>
            <ac:picMk id="3" creationId="{222776D5-D5A1-1B52-3D7A-D3871F2BD37A}"/>
          </ac:picMkLst>
        </pc:picChg>
        <pc:inkChg chg="add">
          <ac:chgData name="mehmet sait özdemir" userId="dce2c172-62e6-4d50-b888-93ec6715f647" providerId="ADAL" clId="{CB6DB52A-C593-4774-A384-81C08DC47F86}" dt="2023-07-28T12:51:46.259" v="881" actId="9405"/>
          <ac:inkMkLst>
            <pc:docMk/>
            <pc:sldMk cId="581558101" sldId="280"/>
            <ac:inkMk id="2" creationId="{F9DAA157-976C-9255-E7E8-A421DD82E775}"/>
          </ac:inkMkLst>
        </pc:inkChg>
        <pc:inkChg chg="add mod">
          <ac:chgData name="mehmet sait özdemir" userId="dce2c172-62e6-4d50-b888-93ec6715f647" providerId="ADAL" clId="{CB6DB52A-C593-4774-A384-81C08DC47F86}" dt="2023-07-28T12:52:13.433" v="928"/>
          <ac:inkMkLst>
            <pc:docMk/>
            <pc:sldMk cId="581558101" sldId="280"/>
            <ac:inkMk id="4" creationId="{3CC06247-66FE-6B92-9F61-25E5597EA61A}"/>
          </ac:inkMkLst>
        </pc:inkChg>
        <pc:inkChg chg="add mod">
          <ac:chgData name="mehmet sait özdemir" userId="dce2c172-62e6-4d50-b888-93ec6715f647" providerId="ADAL" clId="{CB6DB52A-C593-4774-A384-81C08DC47F86}" dt="2023-07-28T12:52:13.433" v="928"/>
          <ac:inkMkLst>
            <pc:docMk/>
            <pc:sldMk cId="581558101" sldId="280"/>
            <ac:inkMk id="6" creationId="{09012375-3ABA-3A8E-149C-3C7EE350DB60}"/>
          </ac:inkMkLst>
        </pc:inkChg>
        <pc:inkChg chg="add">
          <ac:chgData name="mehmet sait özdemir" userId="dce2c172-62e6-4d50-b888-93ec6715f647" providerId="ADAL" clId="{CB6DB52A-C593-4774-A384-81C08DC47F86}" dt="2023-07-28T12:51:49.338" v="885" actId="9405"/>
          <ac:inkMkLst>
            <pc:docMk/>
            <pc:sldMk cId="581558101" sldId="280"/>
            <ac:inkMk id="8" creationId="{D9A82883-46F8-A2AD-9A5D-0E789800687A}"/>
          </ac:inkMkLst>
        </pc:inkChg>
        <pc:inkChg chg="add">
          <ac:chgData name="mehmet sait özdemir" userId="dce2c172-62e6-4d50-b888-93ec6715f647" providerId="ADAL" clId="{CB6DB52A-C593-4774-A384-81C08DC47F86}" dt="2023-07-28T12:51:49.890" v="886" actId="9405"/>
          <ac:inkMkLst>
            <pc:docMk/>
            <pc:sldMk cId="581558101" sldId="280"/>
            <ac:inkMk id="9" creationId="{DC5FA36B-E91E-57C7-43A6-E0536347509E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12" creationId="{AF2C395D-05DA-3338-D19C-06AA7F780FE9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13" creationId="{58C5A653-8B47-26FF-36D2-09524EB24C76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14" creationId="{29DA8634-1387-179A-D855-AF9593626ECB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15" creationId="{826F825E-6494-D5C9-C06A-7830968C734A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16" creationId="{9525C763-0D01-6925-E22E-FA9ECCCE2880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17" creationId="{CB8A4E3B-D6C7-6E46-00AD-772F6C9F763F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18" creationId="{9B185895-8FCD-EE44-4710-708D0E712A38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19" creationId="{905E23F2-6DBC-B733-00BE-10B9AE6951F7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20" creationId="{BFE2C8E9-4ACA-EB70-9B3F-495D6436F8F6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21" creationId="{06DE5C4C-AC98-3237-1C2A-CFADD5035AE6}"/>
          </ac:inkMkLst>
        </pc:inkChg>
        <pc:inkChg chg="add mod">
          <ac:chgData name="mehmet sait özdemir" userId="dce2c172-62e6-4d50-b888-93ec6715f647" providerId="ADAL" clId="{CB6DB52A-C593-4774-A384-81C08DC47F86}" dt="2023-07-28T12:51:56.788" v="898"/>
          <ac:inkMkLst>
            <pc:docMk/>
            <pc:sldMk cId="581558101" sldId="280"/>
            <ac:inkMk id="22" creationId="{EC23D621-C705-E117-11CD-2B8AED54309F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24" creationId="{F794B96B-1C40-B00E-D501-86A7E303D551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25" creationId="{072EB993-47C3-7A2D-5FAC-9DA2F79D3798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26" creationId="{926EC4CA-4733-F8BF-A427-EBD89335C9EB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27" creationId="{C1784EE8-5B84-9268-5B36-85D7D4F3F428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28" creationId="{4CDC8A4C-7882-FFDC-64BD-BCAA8277B7C1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0" creationId="{805BC953-A169-1E26-9530-82F05B1EFF77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1" creationId="{FCC62C15-0D92-DFC4-D5E2-7AAC4E8E9B04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2" creationId="{F7748103-3B79-F56D-2908-D7BA631EB0F2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4" creationId="{B45E28E0-1596-62D0-274E-57C23281F03D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5" creationId="{A939233A-23A5-6C67-2B3D-CD43A0624882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6" creationId="{DBF95B5A-5AED-0AB0-2788-C74C1206B82D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7" creationId="{AA77FE68-995C-3FF3-39F0-F5591D6AD2EA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8" creationId="{7F3622A0-D1C8-96B3-8344-22699331D02D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39" creationId="{B4093380-904F-FC51-10D8-635F59C83155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0" creationId="{77F778FA-341F-9C61-80CC-534DE3F0749A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1" creationId="{BC89AE7A-9FA5-693F-C68F-1DE7406F7704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2" creationId="{9E183BBC-6FFC-7E53-E573-4F339148E552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3" creationId="{43DD9A5E-BD6E-0E0E-312E-B7E696428BBC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4" creationId="{40E23A61-7F85-58B5-5843-8273F1F2BE06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5" creationId="{2B91794A-4DDE-F461-DE09-D8281044C8F1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6" creationId="{DB11A1E8-DEF7-C401-C92D-6041EF6B195E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7" creationId="{4C65DC11-532E-FC36-1186-820A22425404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8" creationId="{9C2649F8-B596-4432-BAE5-C3BB7581E816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49" creationId="{DE3E13E4-2F6C-0B89-EB14-1DC8661310EF}"/>
          </ac:inkMkLst>
        </pc:inkChg>
        <pc:inkChg chg="add mod">
          <ac:chgData name="mehmet sait özdemir" userId="dce2c172-62e6-4d50-b888-93ec6715f647" providerId="ADAL" clId="{CB6DB52A-C593-4774-A384-81C08DC47F86}" dt="2023-07-28T12:52:10.098" v="926"/>
          <ac:inkMkLst>
            <pc:docMk/>
            <pc:sldMk cId="581558101" sldId="280"/>
            <ac:inkMk id="50" creationId="{E41FA53B-7375-92A8-7AFD-99A4942466D2}"/>
          </ac:inkMkLst>
        </pc:inkChg>
        <pc:inkChg chg="add mod">
          <ac:chgData name="mehmet sait özdemir" userId="dce2c172-62e6-4d50-b888-93ec6715f647" providerId="ADAL" clId="{CB6DB52A-C593-4774-A384-81C08DC47F86}" dt="2023-07-28T12:52:13.433" v="928"/>
          <ac:inkMkLst>
            <pc:docMk/>
            <pc:sldMk cId="581558101" sldId="280"/>
            <ac:inkMk id="52" creationId="{E9207B55-6C36-2BDE-7CEE-91A437745EEB}"/>
          </ac:inkMkLst>
        </pc:inkChg>
        <pc:inkChg chg="add mod">
          <ac:chgData name="mehmet sait özdemir" userId="dce2c172-62e6-4d50-b888-93ec6715f647" providerId="ADAL" clId="{CB6DB52A-C593-4774-A384-81C08DC47F86}" dt="2023-07-28T12:52:23.961" v="931"/>
          <ac:inkMkLst>
            <pc:docMk/>
            <pc:sldMk cId="581558101" sldId="280"/>
            <ac:inkMk id="54" creationId="{A3B4D9CC-3869-FA98-DDDC-3BC2475E4BED}"/>
          </ac:inkMkLst>
        </pc:inkChg>
        <pc:inkChg chg="add mod">
          <ac:chgData name="mehmet sait özdemir" userId="dce2c172-62e6-4d50-b888-93ec6715f647" providerId="ADAL" clId="{CB6DB52A-C593-4774-A384-81C08DC47F86}" dt="2023-07-28T12:52:23.961" v="931"/>
          <ac:inkMkLst>
            <pc:docMk/>
            <pc:sldMk cId="581558101" sldId="280"/>
            <ac:inkMk id="55" creationId="{09981837-A66E-7D11-DA1C-0CFAFA9C96E8}"/>
          </ac:inkMkLst>
        </pc:inkChg>
        <pc:inkChg chg="add">
          <ac:chgData name="mehmet sait özdemir" userId="dce2c172-62e6-4d50-b888-93ec6715f647" providerId="ADAL" clId="{CB6DB52A-C593-4774-A384-81C08DC47F86}" dt="2023-07-28T12:52:46.224" v="932" actId="9405"/>
          <ac:inkMkLst>
            <pc:docMk/>
            <pc:sldMk cId="581558101" sldId="280"/>
            <ac:inkMk id="57" creationId="{68E788AD-2858-F965-6184-F941EF7B4669}"/>
          </ac:inkMkLst>
        </pc:inkChg>
        <pc:inkChg chg="add">
          <ac:chgData name="mehmet sait özdemir" userId="dce2c172-62e6-4d50-b888-93ec6715f647" providerId="ADAL" clId="{CB6DB52A-C593-4774-A384-81C08DC47F86}" dt="2023-07-28T12:52:46.591" v="933" actId="9405"/>
          <ac:inkMkLst>
            <pc:docMk/>
            <pc:sldMk cId="581558101" sldId="280"/>
            <ac:inkMk id="58" creationId="{396D3C00-6491-78CC-FFAA-5A4663C8AD0A}"/>
          </ac:inkMkLst>
        </pc:inkChg>
        <pc:inkChg chg="add">
          <ac:chgData name="mehmet sait özdemir" userId="dce2c172-62e6-4d50-b888-93ec6715f647" providerId="ADAL" clId="{CB6DB52A-C593-4774-A384-81C08DC47F86}" dt="2023-07-28T12:52:48.676" v="934" actId="9405"/>
          <ac:inkMkLst>
            <pc:docMk/>
            <pc:sldMk cId="581558101" sldId="280"/>
            <ac:inkMk id="59" creationId="{84C129E7-0B06-7930-B8EB-B3A9B2527C76}"/>
          </ac:inkMkLst>
        </pc:inkChg>
      </pc:sldChg>
      <pc:sldChg chg="del">
        <pc:chgData name="mehmet sait özdemir" userId="dce2c172-62e6-4d50-b888-93ec6715f647" providerId="ADAL" clId="{CB6DB52A-C593-4774-A384-81C08DC47F86}" dt="2023-07-28T10:43:51.131" v="44" actId="2696"/>
        <pc:sldMkLst>
          <pc:docMk/>
          <pc:sldMk cId="2439968358" sldId="280"/>
        </pc:sldMkLst>
      </pc:sldChg>
      <pc:sldChg chg="addSp delSp modSp add mod replId">
        <pc:chgData name="mehmet sait özdemir" userId="dce2c172-62e6-4d50-b888-93ec6715f647" providerId="ADAL" clId="{CB6DB52A-C593-4774-A384-81C08DC47F86}" dt="2023-07-28T12:53:50.409" v="973" actId="9405"/>
        <pc:sldMkLst>
          <pc:docMk/>
          <pc:sldMk cId="361621966" sldId="281"/>
        </pc:sldMkLst>
        <pc:grpChg chg="mod">
          <ac:chgData name="mehmet sait özdemir" userId="dce2c172-62e6-4d50-b888-93ec6715f647" providerId="ADAL" clId="{CB6DB52A-C593-4774-A384-81C08DC47F86}" dt="2023-07-28T12:53:06.484" v="938"/>
          <ac:grpSpMkLst>
            <pc:docMk/>
            <pc:sldMk cId="361621966" sldId="281"/>
            <ac:grpSpMk id="7" creationId="{4C886F85-D920-F007-51A7-0659E73D7221}"/>
          </ac:grpSpMkLst>
        </pc:grpChg>
        <pc:grpChg chg="mod">
          <ac:chgData name="mehmet sait özdemir" userId="dce2c172-62e6-4d50-b888-93ec6715f647" providerId="ADAL" clId="{CB6DB52A-C593-4774-A384-81C08DC47F86}" dt="2023-07-28T12:53:19.482" v="945"/>
          <ac:grpSpMkLst>
            <pc:docMk/>
            <pc:sldMk cId="361621966" sldId="281"/>
            <ac:grpSpMk id="16" creationId="{8A4725B2-73E9-C7FE-EF79-578B0A999D12}"/>
          </ac:grpSpMkLst>
        </pc:grpChg>
        <pc:grpChg chg="del mod">
          <ac:chgData name="mehmet sait özdemir" userId="dce2c172-62e6-4d50-b888-93ec6715f647" providerId="ADAL" clId="{CB6DB52A-C593-4774-A384-81C08DC47F86}" dt="2023-07-28T12:53:34.937" v="967"/>
          <ac:grpSpMkLst>
            <pc:docMk/>
            <pc:sldMk cId="361621966" sldId="281"/>
            <ac:grpSpMk id="25" creationId="{CFD2EEE0-4840-B07A-7C54-315388452DFC}"/>
          </ac:grpSpMkLst>
        </pc:grpChg>
        <pc:grpChg chg="del mod">
          <ac:chgData name="mehmet sait özdemir" userId="dce2c172-62e6-4d50-b888-93ec6715f647" providerId="ADAL" clId="{CB6DB52A-C593-4774-A384-81C08DC47F86}" dt="2023-07-28T12:53:36.837" v="970"/>
          <ac:grpSpMkLst>
            <pc:docMk/>
            <pc:sldMk cId="361621966" sldId="281"/>
            <ac:grpSpMk id="26" creationId="{159310A5-E7DC-61FE-DCFF-F4F68444678E}"/>
          </ac:grpSpMkLst>
        </pc:grpChg>
        <pc:grpChg chg="mod">
          <ac:chgData name="mehmet sait özdemir" userId="dce2c172-62e6-4d50-b888-93ec6715f647" providerId="ADAL" clId="{CB6DB52A-C593-4774-A384-81C08DC47F86}" dt="2023-07-28T12:53:34.937" v="967"/>
          <ac:grpSpMkLst>
            <pc:docMk/>
            <pc:sldMk cId="361621966" sldId="281"/>
            <ac:grpSpMk id="39" creationId="{97BCFCEB-6B28-2AAC-10F5-487D92392878}"/>
          </ac:grpSpMkLst>
        </pc:grpChg>
        <pc:grpChg chg="del mod">
          <ac:chgData name="mehmet sait özdemir" userId="dce2c172-62e6-4d50-b888-93ec6715f647" providerId="ADAL" clId="{CB6DB52A-C593-4774-A384-81C08DC47F86}" dt="2023-07-28T12:53:34.937" v="967"/>
          <ac:grpSpMkLst>
            <pc:docMk/>
            <pc:sldMk cId="361621966" sldId="281"/>
            <ac:grpSpMk id="40" creationId="{CD2B5D10-5E21-712B-C69F-09CEFFBCA5F7}"/>
          </ac:grpSpMkLst>
        </pc:grpChg>
        <pc:grpChg chg="del mod">
          <ac:chgData name="mehmet sait özdemir" userId="dce2c172-62e6-4d50-b888-93ec6715f647" providerId="ADAL" clId="{CB6DB52A-C593-4774-A384-81C08DC47F86}" dt="2023-07-28T12:53:36.837" v="970"/>
          <ac:grpSpMkLst>
            <pc:docMk/>
            <pc:sldMk cId="361621966" sldId="281"/>
            <ac:grpSpMk id="41" creationId="{AE663614-3E00-95C1-AC40-B4116E34CDA8}"/>
          </ac:grpSpMkLst>
        </pc:grpChg>
        <pc:grpChg chg="mod">
          <ac:chgData name="mehmet sait özdemir" userId="dce2c172-62e6-4d50-b888-93ec6715f647" providerId="ADAL" clId="{CB6DB52A-C593-4774-A384-81C08DC47F86}" dt="2023-07-28T12:53:36.837" v="970"/>
          <ac:grpSpMkLst>
            <pc:docMk/>
            <pc:sldMk cId="361621966" sldId="281"/>
            <ac:grpSpMk id="44" creationId="{5FF7DFC7-E554-7FA8-6114-4E539EA6294D}"/>
          </ac:grpSpMkLst>
        </pc:grpChg>
        <pc:picChg chg="add mod">
          <ac:chgData name="mehmet sait özdemir" userId="dce2c172-62e6-4d50-b888-93ec6715f647" providerId="ADAL" clId="{CB6DB52A-C593-4774-A384-81C08DC47F86}" dt="2023-07-28T11:22:55.696" v="140" actId="14100"/>
          <ac:picMkLst>
            <pc:docMk/>
            <pc:sldMk cId="361621966" sldId="281"/>
            <ac:picMk id="3" creationId="{F0337DFA-172D-F5E9-E092-BEDF4529DE69}"/>
          </ac:picMkLst>
        </pc:picChg>
        <pc:inkChg chg="add">
          <ac:chgData name="mehmet sait özdemir" userId="dce2c172-62e6-4d50-b888-93ec6715f647" providerId="ADAL" clId="{CB6DB52A-C593-4774-A384-81C08DC47F86}" dt="2023-07-28T12:53:04.739" v="935" actId="9405"/>
          <ac:inkMkLst>
            <pc:docMk/>
            <pc:sldMk cId="361621966" sldId="281"/>
            <ac:inkMk id="2" creationId="{4A52C972-9F8E-E514-1722-81004592D540}"/>
          </ac:inkMkLst>
        </pc:inkChg>
        <pc:inkChg chg="add mod">
          <ac:chgData name="mehmet sait özdemir" userId="dce2c172-62e6-4d50-b888-93ec6715f647" providerId="ADAL" clId="{CB6DB52A-C593-4774-A384-81C08DC47F86}" dt="2023-07-28T12:53:06.484" v="938"/>
          <ac:inkMkLst>
            <pc:docMk/>
            <pc:sldMk cId="361621966" sldId="281"/>
            <ac:inkMk id="4" creationId="{19A27BEC-2DAF-28DA-8AD5-42D76AE0C59C}"/>
          </ac:inkMkLst>
        </pc:inkChg>
        <pc:inkChg chg="add mod">
          <ac:chgData name="mehmet sait özdemir" userId="dce2c172-62e6-4d50-b888-93ec6715f647" providerId="ADAL" clId="{CB6DB52A-C593-4774-A384-81C08DC47F86}" dt="2023-07-28T12:53:06.484" v="938"/>
          <ac:inkMkLst>
            <pc:docMk/>
            <pc:sldMk cId="361621966" sldId="281"/>
            <ac:inkMk id="6" creationId="{3F0FE0B1-6768-CF25-94F4-87DF00048C4E}"/>
          </ac:inkMkLst>
        </pc:inkChg>
        <pc:inkChg chg="add">
          <ac:chgData name="mehmet sait özdemir" userId="dce2c172-62e6-4d50-b888-93ec6715f647" providerId="ADAL" clId="{CB6DB52A-C593-4774-A384-81C08DC47F86}" dt="2023-07-28T12:53:10.888" v="939" actId="9405"/>
          <ac:inkMkLst>
            <pc:docMk/>
            <pc:sldMk cId="361621966" sldId="281"/>
            <ac:inkMk id="8" creationId="{9F45A063-EF45-A69C-C2A2-F1113A4A73A4}"/>
          </ac:inkMkLst>
        </pc:inkChg>
        <pc:inkChg chg="add">
          <ac:chgData name="mehmet sait özdemir" userId="dce2c172-62e6-4d50-b888-93ec6715f647" providerId="ADAL" clId="{CB6DB52A-C593-4774-A384-81C08DC47F86}" dt="2023-07-28T12:53:11.243" v="940" actId="9405"/>
          <ac:inkMkLst>
            <pc:docMk/>
            <pc:sldMk cId="361621966" sldId="281"/>
            <ac:inkMk id="9" creationId="{B0C99D3A-9853-2CD7-F32C-F02B1E28FCF2}"/>
          </ac:inkMkLst>
        </pc:inkChg>
        <pc:inkChg chg="add mod">
          <ac:chgData name="mehmet sait özdemir" userId="dce2c172-62e6-4d50-b888-93ec6715f647" providerId="ADAL" clId="{CB6DB52A-C593-4774-A384-81C08DC47F86}" dt="2023-07-28T12:53:19.482" v="945"/>
          <ac:inkMkLst>
            <pc:docMk/>
            <pc:sldMk cId="361621966" sldId="281"/>
            <ac:inkMk id="12" creationId="{DF26950B-9F49-A40A-AA5C-38FA754194CD}"/>
          </ac:inkMkLst>
        </pc:inkChg>
        <pc:inkChg chg="add mod">
          <ac:chgData name="mehmet sait özdemir" userId="dce2c172-62e6-4d50-b888-93ec6715f647" providerId="ADAL" clId="{CB6DB52A-C593-4774-A384-81C08DC47F86}" dt="2023-07-28T12:53:19.482" v="945"/>
          <ac:inkMkLst>
            <pc:docMk/>
            <pc:sldMk cId="361621966" sldId="281"/>
            <ac:inkMk id="13" creationId="{580F9150-CEC5-BB0B-E317-97F47A516B24}"/>
          </ac:inkMkLst>
        </pc:inkChg>
        <pc:inkChg chg="add mod">
          <ac:chgData name="mehmet sait özdemir" userId="dce2c172-62e6-4d50-b888-93ec6715f647" providerId="ADAL" clId="{CB6DB52A-C593-4774-A384-81C08DC47F86}" dt="2023-07-28T12:53:19.482" v="945"/>
          <ac:inkMkLst>
            <pc:docMk/>
            <pc:sldMk cId="361621966" sldId="281"/>
            <ac:inkMk id="14" creationId="{796AFB62-5E1D-DEAA-0A88-F213CC63D976}"/>
          </ac:inkMkLst>
        </pc:inkChg>
        <pc:inkChg chg="add">
          <ac:chgData name="mehmet sait özdemir" userId="dce2c172-62e6-4d50-b888-93ec6715f647" providerId="ADAL" clId="{CB6DB52A-C593-4774-A384-81C08DC47F86}" dt="2023-07-28T12:53:18.606" v="944" actId="9405"/>
          <ac:inkMkLst>
            <pc:docMk/>
            <pc:sldMk cId="361621966" sldId="281"/>
            <ac:inkMk id="15" creationId="{7EB741DB-ED13-A219-8EE9-AB6108992628}"/>
          </ac:inkMkLst>
        </pc:inkChg>
        <pc:inkChg chg="add">
          <ac:chgData name="mehmet sait özdemir" userId="dce2c172-62e6-4d50-b888-93ec6715f647" providerId="ADAL" clId="{CB6DB52A-C593-4774-A384-81C08DC47F86}" dt="2023-07-28T12:53:20.874" v="946" actId="9405"/>
          <ac:inkMkLst>
            <pc:docMk/>
            <pc:sldMk cId="361621966" sldId="281"/>
            <ac:inkMk id="17" creationId="{460A6855-B2B4-DBDE-9EBC-4AF2803ECD8E}"/>
          </ac:inkMkLst>
        </pc:inkChg>
        <pc:inkChg chg="add">
          <ac:chgData name="mehmet sait özdemir" userId="dce2c172-62e6-4d50-b888-93ec6715f647" providerId="ADAL" clId="{CB6DB52A-C593-4774-A384-81C08DC47F86}" dt="2023-07-28T12:53:21.731" v="947" actId="9405"/>
          <ac:inkMkLst>
            <pc:docMk/>
            <pc:sldMk cId="361621966" sldId="281"/>
            <ac:inkMk id="18" creationId="{7FCD9AC7-1942-E8F4-05C3-23B29D372E89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19" creationId="{C624C85F-36C9-9831-8F44-E6D5A44B2A7D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20" creationId="{9AB620CB-6EE4-F748-85B3-F2A6F2BB5501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21" creationId="{09EE28D0-6CCE-B948-FBC2-A84574EF03F4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22" creationId="{954342C6-2726-4377-6AA9-D1D710947F92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23" creationId="{601152C6-6BC2-B5E0-785A-41C48EB6881D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24" creationId="{B16A2B4C-3A75-14B8-85E5-77E1121A6600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27" creationId="{37348FFF-DD20-93EB-BEEE-648062674813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28" creationId="{5E3C556C-EF8A-322C-3B77-452956EB6597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29" creationId="{B1270997-E74B-2619-836D-723A31B84E33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30" creationId="{3BFE9875-5C33-FBA8-412B-4575674BE5AF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31" creationId="{F71BB5EE-0FDE-0437-3450-BB05530E13D9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32" creationId="{9FF691FC-D302-D69C-F460-386F8913B733}"/>
          </ac:inkMkLst>
        </pc:inkChg>
        <pc:inkChg chg="add">
          <ac:chgData name="mehmet sait özdemir" userId="dce2c172-62e6-4d50-b888-93ec6715f647" providerId="ADAL" clId="{CB6DB52A-C593-4774-A384-81C08DC47F86}" dt="2023-07-28T12:53:32.117" v="961" actId="9405"/>
          <ac:inkMkLst>
            <pc:docMk/>
            <pc:sldMk cId="361621966" sldId="281"/>
            <ac:inkMk id="33" creationId="{7069BF22-FE58-E0AA-C4A0-F3F7F440B484}"/>
          </ac:inkMkLst>
        </pc:inkChg>
        <pc:inkChg chg="add mod">
          <ac:chgData name="mehmet sait özdemir" userId="dce2c172-62e6-4d50-b888-93ec6715f647" providerId="ADAL" clId="{CB6DB52A-C593-4774-A384-81C08DC47F86}" dt="2023-07-28T12:53:34.937" v="967"/>
          <ac:inkMkLst>
            <pc:docMk/>
            <pc:sldMk cId="361621966" sldId="281"/>
            <ac:inkMk id="34" creationId="{9A3C19A3-47CF-EFC7-C1E7-361CA3E7BB7B}"/>
          </ac:inkMkLst>
        </pc:inkChg>
        <pc:inkChg chg="add mod">
          <ac:chgData name="mehmet sait özdemir" userId="dce2c172-62e6-4d50-b888-93ec6715f647" providerId="ADAL" clId="{CB6DB52A-C593-4774-A384-81C08DC47F86}" dt="2023-07-28T12:53:34.937" v="967"/>
          <ac:inkMkLst>
            <pc:docMk/>
            <pc:sldMk cId="361621966" sldId="281"/>
            <ac:inkMk id="35" creationId="{79613E21-9B70-9442-CDBE-85C03D882EA1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36" creationId="{93C66788-A12F-AE66-E6A9-BEA0A5F20B86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37" creationId="{CC7E0DC6-C977-CB05-111C-5BA25558EFF3}"/>
          </ac:inkMkLst>
        </pc:inkChg>
        <pc:inkChg chg="add">
          <ac:chgData name="mehmet sait özdemir" userId="dce2c172-62e6-4d50-b888-93ec6715f647" providerId="ADAL" clId="{CB6DB52A-C593-4774-A384-81C08DC47F86}" dt="2023-07-28T12:53:34.259" v="966" actId="9405"/>
          <ac:inkMkLst>
            <pc:docMk/>
            <pc:sldMk cId="361621966" sldId="281"/>
            <ac:inkMk id="38" creationId="{4B828679-E66F-E989-A923-317D9BD6510F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42" creationId="{BD03F355-0DD0-7964-664D-1A2CBDEAF852}"/>
          </ac:inkMkLst>
        </pc:inkChg>
        <pc:inkChg chg="add mod">
          <ac:chgData name="mehmet sait özdemir" userId="dce2c172-62e6-4d50-b888-93ec6715f647" providerId="ADAL" clId="{CB6DB52A-C593-4774-A384-81C08DC47F86}" dt="2023-07-28T12:53:36.837" v="970"/>
          <ac:inkMkLst>
            <pc:docMk/>
            <pc:sldMk cId="361621966" sldId="281"/>
            <ac:inkMk id="43" creationId="{03F8121F-07DC-1259-05F5-3A6D1E250147}"/>
          </ac:inkMkLst>
        </pc:inkChg>
        <pc:inkChg chg="add">
          <ac:chgData name="mehmet sait özdemir" userId="dce2c172-62e6-4d50-b888-93ec6715f647" providerId="ADAL" clId="{CB6DB52A-C593-4774-A384-81C08DC47F86}" dt="2023-07-28T12:53:39.610" v="971" actId="9405"/>
          <ac:inkMkLst>
            <pc:docMk/>
            <pc:sldMk cId="361621966" sldId="281"/>
            <ac:inkMk id="45" creationId="{82D2D0F1-0B49-4D0D-E4DE-CDCC2746522F}"/>
          </ac:inkMkLst>
        </pc:inkChg>
        <pc:inkChg chg="add">
          <ac:chgData name="mehmet sait özdemir" userId="dce2c172-62e6-4d50-b888-93ec6715f647" providerId="ADAL" clId="{CB6DB52A-C593-4774-A384-81C08DC47F86}" dt="2023-07-28T12:53:48.038" v="972" actId="9405"/>
          <ac:inkMkLst>
            <pc:docMk/>
            <pc:sldMk cId="361621966" sldId="281"/>
            <ac:inkMk id="46" creationId="{686CC055-D6F1-A6B5-265F-F67986D95052}"/>
          </ac:inkMkLst>
        </pc:inkChg>
        <pc:inkChg chg="add">
          <ac:chgData name="mehmet sait özdemir" userId="dce2c172-62e6-4d50-b888-93ec6715f647" providerId="ADAL" clId="{CB6DB52A-C593-4774-A384-81C08DC47F86}" dt="2023-07-28T12:53:50.409" v="973" actId="9405"/>
          <ac:inkMkLst>
            <pc:docMk/>
            <pc:sldMk cId="361621966" sldId="281"/>
            <ac:inkMk id="47" creationId="{4739AD05-E10C-DA4F-5F25-B75CD22CBCED}"/>
          </ac:inkMkLst>
        </pc:inkChg>
      </pc:sldChg>
      <pc:sldChg chg="addSp modSp add mod replId">
        <pc:chgData name="mehmet sait özdemir" userId="dce2c172-62e6-4d50-b888-93ec6715f647" providerId="ADAL" clId="{CB6DB52A-C593-4774-A384-81C08DC47F86}" dt="2023-07-28T12:54:30.877" v="984" actId="9405"/>
        <pc:sldMkLst>
          <pc:docMk/>
          <pc:sldMk cId="927719143" sldId="282"/>
        </pc:sldMkLst>
        <pc:grpChg chg="mod">
          <ac:chgData name="mehmet sait özdemir" userId="dce2c172-62e6-4d50-b888-93ec6715f647" providerId="ADAL" clId="{CB6DB52A-C593-4774-A384-81C08DC47F86}" dt="2023-07-28T12:54:18.554" v="978"/>
          <ac:grpSpMkLst>
            <pc:docMk/>
            <pc:sldMk cId="927719143" sldId="282"/>
            <ac:grpSpMk id="8" creationId="{2179B080-1913-7C28-A84A-8A3AE5A5431A}"/>
          </ac:grpSpMkLst>
        </pc:grpChg>
        <pc:grpChg chg="mod">
          <ac:chgData name="mehmet sait özdemir" userId="dce2c172-62e6-4d50-b888-93ec6715f647" providerId="ADAL" clId="{CB6DB52A-C593-4774-A384-81C08DC47F86}" dt="2023-07-28T12:54:26.584" v="981"/>
          <ac:grpSpMkLst>
            <pc:docMk/>
            <pc:sldMk cId="927719143" sldId="282"/>
            <ac:grpSpMk id="13" creationId="{36AAEB20-A4AD-D681-4A60-3798D19C1459}"/>
          </ac:grpSpMkLst>
        </pc:grpChg>
        <pc:picChg chg="add mod">
          <ac:chgData name="mehmet sait özdemir" userId="dce2c172-62e6-4d50-b888-93ec6715f647" providerId="ADAL" clId="{CB6DB52A-C593-4774-A384-81C08DC47F86}" dt="2023-07-28T11:28:49.120" v="147" actId="14100"/>
          <ac:picMkLst>
            <pc:docMk/>
            <pc:sldMk cId="927719143" sldId="282"/>
            <ac:picMk id="3" creationId="{8772C4C6-85AD-C1C2-EA8D-8AF1AC1DC33A}"/>
          </ac:picMkLst>
        </pc:picChg>
        <pc:inkChg chg="add">
          <ac:chgData name="mehmet sait özdemir" userId="dce2c172-62e6-4d50-b888-93ec6715f647" providerId="ADAL" clId="{CB6DB52A-C593-4774-A384-81C08DC47F86}" dt="2023-07-28T12:54:08.555" v="974" actId="9405"/>
          <ac:inkMkLst>
            <pc:docMk/>
            <pc:sldMk cId="927719143" sldId="282"/>
            <ac:inkMk id="2" creationId="{66DD712B-612C-5710-AC54-BE16F5125682}"/>
          </ac:inkMkLst>
        </pc:inkChg>
        <pc:inkChg chg="add">
          <ac:chgData name="mehmet sait özdemir" userId="dce2c172-62e6-4d50-b888-93ec6715f647" providerId="ADAL" clId="{CB6DB52A-C593-4774-A384-81C08DC47F86}" dt="2023-07-28T12:54:16.617" v="975" actId="9405"/>
          <ac:inkMkLst>
            <pc:docMk/>
            <pc:sldMk cId="927719143" sldId="282"/>
            <ac:inkMk id="4" creationId="{284456DC-B3E3-F647-F7D9-48F7568D90CD}"/>
          </ac:inkMkLst>
        </pc:inkChg>
        <pc:inkChg chg="add mod">
          <ac:chgData name="mehmet sait özdemir" userId="dce2c172-62e6-4d50-b888-93ec6715f647" providerId="ADAL" clId="{CB6DB52A-C593-4774-A384-81C08DC47F86}" dt="2023-07-28T12:54:18.554" v="978"/>
          <ac:inkMkLst>
            <pc:docMk/>
            <pc:sldMk cId="927719143" sldId="282"/>
            <ac:inkMk id="6" creationId="{51E79014-C8E9-250B-BB9E-AABC2F5B7115}"/>
          </ac:inkMkLst>
        </pc:inkChg>
        <pc:inkChg chg="add mod">
          <ac:chgData name="mehmet sait özdemir" userId="dce2c172-62e6-4d50-b888-93ec6715f647" providerId="ADAL" clId="{CB6DB52A-C593-4774-A384-81C08DC47F86}" dt="2023-07-28T12:54:18.554" v="978"/>
          <ac:inkMkLst>
            <pc:docMk/>
            <pc:sldMk cId="927719143" sldId="282"/>
            <ac:inkMk id="7" creationId="{7959DE8D-C50D-213F-F3C3-8E7836CE0A1A}"/>
          </ac:inkMkLst>
        </pc:inkChg>
        <pc:inkChg chg="add mod">
          <ac:chgData name="mehmet sait özdemir" userId="dce2c172-62e6-4d50-b888-93ec6715f647" providerId="ADAL" clId="{CB6DB52A-C593-4774-A384-81C08DC47F86}" dt="2023-07-28T12:54:26.584" v="981"/>
          <ac:inkMkLst>
            <pc:docMk/>
            <pc:sldMk cId="927719143" sldId="282"/>
            <ac:inkMk id="9" creationId="{714AC2BE-D046-8863-6784-C2B06ACF3ABD}"/>
          </ac:inkMkLst>
        </pc:inkChg>
        <pc:inkChg chg="add mod">
          <ac:chgData name="mehmet sait özdemir" userId="dce2c172-62e6-4d50-b888-93ec6715f647" providerId="ADAL" clId="{CB6DB52A-C593-4774-A384-81C08DC47F86}" dt="2023-07-28T12:54:26.584" v="981"/>
          <ac:inkMkLst>
            <pc:docMk/>
            <pc:sldMk cId="927719143" sldId="282"/>
            <ac:inkMk id="12" creationId="{49778B36-BD49-EB67-83E3-E05941E7377A}"/>
          </ac:inkMkLst>
        </pc:inkChg>
        <pc:inkChg chg="add">
          <ac:chgData name="mehmet sait özdemir" userId="dce2c172-62e6-4d50-b888-93ec6715f647" providerId="ADAL" clId="{CB6DB52A-C593-4774-A384-81C08DC47F86}" dt="2023-07-28T12:54:28.023" v="982" actId="9405"/>
          <ac:inkMkLst>
            <pc:docMk/>
            <pc:sldMk cId="927719143" sldId="282"/>
            <ac:inkMk id="14" creationId="{BCB82AFD-F37B-40DB-D11C-03A21AAEB4B1}"/>
          </ac:inkMkLst>
        </pc:inkChg>
        <pc:inkChg chg="add">
          <ac:chgData name="mehmet sait özdemir" userId="dce2c172-62e6-4d50-b888-93ec6715f647" providerId="ADAL" clId="{CB6DB52A-C593-4774-A384-81C08DC47F86}" dt="2023-07-28T12:54:29.611" v="983" actId="9405"/>
          <ac:inkMkLst>
            <pc:docMk/>
            <pc:sldMk cId="927719143" sldId="282"/>
            <ac:inkMk id="15" creationId="{0C2AB151-A5F6-C538-95FE-1B4638E25D13}"/>
          </ac:inkMkLst>
        </pc:inkChg>
        <pc:inkChg chg="add">
          <ac:chgData name="mehmet sait özdemir" userId="dce2c172-62e6-4d50-b888-93ec6715f647" providerId="ADAL" clId="{CB6DB52A-C593-4774-A384-81C08DC47F86}" dt="2023-07-28T12:54:30.877" v="984" actId="9405"/>
          <ac:inkMkLst>
            <pc:docMk/>
            <pc:sldMk cId="927719143" sldId="282"/>
            <ac:inkMk id="16" creationId="{3182C66D-B8D3-5CC6-F6C9-6870B3A0EDE1}"/>
          </ac:inkMkLst>
        </pc:inkChg>
      </pc:sldChg>
      <pc:sldChg chg="addSp delSp modSp add mod replId">
        <pc:chgData name="mehmet sait özdemir" userId="dce2c172-62e6-4d50-b888-93ec6715f647" providerId="ADAL" clId="{CB6DB52A-C593-4774-A384-81C08DC47F86}" dt="2023-07-28T12:55:06.328" v="1018" actId="9405"/>
        <pc:sldMkLst>
          <pc:docMk/>
          <pc:sldMk cId="1973175949" sldId="283"/>
        </pc:sldMkLst>
        <pc:grpChg chg="mod">
          <ac:chgData name="mehmet sait özdemir" userId="dce2c172-62e6-4d50-b888-93ec6715f647" providerId="ADAL" clId="{CB6DB52A-C593-4774-A384-81C08DC47F86}" dt="2023-07-28T12:54:47.183" v="996"/>
          <ac:grpSpMkLst>
            <pc:docMk/>
            <pc:sldMk cId="1973175949" sldId="283"/>
            <ac:grpSpMk id="17" creationId="{3D7BEDF2-CE78-F9AD-6D40-BA577BBDF7E7}"/>
          </ac:grpSpMkLst>
        </pc:grpChg>
        <pc:grpChg chg="mod">
          <ac:chgData name="mehmet sait özdemir" userId="dce2c172-62e6-4d50-b888-93ec6715f647" providerId="ADAL" clId="{CB6DB52A-C593-4774-A384-81C08DC47F86}" dt="2023-07-28T12:54:47.183" v="996"/>
          <ac:grpSpMkLst>
            <pc:docMk/>
            <pc:sldMk cId="1973175949" sldId="283"/>
            <ac:grpSpMk id="18" creationId="{53039AA6-E818-0354-AD9F-EF921C3CD0F3}"/>
          </ac:grpSpMkLst>
        </pc:grpChg>
        <pc:grpChg chg="mod">
          <ac:chgData name="mehmet sait özdemir" userId="dce2c172-62e6-4d50-b888-93ec6715f647" providerId="ADAL" clId="{CB6DB52A-C593-4774-A384-81C08DC47F86}" dt="2023-07-28T12:54:47.183" v="996"/>
          <ac:grpSpMkLst>
            <pc:docMk/>
            <pc:sldMk cId="1973175949" sldId="283"/>
            <ac:grpSpMk id="19" creationId="{F7BCC12B-4167-6BDC-D813-BDB656CAFB4F}"/>
          </ac:grpSpMkLst>
        </pc:grpChg>
        <pc:grpChg chg="mod">
          <ac:chgData name="mehmet sait özdemir" userId="dce2c172-62e6-4d50-b888-93ec6715f647" providerId="ADAL" clId="{CB6DB52A-C593-4774-A384-81C08DC47F86}" dt="2023-07-28T12:54:47.183" v="996"/>
          <ac:grpSpMkLst>
            <pc:docMk/>
            <pc:sldMk cId="1973175949" sldId="283"/>
            <ac:grpSpMk id="20" creationId="{A8F74D95-EDD8-4CFA-6960-D0A9E6733E0F}"/>
          </ac:grpSpMkLst>
        </pc:grpChg>
        <pc:grpChg chg="mod">
          <ac:chgData name="mehmet sait özdemir" userId="dce2c172-62e6-4d50-b888-93ec6715f647" providerId="ADAL" clId="{CB6DB52A-C593-4774-A384-81C08DC47F86}" dt="2023-07-28T12:54:47.183" v="996"/>
          <ac:grpSpMkLst>
            <pc:docMk/>
            <pc:sldMk cId="1973175949" sldId="283"/>
            <ac:grpSpMk id="21" creationId="{9281C3D3-14D9-3665-2714-17F48CD89387}"/>
          </ac:grpSpMkLst>
        </pc:grpChg>
        <pc:grpChg chg="del mod">
          <ac:chgData name="mehmet sait özdemir" userId="dce2c172-62e6-4d50-b888-93ec6715f647" providerId="ADAL" clId="{CB6DB52A-C593-4774-A384-81C08DC47F86}" dt="2023-07-28T12:54:53.406" v="1003"/>
          <ac:grpSpMkLst>
            <pc:docMk/>
            <pc:sldMk cId="1973175949" sldId="283"/>
            <ac:grpSpMk id="25" creationId="{20552AFF-373C-D788-E1B7-ECB23F5A7989}"/>
          </ac:grpSpMkLst>
        </pc:grpChg>
        <pc:grpChg chg="del mod">
          <ac:chgData name="mehmet sait özdemir" userId="dce2c172-62e6-4d50-b888-93ec6715f647" providerId="ADAL" clId="{CB6DB52A-C593-4774-A384-81C08DC47F86}" dt="2023-07-28T12:54:56.483" v="1007"/>
          <ac:grpSpMkLst>
            <pc:docMk/>
            <pc:sldMk cId="1973175949" sldId="283"/>
            <ac:grpSpMk id="28" creationId="{04597385-AADA-215F-D6B0-E6D40DFFF044}"/>
          </ac:grpSpMkLst>
        </pc:grpChg>
        <pc:grpChg chg="del mod">
          <ac:chgData name="mehmet sait özdemir" userId="dce2c172-62e6-4d50-b888-93ec6715f647" providerId="ADAL" clId="{CB6DB52A-C593-4774-A384-81C08DC47F86}" dt="2023-07-28T12:54:59.645" v="1013"/>
          <ac:grpSpMkLst>
            <pc:docMk/>
            <pc:sldMk cId="1973175949" sldId="283"/>
            <ac:grpSpMk id="32" creationId="{F661390F-CB9D-D635-E869-47FDB49491A4}"/>
          </ac:grpSpMkLst>
        </pc:grpChg>
        <pc:grpChg chg="del mod">
          <ac:chgData name="mehmet sait özdemir" userId="dce2c172-62e6-4d50-b888-93ec6715f647" providerId="ADAL" clId="{CB6DB52A-C593-4774-A384-81C08DC47F86}" dt="2023-07-28T12:55:03.184" v="1015"/>
          <ac:grpSpMkLst>
            <pc:docMk/>
            <pc:sldMk cId="1973175949" sldId="283"/>
            <ac:grpSpMk id="38" creationId="{777FEACA-B6B7-9CA4-91A2-94EE49F41546}"/>
          </ac:grpSpMkLst>
        </pc:grpChg>
        <pc:grpChg chg="del mod">
          <ac:chgData name="mehmet sait özdemir" userId="dce2c172-62e6-4d50-b888-93ec6715f647" providerId="ADAL" clId="{CB6DB52A-C593-4774-A384-81C08DC47F86}" dt="2023-07-28T12:55:04.707" v="1017"/>
          <ac:grpSpMkLst>
            <pc:docMk/>
            <pc:sldMk cId="1973175949" sldId="283"/>
            <ac:grpSpMk id="40" creationId="{67542B6E-5392-408B-5708-3316D20B8B3F}"/>
          </ac:grpSpMkLst>
        </pc:grpChg>
        <pc:grpChg chg="mod">
          <ac:chgData name="mehmet sait özdemir" userId="dce2c172-62e6-4d50-b888-93ec6715f647" providerId="ADAL" clId="{CB6DB52A-C593-4774-A384-81C08DC47F86}" dt="2023-07-28T12:55:04.707" v="1017"/>
          <ac:grpSpMkLst>
            <pc:docMk/>
            <pc:sldMk cId="1973175949" sldId="283"/>
            <ac:grpSpMk id="42" creationId="{4C397F30-135E-5C8E-92FF-49E62B5E7DF0}"/>
          </ac:grpSpMkLst>
        </pc:grpChg>
        <pc:picChg chg="add mod">
          <ac:chgData name="mehmet sait özdemir" userId="dce2c172-62e6-4d50-b888-93ec6715f647" providerId="ADAL" clId="{CB6DB52A-C593-4774-A384-81C08DC47F86}" dt="2023-07-28T11:29:50.185" v="150" actId="1076"/>
          <ac:picMkLst>
            <pc:docMk/>
            <pc:sldMk cId="1973175949" sldId="283"/>
            <ac:picMk id="3" creationId="{6DEE97D8-59A0-ACCB-D2AE-F49E2A190C43}"/>
          </ac:picMkLst>
        </pc:pic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2" creationId="{61B8AC9B-E30C-FF97-F85D-1257D493562F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4" creationId="{A1944FFF-E0CF-A7C0-B779-15AE1B5E84ED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6" creationId="{7DC22F2D-7033-59B3-7188-E9D511492189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7" creationId="{5BC7D2AA-D169-CC92-A1D2-039B664A4688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8" creationId="{AB9F17A4-EAEB-B7CF-1B8D-3BADC2620653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9" creationId="{8BDC1A64-30D5-8DC6-D1A6-48073C8C0BA7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12" creationId="{82327AFA-CACB-2214-D18B-DE8ED1AFDD00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13" creationId="{8137C57E-B543-A699-2EBE-9B25D33616EB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14" creationId="{64C8A825-03E9-95C0-EED6-694EC93A44CC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15" creationId="{6F1570FF-6443-5A06-41F4-174F98344E79}"/>
          </ac:inkMkLst>
        </pc:inkChg>
        <pc:inkChg chg="add mod">
          <ac:chgData name="mehmet sait özdemir" userId="dce2c172-62e6-4d50-b888-93ec6715f647" providerId="ADAL" clId="{CB6DB52A-C593-4774-A384-81C08DC47F86}" dt="2023-07-28T12:54:47.183" v="996"/>
          <ac:inkMkLst>
            <pc:docMk/>
            <pc:sldMk cId="1973175949" sldId="283"/>
            <ac:inkMk id="16" creationId="{1F0EE073-B9D1-A1C4-36D2-90841965C89E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22" creationId="{653852D3-86FB-CFFC-394F-118526FFF25A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23" creationId="{2E0B4126-E204-CDFD-B9A3-C33909D24BFD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24" creationId="{DE9C4586-1F59-58AB-F26B-29A357842F8C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26" creationId="{DE60944A-232B-1AA2-6397-F2A5E75897BA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27" creationId="{C97B7F27-798B-BCE5-527B-2DB378C5FB06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29" creationId="{D4727039-6EBA-C2DE-8387-81E03B2D7BD4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30" creationId="{6DA97912-4208-0BB1-9F4E-AE0C47F4D491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31" creationId="{44F63606-8CF1-B249-6314-0936F9315E45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33" creationId="{93174634-200A-6AF2-8AD0-75880D9FD26A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34" creationId="{1035C2DA-A4BF-3563-3CE1-920B197DE480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35" creationId="{91FAF69A-3EB3-615B-F443-FA551FECC6E9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36" creationId="{0579B0A9-81D6-5B84-C494-1276BA12CFDA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37" creationId="{70C2D073-C303-D50E-2351-E7EF56B4FD5E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39" creationId="{EDB23032-A8B7-9809-0750-28EF3BC4180B}"/>
          </ac:inkMkLst>
        </pc:inkChg>
        <pc:inkChg chg="add mod">
          <ac:chgData name="mehmet sait özdemir" userId="dce2c172-62e6-4d50-b888-93ec6715f647" providerId="ADAL" clId="{CB6DB52A-C593-4774-A384-81C08DC47F86}" dt="2023-07-28T12:55:04.707" v="1017"/>
          <ac:inkMkLst>
            <pc:docMk/>
            <pc:sldMk cId="1973175949" sldId="283"/>
            <ac:inkMk id="41" creationId="{A72A275A-64DF-8643-155E-EA63EB5A62AE}"/>
          </ac:inkMkLst>
        </pc:inkChg>
        <pc:inkChg chg="add">
          <ac:chgData name="mehmet sait özdemir" userId="dce2c172-62e6-4d50-b888-93ec6715f647" providerId="ADAL" clId="{CB6DB52A-C593-4774-A384-81C08DC47F86}" dt="2023-07-28T12:55:06.328" v="1018" actId="9405"/>
          <ac:inkMkLst>
            <pc:docMk/>
            <pc:sldMk cId="1973175949" sldId="283"/>
            <ac:inkMk id="43" creationId="{F5574829-70E1-E9D6-FD1E-AE31B3DF7783}"/>
          </ac:inkMkLst>
        </pc:inkChg>
      </pc:sldChg>
      <pc:sldChg chg="addSp delSp modSp add mod replId">
        <pc:chgData name="mehmet sait özdemir" userId="dce2c172-62e6-4d50-b888-93ec6715f647" providerId="ADAL" clId="{CB6DB52A-C593-4774-A384-81C08DC47F86}" dt="2023-07-28T12:56:43.509" v="1045" actId="9405"/>
        <pc:sldMkLst>
          <pc:docMk/>
          <pc:sldMk cId="3322740414" sldId="284"/>
        </pc:sldMkLst>
        <pc:grpChg chg="del mod">
          <ac:chgData name="mehmet sait özdemir" userId="dce2c172-62e6-4d50-b888-93ec6715f647" providerId="ADAL" clId="{CB6DB52A-C593-4774-A384-81C08DC47F86}" dt="2023-07-28T12:56:32.913" v="1036"/>
          <ac:grpSpMkLst>
            <pc:docMk/>
            <pc:sldMk cId="3322740414" sldId="284"/>
            <ac:grpSpMk id="8" creationId="{83D3EADA-7A81-796D-533C-D45539166DCA}"/>
          </ac:grpSpMkLst>
        </pc:grpChg>
        <pc:grpChg chg="mod">
          <ac:chgData name="mehmet sait özdemir" userId="dce2c172-62e6-4d50-b888-93ec6715f647" providerId="ADAL" clId="{CB6DB52A-C593-4774-A384-81C08DC47F86}" dt="2023-07-28T12:56:26.336" v="1029"/>
          <ac:grpSpMkLst>
            <pc:docMk/>
            <pc:sldMk cId="3322740414" sldId="284"/>
            <ac:grpSpMk id="16" creationId="{96479BFA-57EC-FA9F-17ED-EC06AEA8CACA}"/>
          </ac:grpSpMkLst>
        </pc:grpChg>
        <pc:grpChg chg="del mod">
          <ac:chgData name="mehmet sait özdemir" userId="dce2c172-62e6-4d50-b888-93ec6715f647" providerId="ADAL" clId="{CB6DB52A-C593-4774-A384-81C08DC47F86}" dt="2023-07-28T12:56:33.931" v="1039"/>
          <ac:grpSpMkLst>
            <pc:docMk/>
            <pc:sldMk cId="3322740414" sldId="284"/>
            <ac:grpSpMk id="23" creationId="{7072C212-4C15-E5F4-CCF5-8CEF60EB56EE}"/>
          </ac:grpSpMkLst>
        </pc:grpChg>
        <pc:grpChg chg="mod">
          <ac:chgData name="mehmet sait özdemir" userId="dce2c172-62e6-4d50-b888-93ec6715f647" providerId="ADAL" clId="{CB6DB52A-C593-4774-A384-81C08DC47F86}" dt="2023-07-28T12:56:33.931" v="1039"/>
          <ac:grpSpMkLst>
            <pc:docMk/>
            <pc:sldMk cId="3322740414" sldId="284"/>
            <ac:grpSpMk id="26" creationId="{B89858FB-53F8-EEB0-BD9E-46F0C0605792}"/>
          </ac:grpSpMkLst>
        </pc:grpChg>
        <pc:grpChg chg="mod">
          <ac:chgData name="mehmet sait özdemir" userId="dce2c172-62e6-4d50-b888-93ec6715f647" providerId="ADAL" clId="{CB6DB52A-C593-4774-A384-81C08DC47F86}" dt="2023-07-28T12:56:43.182" v="1044"/>
          <ac:grpSpMkLst>
            <pc:docMk/>
            <pc:sldMk cId="3322740414" sldId="284"/>
            <ac:grpSpMk id="31" creationId="{A618DBD7-E096-F45E-A356-D855F5CF2A22}"/>
          </ac:grpSpMkLst>
        </pc:grpChg>
        <pc:picChg chg="add mod">
          <ac:chgData name="mehmet sait özdemir" userId="dce2c172-62e6-4d50-b888-93ec6715f647" providerId="ADAL" clId="{CB6DB52A-C593-4774-A384-81C08DC47F86}" dt="2023-07-28T11:30:31.541" v="154" actId="14100"/>
          <ac:picMkLst>
            <pc:docMk/>
            <pc:sldMk cId="3322740414" sldId="284"/>
            <ac:picMk id="3" creationId="{8DC34890-E194-2DA4-DDCE-668C331774CA}"/>
          </ac:picMkLst>
        </pc:picChg>
        <pc:inkChg chg="add">
          <ac:chgData name="mehmet sait özdemir" userId="dce2c172-62e6-4d50-b888-93ec6715f647" providerId="ADAL" clId="{CB6DB52A-C593-4774-A384-81C08DC47F86}" dt="2023-07-28T12:56:05.110" v="1019" actId="9405"/>
          <ac:inkMkLst>
            <pc:docMk/>
            <pc:sldMk cId="3322740414" sldId="284"/>
            <ac:inkMk id="2" creationId="{DB928ADB-E366-72DC-5411-D8889D94D0FB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4" creationId="{431975A4-AB81-79DB-AAFF-CEFB77791669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6" creationId="{21916CE4-3A30-6F08-D38B-F85834E5FA64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7" creationId="{839AC5B0-8C28-3994-8F64-0306923F5BBD}"/>
          </ac:inkMkLst>
        </pc:inkChg>
        <pc:inkChg chg="add">
          <ac:chgData name="mehmet sait özdemir" userId="dce2c172-62e6-4d50-b888-93ec6715f647" providerId="ADAL" clId="{CB6DB52A-C593-4774-A384-81C08DC47F86}" dt="2023-07-28T12:56:10.610" v="1024" actId="9405"/>
          <ac:inkMkLst>
            <pc:docMk/>
            <pc:sldMk cId="3322740414" sldId="284"/>
            <ac:inkMk id="9" creationId="{8B167B1E-2F10-8D9E-FA2F-8CC86E9A3FC7}"/>
          </ac:inkMkLst>
        </pc:inkChg>
        <pc:inkChg chg="add">
          <ac:chgData name="mehmet sait özdemir" userId="dce2c172-62e6-4d50-b888-93ec6715f647" providerId="ADAL" clId="{CB6DB52A-C593-4774-A384-81C08DC47F86}" dt="2023-07-28T12:56:11.975" v="1025" actId="9405"/>
          <ac:inkMkLst>
            <pc:docMk/>
            <pc:sldMk cId="3322740414" sldId="284"/>
            <ac:inkMk id="12" creationId="{8EBF4775-B89C-1E65-DFDD-88BAACA2552D}"/>
          </ac:inkMkLst>
        </pc:inkChg>
        <pc:inkChg chg="add mod">
          <ac:chgData name="mehmet sait özdemir" userId="dce2c172-62e6-4d50-b888-93ec6715f647" providerId="ADAL" clId="{CB6DB52A-C593-4774-A384-81C08DC47F86}" dt="2023-07-28T12:56:26.336" v="1029"/>
          <ac:inkMkLst>
            <pc:docMk/>
            <pc:sldMk cId="3322740414" sldId="284"/>
            <ac:inkMk id="13" creationId="{5A8DCE94-1D00-2CB7-16EB-12FEA3F2B7A6}"/>
          </ac:inkMkLst>
        </pc:inkChg>
        <pc:inkChg chg="add mod">
          <ac:chgData name="mehmet sait özdemir" userId="dce2c172-62e6-4d50-b888-93ec6715f647" providerId="ADAL" clId="{CB6DB52A-C593-4774-A384-81C08DC47F86}" dt="2023-07-28T12:56:26.336" v="1029"/>
          <ac:inkMkLst>
            <pc:docMk/>
            <pc:sldMk cId="3322740414" sldId="284"/>
            <ac:inkMk id="14" creationId="{FB78777F-1F5B-7E98-C007-35D996E1C8C0}"/>
          </ac:inkMkLst>
        </pc:inkChg>
        <pc:inkChg chg="add mod">
          <ac:chgData name="mehmet sait özdemir" userId="dce2c172-62e6-4d50-b888-93ec6715f647" providerId="ADAL" clId="{CB6DB52A-C593-4774-A384-81C08DC47F86}" dt="2023-07-28T12:56:26.336" v="1029"/>
          <ac:inkMkLst>
            <pc:docMk/>
            <pc:sldMk cId="3322740414" sldId="284"/>
            <ac:inkMk id="15" creationId="{C9E7322D-162A-0B64-CE0C-85A3B8CBE705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17" creationId="{8629AEAD-4C33-C2A7-A01F-CF7845B2794B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18" creationId="{2680A5E5-3921-1240-EE38-F9B6786EBE2B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19" creationId="{909EE520-BF1F-44C1-BA8A-0B2E8DF5290F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20" creationId="{D112BEE7-9156-80F4-8A51-C0481B652B7A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21" creationId="{6DE3DD2E-DB44-ECB3-3587-A2975E355F5B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22" creationId="{E12447FB-9D02-C2CB-0386-83AAA9A69F95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24" creationId="{C0415EB3-B7C6-4086-F8B2-64F57B577C0C}"/>
          </ac:inkMkLst>
        </pc:inkChg>
        <pc:inkChg chg="add mod">
          <ac:chgData name="mehmet sait özdemir" userId="dce2c172-62e6-4d50-b888-93ec6715f647" providerId="ADAL" clId="{CB6DB52A-C593-4774-A384-81C08DC47F86}" dt="2023-07-28T12:56:33.931" v="1039"/>
          <ac:inkMkLst>
            <pc:docMk/>
            <pc:sldMk cId="3322740414" sldId="284"/>
            <ac:inkMk id="25" creationId="{0F5D1B87-A659-CC50-7A6D-43E38475BC0D}"/>
          </ac:inkMkLst>
        </pc:inkChg>
        <pc:inkChg chg="add">
          <ac:chgData name="mehmet sait özdemir" userId="dce2c172-62e6-4d50-b888-93ec6715f647" providerId="ADAL" clId="{CB6DB52A-C593-4774-A384-81C08DC47F86}" dt="2023-07-28T12:56:36.755" v="1040" actId="9405"/>
          <ac:inkMkLst>
            <pc:docMk/>
            <pc:sldMk cId="3322740414" sldId="284"/>
            <ac:inkMk id="27" creationId="{997E0B61-23EA-939C-027A-292AA3B4A1D1}"/>
          </ac:inkMkLst>
        </pc:inkChg>
        <pc:inkChg chg="add">
          <ac:chgData name="mehmet sait özdemir" userId="dce2c172-62e6-4d50-b888-93ec6715f647" providerId="ADAL" clId="{CB6DB52A-C593-4774-A384-81C08DC47F86}" dt="2023-07-28T12:56:39.258" v="1041" actId="9405"/>
          <ac:inkMkLst>
            <pc:docMk/>
            <pc:sldMk cId="3322740414" sldId="284"/>
            <ac:inkMk id="28" creationId="{3D950922-D5B7-E8B5-7259-C9CCBB9BEE85}"/>
          </ac:inkMkLst>
        </pc:inkChg>
        <pc:inkChg chg="add mod">
          <ac:chgData name="mehmet sait özdemir" userId="dce2c172-62e6-4d50-b888-93ec6715f647" providerId="ADAL" clId="{CB6DB52A-C593-4774-A384-81C08DC47F86}" dt="2023-07-28T12:56:43.182" v="1044"/>
          <ac:inkMkLst>
            <pc:docMk/>
            <pc:sldMk cId="3322740414" sldId="284"/>
            <ac:inkMk id="29" creationId="{B1375910-91E8-53D5-2754-9CA25AE2556B}"/>
          </ac:inkMkLst>
        </pc:inkChg>
        <pc:inkChg chg="add mod">
          <ac:chgData name="mehmet sait özdemir" userId="dce2c172-62e6-4d50-b888-93ec6715f647" providerId="ADAL" clId="{CB6DB52A-C593-4774-A384-81C08DC47F86}" dt="2023-07-28T12:56:43.182" v="1044"/>
          <ac:inkMkLst>
            <pc:docMk/>
            <pc:sldMk cId="3322740414" sldId="284"/>
            <ac:inkMk id="30" creationId="{F0745114-A034-12D5-076B-B1D64BC36C60}"/>
          </ac:inkMkLst>
        </pc:inkChg>
        <pc:inkChg chg="add">
          <ac:chgData name="mehmet sait özdemir" userId="dce2c172-62e6-4d50-b888-93ec6715f647" providerId="ADAL" clId="{CB6DB52A-C593-4774-A384-81C08DC47F86}" dt="2023-07-28T12:56:43.509" v="1045" actId="9405"/>
          <ac:inkMkLst>
            <pc:docMk/>
            <pc:sldMk cId="3322740414" sldId="284"/>
            <ac:inkMk id="32" creationId="{34F9943D-ABC6-D438-257F-5636FE1814DD}"/>
          </ac:inkMkLst>
        </pc:inkChg>
      </pc:sldChg>
      <pc:sldChg chg="addSp modSp add mod replId">
        <pc:chgData name="mehmet sait özdemir" userId="dce2c172-62e6-4d50-b888-93ec6715f647" providerId="ADAL" clId="{CB6DB52A-C593-4774-A384-81C08DC47F86}" dt="2023-07-28T12:57:21.508" v="1055" actId="9405"/>
        <pc:sldMkLst>
          <pc:docMk/>
          <pc:sldMk cId="2161374590" sldId="285"/>
        </pc:sldMkLst>
        <pc:grpChg chg="mod">
          <ac:chgData name="mehmet sait özdemir" userId="dce2c172-62e6-4d50-b888-93ec6715f647" providerId="ADAL" clId="{CB6DB52A-C593-4774-A384-81C08DC47F86}" dt="2023-07-28T12:57:02.533" v="1050"/>
          <ac:grpSpMkLst>
            <pc:docMk/>
            <pc:sldMk cId="2161374590" sldId="285"/>
            <ac:grpSpMk id="8" creationId="{B8B42C88-08EC-47FC-0CA1-E024F22F3070}"/>
          </ac:grpSpMkLst>
        </pc:grpChg>
        <pc:picChg chg="add mod">
          <ac:chgData name="mehmet sait özdemir" userId="dce2c172-62e6-4d50-b888-93ec6715f647" providerId="ADAL" clId="{CB6DB52A-C593-4774-A384-81C08DC47F86}" dt="2023-07-28T11:31:51.521" v="157" actId="1076"/>
          <ac:picMkLst>
            <pc:docMk/>
            <pc:sldMk cId="2161374590" sldId="285"/>
            <ac:picMk id="3" creationId="{FE0113C2-F8F4-42D0-79F8-0F711A36657C}"/>
          </ac:picMkLst>
        </pc:picChg>
        <pc:inkChg chg="add">
          <ac:chgData name="mehmet sait özdemir" userId="dce2c172-62e6-4d50-b888-93ec6715f647" providerId="ADAL" clId="{CB6DB52A-C593-4774-A384-81C08DC47F86}" dt="2023-07-28T12:56:57.760" v="1046" actId="9405"/>
          <ac:inkMkLst>
            <pc:docMk/>
            <pc:sldMk cId="2161374590" sldId="285"/>
            <ac:inkMk id="2" creationId="{21E4F531-8795-DF29-98EA-DF0F68114EEF}"/>
          </ac:inkMkLst>
        </pc:inkChg>
        <pc:inkChg chg="add mod">
          <ac:chgData name="mehmet sait özdemir" userId="dce2c172-62e6-4d50-b888-93ec6715f647" providerId="ADAL" clId="{CB6DB52A-C593-4774-A384-81C08DC47F86}" dt="2023-07-28T12:57:02.533" v="1050"/>
          <ac:inkMkLst>
            <pc:docMk/>
            <pc:sldMk cId="2161374590" sldId="285"/>
            <ac:inkMk id="4" creationId="{16AEA6E9-E091-52EE-0193-F1A0C1EE53C7}"/>
          </ac:inkMkLst>
        </pc:inkChg>
        <pc:inkChg chg="add mod">
          <ac:chgData name="mehmet sait özdemir" userId="dce2c172-62e6-4d50-b888-93ec6715f647" providerId="ADAL" clId="{CB6DB52A-C593-4774-A384-81C08DC47F86}" dt="2023-07-28T12:57:02.533" v="1050"/>
          <ac:inkMkLst>
            <pc:docMk/>
            <pc:sldMk cId="2161374590" sldId="285"/>
            <ac:inkMk id="6" creationId="{09564926-461C-092C-8EE9-C66EA9D782BA}"/>
          </ac:inkMkLst>
        </pc:inkChg>
        <pc:inkChg chg="add">
          <ac:chgData name="mehmet sait özdemir" userId="dce2c172-62e6-4d50-b888-93ec6715f647" providerId="ADAL" clId="{CB6DB52A-C593-4774-A384-81C08DC47F86}" dt="2023-07-28T12:57:01.973" v="1049" actId="9405"/>
          <ac:inkMkLst>
            <pc:docMk/>
            <pc:sldMk cId="2161374590" sldId="285"/>
            <ac:inkMk id="7" creationId="{0A7AE75C-2A97-65EE-466F-FF98E7880140}"/>
          </ac:inkMkLst>
        </pc:inkChg>
        <pc:inkChg chg="add">
          <ac:chgData name="mehmet sait özdemir" userId="dce2c172-62e6-4d50-b888-93ec6715f647" providerId="ADAL" clId="{CB6DB52A-C593-4774-A384-81C08DC47F86}" dt="2023-07-28T12:57:10.126" v="1051" actId="9405"/>
          <ac:inkMkLst>
            <pc:docMk/>
            <pc:sldMk cId="2161374590" sldId="285"/>
            <ac:inkMk id="9" creationId="{DC6F9952-508F-C32A-36F5-3D8DF869BE20}"/>
          </ac:inkMkLst>
        </pc:inkChg>
        <pc:inkChg chg="add">
          <ac:chgData name="mehmet sait özdemir" userId="dce2c172-62e6-4d50-b888-93ec6715f647" providerId="ADAL" clId="{CB6DB52A-C593-4774-A384-81C08DC47F86}" dt="2023-07-28T12:57:11.123" v="1052" actId="9405"/>
          <ac:inkMkLst>
            <pc:docMk/>
            <pc:sldMk cId="2161374590" sldId="285"/>
            <ac:inkMk id="12" creationId="{282CBCF3-EB77-C82F-650C-03B069621DA9}"/>
          </ac:inkMkLst>
        </pc:inkChg>
        <pc:inkChg chg="add">
          <ac:chgData name="mehmet sait özdemir" userId="dce2c172-62e6-4d50-b888-93ec6715f647" providerId="ADAL" clId="{CB6DB52A-C593-4774-A384-81C08DC47F86}" dt="2023-07-28T12:57:15.942" v="1053" actId="9405"/>
          <ac:inkMkLst>
            <pc:docMk/>
            <pc:sldMk cId="2161374590" sldId="285"/>
            <ac:inkMk id="13" creationId="{58C49B88-EF34-6004-4EFF-18F9E5DCDB40}"/>
          </ac:inkMkLst>
        </pc:inkChg>
        <pc:inkChg chg="add">
          <ac:chgData name="mehmet sait özdemir" userId="dce2c172-62e6-4d50-b888-93ec6715f647" providerId="ADAL" clId="{CB6DB52A-C593-4774-A384-81C08DC47F86}" dt="2023-07-28T12:57:17.351" v="1054" actId="9405"/>
          <ac:inkMkLst>
            <pc:docMk/>
            <pc:sldMk cId="2161374590" sldId="285"/>
            <ac:inkMk id="14" creationId="{E1331E5F-94F7-5F30-EA1E-25B9ABEB1891}"/>
          </ac:inkMkLst>
        </pc:inkChg>
        <pc:inkChg chg="add">
          <ac:chgData name="mehmet sait özdemir" userId="dce2c172-62e6-4d50-b888-93ec6715f647" providerId="ADAL" clId="{CB6DB52A-C593-4774-A384-81C08DC47F86}" dt="2023-07-28T12:57:21.508" v="1055" actId="9405"/>
          <ac:inkMkLst>
            <pc:docMk/>
            <pc:sldMk cId="2161374590" sldId="285"/>
            <ac:inkMk id="15" creationId="{97FF09E6-856F-1C4A-80C5-E2A2840C16A3}"/>
          </ac:inkMkLst>
        </pc:inkChg>
      </pc:sldChg>
      <pc:sldChg chg="addSp delSp modSp add mod replId">
        <pc:chgData name="mehmet sait özdemir" userId="dce2c172-62e6-4d50-b888-93ec6715f647" providerId="ADAL" clId="{CB6DB52A-C593-4774-A384-81C08DC47F86}" dt="2023-07-28T12:57:54.984" v="1084"/>
        <pc:sldMkLst>
          <pc:docMk/>
          <pc:sldMk cId="4064024561" sldId="286"/>
        </pc:sldMkLst>
        <pc:grpChg chg="mod">
          <ac:chgData name="mehmet sait özdemir" userId="dce2c172-62e6-4d50-b888-93ec6715f647" providerId="ADAL" clId="{CB6DB52A-C593-4774-A384-81C08DC47F86}" dt="2023-07-28T12:57:34.385" v="1066"/>
          <ac:grpSpMkLst>
            <pc:docMk/>
            <pc:sldMk cId="4064024561" sldId="286"/>
            <ac:grpSpMk id="16" creationId="{8175F7B2-6ABD-F057-1A2E-44219E3EAE86}"/>
          </ac:grpSpMkLst>
        </pc:grpChg>
        <pc:grpChg chg="mod">
          <ac:chgData name="mehmet sait özdemir" userId="dce2c172-62e6-4d50-b888-93ec6715f647" providerId="ADAL" clId="{CB6DB52A-C593-4774-A384-81C08DC47F86}" dt="2023-07-28T12:57:34.385" v="1066"/>
          <ac:grpSpMkLst>
            <pc:docMk/>
            <pc:sldMk cId="4064024561" sldId="286"/>
            <ac:grpSpMk id="17" creationId="{B6EA48C0-B8F8-08F5-4A92-04216A8AE27E}"/>
          </ac:grpSpMkLst>
        </pc:grpChg>
        <pc:grpChg chg="mod">
          <ac:chgData name="mehmet sait özdemir" userId="dce2c172-62e6-4d50-b888-93ec6715f647" providerId="ADAL" clId="{CB6DB52A-C593-4774-A384-81C08DC47F86}" dt="2023-07-28T12:57:34.385" v="1066"/>
          <ac:grpSpMkLst>
            <pc:docMk/>
            <pc:sldMk cId="4064024561" sldId="286"/>
            <ac:grpSpMk id="18" creationId="{0EF9690F-2C83-CBAA-32DF-38402B4CDB91}"/>
          </ac:grpSpMkLst>
        </pc:grpChg>
        <pc:grpChg chg="mod">
          <ac:chgData name="mehmet sait özdemir" userId="dce2c172-62e6-4d50-b888-93ec6715f647" providerId="ADAL" clId="{CB6DB52A-C593-4774-A384-81C08DC47F86}" dt="2023-07-28T12:57:34.385" v="1066"/>
          <ac:grpSpMkLst>
            <pc:docMk/>
            <pc:sldMk cId="4064024561" sldId="286"/>
            <ac:grpSpMk id="19" creationId="{1CF7FAC0-BC3F-B683-E247-6570465D3F56}"/>
          </ac:grpSpMkLst>
        </pc:grpChg>
        <pc:grpChg chg="mod">
          <ac:chgData name="mehmet sait özdemir" userId="dce2c172-62e6-4d50-b888-93ec6715f647" providerId="ADAL" clId="{CB6DB52A-C593-4774-A384-81C08DC47F86}" dt="2023-07-28T12:57:39.811" v="1069"/>
          <ac:grpSpMkLst>
            <pc:docMk/>
            <pc:sldMk cId="4064024561" sldId="286"/>
            <ac:grpSpMk id="22" creationId="{07A46989-17D2-7753-DE54-4E1A002FF996}"/>
          </ac:grpSpMkLst>
        </pc:grpChg>
        <pc:grpChg chg="del mod">
          <ac:chgData name="mehmet sait özdemir" userId="dce2c172-62e6-4d50-b888-93ec6715f647" providerId="ADAL" clId="{CB6DB52A-C593-4774-A384-81C08DC47F86}" dt="2023-07-28T12:57:44.654" v="1074"/>
          <ac:grpSpMkLst>
            <pc:docMk/>
            <pc:sldMk cId="4064024561" sldId="286"/>
            <ac:grpSpMk id="25" creationId="{4AB221FE-10A6-BBDB-AA47-8A09EF7CEAEA}"/>
          </ac:grpSpMkLst>
        </pc:grpChg>
        <pc:grpChg chg="mod">
          <ac:chgData name="mehmet sait özdemir" userId="dce2c172-62e6-4d50-b888-93ec6715f647" providerId="ADAL" clId="{CB6DB52A-C593-4774-A384-81C08DC47F86}" dt="2023-07-28T12:57:44.654" v="1074"/>
          <ac:grpSpMkLst>
            <pc:docMk/>
            <pc:sldMk cId="4064024561" sldId="286"/>
            <ac:grpSpMk id="27" creationId="{9750EB50-44A3-AE7E-9061-3BE4F1504881}"/>
          </ac:grpSpMkLst>
        </pc:grpChg>
        <pc:grpChg chg="mod">
          <ac:chgData name="mehmet sait özdemir" userId="dce2c172-62e6-4d50-b888-93ec6715f647" providerId="ADAL" clId="{CB6DB52A-C593-4774-A384-81C08DC47F86}" dt="2023-07-28T12:57:50.261" v="1078"/>
          <ac:grpSpMkLst>
            <pc:docMk/>
            <pc:sldMk cId="4064024561" sldId="286"/>
            <ac:grpSpMk id="31" creationId="{2E111579-F14E-BCAF-D840-CE12CFC77E27}"/>
          </ac:grpSpMkLst>
        </pc:grpChg>
        <pc:grpChg chg="mod">
          <ac:chgData name="mehmet sait özdemir" userId="dce2c172-62e6-4d50-b888-93ec6715f647" providerId="ADAL" clId="{CB6DB52A-C593-4774-A384-81C08DC47F86}" dt="2023-07-28T12:57:54.984" v="1084"/>
          <ac:grpSpMkLst>
            <pc:docMk/>
            <pc:sldMk cId="4064024561" sldId="286"/>
            <ac:grpSpMk id="37" creationId="{DEA5C2A5-E36F-5E26-613E-32E9C5D941B2}"/>
          </ac:grpSpMkLst>
        </pc:grpChg>
        <pc:picChg chg="add mod">
          <ac:chgData name="mehmet sait özdemir" userId="dce2c172-62e6-4d50-b888-93ec6715f647" providerId="ADAL" clId="{CB6DB52A-C593-4774-A384-81C08DC47F86}" dt="2023-07-28T11:33:08.681" v="160" actId="1076"/>
          <ac:picMkLst>
            <pc:docMk/>
            <pc:sldMk cId="4064024561" sldId="286"/>
            <ac:picMk id="3" creationId="{76DA811E-A1C2-9053-36BF-95148201C332}"/>
          </ac:picMkLst>
        </pc:pic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2" creationId="{9B802879-3981-E061-AD99-544034B55263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4" creationId="{2B851D78-6B61-86C5-4131-1F0A74C8E753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6" creationId="{CA851C26-47AA-0144-A4DD-CE4299DD38FE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7" creationId="{C23742EB-98B3-69D0-0D51-CE4CA683FBE5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8" creationId="{DD4DF3C0-64A2-DF76-181A-B168409CCA62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9" creationId="{374E3528-1E58-E7A5-F443-D6AA99DCDAB8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12" creationId="{9447DAF4-1103-8EE4-2DEB-F4581FA5BE40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13" creationId="{719F7584-3445-906A-BA14-0C5221B19EF4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14" creationId="{CC99E17E-94E4-964D-AF4F-BC1614363547}"/>
          </ac:inkMkLst>
        </pc:inkChg>
        <pc:inkChg chg="add mod">
          <ac:chgData name="mehmet sait özdemir" userId="dce2c172-62e6-4d50-b888-93ec6715f647" providerId="ADAL" clId="{CB6DB52A-C593-4774-A384-81C08DC47F86}" dt="2023-07-28T12:57:34.385" v="1066"/>
          <ac:inkMkLst>
            <pc:docMk/>
            <pc:sldMk cId="4064024561" sldId="286"/>
            <ac:inkMk id="15" creationId="{1730C13C-BA2D-BF9E-E938-9ACB42862A8F}"/>
          </ac:inkMkLst>
        </pc:inkChg>
        <pc:inkChg chg="add mod">
          <ac:chgData name="mehmet sait özdemir" userId="dce2c172-62e6-4d50-b888-93ec6715f647" providerId="ADAL" clId="{CB6DB52A-C593-4774-A384-81C08DC47F86}" dt="2023-07-28T12:57:39.811" v="1069"/>
          <ac:inkMkLst>
            <pc:docMk/>
            <pc:sldMk cId="4064024561" sldId="286"/>
            <ac:inkMk id="20" creationId="{D30117E7-2A56-851E-1A7F-36D22ACB3C75}"/>
          </ac:inkMkLst>
        </pc:inkChg>
        <pc:inkChg chg="add mod">
          <ac:chgData name="mehmet sait özdemir" userId="dce2c172-62e6-4d50-b888-93ec6715f647" providerId="ADAL" clId="{CB6DB52A-C593-4774-A384-81C08DC47F86}" dt="2023-07-28T12:57:39.811" v="1069"/>
          <ac:inkMkLst>
            <pc:docMk/>
            <pc:sldMk cId="4064024561" sldId="286"/>
            <ac:inkMk id="21" creationId="{AA480B15-8DE2-EC2C-AF3C-9A1B072BFCD6}"/>
          </ac:inkMkLst>
        </pc:inkChg>
        <pc:inkChg chg="add mod">
          <ac:chgData name="mehmet sait özdemir" userId="dce2c172-62e6-4d50-b888-93ec6715f647" providerId="ADAL" clId="{CB6DB52A-C593-4774-A384-81C08DC47F86}" dt="2023-07-28T12:57:44.654" v="1074"/>
          <ac:inkMkLst>
            <pc:docMk/>
            <pc:sldMk cId="4064024561" sldId="286"/>
            <ac:inkMk id="23" creationId="{C4BAC7B2-384C-C293-53D8-891BD1588771}"/>
          </ac:inkMkLst>
        </pc:inkChg>
        <pc:inkChg chg="add mod">
          <ac:chgData name="mehmet sait özdemir" userId="dce2c172-62e6-4d50-b888-93ec6715f647" providerId="ADAL" clId="{CB6DB52A-C593-4774-A384-81C08DC47F86}" dt="2023-07-28T12:57:44.654" v="1074"/>
          <ac:inkMkLst>
            <pc:docMk/>
            <pc:sldMk cId="4064024561" sldId="286"/>
            <ac:inkMk id="24" creationId="{85919E50-B2F6-526F-FCB8-9A4F24982B13}"/>
          </ac:inkMkLst>
        </pc:inkChg>
        <pc:inkChg chg="add mod">
          <ac:chgData name="mehmet sait özdemir" userId="dce2c172-62e6-4d50-b888-93ec6715f647" providerId="ADAL" clId="{CB6DB52A-C593-4774-A384-81C08DC47F86}" dt="2023-07-28T12:57:44.654" v="1074"/>
          <ac:inkMkLst>
            <pc:docMk/>
            <pc:sldMk cId="4064024561" sldId="286"/>
            <ac:inkMk id="26" creationId="{1935F844-63CA-5F29-04C6-5BF9F5754D64}"/>
          </ac:inkMkLst>
        </pc:inkChg>
        <pc:inkChg chg="add">
          <ac:chgData name="mehmet sait özdemir" userId="dce2c172-62e6-4d50-b888-93ec6715f647" providerId="ADAL" clId="{CB6DB52A-C593-4774-A384-81C08DC47F86}" dt="2023-07-28T12:57:46.725" v="1075" actId="9405"/>
          <ac:inkMkLst>
            <pc:docMk/>
            <pc:sldMk cId="4064024561" sldId="286"/>
            <ac:inkMk id="28" creationId="{BB2E3B97-4B96-4552-D525-AA487C6B61A2}"/>
          </ac:inkMkLst>
        </pc:inkChg>
        <pc:inkChg chg="add mod">
          <ac:chgData name="mehmet sait özdemir" userId="dce2c172-62e6-4d50-b888-93ec6715f647" providerId="ADAL" clId="{CB6DB52A-C593-4774-A384-81C08DC47F86}" dt="2023-07-28T12:57:50.261" v="1078"/>
          <ac:inkMkLst>
            <pc:docMk/>
            <pc:sldMk cId="4064024561" sldId="286"/>
            <ac:inkMk id="29" creationId="{839CF60A-0663-EC22-5010-9974C634110F}"/>
          </ac:inkMkLst>
        </pc:inkChg>
        <pc:inkChg chg="add mod">
          <ac:chgData name="mehmet sait özdemir" userId="dce2c172-62e6-4d50-b888-93ec6715f647" providerId="ADAL" clId="{CB6DB52A-C593-4774-A384-81C08DC47F86}" dt="2023-07-28T12:57:50.261" v="1078"/>
          <ac:inkMkLst>
            <pc:docMk/>
            <pc:sldMk cId="4064024561" sldId="286"/>
            <ac:inkMk id="30" creationId="{E4AD38ED-9398-FCD6-572F-EB78D2D8B897}"/>
          </ac:inkMkLst>
        </pc:inkChg>
        <pc:inkChg chg="add">
          <ac:chgData name="mehmet sait özdemir" userId="dce2c172-62e6-4d50-b888-93ec6715f647" providerId="ADAL" clId="{CB6DB52A-C593-4774-A384-81C08DC47F86}" dt="2023-07-28T12:57:52.544" v="1079" actId="9405"/>
          <ac:inkMkLst>
            <pc:docMk/>
            <pc:sldMk cId="4064024561" sldId="286"/>
            <ac:inkMk id="32" creationId="{C8042B16-8F5C-8E5D-40E6-B51F4204CDF5}"/>
          </ac:inkMkLst>
        </pc:inkChg>
        <pc:inkChg chg="add mod">
          <ac:chgData name="mehmet sait özdemir" userId="dce2c172-62e6-4d50-b888-93ec6715f647" providerId="ADAL" clId="{CB6DB52A-C593-4774-A384-81C08DC47F86}" dt="2023-07-28T12:57:54.984" v="1084"/>
          <ac:inkMkLst>
            <pc:docMk/>
            <pc:sldMk cId="4064024561" sldId="286"/>
            <ac:inkMk id="33" creationId="{55A77B12-502A-6340-DF4C-62ADEA5E47D1}"/>
          </ac:inkMkLst>
        </pc:inkChg>
        <pc:inkChg chg="add mod">
          <ac:chgData name="mehmet sait özdemir" userId="dce2c172-62e6-4d50-b888-93ec6715f647" providerId="ADAL" clId="{CB6DB52A-C593-4774-A384-81C08DC47F86}" dt="2023-07-28T12:57:54.984" v="1084"/>
          <ac:inkMkLst>
            <pc:docMk/>
            <pc:sldMk cId="4064024561" sldId="286"/>
            <ac:inkMk id="34" creationId="{CFE161CA-F540-5311-F45F-01683A647084}"/>
          </ac:inkMkLst>
        </pc:inkChg>
        <pc:inkChg chg="add mod">
          <ac:chgData name="mehmet sait özdemir" userId="dce2c172-62e6-4d50-b888-93ec6715f647" providerId="ADAL" clId="{CB6DB52A-C593-4774-A384-81C08DC47F86}" dt="2023-07-28T12:57:54.984" v="1084"/>
          <ac:inkMkLst>
            <pc:docMk/>
            <pc:sldMk cId="4064024561" sldId="286"/>
            <ac:inkMk id="35" creationId="{AACB7773-206A-0C52-AF7F-EC0FE766B269}"/>
          </ac:inkMkLst>
        </pc:inkChg>
        <pc:inkChg chg="add mod">
          <ac:chgData name="mehmet sait özdemir" userId="dce2c172-62e6-4d50-b888-93ec6715f647" providerId="ADAL" clId="{CB6DB52A-C593-4774-A384-81C08DC47F86}" dt="2023-07-28T12:57:54.984" v="1084"/>
          <ac:inkMkLst>
            <pc:docMk/>
            <pc:sldMk cId="4064024561" sldId="286"/>
            <ac:inkMk id="36" creationId="{9784ABDF-28CB-F889-8FC7-A1752185D78B}"/>
          </ac:inkMkLst>
        </pc:inkChg>
      </pc:sldChg>
      <pc:sldChg chg="add del replId">
        <pc:chgData name="mehmet sait özdemir" userId="dce2c172-62e6-4d50-b888-93ec6715f647" providerId="ADAL" clId="{CB6DB52A-C593-4774-A384-81C08DC47F86}" dt="2023-07-28T11:33:13.735" v="161" actId="2696"/>
        <pc:sldMkLst>
          <pc:docMk/>
          <pc:sldMk cId="1452188081" sldId="287"/>
        </pc:sldMkLst>
      </pc:sldChg>
      <pc:sldChg chg="add del replId">
        <pc:chgData name="mehmet sait özdemir" userId="dce2c172-62e6-4d50-b888-93ec6715f647" providerId="ADAL" clId="{CB6DB52A-C593-4774-A384-81C08DC47F86}" dt="2023-07-28T11:33:13.735" v="161" actId="2696"/>
        <pc:sldMkLst>
          <pc:docMk/>
          <pc:sldMk cId="2299779434" sldId="28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27T10:40:13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0 784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273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711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065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6758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3905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516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9313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087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3437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846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579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9972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9514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3489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75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6226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7865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7351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7599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0154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070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241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7753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898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62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976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438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228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2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884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9982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29805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PERİYODİK SİSTEM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TEKRAR TESTİ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Mürekkep 1">
                <a:extLst>
                  <a:ext uri="{FF2B5EF4-FFF2-40B4-BE49-F238E27FC236}">
                    <a16:creationId xmlns:a16="http://schemas.microsoft.com/office/drawing/2014/main" id="{08E332DF-57E9-0F57-3497-5B1B29B855FA}"/>
                  </a:ext>
                </a:extLst>
              </p14:cNvPr>
              <p14:cNvContentPartPr/>
              <p14:nvPr/>
            </p14:nvContentPartPr>
            <p14:xfrm>
              <a:off x="11942155" y="2925438"/>
              <a:ext cx="360" cy="360"/>
            </p14:xfrm>
          </p:contentPart>
        </mc:Choice>
        <mc:Fallback xmlns="">
          <p:pic>
            <p:nvPicPr>
              <p:cNvPr id="2" name="Mürekkep 1">
                <a:extLst>
                  <a:ext uri="{FF2B5EF4-FFF2-40B4-BE49-F238E27FC236}">
                    <a16:creationId xmlns:a16="http://schemas.microsoft.com/office/drawing/2014/main" id="{08E332DF-57E9-0F57-3497-5B1B29B855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4515" y="290743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59C523-490C-4C17-3282-C3E5DA7CC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13" y="274309"/>
            <a:ext cx="10071771" cy="32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5B0127E-ED47-F478-7814-2B30148C6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36" y="208485"/>
            <a:ext cx="10195722" cy="39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8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669D5B-A765-B2C3-2E1D-EECD2786F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81" y="283898"/>
            <a:ext cx="6186052" cy="62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8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4A45455-7742-3966-8B18-77B087D93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6" y="410366"/>
            <a:ext cx="6270208" cy="62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2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50A1DD-F030-2993-F7D9-8546FCB4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3" y="220968"/>
            <a:ext cx="10108817" cy="52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EB29066-D8B6-E9E6-2794-2E40B7EEE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9" y="230914"/>
            <a:ext cx="9959231" cy="54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2005A01-198B-5A6A-2CFC-080AB6817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26" y="220761"/>
            <a:ext cx="7423715" cy="6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F3A5E6A-3241-0D7F-5CA9-6C5F3003A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67150"/>
            <a:ext cx="10035395" cy="49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B3FCB55-452E-E031-F6ED-B3D3B58B3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85" y="227959"/>
            <a:ext cx="8932489" cy="62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C2C919-20D5-CEE6-501C-9B66B4D79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88" y="376787"/>
            <a:ext cx="5748747" cy="60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3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1473944-6258-C2FF-2AE4-8FA3D4F7A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5" y="298804"/>
            <a:ext cx="8335939" cy="62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B251408-4618-6513-DC0D-3D31E1ABD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0" y="193422"/>
            <a:ext cx="7182124" cy="64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CB96BA7-A53D-198A-A3E0-181A06A31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86" y="291930"/>
            <a:ext cx="9981534" cy="3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1F7835-2A20-04FA-352B-D1CB83FEA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5" y="499791"/>
            <a:ext cx="4266090" cy="59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8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4B9B2B4-11A0-9BD1-A098-B0E23A9D2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11" y="244461"/>
            <a:ext cx="7537238" cy="636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9DBCE3-3DFC-5D1E-9E8F-87E4983F0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6" y="420787"/>
            <a:ext cx="7754851" cy="61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5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2776D5-D5A1-1B52-3D7A-D3871F2BD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71" y="560186"/>
            <a:ext cx="7641075" cy="59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58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0337DFA-172D-F5E9-E092-BEDF4529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3" y="327803"/>
            <a:ext cx="3925808" cy="62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772C4C6-85AD-C1C2-EA8D-8AF1AC1DC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86" y="268156"/>
            <a:ext cx="9308672" cy="53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19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EE97D8-59A0-ACCB-D2AE-F49E2A19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10" y="336052"/>
            <a:ext cx="8025757" cy="55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5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DC34890-E194-2DA4-DDCE-668C33177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11" y="255463"/>
            <a:ext cx="8167458" cy="63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58A141-FE99-4DF1-22ED-1DD8F2128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49" y="420787"/>
            <a:ext cx="7414992" cy="61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0113C2-F8F4-42D0-79F8-0F711A366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34" y="276241"/>
            <a:ext cx="6615081" cy="61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4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DA811E-A1C2-9053-36BF-95148201C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93" y="210393"/>
            <a:ext cx="6302167" cy="64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ACFC7E-8AAD-C90E-9153-67EEA1CC4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32" y="432366"/>
            <a:ext cx="7840269" cy="61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7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3FA230-B7A7-7F1A-B1C1-D0A2694C4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39" y="265591"/>
            <a:ext cx="9103995" cy="63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654CB22-EA93-41D9-7C06-899F20FC2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46" y="807727"/>
            <a:ext cx="9635005" cy="50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9D3D4B4-DDDF-4153-8E58-887F6C531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42" y="388068"/>
            <a:ext cx="7388245" cy="62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2AE2FAB-C95F-EA31-3A01-92BE746D8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59" y="420787"/>
            <a:ext cx="7556120" cy="61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SİSTEM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298B321-CF70-155A-812C-6E815565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51" y="592223"/>
            <a:ext cx="9097222" cy="56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8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171</Words>
  <Application>Microsoft Office PowerPoint</Application>
  <PresentationFormat>Geniş ekran</PresentationFormat>
  <Paragraphs>158</Paragraphs>
  <Slides>31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5</cp:revision>
  <dcterms:created xsi:type="dcterms:W3CDTF">2023-06-24T14:28:55Z</dcterms:created>
  <dcterms:modified xsi:type="dcterms:W3CDTF">2023-09-26T11:31:30Z</dcterms:modified>
</cp:coreProperties>
</file>