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30" r:id="rId38"/>
    <p:sldId id="329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31" r:id="rId69"/>
    <p:sldId id="321" r:id="rId70"/>
    <p:sldId id="322" r:id="rId71"/>
    <p:sldId id="323" r:id="rId72"/>
    <p:sldId id="324" r:id="rId73"/>
    <p:sldId id="325" r:id="rId74"/>
    <p:sldId id="326" r:id="rId75"/>
    <p:sldId id="328" r:id="rId76"/>
    <p:sldId id="327" r:id="rId77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8C42A-BCF7-4E83-A0CD-CD91E0E90954}" v="1" dt="2023-07-27T21:59:28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B748C42A-BCF7-4E83-A0CD-CD91E0E90954}"/>
    <pc:docChg chg="undo custSel addSld modSld">
      <pc:chgData name="mehmet sait özdemir" userId="dce2c172-62e6-4d50-b888-93ec6715f647" providerId="ADAL" clId="{B748C42A-BCF7-4E83-A0CD-CD91E0E90954}" dt="2023-07-27T21:59:39.548" v="161" actId="1076"/>
      <pc:docMkLst>
        <pc:docMk/>
      </pc:docMkLst>
      <pc:sldChg chg="addSp delSp modSp mod">
        <pc:chgData name="mehmet sait özdemir" userId="dce2c172-62e6-4d50-b888-93ec6715f647" providerId="ADAL" clId="{B748C42A-BCF7-4E83-A0CD-CD91E0E90954}" dt="2023-07-25T16:44:14.206" v="3" actId="1076"/>
        <pc:sldMkLst>
          <pc:docMk/>
          <pc:sldMk cId="3526261824" sldId="261"/>
        </pc:sldMkLst>
        <pc:picChg chg="del">
          <ac:chgData name="mehmet sait özdemir" userId="dce2c172-62e6-4d50-b888-93ec6715f647" providerId="ADAL" clId="{B748C42A-BCF7-4E83-A0CD-CD91E0E90954}" dt="2023-07-25T16:44:08.780" v="0" actId="478"/>
          <ac:picMkLst>
            <pc:docMk/>
            <pc:sldMk cId="3526261824" sldId="261"/>
            <ac:picMk id="3" creationId="{7611DCBD-426B-3C98-9D25-0963138FE3D7}"/>
          </ac:picMkLst>
        </pc:picChg>
        <pc:picChg chg="add mod">
          <ac:chgData name="mehmet sait özdemir" userId="dce2c172-62e6-4d50-b888-93ec6715f647" providerId="ADAL" clId="{B748C42A-BCF7-4E83-A0CD-CD91E0E90954}" dt="2023-07-25T16:44:14.206" v="3" actId="1076"/>
          <ac:picMkLst>
            <pc:docMk/>
            <pc:sldMk cId="3526261824" sldId="261"/>
            <ac:picMk id="5" creationId="{4FE40FAF-95D5-9FEA-1F44-E06E531C2872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44:32.656" v="7" actId="1076"/>
        <pc:sldMkLst>
          <pc:docMk/>
          <pc:sldMk cId="2481254216" sldId="265"/>
        </pc:sldMkLst>
        <pc:picChg chg="del">
          <ac:chgData name="mehmet sait özdemir" userId="dce2c172-62e6-4d50-b888-93ec6715f647" providerId="ADAL" clId="{B748C42A-BCF7-4E83-A0CD-CD91E0E90954}" dt="2023-07-25T16:44:25.983" v="4" actId="478"/>
          <ac:picMkLst>
            <pc:docMk/>
            <pc:sldMk cId="2481254216" sldId="265"/>
            <ac:picMk id="3" creationId="{38C7F46E-57BB-A7F0-8A67-4F56BDFD3419}"/>
          </ac:picMkLst>
        </pc:picChg>
        <pc:picChg chg="add mod">
          <ac:chgData name="mehmet sait özdemir" userId="dce2c172-62e6-4d50-b888-93ec6715f647" providerId="ADAL" clId="{B748C42A-BCF7-4E83-A0CD-CD91E0E90954}" dt="2023-07-25T16:44:32.656" v="7" actId="1076"/>
          <ac:picMkLst>
            <pc:docMk/>
            <pc:sldMk cId="2481254216" sldId="265"/>
            <ac:picMk id="5" creationId="{DC070000-5362-B1A3-E67E-228A40468D5F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44:47.428" v="12" actId="14100"/>
        <pc:sldMkLst>
          <pc:docMk/>
          <pc:sldMk cId="1265010926" sldId="266"/>
        </pc:sldMkLst>
        <pc:picChg chg="del">
          <ac:chgData name="mehmet sait özdemir" userId="dce2c172-62e6-4d50-b888-93ec6715f647" providerId="ADAL" clId="{B748C42A-BCF7-4E83-A0CD-CD91E0E90954}" dt="2023-07-25T16:44:35.619" v="8" actId="478"/>
          <ac:picMkLst>
            <pc:docMk/>
            <pc:sldMk cId="1265010926" sldId="266"/>
            <ac:picMk id="3" creationId="{D918EE47-7F41-A2E8-3109-12B4C7932EA3}"/>
          </ac:picMkLst>
        </pc:picChg>
        <pc:picChg chg="add mod">
          <ac:chgData name="mehmet sait özdemir" userId="dce2c172-62e6-4d50-b888-93ec6715f647" providerId="ADAL" clId="{B748C42A-BCF7-4E83-A0CD-CD91E0E90954}" dt="2023-07-25T16:44:47.428" v="12" actId="14100"/>
          <ac:picMkLst>
            <pc:docMk/>
            <pc:sldMk cId="1265010926" sldId="266"/>
            <ac:picMk id="5" creationId="{1D361405-84E4-862F-54E6-F98DB9C17491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50:16.639" v="63" actId="14100"/>
        <pc:sldMkLst>
          <pc:docMk/>
          <pc:sldMk cId="3337869856" sldId="267"/>
        </pc:sldMkLst>
        <pc:picChg chg="del">
          <ac:chgData name="mehmet sait özdemir" userId="dce2c172-62e6-4d50-b888-93ec6715f647" providerId="ADAL" clId="{B748C42A-BCF7-4E83-A0CD-CD91E0E90954}" dt="2023-07-25T16:44:52.199" v="13" actId="478"/>
          <ac:picMkLst>
            <pc:docMk/>
            <pc:sldMk cId="3337869856" sldId="267"/>
            <ac:picMk id="3" creationId="{1FA57B43-F480-50F4-3282-6434C59A6A99}"/>
          </ac:picMkLst>
        </pc:picChg>
        <pc:picChg chg="add mod">
          <ac:chgData name="mehmet sait özdemir" userId="dce2c172-62e6-4d50-b888-93ec6715f647" providerId="ADAL" clId="{B748C42A-BCF7-4E83-A0CD-CD91E0E90954}" dt="2023-07-25T16:50:16.639" v="63" actId="14100"/>
          <ac:picMkLst>
            <pc:docMk/>
            <pc:sldMk cId="3337869856" sldId="267"/>
            <ac:picMk id="5" creationId="{AD8BD5C4-5EA8-233C-5792-9B4A7D6DDBDB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50:12.909" v="62" actId="14100"/>
        <pc:sldMkLst>
          <pc:docMk/>
          <pc:sldMk cId="1591334563" sldId="268"/>
        </pc:sldMkLst>
        <pc:picChg chg="del">
          <ac:chgData name="mehmet sait özdemir" userId="dce2c172-62e6-4d50-b888-93ec6715f647" providerId="ADAL" clId="{B748C42A-BCF7-4E83-A0CD-CD91E0E90954}" dt="2023-07-25T16:44:54.422" v="14" actId="478"/>
          <ac:picMkLst>
            <pc:docMk/>
            <pc:sldMk cId="1591334563" sldId="268"/>
            <ac:picMk id="3" creationId="{D6788EED-93F5-B71B-7DE4-F5042A1FF553}"/>
          </ac:picMkLst>
        </pc:picChg>
        <pc:picChg chg="add mod">
          <ac:chgData name="mehmet sait özdemir" userId="dce2c172-62e6-4d50-b888-93ec6715f647" providerId="ADAL" clId="{B748C42A-BCF7-4E83-A0CD-CD91E0E90954}" dt="2023-07-25T16:50:12.909" v="62" actId="14100"/>
          <ac:picMkLst>
            <pc:docMk/>
            <pc:sldMk cId="1591334563" sldId="268"/>
            <ac:picMk id="5" creationId="{D5733373-4BD3-B937-D313-D281C16BC88A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51:25.541" v="66" actId="14100"/>
        <pc:sldMkLst>
          <pc:docMk/>
          <pc:sldMk cId="1741496278" sldId="271"/>
        </pc:sldMkLst>
        <pc:picChg chg="add del">
          <ac:chgData name="mehmet sait özdemir" userId="dce2c172-62e6-4d50-b888-93ec6715f647" providerId="ADAL" clId="{B748C42A-BCF7-4E83-A0CD-CD91E0E90954}" dt="2023-07-25T16:45:12.271" v="29" actId="478"/>
          <ac:picMkLst>
            <pc:docMk/>
            <pc:sldMk cId="1741496278" sldId="271"/>
            <ac:picMk id="3" creationId="{2F74B5FB-CDFC-80C9-159A-A40F300159D0}"/>
          </ac:picMkLst>
        </pc:picChg>
        <pc:picChg chg="add mod">
          <ac:chgData name="mehmet sait özdemir" userId="dce2c172-62e6-4d50-b888-93ec6715f647" providerId="ADAL" clId="{B748C42A-BCF7-4E83-A0CD-CD91E0E90954}" dt="2023-07-25T16:51:25.541" v="66" actId="14100"/>
          <ac:picMkLst>
            <pc:docMk/>
            <pc:sldMk cId="1741496278" sldId="271"/>
            <ac:picMk id="5" creationId="{2F1A26FD-66A2-925A-CE02-A86000CF08ED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51:37.669" v="69" actId="1076"/>
        <pc:sldMkLst>
          <pc:docMk/>
          <pc:sldMk cId="2976366675" sldId="272"/>
        </pc:sldMkLst>
        <pc:picChg chg="add del">
          <ac:chgData name="mehmet sait özdemir" userId="dce2c172-62e6-4d50-b888-93ec6715f647" providerId="ADAL" clId="{B748C42A-BCF7-4E83-A0CD-CD91E0E90954}" dt="2023-07-25T16:45:15.454" v="30" actId="478"/>
          <ac:picMkLst>
            <pc:docMk/>
            <pc:sldMk cId="2976366675" sldId="272"/>
            <ac:picMk id="3" creationId="{E8AEA556-0AA8-40AD-27B1-947BF2576C24}"/>
          </ac:picMkLst>
        </pc:picChg>
        <pc:picChg chg="add mod">
          <ac:chgData name="mehmet sait özdemir" userId="dce2c172-62e6-4d50-b888-93ec6715f647" providerId="ADAL" clId="{B748C42A-BCF7-4E83-A0CD-CD91E0E90954}" dt="2023-07-25T16:51:37.669" v="69" actId="1076"/>
          <ac:picMkLst>
            <pc:docMk/>
            <pc:sldMk cId="2976366675" sldId="272"/>
            <ac:picMk id="5" creationId="{59D8598B-182F-4C37-C9B8-23CA8BDF8504}"/>
          </ac:picMkLst>
        </pc:picChg>
      </pc:sldChg>
      <pc:sldChg chg="addSp delSp mod">
        <pc:chgData name="mehmet sait özdemir" userId="dce2c172-62e6-4d50-b888-93ec6715f647" providerId="ADAL" clId="{B748C42A-BCF7-4E83-A0CD-CD91E0E90954}" dt="2023-07-25T16:45:08.480" v="26" actId="478"/>
        <pc:sldMkLst>
          <pc:docMk/>
          <pc:sldMk cId="952994685" sldId="273"/>
        </pc:sldMkLst>
        <pc:picChg chg="add del">
          <ac:chgData name="mehmet sait özdemir" userId="dce2c172-62e6-4d50-b888-93ec6715f647" providerId="ADAL" clId="{B748C42A-BCF7-4E83-A0CD-CD91E0E90954}" dt="2023-07-25T16:45:08.480" v="26" actId="478"/>
          <ac:picMkLst>
            <pc:docMk/>
            <pc:sldMk cId="952994685" sldId="273"/>
            <ac:picMk id="5" creationId="{79C4DF33-C71D-5644-2C6F-778A09C3853C}"/>
          </ac:picMkLst>
        </pc:picChg>
        <pc:picChg chg="add del">
          <ac:chgData name="mehmet sait özdemir" userId="dce2c172-62e6-4d50-b888-93ec6715f647" providerId="ADAL" clId="{B748C42A-BCF7-4E83-A0CD-CD91E0E90954}" dt="2023-07-25T16:45:07.802" v="25" actId="478"/>
          <ac:picMkLst>
            <pc:docMk/>
            <pc:sldMk cId="952994685" sldId="273"/>
            <ac:picMk id="7" creationId="{C2F52E66-B83F-D205-115F-5B4F5188F8DB}"/>
          </ac:picMkLst>
        </pc:picChg>
        <pc:picChg chg="add del">
          <ac:chgData name="mehmet sait özdemir" userId="dce2c172-62e6-4d50-b888-93ec6715f647" providerId="ADAL" clId="{B748C42A-BCF7-4E83-A0CD-CD91E0E90954}" dt="2023-07-25T16:45:07.451" v="24" actId="478"/>
          <ac:picMkLst>
            <pc:docMk/>
            <pc:sldMk cId="952994685" sldId="273"/>
            <ac:picMk id="9" creationId="{EA2BF9DB-CFF0-35F4-DB57-834B5A0C5EAC}"/>
          </ac:picMkLst>
        </pc:picChg>
        <pc:picChg chg="add del">
          <ac:chgData name="mehmet sait özdemir" userId="dce2c172-62e6-4d50-b888-93ec6715f647" providerId="ADAL" clId="{B748C42A-BCF7-4E83-A0CD-CD91E0E90954}" dt="2023-07-25T16:45:06.909" v="23" actId="478"/>
          <ac:picMkLst>
            <pc:docMk/>
            <pc:sldMk cId="952994685" sldId="273"/>
            <ac:picMk id="13" creationId="{DB7D6449-2C0E-934B-3068-245098187091}"/>
          </ac:picMkLst>
        </pc:picChg>
      </pc:sldChg>
      <pc:sldChg chg="addSp delSp mod">
        <pc:chgData name="mehmet sait özdemir" userId="dce2c172-62e6-4d50-b888-93ec6715f647" providerId="ADAL" clId="{B748C42A-BCF7-4E83-A0CD-CD91E0E90954}" dt="2023-07-25T16:45:05.964" v="22" actId="478"/>
        <pc:sldMkLst>
          <pc:docMk/>
          <pc:sldMk cId="3279282886" sldId="274"/>
        </pc:sldMkLst>
        <pc:picChg chg="add del">
          <ac:chgData name="mehmet sait özdemir" userId="dce2c172-62e6-4d50-b888-93ec6715f647" providerId="ADAL" clId="{B748C42A-BCF7-4E83-A0CD-CD91E0E90954}" dt="2023-07-25T16:45:05.964" v="22" actId="478"/>
          <ac:picMkLst>
            <pc:docMk/>
            <pc:sldMk cId="3279282886" sldId="274"/>
            <ac:picMk id="3" creationId="{1F8AF3AE-4824-E987-4CA9-F005D466E73E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51:55.387" v="74" actId="14100"/>
        <pc:sldMkLst>
          <pc:docMk/>
          <pc:sldMk cId="1985601227" sldId="275"/>
        </pc:sldMkLst>
        <pc:picChg chg="del">
          <ac:chgData name="mehmet sait özdemir" userId="dce2c172-62e6-4d50-b888-93ec6715f647" providerId="ADAL" clId="{B748C42A-BCF7-4E83-A0CD-CD91E0E90954}" dt="2023-07-25T16:45:17.972" v="31" actId="478"/>
          <ac:picMkLst>
            <pc:docMk/>
            <pc:sldMk cId="1985601227" sldId="275"/>
            <ac:picMk id="3" creationId="{D1B5A725-125C-2D1E-096F-D21F4F558BD5}"/>
          </ac:picMkLst>
        </pc:picChg>
        <pc:picChg chg="add mod">
          <ac:chgData name="mehmet sait özdemir" userId="dce2c172-62e6-4d50-b888-93ec6715f647" providerId="ADAL" clId="{B748C42A-BCF7-4E83-A0CD-CD91E0E90954}" dt="2023-07-25T16:51:55.387" v="74" actId="14100"/>
          <ac:picMkLst>
            <pc:docMk/>
            <pc:sldMk cId="1985601227" sldId="275"/>
            <ac:picMk id="5" creationId="{6C33406E-1824-D87C-F46D-5DEFA55EDDBB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52:08.765" v="78" actId="14100"/>
        <pc:sldMkLst>
          <pc:docMk/>
          <pc:sldMk cId="4024110998" sldId="276"/>
        </pc:sldMkLst>
        <pc:picChg chg="del">
          <ac:chgData name="mehmet sait özdemir" userId="dce2c172-62e6-4d50-b888-93ec6715f647" providerId="ADAL" clId="{B748C42A-BCF7-4E83-A0CD-CD91E0E90954}" dt="2023-07-25T16:45:19.608" v="32" actId="478"/>
          <ac:picMkLst>
            <pc:docMk/>
            <pc:sldMk cId="4024110998" sldId="276"/>
            <ac:picMk id="3" creationId="{A34B2EA3-A2FF-F051-F636-EAB4E9839527}"/>
          </ac:picMkLst>
        </pc:picChg>
        <pc:picChg chg="add mod">
          <ac:chgData name="mehmet sait özdemir" userId="dce2c172-62e6-4d50-b888-93ec6715f647" providerId="ADAL" clId="{B748C42A-BCF7-4E83-A0CD-CD91E0E90954}" dt="2023-07-25T16:52:08.765" v="78" actId="14100"/>
          <ac:picMkLst>
            <pc:docMk/>
            <pc:sldMk cId="4024110998" sldId="276"/>
            <ac:picMk id="5" creationId="{EF8BBBE6-4227-A020-0BC4-D9D988E3E32E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52:28.279" v="81" actId="1076"/>
        <pc:sldMkLst>
          <pc:docMk/>
          <pc:sldMk cId="3119219603" sldId="283"/>
        </pc:sldMkLst>
        <pc:picChg chg="del">
          <ac:chgData name="mehmet sait özdemir" userId="dce2c172-62e6-4d50-b888-93ec6715f647" providerId="ADAL" clId="{B748C42A-BCF7-4E83-A0CD-CD91E0E90954}" dt="2023-07-25T16:45:24.751" v="33" actId="478"/>
          <ac:picMkLst>
            <pc:docMk/>
            <pc:sldMk cId="3119219603" sldId="283"/>
            <ac:picMk id="3" creationId="{59185D81-24B3-7305-B13F-B050155DE989}"/>
          </ac:picMkLst>
        </pc:picChg>
        <pc:picChg chg="add mod">
          <ac:chgData name="mehmet sait özdemir" userId="dce2c172-62e6-4d50-b888-93ec6715f647" providerId="ADAL" clId="{B748C42A-BCF7-4E83-A0CD-CD91E0E90954}" dt="2023-07-25T16:52:28.279" v="81" actId="1076"/>
          <ac:picMkLst>
            <pc:docMk/>
            <pc:sldMk cId="3119219603" sldId="283"/>
            <ac:picMk id="5" creationId="{71634C7E-8FBE-4FF1-5EB8-AD6C0359137C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6:52:43.909" v="84" actId="1076"/>
        <pc:sldMkLst>
          <pc:docMk/>
          <pc:sldMk cId="3180933260" sldId="287"/>
        </pc:sldMkLst>
        <pc:picChg chg="del">
          <ac:chgData name="mehmet sait özdemir" userId="dce2c172-62e6-4d50-b888-93ec6715f647" providerId="ADAL" clId="{B748C42A-BCF7-4E83-A0CD-CD91E0E90954}" dt="2023-07-25T16:45:28.244" v="34" actId="478"/>
          <ac:picMkLst>
            <pc:docMk/>
            <pc:sldMk cId="3180933260" sldId="287"/>
            <ac:picMk id="3" creationId="{5586F751-2F48-9580-B1D3-AA767DA4CCE3}"/>
          </ac:picMkLst>
        </pc:picChg>
        <pc:picChg chg="add mod">
          <ac:chgData name="mehmet sait özdemir" userId="dce2c172-62e6-4d50-b888-93ec6715f647" providerId="ADAL" clId="{B748C42A-BCF7-4E83-A0CD-CD91E0E90954}" dt="2023-07-25T16:52:43.909" v="84" actId="1076"/>
          <ac:picMkLst>
            <pc:docMk/>
            <pc:sldMk cId="3180933260" sldId="287"/>
            <ac:picMk id="5" creationId="{86A700A4-463A-BBA8-007D-2F35FE9E3BDD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1:11.502" v="88" actId="14100"/>
        <pc:sldMkLst>
          <pc:docMk/>
          <pc:sldMk cId="2167813829" sldId="288"/>
        </pc:sldMkLst>
        <pc:picChg chg="del">
          <ac:chgData name="mehmet sait özdemir" userId="dce2c172-62e6-4d50-b888-93ec6715f647" providerId="ADAL" clId="{B748C42A-BCF7-4E83-A0CD-CD91E0E90954}" dt="2023-07-25T16:45:30.117" v="35" actId="478"/>
          <ac:picMkLst>
            <pc:docMk/>
            <pc:sldMk cId="2167813829" sldId="288"/>
            <ac:picMk id="3" creationId="{C619F2B7-8E3C-8EDE-3C3E-9F035F836EEF}"/>
          </ac:picMkLst>
        </pc:picChg>
        <pc:picChg chg="add mod">
          <ac:chgData name="mehmet sait özdemir" userId="dce2c172-62e6-4d50-b888-93ec6715f647" providerId="ADAL" clId="{B748C42A-BCF7-4E83-A0CD-CD91E0E90954}" dt="2023-07-25T18:11:11.502" v="88" actId="14100"/>
          <ac:picMkLst>
            <pc:docMk/>
            <pc:sldMk cId="2167813829" sldId="288"/>
            <ac:picMk id="5" creationId="{AC9633AD-0D20-27CF-4985-5FCEA0666522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1:21.680" v="91" actId="1076"/>
        <pc:sldMkLst>
          <pc:docMk/>
          <pc:sldMk cId="3386933228" sldId="289"/>
        </pc:sldMkLst>
        <pc:picChg chg="del">
          <ac:chgData name="mehmet sait özdemir" userId="dce2c172-62e6-4d50-b888-93ec6715f647" providerId="ADAL" clId="{B748C42A-BCF7-4E83-A0CD-CD91E0E90954}" dt="2023-07-25T16:46:24.412" v="36" actId="478"/>
          <ac:picMkLst>
            <pc:docMk/>
            <pc:sldMk cId="3386933228" sldId="289"/>
            <ac:picMk id="3" creationId="{82176366-AA9E-74E9-ACEA-E8BD4E96F941}"/>
          </ac:picMkLst>
        </pc:picChg>
        <pc:picChg chg="add mod">
          <ac:chgData name="mehmet sait özdemir" userId="dce2c172-62e6-4d50-b888-93ec6715f647" providerId="ADAL" clId="{B748C42A-BCF7-4E83-A0CD-CD91E0E90954}" dt="2023-07-25T18:11:21.680" v="91" actId="1076"/>
          <ac:picMkLst>
            <pc:docMk/>
            <pc:sldMk cId="3386933228" sldId="289"/>
            <ac:picMk id="5" creationId="{2526BBDB-4957-4084-4758-2122E06B0702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1:37.041" v="95" actId="14100"/>
        <pc:sldMkLst>
          <pc:docMk/>
          <pc:sldMk cId="1942098405" sldId="290"/>
        </pc:sldMkLst>
        <pc:picChg chg="del">
          <ac:chgData name="mehmet sait özdemir" userId="dce2c172-62e6-4d50-b888-93ec6715f647" providerId="ADAL" clId="{B748C42A-BCF7-4E83-A0CD-CD91E0E90954}" dt="2023-07-25T16:46:26.110" v="37" actId="478"/>
          <ac:picMkLst>
            <pc:docMk/>
            <pc:sldMk cId="1942098405" sldId="290"/>
            <ac:picMk id="3" creationId="{6ADFD858-4812-4BB9-2833-4CB97FB80FEA}"/>
          </ac:picMkLst>
        </pc:picChg>
        <pc:picChg chg="add mod">
          <ac:chgData name="mehmet sait özdemir" userId="dce2c172-62e6-4d50-b888-93ec6715f647" providerId="ADAL" clId="{B748C42A-BCF7-4E83-A0CD-CD91E0E90954}" dt="2023-07-25T18:11:37.041" v="95" actId="14100"/>
          <ac:picMkLst>
            <pc:docMk/>
            <pc:sldMk cId="1942098405" sldId="290"/>
            <ac:picMk id="5" creationId="{E9A6B5C6-E187-3199-BF5B-E94E56CFCC90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1:55.520" v="100" actId="1076"/>
        <pc:sldMkLst>
          <pc:docMk/>
          <pc:sldMk cId="1493297878" sldId="291"/>
        </pc:sldMkLst>
        <pc:picChg chg="del">
          <ac:chgData name="mehmet sait özdemir" userId="dce2c172-62e6-4d50-b888-93ec6715f647" providerId="ADAL" clId="{B748C42A-BCF7-4E83-A0CD-CD91E0E90954}" dt="2023-07-25T16:46:27.296" v="38" actId="478"/>
          <ac:picMkLst>
            <pc:docMk/>
            <pc:sldMk cId="1493297878" sldId="291"/>
            <ac:picMk id="3" creationId="{E8A08030-8E1E-C6FF-505D-41ACF9038B91}"/>
          </ac:picMkLst>
        </pc:picChg>
        <pc:picChg chg="add mod">
          <ac:chgData name="mehmet sait özdemir" userId="dce2c172-62e6-4d50-b888-93ec6715f647" providerId="ADAL" clId="{B748C42A-BCF7-4E83-A0CD-CD91E0E90954}" dt="2023-07-25T18:11:55.520" v="100" actId="1076"/>
          <ac:picMkLst>
            <pc:docMk/>
            <pc:sldMk cId="1493297878" sldId="291"/>
            <ac:picMk id="5" creationId="{45E9CC2D-D7A1-4302-F280-E663169330DE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2:30.968" v="109" actId="1076"/>
        <pc:sldMkLst>
          <pc:docMk/>
          <pc:sldMk cId="1202836844" sldId="292"/>
        </pc:sldMkLst>
        <pc:picChg chg="del">
          <ac:chgData name="mehmet sait özdemir" userId="dce2c172-62e6-4d50-b888-93ec6715f647" providerId="ADAL" clId="{B748C42A-BCF7-4E83-A0CD-CD91E0E90954}" dt="2023-07-25T16:46:28.407" v="39" actId="478"/>
          <ac:picMkLst>
            <pc:docMk/>
            <pc:sldMk cId="1202836844" sldId="292"/>
            <ac:picMk id="3" creationId="{3245FA10-98B0-D393-FABB-B8BD4A58B6FA}"/>
          </ac:picMkLst>
        </pc:picChg>
        <pc:picChg chg="add mod">
          <ac:chgData name="mehmet sait özdemir" userId="dce2c172-62e6-4d50-b888-93ec6715f647" providerId="ADAL" clId="{B748C42A-BCF7-4E83-A0CD-CD91E0E90954}" dt="2023-07-25T18:12:30.968" v="109" actId="1076"/>
          <ac:picMkLst>
            <pc:docMk/>
            <pc:sldMk cId="1202836844" sldId="292"/>
            <ac:picMk id="5" creationId="{D2017D9E-03AD-D679-E70F-3D8FEF620B8E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2:53.448" v="112" actId="1076"/>
        <pc:sldMkLst>
          <pc:docMk/>
          <pc:sldMk cId="3564650404" sldId="298"/>
        </pc:sldMkLst>
        <pc:picChg chg="del">
          <ac:chgData name="mehmet sait özdemir" userId="dce2c172-62e6-4d50-b888-93ec6715f647" providerId="ADAL" clId="{B748C42A-BCF7-4E83-A0CD-CD91E0E90954}" dt="2023-07-25T16:46:33.317" v="40" actId="478"/>
          <ac:picMkLst>
            <pc:docMk/>
            <pc:sldMk cId="3564650404" sldId="298"/>
            <ac:picMk id="3" creationId="{6EC6F5A3-1EE7-93FB-C12D-333434A681A9}"/>
          </ac:picMkLst>
        </pc:picChg>
        <pc:picChg chg="add mod">
          <ac:chgData name="mehmet sait özdemir" userId="dce2c172-62e6-4d50-b888-93ec6715f647" providerId="ADAL" clId="{B748C42A-BCF7-4E83-A0CD-CD91E0E90954}" dt="2023-07-25T18:12:53.448" v="112" actId="1076"/>
          <ac:picMkLst>
            <pc:docMk/>
            <pc:sldMk cId="3564650404" sldId="298"/>
            <ac:picMk id="5" creationId="{5FC8B8D8-9108-7958-6E7D-EC1DF3B6C90D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3:03.283" v="115" actId="1076"/>
        <pc:sldMkLst>
          <pc:docMk/>
          <pc:sldMk cId="2174468394" sldId="299"/>
        </pc:sldMkLst>
        <pc:picChg chg="del">
          <ac:chgData name="mehmet sait özdemir" userId="dce2c172-62e6-4d50-b888-93ec6715f647" providerId="ADAL" clId="{B748C42A-BCF7-4E83-A0CD-CD91E0E90954}" dt="2023-07-25T16:46:36.191" v="41" actId="478"/>
          <ac:picMkLst>
            <pc:docMk/>
            <pc:sldMk cId="2174468394" sldId="299"/>
            <ac:picMk id="3" creationId="{F8BB7418-B960-C157-C8C5-379169D3F18E}"/>
          </ac:picMkLst>
        </pc:picChg>
        <pc:picChg chg="add mod">
          <ac:chgData name="mehmet sait özdemir" userId="dce2c172-62e6-4d50-b888-93ec6715f647" providerId="ADAL" clId="{B748C42A-BCF7-4E83-A0CD-CD91E0E90954}" dt="2023-07-25T18:13:03.283" v="115" actId="1076"/>
          <ac:picMkLst>
            <pc:docMk/>
            <pc:sldMk cId="2174468394" sldId="299"/>
            <ac:picMk id="5" creationId="{79D97B63-35CC-F0FE-BA88-C6D425309FC8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3:15.668" v="118" actId="1076"/>
        <pc:sldMkLst>
          <pc:docMk/>
          <pc:sldMk cId="3145451504" sldId="300"/>
        </pc:sldMkLst>
        <pc:picChg chg="del">
          <ac:chgData name="mehmet sait özdemir" userId="dce2c172-62e6-4d50-b888-93ec6715f647" providerId="ADAL" clId="{B748C42A-BCF7-4E83-A0CD-CD91E0E90954}" dt="2023-07-25T16:46:38.428" v="42" actId="478"/>
          <ac:picMkLst>
            <pc:docMk/>
            <pc:sldMk cId="3145451504" sldId="300"/>
            <ac:picMk id="3" creationId="{F081723D-B0C7-9093-301D-C80732FA574B}"/>
          </ac:picMkLst>
        </pc:picChg>
        <pc:picChg chg="add mod">
          <ac:chgData name="mehmet sait özdemir" userId="dce2c172-62e6-4d50-b888-93ec6715f647" providerId="ADAL" clId="{B748C42A-BCF7-4E83-A0CD-CD91E0E90954}" dt="2023-07-25T18:13:15.668" v="118" actId="1076"/>
          <ac:picMkLst>
            <pc:docMk/>
            <pc:sldMk cId="3145451504" sldId="300"/>
            <ac:picMk id="5" creationId="{E1328823-7F98-F7D6-D964-72842461FA7B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3:31.108" v="121" actId="1076"/>
        <pc:sldMkLst>
          <pc:docMk/>
          <pc:sldMk cId="2205918403" sldId="308"/>
        </pc:sldMkLst>
        <pc:picChg chg="del">
          <ac:chgData name="mehmet sait özdemir" userId="dce2c172-62e6-4d50-b888-93ec6715f647" providerId="ADAL" clId="{B748C42A-BCF7-4E83-A0CD-CD91E0E90954}" dt="2023-07-25T16:46:45.144" v="43" actId="478"/>
          <ac:picMkLst>
            <pc:docMk/>
            <pc:sldMk cId="2205918403" sldId="308"/>
            <ac:picMk id="3" creationId="{0EBB853F-6E74-FB0A-D286-B28F82AFC731}"/>
          </ac:picMkLst>
        </pc:picChg>
        <pc:picChg chg="add mod">
          <ac:chgData name="mehmet sait özdemir" userId="dce2c172-62e6-4d50-b888-93ec6715f647" providerId="ADAL" clId="{B748C42A-BCF7-4E83-A0CD-CD91E0E90954}" dt="2023-07-25T18:13:31.108" v="121" actId="1076"/>
          <ac:picMkLst>
            <pc:docMk/>
            <pc:sldMk cId="2205918403" sldId="308"/>
            <ac:picMk id="5" creationId="{20618FF6-6146-42D9-65C1-7363602DDC7E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3:43.671" v="124" actId="1076"/>
        <pc:sldMkLst>
          <pc:docMk/>
          <pc:sldMk cId="606214867" sldId="311"/>
        </pc:sldMkLst>
        <pc:picChg chg="del">
          <ac:chgData name="mehmet sait özdemir" userId="dce2c172-62e6-4d50-b888-93ec6715f647" providerId="ADAL" clId="{B748C42A-BCF7-4E83-A0CD-CD91E0E90954}" dt="2023-07-25T16:46:49.568" v="44" actId="478"/>
          <ac:picMkLst>
            <pc:docMk/>
            <pc:sldMk cId="606214867" sldId="311"/>
            <ac:picMk id="3" creationId="{AB081BD7-B208-9A0A-9CED-1DCF25B790F8}"/>
          </ac:picMkLst>
        </pc:picChg>
        <pc:picChg chg="add mod">
          <ac:chgData name="mehmet sait özdemir" userId="dce2c172-62e6-4d50-b888-93ec6715f647" providerId="ADAL" clId="{B748C42A-BCF7-4E83-A0CD-CD91E0E90954}" dt="2023-07-25T18:13:43.671" v="124" actId="1076"/>
          <ac:picMkLst>
            <pc:docMk/>
            <pc:sldMk cId="606214867" sldId="311"/>
            <ac:picMk id="5" creationId="{D25F9FF7-789E-5CC7-F4AC-401FFCB7D07F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3:54.575" v="127" actId="1076"/>
        <pc:sldMkLst>
          <pc:docMk/>
          <pc:sldMk cId="3132331272" sldId="312"/>
        </pc:sldMkLst>
        <pc:picChg chg="del">
          <ac:chgData name="mehmet sait özdemir" userId="dce2c172-62e6-4d50-b888-93ec6715f647" providerId="ADAL" clId="{B748C42A-BCF7-4E83-A0CD-CD91E0E90954}" dt="2023-07-25T16:46:50.952" v="45" actId="478"/>
          <ac:picMkLst>
            <pc:docMk/>
            <pc:sldMk cId="3132331272" sldId="312"/>
            <ac:picMk id="3" creationId="{FC889663-A2D7-5A08-78C6-491CCA92C657}"/>
          </ac:picMkLst>
        </pc:picChg>
        <pc:picChg chg="add mod">
          <ac:chgData name="mehmet sait özdemir" userId="dce2c172-62e6-4d50-b888-93ec6715f647" providerId="ADAL" clId="{B748C42A-BCF7-4E83-A0CD-CD91E0E90954}" dt="2023-07-25T18:13:54.575" v="127" actId="1076"/>
          <ac:picMkLst>
            <pc:docMk/>
            <pc:sldMk cId="3132331272" sldId="312"/>
            <ac:picMk id="5" creationId="{885747E3-9354-8C49-59A3-E09806516950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4:07.096" v="130" actId="1076"/>
        <pc:sldMkLst>
          <pc:docMk/>
          <pc:sldMk cId="1097070978" sldId="313"/>
        </pc:sldMkLst>
        <pc:picChg chg="del">
          <ac:chgData name="mehmet sait özdemir" userId="dce2c172-62e6-4d50-b888-93ec6715f647" providerId="ADAL" clId="{B748C42A-BCF7-4E83-A0CD-CD91E0E90954}" dt="2023-07-25T16:46:52.382" v="46" actId="478"/>
          <ac:picMkLst>
            <pc:docMk/>
            <pc:sldMk cId="1097070978" sldId="313"/>
            <ac:picMk id="3" creationId="{6AAC64CE-7544-6AFA-947A-C136F217AC46}"/>
          </ac:picMkLst>
        </pc:picChg>
        <pc:picChg chg="add mod">
          <ac:chgData name="mehmet sait özdemir" userId="dce2c172-62e6-4d50-b888-93ec6715f647" providerId="ADAL" clId="{B748C42A-BCF7-4E83-A0CD-CD91E0E90954}" dt="2023-07-25T18:14:07.096" v="130" actId="1076"/>
          <ac:picMkLst>
            <pc:docMk/>
            <pc:sldMk cId="1097070978" sldId="313"/>
            <ac:picMk id="5" creationId="{B9D04FF3-0940-DC8D-1F4C-2615E7281AA5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4:18" v="133" actId="1076"/>
        <pc:sldMkLst>
          <pc:docMk/>
          <pc:sldMk cId="3647080276" sldId="314"/>
        </pc:sldMkLst>
        <pc:picChg chg="del">
          <ac:chgData name="mehmet sait özdemir" userId="dce2c172-62e6-4d50-b888-93ec6715f647" providerId="ADAL" clId="{B748C42A-BCF7-4E83-A0CD-CD91E0E90954}" dt="2023-07-25T16:46:53.577" v="47" actId="478"/>
          <ac:picMkLst>
            <pc:docMk/>
            <pc:sldMk cId="3647080276" sldId="314"/>
            <ac:picMk id="3" creationId="{77B43E26-AEFC-9556-3B12-379DD0082AFF}"/>
          </ac:picMkLst>
        </pc:picChg>
        <pc:picChg chg="add mod">
          <ac:chgData name="mehmet sait özdemir" userId="dce2c172-62e6-4d50-b888-93ec6715f647" providerId="ADAL" clId="{B748C42A-BCF7-4E83-A0CD-CD91E0E90954}" dt="2023-07-25T18:14:18" v="133" actId="1076"/>
          <ac:picMkLst>
            <pc:docMk/>
            <pc:sldMk cId="3647080276" sldId="314"/>
            <ac:picMk id="5" creationId="{C8983745-F551-7EB4-E0F7-F3F3C55EA390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4:28.055" v="136" actId="1076"/>
        <pc:sldMkLst>
          <pc:docMk/>
          <pc:sldMk cId="3908943791" sldId="315"/>
        </pc:sldMkLst>
        <pc:picChg chg="del">
          <ac:chgData name="mehmet sait özdemir" userId="dce2c172-62e6-4d50-b888-93ec6715f647" providerId="ADAL" clId="{B748C42A-BCF7-4E83-A0CD-CD91E0E90954}" dt="2023-07-25T16:46:55.171" v="48" actId="478"/>
          <ac:picMkLst>
            <pc:docMk/>
            <pc:sldMk cId="3908943791" sldId="315"/>
            <ac:picMk id="3" creationId="{4111DA44-0C39-F163-B14A-5418264B0E3E}"/>
          </ac:picMkLst>
        </pc:picChg>
        <pc:picChg chg="add mod">
          <ac:chgData name="mehmet sait özdemir" userId="dce2c172-62e6-4d50-b888-93ec6715f647" providerId="ADAL" clId="{B748C42A-BCF7-4E83-A0CD-CD91E0E90954}" dt="2023-07-25T18:14:28.055" v="136" actId="1076"/>
          <ac:picMkLst>
            <pc:docMk/>
            <pc:sldMk cId="3908943791" sldId="315"/>
            <ac:picMk id="5" creationId="{1D15F046-F717-6610-B0A3-7EAFC4F3E8EE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7T21:59:25.036" v="156" actId="1076"/>
        <pc:sldMkLst>
          <pc:docMk/>
          <pc:sldMk cId="3433148654" sldId="320"/>
        </pc:sldMkLst>
        <pc:picChg chg="del">
          <ac:chgData name="mehmet sait özdemir" userId="dce2c172-62e6-4d50-b888-93ec6715f647" providerId="ADAL" clId="{B748C42A-BCF7-4E83-A0CD-CD91E0E90954}" dt="2023-07-27T21:59:08.899" v="151" actId="478"/>
          <ac:picMkLst>
            <pc:docMk/>
            <pc:sldMk cId="3433148654" sldId="320"/>
            <ac:picMk id="3" creationId="{9F261F25-1C61-B661-460D-6171BE6BDDDB}"/>
          </ac:picMkLst>
        </pc:picChg>
        <pc:picChg chg="add mod">
          <ac:chgData name="mehmet sait özdemir" userId="dce2c172-62e6-4d50-b888-93ec6715f647" providerId="ADAL" clId="{B748C42A-BCF7-4E83-A0CD-CD91E0E90954}" dt="2023-07-27T21:59:25.036" v="156" actId="1076"/>
          <ac:picMkLst>
            <pc:docMk/>
            <pc:sldMk cId="3433148654" sldId="320"/>
            <ac:picMk id="4" creationId="{48A8A27E-E125-1C05-7E1C-0D27BDAD264C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4:50.699" v="139" actId="1076"/>
        <pc:sldMkLst>
          <pc:docMk/>
          <pc:sldMk cId="2870353153" sldId="325"/>
        </pc:sldMkLst>
        <pc:picChg chg="del">
          <ac:chgData name="mehmet sait özdemir" userId="dce2c172-62e6-4d50-b888-93ec6715f647" providerId="ADAL" clId="{B748C42A-BCF7-4E83-A0CD-CD91E0E90954}" dt="2023-07-25T16:47:02.560" v="49" actId="478"/>
          <ac:picMkLst>
            <pc:docMk/>
            <pc:sldMk cId="2870353153" sldId="325"/>
            <ac:picMk id="3" creationId="{917CF9B0-0B19-D0A6-33DD-B499752C873E}"/>
          </ac:picMkLst>
        </pc:picChg>
        <pc:picChg chg="add mod">
          <ac:chgData name="mehmet sait özdemir" userId="dce2c172-62e6-4d50-b888-93ec6715f647" providerId="ADAL" clId="{B748C42A-BCF7-4E83-A0CD-CD91E0E90954}" dt="2023-07-25T18:14:50.699" v="139" actId="1076"/>
          <ac:picMkLst>
            <pc:docMk/>
            <pc:sldMk cId="2870353153" sldId="325"/>
            <ac:picMk id="5" creationId="{C55E493D-3A92-01B8-D9FC-5768F30BEDCD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5:00.897" v="142" actId="1076"/>
        <pc:sldMkLst>
          <pc:docMk/>
          <pc:sldMk cId="1465370638" sldId="326"/>
        </pc:sldMkLst>
        <pc:picChg chg="del">
          <ac:chgData name="mehmet sait özdemir" userId="dce2c172-62e6-4d50-b888-93ec6715f647" providerId="ADAL" clId="{B748C42A-BCF7-4E83-A0CD-CD91E0E90954}" dt="2023-07-25T16:47:03.778" v="50" actId="478"/>
          <ac:picMkLst>
            <pc:docMk/>
            <pc:sldMk cId="1465370638" sldId="326"/>
            <ac:picMk id="3" creationId="{32778EF9-5F43-19CB-CDE2-3E7F7969FB44}"/>
          </ac:picMkLst>
        </pc:picChg>
        <pc:picChg chg="add mod">
          <ac:chgData name="mehmet sait özdemir" userId="dce2c172-62e6-4d50-b888-93ec6715f647" providerId="ADAL" clId="{B748C42A-BCF7-4E83-A0CD-CD91E0E90954}" dt="2023-07-25T18:15:00.897" v="142" actId="1076"/>
          <ac:picMkLst>
            <pc:docMk/>
            <pc:sldMk cId="1465370638" sldId="326"/>
            <ac:picMk id="5" creationId="{FBB8A4EB-C5A2-9A10-45F1-67D07C14F39D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5:27.095" v="150" actId="14100"/>
        <pc:sldMkLst>
          <pc:docMk/>
          <pc:sldMk cId="940115155" sldId="327"/>
        </pc:sldMkLst>
        <pc:picChg chg="del">
          <ac:chgData name="mehmet sait özdemir" userId="dce2c172-62e6-4d50-b888-93ec6715f647" providerId="ADAL" clId="{B748C42A-BCF7-4E83-A0CD-CD91E0E90954}" dt="2023-07-25T16:47:06.835" v="52" actId="478"/>
          <ac:picMkLst>
            <pc:docMk/>
            <pc:sldMk cId="940115155" sldId="327"/>
            <ac:picMk id="3" creationId="{1CD621EE-1937-F121-125D-EFE8BBF1FF0C}"/>
          </ac:picMkLst>
        </pc:picChg>
        <pc:picChg chg="add mod">
          <ac:chgData name="mehmet sait özdemir" userId="dce2c172-62e6-4d50-b888-93ec6715f647" providerId="ADAL" clId="{B748C42A-BCF7-4E83-A0CD-CD91E0E90954}" dt="2023-07-25T18:15:27.095" v="150" actId="14100"/>
          <ac:picMkLst>
            <pc:docMk/>
            <pc:sldMk cId="940115155" sldId="327"/>
            <ac:picMk id="5" creationId="{16986488-02B1-05E6-5EBE-BDBF7E4C38CE}"/>
          </ac:picMkLst>
        </pc:picChg>
      </pc:sldChg>
      <pc:sldChg chg="addSp delSp modSp mod">
        <pc:chgData name="mehmet sait özdemir" userId="dce2c172-62e6-4d50-b888-93ec6715f647" providerId="ADAL" clId="{B748C42A-BCF7-4E83-A0CD-CD91E0E90954}" dt="2023-07-25T18:15:14.644" v="146" actId="14100"/>
        <pc:sldMkLst>
          <pc:docMk/>
          <pc:sldMk cId="341599294" sldId="328"/>
        </pc:sldMkLst>
        <pc:picChg chg="del">
          <ac:chgData name="mehmet sait özdemir" userId="dce2c172-62e6-4d50-b888-93ec6715f647" providerId="ADAL" clId="{B748C42A-BCF7-4E83-A0CD-CD91E0E90954}" dt="2023-07-25T16:47:05.714" v="51" actId="478"/>
          <ac:picMkLst>
            <pc:docMk/>
            <pc:sldMk cId="341599294" sldId="328"/>
            <ac:picMk id="3" creationId="{A19485EE-6F13-E54D-CCCC-D8E79AA048D4}"/>
          </ac:picMkLst>
        </pc:picChg>
        <pc:picChg chg="add mod">
          <ac:chgData name="mehmet sait özdemir" userId="dce2c172-62e6-4d50-b888-93ec6715f647" providerId="ADAL" clId="{B748C42A-BCF7-4E83-A0CD-CD91E0E90954}" dt="2023-07-25T18:15:14.644" v="146" actId="14100"/>
          <ac:picMkLst>
            <pc:docMk/>
            <pc:sldMk cId="341599294" sldId="328"/>
            <ac:picMk id="5" creationId="{71618309-8D80-85F6-FEDE-2345EC5CA627}"/>
          </ac:picMkLst>
        </pc:picChg>
      </pc:sldChg>
      <pc:sldChg chg="addSp modSp add mod">
        <pc:chgData name="mehmet sait özdemir" userId="dce2c172-62e6-4d50-b888-93ec6715f647" providerId="ADAL" clId="{B748C42A-BCF7-4E83-A0CD-CD91E0E90954}" dt="2023-07-25T18:12:20.547" v="106" actId="1076"/>
        <pc:sldMkLst>
          <pc:docMk/>
          <pc:sldMk cId="813155289" sldId="329"/>
        </pc:sldMkLst>
        <pc:picChg chg="add mod">
          <ac:chgData name="mehmet sait özdemir" userId="dce2c172-62e6-4d50-b888-93ec6715f647" providerId="ADAL" clId="{B748C42A-BCF7-4E83-A0CD-CD91E0E90954}" dt="2023-07-25T18:12:20.547" v="106" actId="1076"/>
          <ac:picMkLst>
            <pc:docMk/>
            <pc:sldMk cId="813155289" sldId="329"/>
            <ac:picMk id="3" creationId="{B80C760F-9526-2D5C-30F1-F23C7EC23002}"/>
          </ac:picMkLst>
        </pc:picChg>
      </pc:sldChg>
      <pc:sldChg chg="addSp modSp add mod">
        <pc:chgData name="mehmet sait özdemir" userId="dce2c172-62e6-4d50-b888-93ec6715f647" providerId="ADAL" clId="{B748C42A-BCF7-4E83-A0CD-CD91E0E90954}" dt="2023-07-25T18:12:10.965" v="103" actId="14100"/>
        <pc:sldMkLst>
          <pc:docMk/>
          <pc:sldMk cId="1675012871" sldId="330"/>
        </pc:sldMkLst>
        <pc:picChg chg="add mod">
          <ac:chgData name="mehmet sait özdemir" userId="dce2c172-62e6-4d50-b888-93ec6715f647" providerId="ADAL" clId="{B748C42A-BCF7-4E83-A0CD-CD91E0E90954}" dt="2023-07-25T18:12:10.965" v="103" actId="14100"/>
          <ac:picMkLst>
            <pc:docMk/>
            <pc:sldMk cId="1675012871" sldId="330"/>
            <ac:picMk id="3" creationId="{57BAAE87-EF33-FBB8-255B-80E95740CFEF}"/>
          </ac:picMkLst>
        </pc:picChg>
      </pc:sldChg>
      <pc:sldChg chg="addSp delSp modSp add mod">
        <pc:chgData name="mehmet sait özdemir" userId="dce2c172-62e6-4d50-b888-93ec6715f647" providerId="ADAL" clId="{B748C42A-BCF7-4E83-A0CD-CD91E0E90954}" dt="2023-07-27T21:59:39.548" v="161" actId="1076"/>
        <pc:sldMkLst>
          <pc:docMk/>
          <pc:sldMk cId="765114797" sldId="331"/>
        </pc:sldMkLst>
        <pc:picChg chg="add mod">
          <ac:chgData name="mehmet sait özdemir" userId="dce2c172-62e6-4d50-b888-93ec6715f647" providerId="ADAL" clId="{B748C42A-BCF7-4E83-A0CD-CD91E0E90954}" dt="2023-07-27T21:59:39.548" v="161" actId="1076"/>
          <ac:picMkLst>
            <pc:docMk/>
            <pc:sldMk cId="765114797" sldId="331"/>
            <ac:picMk id="3" creationId="{697E7CBE-207F-C095-AE3A-F31835787A96}"/>
          </ac:picMkLst>
        </pc:picChg>
        <pc:picChg chg="del">
          <ac:chgData name="mehmet sait özdemir" userId="dce2c172-62e6-4d50-b888-93ec6715f647" providerId="ADAL" clId="{B748C42A-BCF7-4E83-A0CD-CD91E0E90954}" dt="2023-07-27T21:59:30.198" v="158" actId="478"/>
          <ac:picMkLst>
            <pc:docMk/>
            <pc:sldMk cId="765114797" sldId="331"/>
            <ac:picMk id="4" creationId="{48A8A27E-E125-1C05-7E1C-0D27BDAD26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532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9460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8597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2157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560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6754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237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7761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6285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323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79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4110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5755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0589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4559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962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8917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4680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1237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2701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049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2601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229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9518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2142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230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901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6945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7393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3554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97133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9739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75967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4565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05135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1650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3841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5418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7911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5212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00638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9493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2968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84895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25372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83343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40306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8901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93672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0737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45623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4186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20616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6221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68723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35286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21599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62206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18531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2654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19985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80751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05921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26780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7792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27602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39267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57034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55878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52297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41102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93575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8345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91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001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29805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C070000-5362-B1A3-E67E-228A40468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77" y="282147"/>
            <a:ext cx="8908523" cy="601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D361405-84E4-862F-54E6-F98DB9C17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31" y="331662"/>
            <a:ext cx="9247487" cy="61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10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D8BD5C4-5EA8-233C-5792-9B4A7D6DD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79" y="495300"/>
            <a:ext cx="9186446" cy="52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6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5733373-4BD3-B937-D313-D281C16BC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3" y="266975"/>
            <a:ext cx="9463087" cy="51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34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37492D2-A92B-904B-BA9E-CDF0C47C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84" y="215002"/>
            <a:ext cx="5540515" cy="63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3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09B03D-6902-8CD7-40C8-D7D1B3B45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57" y="290512"/>
            <a:ext cx="3914127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1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F1A26FD-66A2-925A-CE02-A86000CF0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342900"/>
            <a:ext cx="10029825" cy="555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9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9D8598B-182F-4C37-C9B8-23CA8BDF8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86" y="331284"/>
            <a:ext cx="9428589" cy="44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6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9C4DF33-C71D-5644-2C6F-778A09C38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19" y="2101447"/>
            <a:ext cx="7978831" cy="452562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2F52E66-B83F-D205-115F-5B4F5188F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19" y="196793"/>
            <a:ext cx="4224338" cy="186242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A2BF9DB-CFF0-35F4-DB57-834B5A0C5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157" y="879400"/>
            <a:ext cx="3895725" cy="135422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B7D6449-2C0E-934B-3068-245098187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349" y="928480"/>
            <a:ext cx="1264852" cy="12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9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8AF3AE-4824-E987-4CA9-F005D466E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57" y="380558"/>
            <a:ext cx="7673618" cy="62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8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3F13FBF-903B-F8C0-47A5-3F2A6748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18" y="524646"/>
            <a:ext cx="4899338" cy="344314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C7CBCCA-B6A1-EB61-DCDA-BAE016490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6" y="4490433"/>
            <a:ext cx="9156229" cy="184292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3345B1D5-E89A-2311-0FB4-50B1284CA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356" y="1024458"/>
            <a:ext cx="4890518" cy="27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C33406E-1824-D87C-F46D-5DEFA55ED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84" y="277850"/>
            <a:ext cx="9855431" cy="55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01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F8BBBE6-4227-A020-0BC4-D9D988E3E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82" y="390525"/>
            <a:ext cx="987281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10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C16A92C-A4F9-CD05-2355-B34220127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68" y="299677"/>
            <a:ext cx="5540757" cy="62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10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177C926-976F-769D-C9ED-7BD722BE6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42" y="247649"/>
            <a:ext cx="4053183" cy="63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97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AF9FC5-77BF-7C04-60DA-C02349A5C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75" y="317488"/>
            <a:ext cx="7307045" cy="604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97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E8E51C0-0099-16D2-79B1-AED94A45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21" y="252412"/>
            <a:ext cx="3908303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12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4B38EB-FD51-77DD-8155-20B7AC03F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98" y="458828"/>
            <a:ext cx="7818078" cy="59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9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33507B-9F9C-C00F-A999-F5D49A231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99" y="307487"/>
            <a:ext cx="6646976" cy="62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50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1634C7E-8FBE-4FF1-5EB8-AD6C03591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8" y="271055"/>
            <a:ext cx="5480562" cy="631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9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03D6E78-9B47-230D-71DF-362EB98EA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85" y="383649"/>
            <a:ext cx="7977265" cy="60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5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3279CE0-E645-1506-8FD9-6C0A2CA5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7" y="283579"/>
            <a:ext cx="5683006" cy="629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75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047EF7-6270-CABF-6BF6-3DFB68C0F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3" y="210084"/>
            <a:ext cx="7149942" cy="64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70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F1BDAE7-E6BF-934B-9309-B4A3ACDB9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08808"/>
            <a:ext cx="9050044" cy="63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4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A700A4-463A-BBA8-007D-2F35FE9E3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9" y="271462"/>
            <a:ext cx="3687534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3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C9633AD-0D20-27CF-4985-5FCEA0666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2" y="371475"/>
            <a:ext cx="6205378" cy="614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3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526BBDB-4957-4084-4758-2122E06B0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95" y="548231"/>
            <a:ext cx="7737679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3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9A6B5C6-E187-3199-BF5B-E94E56CFC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371475"/>
            <a:ext cx="10058400" cy="51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98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5E9CC2D-D7A1-4302-F280-E66316933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57" y="353131"/>
            <a:ext cx="6456218" cy="61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7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7BAAE87-EF33-FBB8-255B-80E95740C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8" y="233363"/>
            <a:ext cx="9844088" cy="45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2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0C760F-9526-2D5C-30F1-F23C7EC23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70" y="293642"/>
            <a:ext cx="7987656" cy="582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55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2017D9E-03AD-D679-E70F-3D8FEF620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16" y="358372"/>
            <a:ext cx="7613184" cy="614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36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4EE709-E139-1E47-9EBF-9401465B4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06" y="414337"/>
            <a:ext cx="5907681" cy="6029325"/>
          </a:xfrm>
          <a:prstGeom prst="rect">
            <a:avLst/>
          </a:prstGeom>
        </p:spPr>
      </p:pic>
      <p:pic>
        <p:nvPicPr>
          <p:cNvPr id="5" name="Resim 4" descr="metin, el yazısı, mektup, harf, hat sanatı, kaligrafi içeren bir resim&#10;&#10;Açıklama otomatik olarak oluşturuldu">
            <a:extLst>
              <a:ext uri="{FF2B5EF4-FFF2-40B4-BE49-F238E27FC236}">
                <a16:creationId xmlns:a16="http://schemas.microsoft.com/office/drawing/2014/main" id="{2A5FFBEA-583A-B269-64C7-E848F1A14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87" y="372018"/>
            <a:ext cx="4119638" cy="46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45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EF0E2FE-EACD-54E8-6C0D-1599694AB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95" y="199641"/>
            <a:ext cx="7492650" cy="6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1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D7E4FD3-A9C9-B3C1-E5D9-47470A342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50" y="285750"/>
            <a:ext cx="460166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86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2AEDE8-5FB9-3D0D-25C0-3F56E559C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80" y="268455"/>
            <a:ext cx="5142120" cy="63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9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4AE38C-AA76-FE8B-AF98-32D81ECBB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65" y="346740"/>
            <a:ext cx="4657835" cy="61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38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3083B1-DF44-F492-AC6A-F655B6ECE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3" y="232376"/>
            <a:ext cx="5012587" cy="639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56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FC8B8D8-9108-7958-6E7D-EC1DF3B6C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79" y="302072"/>
            <a:ext cx="6268021" cy="59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50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9D97B63-35CC-F0FE-BA88-C6D425309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11" y="836834"/>
            <a:ext cx="8049289" cy="53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8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1328823-7F98-F7D6-D964-72842461F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60" y="304799"/>
            <a:ext cx="5932387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1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C3936D4-9713-FAFB-FACF-BD8878B37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3" y="700017"/>
            <a:ext cx="9408572" cy="54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4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2D7516D-C743-3009-75FD-DD4450C35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46" y="276749"/>
            <a:ext cx="7246554" cy="63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769F0D2-08A0-ACE2-4C14-AC41A827A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94" y="254186"/>
            <a:ext cx="7015435" cy="61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88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FE13DC-FEDB-49E9-E383-1081C4DF9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255849"/>
            <a:ext cx="9860711" cy="54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728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E086688-FEA6-AD50-9A45-94BAA0701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" y="218125"/>
            <a:ext cx="9472613" cy="55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395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CC60245-C092-BB19-DCDF-079D6D9C0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07" y="282254"/>
            <a:ext cx="9832243" cy="62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6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060AF00-5280-F446-B8B4-4D583765D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498780"/>
            <a:ext cx="9572625" cy="58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08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1E1B9AF-8560-647B-4C69-C642B0A8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12" y="321135"/>
            <a:ext cx="8522614" cy="595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05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0618FF6-6146-42D9-65C1-7363602DD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00" y="504825"/>
            <a:ext cx="6317591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184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6AA659E-B270-90E9-C30C-C751D52B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82" y="394156"/>
            <a:ext cx="6984867" cy="62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4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693BE7-D001-BD60-0E09-281BC6403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73" y="502204"/>
            <a:ext cx="8646428" cy="58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5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25F9FF7-789E-5CC7-F4AC-401FFCB7D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75" y="528637"/>
            <a:ext cx="807255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48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85747E3-9354-8C49-59A3-E09806516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42" y="347662"/>
            <a:ext cx="5816158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3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FE40FAF-95D5-9FEA-1F44-E06E531C2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34" y="391241"/>
            <a:ext cx="8352891" cy="607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61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9D04FF3-0940-DC8D-1F4C-2615E7281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84" y="633412"/>
            <a:ext cx="6649138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70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8983745-F551-7EB4-E0F7-F3F3C55EA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53" y="423862"/>
            <a:ext cx="4642927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802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D15F046-F717-6610-B0A3-7EAFC4F3E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6" y="304800"/>
            <a:ext cx="9704597" cy="548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3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595689-A1FB-19C6-E6E0-50C22B82A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3" y="430377"/>
            <a:ext cx="6097987" cy="60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936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D524D5-C9CB-FC64-8A44-06A176AE4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8" y="311196"/>
            <a:ext cx="8147442" cy="63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99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88B49A-6EFD-203E-3232-3D4A3F7D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338896"/>
            <a:ext cx="9915525" cy="494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730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EEADFB-3A7F-9C71-D6D1-C499D7498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" y="306185"/>
            <a:ext cx="10079355" cy="44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9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8A8A27E-E125-1C05-7E1C-0D27BDAD2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87" y="453478"/>
            <a:ext cx="6068387" cy="59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486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97E7CBE-207F-C095-AE3A-F31835787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17" y="369009"/>
            <a:ext cx="6975258" cy="61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1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4DB99E6-9B01-EC78-2EA9-2FF4D0A5B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42" y="429919"/>
            <a:ext cx="8206233" cy="61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7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08B59B7-DD72-062A-074C-4A6FCC455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95" y="256629"/>
            <a:ext cx="5596205" cy="63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913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209E90-F529-58B1-1D0C-2A1385795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5" y="300037"/>
            <a:ext cx="5018321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98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56790E-1529-B192-CE9A-0B26D411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65" y="309730"/>
            <a:ext cx="6619988" cy="62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41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728ED12-35C8-FBA7-B837-55E1504C3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1" y="255735"/>
            <a:ext cx="7148339" cy="63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159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55E493D-3A92-01B8-D9FC-5768F30BE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41" y="479276"/>
            <a:ext cx="5595459" cy="58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531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BB8A4EB-C5A2-9A10-45F1-67D07C14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73" y="419100"/>
            <a:ext cx="705724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706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1618309-8D80-85F6-FEDE-2345EC5CA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69" y="423385"/>
            <a:ext cx="5561892" cy="59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92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6986488-02B1-05E6-5EBE-BDBF7E4C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419099"/>
            <a:ext cx="978472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1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889ADD-AFD2-451E-533D-5DE600A95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6" y="381653"/>
            <a:ext cx="6287184" cy="609959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BB9FD28-CD59-9F8B-550E-02A10073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353" y="272786"/>
            <a:ext cx="4105947" cy="22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4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E036B2F-8B82-AC7D-A637-F8FDD7801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42" y="245733"/>
            <a:ext cx="4556133" cy="637384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625F163-C9FB-3624-EEF8-306E6DE28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075" y="245733"/>
            <a:ext cx="5627814" cy="41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394</Words>
  <Application>Microsoft Office PowerPoint</Application>
  <PresentationFormat>Geniş ekran</PresentationFormat>
  <Paragraphs>383</Paragraphs>
  <Slides>76</Slides>
  <Notes>76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76</vt:i4>
      </vt:variant>
    </vt:vector>
  </HeadingPairs>
  <TitlesOfParts>
    <vt:vector size="81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3</cp:revision>
  <dcterms:created xsi:type="dcterms:W3CDTF">2023-06-24T14:28:55Z</dcterms:created>
  <dcterms:modified xsi:type="dcterms:W3CDTF">2023-07-27T21:59:40Z</dcterms:modified>
</cp:coreProperties>
</file>