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35" r:id="rId3"/>
    <p:sldId id="336" r:id="rId4"/>
    <p:sldId id="337" r:id="rId5"/>
    <p:sldId id="338" r:id="rId6"/>
    <p:sldId id="339" r:id="rId7"/>
    <p:sldId id="319" r:id="rId8"/>
    <p:sldId id="320" r:id="rId9"/>
    <p:sldId id="340" r:id="rId10"/>
    <p:sldId id="341" r:id="rId11"/>
    <p:sldId id="324" r:id="rId12"/>
    <p:sldId id="32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22" r:id="rId29"/>
    <p:sldId id="325" r:id="rId30"/>
    <p:sldId id="326" r:id="rId31"/>
    <p:sldId id="323" r:id="rId32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39305C9B-FE55-46C8-8918-A6EFB9783431}"/>
    <pc:docChg chg="undo custSel modSld">
      <pc:chgData name="mehmet sait özdemir" userId="dce2c172-62e6-4d50-b888-93ec6715f647" providerId="ADAL" clId="{39305C9B-FE55-46C8-8918-A6EFB9783431}" dt="2023-10-11T16:57:34.226" v="50" actId="478"/>
      <pc:docMkLst>
        <pc:docMk/>
      </pc:docMkLst>
      <pc:sldChg chg="delSp mod">
        <pc:chgData name="mehmet sait özdemir" userId="dce2c172-62e6-4d50-b888-93ec6715f647" providerId="ADAL" clId="{39305C9B-FE55-46C8-8918-A6EFB9783431}" dt="2023-10-11T16:54:15.659" v="8" actId="478"/>
        <pc:sldMkLst>
          <pc:docMk/>
          <pc:sldMk cId="3414238819" sldId="319"/>
        </pc:sldMkLst>
        <pc:inkChg chg="del">
          <ac:chgData name="mehmet sait özdemir" userId="dce2c172-62e6-4d50-b888-93ec6715f647" providerId="ADAL" clId="{39305C9B-FE55-46C8-8918-A6EFB9783431}" dt="2023-10-11T16:54:15.659" v="8" actId="478"/>
          <ac:inkMkLst>
            <pc:docMk/>
            <pc:sldMk cId="3414238819" sldId="319"/>
            <ac:inkMk id="2" creationId="{594796F9-8BB9-128B-2754-BB70764B098C}"/>
          </ac:inkMkLst>
        </pc:inkChg>
        <pc:inkChg chg="del">
          <ac:chgData name="mehmet sait özdemir" userId="dce2c172-62e6-4d50-b888-93ec6715f647" providerId="ADAL" clId="{39305C9B-FE55-46C8-8918-A6EFB9783431}" dt="2023-10-11T16:54:15.659" v="8" actId="478"/>
          <ac:inkMkLst>
            <pc:docMk/>
            <pc:sldMk cId="3414238819" sldId="319"/>
            <ac:inkMk id="4" creationId="{E389935A-A9D8-6F28-7E4C-74BA9D40D89B}"/>
          </ac:inkMkLst>
        </pc:inkChg>
        <pc:inkChg chg="del">
          <ac:chgData name="mehmet sait özdemir" userId="dce2c172-62e6-4d50-b888-93ec6715f647" providerId="ADAL" clId="{39305C9B-FE55-46C8-8918-A6EFB9783431}" dt="2023-10-11T16:54:15.659" v="8" actId="478"/>
          <ac:inkMkLst>
            <pc:docMk/>
            <pc:sldMk cId="3414238819" sldId="319"/>
            <ac:inkMk id="5" creationId="{98FA4B5C-CDF7-CCBD-D62D-47BF9EACBFCD}"/>
          </ac:inkMkLst>
        </pc:inkChg>
        <pc:inkChg chg="del">
          <ac:chgData name="mehmet sait özdemir" userId="dce2c172-62e6-4d50-b888-93ec6715f647" providerId="ADAL" clId="{39305C9B-FE55-46C8-8918-A6EFB9783431}" dt="2023-10-11T16:54:15.659" v="8" actId="478"/>
          <ac:inkMkLst>
            <pc:docMk/>
            <pc:sldMk cId="3414238819" sldId="319"/>
            <ac:inkMk id="6" creationId="{918A1911-C86F-4509-C073-9AE162106052}"/>
          </ac:inkMkLst>
        </pc:inkChg>
      </pc:sldChg>
      <pc:sldChg chg="addSp delSp mod">
        <pc:chgData name="mehmet sait özdemir" userId="dce2c172-62e6-4d50-b888-93ec6715f647" providerId="ADAL" clId="{39305C9B-FE55-46C8-8918-A6EFB9783431}" dt="2023-10-11T16:54:25.210" v="12" actId="478"/>
        <pc:sldMkLst>
          <pc:docMk/>
          <pc:sldMk cId="1792901298" sldId="320"/>
        </pc:sldMkLst>
        <pc:grpChg chg="add 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9" creationId="{521B95D7-C81E-7BE4-0982-F368335E0838}"/>
          </ac:grpSpMkLst>
        </pc:grpChg>
        <pc:grpChg chg="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20" creationId="{007F51A0-79FB-A8FD-36EA-346A7665BF26}"/>
          </ac:grpSpMkLst>
        </pc:grpChg>
        <pc:grpChg chg="add 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21" creationId="{5EBB2FCB-46BA-D333-6385-782C9F9C0B1F}"/>
          </ac:grpSpMkLst>
        </pc:grpChg>
        <pc:grpChg chg="add 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32" creationId="{866C4CAB-41AD-7E80-7329-514DCBFD91B9}"/>
          </ac:grpSpMkLst>
        </pc:grpChg>
        <pc:grpChg chg="add 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44" creationId="{6DA72D74-239F-C6EF-F040-8E7655C749BA}"/>
          </ac:grpSpMkLst>
        </pc:grpChg>
        <pc:grpChg chg="add 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45" creationId="{48C70301-1B3C-5369-2971-FFA289623E18}"/>
          </ac:grpSpMkLst>
        </pc:grpChg>
        <pc:grpChg chg="add del">
          <ac:chgData name="mehmet sait özdemir" userId="dce2c172-62e6-4d50-b888-93ec6715f647" providerId="ADAL" clId="{39305C9B-FE55-46C8-8918-A6EFB9783431}" dt="2023-10-11T16:54:23.472" v="11" actId="478"/>
          <ac:grpSpMkLst>
            <pc:docMk/>
            <pc:sldMk cId="1792901298" sldId="320"/>
            <ac:grpSpMk id="53" creationId="{511A0F77-FF35-CD90-A9DA-8504D82F9C82}"/>
          </ac:grpSpMkLst>
        </pc:grpChg>
        <pc:inkChg chg="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2" creationId="{E61BD6EE-4FD8-A7CA-D492-EA4D773100D5}"/>
          </ac:inkMkLst>
        </pc:inkChg>
        <pc:inkChg chg="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4" creationId="{1E993FDF-8BF7-E70D-22F6-20138B56A438}"/>
          </ac:inkMkLst>
        </pc:inkChg>
        <pc:inkChg chg="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22" creationId="{86B0CCD2-1849-1012-E68B-7DDAD69F7B0E}"/>
          </ac:inkMkLst>
        </pc:inkChg>
        <pc:inkChg chg="del">
          <ac:chgData name="mehmet sait özdemir" userId="dce2c172-62e6-4d50-b888-93ec6715f647" providerId="ADAL" clId="{39305C9B-FE55-46C8-8918-A6EFB9783431}" dt="2023-10-11T16:54:25.210" v="12" actId="478"/>
          <ac:inkMkLst>
            <pc:docMk/>
            <pc:sldMk cId="1792901298" sldId="320"/>
            <ac:inkMk id="23" creationId="{0712A551-E7DB-F120-9455-4426110D12E4}"/>
          </ac:inkMkLst>
        </pc:inkChg>
        <pc:inkChg chg="del">
          <ac:chgData name="mehmet sait özdemir" userId="dce2c172-62e6-4d50-b888-93ec6715f647" providerId="ADAL" clId="{39305C9B-FE55-46C8-8918-A6EFB9783431}" dt="2023-10-11T16:54:25.210" v="12" actId="478"/>
          <ac:inkMkLst>
            <pc:docMk/>
            <pc:sldMk cId="1792901298" sldId="320"/>
            <ac:inkMk id="24" creationId="{1C908C98-6D0A-AD3C-1BA5-3AECCAF2447E}"/>
          </ac:inkMkLst>
        </pc:inkChg>
        <pc:inkChg chg="del">
          <ac:chgData name="mehmet sait özdemir" userId="dce2c172-62e6-4d50-b888-93ec6715f647" providerId="ADAL" clId="{39305C9B-FE55-46C8-8918-A6EFB9783431}" dt="2023-10-11T16:54:25.210" v="12" actId="478"/>
          <ac:inkMkLst>
            <pc:docMk/>
            <pc:sldMk cId="1792901298" sldId="320"/>
            <ac:inkMk id="25" creationId="{8EA4F26F-6E9E-9DBD-2692-73C6E6B3C887}"/>
          </ac:inkMkLst>
        </pc:inkChg>
        <pc:inkChg chg="add 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26" creationId="{FC0F5AD4-F9C9-D44C-B35A-3D8D2B54AC6C}"/>
          </ac:inkMkLst>
        </pc:inkChg>
        <pc:inkChg chg="add 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27" creationId="{3F6110BF-236B-343D-574A-5DD03407F8DB}"/>
          </ac:inkMkLst>
        </pc:inkChg>
        <pc:inkChg chg="add 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31" creationId="{7E690F6A-8C47-F3A7-E3A5-900E6FFFB366}"/>
          </ac:inkMkLst>
        </pc:inkChg>
        <pc:inkChg chg="add del">
          <ac:chgData name="mehmet sait özdemir" userId="dce2c172-62e6-4d50-b888-93ec6715f647" providerId="ADAL" clId="{39305C9B-FE55-46C8-8918-A6EFB9783431}" dt="2023-10-11T16:54:23.472" v="11" actId="478"/>
          <ac:inkMkLst>
            <pc:docMk/>
            <pc:sldMk cId="1792901298" sldId="320"/>
            <ac:inkMk id="52" creationId="{57BB656B-7CBF-672C-4D1B-D44995A8D8B9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04.992" v="19" actId="478"/>
        <pc:sldMkLst>
          <pc:docMk/>
          <pc:sldMk cId="3121322612" sldId="321"/>
        </pc:sldMkLst>
        <pc:grpChg chg="del">
          <ac:chgData name="mehmet sait özdemir" userId="dce2c172-62e6-4d50-b888-93ec6715f647" providerId="ADAL" clId="{39305C9B-FE55-46C8-8918-A6EFB9783431}" dt="2023-10-11T16:56:03.668" v="18" actId="478"/>
          <ac:grpSpMkLst>
            <pc:docMk/>
            <pc:sldMk cId="3121322612" sldId="321"/>
            <ac:grpSpMk id="7" creationId="{AB0A0834-159C-032A-2B1A-BDF49A6FE78C}"/>
          </ac:grpSpMkLst>
        </pc:grpChg>
        <pc:grpChg chg="del">
          <ac:chgData name="mehmet sait özdemir" userId="dce2c172-62e6-4d50-b888-93ec6715f647" providerId="ADAL" clId="{39305C9B-FE55-46C8-8918-A6EFB9783431}" dt="2023-10-11T16:56:04.992" v="19" actId="478"/>
          <ac:grpSpMkLst>
            <pc:docMk/>
            <pc:sldMk cId="3121322612" sldId="321"/>
            <ac:grpSpMk id="15" creationId="{DC31FE4A-0DCD-60E0-D526-E6E2E66600CF}"/>
          </ac:grpSpMkLst>
        </pc:grpChg>
        <pc:inkChg chg="del">
          <ac:chgData name="mehmet sait özdemir" userId="dce2c172-62e6-4d50-b888-93ec6715f647" providerId="ADAL" clId="{39305C9B-FE55-46C8-8918-A6EFB9783431}" dt="2023-10-11T16:56:04.992" v="19" actId="478"/>
          <ac:inkMkLst>
            <pc:docMk/>
            <pc:sldMk cId="3121322612" sldId="321"/>
            <ac:inkMk id="2" creationId="{8211F4A0-A00D-3F61-500E-CDBB88907F8B}"/>
          </ac:inkMkLst>
        </pc:inkChg>
        <pc:inkChg chg="del">
          <ac:chgData name="mehmet sait özdemir" userId="dce2c172-62e6-4d50-b888-93ec6715f647" providerId="ADAL" clId="{39305C9B-FE55-46C8-8918-A6EFB9783431}" dt="2023-10-11T16:56:04.992" v="19" actId="478"/>
          <ac:inkMkLst>
            <pc:docMk/>
            <pc:sldMk cId="3121322612" sldId="321"/>
            <ac:inkMk id="6" creationId="{D4D4C818-1312-960D-E8AF-07C9C107CD0C}"/>
          </ac:inkMkLst>
        </pc:inkChg>
        <pc:inkChg chg="del">
          <ac:chgData name="mehmet sait özdemir" userId="dce2c172-62e6-4d50-b888-93ec6715f647" providerId="ADAL" clId="{39305C9B-FE55-46C8-8918-A6EFB9783431}" dt="2023-10-11T16:56:03.668" v="18" actId="478"/>
          <ac:inkMkLst>
            <pc:docMk/>
            <pc:sldMk cId="3121322612" sldId="321"/>
            <ac:inkMk id="8" creationId="{D2F4977F-A92B-B912-9543-8CF367E0F4F4}"/>
          </ac:inkMkLst>
        </pc:inkChg>
        <pc:inkChg chg="del">
          <ac:chgData name="mehmet sait özdemir" userId="dce2c172-62e6-4d50-b888-93ec6715f647" providerId="ADAL" clId="{39305C9B-FE55-46C8-8918-A6EFB9783431}" dt="2023-10-11T16:56:04.992" v="19" actId="478"/>
          <ac:inkMkLst>
            <pc:docMk/>
            <pc:sldMk cId="3121322612" sldId="321"/>
            <ac:inkMk id="16" creationId="{65C9F4C1-FDDD-8118-6522-674F50F39916}"/>
          </ac:inkMkLst>
        </pc:inkChg>
        <pc:inkChg chg="del">
          <ac:chgData name="mehmet sait özdemir" userId="dce2c172-62e6-4d50-b888-93ec6715f647" providerId="ADAL" clId="{39305C9B-FE55-46C8-8918-A6EFB9783431}" dt="2023-10-11T16:56:03.668" v="18" actId="478"/>
          <ac:inkMkLst>
            <pc:docMk/>
            <pc:sldMk cId="3121322612" sldId="321"/>
            <ac:inkMk id="17" creationId="{0351FCA3-C138-0929-587D-207BB9B2B88F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7:23.737" v="47" actId="478"/>
        <pc:sldMkLst>
          <pc:docMk/>
          <pc:sldMk cId="4057623218" sldId="322"/>
        </pc:sldMkLst>
        <pc:inkChg chg="del">
          <ac:chgData name="mehmet sait özdemir" userId="dce2c172-62e6-4d50-b888-93ec6715f647" providerId="ADAL" clId="{39305C9B-FE55-46C8-8918-A6EFB9783431}" dt="2023-10-11T16:57:23.737" v="47" actId="478"/>
          <ac:inkMkLst>
            <pc:docMk/>
            <pc:sldMk cId="4057623218" sldId="322"/>
            <ac:inkMk id="2" creationId="{276D74C7-B079-2C27-4C56-527763DE2F0F}"/>
          </ac:inkMkLst>
        </pc:inkChg>
        <pc:inkChg chg="del">
          <ac:chgData name="mehmet sait özdemir" userId="dce2c172-62e6-4d50-b888-93ec6715f647" providerId="ADAL" clId="{39305C9B-FE55-46C8-8918-A6EFB9783431}" dt="2023-10-11T16:57:23.737" v="47" actId="478"/>
          <ac:inkMkLst>
            <pc:docMk/>
            <pc:sldMk cId="4057623218" sldId="322"/>
            <ac:inkMk id="4" creationId="{1E4B5E58-16B7-260B-B573-3555509440CB}"/>
          </ac:inkMkLst>
        </pc:inkChg>
        <pc:inkChg chg="del">
          <ac:chgData name="mehmet sait özdemir" userId="dce2c172-62e6-4d50-b888-93ec6715f647" providerId="ADAL" clId="{39305C9B-FE55-46C8-8918-A6EFB9783431}" dt="2023-10-11T16:57:23.737" v="47" actId="478"/>
          <ac:inkMkLst>
            <pc:docMk/>
            <pc:sldMk cId="4057623218" sldId="322"/>
            <ac:inkMk id="5" creationId="{4D388DE6-81B1-DB53-8674-7E2D64D9F59C}"/>
          </ac:inkMkLst>
        </pc:inkChg>
        <pc:inkChg chg="del">
          <ac:chgData name="mehmet sait özdemir" userId="dce2c172-62e6-4d50-b888-93ec6715f647" providerId="ADAL" clId="{39305C9B-FE55-46C8-8918-A6EFB9783431}" dt="2023-10-11T16:57:23.737" v="47" actId="478"/>
          <ac:inkMkLst>
            <pc:docMk/>
            <pc:sldMk cId="4057623218" sldId="322"/>
            <ac:inkMk id="6" creationId="{B8913FBF-0719-8E40-2490-EA03C8C4A0D2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7:34.226" v="50" actId="478"/>
        <pc:sldMkLst>
          <pc:docMk/>
          <pc:sldMk cId="2959540419" sldId="323"/>
        </pc:sldMkLst>
        <pc:grpChg chg="del">
          <ac:chgData name="mehmet sait özdemir" userId="dce2c172-62e6-4d50-b888-93ec6715f647" providerId="ADAL" clId="{39305C9B-FE55-46C8-8918-A6EFB9783431}" dt="2023-10-11T16:57:34.226" v="50" actId="478"/>
          <ac:grpSpMkLst>
            <pc:docMk/>
            <pc:sldMk cId="2959540419" sldId="323"/>
            <ac:grpSpMk id="7" creationId="{A185D0A3-6CE6-7587-9AF4-9E192F769834}"/>
          </ac:grpSpMkLst>
        </pc:grpChg>
        <pc:inkChg chg="del">
          <ac:chgData name="mehmet sait özdemir" userId="dce2c172-62e6-4d50-b888-93ec6715f647" providerId="ADAL" clId="{39305C9B-FE55-46C8-8918-A6EFB9783431}" dt="2023-10-11T16:57:34.226" v="50" actId="478"/>
          <ac:inkMkLst>
            <pc:docMk/>
            <pc:sldMk cId="2959540419" sldId="323"/>
            <ac:inkMk id="2" creationId="{84AC8150-5402-002B-1430-89C31CC15905}"/>
          </ac:inkMkLst>
        </pc:inkChg>
        <pc:inkChg chg="del">
          <ac:chgData name="mehmet sait özdemir" userId="dce2c172-62e6-4d50-b888-93ec6715f647" providerId="ADAL" clId="{39305C9B-FE55-46C8-8918-A6EFB9783431}" dt="2023-10-11T16:57:34.226" v="50" actId="478"/>
          <ac:inkMkLst>
            <pc:docMk/>
            <pc:sldMk cId="2959540419" sldId="323"/>
            <ac:inkMk id="4" creationId="{05FDC72A-9239-2891-A6CF-9743D727DE0C}"/>
          </ac:inkMkLst>
        </pc:inkChg>
        <pc:inkChg chg="del">
          <ac:chgData name="mehmet sait özdemir" userId="dce2c172-62e6-4d50-b888-93ec6715f647" providerId="ADAL" clId="{39305C9B-FE55-46C8-8918-A6EFB9783431}" dt="2023-10-11T16:57:34.226" v="50" actId="478"/>
          <ac:inkMkLst>
            <pc:docMk/>
            <pc:sldMk cId="2959540419" sldId="323"/>
            <ac:inkMk id="8" creationId="{116AC67B-FA70-5AE8-6DA9-AF15C48AFC72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5:37.086" v="17" actId="478"/>
        <pc:sldMkLst>
          <pc:docMk/>
          <pc:sldMk cId="3705308112" sldId="324"/>
        </pc:sldMkLst>
        <pc:grpChg chg="del">
          <ac:chgData name="mehmet sait özdemir" userId="dce2c172-62e6-4d50-b888-93ec6715f647" providerId="ADAL" clId="{39305C9B-FE55-46C8-8918-A6EFB9783431}" dt="2023-10-11T16:55:35.910" v="16" actId="478"/>
          <ac:grpSpMkLst>
            <pc:docMk/>
            <pc:sldMk cId="3705308112" sldId="324"/>
            <ac:grpSpMk id="6" creationId="{4D943A17-3504-FE85-748D-2004735A93AC}"/>
          </ac:grpSpMkLst>
        </pc:grpChg>
        <pc:grpChg chg="del">
          <ac:chgData name="mehmet sait özdemir" userId="dce2c172-62e6-4d50-b888-93ec6715f647" providerId="ADAL" clId="{39305C9B-FE55-46C8-8918-A6EFB9783431}" dt="2023-10-11T16:55:35.910" v="16" actId="478"/>
          <ac:grpSpMkLst>
            <pc:docMk/>
            <pc:sldMk cId="3705308112" sldId="324"/>
            <ac:grpSpMk id="13" creationId="{F5A3AA74-7635-17F5-0406-D28951E1BDFA}"/>
          </ac:grpSpMkLst>
        </pc:grpChg>
        <pc:grpChg chg="del">
          <ac:chgData name="mehmet sait özdemir" userId="dce2c172-62e6-4d50-b888-93ec6715f647" providerId="ADAL" clId="{39305C9B-FE55-46C8-8918-A6EFB9783431}" dt="2023-10-11T16:55:35.910" v="16" actId="478"/>
          <ac:grpSpMkLst>
            <pc:docMk/>
            <pc:sldMk cId="3705308112" sldId="324"/>
            <ac:grpSpMk id="17" creationId="{DC7870C7-6DB2-C95F-5DF8-60AA67B950BE}"/>
          </ac:grpSpMkLst>
        </pc:grpChg>
        <pc:grpChg chg="del">
          <ac:chgData name="mehmet sait özdemir" userId="dce2c172-62e6-4d50-b888-93ec6715f647" providerId="ADAL" clId="{39305C9B-FE55-46C8-8918-A6EFB9783431}" dt="2023-10-11T16:55:35.910" v="16" actId="478"/>
          <ac:grpSpMkLst>
            <pc:docMk/>
            <pc:sldMk cId="3705308112" sldId="324"/>
            <ac:grpSpMk id="21" creationId="{3A2BB5AA-B1E0-78A0-C05D-CFB4ABCFB149}"/>
          </ac:grpSpMkLst>
        </pc:grpChg>
        <pc:grpChg chg="del">
          <ac:chgData name="mehmet sait özdemir" userId="dce2c172-62e6-4d50-b888-93ec6715f647" providerId="ADAL" clId="{39305C9B-FE55-46C8-8918-A6EFB9783431}" dt="2023-10-11T16:55:35.910" v="16" actId="478"/>
          <ac:grpSpMkLst>
            <pc:docMk/>
            <pc:sldMk cId="3705308112" sldId="324"/>
            <ac:grpSpMk id="31" creationId="{D405D4AF-E49F-39C1-5167-184ECEB530FB}"/>
          </ac:grpSpMkLst>
        </pc:grpChg>
        <pc:grpChg chg="del">
          <ac:chgData name="mehmet sait özdemir" userId="dce2c172-62e6-4d50-b888-93ec6715f647" providerId="ADAL" clId="{39305C9B-FE55-46C8-8918-A6EFB9783431}" dt="2023-10-11T16:55:35.910" v="16" actId="478"/>
          <ac:grpSpMkLst>
            <pc:docMk/>
            <pc:sldMk cId="3705308112" sldId="324"/>
            <ac:grpSpMk id="32" creationId="{D1F9B828-83ED-BD9E-A852-2C6AA1EC4A40}"/>
          </ac:grpSpMkLst>
        </pc:grpChg>
        <pc:inkChg chg="del">
          <ac:chgData name="mehmet sait özdemir" userId="dce2c172-62e6-4d50-b888-93ec6715f647" providerId="ADAL" clId="{39305C9B-FE55-46C8-8918-A6EFB9783431}" dt="2023-10-11T16:55:37.086" v="17" actId="478"/>
          <ac:inkMkLst>
            <pc:docMk/>
            <pc:sldMk cId="3705308112" sldId="324"/>
            <ac:inkMk id="2" creationId="{96D037A0-B2EB-1C53-AE21-344A60653B0D}"/>
          </ac:inkMkLst>
        </pc:inkChg>
        <pc:inkChg chg="del">
          <ac:chgData name="mehmet sait özdemir" userId="dce2c172-62e6-4d50-b888-93ec6715f647" providerId="ADAL" clId="{39305C9B-FE55-46C8-8918-A6EFB9783431}" dt="2023-10-11T16:55:35.910" v="16" actId="478"/>
          <ac:inkMkLst>
            <pc:docMk/>
            <pc:sldMk cId="3705308112" sldId="324"/>
            <ac:inkMk id="30" creationId="{EB7D12F2-7EC4-559E-EB0D-46B4151AA826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7:27.653" v="48" actId="478"/>
        <pc:sldMkLst>
          <pc:docMk/>
          <pc:sldMk cId="3622995203" sldId="325"/>
        </pc:sldMkLst>
        <pc:inkChg chg="del">
          <ac:chgData name="mehmet sait özdemir" userId="dce2c172-62e6-4d50-b888-93ec6715f647" providerId="ADAL" clId="{39305C9B-FE55-46C8-8918-A6EFB9783431}" dt="2023-10-11T16:57:27.653" v="48" actId="478"/>
          <ac:inkMkLst>
            <pc:docMk/>
            <pc:sldMk cId="3622995203" sldId="325"/>
            <ac:inkMk id="2" creationId="{303D9E7F-F809-F301-F7F0-05B9204A361F}"/>
          </ac:inkMkLst>
        </pc:inkChg>
        <pc:inkChg chg="del">
          <ac:chgData name="mehmet sait özdemir" userId="dce2c172-62e6-4d50-b888-93ec6715f647" providerId="ADAL" clId="{39305C9B-FE55-46C8-8918-A6EFB9783431}" dt="2023-10-11T16:57:27.653" v="48" actId="478"/>
          <ac:inkMkLst>
            <pc:docMk/>
            <pc:sldMk cId="3622995203" sldId="325"/>
            <ac:inkMk id="4" creationId="{198D719D-9C9D-D956-5482-5269CF446A86}"/>
          </ac:inkMkLst>
        </pc:inkChg>
        <pc:inkChg chg="del">
          <ac:chgData name="mehmet sait özdemir" userId="dce2c172-62e6-4d50-b888-93ec6715f647" providerId="ADAL" clId="{39305C9B-FE55-46C8-8918-A6EFB9783431}" dt="2023-10-11T16:57:27.653" v="48" actId="478"/>
          <ac:inkMkLst>
            <pc:docMk/>
            <pc:sldMk cId="3622995203" sldId="325"/>
            <ac:inkMk id="5" creationId="{3304A015-1B36-9725-9FB4-083B3C031946}"/>
          </ac:inkMkLst>
        </pc:inkChg>
        <pc:inkChg chg="del">
          <ac:chgData name="mehmet sait özdemir" userId="dce2c172-62e6-4d50-b888-93ec6715f647" providerId="ADAL" clId="{39305C9B-FE55-46C8-8918-A6EFB9783431}" dt="2023-10-11T16:57:27.653" v="48" actId="478"/>
          <ac:inkMkLst>
            <pc:docMk/>
            <pc:sldMk cId="3622995203" sldId="325"/>
            <ac:inkMk id="6" creationId="{B40C9970-D28B-AAEB-F702-28EBBE66E21D}"/>
          </ac:inkMkLst>
        </pc:inkChg>
        <pc:inkChg chg="del">
          <ac:chgData name="mehmet sait özdemir" userId="dce2c172-62e6-4d50-b888-93ec6715f647" providerId="ADAL" clId="{39305C9B-FE55-46C8-8918-A6EFB9783431}" dt="2023-10-11T16:57:27.653" v="48" actId="478"/>
          <ac:inkMkLst>
            <pc:docMk/>
            <pc:sldMk cId="3622995203" sldId="325"/>
            <ac:inkMk id="7" creationId="{EE739EB3-1204-F3F3-89ED-260767CCB38D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7:30.687" v="49" actId="478"/>
        <pc:sldMkLst>
          <pc:docMk/>
          <pc:sldMk cId="969008724" sldId="326"/>
        </pc:sldMkLst>
        <pc:inkChg chg="del">
          <ac:chgData name="mehmet sait özdemir" userId="dce2c172-62e6-4d50-b888-93ec6715f647" providerId="ADAL" clId="{39305C9B-FE55-46C8-8918-A6EFB9783431}" dt="2023-10-11T16:57:30.687" v="49" actId="478"/>
          <ac:inkMkLst>
            <pc:docMk/>
            <pc:sldMk cId="969008724" sldId="326"/>
            <ac:inkMk id="2" creationId="{5102C613-5BC6-5F1C-7205-4C0979C9BED0}"/>
          </ac:inkMkLst>
        </pc:inkChg>
        <pc:inkChg chg="del">
          <ac:chgData name="mehmet sait özdemir" userId="dce2c172-62e6-4d50-b888-93ec6715f647" providerId="ADAL" clId="{39305C9B-FE55-46C8-8918-A6EFB9783431}" dt="2023-10-11T16:57:30.687" v="49" actId="478"/>
          <ac:inkMkLst>
            <pc:docMk/>
            <pc:sldMk cId="969008724" sldId="326"/>
            <ac:inkMk id="4" creationId="{607F7BB3-AAEF-67F4-C294-927BABFB33DA}"/>
          </ac:inkMkLst>
        </pc:inkChg>
        <pc:inkChg chg="del">
          <ac:chgData name="mehmet sait özdemir" userId="dce2c172-62e6-4d50-b888-93ec6715f647" providerId="ADAL" clId="{39305C9B-FE55-46C8-8918-A6EFB9783431}" dt="2023-10-11T16:57:30.687" v="49" actId="478"/>
          <ac:inkMkLst>
            <pc:docMk/>
            <pc:sldMk cId="969008724" sldId="326"/>
            <ac:inkMk id="5" creationId="{D53D74E0-1E11-6227-0F65-D0FC5FC2EA17}"/>
          </ac:inkMkLst>
        </pc:inkChg>
        <pc:inkChg chg="del">
          <ac:chgData name="mehmet sait özdemir" userId="dce2c172-62e6-4d50-b888-93ec6715f647" providerId="ADAL" clId="{39305C9B-FE55-46C8-8918-A6EFB9783431}" dt="2023-10-11T16:57:30.687" v="49" actId="478"/>
          <ac:inkMkLst>
            <pc:docMk/>
            <pc:sldMk cId="969008724" sldId="326"/>
            <ac:inkMk id="6" creationId="{7CB614C9-2C35-6D85-0A87-4AC7BB88E525}"/>
          </ac:inkMkLst>
        </pc:inkChg>
        <pc:inkChg chg="del">
          <ac:chgData name="mehmet sait özdemir" userId="dce2c172-62e6-4d50-b888-93ec6715f647" providerId="ADAL" clId="{39305C9B-FE55-46C8-8918-A6EFB9783431}" dt="2023-10-11T16:57:30.687" v="49" actId="478"/>
          <ac:inkMkLst>
            <pc:docMk/>
            <pc:sldMk cId="969008724" sldId="326"/>
            <ac:inkMk id="7" creationId="{C058C5A4-AABE-3CEB-E2EF-CEECB995FC86}"/>
          </ac:inkMkLst>
        </pc:inkChg>
        <pc:inkChg chg="del">
          <ac:chgData name="mehmet sait özdemir" userId="dce2c172-62e6-4d50-b888-93ec6715f647" providerId="ADAL" clId="{39305C9B-FE55-46C8-8918-A6EFB9783431}" dt="2023-10-11T16:57:30.687" v="49" actId="478"/>
          <ac:inkMkLst>
            <pc:docMk/>
            <pc:sldMk cId="969008724" sldId="326"/>
            <ac:inkMk id="8" creationId="{929ED487-1105-0092-5FAD-C4BB3FB95753}"/>
          </ac:inkMkLst>
        </pc:inkChg>
      </pc:sldChg>
      <pc:sldChg chg="addSp delSp mod">
        <pc:chgData name="mehmet sait özdemir" userId="dce2c172-62e6-4d50-b888-93ec6715f647" providerId="ADAL" clId="{39305C9B-FE55-46C8-8918-A6EFB9783431}" dt="2023-10-11T16:54:00.534" v="3" actId="478"/>
        <pc:sldMkLst>
          <pc:docMk/>
          <pc:sldMk cId="3167303575" sldId="335"/>
        </pc:sldMkLst>
        <pc:grpChg chg="add del">
          <ac:chgData name="mehmet sait özdemir" userId="dce2c172-62e6-4d50-b888-93ec6715f647" providerId="ADAL" clId="{39305C9B-FE55-46C8-8918-A6EFB9783431}" dt="2023-10-11T16:53:58.430" v="2" actId="478"/>
          <ac:grpSpMkLst>
            <pc:docMk/>
            <pc:sldMk cId="3167303575" sldId="335"/>
            <ac:grpSpMk id="14" creationId="{0E2A1F58-74CB-0C7B-7136-F31BA57F1B87}"/>
          </ac:grpSpMkLst>
        </pc:grpChg>
        <pc:grpChg chg="add del">
          <ac:chgData name="mehmet sait özdemir" userId="dce2c172-62e6-4d50-b888-93ec6715f647" providerId="ADAL" clId="{39305C9B-FE55-46C8-8918-A6EFB9783431}" dt="2023-10-11T16:53:58.430" v="2" actId="478"/>
          <ac:grpSpMkLst>
            <pc:docMk/>
            <pc:sldMk cId="3167303575" sldId="335"/>
            <ac:grpSpMk id="15" creationId="{2A9F8C84-1B14-3E69-3C16-C0AD00B59B98}"/>
          </ac:grpSpMkLst>
        </pc:grpChg>
        <pc:picChg chg="add del">
          <ac:chgData name="mehmet sait özdemir" userId="dce2c172-62e6-4d50-b888-93ec6715f647" providerId="ADAL" clId="{39305C9B-FE55-46C8-8918-A6EFB9783431}" dt="2023-10-11T16:53:56.593" v="1" actId="478"/>
          <ac:picMkLst>
            <pc:docMk/>
            <pc:sldMk cId="3167303575" sldId="335"/>
            <ac:picMk id="5" creationId="{94EAD1E2-0B69-F6FD-101D-6AC8B8FEA1C2}"/>
          </ac:picMkLst>
        </pc:picChg>
        <pc:inkChg chg="add del">
          <ac:chgData name="mehmet sait özdemir" userId="dce2c172-62e6-4d50-b888-93ec6715f647" providerId="ADAL" clId="{39305C9B-FE55-46C8-8918-A6EFB9783431}" dt="2023-10-11T16:53:58.430" v="2" actId="478"/>
          <ac:inkMkLst>
            <pc:docMk/>
            <pc:sldMk cId="3167303575" sldId="335"/>
            <ac:inkMk id="2" creationId="{6A423F97-9FBE-2EE6-F238-51BC58CA4879}"/>
          </ac:inkMkLst>
        </pc:inkChg>
        <pc:inkChg chg="del">
          <ac:chgData name="mehmet sait özdemir" userId="dce2c172-62e6-4d50-b888-93ec6715f647" providerId="ADAL" clId="{39305C9B-FE55-46C8-8918-A6EFB9783431}" dt="2023-10-11T16:54:00.534" v="3" actId="478"/>
          <ac:inkMkLst>
            <pc:docMk/>
            <pc:sldMk cId="3167303575" sldId="335"/>
            <ac:inkMk id="4" creationId="{653B37C9-C48C-F719-2AC9-044CA3864A72}"/>
          </ac:inkMkLst>
        </pc:inkChg>
        <pc:inkChg chg="add del">
          <ac:chgData name="mehmet sait özdemir" userId="dce2c172-62e6-4d50-b888-93ec6715f647" providerId="ADAL" clId="{39305C9B-FE55-46C8-8918-A6EFB9783431}" dt="2023-10-11T16:54:00.534" v="3" actId="478"/>
          <ac:inkMkLst>
            <pc:docMk/>
            <pc:sldMk cId="3167303575" sldId="335"/>
            <ac:inkMk id="6" creationId="{BA0C4D08-6DF8-18FE-A447-36E1656BE2E7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4:03.247" v="4" actId="478"/>
        <pc:sldMkLst>
          <pc:docMk/>
          <pc:sldMk cId="2508613797" sldId="336"/>
        </pc:sldMkLst>
        <pc:inkChg chg="del">
          <ac:chgData name="mehmet sait özdemir" userId="dce2c172-62e6-4d50-b888-93ec6715f647" providerId="ADAL" clId="{39305C9B-FE55-46C8-8918-A6EFB9783431}" dt="2023-10-11T16:54:03.247" v="4" actId="478"/>
          <ac:inkMkLst>
            <pc:docMk/>
            <pc:sldMk cId="2508613797" sldId="336"/>
            <ac:inkMk id="2" creationId="{8C1AC280-ED49-167F-8554-8701B41BCBA4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4:07.570" v="6" actId="478"/>
        <pc:sldMkLst>
          <pc:docMk/>
          <pc:sldMk cId="4228955734" sldId="337"/>
        </pc:sldMkLst>
        <pc:inkChg chg="del">
          <ac:chgData name="mehmet sait özdemir" userId="dce2c172-62e6-4d50-b888-93ec6715f647" providerId="ADAL" clId="{39305C9B-FE55-46C8-8918-A6EFB9783431}" dt="2023-10-11T16:54:05.566" v="5" actId="478"/>
          <ac:inkMkLst>
            <pc:docMk/>
            <pc:sldMk cId="4228955734" sldId="337"/>
            <ac:inkMk id="2" creationId="{2ED12D24-6F73-66CC-8668-1BA4A6C0162F}"/>
          </ac:inkMkLst>
        </pc:inkChg>
        <pc:inkChg chg="del">
          <ac:chgData name="mehmet sait özdemir" userId="dce2c172-62e6-4d50-b888-93ec6715f647" providerId="ADAL" clId="{39305C9B-FE55-46C8-8918-A6EFB9783431}" dt="2023-10-11T16:54:05.566" v="5" actId="478"/>
          <ac:inkMkLst>
            <pc:docMk/>
            <pc:sldMk cId="4228955734" sldId="337"/>
            <ac:inkMk id="4" creationId="{F79FE077-A932-C82D-FA10-E93E88A4A0DF}"/>
          </ac:inkMkLst>
        </pc:inkChg>
        <pc:inkChg chg="del">
          <ac:chgData name="mehmet sait özdemir" userId="dce2c172-62e6-4d50-b888-93ec6715f647" providerId="ADAL" clId="{39305C9B-FE55-46C8-8918-A6EFB9783431}" dt="2023-10-11T16:54:05.566" v="5" actId="478"/>
          <ac:inkMkLst>
            <pc:docMk/>
            <pc:sldMk cId="4228955734" sldId="337"/>
            <ac:inkMk id="5" creationId="{E0D2C175-3AFB-F1C1-AE8F-00889B1D0234}"/>
          </ac:inkMkLst>
        </pc:inkChg>
        <pc:inkChg chg="del">
          <ac:chgData name="mehmet sait özdemir" userId="dce2c172-62e6-4d50-b888-93ec6715f647" providerId="ADAL" clId="{39305C9B-FE55-46C8-8918-A6EFB9783431}" dt="2023-10-11T16:54:05.566" v="5" actId="478"/>
          <ac:inkMkLst>
            <pc:docMk/>
            <pc:sldMk cId="4228955734" sldId="337"/>
            <ac:inkMk id="6" creationId="{B860A712-7290-BF00-BA52-99CCA7346E37}"/>
          </ac:inkMkLst>
        </pc:inkChg>
        <pc:inkChg chg="del">
          <ac:chgData name="mehmet sait özdemir" userId="dce2c172-62e6-4d50-b888-93ec6715f647" providerId="ADAL" clId="{39305C9B-FE55-46C8-8918-A6EFB9783431}" dt="2023-10-11T16:54:05.566" v="5" actId="478"/>
          <ac:inkMkLst>
            <pc:docMk/>
            <pc:sldMk cId="4228955734" sldId="337"/>
            <ac:inkMk id="7" creationId="{010E7966-79CF-6911-4B81-E79DBDC98F37}"/>
          </ac:inkMkLst>
        </pc:inkChg>
        <pc:inkChg chg="del">
          <ac:chgData name="mehmet sait özdemir" userId="dce2c172-62e6-4d50-b888-93ec6715f647" providerId="ADAL" clId="{39305C9B-FE55-46C8-8918-A6EFB9783431}" dt="2023-10-11T16:54:07.570" v="6" actId="478"/>
          <ac:inkMkLst>
            <pc:docMk/>
            <pc:sldMk cId="4228955734" sldId="337"/>
            <ac:inkMk id="8" creationId="{7EEE981D-00C3-8A92-BC25-46776934FCD6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4:11.766" v="7" actId="478"/>
        <pc:sldMkLst>
          <pc:docMk/>
          <pc:sldMk cId="1163399472" sldId="339"/>
        </pc:sldMkLst>
        <pc:inkChg chg="del">
          <ac:chgData name="mehmet sait özdemir" userId="dce2c172-62e6-4d50-b888-93ec6715f647" providerId="ADAL" clId="{39305C9B-FE55-46C8-8918-A6EFB9783431}" dt="2023-10-11T16:54:11.766" v="7" actId="478"/>
          <ac:inkMkLst>
            <pc:docMk/>
            <pc:sldMk cId="1163399472" sldId="339"/>
            <ac:inkMk id="2" creationId="{37C5F8AC-DCDF-60E5-3BEA-C54D2ECB86D2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5:30.732" v="14" actId="478"/>
        <pc:sldMkLst>
          <pc:docMk/>
          <pc:sldMk cId="3525175805" sldId="340"/>
        </pc:sldMkLst>
        <pc:grpChg chg="del">
          <ac:chgData name="mehmet sait özdemir" userId="dce2c172-62e6-4d50-b888-93ec6715f647" providerId="ADAL" clId="{39305C9B-FE55-46C8-8918-A6EFB9783431}" dt="2023-10-11T16:55:30.732" v="14" actId="478"/>
          <ac:grpSpMkLst>
            <pc:docMk/>
            <pc:sldMk cId="3525175805" sldId="340"/>
            <ac:grpSpMk id="22" creationId="{46A6AB62-40C8-7267-C50D-E42219BD3FF4}"/>
          </ac:grpSpMkLst>
        </pc:grpChg>
        <pc:grpChg chg="del">
          <ac:chgData name="mehmet sait özdemir" userId="dce2c172-62e6-4d50-b888-93ec6715f647" providerId="ADAL" clId="{39305C9B-FE55-46C8-8918-A6EFB9783431}" dt="2023-10-11T16:55:29.202" v="13" actId="478"/>
          <ac:grpSpMkLst>
            <pc:docMk/>
            <pc:sldMk cId="3525175805" sldId="340"/>
            <ac:grpSpMk id="24" creationId="{BF602181-B03A-2988-5D46-5250DED98AAC}"/>
          </ac:grpSpMkLst>
        </pc:grpChg>
        <pc:inkChg chg="del">
          <ac:chgData name="mehmet sait özdemir" userId="dce2c172-62e6-4d50-b888-93ec6715f647" providerId="ADAL" clId="{39305C9B-FE55-46C8-8918-A6EFB9783431}" dt="2023-10-11T16:55:30.732" v="14" actId="478"/>
          <ac:inkMkLst>
            <pc:docMk/>
            <pc:sldMk cId="3525175805" sldId="340"/>
            <ac:inkMk id="2" creationId="{3D6A021F-BBC9-1DD2-446A-70BE0A0F4670}"/>
          </ac:inkMkLst>
        </pc:inkChg>
        <pc:inkChg chg="del">
          <ac:chgData name="mehmet sait özdemir" userId="dce2c172-62e6-4d50-b888-93ec6715f647" providerId="ADAL" clId="{39305C9B-FE55-46C8-8918-A6EFB9783431}" dt="2023-10-11T16:55:30.732" v="14" actId="478"/>
          <ac:inkMkLst>
            <pc:docMk/>
            <pc:sldMk cId="3525175805" sldId="340"/>
            <ac:inkMk id="4" creationId="{9AF6EE50-6B47-7FA5-0832-453390527DCB}"/>
          </ac:inkMkLst>
        </pc:inkChg>
        <pc:inkChg chg="del">
          <ac:chgData name="mehmet sait özdemir" userId="dce2c172-62e6-4d50-b888-93ec6715f647" providerId="ADAL" clId="{39305C9B-FE55-46C8-8918-A6EFB9783431}" dt="2023-10-11T16:55:30.732" v="14" actId="478"/>
          <ac:inkMkLst>
            <pc:docMk/>
            <pc:sldMk cId="3525175805" sldId="340"/>
            <ac:inkMk id="5" creationId="{44E90C76-58EB-DF12-472E-F2724B9266B2}"/>
          </ac:inkMkLst>
        </pc:inkChg>
        <pc:inkChg chg="del">
          <ac:chgData name="mehmet sait özdemir" userId="dce2c172-62e6-4d50-b888-93ec6715f647" providerId="ADAL" clId="{39305C9B-FE55-46C8-8918-A6EFB9783431}" dt="2023-10-11T16:55:30.732" v="14" actId="478"/>
          <ac:inkMkLst>
            <pc:docMk/>
            <pc:sldMk cId="3525175805" sldId="340"/>
            <ac:inkMk id="6" creationId="{2C451334-A2D4-0B55-C278-FBC02080E757}"/>
          </ac:inkMkLst>
        </pc:inkChg>
        <pc:inkChg chg="del">
          <ac:chgData name="mehmet sait özdemir" userId="dce2c172-62e6-4d50-b888-93ec6715f647" providerId="ADAL" clId="{39305C9B-FE55-46C8-8918-A6EFB9783431}" dt="2023-10-11T16:55:30.732" v="14" actId="478"/>
          <ac:inkMkLst>
            <pc:docMk/>
            <pc:sldMk cId="3525175805" sldId="340"/>
            <ac:inkMk id="7" creationId="{E43D5538-A376-F42D-42EA-0750E2A9A104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5:33.187" v="15" actId="478"/>
        <pc:sldMkLst>
          <pc:docMk/>
          <pc:sldMk cId="3021647897" sldId="341"/>
        </pc:sldMkLst>
        <pc:inkChg chg="del">
          <ac:chgData name="mehmet sait özdemir" userId="dce2c172-62e6-4d50-b888-93ec6715f647" providerId="ADAL" clId="{39305C9B-FE55-46C8-8918-A6EFB9783431}" dt="2023-10-11T16:55:33.187" v="15" actId="478"/>
          <ac:inkMkLst>
            <pc:docMk/>
            <pc:sldMk cId="3021647897" sldId="341"/>
            <ac:inkMk id="2" creationId="{4F040BC4-2C65-E618-0241-10776CC7BD44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07.338" v="20" actId="478"/>
        <pc:sldMkLst>
          <pc:docMk/>
          <pc:sldMk cId="2180642748" sldId="342"/>
        </pc:sldMkLst>
        <pc:inkChg chg="del">
          <ac:chgData name="mehmet sait özdemir" userId="dce2c172-62e6-4d50-b888-93ec6715f647" providerId="ADAL" clId="{39305C9B-FE55-46C8-8918-A6EFB9783431}" dt="2023-10-11T16:56:07.338" v="20" actId="478"/>
          <ac:inkMkLst>
            <pc:docMk/>
            <pc:sldMk cId="2180642748" sldId="342"/>
            <ac:inkMk id="2" creationId="{1D3021D6-49E6-96AE-71AB-78E8D8C087D1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13.499" v="22" actId="478"/>
        <pc:sldMkLst>
          <pc:docMk/>
          <pc:sldMk cId="498548398" sldId="343"/>
        </pc:sldMkLst>
        <pc:grpChg chg="del">
          <ac:chgData name="mehmet sait özdemir" userId="dce2c172-62e6-4d50-b888-93ec6715f647" providerId="ADAL" clId="{39305C9B-FE55-46C8-8918-A6EFB9783431}" dt="2023-10-11T16:56:11.160" v="21" actId="478"/>
          <ac:grpSpMkLst>
            <pc:docMk/>
            <pc:sldMk cId="498548398" sldId="343"/>
            <ac:grpSpMk id="39" creationId="{25A137EF-44A7-EA10-B42C-148AD1709E92}"/>
          </ac:grpSpMkLst>
        </pc:grpChg>
        <pc:grpChg chg="del">
          <ac:chgData name="mehmet sait özdemir" userId="dce2c172-62e6-4d50-b888-93ec6715f647" providerId="ADAL" clId="{39305C9B-FE55-46C8-8918-A6EFB9783431}" dt="2023-10-11T16:56:13.499" v="22" actId="478"/>
          <ac:grpSpMkLst>
            <pc:docMk/>
            <pc:sldMk cId="498548398" sldId="343"/>
            <ac:grpSpMk id="60" creationId="{3AA060BA-209C-E89F-59B4-2A50D0DE941C}"/>
          </ac:grpSpMkLst>
        </pc:grpChg>
        <pc:inkChg chg="del">
          <ac:chgData name="mehmet sait özdemir" userId="dce2c172-62e6-4d50-b888-93ec6715f647" providerId="ADAL" clId="{39305C9B-FE55-46C8-8918-A6EFB9783431}" dt="2023-10-11T16:56:11.160" v="21" actId="478"/>
          <ac:inkMkLst>
            <pc:docMk/>
            <pc:sldMk cId="498548398" sldId="343"/>
            <ac:inkMk id="2" creationId="{A4881DD0-B773-9443-0F46-B9D0DD7638F0}"/>
          </ac:inkMkLst>
        </pc:inkChg>
        <pc:inkChg chg="del">
          <ac:chgData name="mehmet sait özdemir" userId="dce2c172-62e6-4d50-b888-93ec6715f647" providerId="ADAL" clId="{39305C9B-FE55-46C8-8918-A6EFB9783431}" dt="2023-10-11T16:56:11.160" v="21" actId="478"/>
          <ac:inkMkLst>
            <pc:docMk/>
            <pc:sldMk cId="498548398" sldId="343"/>
            <ac:inkMk id="53" creationId="{7E3B07E1-1C25-5DB6-8C94-CB921980B34B}"/>
          </ac:inkMkLst>
        </pc:inkChg>
        <pc:inkChg chg="del">
          <ac:chgData name="mehmet sait özdemir" userId="dce2c172-62e6-4d50-b888-93ec6715f647" providerId="ADAL" clId="{39305C9B-FE55-46C8-8918-A6EFB9783431}" dt="2023-10-11T16:56:11.160" v="21" actId="478"/>
          <ac:inkMkLst>
            <pc:docMk/>
            <pc:sldMk cId="498548398" sldId="343"/>
            <ac:inkMk id="54" creationId="{DD80B4AD-D90D-8481-5A83-E1482B04B73E}"/>
          </ac:inkMkLst>
        </pc:inkChg>
        <pc:inkChg chg="del">
          <ac:chgData name="mehmet sait özdemir" userId="dce2c172-62e6-4d50-b888-93ec6715f647" providerId="ADAL" clId="{39305C9B-FE55-46C8-8918-A6EFB9783431}" dt="2023-10-11T16:56:11.160" v="21" actId="478"/>
          <ac:inkMkLst>
            <pc:docMk/>
            <pc:sldMk cId="498548398" sldId="343"/>
            <ac:inkMk id="55" creationId="{AF56AF4C-1167-8F3E-9EFC-D5BACB0E252C}"/>
          </ac:inkMkLst>
        </pc:inkChg>
      </pc:sldChg>
      <pc:sldChg chg="addSp delSp mod">
        <pc:chgData name="mehmet sait özdemir" userId="dce2c172-62e6-4d50-b888-93ec6715f647" providerId="ADAL" clId="{39305C9B-FE55-46C8-8918-A6EFB9783431}" dt="2023-10-11T16:56:20.624" v="27" actId="478"/>
        <pc:sldMkLst>
          <pc:docMk/>
          <pc:sldMk cId="1018606531" sldId="344"/>
        </pc:sldMkLst>
        <pc:grpChg chg="del">
          <ac:chgData name="mehmet sait özdemir" userId="dce2c172-62e6-4d50-b888-93ec6715f647" providerId="ADAL" clId="{39305C9B-FE55-46C8-8918-A6EFB9783431}" dt="2023-10-11T16:56:19.785" v="26" actId="478"/>
          <ac:grpSpMkLst>
            <pc:docMk/>
            <pc:sldMk cId="1018606531" sldId="344"/>
            <ac:grpSpMk id="6" creationId="{249B40C6-0BB9-4286-AE1F-C50D71D45CE1}"/>
          </ac:grpSpMkLst>
        </pc:grpChg>
        <pc:picChg chg="add del">
          <ac:chgData name="mehmet sait özdemir" userId="dce2c172-62e6-4d50-b888-93ec6715f647" providerId="ADAL" clId="{39305C9B-FE55-46C8-8918-A6EFB9783431}" dt="2023-10-11T16:56:18.752" v="25" actId="478"/>
          <ac:picMkLst>
            <pc:docMk/>
            <pc:sldMk cId="1018606531" sldId="344"/>
            <ac:picMk id="3" creationId="{5E0A6135-DE8F-BF4D-17F3-E970A64326A3}"/>
          </ac:picMkLst>
        </pc:picChg>
        <pc:inkChg chg="del">
          <ac:chgData name="mehmet sait özdemir" userId="dce2c172-62e6-4d50-b888-93ec6715f647" providerId="ADAL" clId="{39305C9B-FE55-46C8-8918-A6EFB9783431}" dt="2023-10-11T16:56:16.756" v="23" actId="478"/>
          <ac:inkMkLst>
            <pc:docMk/>
            <pc:sldMk cId="1018606531" sldId="344"/>
            <ac:inkMk id="7" creationId="{E092E7F2-E6FA-30F1-0FAA-900DBC1424B2}"/>
          </ac:inkMkLst>
        </pc:inkChg>
        <pc:inkChg chg="del">
          <ac:chgData name="mehmet sait özdemir" userId="dce2c172-62e6-4d50-b888-93ec6715f647" providerId="ADAL" clId="{39305C9B-FE55-46C8-8918-A6EFB9783431}" dt="2023-10-11T16:56:16.756" v="23" actId="478"/>
          <ac:inkMkLst>
            <pc:docMk/>
            <pc:sldMk cId="1018606531" sldId="344"/>
            <ac:inkMk id="8" creationId="{3704B5AE-D4B8-B713-20C2-AAAE7AF0FFAC}"/>
          </ac:inkMkLst>
        </pc:inkChg>
        <pc:inkChg chg="del">
          <ac:chgData name="mehmet sait özdemir" userId="dce2c172-62e6-4d50-b888-93ec6715f647" providerId="ADAL" clId="{39305C9B-FE55-46C8-8918-A6EFB9783431}" dt="2023-10-11T16:56:20.624" v="27" actId="478"/>
          <ac:inkMkLst>
            <pc:docMk/>
            <pc:sldMk cId="1018606531" sldId="344"/>
            <ac:inkMk id="9" creationId="{91163036-6A84-62A3-8D92-5E65BE165532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25.879" v="30" actId="478"/>
        <pc:sldMkLst>
          <pc:docMk/>
          <pc:sldMk cId="2589111021" sldId="345"/>
        </pc:sldMkLst>
        <pc:grpChg chg="del">
          <ac:chgData name="mehmet sait özdemir" userId="dce2c172-62e6-4d50-b888-93ec6715f647" providerId="ADAL" clId="{39305C9B-FE55-46C8-8918-A6EFB9783431}" dt="2023-10-11T16:56:23.431" v="28" actId="478"/>
          <ac:grpSpMkLst>
            <pc:docMk/>
            <pc:sldMk cId="2589111021" sldId="345"/>
            <ac:grpSpMk id="8" creationId="{E3D03F78-4A1A-0FB2-4300-19DAB7165ED7}"/>
          </ac:grpSpMkLst>
        </pc:grpChg>
        <pc:grpChg chg="del">
          <ac:chgData name="mehmet sait özdemir" userId="dce2c172-62e6-4d50-b888-93ec6715f647" providerId="ADAL" clId="{39305C9B-FE55-46C8-8918-A6EFB9783431}" dt="2023-10-11T16:56:23.431" v="28" actId="478"/>
          <ac:grpSpMkLst>
            <pc:docMk/>
            <pc:sldMk cId="2589111021" sldId="345"/>
            <ac:grpSpMk id="18" creationId="{B02A60A7-2D15-0430-81C3-0E6859A5AF4B}"/>
          </ac:grpSpMkLst>
        </pc:grpChg>
        <pc:inkChg chg="del">
          <ac:chgData name="mehmet sait özdemir" userId="dce2c172-62e6-4d50-b888-93ec6715f647" providerId="ADAL" clId="{39305C9B-FE55-46C8-8918-A6EFB9783431}" dt="2023-10-11T16:56:23.431" v="28" actId="478"/>
          <ac:inkMkLst>
            <pc:docMk/>
            <pc:sldMk cId="2589111021" sldId="345"/>
            <ac:inkMk id="2" creationId="{E932F5C1-7C44-4824-C8E4-381379AC84F2}"/>
          </ac:inkMkLst>
        </pc:inkChg>
        <pc:inkChg chg="del">
          <ac:chgData name="mehmet sait özdemir" userId="dce2c172-62e6-4d50-b888-93ec6715f647" providerId="ADAL" clId="{39305C9B-FE55-46C8-8918-A6EFB9783431}" dt="2023-10-11T16:56:25.879" v="30" actId="478"/>
          <ac:inkMkLst>
            <pc:docMk/>
            <pc:sldMk cId="2589111021" sldId="345"/>
            <ac:inkMk id="19" creationId="{4BF3757A-3BC1-5EC5-6858-9BB8BB70B68C}"/>
          </ac:inkMkLst>
        </pc:inkChg>
        <pc:inkChg chg="del">
          <ac:chgData name="mehmet sait özdemir" userId="dce2c172-62e6-4d50-b888-93ec6715f647" providerId="ADAL" clId="{39305C9B-FE55-46C8-8918-A6EFB9783431}" dt="2023-10-11T16:56:24.488" v="29" actId="478"/>
          <ac:inkMkLst>
            <pc:docMk/>
            <pc:sldMk cId="2589111021" sldId="345"/>
            <ac:inkMk id="20" creationId="{9900C795-C7A7-C761-A88B-4D1FB4013EF4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28.764" v="31" actId="478"/>
        <pc:sldMkLst>
          <pc:docMk/>
          <pc:sldMk cId="1589535628" sldId="346"/>
        </pc:sldMkLst>
        <pc:grpChg chg="del">
          <ac:chgData name="mehmet sait özdemir" userId="dce2c172-62e6-4d50-b888-93ec6715f647" providerId="ADAL" clId="{39305C9B-FE55-46C8-8918-A6EFB9783431}" dt="2023-10-11T16:56:28.764" v="31" actId="478"/>
          <ac:grpSpMkLst>
            <pc:docMk/>
            <pc:sldMk cId="1589535628" sldId="346"/>
            <ac:grpSpMk id="21" creationId="{8616A702-B768-428C-4509-B0549E955D16}"/>
          </ac:grpSpMkLst>
        </pc:grpChg>
      </pc:sldChg>
      <pc:sldChg chg="delSp mod">
        <pc:chgData name="mehmet sait özdemir" userId="dce2c172-62e6-4d50-b888-93ec6715f647" providerId="ADAL" clId="{39305C9B-FE55-46C8-8918-A6EFB9783431}" dt="2023-10-11T16:56:33.332" v="32" actId="478"/>
        <pc:sldMkLst>
          <pc:docMk/>
          <pc:sldMk cId="55052771" sldId="347"/>
        </pc:sldMkLst>
        <pc:inkChg chg="del">
          <ac:chgData name="mehmet sait özdemir" userId="dce2c172-62e6-4d50-b888-93ec6715f647" providerId="ADAL" clId="{39305C9B-FE55-46C8-8918-A6EFB9783431}" dt="2023-10-11T16:56:33.332" v="32" actId="478"/>
          <ac:inkMkLst>
            <pc:docMk/>
            <pc:sldMk cId="55052771" sldId="347"/>
            <ac:inkMk id="2" creationId="{50BB30DC-05FA-F873-5A37-33C4EB838B3B}"/>
          </ac:inkMkLst>
        </pc:inkChg>
        <pc:inkChg chg="del">
          <ac:chgData name="mehmet sait özdemir" userId="dce2c172-62e6-4d50-b888-93ec6715f647" providerId="ADAL" clId="{39305C9B-FE55-46C8-8918-A6EFB9783431}" dt="2023-10-11T16:56:33.332" v="32" actId="478"/>
          <ac:inkMkLst>
            <pc:docMk/>
            <pc:sldMk cId="55052771" sldId="347"/>
            <ac:inkMk id="4" creationId="{626AF19A-4F12-DCB0-A0CA-27AD2E08D9BB}"/>
          </ac:inkMkLst>
        </pc:inkChg>
        <pc:inkChg chg="del">
          <ac:chgData name="mehmet sait özdemir" userId="dce2c172-62e6-4d50-b888-93ec6715f647" providerId="ADAL" clId="{39305C9B-FE55-46C8-8918-A6EFB9783431}" dt="2023-10-11T16:56:33.332" v="32" actId="478"/>
          <ac:inkMkLst>
            <pc:docMk/>
            <pc:sldMk cId="55052771" sldId="347"/>
            <ac:inkMk id="5" creationId="{0AA69932-D0AC-D752-6AF2-59727B55BBCE}"/>
          </ac:inkMkLst>
        </pc:inkChg>
        <pc:inkChg chg="del">
          <ac:chgData name="mehmet sait özdemir" userId="dce2c172-62e6-4d50-b888-93ec6715f647" providerId="ADAL" clId="{39305C9B-FE55-46C8-8918-A6EFB9783431}" dt="2023-10-11T16:56:33.332" v="32" actId="478"/>
          <ac:inkMkLst>
            <pc:docMk/>
            <pc:sldMk cId="55052771" sldId="347"/>
            <ac:inkMk id="6" creationId="{C6FEE3E5-1D4A-A8CC-EE45-66DBB2AEE3BF}"/>
          </ac:inkMkLst>
        </pc:inkChg>
        <pc:inkChg chg="del">
          <ac:chgData name="mehmet sait özdemir" userId="dce2c172-62e6-4d50-b888-93ec6715f647" providerId="ADAL" clId="{39305C9B-FE55-46C8-8918-A6EFB9783431}" dt="2023-10-11T16:56:33.332" v="32" actId="478"/>
          <ac:inkMkLst>
            <pc:docMk/>
            <pc:sldMk cId="55052771" sldId="347"/>
            <ac:inkMk id="7" creationId="{20E3DE8C-6B02-86D4-BCDC-B0F7FB6B4877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38.442" v="34" actId="478"/>
        <pc:sldMkLst>
          <pc:docMk/>
          <pc:sldMk cId="1929892954" sldId="348"/>
        </pc:sldMkLst>
        <pc:grpChg chg="del">
          <ac:chgData name="mehmet sait özdemir" userId="dce2c172-62e6-4d50-b888-93ec6715f647" providerId="ADAL" clId="{39305C9B-FE55-46C8-8918-A6EFB9783431}" dt="2023-10-11T16:56:37.265" v="33" actId="478"/>
          <ac:grpSpMkLst>
            <pc:docMk/>
            <pc:sldMk cId="1929892954" sldId="348"/>
            <ac:grpSpMk id="14" creationId="{CFEC6B38-5CD5-F789-A51F-19450A005CB0}"/>
          </ac:grpSpMkLst>
        </pc:grpChg>
        <pc:grpChg chg="del">
          <ac:chgData name="mehmet sait özdemir" userId="dce2c172-62e6-4d50-b888-93ec6715f647" providerId="ADAL" clId="{39305C9B-FE55-46C8-8918-A6EFB9783431}" dt="2023-10-11T16:56:37.265" v="33" actId="478"/>
          <ac:grpSpMkLst>
            <pc:docMk/>
            <pc:sldMk cId="1929892954" sldId="348"/>
            <ac:grpSpMk id="29" creationId="{22AC34E1-A6D0-C450-D613-4CCB3551F890}"/>
          </ac:grpSpMkLst>
        </pc:grpChg>
        <pc:inkChg chg="del">
          <ac:chgData name="mehmet sait özdemir" userId="dce2c172-62e6-4d50-b888-93ec6715f647" providerId="ADAL" clId="{39305C9B-FE55-46C8-8918-A6EFB9783431}" dt="2023-10-11T16:56:37.265" v="33" actId="478"/>
          <ac:inkMkLst>
            <pc:docMk/>
            <pc:sldMk cId="1929892954" sldId="348"/>
            <ac:inkMk id="2" creationId="{4D2DF632-D3F1-3CA5-069A-4ECD10735E8B}"/>
          </ac:inkMkLst>
        </pc:inkChg>
        <pc:inkChg chg="del">
          <ac:chgData name="mehmet sait özdemir" userId="dce2c172-62e6-4d50-b888-93ec6715f647" providerId="ADAL" clId="{39305C9B-FE55-46C8-8918-A6EFB9783431}" dt="2023-10-11T16:56:37.265" v="33" actId="478"/>
          <ac:inkMkLst>
            <pc:docMk/>
            <pc:sldMk cId="1929892954" sldId="348"/>
            <ac:inkMk id="4" creationId="{5582DB60-370D-17DE-CEF4-FC0E03C3DC45}"/>
          </ac:inkMkLst>
        </pc:inkChg>
        <pc:inkChg chg="del">
          <ac:chgData name="mehmet sait özdemir" userId="dce2c172-62e6-4d50-b888-93ec6715f647" providerId="ADAL" clId="{39305C9B-FE55-46C8-8918-A6EFB9783431}" dt="2023-10-11T16:56:38.442" v="34" actId="478"/>
          <ac:inkMkLst>
            <pc:docMk/>
            <pc:sldMk cId="1929892954" sldId="348"/>
            <ac:inkMk id="30" creationId="{A187B2C4-3F0E-42CC-CDBD-F5095C3AB1F5}"/>
          </ac:inkMkLst>
        </pc:inkChg>
        <pc:inkChg chg="del">
          <ac:chgData name="mehmet sait özdemir" userId="dce2c172-62e6-4d50-b888-93ec6715f647" providerId="ADAL" clId="{39305C9B-FE55-46C8-8918-A6EFB9783431}" dt="2023-10-11T16:56:38.442" v="34" actId="478"/>
          <ac:inkMkLst>
            <pc:docMk/>
            <pc:sldMk cId="1929892954" sldId="348"/>
            <ac:inkMk id="31" creationId="{558C11E1-158D-F7D8-6924-28B87FF1C377}"/>
          </ac:inkMkLst>
        </pc:inkChg>
        <pc:inkChg chg="del">
          <ac:chgData name="mehmet sait özdemir" userId="dce2c172-62e6-4d50-b888-93ec6715f647" providerId="ADAL" clId="{39305C9B-FE55-46C8-8918-A6EFB9783431}" dt="2023-10-11T16:56:38.442" v="34" actId="478"/>
          <ac:inkMkLst>
            <pc:docMk/>
            <pc:sldMk cId="1929892954" sldId="348"/>
            <ac:inkMk id="32" creationId="{EA4E3149-DE8D-CA6D-04C2-CEE7D65F233E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41.210" v="35" actId="478"/>
        <pc:sldMkLst>
          <pc:docMk/>
          <pc:sldMk cId="1810709137" sldId="349"/>
        </pc:sldMkLst>
        <pc:inkChg chg="del">
          <ac:chgData name="mehmet sait özdemir" userId="dce2c172-62e6-4d50-b888-93ec6715f647" providerId="ADAL" clId="{39305C9B-FE55-46C8-8918-A6EFB9783431}" dt="2023-10-11T16:56:41.210" v="35" actId="478"/>
          <ac:inkMkLst>
            <pc:docMk/>
            <pc:sldMk cId="1810709137" sldId="349"/>
            <ac:inkMk id="2" creationId="{2764EF7E-FE02-635F-0AC2-13CA2DEB8201}"/>
          </ac:inkMkLst>
        </pc:inkChg>
        <pc:inkChg chg="del">
          <ac:chgData name="mehmet sait özdemir" userId="dce2c172-62e6-4d50-b888-93ec6715f647" providerId="ADAL" clId="{39305C9B-FE55-46C8-8918-A6EFB9783431}" dt="2023-10-11T16:56:41.210" v="35" actId="478"/>
          <ac:inkMkLst>
            <pc:docMk/>
            <pc:sldMk cId="1810709137" sldId="349"/>
            <ac:inkMk id="4" creationId="{31A315FD-EB71-51D8-2659-FA9DA5798299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44.035" v="36" actId="478"/>
        <pc:sldMkLst>
          <pc:docMk/>
          <pc:sldMk cId="1413726056" sldId="350"/>
        </pc:sldMkLst>
        <pc:grpChg chg="del">
          <ac:chgData name="mehmet sait özdemir" userId="dce2c172-62e6-4d50-b888-93ec6715f647" providerId="ADAL" clId="{39305C9B-FE55-46C8-8918-A6EFB9783431}" dt="2023-10-11T16:56:44.035" v="36" actId="478"/>
          <ac:grpSpMkLst>
            <pc:docMk/>
            <pc:sldMk cId="1413726056" sldId="350"/>
            <ac:grpSpMk id="5" creationId="{3EEA980A-B445-93F5-8007-5475AF40E903}"/>
          </ac:grpSpMkLst>
        </pc:grpChg>
        <pc:grpChg chg="del">
          <ac:chgData name="mehmet sait özdemir" userId="dce2c172-62e6-4d50-b888-93ec6715f647" providerId="ADAL" clId="{39305C9B-FE55-46C8-8918-A6EFB9783431}" dt="2023-10-11T16:56:44.035" v="36" actId="478"/>
          <ac:grpSpMkLst>
            <pc:docMk/>
            <pc:sldMk cId="1413726056" sldId="350"/>
            <ac:grpSpMk id="13" creationId="{D526CC74-BE3B-4EBB-E55C-E46C1E2569C7}"/>
          </ac:grpSpMkLst>
        </pc:grpChg>
      </pc:sldChg>
      <pc:sldChg chg="delSp mod">
        <pc:chgData name="mehmet sait özdemir" userId="dce2c172-62e6-4d50-b888-93ec6715f647" providerId="ADAL" clId="{39305C9B-FE55-46C8-8918-A6EFB9783431}" dt="2023-10-11T16:56:46.858" v="37" actId="478"/>
        <pc:sldMkLst>
          <pc:docMk/>
          <pc:sldMk cId="2483247556" sldId="351"/>
        </pc:sldMkLst>
        <pc:inkChg chg="del">
          <ac:chgData name="mehmet sait özdemir" userId="dce2c172-62e6-4d50-b888-93ec6715f647" providerId="ADAL" clId="{39305C9B-FE55-46C8-8918-A6EFB9783431}" dt="2023-10-11T16:56:46.858" v="37" actId="478"/>
          <ac:inkMkLst>
            <pc:docMk/>
            <pc:sldMk cId="2483247556" sldId="351"/>
            <ac:inkMk id="2" creationId="{F0C5E18C-2BEB-9DF3-24F7-B59D3817CCB9}"/>
          </ac:inkMkLst>
        </pc:inkChg>
        <pc:inkChg chg="del">
          <ac:chgData name="mehmet sait özdemir" userId="dce2c172-62e6-4d50-b888-93ec6715f647" providerId="ADAL" clId="{39305C9B-FE55-46C8-8918-A6EFB9783431}" dt="2023-10-11T16:56:46.858" v="37" actId="478"/>
          <ac:inkMkLst>
            <pc:docMk/>
            <pc:sldMk cId="2483247556" sldId="351"/>
            <ac:inkMk id="4" creationId="{A25D845A-6319-06A3-D7FA-89D459DE0E3D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52.527" v="41" actId="478"/>
        <pc:sldMkLst>
          <pc:docMk/>
          <pc:sldMk cId="2653225395" sldId="352"/>
        </pc:sldMkLst>
        <pc:grpChg chg="del">
          <ac:chgData name="mehmet sait özdemir" userId="dce2c172-62e6-4d50-b888-93ec6715f647" providerId="ADAL" clId="{39305C9B-FE55-46C8-8918-A6EFB9783431}" dt="2023-10-11T16:56:50.595" v="39" actId="478"/>
          <ac:grpSpMkLst>
            <pc:docMk/>
            <pc:sldMk cId="2653225395" sldId="352"/>
            <ac:grpSpMk id="12" creationId="{30E3BBE3-DD05-6C76-025D-1E0588D5CD75}"/>
          </ac:grpSpMkLst>
        </pc:grpChg>
        <pc:grpChg chg="del">
          <ac:chgData name="mehmet sait özdemir" userId="dce2c172-62e6-4d50-b888-93ec6715f647" providerId="ADAL" clId="{39305C9B-FE55-46C8-8918-A6EFB9783431}" dt="2023-10-11T16:56:51.673" v="40" actId="478"/>
          <ac:grpSpMkLst>
            <pc:docMk/>
            <pc:sldMk cId="2653225395" sldId="352"/>
            <ac:grpSpMk id="15" creationId="{496ED33D-C830-3199-96FA-C148C8E3AB33}"/>
          </ac:grpSpMkLst>
        </pc:grpChg>
        <pc:grpChg chg="del">
          <ac:chgData name="mehmet sait özdemir" userId="dce2c172-62e6-4d50-b888-93ec6715f647" providerId="ADAL" clId="{39305C9B-FE55-46C8-8918-A6EFB9783431}" dt="2023-10-11T16:56:52.527" v="41" actId="478"/>
          <ac:grpSpMkLst>
            <pc:docMk/>
            <pc:sldMk cId="2653225395" sldId="352"/>
            <ac:grpSpMk id="18" creationId="{82BEF74A-168D-7523-0D50-9C9AEA454419}"/>
          </ac:grpSpMkLst>
        </pc:grpChg>
        <pc:inkChg chg="del">
          <ac:chgData name="mehmet sait özdemir" userId="dce2c172-62e6-4d50-b888-93ec6715f647" providerId="ADAL" clId="{39305C9B-FE55-46C8-8918-A6EFB9783431}" dt="2023-10-11T16:56:49.796" v="38" actId="478"/>
          <ac:inkMkLst>
            <pc:docMk/>
            <pc:sldMk cId="2653225395" sldId="352"/>
            <ac:inkMk id="2" creationId="{1B477630-B37F-9502-8F5B-4D761B35ED3D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55.807" v="42" actId="478"/>
        <pc:sldMkLst>
          <pc:docMk/>
          <pc:sldMk cId="3340561707" sldId="353"/>
        </pc:sldMkLst>
        <pc:inkChg chg="del">
          <ac:chgData name="mehmet sait özdemir" userId="dce2c172-62e6-4d50-b888-93ec6715f647" providerId="ADAL" clId="{39305C9B-FE55-46C8-8918-A6EFB9783431}" dt="2023-10-11T16:56:55.807" v="42" actId="478"/>
          <ac:inkMkLst>
            <pc:docMk/>
            <pc:sldMk cId="3340561707" sldId="353"/>
            <ac:inkMk id="2" creationId="{148C6DBA-E275-8049-C705-02CDFB61E3DE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6:58.465" v="43" actId="478"/>
        <pc:sldMkLst>
          <pc:docMk/>
          <pc:sldMk cId="465460257" sldId="354"/>
        </pc:sldMkLst>
        <pc:grpChg chg="del">
          <ac:chgData name="mehmet sait özdemir" userId="dce2c172-62e6-4d50-b888-93ec6715f647" providerId="ADAL" clId="{39305C9B-FE55-46C8-8918-A6EFB9783431}" dt="2023-10-11T16:56:58.465" v="43" actId="478"/>
          <ac:grpSpMkLst>
            <pc:docMk/>
            <pc:sldMk cId="465460257" sldId="354"/>
            <ac:grpSpMk id="9" creationId="{5685F9C8-0F12-384F-FC68-62E9E33B7D0A}"/>
          </ac:grpSpMkLst>
        </pc:grpChg>
        <pc:inkChg chg="del">
          <ac:chgData name="mehmet sait özdemir" userId="dce2c172-62e6-4d50-b888-93ec6715f647" providerId="ADAL" clId="{39305C9B-FE55-46C8-8918-A6EFB9783431}" dt="2023-10-11T16:56:58.465" v="43" actId="478"/>
          <ac:inkMkLst>
            <pc:docMk/>
            <pc:sldMk cId="465460257" sldId="354"/>
            <ac:inkMk id="2" creationId="{302BD3FF-F6B7-9775-D589-892CA6EDD7D0}"/>
          </ac:inkMkLst>
        </pc:inkChg>
        <pc:inkChg chg="del">
          <ac:chgData name="mehmet sait özdemir" userId="dce2c172-62e6-4d50-b888-93ec6715f647" providerId="ADAL" clId="{39305C9B-FE55-46C8-8918-A6EFB9783431}" dt="2023-10-11T16:56:58.465" v="43" actId="478"/>
          <ac:inkMkLst>
            <pc:docMk/>
            <pc:sldMk cId="465460257" sldId="354"/>
            <ac:inkMk id="7" creationId="{ECA3742B-4671-75A6-8429-6378E3D222EE}"/>
          </ac:inkMkLst>
        </pc:inkChg>
        <pc:inkChg chg="del">
          <ac:chgData name="mehmet sait özdemir" userId="dce2c172-62e6-4d50-b888-93ec6715f647" providerId="ADAL" clId="{39305C9B-FE55-46C8-8918-A6EFB9783431}" dt="2023-10-11T16:56:58.465" v="43" actId="478"/>
          <ac:inkMkLst>
            <pc:docMk/>
            <pc:sldMk cId="465460257" sldId="354"/>
            <ac:inkMk id="12" creationId="{A5A1EA77-4AD3-B7CF-8D9B-74BE436CA758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7:01.496" v="44" actId="478"/>
        <pc:sldMkLst>
          <pc:docMk/>
          <pc:sldMk cId="2176448224" sldId="355"/>
        </pc:sldMkLst>
        <pc:inkChg chg="del">
          <ac:chgData name="mehmet sait özdemir" userId="dce2c172-62e6-4d50-b888-93ec6715f647" providerId="ADAL" clId="{39305C9B-FE55-46C8-8918-A6EFB9783431}" dt="2023-10-11T16:57:01.496" v="44" actId="478"/>
          <ac:inkMkLst>
            <pc:docMk/>
            <pc:sldMk cId="2176448224" sldId="355"/>
            <ac:inkMk id="2" creationId="{7E90A4F6-ABEA-ECD6-68D3-B8C845D37EA5}"/>
          </ac:inkMkLst>
        </pc:inkChg>
        <pc:inkChg chg="del">
          <ac:chgData name="mehmet sait özdemir" userId="dce2c172-62e6-4d50-b888-93ec6715f647" providerId="ADAL" clId="{39305C9B-FE55-46C8-8918-A6EFB9783431}" dt="2023-10-11T16:57:01.496" v="44" actId="478"/>
          <ac:inkMkLst>
            <pc:docMk/>
            <pc:sldMk cId="2176448224" sldId="355"/>
            <ac:inkMk id="4" creationId="{91F34EE1-568D-C203-1D3F-EE91572CD416}"/>
          </ac:inkMkLst>
        </pc:inkChg>
        <pc:inkChg chg="del">
          <ac:chgData name="mehmet sait özdemir" userId="dce2c172-62e6-4d50-b888-93ec6715f647" providerId="ADAL" clId="{39305C9B-FE55-46C8-8918-A6EFB9783431}" dt="2023-10-11T16:57:01.496" v="44" actId="478"/>
          <ac:inkMkLst>
            <pc:docMk/>
            <pc:sldMk cId="2176448224" sldId="355"/>
            <ac:inkMk id="5" creationId="{E60ABDAE-9CF0-E208-F89C-E5C665282A7D}"/>
          </ac:inkMkLst>
        </pc:inkChg>
        <pc:inkChg chg="del">
          <ac:chgData name="mehmet sait özdemir" userId="dce2c172-62e6-4d50-b888-93ec6715f647" providerId="ADAL" clId="{39305C9B-FE55-46C8-8918-A6EFB9783431}" dt="2023-10-11T16:57:01.496" v="44" actId="478"/>
          <ac:inkMkLst>
            <pc:docMk/>
            <pc:sldMk cId="2176448224" sldId="355"/>
            <ac:inkMk id="6" creationId="{161A9642-5A86-3DBA-D194-4F438871B313}"/>
          </ac:inkMkLst>
        </pc:inkChg>
        <pc:inkChg chg="del">
          <ac:chgData name="mehmet sait özdemir" userId="dce2c172-62e6-4d50-b888-93ec6715f647" providerId="ADAL" clId="{39305C9B-FE55-46C8-8918-A6EFB9783431}" dt="2023-10-11T16:57:01.496" v="44" actId="478"/>
          <ac:inkMkLst>
            <pc:docMk/>
            <pc:sldMk cId="2176448224" sldId="355"/>
            <ac:inkMk id="7" creationId="{E9002DFB-95C2-FE64-6AC7-B71167B948C5}"/>
          </ac:inkMkLst>
        </pc:inkChg>
      </pc:sldChg>
      <pc:sldChg chg="delSp mod">
        <pc:chgData name="mehmet sait özdemir" userId="dce2c172-62e6-4d50-b888-93ec6715f647" providerId="ADAL" clId="{39305C9B-FE55-46C8-8918-A6EFB9783431}" dt="2023-10-11T16:57:05.954" v="46" actId="478"/>
        <pc:sldMkLst>
          <pc:docMk/>
          <pc:sldMk cId="4274567787" sldId="356"/>
        </pc:sldMkLst>
        <pc:grpChg chg="del">
          <ac:chgData name="mehmet sait özdemir" userId="dce2c172-62e6-4d50-b888-93ec6715f647" providerId="ADAL" clId="{39305C9B-FE55-46C8-8918-A6EFB9783431}" dt="2023-10-11T16:57:05.954" v="46" actId="478"/>
          <ac:grpSpMkLst>
            <pc:docMk/>
            <pc:sldMk cId="4274567787" sldId="356"/>
            <ac:grpSpMk id="38" creationId="{9DBCC80F-E36C-0765-41CE-9AA6E28FB550}"/>
          </ac:grpSpMkLst>
        </pc:grp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2" creationId="{A6BC0890-8636-11E8-977E-1B030D773910}"/>
          </ac:inkMkLst>
        </pc:ink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5" creationId="{954ECE43-9794-7ACE-A61A-64F19A55F4BE}"/>
          </ac:inkMkLst>
        </pc:ink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6" creationId="{04F9255C-F4AD-30DA-5BDA-AC0C1ACE59A0}"/>
          </ac:inkMkLst>
        </pc:ink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32" creationId="{9EFB8555-7907-2AB7-34DF-61EFC90D3C8B}"/>
          </ac:inkMkLst>
        </pc:ink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39" creationId="{5034CF37-EAC2-37D2-6316-6FFFF81AA6A2}"/>
          </ac:inkMkLst>
        </pc:ink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40" creationId="{AA7CF380-8EBD-7A0C-3866-BF80DFB05384}"/>
          </ac:inkMkLst>
        </pc:inkChg>
        <pc:inkChg chg="del">
          <ac:chgData name="mehmet sait özdemir" userId="dce2c172-62e6-4d50-b888-93ec6715f647" providerId="ADAL" clId="{39305C9B-FE55-46C8-8918-A6EFB9783431}" dt="2023-10-11T16:57:04.912" v="45" actId="478"/>
          <ac:inkMkLst>
            <pc:docMk/>
            <pc:sldMk cId="4274567787" sldId="356"/>
            <ac:inkMk id="41" creationId="{5D4D6D28-7779-7907-B339-184E5EBF975A}"/>
          </ac:inkMkLst>
        </pc:inkChg>
      </pc:sldChg>
    </pc:docChg>
  </pc:docChgLst>
  <pc:docChgLst>
    <pc:chgData name="mehmet sait özdemir" userId="dce2c172-62e6-4d50-b888-93ec6715f647" providerId="ADAL" clId="{47B72446-EEFF-475A-80A9-31CDD6A0C5A8}"/>
    <pc:docChg chg="custSel delSld modSld sldOrd">
      <pc:chgData name="mehmet sait özdemir" userId="dce2c172-62e6-4d50-b888-93ec6715f647" providerId="ADAL" clId="{47B72446-EEFF-475A-80A9-31CDD6A0C5A8}" dt="2023-08-12T08:42:27.562" v="411" actId="9405"/>
      <pc:docMkLst>
        <pc:docMk/>
      </pc:docMkLst>
      <pc:sldChg chg="addSp delSp mod">
        <pc:chgData name="mehmet sait özdemir" userId="dce2c172-62e6-4d50-b888-93ec6715f647" providerId="ADAL" clId="{47B72446-EEFF-475A-80A9-31CDD6A0C5A8}" dt="2023-08-12T08:22:23.743" v="39"/>
        <pc:sldMkLst>
          <pc:docMk/>
          <pc:sldMk cId="3890991264" sldId="257"/>
        </pc:sldMkLst>
        <pc:inkChg chg="add del">
          <ac:chgData name="mehmet sait özdemir" userId="dce2c172-62e6-4d50-b888-93ec6715f647" providerId="ADAL" clId="{47B72446-EEFF-475A-80A9-31CDD6A0C5A8}" dt="2023-08-12T08:21:13.294" v="37"/>
          <ac:inkMkLst>
            <pc:docMk/>
            <pc:sldMk cId="3890991264" sldId="257"/>
            <ac:inkMk id="2" creationId="{09F96727-1245-0B3A-9021-0C8DB9BBE127}"/>
          </ac:inkMkLst>
        </pc:inkChg>
        <pc:inkChg chg="add del">
          <ac:chgData name="mehmet sait özdemir" userId="dce2c172-62e6-4d50-b888-93ec6715f647" providerId="ADAL" clId="{47B72446-EEFF-475A-80A9-31CDD6A0C5A8}" dt="2023-08-12T08:22:23.743" v="39"/>
          <ac:inkMkLst>
            <pc:docMk/>
            <pc:sldMk cId="3890991264" sldId="257"/>
            <ac:inkMk id="3" creationId="{BBE25DB9-BC23-46D0-3938-4B5410A5C0C3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26:54.993" v="81" actId="9405"/>
        <pc:sldMkLst>
          <pc:docMk/>
          <pc:sldMk cId="3414238819" sldId="319"/>
        </pc:sldMkLst>
        <pc:picChg chg="add mod">
          <ac:chgData name="mehmet sait özdemir" userId="dce2c172-62e6-4d50-b888-93ec6715f647" providerId="ADAL" clId="{47B72446-EEFF-475A-80A9-31CDD6A0C5A8}" dt="2023-08-11T15:00:49.214" v="5" actId="1076"/>
          <ac:picMkLst>
            <pc:docMk/>
            <pc:sldMk cId="3414238819" sldId="319"/>
            <ac:picMk id="3" creationId="{391D7C3D-3593-601D-3442-F37727B199CF}"/>
          </ac:picMkLst>
        </pc:picChg>
        <pc:inkChg chg="add">
          <ac:chgData name="mehmet sait özdemir" userId="dce2c172-62e6-4d50-b888-93ec6715f647" providerId="ADAL" clId="{47B72446-EEFF-475A-80A9-31CDD6A0C5A8}" dt="2023-08-12T08:26:46.253" v="78" actId="9405"/>
          <ac:inkMkLst>
            <pc:docMk/>
            <pc:sldMk cId="3414238819" sldId="319"/>
            <ac:inkMk id="2" creationId="{594796F9-8BB9-128B-2754-BB70764B098C}"/>
          </ac:inkMkLst>
        </pc:inkChg>
        <pc:inkChg chg="add">
          <ac:chgData name="mehmet sait özdemir" userId="dce2c172-62e6-4d50-b888-93ec6715f647" providerId="ADAL" clId="{47B72446-EEFF-475A-80A9-31CDD6A0C5A8}" dt="2023-08-12T08:26:50.657" v="79" actId="9405"/>
          <ac:inkMkLst>
            <pc:docMk/>
            <pc:sldMk cId="3414238819" sldId="319"/>
            <ac:inkMk id="4" creationId="{E389935A-A9D8-6F28-7E4C-74BA9D40D89B}"/>
          </ac:inkMkLst>
        </pc:inkChg>
        <pc:inkChg chg="add">
          <ac:chgData name="mehmet sait özdemir" userId="dce2c172-62e6-4d50-b888-93ec6715f647" providerId="ADAL" clId="{47B72446-EEFF-475A-80A9-31CDD6A0C5A8}" dt="2023-08-12T08:26:54.142" v="80" actId="9405"/>
          <ac:inkMkLst>
            <pc:docMk/>
            <pc:sldMk cId="3414238819" sldId="319"/>
            <ac:inkMk id="5" creationId="{98FA4B5C-CDF7-CCBD-D62D-47BF9EACBFCD}"/>
          </ac:inkMkLst>
        </pc:inkChg>
        <pc:inkChg chg="add">
          <ac:chgData name="mehmet sait özdemir" userId="dce2c172-62e6-4d50-b888-93ec6715f647" providerId="ADAL" clId="{47B72446-EEFF-475A-80A9-31CDD6A0C5A8}" dt="2023-08-12T08:26:54.993" v="81" actId="9405"/>
          <ac:inkMkLst>
            <pc:docMk/>
            <pc:sldMk cId="3414238819" sldId="319"/>
            <ac:inkMk id="6" creationId="{918A1911-C86F-4509-C073-9AE162106052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28:06.310" v="128"/>
        <pc:sldMkLst>
          <pc:docMk/>
          <pc:sldMk cId="1792901298" sldId="320"/>
        </pc:sldMkLst>
        <pc:grpChg chg="mod">
          <ac:chgData name="mehmet sait özdemir" userId="dce2c172-62e6-4d50-b888-93ec6715f647" providerId="ADAL" clId="{47B72446-EEFF-475A-80A9-31CDD6A0C5A8}" dt="2023-08-12T08:27:15.837" v="88"/>
          <ac:grpSpMkLst>
            <pc:docMk/>
            <pc:sldMk cId="1792901298" sldId="320"/>
            <ac:grpSpMk id="9" creationId="{521B95D7-C81E-7BE4-0982-F368335E0838}"/>
          </ac:grpSpMkLst>
        </pc:grpChg>
        <pc:grpChg chg="mod">
          <ac:chgData name="mehmet sait özdemir" userId="dce2c172-62e6-4d50-b888-93ec6715f647" providerId="ADAL" clId="{47B72446-EEFF-475A-80A9-31CDD6A0C5A8}" dt="2023-08-12T08:27:21.893" v="97"/>
          <ac:grpSpMkLst>
            <pc:docMk/>
            <pc:sldMk cId="1792901298" sldId="320"/>
            <ac:grpSpMk id="20" creationId="{007F51A0-79FB-A8FD-36EA-346A7665BF26}"/>
          </ac:grpSpMkLst>
        </pc:grpChg>
        <pc:grpChg chg="mod">
          <ac:chgData name="mehmet sait özdemir" userId="dce2c172-62e6-4d50-b888-93ec6715f647" providerId="ADAL" clId="{47B72446-EEFF-475A-80A9-31CDD6A0C5A8}" dt="2023-08-12T08:27:21.893" v="97"/>
          <ac:grpSpMkLst>
            <pc:docMk/>
            <pc:sldMk cId="1792901298" sldId="320"/>
            <ac:grpSpMk id="21" creationId="{5EBB2FCB-46BA-D333-6385-782C9F9C0B1F}"/>
          </ac:grpSpMkLst>
        </pc:grpChg>
        <pc:grpChg chg="mod">
          <ac:chgData name="mehmet sait özdemir" userId="dce2c172-62e6-4d50-b888-93ec6715f647" providerId="ADAL" clId="{47B72446-EEFF-475A-80A9-31CDD6A0C5A8}" dt="2023-08-12T08:27:48.890" v="108"/>
          <ac:grpSpMkLst>
            <pc:docMk/>
            <pc:sldMk cId="1792901298" sldId="320"/>
            <ac:grpSpMk id="32" creationId="{866C4CAB-41AD-7E80-7329-514DCBFD91B9}"/>
          </ac:grpSpMkLst>
        </pc:grpChg>
        <pc:grpChg chg="mod">
          <ac:chgData name="mehmet sait özdemir" userId="dce2c172-62e6-4d50-b888-93ec6715f647" providerId="ADAL" clId="{47B72446-EEFF-475A-80A9-31CDD6A0C5A8}" dt="2023-08-12T08:27:57.928" v="120"/>
          <ac:grpSpMkLst>
            <pc:docMk/>
            <pc:sldMk cId="1792901298" sldId="320"/>
            <ac:grpSpMk id="44" creationId="{6DA72D74-239F-C6EF-F040-8E7655C749BA}"/>
          </ac:grpSpMkLst>
        </pc:grpChg>
        <pc:grpChg chg="mod">
          <ac:chgData name="mehmet sait özdemir" userId="dce2c172-62e6-4d50-b888-93ec6715f647" providerId="ADAL" clId="{47B72446-EEFF-475A-80A9-31CDD6A0C5A8}" dt="2023-08-12T08:27:57.928" v="120"/>
          <ac:grpSpMkLst>
            <pc:docMk/>
            <pc:sldMk cId="1792901298" sldId="320"/>
            <ac:grpSpMk id="45" creationId="{48C70301-1B3C-5369-2971-FFA289623E18}"/>
          </ac:grpSpMkLst>
        </pc:grpChg>
        <pc:grpChg chg="mod">
          <ac:chgData name="mehmet sait özdemir" userId="dce2c172-62e6-4d50-b888-93ec6715f647" providerId="ADAL" clId="{47B72446-EEFF-475A-80A9-31CDD6A0C5A8}" dt="2023-08-12T08:28:06.310" v="128"/>
          <ac:grpSpMkLst>
            <pc:docMk/>
            <pc:sldMk cId="1792901298" sldId="320"/>
            <ac:grpSpMk id="53" creationId="{511A0F77-FF35-CD90-A9DA-8504D82F9C82}"/>
          </ac:grpSpMkLst>
        </pc:grpChg>
        <pc:picChg chg="add mod">
          <ac:chgData name="mehmet sait özdemir" userId="dce2c172-62e6-4d50-b888-93ec6715f647" providerId="ADAL" clId="{47B72446-EEFF-475A-80A9-31CDD6A0C5A8}" dt="2023-08-11T15:02:57.383" v="10" actId="14100"/>
          <ac:picMkLst>
            <pc:docMk/>
            <pc:sldMk cId="1792901298" sldId="320"/>
            <ac:picMk id="3" creationId="{512748BA-27FF-D51C-9317-E87C191ACE4C}"/>
          </ac:picMkLst>
        </pc:picChg>
        <pc:inkChg chg="add">
          <ac:chgData name="mehmet sait özdemir" userId="dce2c172-62e6-4d50-b888-93ec6715f647" providerId="ADAL" clId="{47B72446-EEFF-475A-80A9-31CDD6A0C5A8}" dt="2023-08-12T08:27:09.878" v="82" actId="9405"/>
          <ac:inkMkLst>
            <pc:docMk/>
            <pc:sldMk cId="1792901298" sldId="320"/>
            <ac:inkMk id="2" creationId="{E61BD6EE-4FD8-A7CA-D492-EA4D773100D5}"/>
          </ac:inkMkLst>
        </pc:inkChg>
        <pc:inkChg chg="add">
          <ac:chgData name="mehmet sait özdemir" userId="dce2c172-62e6-4d50-b888-93ec6715f647" providerId="ADAL" clId="{47B72446-EEFF-475A-80A9-31CDD6A0C5A8}" dt="2023-08-12T08:27:11.120" v="83" actId="9405"/>
          <ac:inkMkLst>
            <pc:docMk/>
            <pc:sldMk cId="1792901298" sldId="320"/>
            <ac:inkMk id="4" creationId="{1E993FDF-8BF7-E70D-22F6-20138B56A438}"/>
          </ac:inkMkLst>
        </pc:inkChg>
        <pc:inkChg chg="add mod">
          <ac:chgData name="mehmet sait özdemir" userId="dce2c172-62e6-4d50-b888-93ec6715f647" providerId="ADAL" clId="{47B72446-EEFF-475A-80A9-31CDD6A0C5A8}" dt="2023-08-12T08:27:15.837" v="88"/>
          <ac:inkMkLst>
            <pc:docMk/>
            <pc:sldMk cId="1792901298" sldId="320"/>
            <ac:inkMk id="5" creationId="{8C9B9A4F-089A-4BA3-8DD4-A2AC9E240A2E}"/>
          </ac:inkMkLst>
        </pc:inkChg>
        <pc:inkChg chg="add mod">
          <ac:chgData name="mehmet sait özdemir" userId="dce2c172-62e6-4d50-b888-93ec6715f647" providerId="ADAL" clId="{47B72446-EEFF-475A-80A9-31CDD6A0C5A8}" dt="2023-08-12T08:27:15.837" v="88"/>
          <ac:inkMkLst>
            <pc:docMk/>
            <pc:sldMk cId="1792901298" sldId="320"/>
            <ac:inkMk id="6" creationId="{12032B86-1B00-4DB5-666B-66A74793A207}"/>
          </ac:inkMkLst>
        </pc:inkChg>
        <pc:inkChg chg="add mod">
          <ac:chgData name="mehmet sait özdemir" userId="dce2c172-62e6-4d50-b888-93ec6715f647" providerId="ADAL" clId="{47B72446-EEFF-475A-80A9-31CDD6A0C5A8}" dt="2023-08-12T08:27:15.837" v="88"/>
          <ac:inkMkLst>
            <pc:docMk/>
            <pc:sldMk cId="1792901298" sldId="320"/>
            <ac:inkMk id="7" creationId="{94DF19EA-E48B-1B21-26F5-16B68AFF05E3}"/>
          </ac:inkMkLst>
        </pc:inkChg>
        <pc:inkChg chg="add mod">
          <ac:chgData name="mehmet sait özdemir" userId="dce2c172-62e6-4d50-b888-93ec6715f647" providerId="ADAL" clId="{47B72446-EEFF-475A-80A9-31CDD6A0C5A8}" dt="2023-08-12T08:27:15.837" v="88"/>
          <ac:inkMkLst>
            <pc:docMk/>
            <pc:sldMk cId="1792901298" sldId="320"/>
            <ac:inkMk id="8" creationId="{83802C1C-43BD-2A4A-D079-2DCC54BDB9F1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2" creationId="{200B19F5-8938-1D82-DE6C-B57B741A97AB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3" creationId="{C88422E5-9768-9F63-5CC1-7ABAA2E0262E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4" creationId="{D844BB58-E24C-8A01-DB99-4EFF0479D655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5" creationId="{35827617-2645-8710-9396-EB043D855E10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6" creationId="{FE413588-DB3E-1F65-C114-2EEBD427F43C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7" creationId="{696CCFC3-6498-5280-E2BF-1EC3946E7DE4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8" creationId="{B80A0E58-E622-EDF1-CF10-7CAD352BFEC6}"/>
          </ac:inkMkLst>
        </pc:inkChg>
        <pc:inkChg chg="add mod">
          <ac:chgData name="mehmet sait özdemir" userId="dce2c172-62e6-4d50-b888-93ec6715f647" providerId="ADAL" clId="{47B72446-EEFF-475A-80A9-31CDD6A0C5A8}" dt="2023-08-12T08:27:21.893" v="97"/>
          <ac:inkMkLst>
            <pc:docMk/>
            <pc:sldMk cId="1792901298" sldId="320"/>
            <ac:inkMk id="19" creationId="{71F35941-BE8D-4FAE-4227-4E8DC6BA04EA}"/>
          </ac:inkMkLst>
        </pc:inkChg>
        <pc:inkChg chg="add">
          <ac:chgData name="mehmet sait özdemir" userId="dce2c172-62e6-4d50-b888-93ec6715f647" providerId="ADAL" clId="{47B72446-EEFF-475A-80A9-31CDD6A0C5A8}" dt="2023-08-12T08:27:33.884" v="98" actId="9405"/>
          <ac:inkMkLst>
            <pc:docMk/>
            <pc:sldMk cId="1792901298" sldId="320"/>
            <ac:inkMk id="22" creationId="{86B0CCD2-1849-1012-E68B-7DDAD69F7B0E}"/>
          </ac:inkMkLst>
        </pc:inkChg>
        <pc:inkChg chg="add">
          <ac:chgData name="mehmet sait özdemir" userId="dce2c172-62e6-4d50-b888-93ec6715f647" providerId="ADAL" clId="{47B72446-EEFF-475A-80A9-31CDD6A0C5A8}" dt="2023-08-12T08:27:34.933" v="99" actId="9405"/>
          <ac:inkMkLst>
            <pc:docMk/>
            <pc:sldMk cId="1792901298" sldId="320"/>
            <ac:inkMk id="23" creationId="{0712A551-E7DB-F120-9455-4426110D12E4}"/>
          </ac:inkMkLst>
        </pc:inkChg>
        <pc:inkChg chg="add">
          <ac:chgData name="mehmet sait özdemir" userId="dce2c172-62e6-4d50-b888-93ec6715f647" providerId="ADAL" clId="{47B72446-EEFF-475A-80A9-31CDD6A0C5A8}" dt="2023-08-12T08:27:35.939" v="100" actId="9405"/>
          <ac:inkMkLst>
            <pc:docMk/>
            <pc:sldMk cId="1792901298" sldId="320"/>
            <ac:inkMk id="24" creationId="{1C908C98-6D0A-AD3C-1BA5-3AECCAF2447E}"/>
          </ac:inkMkLst>
        </pc:inkChg>
        <pc:inkChg chg="add">
          <ac:chgData name="mehmet sait özdemir" userId="dce2c172-62e6-4d50-b888-93ec6715f647" providerId="ADAL" clId="{47B72446-EEFF-475A-80A9-31CDD6A0C5A8}" dt="2023-08-12T08:27:36.860" v="101" actId="9405"/>
          <ac:inkMkLst>
            <pc:docMk/>
            <pc:sldMk cId="1792901298" sldId="320"/>
            <ac:inkMk id="25" creationId="{8EA4F26F-6E9E-9DBD-2692-73C6E6B3C887}"/>
          </ac:inkMkLst>
        </pc:inkChg>
        <pc:inkChg chg="add">
          <ac:chgData name="mehmet sait özdemir" userId="dce2c172-62e6-4d50-b888-93ec6715f647" providerId="ADAL" clId="{47B72446-EEFF-475A-80A9-31CDD6A0C5A8}" dt="2023-08-12T08:27:46.438" v="102" actId="9405"/>
          <ac:inkMkLst>
            <pc:docMk/>
            <pc:sldMk cId="1792901298" sldId="320"/>
            <ac:inkMk id="26" creationId="{FC0F5AD4-F9C9-D44C-B35A-3D8D2B54AC6C}"/>
          </ac:inkMkLst>
        </pc:inkChg>
        <pc:inkChg chg="add">
          <ac:chgData name="mehmet sait özdemir" userId="dce2c172-62e6-4d50-b888-93ec6715f647" providerId="ADAL" clId="{47B72446-EEFF-475A-80A9-31CDD6A0C5A8}" dt="2023-08-12T08:27:46.829" v="103" actId="9405"/>
          <ac:inkMkLst>
            <pc:docMk/>
            <pc:sldMk cId="1792901298" sldId="320"/>
            <ac:inkMk id="27" creationId="{3F6110BF-236B-343D-574A-5DD03407F8DB}"/>
          </ac:inkMkLst>
        </pc:inkChg>
        <pc:inkChg chg="add mod">
          <ac:chgData name="mehmet sait özdemir" userId="dce2c172-62e6-4d50-b888-93ec6715f647" providerId="ADAL" clId="{47B72446-EEFF-475A-80A9-31CDD6A0C5A8}" dt="2023-08-12T08:27:48.890" v="108"/>
          <ac:inkMkLst>
            <pc:docMk/>
            <pc:sldMk cId="1792901298" sldId="320"/>
            <ac:inkMk id="28" creationId="{934B1A02-8C83-F8CB-E7D1-C9401C62CA76}"/>
          </ac:inkMkLst>
        </pc:inkChg>
        <pc:inkChg chg="add mod">
          <ac:chgData name="mehmet sait özdemir" userId="dce2c172-62e6-4d50-b888-93ec6715f647" providerId="ADAL" clId="{47B72446-EEFF-475A-80A9-31CDD6A0C5A8}" dt="2023-08-12T08:27:48.890" v="108"/>
          <ac:inkMkLst>
            <pc:docMk/>
            <pc:sldMk cId="1792901298" sldId="320"/>
            <ac:inkMk id="29" creationId="{716C6437-0F69-95A9-BE63-898D6A5F938F}"/>
          </ac:inkMkLst>
        </pc:inkChg>
        <pc:inkChg chg="add mod">
          <ac:chgData name="mehmet sait özdemir" userId="dce2c172-62e6-4d50-b888-93ec6715f647" providerId="ADAL" clId="{47B72446-EEFF-475A-80A9-31CDD6A0C5A8}" dt="2023-08-12T08:27:48.890" v="108"/>
          <ac:inkMkLst>
            <pc:docMk/>
            <pc:sldMk cId="1792901298" sldId="320"/>
            <ac:inkMk id="30" creationId="{7ED27632-DF2A-3308-D7A6-0BDA43950107}"/>
          </ac:inkMkLst>
        </pc:inkChg>
        <pc:inkChg chg="add">
          <ac:chgData name="mehmet sait özdemir" userId="dce2c172-62e6-4d50-b888-93ec6715f647" providerId="ADAL" clId="{47B72446-EEFF-475A-80A9-31CDD6A0C5A8}" dt="2023-08-12T08:27:48.372" v="107" actId="9405"/>
          <ac:inkMkLst>
            <pc:docMk/>
            <pc:sldMk cId="1792901298" sldId="320"/>
            <ac:inkMk id="31" creationId="{7E690F6A-8C47-F3A7-E3A5-900E6FFFB366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3" creationId="{F9F22718-0827-FCF8-8B44-ACCF8B5D759A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4" creationId="{E56FD6D3-FC4C-82E1-BC01-1952C0CE2835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5" creationId="{688F2525-3448-287B-5895-377E9668D583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6" creationId="{26FE1C2C-31FC-51D7-444D-615FBA5DF5AB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7" creationId="{AF2628AE-E0E9-5E0D-930F-45FC03D0B47A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8" creationId="{EBD61989-3185-83F9-3151-B9681F5EC5E0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39" creationId="{E542F86E-4050-ADD4-C2F9-BFB0E6D58EBD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40" creationId="{F7416682-D331-1401-3621-746CF9551F28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41" creationId="{318D7A15-BA82-B67A-CC5A-E16A4D25E039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42" creationId="{72D14041-6C47-6152-0678-55315DA0CEBC}"/>
          </ac:inkMkLst>
        </pc:inkChg>
        <pc:inkChg chg="add mod">
          <ac:chgData name="mehmet sait özdemir" userId="dce2c172-62e6-4d50-b888-93ec6715f647" providerId="ADAL" clId="{47B72446-EEFF-475A-80A9-31CDD6A0C5A8}" dt="2023-08-12T08:27:57.928" v="120"/>
          <ac:inkMkLst>
            <pc:docMk/>
            <pc:sldMk cId="1792901298" sldId="320"/>
            <ac:inkMk id="43" creationId="{BD3BFD7D-EFE3-2BC8-823A-0C5E27A19799}"/>
          </ac:inkMkLst>
        </pc:inkChg>
        <pc:inkChg chg="add mod">
          <ac:chgData name="mehmet sait özdemir" userId="dce2c172-62e6-4d50-b888-93ec6715f647" providerId="ADAL" clId="{47B72446-EEFF-475A-80A9-31CDD6A0C5A8}" dt="2023-08-12T08:28:06.310" v="128"/>
          <ac:inkMkLst>
            <pc:docMk/>
            <pc:sldMk cId="1792901298" sldId="320"/>
            <ac:inkMk id="46" creationId="{F93DE4D6-90DC-A6FE-B866-D893E07F98BF}"/>
          </ac:inkMkLst>
        </pc:inkChg>
        <pc:inkChg chg="add mod">
          <ac:chgData name="mehmet sait özdemir" userId="dce2c172-62e6-4d50-b888-93ec6715f647" providerId="ADAL" clId="{47B72446-EEFF-475A-80A9-31CDD6A0C5A8}" dt="2023-08-12T08:28:06.310" v="128"/>
          <ac:inkMkLst>
            <pc:docMk/>
            <pc:sldMk cId="1792901298" sldId="320"/>
            <ac:inkMk id="47" creationId="{26321822-9386-3DCE-319A-035094178192}"/>
          </ac:inkMkLst>
        </pc:inkChg>
        <pc:inkChg chg="add mod">
          <ac:chgData name="mehmet sait özdemir" userId="dce2c172-62e6-4d50-b888-93ec6715f647" providerId="ADAL" clId="{47B72446-EEFF-475A-80A9-31CDD6A0C5A8}" dt="2023-08-12T08:28:06.310" v="128"/>
          <ac:inkMkLst>
            <pc:docMk/>
            <pc:sldMk cId="1792901298" sldId="320"/>
            <ac:inkMk id="48" creationId="{74EC5161-FEA8-9B7E-4160-55F94811F62E}"/>
          </ac:inkMkLst>
        </pc:inkChg>
        <pc:inkChg chg="add mod">
          <ac:chgData name="mehmet sait özdemir" userId="dce2c172-62e6-4d50-b888-93ec6715f647" providerId="ADAL" clId="{47B72446-EEFF-475A-80A9-31CDD6A0C5A8}" dt="2023-08-12T08:28:06.310" v="128"/>
          <ac:inkMkLst>
            <pc:docMk/>
            <pc:sldMk cId="1792901298" sldId="320"/>
            <ac:inkMk id="49" creationId="{E09127A1-FCF2-043A-9B0F-B12251ED79EB}"/>
          </ac:inkMkLst>
        </pc:inkChg>
        <pc:inkChg chg="add mod">
          <ac:chgData name="mehmet sait özdemir" userId="dce2c172-62e6-4d50-b888-93ec6715f647" providerId="ADAL" clId="{47B72446-EEFF-475A-80A9-31CDD6A0C5A8}" dt="2023-08-12T08:28:06.310" v="128"/>
          <ac:inkMkLst>
            <pc:docMk/>
            <pc:sldMk cId="1792901298" sldId="320"/>
            <ac:inkMk id="50" creationId="{2D0B5741-1343-62F5-43C9-F1F7F28E05FC}"/>
          </ac:inkMkLst>
        </pc:inkChg>
        <pc:inkChg chg="add mod">
          <ac:chgData name="mehmet sait özdemir" userId="dce2c172-62e6-4d50-b888-93ec6715f647" providerId="ADAL" clId="{47B72446-EEFF-475A-80A9-31CDD6A0C5A8}" dt="2023-08-12T08:28:06.310" v="128"/>
          <ac:inkMkLst>
            <pc:docMk/>
            <pc:sldMk cId="1792901298" sldId="320"/>
            <ac:inkMk id="51" creationId="{5855F914-268D-9AF0-BEFF-34F22A21DA2C}"/>
          </ac:inkMkLst>
        </pc:inkChg>
        <pc:inkChg chg="add">
          <ac:chgData name="mehmet sait özdemir" userId="dce2c172-62e6-4d50-b888-93ec6715f647" providerId="ADAL" clId="{47B72446-EEFF-475A-80A9-31CDD6A0C5A8}" dt="2023-08-12T08:28:05.659" v="127" actId="9405"/>
          <ac:inkMkLst>
            <pc:docMk/>
            <pc:sldMk cId="1792901298" sldId="320"/>
            <ac:inkMk id="52" creationId="{57BB656B-7CBF-672C-4D1B-D44995A8D8B9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30:39.214" v="188" actId="9405"/>
        <pc:sldMkLst>
          <pc:docMk/>
          <pc:sldMk cId="3121322612" sldId="321"/>
        </pc:sldMkLst>
        <pc:grpChg chg="mod">
          <ac:chgData name="mehmet sait özdemir" userId="dce2c172-62e6-4d50-b888-93ec6715f647" providerId="ADAL" clId="{47B72446-EEFF-475A-80A9-31CDD6A0C5A8}" dt="2023-08-12T08:30:09.567" v="180"/>
          <ac:grpSpMkLst>
            <pc:docMk/>
            <pc:sldMk cId="3121322612" sldId="321"/>
            <ac:grpSpMk id="7" creationId="{AB0A0834-159C-032A-2B1A-BDF49A6FE78C}"/>
          </ac:grpSpMkLst>
        </pc:grpChg>
        <pc:grpChg chg="mod">
          <ac:chgData name="mehmet sait özdemir" userId="dce2c172-62e6-4d50-b888-93ec6715f647" providerId="ADAL" clId="{47B72446-EEFF-475A-80A9-31CDD6A0C5A8}" dt="2023-08-12T08:30:14.504" v="186"/>
          <ac:grpSpMkLst>
            <pc:docMk/>
            <pc:sldMk cId="3121322612" sldId="321"/>
            <ac:grpSpMk id="15" creationId="{DC31FE4A-0DCD-60E0-D526-E6E2E66600CF}"/>
          </ac:grpSpMkLst>
        </pc:grpChg>
        <pc:picChg chg="add mod">
          <ac:chgData name="mehmet sait özdemir" userId="dce2c172-62e6-4d50-b888-93ec6715f647" providerId="ADAL" clId="{47B72446-EEFF-475A-80A9-31CDD6A0C5A8}" dt="2023-08-11T16:09:30.914" v="13" actId="1076"/>
          <ac:picMkLst>
            <pc:docMk/>
            <pc:sldMk cId="3121322612" sldId="321"/>
            <ac:picMk id="3" creationId="{C0AC8F06-CFCF-EDAC-DF70-BDBB3772ED56}"/>
          </ac:picMkLst>
        </pc:picChg>
        <pc:inkChg chg="add">
          <ac:chgData name="mehmet sait özdemir" userId="dce2c172-62e6-4d50-b888-93ec6715f647" providerId="ADAL" clId="{47B72446-EEFF-475A-80A9-31CDD6A0C5A8}" dt="2023-08-12T08:30:05.231" v="176" actId="9405"/>
          <ac:inkMkLst>
            <pc:docMk/>
            <pc:sldMk cId="3121322612" sldId="321"/>
            <ac:inkMk id="2" creationId="{8211F4A0-A00D-3F61-500E-CDBB88907F8B}"/>
          </ac:inkMkLst>
        </pc:inkChg>
        <pc:inkChg chg="add mod">
          <ac:chgData name="mehmet sait özdemir" userId="dce2c172-62e6-4d50-b888-93ec6715f647" providerId="ADAL" clId="{47B72446-EEFF-475A-80A9-31CDD6A0C5A8}" dt="2023-08-12T08:30:09.567" v="180"/>
          <ac:inkMkLst>
            <pc:docMk/>
            <pc:sldMk cId="3121322612" sldId="321"/>
            <ac:inkMk id="4" creationId="{EBF76B17-8D0B-14A8-CD2D-0A15692A4807}"/>
          </ac:inkMkLst>
        </pc:inkChg>
        <pc:inkChg chg="add mod">
          <ac:chgData name="mehmet sait özdemir" userId="dce2c172-62e6-4d50-b888-93ec6715f647" providerId="ADAL" clId="{47B72446-EEFF-475A-80A9-31CDD6A0C5A8}" dt="2023-08-12T08:30:09.567" v="180"/>
          <ac:inkMkLst>
            <pc:docMk/>
            <pc:sldMk cId="3121322612" sldId="321"/>
            <ac:inkMk id="5" creationId="{99B44993-2078-BFFE-A0C5-BC7DBE139778}"/>
          </ac:inkMkLst>
        </pc:inkChg>
        <pc:inkChg chg="add">
          <ac:chgData name="mehmet sait özdemir" userId="dce2c172-62e6-4d50-b888-93ec6715f647" providerId="ADAL" clId="{47B72446-EEFF-475A-80A9-31CDD6A0C5A8}" dt="2023-08-12T08:30:08.571" v="179" actId="9405"/>
          <ac:inkMkLst>
            <pc:docMk/>
            <pc:sldMk cId="3121322612" sldId="321"/>
            <ac:inkMk id="6" creationId="{D4D4C818-1312-960D-E8AF-07C9C107CD0C}"/>
          </ac:inkMkLst>
        </pc:inkChg>
        <pc:inkChg chg="add">
          <ac:chgData name="mehmet sait özdemir" userId="dce2c172-62e6-4d50-b888-93ec6715f647" providerId="ADAL" clId="{47B72446-EEFF-475A-80A9-31CDD6A0C5A8}" dt="2023-08-12T08:30:11.026" v="181" actId="9405"/>
          <ac:inkMkLst>
            <pc:docMk/>
            <pc:sldMk cId="3121322612" sldId="321"/>
            <ac:inkMk id="8" creationId="{D2F4977F-A92B-B912-9543-8CF367E0F4F4}"/>
          </ac:inkMkLst>
        </pc:inkChg>
        <pc:inkChg chg="add mod">
          <ac:chgData name="mehmet sait özdemir" userId="dce2c172-62e6-4d50-b888-93ec6715f647" providerId="ADAL" clId="{47B72446-EEFF-475A-80A9-31CDD6A0C5A8}" dt="2023-08-12T08:30:14.504" v="186"/>
          <ac:inkMkLst>
            <pc:docMk/>
            <pc:sldMk cId="3121322612" sldId="321"/>
            <ac:inkMk id="9" creationId="{70AFCD4D-BB02-0231-5B06-F45097DDD987}"/>
          </ac:inkMkLst>
        </pc:inkChg>
        <pc:inkChg chg="add mod">
          <ac:chgData name="mehmet sait özdemir" userId="dce2c172-62e6-4d50-b888-93ec6715f647" providerId="ADAL" clId="{47B72446-EEFF-475A-80A9-31CDD6A0C5A8}" dt="2023-08-12T08:30:14.504" v="186"/>
          <ac:inkMkLst>
            <pc:docMk/>
            <pc:sldMk cId="3121322612" sldId="321"/>
            <ac:inkMk id="12" creationId="{7FADA9F3-83FB-F897-3A5F-50325992D4B0}"/>
          </ac:inkMkLst>
        </pc:inkChg>
        <pc:inkChg chg="add mod">
          <ac:chgData name="mehmet sait özdemir" userId="dce2c172-62e6-4d50-b888-93ec6715f647" providerId="ADAL" clId="{47B72446-EEFF-475A-80A9-31CDD6A0C5A8}" dt="2023-08-12T08:30:14.504" v="186"/>
          <ac:inkMkLst>
            <pc:docMk/>
            <pc:sldMk cId="3121322612" sldId="321"/>
            <ac:inkMk id="13" creationId="{DBC7AA0A-1624-B72C-9F2E-617BBF994466}"/>
          </ac:inkMkLst>
        </pc:inkChg>
        <pc:inkChg chg="add mod">
          <ac:chgData name="mehmet sait özdemir" userId="dce2c172-62e6-4d50-b888-93ec6715f647" providerId="ADAL" clId="{47B72446-EEFF-475A-80A9-31CDD6A0C5A8}" dt="2023-08-12T08:30:14.504" v="186"/>
          <ac:inkMkLst>
            <pc:docMk/>
            <pc:sldMk cId="3121322612" sldId="321"/>
            <ac:inkMk id="14" creationId="{A000C4E2-F181-11AB-3AD8-B4C34A0566BE}"/>
          </ac:inkMkLst>
        </pc:inkChg>
        <pc:inkChg chg="add">
          <ac:chgData name="mehmet sait özdemir" userId="dce2c172-62e6-4d50-b888-93ec6715f647" providerId="ADAL" clId="{47B72446-EEFF-475A-80A9-31CDD6A0C5A8}" dt="2023-08-12T08:30:16.710" v="187" actId="9405"/>
          <ac:inkMkLst>
            <pc:docMk/>
            <pc:sldMk cId="3121322612" sldId="321"/>
            <ac:inkMk id="16" creationId="{65C9F4C1-FDDD-8118-6522-674F50F39916}"/>
          </ac:inkMkLst>
        </pc:inkChg>
        <pc:inkChg chg="add">
          <ac:chgData name="mehmet sait özdemir" userId="dce2c172-62e6-4d50-b888-93ec6715f647" providerId="ADAL" clId="{47B72446-EEFF-475A-80A9-31CDD6A0C5A8}" dt="2023-08-12T08:30:39.214" v="188" actId="9405"/>
          <ac:inkMkLst>
            <pc:docMk/>
            <pc:sldMk cId="3121322612" sldId="321"/>
            <ac:inkMk id="17" creationId="{0351FCA3-C138-0929-587D-207BB9B2B88F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41:02.450" v="394" actId="9405"/>
        <pc:sldMkLst>
          <pc:docMk/>
          <pc:sldMk cId="4057623218" sldId="322"/>
        </pc:sldMkLst>
        <pc:picChg chg="add mod">
          <ac:chgData name="mehmet sait özdemir" userId="dce2c172-62e6-4d50-b888-93ec6715f647" providerId="ADAL" clId="{47B72446-EEFF-475A-80A9-31CDD6A0C5A8}" dt="2023-08-11T16:13:28.107" v="16" actId="1076"/>
          <ac:picMkLst>
            <pc:docMk/>
            <pc:sldMk cId="4057623218" sldId="322"/>
            <ac:picMk id="3" creationId="{6F57408F-5539-0B45-1E22-65747F31045A}"/>
          </ac:picMkLst>
        </pc:picChg>
        <pc:inkChg chg="add">
          <ac:chgData name="mehmet sait özdemir" userId="dce2c172-62e6-4d50-b888-93ec6715f647" providerId="ADAL" clId="{47B72446-EEFF-475A-80A9-31CDD6A0C5A8}" dt="2023-08-12T08:40:52.410" v="391" actId="9405"/>
          <ac:inkMkLst>
            <pc:docMk/>
            <pc:sldMk cId="4057623218" sldId="322"/>
            <ac:inkMk id="2" creationId="{276D74C7-B079-2C27-4C56-527763DE2F0F}"/>
          </ac:inkMkLst>
        </pc:inkChg>
        <pc:inkChg chg="add">
          <ac:chgData name="mehmet sait özdemir" userId="dce2c172-62e6-4d50-b888-93ec6715f647" providerId="ADAL" clId="{47B72446-EEFF-475A-80A9-31CDD6A0C5A8}" dt="2023-08-12T08:40:55.112" v="392" actId="9405"/>
          <ac:inkMkLst>
            <pc:docMk/>
            <pc:sldMk cId="4057623218" sldId="322"/>
            <ac:inkMk id="4" creationId="{1E4B5E58-16B7-260B-B573-3555509440CB}"/>
          </ac:inkMkLst>
        </pc:inkChg>
        <pc:inkChg chg="add">
          <ac:chgData name="mehmet sait özdemir" userId="dce2c172-62e6-4d50-b888-93ec6715f647" providerId="ADAL" clId="{47B72446-EEFF-475A-80A9-31CDD6A0C5A8}" dt="2023-08-12T08:41:00.699" v="393" actId="9405"/>
          <ac:inkMkLst>
            <pc:docMk/>
            <pc:sldMk cId="4057623218" sldId="322"/>
            <ac:inkMk id="5" creationId="{4D388DE6-81B1-DB53-8674-7E2D64D9F59C}"/>
          </ac:inkMkLst>
        </pc:inkChg>
        <pc:inkChg chg="add">
          <ac:chgData name="mehmet sait özdemir" userId="dce2c172-62e6-4d50-b888-93ec6715f647" providerId="ADAL" clId="{47B72446-EEFF-475A-80A9-31CDD6A0C5A8}" dt="2023-08-12T08:41:02.450" v="394" actId="9405"/>
          <ac:inkMkLst>
            <pc:docMk/>
            <pc:sldMk cId="4057623218" sldId="322"/>
            <ac:inkMk id="6" creationId="{B8913FBF-0719-8E40-2490-EA03C8C4A0D2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42:27.562" v="411" actId="9405"/>
        <pc:sldMkLst>
          <pc:docMk/>
          <pc:sldMk cId="2959540419" sldId="323"/>
        </pc:sldMkLst>
        <pc:grpChg chg="mod">
          <ac:chgData name="mehmet sait özdemir" userId="dce2c172-62e6-4d50-b888-93ec6715f647" providerId="ADAL" clId="{47B72446-EEFF-475A-80A9-31CDD6A0C5A8}" dt="2023-08-12T08:42:26.400" v="410"/>
          <ac:grpSpMkLst>
            <pc:docMk/>
            <pc:sldMk cId="2959540419" sldId="323"/>
            <ac:grpSpMk id="7" creationId="{A185D0A3-6CE6-7587-9AF4-9E192F769834}"/>
          </ac:grpSpMkLst>
        </pc:grpChg>
        <pc:picChg chg="add mod">
          <ac:chgData name="mehmet sait özdemir" userId="dce2c172-62e6-4d50-b888-93ec6715f647" providerId="ADAL" clId="{47B72446-EEFF-475A-80A9-31CDD6A0C5A8}" dt="2023-08-11T16:18:08.799" v="19" actId="1076"/>
          <ac:picMkLst>
            <pc:docMk/>
            <pc:sldMk cId="2959540419" sldId="323"/>
            <ac:picMk id="3" creationId="{4FDC6DA4-4CD5-9FCF-547C-5CFF4EA4F349}"/>
          </ac:picMkLst>
        </pc:picChg>
        <pc:inkChg chg="add">
          <ac:chgData name="mehmet sait özdemir" userId="dce2c172-62e6-4d50-b888-93ec6715f647" providerId="ADAL" clId="{47B72446-EEFF-475A-80A9-31CDD6A0C5A8}" dt="2023-08-12T08:42:11.095" v="406" actId="9405"/>
          <ac:inkMkLst>
            <pc:docMk/>
            <pc:sldMk cId="2959540419" sldId="323"/>
            <ac:inkMk id="2" creationId="{84AC8150-5402-002B-1430-89C31CC15905}"/>
          </ac:inkMkLst>
        </pc:inkChg>
        <pc:inkChg chg="add">
          <ac:chgData name="mehmet sait özdemir" userId="dce2c172-62e6-4d50-b888-93ec6715f647" providerId="ADAL" clId="{47B72446-EEFF-475A-80A9-31CDD6A0C5A8}" dt="2023-08-12T08:42:15.790" v="407" actId="9405"/>
          <ac:inkMkLst>
            <pc:docMk/>
            <pc:sldMk cId="2959540419" sldId="323"/>
            <ac:inkMk id="4" creationId="{05FDC72A-9239-2891-A6CF-9743D727DE0C}"/>
          </ac:inkMkLst>
        </pc:inkChg>
        <pc:inkChg chg="add mod">
          <ac:chgData name="mehmet sait özdemir" userId="dce2c172-62e6-4d50-b888-93ec6715f647" providerId="ADAL" clId="{47B72446-EEFF-475A-80A9-31CDD6A0C5A8}" dt="2023-08-12T08:42:26.400" v="410"/>
          <ac:inkMkLst>
            <pc:docMk/>
            <pc:sldMk cId="2959540419" sldId="323"/>
            <ac:inkMk id="5" creationId="{94CDDD67-B051-9954-AD72-BEF5948B139A}"/>
          </ac:inkMkLst>
        </pc:inkChg>
        <pc:inkChg chg="add mod">
          <ac:chgData name="mehmet sait özdemir" userId="dce2c172-62e6-4d50-b888-93ec6715f647" providerId="ADAL" clId="{47B72446-EEFF-475A-80A9-31CDD6A0C5A8}" dt="2023-08-12T08:42:26.400" v="410"/>
          <ac:inkMkLst>
            <pc:docMk/>
            <pc:sldMk cId="2959540419" sldId="323"/>
            <ac:inkMk id="6" creationId="{688EF706-3C5F-5214-1719-F505FD66C17A}"/>
          </ac:inkMkLst>
        </pc:inkChg>
        <pc:inkChg chg="add">
          <ac:chgData name="mehmet sait özdemir" userId="dce2c172-62e6-4d50-b888-93ec6715f647" providerId="ADAL" clId="{47B72446-EEFF-475A-80A9-31CDD6A0C5A8}" dt="2023-08-12T08:42:27.562" v="411" actId="9405"/>
          <ac:inkMkLst>
            <pc:docMk/>
            <pc:sldMk cId="2959540419" sldId="323"/>
            <ac:inkMk id="8" creationId="{116AC67B-FA70-5AE8-6DA9-AF15C48AFC72}"/>
          </ac:inkMkLst>
        </pc:inkChg>
      </pc:sldChg>
      <pc:sldChg chg="addSp delSp modSp mod ord">
        <pc:chgData name="mehmet sait özdemir" userId="dce2c172-62e6-4d50-b888-93ec6715f647" providerId="ADAL" clId="{47B72446-EEFF-475A-80A9-31CDD6A0C5A8}" dt="2023-08-12T08:29:54.608" v="175"/>
        <pc:sldMkLst>
          <pc:docMk/>
          <pc:sldMk cId="3705308112" sldId="324"/>
        </pc:sldMkLst>
        <pc:grpChg chg="mod">
          <ac:chgData name="mehmet sait özdemir" userId="dce2c172-62e6-4d50-b888-93ec6715f647" providerId="ADAL" clId="{47B72446-EEFF-475A-80A9-31CDD6A0C5A8}" dt="2023-08-12T08:29:36.540" v="152"/>
          <ac:grpSpMkLst>
            <pc:docMk/>
            <pc:sldMk cId="3705308112" sldId="324"/>
            <ac:grpSpMk id="6" creationId="{4D943A17-3504-FE85-748D-2004735A93AC}"/>
          </ac:grpSpMkLst>
        </pc:grpChg>
        <pc:grpChg chg="mod">
          <ac:chgData name="mehmet sait özdemir" userId="dce2c172-62e6-4d50-b888-93ec6715f647" providerId="ADAL" clId="{47B72446-EEFF-475A-80A9-31CDD6A0C5A8}" dt="2023-08-12T08:29:39.720" v="157"/>
          <ac:grpSpMkLst>
            <pc:docMk/>
            <pc:sldMk cId="3705308112" sldId="324"/>
            <ac:grpSpMk id="13" creationId="{F5A3AA74-7635-17F5-0406-D28951E1BDFA}"/>
          </ac:grpSpMkLst>
        </pc:grpChg>
        <pc:grpChg chg="mod">
          <ac:chgData name="mehmet sait özdemir" userId="dce2c172-62e6-4d50-b888-93ec6715f647" providerId="ADAL" clId="{47B72446-EEFF-475A-80A9-31CDD6A0C5A8}" dt="2023-08-12T08:29:42.238" v="161"/>
          <ac:grpSpMkLst>
            <pc:docMk/>
            <pc:sldMk cId="3705308112" sldId="324"/>
            <ac:grpSpMk id="17" creationId="{DC7870C7-6DB2-C95F-5DF8-60AA67B950BE}"/>
          </ac:grpSpMkLst>
        </pc:grpChg>
        <pc:grpChg chg="mod">
          <ac:chgData name="mehmet sait özdemir" userId="dce2c172-62e6-4d50-b888-93ec6715f647" providerId="ADAL" clId="{47B72446-EEFF-475A-80A9-31CDD6A0C5A8}" dt="2023-08-12T08:29:45.724" v="165"/>
          <ac:grpSpMkLst>
            <pc:docMk/>
            <pc:sldMk cId="3705308112" sldId="324"/>
            <ac:grpSpMk id="21" creationId="{3A2BB5AA-B1E0-78A0-C05D-CFB4ABCFB149}"/>
          </ac:grpSpMkLst>
        </pc:grpChg>
        <pc:grpChg chg="del mod">
          <ac:chgData name="mehmet sait özdemir" userId="dce2c172-62e6-4d50-b888-93ec6715f647" providerId="ADAL" clId="{47B72446-EEFF-475A-80A9-31CDD6A0C5A8}" dt="2023-08-12T08:29:54.608" v="175"/>
          <ac:grpSpMkLst>
            <pc:docMk/>
            <pc:sldMk cId="3705308112" sldId="324"/>
            <ac:grpSpMk id="24" creationId="{BB1A0F8D-71D2-39AD-CEC3-AAB6283D5D87}"/>
          </ac:grpSpMkLst>
        </pc:grpChg>
        <pc:grpChg chg="mod">
          <ac:chgData name="mehmet sait özdemir" userId="dce2c172-62e6-4d50-b888-93ec6715f647" providerId="ADAL" clId="{47B72446-EEFF-475A-80A9-31CDD6A0C5A8}" dt="2023-08-12T08:29:54.608" v="175"/>
          <ac:grpSpMkLst>
            <pc:docMk/>
            <pc:sldMk cId="3705308112" sldId="324"/>
            <ac:grpSpMk id="31" creationId="{D405D4AF-E49F-39C1-5167-184ECEB530FB}"/>
          </ac:grpSpMkLst>
        </pc:grpChg>
        <pc:grpChg chg="mod">
          <ac:chgData name="mehmet sait özdemir" userId="dce2c172-62e6-4d50-b888-93ec6715f647" providerId="ADAL" clId="{47B72446-EEFF-475A-80A9-31CDD6A0C5A8}" dt="2023-08-12T08:29:54.608" v="175"/>
          <ac:grpSpMkLst>
            <pc:docMk/>
            <pc:sldMk cId="3705308112" sldId="324"/>
            <ac:grpSpMk id="32" creationId="{D1F9B828-83ED-BD9E-A852-2C6AA1EC4A40}"/>
          </ac:grpSpMkLst>
        </pc:grpChg>
        <pc:picChg chg="add mod">
          <ac:chgData name="mehmet sait özdemir" userId="dce2c172-62e6-4d50-b888-93ec6715f647" providerId="ADAL" clId="{47B72446-EEFF-475A-80A9-31CDD6A0C5A8}" dt="2023-08-11T21:22:45.252" v="24" actId="1076"/>
          <ac:picMkLst>
            <pc:docMk/>
            <pc:sldMk cId="3705308112" sldId="324"/>
            <ac:picMk id="3" creationId="{AE572632-3442-1065-513A-5B1AC450110B}"/>
          </ac:picMkLst>
        </pc:picChg>
        <pc:inkChg chg="add">
          <ac:chgData name="mehmet sait özdemir" userId="dce2c172-62e6-4d50-b888-93ec6715f647" providerId="ADAL" clId="{47B72446-EEFF-475A-80A9-31CDD6A0C5A8}" dt="2023-08-12T08:29:32.885" v="149" actId="9405"/>
          <ac:inkMkLst>
            <pc:docMk/>
            <pc:sldMk cId="3705308112" sldId="324"/>
            <ac:inkMk id="2" creationId="{96D037A0-B2EB-1C53-AE21-344A60653B0D}"/>
          </ac:inkMkLst>
        </pc:inkChg>
        <pc:inkChg chg="add mod">
          <ac:chgData name="mehmet sait özdemir" userId="dce2c172-62e6-4d50-b888-93ec6715f647" providerId="ADAL" clId="{47B72446-EEFF-475A-80A9-31CDD6A0C5A8}" dt="2023-08-12T08:29:36.540" v="152"/>
          <ac:inkMkLst>
            <pc:docMk/>
            <pc:sldMk cId="3705308112" sldId="324"/>
            <ac:inkMk id="4" creationId="{F85F58BE-0CBD-6454-D5BF-0ADDBCB6BCD6}"/>
          </ac:inkMkLst>
        </pc:inkChg>
        <pc:inkChg chg="add mod">
          <ac:chgData name="mehmet sait özdemir" userId="dce2c172-62e6-4d50-b888-93ec6715f647" providerId="ADAL" clId="{47B72446-EEFF-475A-80A9-31CDD6A0C5A8}" dt="2023-08-12T08:29:36.540" v="152"/>
          <ac:inkMkLst>
            <pc:docMk/>
            <pc:sldMk cId="3705308112" sldId="324"/>
            <ac:inkMk id="5" creationId="{F25373DD-D427-6BE1-F3E0-9A675ED85F7D}"/>
          </ac:inkMkLst>
        </pc:inkChg>
        <pc:inkChg chg="add mod">
          <ac:chgData name="mehmet sait özdemir" userId="dce2c172-62e6-4d50-b888-93ec6715f647" providerId="ADAL" clId="{47B72446-EEFF-475A-80A9-31CDD6A0C5A8}" dt="2023-08-12T08:29:39.720" v="157"/>
          <ac:inkMkLst>
            <pc:docMk/>
            <pc:sldMk cId="3705308112" sldId="324"/>
            <ac:inkMk id="7" creationId="{8C484F54-6F40-EE05-86FC-280AA40621CB}"/>
          </ac:inkMkLst>
        </pc:inkChg>
        <pc:inkChg chg="add mod">
          <ac:chgData name="mehmet sait özdemir" userId="dce2c172-62e6-4d50-b888-93ec6715f647" providerId="ADAL" clId="{47B72446-EEFF-475A-80A9-31CDD6A0C5A8}" dt="2023-08-12T08:29:39.720" v="157"/>
          <ac:inkMkLst>
            <pc:docMk/>
            <pc:sldMk cId="3705308112" sldId="324"/>
            <ac:inkMk id="8" creationId="{B206EF25-F94C-F206-BBB4-262BAD5B66F0}"/>
          </ac:inkMkLst>
        </pc:inkChg>
        <pc:inkChg chg="add mod">
          <ac:chgData name="mehmet sait özdemir" userId="dce2c172-62e6-4d50-b888-93ec6715f647" providerId="ADAL" clId="{47B72446-EEFF-475A-80A9-31CDD6A0C5A8}" dt="2023-08-12T08:29:39.720" v="157"/>
          <ac:inkMkLst>
            <pc:docMk/>
            <pc:sldMk cId="3705308112" sldId="324"/>
            <ac:inkMk id="9" creationId="{AC381358-37FC-3A79-B5BE-8BFD376E3240}"/>
          </ac:inkMkLst>
        </pc:inkChg>
        <pc:inkChg chg="add mod">
          <ac:chgData name="mehmet sait özdemir" userId="dce2c172-62e6-4d50-b888-93ec6715f647" providerId="ADAL" clId="{47B72446-EEFF-475A-80A9-31CDD6A0C5A8}" dt="2023-08-12T08:29:39.720" v="157"/>
          <ac:inkMkLst>
            <pc:docMk/>
            <pc:sldMk cId="3705308112" sldId="324"/>
            <ac:inkMk id="12" creationId="{FB1A1DE2-6D3C-316A-BFAB-069B93A8205F}"/>
          </ac:inkMkLst>
        </pc:inkChg>
        <pc:inkChg chg="add mod">
          <ac:chgData name="mehmet sait özdemir" userId="dce2c172-62e6-4d50-b888-93ec6715f647" providerId="ADAL" clId="{47B72446-EEFF-475A-80A9-31CDD6A0C5A8}" dt="2023-08-12T08:29:42.238" v="161"/>
          <ac:inkMkLst>
            <pc:docMk/>
            <pc:sldMk cId="3705308112" sldId="324"/>
            <ac:inkMk id="14" creationId="{3F29DF1B-DB64-86A1-47A5-2CE09D216531}"/>
          </ac:inkMkLst>
        </pc:inkChg>
        <pc:inkChg chg="add mod">
          <ac:chgData name="mehmet sait özdemir" userId="dce2c172-62e6-4d50-b888-93ec6715f647" providerId="ADAL" clId="{47B72446-EEFF-475A-80A9-31CDD6A0C5A8}" dt="2023-08-12T08:29:42.238" v="161"/>
          <ac:inkMkLst>
            <pc:docMk/>
            <pc:sldMk cId="3705308112" sldId="324"/>
            <ac:inkMk id="15" creationId="{3D8CB64B-069E-9262-20D3-DD8D86BD8CFC}"/>
          </ac:inkMkLst>
        </pc:inkChg>
        <pc:inkChg chg="add mod">
          <ac:chgData name="mehmet sait özdemir" userId="dce2c172-62e6-4d50-b888-93ec6715f647" providerId="ADAL" clId="{47B72446-EEFF-475A-80A9-31CDD6A0C5A8}" dt="2023-08-12T08:29:42.238" v="161"/>
          <ac:inkMkLst>
            <pc:docMk/>
            <pc:sldMk cId="3705308112" sldId="324"/>
            <ac:inkMk id="16" creationId="{57232FF0-326B-6A35-001D-0DC8FB6B2C16}"/>
          </ac:inkMkLst>
        </pc:inkChg>
        <pc:inkChg chg="add mod">
          <ac:chgData name="mehmet sait özdemir" userId="dce2c172-62e6-4d50-b888-93ec6715f647" providerId="ADAL" clId="{47B72446-EEFF-475A-80A9-31CDD6A0C5A8}" dt="2023-08-12T08:29:45.724" v="165"/>
          <ac:inkMkLst>
            <pc:docMk/>
            <pc:sldMk cId="3705308112" sldId="324"/>
            <ac:inkMk id="18" creationId="{6D7F2C42-19BB-2F60-20B3-BBB5EE23AD5F}"/>
          </ac:inkMkLst>
        </pc:inkChg>
        <pc:inkChg chg="add mod">
          <ac:chgData name="mehmet sait özdemir" userId="dce2c172-62e6-4d50-b888-93ec6715f647" providerId="ADAL" clId="{47B72446-EEFF-475A-80A9-31CDD6A0C5A8}" dt="2023-08-12T08:29:45.724" v="165"/>
          <ac:inkMkLst>
            <pc:docMk/>
            <pc:sldMk cId="3705308112" sldId="324"/>
            <ac:inkMk id="19" creationId="{53239F0B-3926-FB30-55AA-070963A27292}"/>
          </ac:inkMkLst>
        </pc:inkChg>
        <pc:inkChg chg="add mod">
          <ac:chgData name="mehmet sait özdemir" userId="dce2c172-62e6-4d50-b888-93ec6715f647" providerId="ADAL" clId="{47B72446-EEFF-475A-80A9-31CDD6A0C5A8}" dt="2023-08-12T08:29:45.724" v="165"/>
          <ac:inkMkLst>
            <pc:docMk/>
            <pc:sldMk cId="3705308112" sldId="324"/>
            <ac:inkMk id="20" creationId="{FE2DFA0F-B78F-6E9B-254F-03BA4641A6B6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2" creationId="{8B1E71FF-EC82-FFC0-4FFC-312CBA5B4A19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3" creationId="{A6A5ED13-EEBF-472C-D410-5AB4CF8EB046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5" creationId="{991096FC-C0B1-79E8-ADC2-03AD64FEDC1F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6" creationId="{DD942487-8304-D6F6-66F0-15B1CE13906F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7" creationId="{3BA817E5-3251-F8C1-060C-F84F0B972759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8" creationId="{2CF4C95E-48DE-0BAB-2650-1DF644760B2D}"/>
          </ac:inkMkLst>
        </pc:inkChg>
        <pc:inkChg chg="add mod">
          <ac:chgData name="mehmet sait özdemir" userId="dce2c172-62e6-4d50-b888-93ec6715f647" providerId="ADAL" clId="{47B72446-EEFF-475A-80A9-31CDD6A0C5A8}" dt="2023-08-12T08:29:54.608" v="175"/>
          <ac:inkMkLst>
            <pc:docMk/>
            <pc:sldMk cId="3705308112" sldId="324"/>
            <ac:inkMk id="29" creationId="{48451467-55CC-CEE4-83CF-E0BA3B7AC3F2}"/>
          </ac:inkMkLst>
        </pc:inkChg>
        <pc:inkChg chg="add">
          <ac:chgData name="mehmet sait özdemir" userId="dce2c172-62e6-4d50-b888-93ec6715f647" providerId="ADAL" clId="{47B72446-EEFF-475A-80A9-31CDD6A0C5A8}" dt="2023-08-12T08:29:53.908" v="174" actId="9405"/>
          <ac:inkMkLst>
            <pc:docMk/>
            <pc:sldMk cId="3705308112" sldId="324"/>
            <ac:inkMk id="30" creationId="{EB7D12F2-7EC4-559E-EB0D-46B4151AA826}"/>
          </ac:inkMkLst>
        </pc:inkChg>
      </pc:sldChg>
      <pc:sldChg chg="addSp modSp mod ord">
        <pc:chgData name="mehmet sait özdemir" userId="dce2c172-62e6-4d50-b888-93ec6715f647" providerId="ADAL" clId="{47B72446-EEFF-475A-80A9-31CDD6A0C5A8}" dt="2023-08-12T08:41:28.807" v="399" actId="9405"/>
        <pc:sldMkLst>
          <pc:docMk/>
          <pc:sldMk cId="3622995203" sldId="325"/>
        </pc:sldMkLst>
        <pc:picChg chg="add mod">
          <ac:chgData name="mehmet sait özdemir" userId="dce2c172-62e6-4d50-b888-93ec6715f647" providerId="ADAL" clId="{47B72446-EEFF-475A-80A9-31CDD6A0C5A8}" dt="2023-08-11T21:41:15.191" v="30" actId="14100"/>
          <ac:picMkLst>
            <pc:docMk/>
            <pc:sldMk cId="3622995203" sldId="325"/>
            <ac:picMk id="3" creationId="{15809D7D-D048-2830-B466-9D68C6991620}"/>
          </ac:picMkLst>
        </pc:picChg>
        <pc:inkChg chg="add">
          <ac:chgData name="mehmet sait özdemir" userId="dce2c172-62e6-4d50-b888-93ec6715f647" providerId="ADAL" clId="{47B72446-EEFF-475A-80A9-31CDD6A0C5A8}" dt="2023-08-12T08:41:13.427" v="395" actId="9405"/>
          <ac:inkMkLst>
            <pc:docMk/>
            <pc:sldMk cId="3622995203" sldId="325"/>
            <ac:inkMk id="2" creationId="{303D9E7F-F809-F301-F7F0-05B9204A361F}"/>
          </ac:inkMkLst>
        </pc:inkChg>
        <pc:inkChg chg="add">
          <ac:chgData name="mehmet sait özdemir" userId="dce2c172-62e6-4d50-b888-93ec6715f647" providerId="ADAL" clId="{47B72446-EEFF-475A-80A9-31CDD6A0C5A8}" dt="2023-08-12T08:41:18.723" v="396" actId="9405"/>
          <ac:inkMkLst>
            <pc:docMk/>
            <pc:sldMk cId="3622995203" sldId="325"/>
            <ac:inkMk id="4" creationId="{198D719D-9C9D-D956-5482-5269CF446A86}"/>
          </ac:inkMkLst>
        </pc:inkChg>
        <pc:inkChg chg="add">
          <ac:chgData name="mehmet sait özdemir" userId="dce2c172-62e6-4d50-b888-93ec6715f647" providerId="ADAL" clId="{47B72446-EEFF-475A-80A9-31CDD6A0C5A8}" dt="2023-08-12T08:41:22.136" v="397" actId="9405"/>
          <ac:inkMkLst>
            <pc:docMk/>
            <pc:sldMk cId="3622995203" sldId="325"/>
            <ac:inkMk id="5" creationId="{3304A015-1B36-9725-9FB4-083B3C031946}"/>
          </ac:inkMkLst>
        </pc:inkChg>
        <pc:inkChg chg="add">
          <ac:chgData name="mehmet sait özdemir" userId="dce2c172-62e6-4d50-b888-93ec6715f647" providerId="ADAL" clId="{47B72446-EEFF-475A-80A9-31CDD6A0C5A8}" dt="2023-08-12T08:41:27.720" v="398" actId="9405"/>
          <ac:inkMkLst>
            <pc:docMk/>
            <pc:sldMk cId="3622995203" sldId="325"/>
            <ac:inkMk id="6" creationId="{B40C9970-D28B-AAEB-F702-28EBBE66E21D}"/>
          </ac:inkMkLst>
        </pc:inkChg>
        <pc:inkChg chg="add">
          <ac:chgData name="mehmet sait özdemir" userId="dce2c172-62e6-4d50-b888-93ec6715f647" providerId="ADAL" clId="{47B72446-EEFF-475A-80A9-31CDD6A0C5A8}" dt="2023-08-12T08:41:28.807" v="399" actId="9405"/>
          <ac:inkMkLst>
            <pc:docMk/>
            <pc:sldMk cId="3622995203" sldId="325"/>
            <ac:inkMk id="7" creationId="{EE739EB3-1204-F3F3-89ED-260767CCB38D}"/>
          </ac:inkMkLst>
        </pc:inkChg>
      </pc:sldChg>
      <pc:sldChg chg="addSp modSp mod ord">
        <pc:chgData name="mehmet sait özdemir" userId="dce2c172-62e6-4d50-b888-93ec6715f647" providerId="ADAL" clId="{47B72446-EEFF-475A-80A9-31CDD6A0C5A8}" dt="2023-08-12T08:41:56.619" v="405" actId="9405"/>
        <pc:sldMkLst>
          <pc:docMk/>
          <pc:sldMk cId="969008724" sldId="326"/>
        </pc:sldMkLst>
        <pc:picChg chg="add mod">
          <ac:chgData name="mehmet sait özdemir" userId="dce2c172-62e6-4d50-b888-93ec6715f647" providerId="ADAL" clId="{47B72446-EEFF-475A-80A9-31CDD6A0C5A8}" dt="2023-08-11T21:41:34.604" v="34" actId="14100"/>
          <ac:picMkLst>
            <pc:docMk/>
            <pc:sldMk cId="969008724" sldId="326"/>
            <ac:picMk id="3" creationId="{23883739-F99B-C5CE-AEAB-CC3750491146}"/>
          </ac:picMkLst>
        </pc:picChg>
        <pc:inkChg chg="add">
          <ac:chgData name="mehmet sait özdemir" userId="dce2c172-62e6-4d50-b888-93ec6715f647" providerId="ADAL" clId="{47B72446-EEFF-475A-80A9-31CDD6A0C5A8}" dt="2023-08-12T08:41:46.153" v="400" actId="9405"/>
          <ac:inkMkLst>
            <pc:docMk/>
            <pc:sldMk cId="969008724" sldId="326"/>
            <ac:inkMk id="2" creationId="{5102C613-5BC6-5F1C-7205-4C0979C9BED0}"/>
          </ac:inkMkLst>
        </pc:inkChg>
        <pc:inkChg chg="add">
          <ac:chgData name="mehmet sait özdemir" userId="dce2c172-62e6-4d50-b888-93ec6715f647" providerId="ADAL" clId="{47B72446-EEFF-475A-80A9-31CDD6A0C5A8}" dt="2023-08-12T08:41:52.097" v="401" actId="9405"/>
          <ac:inkMkLst>
            <pc:docMk/>
            <pc:sldMk cId="969008724" sldId="326"/>
            <ac:inkMk id="4" creationId="{607F7BB3-AAEF-67F4-C294-927BABFB33DA}"/>
          </ac:inkMkLst>
        </pc:inkChg>
        <pc:inkChg chg="add">
          <ac:chgData name="mehmet sait özdemir" userId="dce2c172-62e6-4d50-b888-93ec6715f647" providerId="ADAL" clId="{47B72446-EEFF-475A-80A9-31CDD6A0C5A8}" dt="2023-08-12T08:41:54.596" v="402" actId="9405"/>
          <ac:inkMkLst>
            <pc:docMk/>
            <pc:sldMk cId="969008724" sldId="326"/>
            <ac:inkMk id="5" creationId="{D53D74E0-1E11-6227-0F65-D0FC5FC2EA17}"/>
          </ac:inkMkLst>
        </pc:inkChg>
        <pc:inkChg chg="add">
          <ac:chgData name="mehmet sait özdemir" userId="dce2c172-62e6-4d50-b888-93ec6715f647" providerId="ADAL" clId="{47B72446-EEFF-475A-80A9-31CDD6A0C5A8}" dt="2023-08-12T08:41:54.967" v="403" actId="9405"/>
          <ac:inkMkLst>
            <pc:docMk/>
            <pc:sldMk cId="969008724" sldId="326"/>
            <ac:inkMk id="6" creationId="{7CB614C9-2C35-6D85-0A87-4AC7BB88E525}"/>
          </ac:inkMkLst>
        </pc:inkChg>
        <pc:inkChg chg="add">
          <ac:chgData name="mehmet sait özdemir" userId="dce2c172-62e6-4d50-b888-93ec6715f647" providerId="ADAL" clId="{47B72446-EEFF-475A-80A9-31CDD6A0C5A8}" dt="2023-08-12T08:41:55.495" v="404" actId="9405"/>
          <ac:inkMkLst>
            <pc:docMk/>
            <pc:sldMk cId="969008724" sldId="326"/>
            <ac:inkMk id="7" creationId="{C058C5A4-AABE-3CEB-E2EF-CEECB995FC86}"/>
          </ac:inkMkLst>
        </pc:inkChg>
        <pc:inkChg chg="add">
          <ac:chgData name="mehmet sait özdemir" userId="dce2c172-62e6-4d50-b888-93ec6715f647" providerId="ADAL" clId="{47B72446-EEFF-475A-80A9-31CDD6A0C5A8}" dt="2023-08-12T08:41:56.619" v="405" actId="9405"/>
          <ac:inkMkLst>
            <pc:docMk/>
            <pc:sldMk cId="969008724" sldId="326"/>
            <ac:inkMk id="8" creationId="{929ED487-1105-0092-5FAD-C4BB3FB95753}"/>
          </ac:inkMkLst>
        </pc:inkChg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2377533053" sldId="327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498366258" sldId="328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3860103244" sldId="329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1028782911" sldId="330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1953547223" sldId="331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2059770360" sldId="332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3991936189" sldId="333"/>
        </pc:sldMkLst>
      </pc:sldChg>
      <pc:sldChg chg="del">
        <pc:chgData name="mehmet sait özdemir" userId="dce2c172-62e6-4d50-b888-93ec6715f647" providerId="ADAL" clId="{47B72446-EEFF-475A-80A9-31CDD6A0C5A8}" dt="2023-08-11T21:41:48.136" v="35" actId="2696"/>
        <pc:sldMkLst>
          <pc:docMk/>
          <pc:sldMk cId="110788300" sldId="334"/>
        </pc:sldMkLst>
      </pc:sldChg>
      <pc:sldChg chg="addSp modSp mod">
        <pc:chgData name="mehmet sait özdemir" userId="dce2c172-62e6-4d50-b888-93ec6715f647" providerId="ADAL" clId="{47B72446-EEFF-475A-80A9-31CDD6A0C5A8}" dt="2023-08-12T08:23:21.512" v="47"/>
        <pc:sldMkLst>
          <pc:docMk/>
          <pc:sldMk cId="3167303575" sldId="335"/>
        </pc:sldMkLst>
        <pc:grpChg chg="mod">
          <ac:chgData name="mehmet sait özdemir" userId="dce2c172-62e6-4d50-b888-93ec6715f647" providerId="ADAL" clId="{47B72446-EEFF-475A-80A9-31CDD6A0C5A8}" dt="2023-08-12T08:23:21.512" v="47"/>
          <ac:grpSpMkLst>
            <pc:docMk/>
            <pc:sldMk cId="3167303575" sldId="335"/>
            <ac:grpSpMk id="14" creationId="{0E2A1F58-74CB-0C7B-7136-F31BA57F1B87}"/>
          </ac:grpSpMkLst>
        </pc:grpChg>
        <pc:grpChg chg="mod">
          <ac:chgData name="mehmet sait özdemir" userId="dce2c172-62e6-4d50-b888-93ec6715f647" providerId="ADAL" clId="{47B72446-EEFF-475A-80A9-31CDD6A0C5A8}" dt="2023-08-12T08:23:21.512" v="47"/>
          <ac:grpSpMkLst>
            <pc:docMk/>
            <pc:sldMk cId="3167303575" sldId="335"/>
            <ac:grpSpMk id="15" creationId="{2A9F8C84-1B14-3E69-3C16-C0AD00B59B98}"/>
          </ac:grpSpMkLst>
        </pc:grpChg>
        <pc:inkChg chg="add">
          <ac:chgData name="mehmet sait özdemir" userId="dce2c172-62e6-4d50-b888-93ec6715f647" providerId="ADAL" clId="{47B72446-EEFF-475A-80A9-31CDD6A0C5A8}" dt="2023-08-12T08:23:12.824" v="40" actId="9405"/>
          <ac:inkMkLst>
            <pc:docMk/>
            <pc:sldMk cId="3167303575" sldId="335"/>
            <ac:inkMk id="2" creationId="{6A423F97-9FBE-2EE6-F238-51BC58CA4879}"/>
          </ac:inkMkLst>
        </pc:inkChg>
        <pc:inkChg chg="add">
          <ac:chgData name="mehmet sait özdemir" userId="dce2c172-62e6-4d50-b888-93ec6715f647" providerId="ADAL" clId="{47B72446-EEFF-475A-80A9-31CDD6A0C5A8}" dt="2023-08-12T08:23:14.787" v="41" actId="9405"/>
          <ac:inkMkLst>
            <pc:docMk/>
            <pc:sldMk cId="3167303575" sldId="335"/>
            <ac:inkMk id="4" creationId="{653B37C9-C48C-F719-2AC9-044CA3864A72}"/>
          </ac:inkMkLst>
        </pc:inkChg>
        <pc:inkChg chg="add">
          <ac:chgData name="mehmet sait özdemir" userId="dce2c172-62e6-4d50-b888-93ec6715f647" providerId="ADAL" clId="{47B72446-EEFF-475A-80A9-31CDD6A0C5A8}" dt="2023-08-12T08:23:17.339" v="42" actId="9405"/>
          <ac:inkMkLst>
            <pc:docMk/>
            <pc:sldMk cId="3167303575" sldId="335"/>
            <ac:inkMk id="6" creationId="{BA0C4D08-6DF8-18FE-A447-36E1656BE2E7}"/>
          </ac:inkMkLst>
        </pc:inkChg>
        <pc:inkChg chg="add mod">
          <ac:chgData name="mehmet sait özdemir" userId="dce2c172-62e6-4d50-b888-93ec6715f647" providerId="ADAL" clId="{47B72446-EEFF-475A-80A9-31CDD6A0C5A8}" dt="2023-08-12T08:23:21.512" v="47"/>
          <ac:inkMkLst>
            <pc:docMk/>
            <pc:sldMk cId="3167303575" sldId="335"/>
            <ac:inkMk id="8" creationId="{E87A2A5F-DC7D-4B33-5F68-F53B9F503757}"/>
          </ac:inkMkLst>
        </pc:inkChg>
        <pc:inkChg chg="add mod">
          <ac:chgData name="mehmet sait özdemir" userId="dce2c172-62e6-4d50-b888-93ec6715f647" providerId="ADAL" clId="{47B72446-EEFF-475A-80A9-31CDD6A0C5A8}" dt="2023-08-12T08:23:21.512" v="47"/>
          <ac:inkMkLst>
            <pc:docMk/>
            <pc:sldMk cId="3167303575" sldId="335"/>
            <ac:inkMk id="9" creationId="{47A07B79-2931-AF92-C436-EBB48B7D655A}"/>
          </ac:inkMkLst>
        </pc:inkChg>
        <pc:inkChg chg="add mod">
          <ac:chgData name="mehmet sait özdemir" userId="dce2c172-62e6-4d50-b888-93ec6715f647" providerId="ADAL" clId="{47B72446-EEFF-475A-80A9-31CDD6A0C5A8}" dt="2023-08-12T08:23:21.512" v="47"/>
          <ac:inkMkLst>
            <pc:docMk/>
            <pc:sldMk cId="3167303575" sldId="335"/>
            <ac:inkMk id="12" creationId="{F6DD5F54-7B13-14A6-72AF-0C978EABE407}"/>
          </ac:inkMkLst>
        </pc:inkChg>
        <pc:inkChg chg="add mod">
          <ac:chgData name="mehmet sait özdemir" userId="dce2c172-62e6-4d50-b888-93ec6715f647" providerId="ADAL" clId="{47B72446-EEFF-475A-80A9-31CDD6A0C5A8}" dt="2023-08-12T08:23:21.512" v="47"/>
          <ac:inkMkLst>
            <pc:docMk/>
            <pc:sldMk cId="3167303575" sldId="335"/>
            <ac:inkMk id="13" creationId="{3CC63820-F9C0-4DF6-9758-EE6F1AEB2386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23:27.138" v="48" actId="9405"/>
        <pc:sldMkLst>
          <pc:docMk/>
          <pc:sldMk cId="2508613797" sldId="336"/>
        </pc:sldMkLst>
        <pc:inkChg chg="add">
          <ac:chgData name="mehmet sait özdemir" userId="dce2c172-62e6-4d50-b888-93ec6715f647" providerId="ADAL" clId="{47B72446-EEFF-475A-80A9-31CDD6A0C5A8}" dt="2023-08-12T08:23:27.138" v="48" actId="9405"/>
          <ac:inkMkLst>
            <pc:docMk/>
            <pc:sldMk cId="2508613797" sldId="336"/>
            <ac:inkMk id="2" creationId="{8C1AC280-ED49-167F-8554-8701B41BCBA4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24:35.533" v="54" actId="9405"/>
        <pc:sldMkLst>
          <pc:docMk/>
          <pc:sldMk cId="4228955734" sldId="337"/>
        </pc:sldMkLst>
        <pc:inkChg chg="add">
          <ac:chgData name="mehmet sait özdemir" userId="dce2c172-62e6-4d50-b888-93ec6715f647" providerId="ADAL" clId="{47B72446-EEFF-475A-80A9-31CDD6A0C5A8}" dt="2023-08-12T08:24:10.966" v="49" actId="9405"/>
          <ac:inkMkLst>
            <pc:docMk/>
            <pc:sldMk cId="4228955734" sldId="337"/>
            <ac:inkMk id="2" creationId="{2ED12D24-6F73-66CC-8668-1BA4A6C0162F}"/>
          </ac:inkMkLst>
        </pc:inkChg>
        <pc:inkChg chg="add">
          <ac:chgData name="mehmet sait özdemir" userId="dce2c172-62e6-4d50-b888-93ec6715f647" providerId="ADAL" clId="{47B72446-EEFF-475A-80A9-31CDD6A0C5A8}" dt="2023-08-12T08:24:12.796" v="50" actId="9405"/>
          <ac:inkMkLst>
            <pc:docMk/>
            <pc:sldMk cId="4228955734" sldId="337"/>
            <ac:inkMk id="4" creationId="{F79FE077-A932-C82D-FA10-E93E88A4A0DF}"/>
          </ac:inkMkLst>
        </pc:inkChg>
        <pc:inkChg chg="add">
          <ac:chgData name="mehmet sait özdemir" userId="dce2c172-62e6-4d50-b888-93ec6715f647" providerId="ADAL" clId="{47B72446-EEFF-475A-80A9-31CDD6A0C5A8}" dt="2023-08-12T08:24:14.630" v="51" actId="9405"/>
          <ac:inkMkLst>
            <pc:docMk/>
            <pc:sldMk cId="4228955734" sldId="337"/>
            <ac:inkMk id="5" creationId="{E0D2C175-3AFB-F1C1-AE8F-00889B1D0234}"/>
          </ac:inkMkLst>
        </pc:inkChg>
        <pc:inkChg chg="add">
          <ac:chgData name="mehmet sait özdemir" userId="dce2c172-62e6-4d50-b888-93ec6715f647" providerId="ADAL" clId="{47B72446-EEFF-475A-80A9-31CDD6A0C5A8}" dt="2023-08-12T08:24:16.065" v="52" actId="9405"/>
          <ac:inkMkLst>
            <pc:docMk/>
            <pc:sldMk cId="4228955734" sldId="337"/>
            <ac:inkMk id="6" creationId="{B860A712-7290-BF00-BA52-99CCA7346E37}"/>
          </ac:inkMkLst>
        </pc:inkChg>
        <pc:inkChg chg="add">
          <ac:chgData name="mehmet sait özdemir" userId="dce2c172-62e6-4d50-b888-93ec6715f647" providerId="ADAL" clId="{47B72446-EEFF-475A-80A9-31CDD6A0C5A8}" dt="2023-08-12T08:24:33.775" v="53" actId="9405"/>
          <ac:inkMkLst>
            <pc:docMk/>
            <pc:sldMk cId="4228955734" sldId="337"/>
            <ac:inkMk id="7" creationId="{010E7966-79CF-6911-4B81-E79DBDC98F37}"/>
          </ac:inkMkLst>
        </pc:inkChg>
        <pc:inkChg chg="add">
          <ac:chgData name="mehmet sait özdemir" userId="dce2c172-62e6-4d50-b888-93ec6715f647" providerId="ADAL" clId="{47B72446-EEFF-475A-80A9-31CDD6A0C5A8}" dt="2023-08-12T08:24:35.533" v="54" actId="9405"/>
          <ac:inkMkLst>
            <pc:docMk/>
            <pc:sldMk cId="4228955734" sldId="337"/>
            <ac:inkMk id="8" creationId="{7EEE981D-00C3-8A92-BC25-46776934FCD6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25:51.952" v="76" actId="478"/>
        <pc:sldMkLst>
          <pc:docMk/>
          <pc:sldMk cId="522441147" sldId="338"/>
        </pc:sldMkLst>
        <pc:grpChg chg="del mod">
          <ac:chgData name="mehmet sait özdemir" userId="dce2c172-62e6-4d50-b888-93ec6715f647" providerId="ADAL" clId="{47B72446-EEFF-475A-80A9-31CDD6A0C5A8}" dt="2023-08-12T08:25:32.581" v="69"/>
          <ac:grpSpMkLst>
            <pc:docMk/>
            <pc:sldMk cId="522441147" sldId="338"/>
            <ac:grpSpMk id="8" creationId="{BFF66A87-A3DB-7218-DD9F-4D00AE509871}"/>
          </ac:grpSpMkLst>
        </pc:grpChg>
        <pc:grpChg chg="del mod">
          <ac:chgData name="mehmet sait özdemir" userId="dce2c172-62e6-4d50-b888-93ec6715f647" providerId="ADAL" clId="{47B72446-EEFF-475A-80A9-31CDD6A0C5A8}" dt="2023-08-12T08:25:32.581" v="69"/>
          <ac:grpSpMkLst>
            <pc:docMk/>
            <pc:sldMk cId="522441147" sldId="338"/>
            <ac:grpSpMk id="16" creationId="{541F1F7F-BE2E-F6F1-8E1C-CC7E3CEDBB9D}"/>
          </ac:grpSpMkLst>
        </pc:grpChg>
        <pc:grpChg chg="del mod">
          <ac:chgData name="mehmet sait özdemir" userId="dce2c172-62e6-4d50-b888-93ec6715f647" providerId="ADAL" clId="{47B72446-EEFF-475A-80A9-31CDD6A0C5A8}" dt="2023-08-12T08:25:51.952" v="76" actId="478"/>
          <ac:grpSpMkLst>
            <pc:docMk/>
            <pc:sldMk cId="522441147" sldId="338"/>
            <ac:grpSpMk id="19" creationId="{18933451-69F9-438C-B0E0-B97B7187E45C}"/>
          </ac:grpSpMkLst>
        </pc:grpChg>
        <pc:grpChg chg="del mod">
          <ac:chgData name="mehmet sait özdemir" userId="dce2c172-62e6-4d50-b888-93ec6715f647" providerId="ADAL" clId="{47B72446-EEFF-475A-80A9-31CDD6A0C5A8}" dt="2023-08-12T08:25:51.952" v="76" actId="478"/>
          <ac:grpSpMkLst>
            <pc:docMk/>
            <pc:sldMk cId="522441147" sldId="338"/>
            <ac:grpSpMk id="25" creationId="{FAD61BBD-8C9B-C5D0-F4FD-B6E40C189AFB}"/>
          </ac:grpSpMkLst>
        </pc:grpChg>
        <pc:grpChg chg="del mod">
          <ac:chgData name="mehmet sait özdemir" userId="dce2c172-62e6-4d50-b888-93ec6715f647" providerId="ADAL" clId="{47B72446-EEFF-475A-80A9-31CDD6A0C5A8}" dt="2023-08-12T08:25:51.952" v="76" actId="478"/>
          <ac:grpSpMkLst>
            <pc:docMk/>
            <pc:sldMk cId="522441147" sldId="338"/>
            <ac:grpSpMk id="26" creationId="{656B030E-FE04-9F47-DB93-5BFA7FBA65D3}"/>
          </ac:grpSpMkLst>
        </pc:grpChg>
        <pc:inkChg chg="add de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2" creationId="{B698B982-B710-E379-7066-7F906DB7E924}"/>
          </ac:inkMkLst>
        </pc:inkChg>
        <pc:inkChg chg="add de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4" creationId="{25C75472-3601-B2F0-F2EF-8CF256B84819}"/>
          </ac:inkMkLst>
        </pc:inkChg>
        <pc:inkChg chg="add de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5" creationId="{FCA54650-0980-DFA8-710F-31E1F2C17E06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6" creationId="{A4EDBD1C-3F9E-76A8-E6A8-2F784110CA02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7" creationId="{902D538A-1394-908D-8981-34F0D53089E6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9" creationId="{67071C5F-F517-72FE-7738-AC3FEAAA70C2}"/>
          </ac:inkMkLst>
        </pc:inkChg>
        <pc:inkChg chg="add del mod topLv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12" creationId="{CFBB4DEC-036E-F08C-C5D7-0EB08C6E1E5E}"/>
          </ac:inkMkLst>
        </pc:inkChg>
        <pc:inkChg chg="add del mod topLv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13" creationId="{66E3ED58-87D7-E60A-5044-4967B4F19E7F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14" creationId="{B17E7687-8370-F8FB-BBFB-C71DEFF793CD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15" creationId="{2A540EA2-0B0C-C9B3-68CD-FF9BC96C9111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17" creationId="{FD12E59C-6964-64FA-5445-B6F991F4399B}"/>
          </ac:inkMkLst>
        </pc:inkChg>
        <pc:inkChg chg="add del mod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18" creationId="{5DA4F4DA-A3DD-05EB-4469-4772DBF52DC0}"/>
          </ac:inkMkLst>
        </pc:inkChg>
        <pc:inkChg chg="add del mod topLv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20" creationId="{02EB7786-DAAA-9E2E-AAD8-931774CEB4A3}"/>
          </ac:inkMkLst>
        </pc:inkChg>
        <pc:inkChg chg="add del mod topLv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21" creationId="{7FB9332E-221F-D66D-8198-40F1812381A5}"/>
          </ac:inkMkLst>
        </pc:inkChg>
        <pc:inkChg chg="add de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22" creationId="{7B95E8C4-D052-612E-1F9E-A8FF6847E2DD}"/>
          </ac:inkMkLst>
        </pc:inkChg>
        <pc:inkChg chg="add del mod topLv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23" creationId="{81FA2FE5-96B1-FAB0-DA19-935829BBA0E3}"/>
          </ac:inkMkLst>
        </pc:inkChg>
        <pc:inkChg chg="add del mod topLvl">
          <ac:chgData name="mehmet sait özdemir" userId="dce2c172-62e6-4d50-b888-93ec6715f647" providerId="ADAL" clId="{47B72446-EEFF-475A-80A9-31CDD6A0C5A8}" dt="2023-08-12T08:25:51.952" v="76" actId="478"/>
          <ac:inkMkLst>
            <pc:docMk/>
            <pc:sldMk cId="522441147" sldId="338"/>
            <ac:inkMk id="24" creationId="{43BF96CF-1763-8652-1467-6CA21FA5483E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26:31.385" v="77" actId="9405"/>
        <pc:sldMkLst>
          <pc:docMk/>
          <pc:sldMk cId="1163399472" sldId="339"/>
        </pc:sldMkLst>
        <pc:inkChg chg="add">
          <ac:chgData name="mehmet sait özdemir" userId="dce2c172-62e6-4d50-b888-93ec6715f647" providerId="ADAL" clId="{47B72446-EEFF-475A-80A9-31CDD6A0C5A8}" dt="2023-08-12T08:26:31.385" v="77" actId="9405"/>
          <ac:inkMkLst>
            <pc:docMk/>
            <pc:sldMk cId="1163399472" sldId="339"/>
            <ac:inkMk id="2" creationId="{37C5F8AC-DCDF-60E5-3BEA-C54D2ECB86D2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28:47.279" v="147"/>
        <pc:sldMkLst>
          <pc:docMk/>
          <pc:sldMk cId="3525175805" sldId="340"/>
        </pc:sldMkLst>
        <pc:grpChg chg="del mod">
          <ac:chgData name="mehmet sait özdemir" userId="dce2c172-62e6-4d50-b888-93ec6715f647" providerId="ADAL" clId="{47B72446-EEFF-475A-80A9-31CDD6A0C5A8}" dt="2023-08-12T08:28:47.279" v="147"/>
          <ac:grpSpMkLst>
            <pc:docMk/>
            <pc:sldMk cId="3525175805" sldId="340"/>
            <ac:grpSpMk id="12" creationId="{FFC8E70D-7D73-4778-55B4-832220DDF8AB}"/>
          </ac:grpSpMkLst>
        </pc:grpChg>
        <pc:grpChg chg="del mod">
          <ac:chgData name="mehmet sait özdemir" userId="dce2c172-62e6-4d50-b888-93ec6715f647" providerId="ADAL" clId="{47B72446-EEFF-475A-80A9-31CDD6A0C5A8}" dt="2023-08-12T08:28:45.353" v="145"/>
          <ac:grpSpMkLst>
            <pc:docMk/>
            <pc:sldMk cId="3525175805" sldId="340"/>
            <ac:grpSpMk id="19" creationId="{137E3AF9-7BC0-1A8E-391E-F4A4DB301401}"/>
          </ac:grpSpMkLst>
        </pc:grpChg>
        <pc:grpChg chg="del mod">
          <ac:chgData name="mehmet sait özdemir" userId="dce2c172-62e6-4d50-b888-93ec6715f647" providerId="ADAL" clId="{47B72446-EEFF-475A-80A9-31CDD6A0C5A8}" dt="2023-08-12T08:28:45.353" v="145"/>
          <ac:grpSpMkLst>
            <pc:docMk/>
            <pc:sldMk cId="3525175805" sldId="340"/>
            <ac:grpSpMk id="20" creationId="{563CDE3D-99B8-5E58-DBAD-ECE2E0A76F4D}"/>
          </ac:grpSpMkLst>
        </pc:grpChg>
        <pc:grpChg chg="mod">
          <ac:chgData name="mehmet sait özdemir" userId="dce2c172-62e6-4d50-b888-93ec6715f647" providerId="ADAL" clId="{47B72446-EEFF-475A-80A9-31CDD6A0C5A8}" dt="2023-08-12T08:28:45.353" v="145"/>
          <ac:grpSpMkLst>
            <pc:docMk/>
            <pc:sldMk cId="3525175805" sldId="340"/>
            <ac:grpSpMk id="22" creationId="{46A6AB62-40C8-7267-C50D-E42219BD3FF4}"/>
          </ac:grpSpMkLst>
        </pc:grpChg>
        <pc:grpChg chg="mod">
          <ac:chgData name="mehmet sait özdemir" userId="dce2c172-62e6-4d50-b888-93ec6715f647" providerId="ADAL" clId="{47B72446-EEFF-475A-80A9-31CDD6A0C5A8}" dt="2023-08-12T08:28:47.279" v="147"/>
          <ac:grpSpMkLst>
            <pc:docMk/>
            <pc:sldMk cId="3525175805" sldId="340"/>
            <ac:grpSpMk id="24" creationId="{BF602181-B03A-2988-5D46-5250DED98AAC}"/>
          </ac:grpSpMkLst>
        </pc:grpChg>
        <pc:inkChg chg="add">
          <ac:chgData name="mehmet sait özdemir" userId="dce2c172-62e6-4d50-b888-93ec6715f647" providerId="ADAL" clId="{47B72446-EEFF-475A-80A9-31CDD6A0C5A8}" dt="2023-08-12T08:28:17.426" v="129" actId="9405"/>
          <ac:inkMkLst>
            <pc:docMk/>
            <pc:sldMk cId="3525175805" sldId="340"/>
            <ac:inkMk id="2" creationId="{3D6A021F-BBC9-1DD2-446A-70BE0A0F4670}"/>
          </ac:inkMkLst>
        </pc:inkChg>
        <pc:inkChg chg="add">
          <ac:chgData name="mehmet sait özdemir" userId="dce2c172-62e6-4d50-b888-93ec6715f647" providerId="ADAL" clId="{47B72446-EEFF-475A-80A9-31CDD6A0C5A8}" dt="2023-08-12T08:28:18.453" v="130" actId="9405"/>
          <ac:inkMkLst>
            <pc:docMk/>
            <pc:sldMk cId="3525175805" sldId="340"/>
            <ac:inkMk id="4" creationId="{9AF6EE50-6B47-7FA5-0832-453390527DCB}"/>
          </ac:inkMkLst>
        </pc:inkChg>
        <pc:inkChg chg="add">
          <ac:chgData name="mehmet sait özdemir" userId="dce2c172-62e6-4d50-b888-93ec6715f647" providerId="ADAL" clId="{47B72446-EEFF-475A-80A9-31CDD6A0C5A8}" dt="2023-08-12T08:28:24.506" v="131" actId="9405"/>
          <ac:inkMkLst>
            <pc:docMk/>
            <pc:sldMk cId="3525175805" sldId="340"/>
            <ac:inkMk id="5" creationId="{44E90C76-58EB-DF12-472E-F2724B9266B2}"/>
          </ac:inkMkLst>
        </pc:inkChg>
        <pc:inkChg chg="add">
          <ac:chgData name="mehmet sait özdemir" userId="dce2c172-62e6-4d50-b888-93ec6715f647" providerId="ADAL" clId="{47B72446-EEFF-475A-80A9-31CDD6A0C5A8}" dt="2023-08-12T08:28:25.656" v="132" actId="9405"/>
          <ac:inkMkLst>
            <pc:docMk/>
            <pc:sldMk cId="3525175805" sldId="340"/>
            <ac:inkMk id="6" creationId="{2C451334-A2D4-0B55-C278-FBC02080E757}"/>
          </ac:inkMkLst>
        </pc:inkChg>
        <pc:inkChg chg="add">
          <ac:chgData name="mehmet sait özdemir" userId="dce2c172-62e6-4d50-b888-93ec6715f647" providerId="ADAL" clId="{47B72446-EEFF-475A-80A9-31CDD6A0C5A8}" dt="2023-08-12T08:28:27.424" v="133" actId="9405"/>
          <ac:inkMkLst>
            <pc:docMk/>
            <pc:sldMk cId="3525175805" sldId="340"/>
            <ac:inkMk id="7" creationId="{E43D5538-A376-F42D-42EA-0750E2A9A104}"/>
          </ac:inkMkLst>
        </pc:inkChg>
        <pc:inkChg chg="add mod">
          <ac:chgData name="mehmet sait özdemir" userId="dce2c172-62e6-4d50-b888-93ec6715f647" providerId="ADAL" clId="{47B72446-EEFF-475A-80A9-31CDD6A0C5A8}" dt="2023-08-12T08:28:47.279" v="147"/>
          <ac:inkMkLst>
            <pc:docMk/>
            <pc:sldMk cId="3525175805" sldId="340"/>
            <ac:inkMk id="8" creationId="{52988A7F-1201-EB08-8DB6-6F9925582D1C}"/>
          </ac:inkMkLst>
        </pc:inkChg>
        <pc:inkChg chg="add mod">
          <ac:chgData name="mehmet sait özdemir" userId="dce2c172-62e6-4d50-b888-93ec6715f647" providerId="ADAL" clId="{47B72446-EEFF-475A-80A9-31CDD6A0C5A8}" dt="2023-08-12T08:28:47.279" v="147"/>
          <ac:inkMkLst>
            <pc:docMk/>
            <pc:sldMk cId="3525175805" sldId="340"/>
            <ac:inkMk id="9" creationId="{F4F343D5-0E07-5054-13AA-25A60B404607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13" creationId="{4F033232-FC92-2F39-C13E-A2C89BA06359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14" creationId="{C0AC4010-98A5-496C-21E7-DA255695EAAF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15" creationId="{A59A8BC8-E49D-835F-061E-D2BA1AE7F80E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16" creationId="{D795F7A5-BF86-AFB1-E3EA-624F7ABDB28F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17" creationId="{9A5DDF70-07E4-6977-7427-F167CD02A2A5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18" creationId="{9F2172F8-D7AE-8776-87D9-558EE9087302}"/>
          </ac:inkMkLst>
        </pc:inkChg>
        <pc:inkChg chg="add mod">
          <ac:chgData name="mehmet sait özdemir" userId="dce2c172-62e6-4d50-b888-93ec6715f647" providerId="ADAL" clId="{47B72446-EEFF-475A-80A9-31CDD6A0C5A8}" dt="2023-08-12T08:28:45.353" v="145"/>
          <ac:inkMkLst>
            <pc:docMk/>
            <pc:sldMk cId="3525175805" sldId="340"/>
            <ac:inkMk id="21" creationId="{B21F81BD-0E1B-9330-4160-E205A4C54DA9}"/>
          </ac:inkMkLst>
        </pc:inkChg>
        <pc:inkChg chg="add mod">
          <ac:chgData name="mehmet sait özdemir" userId="dce2c172-62e6-4d50-b888-93ec6715f647" providerId="ADAL" clId="{47B72446-EEFF-475A-80A9-31CDD6A0C5A8}" dt="2023-08-12T08:28:47.279" v="147"/>
          <ac:inkMkLst>
            <pc:docMk/>
            <pc:sldMk cId="3525175805" sldId="340"/>
            <ac:inkMk id="23" creationId="{22192E14-C285-7BC8-3247-26C5842AE716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29:03.840" v="148" actId="9405"/>
        <pc:sldMkLst>
          <pc:docMk/>
          <pc:sldMk cId="3021647897" sldId="341"/>
        </pc:sldMkLst>
        <pc:inkChg chg="add">
          <ac:chgData name="mehmet sait özdemir" userId="dce2c172-62e6-4d50-b888-93ec6715f647" providerId="ADAL" clId="{47B72446-EEFF-475A-80A9-31CDD6A0C5A8}" dt="2023-08-12T08:29:03.840" v="148" actId="9405"/>
          <ac:inkMkLst>
            <pc:docMk/>
            <pc:sldMk cId="3021647897" sldId="341"/>
            <ac:inkMk id="2" creationId="{4F040BC4-2C65-E618-0241-10776CC7BD44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31:07.446" v="189" actId="9405"/>
        <pc:sldMkLst>
          <pc:docMk/>
          <pc:sldMk cId="2180642748" sldId="342"/>
        </pc:sldMkLst>
        <pc:inkChg chg="add">
          <ac:chgData name="mehmet sait özdemir" userId="dce2c172-62e6-4d50-b888-93ec6715f647" providerId="ADAL" clId="{47B72446-EEFF-475A-80A9-31CDD6A0C5A8}" dt="2023-08-12T08:31:07.446" v="189" actId="9405"/>
          <ac:inkMkLst>
            <pc:docMk/>
            <pc:sldMk cId="2180642748" sldId="342"/>
            <ac:inkMk id="2" creationId="{1D3021D6-49E6-96AE-71AB-78E8D8C087D1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32:06.264" v="244"/>
        <pc:sldMkLst>
          <pc:docMk/>
          <pc:sldMk cId="498548398" sldId="343"/>
        </pc:sldMkLst>
        <pc:grpChg chg="del mod">
          <ac:chgData name="mehmet sait özdemir" userId="dce2c172-62e6-4d50-b888-93ec6715f647" providerId="ADAL" clId="{47B72446-EEFF-475A-80A9-31CDD6A0C5A8}" dt="2023-08-12T08:31:24.672" v="200"/>
          <ac:grpSpMkLst>
            <pc:docMk/>
            <pc:sldMk cId="498548398" sldId="343"/>
            <ac:grpSpMk id="7" creationId="{95769567-6AFF-29F0-B627-010CC65AC7C3}"/>
          </ac:grpSpMkLst>
        </pc:grpChg>
        <pc:grpChg chg="del mod">
          <ac:chgData name="mehmet sait özdemir" userId="dce2c172-62e6-4d50-b888-93ec6715f647" providerId="ADAL" clId="{47B72446-EEFF-475A-80A9-31CDD6A0C5A8}" dt="2023-08-12T08:31:31.649" v="218"/>
          <ac:grpSpMkLst>
            <pc:docMk/>
            <pc:sldMk cId="498548398" sldId="343"/>
            <ac:grpSpMk id="15" creationId="{7F33E798-1C32-1481-4A97-DD04DEDF9AD0}"/>
          </ac:grpSpMkLst>
        </pc:grpChg>
        <pc:grpChg chg="del mod">
          <ac:chgData name="mehmet sait özdemir" userId="dce2c172-62e6-4d50-b888-93ec6715f647" providerId="ADAL" clId="{47B72446-EEFF-475A-80A9-31CDD6A0C5A8}" dt="2023-08-12T08:31:31.649" v="218"/>
          <ac:grpSpMkLst>
            <pc:docMk/>
            <pc:sldMk cId="498548398" sldId="343"/>
            <ac:grpSpMk id="16" creationId="{B7F638A1-A693-73E4-C632-001043AF0713}"/>
          </ac:grpSpMkLst>
        </pc:grpChg>
        <pc:grpChg chg="del mod">
          <ac:chgData name="mehmet sait özdemir" userId="dce2c172-62e6-4d50-b888-93ec6715f647" providerId="ADAL" clId="{47B72446-EEFF-475A-80A9-31CDD6A0C5A8}" dt="2023-08-12T08:31:55.998" v="236"/>
          <ac:grpSpMkLst>
            <pc:docMk/>
            <pc:sldMk cId="498548398" sldId="343"/>
            <ac:grpSpMk id="34" creationId="{37A550B5-65CE-4939-CC95-0442F4EF5245}"/>
          </ac:grpSpMkLst>
        </pc:grpChg>
        <pc:grpChg chg="del mod">
          <ac:chgData name="mehmet sait özdemir" userId="dce2c172-62e6-4d50-b888-93ec6715f647" providerId="ADAL" clId="{47B72446-EEFF-475A-80A9-31CDD6A0C5A8}" dt="2023-08-12T08:31:43.320" v="223"/>
          <ac:grpSpMkLst>
            <pc:docMk/>
            <pc:sldMk cId="498548398" sldId="343"/>
            <ac:grpSpMk id="37" creationId="{408E96A7-BAD7-1101-2ABD-0D876DDB5A2E}"/>
          </ac:grpSpMkLst>
        </pc:grpChg>
        <pc:grpChg chg="mod">
          <ac:chgData name="mehmet sait özdemir" userId="dce2c172-62e6-4d50-b888-93ec6715f647" providerId="ADAL" clId="{47B72446-EEFF-475A-80A9-31CDD6A0C5A8}" dt="2023-08-12T08:31:43.320" v="223"/>
          <ac:grpSpMkLst>
            <pc:docMk/>
            <pc:sldMk cId="498548398" sldId="343"/>
            <ac:grpSpMk id="39" creationId="{25A137EF-44A7-EA10-B42C-148AD1709E92}"/>
          </ac:grpSpMkLst>
        </pc:grpChg>
        <pc:grpChg chg="del mod">
          <ac:chgData name="mehmet sait özdemir" userId="dce2c172-62e6-4d50-b888-93ec6715f647" providerId="ADAL" clId="{47B72446-EEFF-475A-80A9-31CDD6A0C5A8}" dt="2023-08-12T08:31:52.440" v="233"/>
          <ac:grpSpMkLst>
            <pc:docMk/>
            <pc:sldMk cId="498548398" sldId="343"/>
            <ac:grpSpMk id="46" creationId="{4AC27EA6-2A0A-D10B-1864-2010A3E4F731}"/>
          </ac:grpSpMkLst>
        </pc:grpChg>
        <pc:grpChg chg="del mod">
          <ac:chgData name="mehmet sait özdemir" userId="dce2c172-62e6-4d50-b888-93ec6715f647" providerId="ADAL" clId="{47B72446-EEFF-475A-80A9-31CDD6A0C5A8}" dt="2023-08-12T08:31:55.998" v="236"/>
          <ac:grpSpMkLst>
            <pc:docMk/>
            <pc:sldMk cId="498548398" sldId="343"/>
            <ac:grpSpMk id="49" creationId="{6014289A-337B-9BBF-4074-4852D3A15A68}"/>
          </ac:grpSpMkLst>
        </pc:grpChg>
        <pc:grpChg chg="del mod">
          <ac:chgData name="mehmet sait özdemir" userId="dce2c172-62e6-4d50-b888-93ec6715f647" providerId="ADAL" clId="{47B72446-EEFF-475A-80A9-31CDD6A0C5A8}" dt="2023-08-12T08:32:04.115" v="241"/>
          <ac:grpSpMkLst>
            <pc:docMk/>
            <pc:sldMk cId="498548398" sldId="343"/>
            <ac:grpSpMk id="52" creationId="{930F8504-6405-966B-3011-B11E74F0B514}"/>
          </ac:grpSpMkLst>
        </pc:grpChg>
        <pc:grpChg chg="del mod">
          <ac:chgData name="mehmet sait özdemir" userId="dce2c172-62e6-4d50-b888-93ec6715f647" providerId="ADAL" clId="{47B72446-EEFF-475A-80A9-31CDD6A0C5A8}" dt="2023-08-12T08:32:06.264" v="244"/>
          <ac:grpSpMkLst>
            <pc:docMk/>
            <pc:sldMk cId="498548398" sldId="343"/>
            <ac:grpSpMk id="57" creationId="{C590345E-5A25-353D-0807-BA457CB2EBE4}"/>
          </ac:grpSpMkLst>
        </pc:grpChg>
        <pc:grpChg chg="mod">
          <ac:chgData name="mehmet sait özdemir" userId="dce2c172-62e6-4d50-b888-93ec6715f647" providerId="ADAL" clId="{47B72446-EEFF-475A-80A9-31CDD6A0C5A8}" dt="2023-08-12T08:32:06.264" v="244"/>
          <ac:grpSpMkLst>
            <pc:docMk/>
            <pc:sldMk cId="498548398" sldId="343"/>
            <ac:grpSpMk id="60" creationId="{3AA060BA-209C-E89F-59B4-2A50D0DE941C}"/>
          </ac:grpSpMkLst>
        </pc:grpChg>
        <pc:inkChg chg="add">
          <ac:chgData name="mehmet sait özdemir" userId="dce2c172-62e6-4d50-b888-93ec6715f647" providerId="ADAL" clId="{47B72446-EEFF-475A-80A9-31CDD6A0C5A8}" dt="2023-08-12T08:31:18.888" v="190" actId="9405"/>
          <ac:inkMkLst>
            <pc:docMk/>
            <pc:sldMk cId="498548398" sldId="343"/>
            <ac:inkMk id="2" creationId="{A4881DD0-B773-9443-0F46-B9D0DD7638F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" creationId="{BA949FB2-C9D2-B58D-FE95-3EC278E4F891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5" creationId="{58DAC9E7-6E9B-E43E-D775-BE9D84FF4C81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6" creationId="{C5BE6918-7223-582A-8DE3-162EF79FE00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8" creationId="{CC7EDB1D-78FF-B927-503D-73B4BC6F5C2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9" creationId="{FF68EA06-DC8E-78BC-A8E6-B31C8EAFA85D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12" creationId="{5864855B-A9C1-2CA4-F9B0-3CC4889744E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13" creationId="{B5918B09-FA66-B832-6DDF-B3AFB1088A5D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14" creationId="{8CF772A5-6481-DC15-E20B-57EB52F4D8C6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17" creationId="{3D3D9F7B-471A-942D-0D30-2AC4522D8727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18" creationId="{2D1C8534-F741-81E5-1925-DBE4522DF1B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19" creationId="{F41BD314-EBDF-A890-46ED-1AAC0EC3C294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0" creationId="{2EC9EBBD-9F9D-CE09-F953-2CA97758C1C4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1" creationId="{D092C970-317B-EA8F-0C34-3DCB338C272D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2" creationId="{2573AE05-14F6-B3C5-1C2C-E878AFBFFD27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3" creationId="{B4D996CD-E04B-77C9-A0CE-78E18102FD0D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4" creationId="{C7E23486-D451-058A-2D54-9F6793233054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5" creationId="{3A8D6927-C741-9333-E3AD-5FCF075A42FF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6" creationId="{09F7ED4F-758E-7224-2895-0F81F55D4D6E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7" creationId="{8874308B-1173-B284-3916-E1A8CF7E6DF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8" creationId="{9B377F36-1509-E030-BD01-61F389E5D7E2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29" creationId="{5F52C801-B82D-4B4C-3963-74385DC9BA0C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30" creationId="{FA429DD5-B6AC-8E5C-2749-8756A8394156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31" creationId="{9C9DC62B-3931-3F8D-F1AB-4373EB947394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32" creationId="{E4396F77-EE35-BE33-5D0E-37597DF25FBF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33" creationId="{B545855E-D0C4-EED5-2EBF-B85BED1A2C25}"/>
          </ac:inkMkLst>
        </pc:inkChg>
        <pc:inkChg chg="add mod">
          <ac:chgData name="mehmet sait özdemir" userId="dce2c172-62e6-4d50-b888-93ec6715f647" providerId="ADAL" clId="{47B72446-EEFF-475A-80A9-31CDD6A0C5A8}" dt="2023-08-12T08:31:43.320" v="223"/>
          <ac:inkMkLst>
            <pc:docMk/>
            <pc:sldMk cId="498548398" sldId="343"/>
            <ac:inkMk id="35" creationId="{B6D7CF2D-45E7-D3DB-9D0B-06C4ADCFDA97}"/>
          </ac:inkMkLst>
        </pc:inkChg>
        <pc:inkChg chg="add mod">
          <ac:chgData name="mehmet sait özdemir" userId="dce2c172-62e6-4d50-b888-93ec6715f647" providerId="ADAL" clId="{47B72446-EEFF-475A-80A9-31CDD6A0C5A8}" dt="2023-08-12T08:31:43.320" v="223"/>
          <ac:inkMkLst>
            <pc:docMk/>
            <pc:sldMk cId="498548398" sldId="343"/>
            <ac:inkMk id="36" creationId="{C82DFD78-79D4-EF3A-DE90-3A2039A16DCE}"/>
          </ac:inkMkLst>
        </pc:inkChg>
        <pc:inkChg chg="add mod">
          <ac:chgData name="mehmet sait özdemir" userId="dce2c172-62e6-4d50-b888-93ec6715f647" providerId="ADAL" clId="{47B72446-EEFF-475A-80A9-31CDD6A0C5A8}" dt="2023-08-12T08:31:43.320" v="223"/>
          <ac:inkMkLst>
            <pc:docMk/>
            <pc:sldMk cId="498548398" sldId="343"/>
            <ac:inkMk id="38" creationId="{52BF859D-C15D-11E0-2186-D63F57EEF305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0" creationId="{F41AD133-6FC6-3F6E-9F1D-D4ADE9565AEA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1" creationId="{56D16CE5-6AED-1C98-F1D0-5475EACA0819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2" creationId="{59576A62-9819-514E-3863-5385420AB9FC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3" creationId="{41E1CB5F-06ED-A692-4D28-4C0F3526D3A9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4" creationId="{05A020F5-AF55-A64A-A7B2-96FDC7C0A1A0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5" creationId="{7CB9DFDE-0398-3648-BBC3-6FE40662ECC8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7" creationId="{BCB18E0E-FA46-D0A7-950F-DD8789F5B4B9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48" creationId="{EC5F003E-B875-7FCA-F5C3-83972C2A97DE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50" creationId="{D27901D9-0461-C712-AD48-CCC078182476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51" creationId="{1072280F-D1AA-DFD5-5BDF-2274FDA19D5F}"/>
          </ac:inkMkLst>
        </pc:inkChg>
        <pc:inkChg chg="add">
          <ac:chgData name="mehmet sait özdemir" userId="dce2c172-62e6-4d50-b888-93ec6715f647" providerId="ADAL" clId="{47B72446-EEFF-475A-80A9-31CDD6A0C5A8}" dt="2023-08-12T08:31:57.070" v="237" actId="9405"/>
          <ac:inkMkLst>
            <pc:docMk/>
            <pc:sldMk cId="498548398" sldId="343"/>
            <ac:inkMk id="53" creationId="{7E3B07E1-1C25-5DB6-8C94-CB921980B34B}"/>
          </ac:inkMkLst>
        </pc:inkChg>
        <pc:inkChg chg="add">
          <ac:chgData name="mehmet sait özdemir" userId="dce2c172-62e6-4d50-b888-93ec6715f647" providerId="ADAL" clId="{47B72446-EEFF-475A-80A9-31CDD6A0C5A8}" dt="2023-08-12T08:31:57.926" v="238" actId="9405"/>
          <ac:inkMkLst>
            <pc:docMk/>
            <pc:sldMk cId="498548398" sldId="343"/>
            <ac:inkMk id="54" creationId="{DD80B4AD-D90D-8481-5A83-E1482B04B73E}"/>
          </ac:inkMkLst>
        </pc:inkChg>
        <pc:inkChg chg="add">
          <ac:chgData name="mehmet sait özdemir" userId="dce2c172-62e6-4d50-b888-93ec6715f647" providerId="ADAL" clId="{47B72446-EEFF-475A-80A9-31CDD6A0C5A8}" dt="2023-08-12T08:31:59.755" v="239" actId="9405"/>
          <ac:inkMkLst>
            <pc:docMk/>
            <pc:sldMk cId="498548398" sldId="343"/>
            <ac:inkMk id="55" creationId="{AF56AF4C-1167-8F3E-9EFC-D5BACB0E252C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56" creationId="{D493B6E6-1636-D8C3-E1DB-3FFA0C9889AC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58" creationId="{9B8E28D4-16CE-508A-9751-60B8906B8FF2}"/>
          </ac:inkMkLst>
        </pc:inkChg>
        <pc:inkChg chg="add mod">
          <ac:chgData name="mehmet sait özdemir" userId="dce2c172-62e6-4d50-b888-93ec6715f647" providerId="ADAL" clId="{47B72446-EEFF-475A-80A9-31CDD6A0C5A8}" dt="2023-08-12T08:32:06.264" v="244"/>
          <ac:inkMkLst>
            <pc:docMk/>
            <pc:sldMk cId="498548398" sldId="343"/>
            <ac:inkMk id="59" creationId="{ED309E20-E5C7-742B-57C7-73D7914A35A2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32:27.601" v="251" actId="9405"/>
        <pc:sldMkLst>
          <pc:docMk/>
          <pc:sldMk cId="1018606531" sldId="344"/>
        </pc:sldMkLst>
        <pc:grpChg chg="mod">
          <ac:chgData name="mehmet sait özdemir" userId="dce2c172-62e6-4d50-b888-93ec6715f647" providerId="ADAL" clId="{47B72446-EEFF-475A-80A9-31CDD6A0C5A8}" dt="2023-08-12T08:32:20.682" v="248"/>
          <ac:grpSpMkLst>
            <pc:docMk/>
            <pc:sldMk cId="1018606531" sldId="344"/>
            <ac:grpSpMk id="6" creationId="{249B40C6-0BB9-4286-AE1F-C50D71D45CE1}"/>
          </ac:grpSpMkLst>
        </pc:grpChg>
        <pc:inkChg chg="add mod">
          <ac:chgData name="mehmet sait özdemir" userId="dce2c172-62e6-4d50-b888-93ec6715f647" providerId="ADAL" clId="{47B72446-EEFF-475A-80A9-31CDD6A0C5A8}" dt="2023-08-12T08:32:20.682" v="248"/>
          <ac:inkMkLst>
            <pc:docMk/>
            <pc:sldMk cId="1018606531" sldId="344"/>
            <ac:inkMk id="2" creationId="{CB5EEFCF-A3EE-CFE1-A934-678E4A8E5ADA}"/>
          </ac:inkMkLst>
        </pc:inkChg>
        <pc:inkChg chg="add mod">
          <ac:chgData name="mehmet sait özdemir" userId="dce2c172-62e6-4d50-b888-93ec6715f647" providerId="ADAL" clId="{47B72446-EEFF-475A-80A9-31CDD6A0C5A8}" dt="2023-08-12T08:32:20.682" v="248"/>
          <ac:inkMkLst>
            <pc:docMk/>
            <pc:sldMk cId="1018606531" sldId="344"/>
            <ac:inkMk id="4" creationId="{03024713-DA9E-68D2-3EE5-D16B6F4241F0}"/>
          </ac:inkMkLst>
        </pc:inkChg>
        <pc:inkChg chg="add mod">
          <ac:chgData name="mehmet sait özdemir" userId="dce2c172-62e6-4d50-b888-93ec6715f647" providerId="ADAL" clId="{47B72446-EEFF-475A-80A9-31CDD6A0C5A8}" dt="2023-08-12T08:32:20.682" v="248"/>
          <ac:inkMkLst>
            <pc:docMk/>
            <pc:sldMk cId="1018606531" sldId="344"/>
            <ac:inkMk id="5" creationId="{6CB64AF3-2686-D21D-12B7-672045C42423}"/>
          </ac:inkMkLst>
        </pc:inkChg>
        <pc:inkChg chg="add">
          <ac:chgData name="mehmet sait özdemir" userId="dce2c172-62e6-4d50-b888-93ec6715f647" providerId="ADAL" clId="{47B72446-EEFF-475A-80A9-31CDD6A0C5A8}" dt="2023-08-12T08:32:22.956" v="249" actId="9405"/>
          <ac:inkMkLst>
            <pc:docMk/>
            <pc:sldMk cId="1018606531" sldId="344"/>
            <ac:inkMk id="7" creationId="{E092E7F2-E6FA-30F1-0FAA-900DBC1424B2}"/>
          </ac:inkMkLst>
        </pc:inkChg>
        <pc:inkChg chg="add">
          <ac:chgData name="mehmet sait özdemir" userId="dce2c172-62e6-4d50-b888-93ec6715f647" providerId="ADAL" clId="{47B72446-EEFF-475A-80A9-31CDD6A0C5A8}" dt="2023-08-12T08:32:26.700" v="250" actId="9405"/>
          <ac:inkMkLst>
            <pc:docMk/>
            <pc:sldMk cId="1018606531" sldId="344"/>
            <ac:inkMk id="8" creationId="{3704B5AE-D4B8-B713-20C2-AAAE7AF0FFAC}"/>
          </ac:inkMkLst>
        </pc:inkChg>
        <pc:inkChg chg="add">
          <ac:chgData name="mehmet sait özdemir" userId="dce2c172-62e6-4d50-b888-93ec6715f647" providerId="ADAL" clId="{47B72446-EEFF-475A-80A9-31CDD6A0C5A8}" dt="2023-08-12T08:32:27.601" v="251" actId="9405"/>
          <ac:inkMkLst>
            <pc:docMk/>
            <pc:sldMk cId="1018606531" sldId="344"/>
            <ac:inkMk id="9" creationId="{91163036-6A84-62A3-8D92-5E65BE165532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32:50.182" v="267" actId="9405"/>
        <pc:sldMkLst>
          <pc:docMk/>
          <pc:sldMk cId="2589111021" sldId="345"/>
        </pc:sldMkLst>
        <pc:grpChg chg="mod">
          <ac:chgData name="mehmet sait özdemir" userId="dce2c172-62e6-4d50-b888-93ec6715f647" providerId="ADAL" clId="{47B72446-EEFF-475A-80A9-31CDD6A0C5A8}" dt="2023-08-12T08:32:38.760" v="257"/>
          <ac:grpSpMkLst>
            <pc:docMk/>
            <pc:sldMk cId="2589111021" sldId="345"/>
            <ac:grpSpMk id="8" creationId="{E3D03F78-4A1A-0FB2-4300-19DAB7165ED7}"/>
          </ac:grpSpMkLst>
        </pc:grpChg>
        <pc:grpChg chg="mod">
          <ac:chgData name="mehmet sait özdemir" userId="dce2c172-62e6-4d50-b888-93ec6715f647" providerId="ADAL" clId="{47B72446-EEFF-475A-80A9-31CDD6A0C5A8}" dt="2023-08-12T08:32:43.496" v="265"/>
          <ac:grpSpMkLst>
            <pc:docMk/>
            <pc:sldMk cId="2589111021" sldId="345"/>
            <ac:grpSpMk id="18" creationId="{B02A60A7-2D15-0430-81C3-0E6859A5AF4B}"/>
          </ac:grpSpMkLst>
        </pc:grpChg>
        <pc:inkChg chg="add">
          <ac:chgData name="mehmet sait özdemir" userId="dce2c172-62e6-4d50-b888-93ec6715f647" providerId="ADAL" clId="{47B72446-EEFF-475A-80A9-31CDD6A0C5A8}" dt="2023-08-12T08:32:32.345" v="252" actId="9405"/>
          <ac:inkMkLst>
            <pc:docMk/>
            <pc:sldMk cId="2589111021" sldId="345"/>
            <ac:inkMk id="2" creationId="{E932F5C1-7C44-4824-C8E4-381379AC84F2}"/>
          </ac:inkMkLst>
        </pc:inkChg>
        <pc:inkChg chg="add mod">
          <ac:chgData name="mehmet sait özdemir" userId="dce2c172-62e6-4d50-b888-93ec6715f647" providerId="ADAL" clId="{47B72446-EEFF-475A-80A9-31CDD6A0C5A8}" dt="2023-08-12T08:32:38.760" v="257"/>
          <ac:inkMkLst>
            <pc:docMk/>
            <pc:sldMk cId="2589111021" sldId="345"/>
            <ac:inkMk id="4" creationId="{D66A0D43-AFA1-2380-4986-EE3F425FAA3F}"/>
          </ac:inkMkLst>
        </pc:inkChg>
        <pc:inkChg chg="add mod">
          <ac:chgData name="mehmet sait özdemir" userId="dce2c172-62e6-4d50-b888-93ec6715f647" providerId="ADAL" clId="{47B72446-EEFF-475A-80A9-31CDD6A0C5A8}" dt="2023-08-12T08:32:38.760" v="257"/>
          <ac:inkMkLst>
            <pc:docMk/>
            <pc:sldMk cId="2589111021" sldId="345"/>
            <ac:inkMk id="5" creationId="{332FC531-3AD7-1FBA-2E95-FCF386A5FF92}"/>
          </ac:inkMkLst>
        </pc:inkChg>
        <pc:inkChg chg="add mod">
          <ac:chgData name="mehmet sait özdemir" userId="dce2c172-62e6-4d50-b888-93ec6715f647" providerId="ADAL" clId="{47B72446-EEFF-475A-80A9-31CDD6A0C5A8}" dt="2023-08-12T08:32:38.760" v="257"/>
          <ac:inkMkLst>
            <pc:docMk/>
            <pc:sldMk cId="2589111021" sldId="345"/>
            <ac:inkMk id="6" creationId="{C9B87FA8-B106-1F97-B485-8B538375DF01}"/>
          </ac:inkMkLst>
        </pc:inkChg>
        <pc:inkChg chg="add mod">
          <ac:chgData name="mehmet sait özdemir" userId="dce2c172-62e6-4d50-b888-93ec6715f647" providerId="ADAL" clId="{47B72446-EEFF-475A-80A9-31CDD6A0C5A8}" dt="2023-08-12T08:32:38.760" v="257"/>
          <ac:inkMkLst>
            <pc:docMk/>
            <pc:sldMk cId="2589111021" sldId="345"/>
            <ac:inkMk id="7" creationId="{3CDDB6B0-8E67-5388-D470-F5B825271735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9" creationId="{772E092D-C915-25A2-101A-98BDDB4912C2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12" creationId="{C0413F04-2A37-2D98-3356-2725C1E2611A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13" creationId="{2EF17F4B-04EF-9C8C-FE8C-4504C3A366A5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14" creationId="{A40C7D6E-A1CE-D140-B3C8-56F3046D9728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15" creationId="{D77650C9-1CEF-FC6C-6486-C2F4F9B48794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16" creationId="{2B4D5423-6411-CD28-B29A-AD001499FA99}"/>
          </ac:inkMkLst>
        </pc:inkChg>
        <pc:inkChg chg="add mod">
          <ac:chgData name="mehmet sait özdemir" userId="dce2c172-62e6-4d50-b888-93ec6715f647" providerId="ADAL" clId="{47B72446-EEFF-475A-80A9-31CDD6A0C5A8}" dt="2023-08-12T08:32:43.496" v="265"/>
          <ac:inkMkLst>
            <pc:docMk/>
            <pc:sldMk cId="2589111021" sldId="345"/>
            <ac:inkMk id="17" creationId="{37F54859-208C-E31E-6CAC-E61CED0AC6C0}"/>
          </ac:inkMkLst>
        </pc:inkChg>
        <pc:inkChg chg="add">
          <ac:chgData name="mehmet sait özdemir" userId="dce2c172-62e6-4d50-b888-93ec6715f647" providerId="ADAL" clId="{47B72446-EEFF-475A-80A9-31CDD6A0C5A8}" dt="2023-08-12T08:32:49.142" v="266" actId="9405"/>
          <ac:inkMkLst>
            <pc:docMk/>
            <pc:sldMk cId="2589111021" sldId="345"/>
            <ac:inkMk id="19" creationId="{4BF3757A-3BC1-5EC5-6858-9BB8BB70B68C}"/>
          </ac:inkMkLst>
        </pc:inkChg>
        <pc:inkChg chg="add">
          <ac:chgData name="mehmet sait özdemir" userId="dce2c172-62e6-4d50-b888-93ec6715f647" providerId="ADAL" clId="{47B72446-EEFF-475A-80A9-31CDD6A0C5A8}" dt="2023-08-12T08:32:50.182" v="267" actId="9405"/>
          <ac:inkMkLst>
            <pc:docMk/>
            <pc:sldMk cId="2589111021" sldId="345"/>
            <ac:inkMk id="20" creationId="{9900C795-C7A7-C761-A88B-4D1FB4013EF4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33:23.314" v="284"/>
        <pc:sldMkLst>
          <pc:docMk/>
          <pc:sldMk cId="1589535628" sldId="346"/>
        </pc:sldMkLst>
        <pc:grpChg chg="del mod">
          <ac:chgData name="mehmet sait özdemir" userId="dce2c172-62e6-4d50-b888-93ec6715f647" providerId="ADAL" clId="{47B72446-EEFF-475A-80A9-31CDD6A0C5A8}" dt="2023-08-12T08:33:16.378" v="275"/>
          <ac:grpSpMkLst>
            <pc:docMk/>
            <pc:sldMk cId="1589535628" sldId="346"/>
            <ac:grpSpMk id="5" creationId="{B221C5C4-518D-4F6D-1B55-A3E092EEABB7}"/>
          </ac:grpSpMkLst>
        </pc:grpChg>
        <pc:grpChg chg="del mod">
          <ac:chgData name="mehmet sait özdemir" userId="dce2c172-62e6-4d50-b888-93ec6715f647" providerId="ADAL" clId="{47B72446-EEFF-475A-80A9-31CDD6A0C5A8}" dt="2023-08-12T08:33:21.176" v="278"/>
          <ac:grpSpMkLst>
            <pc:docMk/>
            <pc:sldMk cId="1589535628" sldId="346"/>
            <ac:grpSpMk id="12" creationId="{E93105CE-F9BC-B0BD-C134-D68E8185403F}"/>
          </ac:grpSpMkLst>
        </pc:grpChg>
        <pc:grpChg chg="del mod">
          <ac:chgData name="mehmet sait özdemir" userId="dce2c172-62e6-4d50-b888-93ec6715f647" providerId="ADAL" clId="{47B72446-EEFF-475A-80A9-31CDD6A0C5A8}" dt="2023-08-12T08:33:23.314" v="284"/>
          <ac:grpSpMkLst>
            <pc:docMk/>
            <pc:sldMk cId="1589535628" sldId="346"/>
            <ac:grpSpMk id="15" creationId="{21554B2C-9B3A-F35D-710E-AAC47426849B}"/>
          </ac:grpSpMkLst>
        </pc:grpChg>
        <pc:grpChg chg="mod">
          <ac:chgData name="mehmet sait özdemir" userId="dce2c172-62e6-4d50-b888-93ec6715f647" providerId="ADAL" clId="{47B72446-EEFF-475A-80A9-31CDD6A0C5A8}" dt="2023-08-12T08:33:23.314" v="284"/>
          <ac:grpSpMkLst>
            <pc:docMk/>
            <pc:sldMk cId="1589535628" sldId="346"/>
            <ac:grpSpMk id="21" creationId="{8616A702-B768-428C-4509-B0549E955D16}"/>
          </ac:grpSpMkLst>
        </pc:grp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2" creationId="{B8701B82-FC6F-5585-6C41-A37F8405552B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4" creationId="{4A9C186A-EDBE-BBAF-6E51-4CA546A7FFB8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6" creationId="{47920B81-17F0-36CD-3DF5-69C8D5647FD1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7" creationId="{76ED8D5A-4D22-8616-D364-05A390389FAA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8" creationId="{6D8939E0-3844-BA17-5B4A-B93F00985A93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9" creationId="{192DB333-893E-1D5B-1C48-BC849C15B3B2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13" creationId="{520684B6-13C1-758F-ACB7-EEE9BDC35947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14" creationId="{66608FFD-42B6-538F-231A-930AA59D6B9E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16" creationId="{15A4859D-67ED-7E55-50EC-CA2748BCF2ED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17" creationId="{867B0F98-31AF-6E1B-6A53-2B9D6A736412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18" creationId="{2BFC22D8-46A0-B8D6-E98A-2C67E4511899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19" creationId="{0FFBDDA3-5985-D343-F604-AF488DC672B3}"/>
          </ac:inkMkLst>
        </pc:inkChg>
        <pc:inkChg chg="add mod">
          <ac:chgData name="mehmet sait özdemir" userId="dce2c172-62e6-4d50-b888-93ec6715f647" providerId="ADAL" clId="{47B72446-EEFF-475A-80A9-31CDD6A0C5A8}" dt="2023-08-12T08:33:23.314" v="284"/>
          <ac:inkMkLst>
            <pc:docMk/>
            <pc:sldMk cId="1589535628" sldId="346"/>
            <ac:inkMk id="20" creationId="{4C95017F-9BF0-7DAD-7DB1-137082167DA4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33:40.327" v="289" actId="9405"/>
        <pc:sldMkLst>
          <pc:docMk/>
          <pc:sldMk cId="55052771" sldId="347"/>
        </pc:sldMkLst>
        <pc:inkChg chg="add">
          <ac:chgData name="mehmet sait özdemir" userId="dce2c172-62e6-4d50-b888-93ec6715f647" providerId="ADAL" clId="{47B72446-EEFF-475A-80A9-31CDD6A0C5A8}" dt="2023-08-12T08:33:30.137" v="285" actId="9405"/>
          <ac:inkMkLst>
            <pc:docMk/>
            <pc:sldMk cId="55052771" sldId="347"/>
            <ac:inkMk id="2" creationId="{50BB30DC-05FA-F873-5A37-33C4EB838B3B}"/>
          </ac:inkMkLst>
        </pc:inkChg>
        <pc:inkChg chg="add">
          <ac:chgData name="mehmet sait özdemir" userId="dce2c172-62e6-4d50-b888-93ec6715f647" providerId="ADAL" clId="{47B72446-EEFF-475A-80A9-31CDD6A0C5A8}" dt="2023-08-12T08:33:37.667" v="286" actId="9405"/>
          <ac:inkMkLst>
            <pc:docMk/>
            <pc:sldMk cId="55052771" sldId="347"/>
            <ac:inkMk id="4" creationId="{626AF19A-4F12-DCB0-A0CA-27AD2E08D9BB}"/>
          </ac:inkMkLst>
        </pc:inkChg>
        <pc:inkChg chg="add">
          <ac:chgData name="mehmet sait özdemir" userId="dce2c172-62e6-4d50-b888-93ec6715f647" providerId="ADAL" clId="{47B72446-EEFF-475A-80A9-31CDD6A0C5A8}" dt="2023-08-12T08:33:38.772" v="287" actId="9405"/>
          <ac:inkMkLst>
            <pc:docMk/>
            <pc:sldMk cId="55052771" sldId="347"/>
            <ac:inkMk id="5" creationId="{0AA69932-D0AC-D752-6AF2-59727B55BBCE}"/>
          </ac:inkMkLst>
        </pc:inkChg>
        <pc:inkChg chg="add">
          <ac:chgData name="mehmet sait özdemir" userId="dce2c172-62e6-4d50-b888-93ec6715f647" providerId="ADAL" clId="{47B72446-EEFF-475A-80A9-31CDD6A0C5A8}" dt="2023-08-12T08:33:39.285" v="288" actId="9405"/>
          <ac:inkMkLst>
            <pc:docMk/>
            <pc:sldMk cId="55052771" sldId="347"/>
            <ac:inkMk id="6" creationId="{C6FEE3E5-1D4A-A8CC-EE45-66DBB2AEE3BF}"/>
          </ac:inkMkLst>
        </pc:inkChg>
        <pc:inkChg chg="add">
          <ac:chgData name="mehmet sait özdemir" userId="dce2c172-62e6-4d50-b888-93ec6715f647" providerId="ADAL" clId="{47B72446-EEFF-475A-80A9-31CDD6A0C5A8}" dt="2023-08-12T08:33:40.327" v="289" actId="9405"/>
          <ac:inkMkLst>
            <pc:docMk/>
            <pc:sldMk cId="55052771" sldId="347"/>
            <ac:inkMk id="7" creationId="{20E3DE8C-6B02-86D4-BCDC-B0F7FB6B4877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35:35.472" v="317" actId="9405"/>
        <pc:sldMkLst>
          <pc:docMk/>
          <pc:sldMk cId="1929892954" sldId="348"/>
        </pc:sldMkLst>
        <pc:grpChg chg="del mod">
          <ac:chgData name="mehmet sait özdemir" userId="dce2c172-62e6-4d50-b888-93ec6715f647" providerId="ADAL" clId="{47B72446-EEFF-475A-80A9-31CDD6A0C5A8}" dt="2023-08-12T08:34:56.056" v="295"/>
          <ac:grpSpMkLst>
            <pc:docMk/>
            <pc:sldMk cId="1929892954" sldId="348"/>
            <ac:grpSpMk id="6" creationId="{1D55DFCD-2B12-2BC8-C8B4-F35B08954B93}"/>
          </ac:grpSpMkLst>
        </pc:grpChg>
        <pc:grpChg chg="del mod">
          <ac:chgData name="mehmet sait özdemir" userId="dce2c172-62e6-4d50-b888-93ec6715f647" providerId="ADAL" clId="{47B72446-EEFF-475A-80A9-31CDD6A0C5A8}" dt="2023-08-12T08:35:00.445" v="299"/>
          <ac:grpSpMkLst>
            <pc:docMk/>
            <pc:sldMk cId="1929892954" sldId="348"/>
            <ac:grpSpMk id="8" creationId="{500EFF60-48D2-793A-89A4-6B4178C2E248}"/>
          </ac:grpSpMkLst>
        </pc:grpChg>
        <pc:grpChg chg="mod">
          <ac:chgData name="mehmet sait özdemir" userId="dce2c172-62e6-4d50-b888-93ec6715f647" providerId="ADAL" clId="{47B72446-EEFF-475A-80A9-31CDD6A0C5A8}" dt="2023-08-12T08:35:00.445" v="299"/>
          <ac:grpSpMkLst>
            <pc:docMk/>
            <pc:sldMk cId="1929892954" sldId="348"/>
            <ac:grpSpMk id="14" creationId="{CFEC6B38-5CD5-F789-A51F-19450A005CB0}"/>
          </ac:grpSpMkLst>
        </pc:grpChg>
        <pc:grpChg chg="del mod">
          <ac:chgData name="mehmet sait özdemir" userId="dce2c172-62e6-4d50-b888-93ec6715f647" providerId="ADAL" clId="{47B72446-EEFF-475A-80A9-31CDD6A0C5A8}" dt="2023-08-12T08:35:19.391" v="314"/>
          <ac:grpSpMkLst>
            <pc:docMk/>
            <pc:sldMk cId="1929892954" sldId="348"/>
            <ac:grpSpMk id="21" creationId="{B2F1A5CB-C3CF-07B2-39C0-9E169A2E99B3}"/>
          </ac:grpSpMkLst>
        </pc:grpChg>
        <pc:grpChg chg="mod">
          <ac:chgData name="mehmet sait özdemir" userId="dce2c172-62e6-4d50-b888-93ec6715f647" providerId="ADAL" clId="{47B72446-EEFF-475A-80A9-31CDD6A0C5A8}" dt="2023-08-12T08:35:19.391" v="314"/>
          <ac:grpSpMkLst>
            <pc:docMk/>
            <pc:sldMk cId="1929892954" sldId="348"/>
            <ac:grpSpMk id="29" creationId="{22AC34E1-A6D0-C450-D613-4CCB3551F890}"/>
          </ac:grpSpMkLst>
        </pc:grpChg>
        <pc:inkChg chg="add">
          <ac:chgData name="mehmet sait özdemir" userId="dce2c172-62e6-4d50-b888-93ec6715f647" providerId="ADAL" clId="{47B72446-EEFF-475A-80A9-31CDD6A0C5A8}" dt="2023-08-12T08:34:48.333" v="290" actId="9405"/>
          <ac:inkMkLst>
            <pc:docMk/>
            <pc:sldMk cId="1929892954" sldId="348"/>
            <ac:inkMk id="2" creationId="{4D2DF632-D3F1-3CA5-069A-4ECD10735E8B}"/>
          </ac:inkMkLst>
        </pc:inkChg>
        <pc:inkChg chg="add mod">
          <ac:chgData name="mehmet sait özdemir" userId="dce2c172-62e6-4d50-b888-93ec6715f647" providerId="ADAL" clId="{47B72446-EEFF-475A-80A9-31CDD6A0C5A8}" dt="2023-08-12T08:35:00.445" v="299"/>
          <ac:inkMkLst>
            <pc:docMk/>
            <pc:sldMk cId="1929892954" sldId="348"/>
            <ac:inkMk id="4" creationId="{5582DB60-370D-17DE-CEF4-FC0E03C3DC45}"/>
          </ac:inkMkLst>
        </pc:inkChg>
        <pc:inkChg chg="add mod">
          <ac:chgData name="mehmet sait özdemir" userId="dce2c172-62e6-4d50-b888-93ec6715f647" providerId="ADAL" clId="{47B72446-EEFF-475A-80A9-31CDD6A0C5A8}" dt="2023-08-12T08:35:00.445" v="299"/>
          <ac:inkMkLst>
            <pc:docMk/>
            <pc:sldMk cId="1929892954" sldId="348"/>
            <ac:inkMk id="5" creationId="{7E048101-2FA0-676B-2075-496EDEF371A4}"/>
          </ac:inkMkLst>
        </pc:inkChg>
        <pc:inkChg chg="add mod">
          <ac:chgData name="mehmet sait özdemir" userId="dce2c172-62e6-4d50-b888-93ec6715f647" providerId="ADAL" clId="{47B72446-EEFF-475A-80A9-31CDD6A0C5A8}" dt="2023-08-12T08:35:00.445" v="299"/>
          <ac:inkMkLst>
            <pc:docMk/>
            <pc:sldMk cId="1929892954" sldId="348"/>
            <ac:inkMk id="7" creationId="{FDBB16B3-4DE5-A411-EA00-27436E0A1FC8}"/>
          </ac:inkMkLst>
        </pc:inkChg>
        <pc:inkChg chg="add mod">
          <ac:chgData name="mehmet sait özdemir" userId="dce2c172-62e6-4d50-b888-93ec6715f647" providerId="ADAL" clId="{47B72446-EEFF-475A-80A9-31CDD6A0C5A8}" dt="2023-08-12T08:35:00.445" v="299"/>
          <ac:inkMkLst>
            <pc:docMk/>
            <pc:sldMk cId="1929892954" sldId="348"/>
            <ac:inkMk id="9" creationId="{9531FE0D-A78F-ACCD-E400-8C065F7961D4}"/>
          </ac:inkMkLst>
        </pc:inkChg>
        <pc:inkChg chg="add mod">
          <ac:chgData name="mehmet sait özdemir" userId="dce2c172-62e6-4d50-b888-93ec6715f647" providerId="ADAL" clId="{47B72446-EEFF-475A-80A9-31CDD6A0C5A8}" dt="2023-08-12T08:35:00.445" v="299"/>
          <ac:inkMkLst>
            <pc:docMk/>
            <pc:sldMk cId="1929892954" sldId="348"/>
            <ac:inkMk id="12" creationId="{B316BEAF-CA97-1578-612B-3FE0C29CDD3E}"/>
          </ac:inkMkLst>
        </pc:inkChg>
        <pc:inkChg chg="add mod">
          <ac:chgData name="mehmet sait özdemir" userId="dce2c172-62e6-4d50-b888-93ec6715f647" providerId="ADAL" clId="{47B72446-EEFF-475A-80A9-31CDD6A0C5A8}" dt="2023-08-12T08:35:00.445" v="299"/>
          <ac:inkMkLst>
            <pc:docMk/>
            <pc:sldMk cId="1929892954" sldId="348"/>
            <ac:inkMk id="13" creationId="{302BA907-5194-7C89-46E2-2D0FFAB61CE3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15" creationId="{FBC64EC4-84E4-047A-7020-4815126DF1E4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16" creationId="{60DDD2E4-3C4E-06DF-7AC3-1B08869257A5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17" creationId="{AFA7E47E-63D1-15F9-EB09-6B3E8BB16454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18" creationId="{D1340EDB-8098-C883-0665-A6AE5CE8BFFF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19" creationId="{CF8BB49B-000A-85F3-B5D9-844CC5547CC9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0" creationId="{CA8D3EBB-4067-7102-32B0-BC57E7BDC615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2" creationId="{1F86C2BE-03FF-1580-39FD-7F0C92057F1D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3" creationId="{03E8C0EA-BCB5-982A-836F-816EDE3A3823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4" creationId="{79FF7FA1-05AB-8203-9B51-15044A7DA85E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5" creationId="{9E0A2E39-1D92-E91C-6BD6-9CFE237F3457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6" creationId="{EEEB2481-4BCB-86CB-0691-94727867B8D1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7" creationId="{C903E03F-D897-53FD-1807-5FBE15FA1CDC}"/>
          </ac:inkMkLst>
        </pc:inkChg>
        <pc:inkChg chg="add mod">
          <ac:chgData name="mehmet sait özdemir" userId="dce2c172-62e6-4d50-b888-93ec6715f647" providerId="ADAL" clId="{47B72446-EEFF-475A-80A9-31CDD6A0C5A8}" dt="2023-08-12T08:35:19.391" v="314"/>
          <ac:inkMkLst>
            <pc:docMk/>
            <pc:sldMk cId="1929892954" sldId="348"/>
            <ac:inkMk id="28" creationId="{D9E760B0-EB01-0135-17E0-693B226995A0}"/>
          </ac:inkMkLst>
        </pc:inkChg>
        <pc:inkChg chg="add">
          <ac:chgData name="mehmet sait özdemir" userId="dce2c172-62e6-4d50-b888-93ec6715f647" providerId="ADAL" clId="{47B72446-EEFF-475A-80A9-31CDD6A0C5A8}" dt="2023-08-12T08:35:26.490" v="315" actId="9405"/>
          <ac:inkMkLst>
            <pc:docMk/>
            <pc:sldMk cId="1929892954" sldId="348"/>
            <ac:inkMk id="30" creationId="{A187B2C4-3F0E-42CC-CDBD-F5095C3AB1F5}"/>
          </ac:inkMkLst>
        </pc:inkChg>
        <pc:inkChg chg="add">
          <ac:chgData name="mehmet sait özdemir" userId="dce2c172-62e6-4d50-b888-93ec6715f647" providerId="ADAL" clId="{47B72446-EEFF-475A-80A9-31CDD6A0C5A8}" dt="2023-08-12T08:35:30.192" v="316" actId="9405"/>
          <ac:inkMkLst>
            <pc:docMk/>
            <pc:sldMk cId="1929892954" sldId="348"/>
            <ac:inkMk id="31" creationId="{558C11E1-158D-F7D8-6924-28B87FF1C377}"/>
          </ac:inkMkLst>
        </pc:inkChg>
        <pc:inkChg chg="add">
          <ac:chgData name="mehmet sait özdemir" userId="dce2c172-62e6-4d50-b888-93ec6715f647" providerId="ADAL" clId="{47B72446-EEFF-475A-80A9-31CDD6A0C5A8}" dt="2023-08-12T08:35:35.472" v="317" actId="9405"/>
          <ac:inkMkLst>
            <pc:docMk/>
            <pc:sldMk cId="1929892954" sldId="348"/>
            <ac:inkMk id="32" creationId="{EA4E3149-DE8D-CA6D-04C2-CEE7D65F233E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36:06.110" v="319" actId="9405"/>
        <pc:sldMkLst>
          <pc:docMk/>
          <pc:sldMk cId="1810709137" sldId="349"/>
        </pc:sldMkLst>
        <pc:inkChg chg="add">
          <ac:chgData name="mehmet sait özdemir" userId="dce2c172-62e6-4d50-b888-93ec6715f647" providerId="ADAL" clId="{47B72446-EEFF-475A-80A9-31CDD6A0C5A8}" dt="2023-08-12T08:36:05.226" v="318" actId="9405"/>
          <ac:inkMkLst>
            <pc:docMk/>
            <pc:sldMk cId="1810709137" sldId="349"/>
            <ac:inkMk id="2" creationId="{2764EF7E-FE02-635F-0AC2-13CA2DEB8201}"/>
          </ac:inkMkLst>
        </pc:inkChg>
        <pc:inkChg chg="add">
          <ac:chgData name="mehmet sait özdemir" userId="dce2c172-62e6-4d50-b888-93ec6715f647" providerId="ADAL" clId="{47B72446-EEFF-475A-80A9-31CDD6A0C5A8}" dt="2023-08-12T08:36:06.110" v="319" actId="9405"/>
          <ac:inkMkLst>
            <pc:docMk/>
            <pc:sldMk cId="1810709137" sldId="349"/>
            <ac:inkMk id="4" creationId="{31A315FD-EB71-51D8-2659-FA9DA5798299}"/>
          </ac:inkMkLst>
        </pc:inkChg>
      </pc:sldChg>
      <pc:sldChg chg="addSp modSp mod">
        <pc:chgData name="mehmet sait özdemir" userId="dce2c172-62e6-4d50-b888-93ec6715f647" providerId="ADAL" clId="{47B72446-EEFF-475A-80A9-31CDD6A0C5A8}" dt="2023-08-12T08:36:32.563" v="328"/>
        <pc:sldMkLst>
          <pc:docMk/>
          <pc:sldMk cId="1413726056" sldId="350"/>
        </pc:sldMkLst>
        <pc:grpChg chg="mod">
          <ac:chgData name="mehmet sait özdemir" userId="dce2c172-62e6-4d50-b888-93ec6715f647" providerId="ADAL" clId="{47B72446-EEFF-475A-80A9-31CDD6A0C5A8}" dt="2023-08-12T08:36:23.948" v="322"/>
          <ac:grpSpMkLst>
            <pc:docMk/>
            <pc:sldMk cId="1413726056" sldId="350"/>
            <ac:grpSpMk id="5" creationId="{3EEA980A-B445-93F5-8007-5475AF40E903}"/>
          </ac:grpSpMkLst>
        </pc:grpChg>
        <pc:grpChg chg="mod">
          <ac:chgData name="mehmet sait özdemir" userId="dce2c172-62e6-4d50-b888-93ec6715f647" providerId="ADAL" clId="{47B72446-EEFF-475A-80A9-31CDD6A0C5A8}" dt="2023-08-12T08:36:32.563" v="328"/>
          <ac:grpSpMkLst>
            <pc:docMk/>
            <pc:sldMk cId="1413726056" sldId="350"/>
            <ac:grpSpMk id="13" creationId="{D526CC74-BE3B-4EBB-E55C-E46C1E2569C7}"/>
          </ac:grpSpMkLst>
        </pc:grpChg>
        <pc:inkChg chg="add mod">
          <ac:chgData name="mehmet sait özdemir" userId="dce2c172-62e6-4d50-b888-93ec6715f647" providerId="ADAL" clId="{47B72446-EEFF-475A-80A9-31CDD6A0C5A8}" dt="2023-08-12T08:36:23.948" v="322"/>
          <ac:inkMkLst>
            <pc:docMk/>
            <pc:sldMk cId="1413726056" sldId="350"/>
            <ac:inkMk id="2" creationId="{86DEAC06-1C2A-EC2B-4509-CB551C0A940A}"/>
          </ac:inkMkLst>
        </pc:inkChg>
        <pc:inkChg chg="add mod">
          <ac:chgData name="mehmet sait özdemir" userId="dce2c172-62e6-4d50-b888-93ec6715f647" providerId="ADAL" clId="{47B72446-EEFF-475A-80A9-31CDD6A0C5A8}" dt="2023-08-12T08:36:23.948" v="322"/>
          <ac:inkMkLst>
            <pc:docMk/>
            <pc:sldMk cId="1413726056" sldId="350"/>
            <ac:inkMk id="4" creationId="{1F927220-C9A1-692E-F1F9-87FAA6438A8B}"/>
          </ac:inkMkLst>
        </pc:inkChg>
        <pc:inkChg chg="add mod">
          <ac:chgData name="mehmet sait özdemir" userId="dce2c172-62e6-4d50-b888-93ec6715f647" providerId="ADAL" clId="{47B72446-EEFF-475A-80A9-31CDD6A0C5A8}" dt="2023-08-12T08:36:32.563" v="328"/>
          <ac:inkMkLst>
            <pc:docMk/>
            <pc:sldMk cId="1413726056" sldId="350"/>
            <ac:inkMk id="6" creationId="{6A8BA274-6860-2FFD-5753-629318F9F540}"/>
          </ac:inkMkLst>
        </pc:inkChg>
        <pc:inkChg chg="add mod">
          <ac:chgData name="mehmet sait özdemir" userId="dce2c172-62e6-4d50-b888-93ec6715f647" providerId="ADAL" clId="{47B72446-EEFF-475A-80A9-31CDD6A0C5A8}" dt="2023-08-12T08:36:32.563" v="328"/>
          <ac:inkMkLst>
            <pc:docMk/>
            <pc:sldMk cId="1413726056" sldId="350"/>
            <ac:inkMk id="7" creationId="{7067F74C-F2FC-D309-7C12-871E150711B6}"/>
          </ac:inkMkLst>
        </pc:inkChg>
        <pc:inkChg chg="add mod">
          <ac:chgData name="mehmet sait özdemir" userId="dce2c172-62e6-4d50-b888-93ec6715f647" providerId="ADAL" clId="{47B72446-EEFF-475A-80A9-31CDD6A0C5A8}" dt="2023-08-12T08:36:32.563" v="328"/>
          <ac:inkMkLst>
            <pc:docMk/>
            <pc:sldMk cId="1413726056" sldId="350"/>
            <ac:inkMk id="8" creationId="{DB6E59B4-E1F7-68DB-28FE-54BB9A99E1B5}"/>
          </ac:inkMkLst>
        </pc:inkChg>
        <pc:inkChg chg="add mod">
          <ac:chgData name="mehmet sait özdemir" userId="dce2c172-62e6-4d50-b888-93ec6715f647" providerId="ADAL" clId="{47B72446-EEFF-475A-80A9-31CDD6A0C5A8}" dt="2023-08-12T08:36:32.563" v="328"/>
          <ac:inkMkLst>
            <pc:docMk/>
            <pc:sldMk cId="1413726056" sldId="350"/>
            <ac:inkMk id="9" creationId="{AD0BD409-39E8-FE2B-8A31-1A21CA770615}"/>
          </ac:inkMkLst>
        </pc:inkChg>
        <pc:inkChg chg="add mod">
          <ac:chgData name="mehmet sait özdemir" userId="dce2c172-62e6-4d50-b888-93ec6715f647" providerId="ADAL" clId="{47B72446-EEFF-475A-80A9-31CDD6A0C5A8}" dt="2023-08-12T08:36:32.563" v="328"/>
          <ac:inkMkLst>
            <pc:docMk/>
            <pc:sldMk cId="1413726056" sldId="350"/>
            <ac:inkMk id="12" creationId="{BCC1F8D6-649E-757E-5035-D193EEE9B4D0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37:43.285" v="330" actId="9405"/>
        <pc:sldMkLst>
          <pc:docMk/>
          <pc:sldMk cId="2483247556" sldId="351"/>
        </pc:sldMkLst>
        <pc:inkChg chg="add">
          <ac:chgData name="mehmet sait özdemir" userId="dce2c172-62e6-4d50-b888-93ec6715f647" providerId="ADAL" clId="{47B72446-EEFF-475A-80A9-31CDD6A0C5A8}" dt="2023-08-12T08:37:42.308" v="329" actId="9405"/>
          <ac:inkMkLst>
            <pc:docMk/>
            <pc:sldMk cId="2483247556" sldId="351"/>
            <ac:inkMk id="2" creationId="{F0C5E18C-2BEB-9DF3-24F7-B59D3817CCB9}"/>
          </ac:inkMkLst>
        </pc:inkChg>
        <pc:inkChg chg="add">
          <ac:chgData name="mehmet sait özdemir" userId="dce2c172-62e6-4d50-b888-93ec6715f647" providerId="ADAL" clId="{47B72446-EEFF-475A-80A9-31CDD6A0C5A8}" dt="2023-08-12T08:37:43.285" v="330" actId="9405"/>
          <ac:inkMkLst>
            <pc:docMk/>
            <pc:sldMk cId="2483247556" sldId="351"/>
            <ac:inkMk id="4" creationId="{A25D845A-6319-06A3-D7FA-89D459DE0E3D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37:55.554" v="342"/>
        <pc:sldMkLst>
          <pc:docMk/>
          <pc:sldMk cId="2653225395" sldId="352"/>
        </pc:sldMkLst>
        <pc:grpChg chg="mod">
          <ac:chgData name="mehmet sait özdemir" userId="dce2c172-62e6-4d50-b888-93ec6715f647" providerId="ADAL" clId="{47B72446-EEFF-475A-80A9-31CDD6A0C5A8}" dt="2023-08-12T08:37:52.248" v="337"/>
          <ac:grpSpMkLst>
            <pc:docMk/>
            <pc:sldMk cId="2653225395" sldId="352"/>
            <ac:grpSpMk id="12" creationId="{30E3BBE3-DD05-6C76-025D-1E0588D5CD75}"/>
          </ac:grpSpMkLst>
        </pc:grpChg>
        <pc:grpChg chg="del mod">
          <ac:chgData name="mehmet sait özdemir" userId="dce2c172-62e6-4d50-b888-93ec6715f647" providerId="ADAL" clId="{47B72446-EEFF-475A-80A9-31CDD6A0C5A8}" dt="2023-08-12T08:37:53.843" v="339"/>
          <ac:grpSpMkLst>
            <pc:docMk/>
            <pc:sldMk cId="2653225395" sldId="352"/>
            <ac:grpSpMk id="13" creationId="{108E635C-5EB5-0CA2-7D1D-AE91085BCB43}"/>
          </ac:grpSpMkLst>
        </pc:grpChg>
        <pc:grpChg chg="mod">
          <ac:chgData name="mehmet sait özdemir" userId="dce2c172-62e6-4d50-b888-93ec6715f647" providerId="ADAL" clId="{47B72446-EEFF-475A-80A9-31CDD6A0C5A8}" dt="2023-08-12T08:37:53.843" v="339"/>
          <ac:grpSpMkLst>
            <pc:docMk/>
            <pc:sldMk cId="2653225395" sldId="352"/>
            <ac:grpSpMk id="15" creationId="{496ED33D-C830-3199-96FA-C148C8E3AB33}"/>
          </ac:grpSpMkLst>
        </pc:grpChg>
        <pc:grpChg chg="mod">
          <ac:chgData name="mehmet sait özdemir" userId="dce2c172-62e6-4d50-b888-93ec6715f647" providerId="ADAL" clId="{47B72446-EEFF-475A-80A9-31CDD6A0C5A8}" dt="2023-08-12T08:37:55.554" v="342"/>
          <ac:grpSpMkLst>
            <pc:docMk/>
            <pc:sldMk cId="2653225395" sldId="352"/>
            <ac:grpSpMk id="18" creationId="{82BEF74A-168D-7523-0D50-9C9AEA454419}"/>
          </ac:grpSpMkLst>
        </pc:grpChg>
        <pc:inkChg chg="add">
          <ac:chgData name="mehmet sait özdemir" userId="dce2c172-62e6-4d50-b888-93ec6715f647" providerId="ADAL" clId="{47B72446-EEFF-475A-80A9-31CDD6A0C5A8}" dt="2023-08-12T08:37:48.292" v="331" actId="9405"/>
          <ac:inkMkLst>
            <pc:docMk/>
            <pc:sldMk cId="2653225395" sldId="352"/>
            <ac:inkMk id="2" creationId="{1B477630-B37F-9502-8F5B-4D761B35ED3D}"/>
          </ac:inkMkLst>
        </pc:inkChg>
        <pc:inkChg chg="add mod">
          <ac:chgData name="mehmet sait özdemir" userId="dce2c172-62e6-4d50-b888-93ec6715f647" providerId="ADAL" clId="{47B72446-EEFF-475A-80A9-31CDD6A0C5A8}" dt="2023-08-12T08:37:52.248" v="337"/>
          <ac:inkMkLst>
            <pc:docMk/>
            <pc:sldMk cId="2653225395" sldId="352"/>
            <ac:inkMk id="4" creationId="{781C576C-C327-71CD-5B26-0893108CFBBD}"/>
          </ac:inkMkLst>
        </pc:inkChg>
        <pc:inkChg chg="add mod">
          <ac:chgData name="mehmet sait özdemir" userId="dce2c172-62e6-4d50-b888-93ec6715f647" providerId="ADAL" clId="{47B72446-EEFF-475A-80A9-31CDD6A0C5A8}" dt="2023-08-12T08:37:52.248" v="337"/>
          <ac:inkMkLst>
            <pc:docMk/>
            <pc:sldMk cId="2653225395" sldId="352"/>
            <ac:inkMk id="6" creationId="{B963F866-5559-90A1-3337-FE7823E95618}"/>
          </ac:inkMkLst>
        </pc:inkChg>
        <pc:inkChg chg="add mod">
          <ac:chgData name="mehmet sait özdemir" userId="dce2c172-62e6-4d50-b888-93ec6715f647" providerId="ADAL" clId="{47B72446-EEFF-475A-80A9-31CDD6A0C5A8}" dt="2023-08-12T08:37:53.843" v="339"/>
          <ac:inkMkLst>
            <pc:docMk/>
            <pc:sldMk cId="2653225395" sldId="352"/>
            <ac:inkMk id="7" creationId="{CAFE2666-430D-B3C5-6FDE-13DD3933E6FA}"/>
          </ac:inkMkLst>
        </pc:inkChg>
        <pc:inkChg chg="add mod">
          <ac:chgData name="mehmet sait özdemir" userId="dce2c172-62e6-4d50-b888-93ec6715f647" providerId="ADAL" clId="{47B72446-EEFF-475A-80A9-31CDD6A0C5A8}" dt="2023-08-12T08:37:53.843" v="339"/>
          <ac:inkMkLst>
            <pc:docMk/>
            <pc:sldMk cId="2653225395" sldId="352"/>
            <ac:inkMk id="8" creationId="{E249B149-0CF1-39C0-F46D-708E74EC89DA}"/>
          </ac:inkMkLst>
        </pc:inkChg>
        <pc:inkChg chg="add mod">
          <ac:chgData name="mehmet sait özdemir" userId="dce2c172-62e6-4d50-b888-93ec6715f647" providerId="ADAL" clId="{47B72446-EEFF-475A-80A9-31CDD6A0C5A8}" dt="2023-08-12T08:37:52.248" v="337"/>
          <ac:inkMkLst>
            <pc:docMk/>
            <pc:sldMk cId="2653225395" sldId="352"/>
            <ac:inkMk id="9" creationId="{BD10ECA9-2B88-9C52-5486-3B5D840349F7}"/>
          </ac:inkMkLst>
        </pc:inkChg>
        <pc:inkChg chg="add mod">
          <ac:chgData name="mehmet sait özdemir" userId="dce2c172-62e6-4d50-b888-93ec6715f647" providerId="ADAL" clId="{47B72446-EEFF-475A-80A9-31CDD6A0C5A8}" dt="2023-08-12T08:37:53.843" v="339"/>
          <ac:inkMkLst>
            <pc:docMk/>
            <pc:sldMk cId="2653225395" sldId="352"/>
            <ac:inkMk id="14" creationId="{D87E2C3B-9417-0EAC-DD03-713EF0593668}"/>
          </ac:inkMkLst>
        </pc:inkChg>
        <pc:inkChg chg="add mod">
          <ac:chgData name="mehmet sait özdemir" userId="dce2c172-62e6-4d50-b888-93ec6715f647" providerId="ADAL" clId="{47B72446-EEFF-475A-80A9-31CDD6A0C5A8}" dt="2023-08-12T08:37:55.554" v="342"/>
          <ac:inkMkLst>
            <pc:docMk/>
            <pc:sldMk cId="2653225395" sldId="352"/>
            <ac:inkMk id="16" creationId="{20AE41B0-7A0E-570A-C8DD-21F67962495B}"/>
          </ac:inkMkLst>
        </pc:inkChg>
        <pc:inkChg chg="add mod">
          <ac:chgData name="mehmet sait özdemir" userId="dce2c172-62e6-4d50-b888-93ec6715f647" providerId="ADAL" clId="{47B72446-EEFF-475A-80A9-31CDD6A0C5A8}" dt="2023-08-12T08:37:55.554" v="342"/>
          <ac:inkMkLst>
            <pc:docMk/>
            <pc:sldMk cId="2653225395" sldId="352"/>
            <ac:inkMk id="17" creationId="{AD75C7DB-0796-EA3E-2425-4F373019CE33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38:09.036" v="343" actId="9405"/>
        <pc:sldMkLst>
          <pc:docMk/>
          <pc:sldMk cId="3340561707" sldId="353"/>
        </pc:sldMkLst>
        <pc:inkChg chg="add">
          <ac:chgData name="mehmet sait özdemir" userId="dce2c172-62e6-4d50-b888-93ec6715f647" providerId="ADAL" clId="{47B72446-EEFF-475A-80A9-31CDD6A0C5A8}" dt="2023-08-12T08:38:09.036" v="343" actId="9405"/>
          <ac:inkMkLst>
            <pc:docMk/>
            <pc:sldMk cId="3340561707" sldId="353"/>
            <ac:inkMk id="2" creationId="{148C6DBA-E275-8049-C705-02CDFB61E3DE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38:45.782" v="351" actId="9405"/>
        <pc:sldMkLst>
          <pc:docMk/>
          <pc:sldMk cId="465460257" sldId="354"/>
        </pc:sldMkLst>
        <pc:grpChg chg="del mod">
          <ac:chgData name="mehmet sait özdemir" userId="dce2c172-62e6-4d50-b888-93ec6715f647" providerId="ADAL" clId="{47B72446-EEFF-475A-80A9-31CDD6A0C5A8}" dt="2023-08-12T08:38:38.742" v="350"/>
          <ac:grpSpMkLst>
            <pc:docMk/>
            <pc:sldMk cId="465460257" sldId="354"/>
            <ac:grpSpMk id="6" creationId="{D5648089-4707-EF21-682F-DAA33F1540BC}"/>
          </ac:grpSpMkLst>
        </pc:grpChg>
        <pc:grpChg chg="mod">
          <ac:chgData name="mehmet sait özdemir" userId="dce2c172-62e6-4d50-b888-93ec6715f647" providerId="ADAL" clId="{47B72446-EEFF-475A-80A9-31CDD6A0C5A8}" dt="2023-08-12T08:38:38.742" v="350"/>
          <ac:grpSpMkLst>
            <pc:docMk/>
            <pc:sldMk cId="465460257" sldId="354"/>
            <ac:grpSpMk id="9" creationId="{5685F9C8-0F12-384F-FC68-62E9E33B7D0A}"/>
          </ac:grpSpMkLst>
        </pc:grpChg>
        <pc:inkChg chg="add">
          <ac:chgData name="mehmet sait özdemir" userId="dce2c172-62e6-4d50-b888-93ec6715f647" providerId="ADAL" clId="{47B72446-EEFF-475A-80A9-31CDD6A0C5A8}" dt="2023-08-12T08:38:29.015" v="344" actId="9405"/>
          <ac:inkMkLst>
            <pc:docMk/>
            <pc:sldMk cId="465460257" sldId="354"/>
            <ac:inkMk id="2" creationId="{302BD3FF-F6B7-9775-D589-892CA6EDD7D0}"/>
          </ac:inkMkLst>
        </pc:inkChg>
        <pc:inkChg chg="add mod">
          <ac:chgData name="mehmet sait özdemir" userId="dce2c172-62e6-4d50-b888-93ec6715f647" providerId="ADAL" clId="{47B72446-EEFF-475A-80A9-31CDD6A0C5A8}" dt="2023-08-12T08:38:38.742" v="350"/>
          <ac:inkMkLst>
            <pc:docMk/>
            <pc:sldMk cId="465460257" sldId="354"/>
            <ac:inkMk id="4" creationId="{365F644B-0D04-C542-0E47-FF797670E5A3}"/>
          </ac:inkMkLst>
        </pc:inkChg>
        <pc:inkChg chg="add mod">
          <ac:chgData name="mehmet sait özdemir" userId="dce2c172-62e6-4d50-b888-93ec6715f647" providerId="ADAL" clId="{47B72446-EEFF-475A-80A9-31CDD6A0C5A8}" dt="2023-08-12T08:38:38.742" v="350"/>
          <ac:inkMkLst>
            <pc:docMk/>
            <pc:sldMk cId="465460257" sldId="354"/>
            <ac:inkMk id="5" creationId="{E890244B-4909-6125-3C77-54F92AD07E7E}"/>
          </ac:inkMkLst>
        </pc:inkChg>
        <pc:inkChg chg="add">
          <ac:chgData name="mehmet sait özdemir" userId="dce2c172-62e6-4d50-b888-93ec6715f647" providerId="ADAL" clId="{47B72446-EEFF-475A-80A9-31CDD6A0C5A8}" dt="2023-08-12T08:38:36.286" v="348" actId="9405"/>
          <ac:inkMkLst>
            <pc:docMk/>
            <pc:sldMk cId="465460257" sldId="354"/>
            <ac:inkMk id="7" creationId="{ECA3742B-4671-75A6-8429-6378E3D222EE}"/>
          </ac:inkMkLst>
        </pc:inkChg>
        <pc:inkChg chg="add mod">
          <ac:chgData name="mehmet sait özdemir" userId="dce2c172-62e6-4d50-b888-93ec6715f647" providerId="ADAL" clId="{47B72446-EEFF-475A-80A9-31CDD6A0C5A8}" dt="2023-08-12T08:38:38.742" v="350"/>
          <ac:inkMkLst>
            <pc:docMk/>
            <pc:sldMk cId="465460257" sldId="354"/>
            <ac:inkMk id="8" creationId="{0CFFA8B3-467F-EF24-CA25-E048F8856CFE}"/>
          </ac:inkMkLst>
        </pc:inkChg>
        <pc:inkChg chg="add">
          <ac:chgData name="mehmet sait özdemir" userId="dce2c172-62e6-4d50-b888-93ec6715f647" providerId="ADAL" clId="{47B72446-EEFF-475A-80A9-31CDD6A0C5A8}" dt="2023-08-12T08:38:45.782" v="351" actId="9405"/>
          <ac:inkMkLst>
            <pc:docMk/>
            <pc:sldMk cId="465460257" sldId="354"/>
            <ac:inkMk id="12" creationId="{A5A1EA77-4AD3-B7CF-8D9B-74BE436CA758}"/>
          </ac:inkMkLst>
        </pc:inkChg>
      </pc:sldChg>
      <pc:sldChg chg="addSp mod">
        <pc:chgData name="mehmet sait özdemir" userId="dce2c172-62e6-4d50-b888-93ec6715f647" providerId="ADAL" clId="{47B72446-EEFF-475A-80A9-31CDD6A0C5A8}" dt="2023-08-12T08:39:59.202" v="356" actId="9405"/>
        <pc:sldMkLst>
          <pc:docMk/>
          <pc:sldMk cId="2176448224" sldId="355"/>
        </pc:sldMkLst>
        <pc:inkChg chg="add">
          <ac:chgData name="mehmet sait özdemir" userId="dce2c172-62e6-4d50-b888-93ec6715f647" providerId="ADAL" clId="{47B72446-EEFF-475A-80A9-31CDD6A0C5A8}" dt="2023-08-12T08:39:51.050" v="352" actId="9405"/>
          <ac:inkMkLst>
            <pc:docMk/>
            <pc:sldMk cId="2176448224" sldId="355"/>
            <ac:inkMk id="2" creationId="{7E90A4F6-ABEA-ECD6-68D3-B8C845D37EA5}"/>
          </ac:inkMkLst>
        </pc:inkChg>
        <pc:inkChg chg="add">
          <ac:chgData name="mehmet sait özdemir" userId="dce2c172-62e6-4d50-b888-93ec6715f647" providerId="ADAL" clId="{47B72446-EEFF-475A-80A9-31CDD6A0C5A8}" dt="2023-08-12T08:39:53.180" v="353" actId="9405"/>
          <ac:inkMkLst>
            <pc:docMk/>
            <pc:sldMk cId="2176448224" sldId="355"/>
            <ac:inkMk id="4" creationId="{91F34EE1-568D-C203-1D3F-EE91572CD416}"/>
          </ac:inkMkLst>
        </pc:inkChg>
        <pc:inkChg chg="add">
          <ac:chgData name="mehmet sait özdemir" userId="dce2c172-62e6-4d50-b888-93ec6715f647" providerId="ADAL" clId="{47B72446-EEFF-475A-80A9-31CDD6A0C5A8}" dt="2023-08-12T08:39:54.964" v="354" actId="9405"/>
          <ac:inkMkLst>
            <pc:docMk/>
            <pc:sldMk cId="2176448224" sldId="355"/>
            <ac:inkMk id="5" creationId="{E60ABDAE-9CF0-E208-F89C-E5C665282A7D}"/>
          </ac:inkMkLst>
        </pc:inkChg>
        <pc:inkChg chg="add">
          <ac:chgData name="mehmet sait özdemir" userId="dce2c172-62e6-4d50-b888-93ec6715f647" providerId="ADAL" clId="{47B72446-EEFF-475A-80A9-31CDD6A0C5A8}" dt="2023-08-12T08:39:58.608" v="355" actId="9405"/>
          <ac:inkMkLst>
            <pc:docMk/>
            <pc:sldMk cId="2176448224" sldId="355"/>
            <ac:inkMk id="6" creationId="{161A9642-5A86-3DBA-D194-4F438871B313}"/>
          </ac:inkMkLst>
        </pc:inkChg>
        <pc:inkChg chg="add">
          <ac:chgData name="mehmet sait özdemir" userId="dce2c172-62e6-4d50-b888-93ec6715f647" providerId="ADAL" clId="{47B72446-EEFF-475A-80A9-31CDD6A0C5A8}" dt="2023-08-12T08:39:59.202" v="356" actId="9405"/>
          <ac:inkMkLst>
            <pc:docMk/>
            <pc:sldMk cId="2176448224" sldId="355"/>
            <ac:inkMk id="7" creationId="{E9002DFB-95C2-FE64-6AC7-B71167B948C5}"/>
          </ac:inkMkLst>
        </pc:inkChg>
      </pc:sldChg>
      <pc:sldChg chg="addSp delSp modSp mod">
        <pc:chgData name="mehmet sait özdemir" userId="dce2c172-62e6-4d50-b888-93ec6715f647" providerId="ADAL" clId="{47B72446-EEFF-475A-80A9-31CDD6A0C5A8}" dt="2023-08-12T08:40:40.942" v="390" actId="9405"/>
        <pc:sldMkLst>
          <pc:docMk/>
          <pc:sldMk cId="4274567787" sldId="356"/>
        </pc:sldMkLst>
        <pc:grpChg chg="del mod">
          <ac:chgData name="mehmet sait özdemir" userId="dce2c172-62e6-4d50-b888-93ec6715f647" providerId="ADAL" clId="{47B72446-EEFF-475A-80A9-31CDD6A0C5A8}" dt="2023-08-12T08:40:20.295" v="376"/>
          <ac:grpSpMkLst>
            <pc:docMk/>
            <pc:sldMk cId="4274567787" sldId="356"/>
            <ac:grpSpMk id="21" creationId="{8E9B743D-D7D8-DE1B-D584-700FED1C6076}"/>
          </ac:grpSpMkLst>
        </pc:grpChg>
        <pc:grpChg chg="del mod">
          <ac:chgData name="mehmet sait özdemir" userId="dce2c172-62e6-4d50-b888-93ec6715f647" providerId="ADAL" clId="{47B72446-EEFF-475A-80A9-31CDD6A0C5A8}" dt="2023-08-12T08:40:20.295" v="376"/>
          <ac:grpSpMkLst>
            <pc:docMk/>
            <pc:sldMk cId="4274567787" sldId="356"/>
            <ac:grpSpMk id="22" creationId="{A89B9E52-914E-4C5E-6F84-4A6F0DE8AE60}"/>
          </ac:grpSpMkLst>
        </pc:grpChg>
        <pc:grpChg chg="del mod">
          <ac:chgData name="mehmet sait özdemir" userId="dce2c172-62e6-4d50-b888-93ec6715f647" providerId="ADAL" clId="{47B72446-EEFF-475A-80A9-31CDD6A0C5A8}" dt="2023-08-12T08:40:20.295" v="376"/>
          <ac:grpSpMkLst>
            <pc:docMk/>
            <pc:sldMk cId="4274567787" sldId="356"/>
            <ac:grpSpMk id="23" creationId="{9FAFBA29-ADA2-ECF6-9EA1-CE1DC1B39530}"/>
          </ac:grpSpMkLst>
        </pc:grpChg>
        <pc:grpChg chg="del mod">
          <ac:chgData name="mehmet sait özdemir" userId="dce2c172-62e6-4d50-b888-93ec6715f647" providerId="ADAL" clId="{47B72446-EEFF-475A-80A9-31CDD6A0C5A8}" dt="2023-08-12T08:40:24.979" v="380"/>
          <ac:grpSpMkLst>
            <pc:docMk/>
            <pc:sldMk cId="4274567787" sldId="356"/>
            <ac:grpSpMk id="26" creationId="{7F0DD258-A35C-409A-35B5-399B25D8AE3C}"/>
          </ac:grpSpMkLst>
        </pc:grpChg>
        <pc:grpChg chg="del mod">
          <ac:chgData name="mehmet sait özdemir" userId="dce2c172-62e6-4d50-b888-93ec6715f647" providerId="ADAL" clId="{47B72446-EEFF-475A-80A9-31CDD6A0C5A8}" dt="2023-08-12T08:40:28.747" v="382"/>
          <ac:grpSpMkLst>
            <pc:docMk/>
            <pc:sldMk cId="4274567787" sldId="356"/>
            <ac:grpSpMk id="27" creationId="{6412036C-6F24-D614-0807-E00916155812}"/>
          </ac:grpSpMkLst>
        </pc:grpChg>
        <pc:grpChg chg="del mod">
          <ac:chgData name="mehmet sait özdemir" userId="dce2c172-62e6-4d50-b888-93ec6715f647" providerId="ADAL" clId="{47B72446-EEFF-475A-80A9-31CDD6A0C5A8}" dt="2023-08-12T08:40:36.517" v="387"/>
          <ac:grpSpMkLst>
            <pc:docMk/>
            <pc:sldMk cId="4274567787" sldId="356"/>
            <ac:grpSpMk id="31" creationId="{F58A963F-750D-7266-EB42-5A6805D9AC7B}"/>
          </ac:grpSpMkLst>
        </pc:grpChg>
        <pc:grpChg chg="del mod">
          <ac:chgData name="mehmet sait özdemir" userId="dce2c172-62e6-4d50-b888-93ec6715f647" providerId="ADAL" clId="{47B72446-EEFF-475A-80A9-31CDD6A0C5A8}" dt="2023-08-12T08:40:36.517" v="387"/>
          <ac:grpSpMkLst>
            <pc:docMk/>
            <pc:sldMk cId="4274567787" sldId="356"/>
            <ac:grpSpMk id="33" creationId="{6763228B-0856-CDDC-5B6F-F402EE0A8560}"/>
          </ac:grpSpMkLst>
        </pc:grpChg>
        <pc:grpChg chg="del mod">
          <ac:chgData name="mehmet sait özdemir" userId="dce2c172-62e6-4d50-b888-93ec6715f647" providerId="ADAL" clId="{47B72446-EEFF-475A-80A9-31CDD6A0C5A8}" dt="2023-08-12T08:40:36.517" v="387"/>
          <ac:grpSpMkLst>
            <pc:docMk/>
            <pc:sldMk cId="4274567787" sldId="356"/>
            <ac:grpSpMk id="35" creationId="{F39D9059-97F3-A170-EFB1-FE3654485536}"/>
          </ac:grpSpMkLst>
        </pc:grpChg>
        <pc:grpChg chg="mod">
          <ac:chgData name="mehmet sait özdemir" userId="dce2c172-62e6-4d50-b888-93ec6715f647" providerId="ADAL" clId="{47B72446-EEFF-475A-80A9-31CDD6A0C5A8}" dt="2023-08-12T08:40:36.517" v="387"/>
          <ac:grpSpMkLst>
            <pc:docMk/>
            <pc:sldMk cId="4274567787" sldId="356"/>
            <ac:grpSpMk id="38" creationId="{9DBCC80F-E36C-0765-41CE-9AA6E28FB550}"/>
          </ac:grpSpMkLst>
        </pc:grpChg>
        <pc:inkChg chg="add">
          <ac:chgData name="mehmet sait özdemir" userId="dce2c172-62e6-4d50-b888-93ec6715f647" providerId="ADAL" clId="{47B72446-EEFF-475A-80A9-31CDD6A0C5A8}" dt="2023-08-12T08:40:03.778" v="357" actId="9405"/>
          <ac:inkMkLst>
            <pc:docMk/>
            <pc:sldMk cId="4274567787" sldId="356"/>
            <ac:inkMk id="2" creationId="{A6BC0890-8636-11E8-977E-1B030D773910}"/>
          </ac:inkMkLst>
        </pc:inkChg>
        <pc:inkChg chg="add">
          <ac:chgData name="mehmet sait özdemir" userId="dce2c172-62e6-4d50-b888-93ec6715f647" providerId="ADAL" clId="{47B72446-EEFF-475A-80A9-31CDD6A0C5A8}" dt="2023-08-12T08:40:05.926" v="358" actId="9405"/>
          <ac:inkMkLst>
            <pc:docMk/>
            <pc:sldMk cId="4274567787" sldId="356"/>
            <ac:inkMk id="4" creationId="{B53F4C59-A51A-F62F-4DA3-F8D6EE8942B9}"/>
          </ac:inkMkLst>
        </pc:inkChg>
        <pc:inkChg chg="add">
          <ac:chgData name="mehmet sait özdemir" userId="dce2c172-62e6-4d50-b888-93ec6715f647" providerId="ADAL" clId="{47B72446-EEFF-475A-80A9-31CDD6A0C5A8}" dt="2023-08-12T08:40:07.884" v="359" actId="9405"/>
          <ac:inkMkLst>
            <pc:docMk/>
            <pc:sldMk cId="4274567787" sldId="356"/>
            <ac:inkMk id="5" creationId="{954ECE43-9794-7ACE-A61A-64F19A55F4BE}"/>
          </ac:inkMkLst>
        </pc:inkChg>
        <pc:inkChg chg="add">
          <ac:chgData name="mehmet sait özdemir" userId="dce2c172-62e6-4d50-b888-93ec6715f647" providerId="ADAL" clId="{47B72446-EEFF-475A-80A9-31CDD6A0C5A8}" dt="2023-08-12T08:40:11.192" v="360" actId="9405"/>
          <ac:inkMkLst>
            <pc:docMk/>
            <pc:sldMk cId="4274567787" sldId="356"/>
            <ac:inkMk id="6" creationId="{04F9255C-F4AD-30DA-5BDA-AC0C1ACE59A0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7" creationId="{78D71EE5-5973-9A63-A8A0-3DCADB0FC452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8" creationId="{FDD25587-D1AB-E7C3-D1C3-57FBB25AA567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9" creationId="{C5286C83-1541-5B9A-4406-1F9A14259937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2" creationId="{C524C2C0-7BF4-B317-9699-7A4AFBAD0BC0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3" creationId="{1C1BA142-DD0C-25E0-78BA-FDD547F5BD0C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4" creationId="{936F5325-2CD0-55AA-BBE0-B01AF5E008A6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5" creationId="{ECE153F7-5943-0FFD-4453-0E798EDE97FE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6" creationId="{E7F39579-11A7-695D-F1FD-A027B21002BB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7" creationId="{B593A2DC-452A-A04E-0417-C9744AE95539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8" creationId="{3626401A-657B-754E-B273-AB155570DBD1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19" creationId="{BF905198-91D5-2A96-B972-1AB23DF183A5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20" creationId="{B46924FF-B930-B346-D0CE-278184CAE07D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24" creationId="{C157D94D-8C8B-4395-4FA6-1AC0DE01B260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25" creationId="{91D70C7A-577D-9540-0518-C0E4F88D3F4D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28" creationId="{EBF84755-7A73-6EB2-3999-5B9A9E86D16C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29" creationId="{377286A5-86B8-CF66-9573-C98767E0119F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30" creationId="{24CFFFAD-0DE5-0366-BE48-1855E52BCFA6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32" creationId="{9EFB8555-7907-2AB7-34DF-61EFC90D3C8B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34" creationId="{623B2964-CBAD-1B57-56AA-560BDEDD77A8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36" creationId="{40B41D74-06F4-C1A9-2371-AF7564E68BBC}"/>
          </ac:inkMkLst>
        </pc:inkChg>
        <pc:inkChg chg="add mod">
          <ac:chgData name="mehmet sait özdemir" userId="dce2c172-62e6-4d50-b888-93ec6715f647" providerId="ADAL" clId="{47B72446-EEFF-475A-80A9-31CDD6A0C5A8}" dt="2023-08-12T08:40:36.517" v="387"/>
          <ac:inkMkLst>
            <pc:docMk/>
            <pc:sldMk cId="4274567787" sldId="356"/>
            <ac:inkMk id="37" creationId="{0BCC1FC3-DA92-3E2A-B7F3-C108854774A5}"/>
          </ac:inkMkLst>
        </pc:inkChg>
        <pc:inkChg chg="add">
          <ac:chgData name="mehmet sait özdemir" userId="dce2c172-62e6-4d50-b888-93ec6715f647" providerId="ADAL" clId="{47B72446-EEFF-475A-80A9-31CDD6A0C5A8}" dt="2023-08-12T08:40:37.959" v="388" actId="9405"/>
          <ac:inkMkLst>
            <pc:docMk/>
            <pc:sldMk cId="4274567787" sldId="356"/>
            <ac:inkMk id="39" creationId="{5034CF37-EAC2-37D2-6316-6FFFF81AA6A2}"/>
          </ac:inkMkLst>
        </pc:inkChg>
        <pc:inkChg chg="add">
          <ac:chgData name="mehmet sait özdemir" userId="dce2c172-62e6-4d50-b888-93ec6715f647" providerId="ADAL" clId="{47B72446-EEFF-475A-80A9-31CDD6A0C5A8}" dt="2023-08-12T08:40:38.830" v="389" actId="9405"/>
          <ac:inkMkLst>
            <pc:docMk/>
            <pc:sldMk cId="4274567787" sldId="356"/>
            <ac:inkMk id="40" creationId="{AA7CF380-8EBD-7A0C-3866-BF80DFB05384}"/>
          </ac:inkMkLst>
        </pc:inkChg>
        <pc:inkChg chg="add">
          <ac:chgData name="mehmet sait özdemir" userId="dce2c172-62e6-4d50-b888-93ec6715f647" providerId="ADAL" clId="{47B72446-EEFF-475A-80A9-31CDD6A0C5A8}" dt="2023-08-12T08:40:40.942" v="390" actId="9405"/>
          <ac:inkMkLst>
            <pc:docMk/>
            <pc:sldMk cId="4274567787" sldId="356"/>
            <ac:inkMk id="41" creationId="{5D4D6D28-7779-7907-B339-184E5EBF975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2T08:40:05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0 361 236 0 0,'0'0'13053'0'0,"21"-9"-11763"0"0,342-121 2783 0 0,-149 69-3841 0 0,417-62-1 0 0,-54 85-5414 0 0,-339 38-2087 0 0,-147 0 3180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9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6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4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1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52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0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1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60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08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54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46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85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49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48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74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25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866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90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16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29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6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0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46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5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8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7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5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06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-1438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DOĞA VE KİMYA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2B27FF-1A7C-0E4B-CB98-9CF46D0A4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6" y="393537"/>
            <a:ext cx="9002203" cy="47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572632-3442-1065-513A-5B1AC4501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11" y="214131"/>
            <a:ext cx="4758880" cy="64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0AC8F06-CFCF-EDAC-DF70-BDBB3772E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7" y="235095"/>
            <a:ext cx="8890861" cy="53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392BC8-5179-04BE-8666-6FEB04550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67" y="261764"/>
            <a:ext cx="9433367" cy="52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987A752-5472-2621-76A4-AF87C39A4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6" y="231493"/>
            <a:ext cx="6647505" cy="64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0A6135-DE8F-BF4D-17F3-E970A6432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6" y="240840"/>
            <a:ext cx="9838481" cy="46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E12588-728E-7C57-9235-D331AD2E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06" y="185194"/>
            <a:ext cx="8729499" cy="52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1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EEDDD6-E8F5-95F5-FB6C-C282BDD7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02" y="277792"/>
            <a:ext cx="7670031" cy="5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97CB8E-A4A7-1616-E849-EEB12A4AC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5" y="335666"/>
            <a:ext cx="8001234" cy="61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1968C3-7B67-B314-1B72-E20C87A7A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1" y="237291"/>
            <a:ext cx="6289638" cy="63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2C97C2-4F13-E692-75D0-77AAED96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7" y="312517"/>
            <a:ext cx="5527950" cy="387751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4EAD1E2-0B69-F6FD-101D-6AC8B8FE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8" y="4342377"/>
            <a:ext cx="7546694" cy="209257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7E32F00-5B40-6450-A612-74D8004C3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821" y="874499"/>
            <a:ext cx="4706752" cy="30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178F642-E2ED-FE47-A6FE-A7BAD114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1" y="341453"/>
            <a:ext cx="7068107" cy="61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05E34E-2DA0-A638-8557-FAF7DAB7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81" y="259430"/>
            <a:ext cx="7074741" cy="63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3D2D57-DCE1-44F5-532F-E6385FF3C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89" y="289365"/>
            <a:ext cx="6190257" cy="63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EF94CDC-72F3-E7E5-C551-29FB4AFEC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3" y="237291"/>
            <a:ext cx="6626109" cy="6279255"/>
          </a:xfrm>
          <a:prstGeom prst="rect">
            <a:avLst/>
          </a:prstGeom>
        </p:spPr>
      </p:pic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C0C0381E-C78E-83E9-2197-EA239E714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55" y="247658"/>
            <a:ext cx="3181342" cy="31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215F0E-18C1-94DF-12EF-B1DAC721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0" y="260248"/>
            <a:ext cx="9769033" cy="39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F06866-1001-2CCC-FA50-D9C0EF9D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69" y="306729"/>
            <a:ext cx="5664119" cy="62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6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E7C00E-6207-659D-AD9F-8B703252B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7" y="289368"/>
            <a:ext cx="7070598" cy="57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9C07A4-8F33-F2CD-63C9-5005B4CD9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85" y="347240"/>
            <a:ext cx="9158808" cy="5629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B53F4C59-A51A-F62F-4DA3-F8D6EE8942B9}"/>
                  </a:ext>
                </a:extLst>
              </p14:cNvPr>
              <p14:cNvContentPartPr/>
              <p14:nvPr/>
            </p14:nvContentPartPr>
            <p14:xfrm>
              <a:off x="8596740" y="667860"/>
              <a:ext cx="768600" cy="1299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B53F4C59-A51A-F62F-4DA3-F8D6EE8942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78740" y="649860"/>
                <a:ext cx="80424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56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F57408F-5539-0B45-1E22-65747F31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50" y="463240"/>
            <a:ext cx="9318287" cy="59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3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809D7D-D048-2830-B466-9D68C699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86" y="434062"/>
            <a:ext cx="8206614" cy="61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4D0D1C-75F4-CD23-7283-98D4E5EA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20" y="258645"/>
            <a:ext cx="6724786" cy="61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3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883739-F99B-C5CE-AEAB-CC375049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3" y="196768"/>
            <a:ext cx="6458988" cy="64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8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DC6DA4-4CD5-9FCF-547C-5CFF4EA4F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25" y="398932"/>
            <a:ext cx="8403912" cy="57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70CF6E-3EE9-B1FF-F8B3-3E907422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1" y="277792"/>
            <a:ext cx="8755957" cy="57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358494-EC59-59F0-CC94-74C615BBF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40" y="370389"/>
            <a:ext cx="8582993" cy="51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2CAE79-EB1D-A63B-8CC1-7B758B0D4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9" y="289366"/>
            <a:ext cx="8627332" cy="53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1D7C3D-3593-601D-3442-F37727B19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70" y="276954"/>
            <a:ext cx="8536465" cy="56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2748BA-27FF-D51C-9317-E87C191AC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89" y="255720"/>
            <a:ext cx="6577558" cy="63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E7F912-AD8B-D3EA-FFBB-D7E2A15B9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62" y="231494"/>
            <a:ext cx="7611466" cy="60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200</Words>
  <Application>Microsoft Office PowerPoint</Application>
  <PresentationFormat>Geniş ekran</PresentationFormat>
  <Paragraphs>127</Paragraphs>
  <Slides>31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8</cp:revision>
  <dcterms:created xsi:type="dcterms:W3CDTF">2023-06-24T14:28:55Z</dcterms:created>
  <dcterms:modified xsi:type="dcterms:W3CDTF">2023-10-11T16:57:35Z</dcterms:modified>
</cp:coreProperties>
</file>