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86" r:id="rId3"/>
    <p:sldId id="287" r:id="rId4"/>
    <p:sldId id="291" r:id="rId5"/>
    <p:sldId id="292" r:id="rId6"/>
    <p:sldId id="293" r:id="rId7"/>
    <p:sldId id="294" r:id="rId8"/>
    <p:sldId id="295" r:id="rId9"/>
    <p:sldId id="296" r:id="rId10"/>
    <p:sldId id="298" r:id="rId11"/>
    <p:sldId id="299" r:id="rId12"/>
    <p:sldId id="300" r:id="rId13"/>
    <p:sldId id="297" r:id="rId14"/>
    <p:sldId id="302" r:id="rId15"/>
    <p:sldId id="301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64" r:id="rId47"/>
    <p:sldId id="365" r:id="rId48"/>
    <p:sldId id="366" r:id="rId49"/>
    <p:sldId id="367" r:id="rId50"/>
    <p:sldId id="324" r:id="rId51"/>
    <p:sldId id="325" r:id="rId52"/>
    <p:sldId id="326" r:id="rId53"/>
    <p:sldId id="327" r:id="rId54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888C57-EF7B-4B25-A07F-849B65F6FB9D}" v="2" dt="2023-08-03T23:01:48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8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4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6F888C57-EF7B-4B25-A07F-849B65F6FB9D}"/>
    <pc:docChg chg="custSel delSld modSld sldOrd">
      <pc:chgData name="mehmet sait özdemir" userId="dce2c172-62e6-4d50-b888-93ec6715f647" providerId="ADAL" clId="{6F888C57-EF7B-4B25-A07F-849B65F6FB9D}" dt="2023-08-03T23:03:45.893" v="143" actId="47"/>
      <pc:docMkLst>
        <pc:docMk/>
      </pc:docMkLst>
      <pc:sldChg chg="addSp delSp modSp mod">
        <pc:chgData name="mehmet sait özdemir" userId="dce2c172-62e6-4d50-b888-93ec6715f647" providerId="ADAL" clId="{6F888C57-EF7B-4B25-A07F-849B65F6FB9D}" dt="2023-08-03T22:42:45.591" v="32" actId="1076"/>
        <pc:sldMkLst>
          <pc:docMk/>
          <pc:sldMk cId="640470394" sldId="291"/>
        </pc:sldMkLst>
        <pc:picChg chg="add del">
          <ac:chgData name="mehmet sait özdemir" userId="dce2c172-62e6-4d50-b888-93ec6715f647" providerId="ADAL" clId="{6F888C57-EF7B-4B25-A07F-849B65F6FB9D}" dt="2023-08-03T22:42:23.996" v="28" actId="478"/>
          <ac:picMkLst>
            <pc:docMk/>
            <pc:sldMk cId="640470394" sldId="291"/>
            <ac:picMk id="3" creationId="{63873C2C-C904-99C9-E289-7B469C795361}"/>
          </ac:picMkLst>
        </pc:picChg>
        <pc:picChg chg="add mod">
          <ac:chgData name="mehmet sait özdemir" userId="dce2c172-62e6-4d50-b888-93ec6715f647" providerId="ADAL" clId="{6F888C57-EF7B-4B25-A07F-849B65F6FB9D}" dt="2023-08-03T22:42:45.591" v="32" actId="1076"/>
          <ac:picMkLst>
            <pc:docMk/>
            <pc:sldMk cId="640470394" sldId="291"/>
            <ac:picMk id="5" creationId="{629B8F06-4C0B-BD9E-A19D-DBAE5D551E8D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42:55.873" v="35" actId="1076"/>
        <pc:sldMkLst>
          <pc:docMk/>
          <pc:sldMk cId="3358386018" sldId="292"/>
        </pc:sldMkLst>
        <pc:picChg chg="add mod">
          <ac:chgData name="mehmet sait özdemir" userId="dce2c172-62e6-4d50-b888-93ec6715f647" providerId="ADAL" clId="{6F888C57-EF7B-4B25-A07F-849B65F6FB9D}" dt="2023-08-03T22:42:55.873" v="35" actId="1076"/>
          <ac:picMkLst>
            <pc:docMk/>
            <pc:sldMk cId="3358386018" sldId="292"/>
            <ac:picMk id="3" creationId="{C1EF99F6-B961-2BC1-BA9F-B20AD4CC8331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43:06.344" v="38" actId="1076"/>
        <pc:sldMkLst>
          <pc:docMk/>
          <pc:sldMk cId="2253162602" sldId="293"/>
        </pc:sldMkLst>
        <pc:picChg chg="add mod">
          <ac:chgData name="mehmet sait özdemir" userId="dce2c172-62e6-4d50-b888-93ec6715f647" providerId="ADAL" clId="{6F888C57-EF7B-4B25-A07F-849B65F6FB9D}" dt="2023-08-03T22:43:06.344" v="38" actId="1076"/>
          <ac:picMkLst>
            <pc:docMk/>
            <pc:sldMk cId="2253162602" sldId="293"/>
            <ac:picMk id="3" creationId="{E9034D44-AAF1-C521-9861-4C5D02154B90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2T09:55:22.407" v="2" actId="1076"/>
        <pc:sldMkLst>
          <pc:docMk/>
          <pc:sldMk cId="2099487054" sldId="294"/>
        </pc:sldMkLst>
        <pc:picChg chg="add mod">
          <ac:chgData name="mehmet sait özdemir" userId="dce2c172-62e6-4d50-b888-93ec6715f647" providerId="ADAL" clId="{6F888C57-EF7B-4B25-A07F-849B65F6FB9D}" dt="2023-08-02T09:55:22.407" v="2" actId="1076"/>
          <ac:picMkLst>
            <pc:docMk/>
            <pc:sldMk cId="2099487054" sldId="294"/>
            <ac:picMk id="3" creationId="{0DA09A1F-4387-E49A-6F9F-BDF54FB0E3DE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2T09:57:21.994" v="11" actId="1076"/>
        <pc:sldMkLst>
          <pc:docMk/>
          <pc:sldMk cId="2848182547" sldId="295"/>
        </pc:sldMkLst>
        <pc:picChg chg="add mod">
          <ac:chgData name="mehmet sait özdemir" userId="dce2c172-62e6-4d50-b888-93ec6715f647" providerId="ADAL" clId="{6F888C57-EF7B-4B25-A07F-849B65F6FB9D}" dt="2023-08-02T09:57:21.994" v="11" actId="1076"/>
          <ac:picMkLst>
            <pc:docMk/>
            <pc:sldMk cId="2848182547" sldId="295"/>
            <ac:picMk id="3" creationId="{AFCD806A-7632-C5B2-F507-D8E20CFB7A57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44:19.545" v="45" actId="1076"/>
        <pc:sldMkLst>
          <pc:docMk/>
          <pc:sldMk cId="2015999064" sldId="296"/>
        </pc:sldMkLst>
        <pc:picChg chg="add mod">
          <ac:chgData name="mehmet sait özdemir" userId="dce2c172-62e6-4d50-b888-93ec6715f647" providerId="ADAL" clId="{6F888C57-EF7B-4B25-A07F-849B65F6FB9D}" dt="2023-08-03T22:44:19.545" v="45" actId="1076"/>
          <ac:picMkLst>
            <pc:docMk/>
            <pc:sldMk cId="2015999064" sldId="296"/>
            <ac:picMk id="3" creationId="{3828D10A-DF2F-05B2-B6BB-9C2C7DE545D4}"/>
          </ac:picMkLst>
        </pc:picChg>
      </pc:sldChg>
      <pc:sldChg chg="addSp modSp mod ord">
        <pc:chgData name="mehmet sait özdemir" userId="dce2c172-62e6-4d50-b888-93ec6715f647" providerId="ADAL" clId="{6F888C57-EF7B-4B25-A07F-849B65F6FB9D}" dt="2023-08-02T09:57:52.280" v="13"/>
        <pc:sldMkLst>
          <pc:docMk/>
          <pc:sldMk cId="2805866595" sldId="297"/>
        </pc:sldMkLst>
        <pc:picChg chg="add mod">
          <ac:chgData name="mehmet sait özdemir" userId="dce2c172-62e6-4d50-b888-93ec6715f647" providerId="ADAL" clId="{6F888C57-EF7B-4B25-A07F-849B65F6FB9D}" dt="2023-08-02T09:56:02.082" v="8" actId="1076"/>
          <ac:picMkLst>
            <pc:docMk/>
            <pc:sldMk cId="2805866595" sldId="297"/>
            <ac:picMk id="3" creationId="{9CC1CAEE-E8E3-60EB-FD05-82ADF5ED1117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44:11.496" v="44" actId="1076"/>
        <pc:sldMkLst>
          <pc:docMk/>
          <pc:sldMk cId="3015891391" sldId="298"/>
        </pc:sldMkLst>
        <pc:picChg chg="add mod">
          <ac:chgData name="mehmet sait özdemir" userId="dce2c172-62e6-4d50-b888-93ec6715f647" providerId="ADAL" clId="{6F888C57-EF7B-4B25-A07F-849B65F6FB9D}" dt="2023-08-03T22:44:11.496" v="44" actId="1076"/>
          <ac:picMkLst>
            <pc:docMk/>
            <pc:sldMk cId="3015891391" sldId="298"/>
            <ac:picMk id="3" creationId="{E630F25B-F090-F7B6-236F-B6934AD796E1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44:39.235" v="48" actId="1076"/>
        <pc:sldMkLst>
          <pc:docMk/>
          <pc:sldMk cId="2403080974" sldId="299"/>
        </pc:sldMkLst>
        <pc:picChg chg="add mod">
          <ac:chgData name="mehmet sait özdemir" userId="dce2c172-62e6-4d50-b888-93ec6715f647" providerId="ADAL" clId="{6F888C57-EF7B-4B25-A07F-849B65F6FB9D}" dt="2023-08-03T22:44:39.235" v="48" actId="1076"/>
          <ac:picMkLst>
            <pc:docMk/>
            <pc:sldMk cId="2403080974" sldId="299"/>
            <ac:picMk id="3" creationId="{4BF09FC2-87D5-DD6B-85DC-EA6A2E711296}"/>
          </ac:picMkLst>
        </pc:picChg>
      </pc:sldChg>
      <pc:sldChg chg="addSp modSp mod ord">
        <pc:chgData name="mehmet sait özdemir" userId="dce2c172-62e6-4d50-b888-93ec6715f647" providerId="ADAL" clId="{6F888C57-EF7B-4B25-A07F-849B65F6FB9D}" dt="2023-08-03T22:44:57.344" v="53" actId="1076"/>
        <pc:sldMkLst>
          <pc:docMk/>
          <pc:sldMk cId="2588573825" sldId="300"/>
        </pc:sldMkLst>
        <pc:picChg chg="add mod">
          <ac:chgData name="mehmet sait özdemir" userId="dce2c172-62e6-4d50-b888-93ec6715f647" providerId="ADAL" clId="{6F888C57-EF7B-4B25-A07F-849B65F6FB9D}" dt="2023-08-03T22:44:57.344" v="53" actId="1076"/>
          <ac:picMkLst>
            <pc:docMk/>
            <pc:sldMk cId="2588573825" sldId="300"/>
            <ac:picMk id="3" creationId="{FE08579E-4C96-87C9-C8E7-C6BE0104EAE7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45:16.671" v="58" actId="1076"/>
        <pc:sldMkLst>
          <pc:docMk/>
          <pc:sldMk cId="2702978673" sldId="301"/>
        </pc:sldMkLst>
        <pc:picChg chg="add mod">
          <ac:chgData name="mehmet sait özdemir" userId="dce2c172-62e6-4d50-b888-93ec6715f647" providerId="ADAL" clId="{6F888C57-EF7B-4B25-A07F-849B65F6FB9D}" dt="2023-08-03T22:45:16.671" v="58" actId="1076"/>
          <ac:picMkLst>
            <pc:docMk/>
            <pc:sldMk cId="2702978673" sldId="301"/>
            <ac:picMk id="3" creationId="{CC8F458D-E107-DA41-DF3E-F0EB296AD99F}"/>
          </ac:picMkLst>
        </pc:picChg>
      </pc:sldChg>
      <pc:sldChg chg="addSp modSp mod ord">
        <pc:chgData name="mehmet sait özdemir" userId="dce2c172-62e6-4d50-b888-93ec6715f647" providerId="ADAL" clId="{6F888C57-EF7B-4B25-A07F-849B65F6FB9D}" dt="2023-08-03T22:45:03.377" v="55"/>
        <pc:sldMkLst>
          <pc:docMk/>
          <pc:sldMk cId="447702964" sldId="302"/>
        </pc:sldMkLst>
        <pc:picChg chg="add mod">
          <ac:chgData name="mehmet sait özdemir" userId="dce2c172-62e6-4d50-b888-93ec6715f647" providerId="ADAL" clId="{6F888C57-EF7B-4B25-A07F-849B65F6FB9D}" dt="2023-08-02T10:18:51.211" v="26" actId="1076"/>
          <ac:picMkLst>
            <pc:docMk/>
            <pc:sldMk cId="447702964" sldId="302"/>
            <ac:picMk id="3" creationId="{14595467-86C8-9609-4758-DCA1717DC614}"/>
          </ac:picMkLst>
        </pc:picChg>
      </pc:sldChg>
      <pc:sldChg chg="addSp modSp mod ord">
        <pc:chgData name="mehmet sait özdemir" userId="dce2c172-62e6-4d50-b888-93ec6715f647" providerId="ADAL" clId="{6F888C57-EF7B-4B25-A07F-849B65F6FB9D}" dt="2023-08-03T22:45:23.731" v="60"/>
        <pc:sldMkLst>
          <pc:docMk/>
          <pc:sldMk cId="1330515393" sldId="303"/>
        </pc:sldMkLst>
        <pc:picChg chg="add mod">
          <ac:chgData name="mehmet sait özdemir" userId="dce2c172-62e6-4d50-b888-93ec6715f647" providerId="ADAL" clId="{6F888C57-EF7B-4B25-A07F-849B65F6FB9D}" dt="2023-08-02T10:04:42.860" v="18" actId="1076"/>
          <ac:picMkLst>
            <pc:docMk/>
            <pc:sldMk cId="1330515393" sldId="303"/>
            <ac:picMk id="3" creationId="{F6187081-19DC-DE23-E24C-261EE9180949}"/>
          </ac:picMkLst>
        </pc:picChg>
      </pc:sldChg>
      <pc:sldChg chg="addSp modSp mod ord">
        <pc:chgData name="mehmet sait özdemir" userId="dce2c172-62e6-4d50-b888-93ec6715f647" providerId="ADAL" clId="{6F888C57-EF7B-4B25-A07F-849B65F6FB9D}" dt="2023-08-03T22:49:16.380" v="63" actId="1076"/>
        <pc:sldMkLst>
          <pc:docMk/>
          <pc:sldMk cId="1259611397" sldId="304"/>
        </pc:sldMkLst>
        <pc:picChg chg="add mod">
          <ac:chgData name="mehmet sait özdemir" userId="dce2c172-62e6-4d50-b888-93ec6715f647" providerId="ADAL" clId="{6F888C57-EF7B-4B25-A07F-849B65F6FB9D}" dt="2023-08-03T22:49:16.380" v="63" actId="1076"/>
          <ac:picMkLst>
            <pc:docMk/>
            <pc:sldMk cId="1259611397" sldId="304"/>
            <ac:picMk id="3" creationId="{B5E83279-BB72-AB3B-51A5-372DF986CD20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49:28.806" v="66" actId="1076"/>
        <pc:sldMkLst>
          <pc:docMk/>
          <pc:sldMk cId="4208585864" sldId="305"/>
        </pc:sldMkLst>
        <pc:picChg chg="add mod">
          <ac:chgData name="mehmet sait özdemir" userId="dce2c172-62e6-4d50-b888-93ec6715f647" providerId="ADAL" clId="{6F888C57-EF7B-4B25-A07F-849B65F6FB9D}" dt="2023-08-03T22:49:28.806" v="66" actId="1076"/>
          <ac:picMkLst>
            <pc:docMk/>
            <pc:sldMk cId="4208585864" sldId="305"/>
            <ac:picMk id="3" creationId="{1150C47E-62F0-3124-13EA-A23A3A09534F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49:39.029" v="68" actId="1076"/>
        <pc:sldMkLst>
          <pc:docMk/>
          <pc:sldMk cId="283376682" sldId="306"/>
        </pc:sldMkLst>
        <pc:picChg chg="add mod">
          <ac:chgData name="mehmet sait özdemir" userId="dce2c172-62e6-4d50-b888-93ec6715f647" providerId="ADAL" clId="{6F888C57-EF7B-4B25-A07F-849B65F6FB9D}" dt="2023-08-03T22:49:39.029" v="68" actId="1076"/>
          <ac:picMkLst>
            <pc:docMk/>
            <pc:sldMk cId="283376682" sldId="306"/>
            <ac:picMk id="3" creationId="{F8561D13-1DDE-7F7A-4DBE-8493C63B0625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49:50.572" v="71" actId="1076"/>
        <pc:sldMkLst>
          <pc:docMk/>
          <pc:sldMk cId="1701743874" sldId="307"/>
        </pc:sldMkLst>
        <pc:picChg chg="add mod">
          <ac:chgData name="mehmet sait özdemir" userId="dce2c172-62e6-4d50-b888-93ec6715f647" providerId="ADAL" clId="{6F888C57-EF7B-4B25-A07F-849B65F6FB9D}" dt="2023-08-03T22:49:50.572" v="71" actId="1076"/>
          <ac:picMkLst>
            <pc:docMk/>
            <pc:sldMk cId="1701743874" sldId="307"/>
            <ac:picMk id="3" creationId="{DE4024B6-5B48-5462-667B-304A6A8343D6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0:03.562" v="74" actId="1076"/>
        <pc:sldMkLst>
          <pc:docMk/>
          <pc:sldMk cId="379118415" sldId="308"/>
        </pc:sldMkLst>
        <pc:picChg chg="add mod">
          <ac:chgData name="mehmet sait özdemir" userId="dce2c172-62e6-4d50-b888-93ec6715f647" providerId="ADAL" clId="{6F888C57-EF7B-4B25-A07F-849B65F6FB9D}" dt="2023-08-03T22:50:03.562" v="74" actId="1076"/>
          <ac:picMkLst>
            <pc:docMk/>
            <pc:sldMk cId="379118415" sldId="308"/>
            <ac:picMk id="3" creationId="{263B5F1D-E7FD-6916-E27E-AA4584F7F220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0:19.124" v="77" actId="1076"/>
        <pc:sldMkLst>
          <pc:docMk/>
          <pc:sldMk cId="3959173299" sldId="309"/>
        </pc:sldMkLst>
        <pc:picChg chg="add mod">
          <ac:chgData name="mehmet sait özdemir" userId="dce2c172-62e6-4d50-b888-93ec6715f647" providerId="ADAL" clId="{6F888C57-EF7B-4B25-A07F-849B65F6FB9D}" dt="2023-08-03T22:50:19.124" v="77" actId="1076"/>
          <ac:picMkLst>
            <pc:docMk/>
            <pc:sldMk cId="3959173299" sldId="309"/>
            <ac:picMk id="3" creationId="{82B740BB-1BD2-8529-A2AB-2C4F981C862B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0:33.098" v="80" actId="1076"/>
        <pc:sldMkLst>
          <pc:docMk/>
          <pc:sldMk cId="3408470147" sldId="310"/>
        </pc:sldMkLst>
        <pc:picChg chg="add mod">
          <ac:chgData name="mehmet sait özdemir" userId="dce2c172-62e6-4d50-b888-93ec6715f647" providerId="ADAL" clId="{6F888C57-EF7B-4B25-A07F-849B65F6FB9D}" dt="2023-08-03T22:50:33.098" v="80" actId="1076"/>
          <ac:picMkLst>
            <pc:docMk/>
            <pc:sldMk cId="3408470147" sldId="310"/>
            <ac:picMk id="3" creationId="{D9ED302E-5A63-E7C6-61B2-2DA8AA3FB31F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0:43.334" v="83" actId="1076"/>
        <pc:sldMkLst>
          <pc:docMk/>
          <pc:sldMk cId="3805084703" sldId="311"/>
        </pc:sldMkLst>
        <pc:picChg chg="add mod">
          <ac:chgData name="mehmet sait özdemir" userId="dce2c172-62e6-4d50-b888-93ec6715f647" providerId="ADAL" clId="{6F888C57-EF7B-4B25-A07F-849B65F6FB9D}" dt="2023-08-03T22:50:43.334" v="83" actId="1076"/>
          <ac:picMkLst>
            <pc:docMk/>
            <pc:sldMk cId="3805084703" sldId="311"/>
            <ac:picMk id="3" creationId="{6AF5036F-8DA6-2B91-6156-B391B7F2F87F}"/>
          </ac:picMkLst>
        </pc:picChg>
      </pc:sldChg>
      <pc:sldChg chg="addSp delSp modSp mod">
        <pc:chgData name="mehmet sait özdemir" userId="dce2c172-62e6-4d50-b888-93ec6715f647" providerId="ADAL" clId="{6F888C57-EF7B-4B25-A07F-849B65F6FB9D}" dt="2023-08-03T22:51:06.194" v="90" actId="1076"/>
        <pc:sldMkLst>
          <pc:docMk/>
          <pc:sldMk cId="2617597621" sldId="312"/>
        </pc:sldMkLst>
        <pc:picChg chg="add del mod">
          <ac:chgData name="mehmet sait özdemir" userId="dce2c172-62e6-4d50-b888-93ec6715f647" providerId="ADAL" clId="{6F888C57-EF7B-4B25-A07F-849B65F6FB9D}" dt="2023-08-03T22:50:58.693" v="87" actId="478"/>
          <ac:picMkLst>
            <pc:docMk/>
            <pc:sldMk cId="2617597621" sldId="312"/>
            <ac:picMk id="3" creationId="{168BC2EF-EC4C-397F-2A95-62B1B56BAD4E}"/>
          </ac:picMkLst>
        </pc:picChg>
        <pc:picChg chg="add mod">
          <ac:chgData name="mehmet sait özdemir" userId="dce2c172-62e6-4d50-b888-93ec6715f647" providerId="ADAL" clId="{6F888C57-EF7B-4B25-A07F-849B65F6FB9D}" dt="2023-08-03T22:51:06.194" v="90" actId="1076"/>
          <ac:picMkLst>
            <pc:docMk/>
            <pc:sldMk cId="2617597621" sldId="312"/>
            <ac:picMk id="5" creationId="{DD9FFCD6-BA1F-384D-06BF-8F44C060605A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6:21.847" v="93" actId="1076"/>
        <pc:sldMkLst>
          <pc:docMk/>
          <pc:sldMk cId="318176391" sldId="313"/>
        </pc:sldMkLst>
        <pc:picChg chg="add mod">
          <ac:chgData name="mehmet sait özdemir" userId="dce2c172-62e6-4d50-b888-93ec6715f647" providerId="ADAL" clId="{6F888C57-EF7B-4B25-A07F-849B65F6FB9D}" dt="2023-08-03T22:56:21.847" v="93" actId="1076"/>
          <ac:picMkLst>
            <pc:docMk/>
            <pc:sldMk cId="318176391" sldId="313"/>
            <ac:picMk id="3" creationId="{912B4E2C-C06E-2A22-E864-3F5F144CCFEC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6:32.234" v="96" actId="1076"/>
        <pc:sldMkLst>
          <pc:docMk/>
          <pc:sldMk cId="2555521594" sldId="314"/>
        </pc:sldMkLst>
        <pc:picChg chg="add mod">
          <ac:chgData name="mehmet sait özdemir" userId="dce2c172-62e6-4d50-b888-93ec6715f647" providerId="ADAL" clId="{6F888C57-EF7B-4B25-A07F-849B65F6FB9D}" dt="2023-08-03T22:56:32.234" v="96" actId="1076"/>
          <ac:picMkLst>
            <pc:docMk/>
            <pc:sldMk cId="2555521594" sldId="314"/>
            <ac:picMk id="3" creationId="{9DE41394-3D86-AD04-EF6D-FE4DEA0FB24F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6:47.617" v="99" actId="1076"/>
        <pc:sldMkLst>
          <pc:docMk/>
          <pc:sldMk cId="4731859" sldId="315"/>
        </pc:sldMkLst>
        <pc:picChg chg="add mod">
          <ac:chgData name="mehmet sait özdemir" userId="dce2c172-62e6-4d50-b888-93ec6715f647" providerId="ADAL" clId="{6F888C57-EF7B-4B25-A07F-849B65F6FB9D}" dt="2023-08-03T22:56:47.617" v="99" actId="1076"/>
          <ac:picMkLst>
            <pc:docMk/>
            <pc:sldMk cId="4731859" sldId="315"/>
            <ac:picMk id="3" creationId="{D7E243E8-9BDB-E54A-DF0C-B280F90727BD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7:21.074" v="107" actId="1076"/>
        <pc:sldMkLst>
          <pc:docMk/>
          <pc:sldMk cId="2391132543" sldId="316"/>
        </pc:sldMkLst>
        <pc:picChg chg="add mod">
          <ac:chgData name="mehmet sait özdemir" userId="dce2c172-62e6-4d50-b888-93ec6715f647" providerId="ADAL" clId="{6F888C57-EF7B-4B25-A07F-849B65F6FB9D}" dt="2023-08-03T22:57:05.220" v="102" actId="1076"/>
          <ac:picMkLst>
            <pc:docMk/>
            <pc:sldMk cId="2391132543" sldId="316"/>
            <ac:picMk id="3" creationId="{6E40575F-9FB7-505C-F49D-74BCD89EED22}"/>
          </ac:picMkLst>
        </pc:picChg>
        <pc:picChg chg="add mod">
          <ac:chgData name="mehmet sait özdemir" userId="dce2c172-62e6-4d50-b888-93ec6715f647" providerId="ADAL" clId="{6F888C57-EF7B-4B25-A07F-849B65F6FB9D}" dt="2023-08-03T22:57:21.074" v="107" actId="1076"/>
          <ac:picMkLst>
            <pc:docMk/>
            <pc:sldMk cId="2391132543" sldId="316"/>
            <ac:picMk id="5" creationId="{2C45A8D3-85CD-30F7-01C9-197FEFA5D255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7:32.811" v="110" actId="1076"/>
        <pc:sldMkLst>
          <pc:docMk/>
          <pc:sldMk cId="1053611000" sldId="317"/>
        </pc:sldMkLst>
        <pc:picChg chg="add mod">
          <ac:chgData name="mehmet sait özdemir" userId="dce2c172-62e6-4d50-b888-93ec6715f647" providerId="ADAL" clId="{6F888C57-EF7B-4B25-A07F-849B65F6FB9D}" dt="2023-08-03T22:57:32.811" v="110" actId="1076"/>
          <ac:picMkLst>
            <pc:docMk/>
            <pc:sldMk cId="1053611000" sldId="317"/>
            <ac:picMk id="3" creationId="{79D841DD-5194-F097-9DFA-C86F761FB9DF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7:46.634" v="113" actId="1076"/>
        <pc:sldMkLst>
          <pc:docMk/>
          <pc:sldMk cId="3669646332" sldId="318"/>
        </pc:sldMkLst>
        <pc:picChg chg="add mod">
          <ac:chgData name="mehmet sait özdemir" userId="dce2c172-62e6-4d50-b888-93ec6715f647" providerId="ADAL" clId="{6F888C57-EF7B-4B25-A07F-849B65F6FB9D}" dt="2023-08-03T22:57:46.634" v="113" actId="1076"/>
          <ac:picMkLst>
            <pc:docMk/>
            <pc:sldMk cId="3669646332" sldId="318"/>
            <ac:picMk id="3" creationId="{40851BFE-0ADD-79D8-2059-353A80893A68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7:54.141" v="116" actId="1076"/>
        <pc:sldMkLst>
          <pc:docMk/>
          <pc:sldMk cId="2944993880" sldId="319"/>
        </pc:sldMkLst>
        <pc:picChg chg="add mod">
          <ac:chgData name="mehmet sait özdemir" userId="dce2c172-62e6-4d50-b888-93ec6715f647" providerId="ADAL" clId="{6F888C57-EF7B-4B25-A07F-849B65F6FB9D}" dt="2023-08-03T22:57:54.141" v="116" actId="1076"/>
          <ac:picMkLst>
            <pc:docMk/>
            <pc:sldMk cId="2944993880" sldId="319"/>
            <ac:picMk id="3" creationId="{540B0C77-B806-1F28-BBF7-7204B09FE4C5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8:03.075" v="119" actId="1076"/>
        <pc:sldMkLst>
          <pc:docMk/>
          <pc:sldMk cId="274623254" sldId="320"/>
        </pc:sldMkLst>
        <pc:picChg chg="add mod">
          <ac:chgData name="mehmet sait özdemir" userId="dce2c172-62e6-4d50-b888-93ec6715f647" providerId="ADAL" clId="{6F888C57-EF7B-4B25-A07F-849B65F6FB9D}" dt="2023-08-03T22:58:03.075" v="119" actId="1076"/>
          <ac:picMkLst>
            <pc:docMk/>
            <pc:sldMk cId="274623254" sldId="320"/>
            <ac:picMk id="3" creationId="{AC92F99C-95CC-66DA-3B37-73AABD0A4351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8:17.274" v="124" actId="14100"/>
        <pc:sldMkLst>
          <pc:docMk/>
          <pc:sldMk cId="744502987" sldId="321"/>
        </pc:sldMkLst>
        <pc:picChg chg="add mod">
          <ac:chgData name="mehmet sait özdemir" userId="dce2c172-62e6-4d50-b888-93ec6715f647" providerId="ADAL" clId="{6F888C57-EF7B-4B25-A07F-849B65F6FB9D}" dt="2023-08-03T22:58:17.274" v="124" actId="14100"/>
          <ac:picMkLst>
            <pc:docMk/>
            <pc:sldMk cId="744502987" sldId="321"/>
            <ac:picMk id="3" creationId="{560940C2-0AD5-F052-CDDA-0007F3C4275E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8:30.510" v="127" actId="1076"/>
        <pc:sldMkLst>
          <pc:docMk/>
          <pc:sldMk cId="873509096" sldId="322"/>
        </pc:sldMkLst>
        <pc:picChg chg="add mod">
          <ac:chgData name="mehmet sait özdemir" userId="dce2c172-62e6-4d50-b888-93ec6715f647" providerId="ADAL" clId="{6F888C57-EF7B-4B25-A07F-849B65F6FB9D}" dt="2023-08-03T22:58:30.510" v="127" actId="1076"/>
          <ac:picMkLst>
            <pc:docMk/>
            <pc:sldMk cId="873509096" sldId="322"/>
            <ac:picMk id="3" creationId="{E3F16522-0906-92FA-FBAC-C047E9C39FC1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2:58:39.832" v="130" actId="1076"/>
        <pc:sldMkLst>
          <pc:docMk/>
          <pc:sldMk cId="1559947537" sldId="323"/>
        </pc:sldMkLst>
        <pc:picChg chg="add mod">
          <ac:chgData name="mehmet sait özdemir" userId="dce2c172-62e6-4d50-b888-93ec6715f647" providerId="ADAL" clId="{6F888C57-EF7B-4B25-A07F-849B65F6FB9D}" dt="2023-08-03T22:58:39.832" v="130" actId="1076"/>
          <ac:picMkLst>
            <pc:docMk/>
            <pc:sldMk cId="1559947537" sldId="323"/>
            <ac:picMk id="3" creationId="{3A432A1B-FB35-F07D-410C-DF4F851E8AD9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3:02:03.705" v="133" actId="1076"/>
        <pc:sldMkLst>
          <pc:docMk/>
          <pc:sldMk cId="3563064483" sldId="324"/>
        </pc:sldMkLst>
        <pc:picChg chg="add mod">
          <ac:chgData name="mehmet sait özdemir" userId="dce2c172-62e6-4d50-b888-93ec6715f647" providerId="ADAL" clId="{6F888C57-EF7B-4B25-A07F-849B65F6FB9D}" dt="2023-08-03T23:02:03.705" v="133" actId="1076"/>
          <ac:picMkLst>
            <pc:docMk/>
            <pc:sldMk cId="3563064483" sldId="324"/>
            <ac:picMk id="3" creationId="{16FBBF6C-3A03-3AB9-8EF7-4C3D59F114F4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3:02:23.587" v="136" actId="14100"/>
        <pc:sldMkLst>
          <pc:docMk/>
          <pc:sldMk cId="1046974218" sldId="325"/>
        </pc:sldMkLst>
        <pc:picChg chg="add mod">
          <ac:chgData name="mehmet sait özdemir" userId="dce2c172-62e6-4d50-b888-93ec6715f647" providerId="ADAL" clId="{6F888C57-EF7B-4B25-A07F-849B65F6FB9D}" dt="2023-08-03T23:02:23.587" v="136" actId="14100"/>
          <ac:picMkLst>
            <pc:docMk/>
            <pc:sldMk cId="1046974218" sldId="325"/>
            <ac:picMk id="3" creationId="{21961A4C-6A6A-F9AF-48C0-B32B4B6C24A5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3:02:34.080" v="139" actId="1076"/>
        <pc:sldMkLst>
          <pc:docMk/>
          <pc:sldMk cId="1678819408" sldId="326"/>
        </pc:sldMkLst>
        <pc:picChg chg="add mod">
          <ac:chgData name="mehmet sait özdemir" userId="dce2c172-62e6-4d50-b888-93ec6715f647" providerId="ADAL" clId="{6F888C57-EF7B-4B25-A07F-849B65F6FB9D}" dt="2023-08-03T23:02:34.080" v="139" actId="1076"/>
          <ac:picMkLst>
            <pc:docMk/>
            <pc:sldMk cId="1678819408" sldId="326"/>
            <ac:picMk id="3" creationId="{BF6D3682-A739-6AD4-A0F3-0C25DEF74105}"/>
          </ac:picMkLst>
        </pc:picChg>
      </pc:sldChg>
      <pc:sldChg chg="addSp modSp mod">
        <pc:chgData name="mehmet sait özdemir" userId="dce2c172-62e6-4d50-b888-93ec6715f647" providerId="ADAL" clId="{6F888C57-EF7B-4B25-A07F-849B65F6FB9D}" dt="2023-08-03T23:02:50.512" v="142" actId="1076"/>
        <pc:sldMkLst>
          <pc:docMk/>
          <pc:sldMk cId="92061740" sldId="327"/>
        </pc:sldMkLst>
        <pc:picChg chg="add mod">
          <ac:chgData name="mehmet sait özdemir" userId="dce2c172-62e6-4d50-b888-93ec6715f647" providerId="ADAL" clId="{6F888C57-EF7B-4B25-A07F-849B65F6FB9D}" dt="2023-08-03T23:02:50.512" v="142" actId="1076"/>
          <ac:picMkLst>
            <pc:docMk/>
            <pc:sldMk cId="92061740" sldId="327"/>
            <ac:picMk id="3" creationId="{63D23E90-ABC9-8C63-D535-49895DDB3DEC}"/>
          </ac:picMkLst>
        </pc:picChg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3218316493" sldId="328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3344388848" sldId="329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3396054081" sldId="330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2192764943" sldId="331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805080570" sldId="332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911502468" sldId="333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1559683918" sldId="334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253147393" sldId="335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3588583951" sldId="336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3995363090" sldId="337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4278501642" sldId="338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4235762291" sldId="339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945742997" sldId="340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990864073" sldId="341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660804095" sldId="342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4099321103" sldId="343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4035913474" sldId="344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3657867845" sldId="345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2108486909" sldId="346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2463539697" sldId="347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3766106672" sldId="348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3667729629" sldId="349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1005358773" sldId="350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1536741289" sldId="351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2230574017" sldId="352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2419874441" sldId="353"/>
        </pc:sldMkLst>
      </pc:sldChg>
      <pc:sldChg chg="del">
        <pc:chgData name="mehmet sait özdemir" userId="dce2c172-62e6-4d50-b888-93ec6715f647" providerId="ADAL" clId="{6F888C57-EF7B-4B25-A07F-849B65F6FB9D}" dt="2023-08-03T23:03:45.893" v="143" actId="47"/>
        <pc:sldMkLst>
          <pc:docMk/>
          <pc:sldMk cId="2924381668" sldId="3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1354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39835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6908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9756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1090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80368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43487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47691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22408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6838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659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3628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62772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7947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51651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41573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32421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086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3810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289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77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0894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473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6516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57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2421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942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83942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09312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776446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027000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4872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15529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544239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021516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033863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085779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23038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11166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166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664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0794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781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070718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6664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90794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427816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5367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6105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0672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12094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83939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4.08.2023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099661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KİMYASAL TÜRLER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ARASI ETKİLEŞİMLER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2- ZAYIF ETKİLEŞİMLER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630F25B-F090-F7B6-236F-B6934AD79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08" y="190982"/>
            <a:ext cx="3696466" cy="64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91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BF09FC2-87D5-DD6B-85DC-EA6A2E711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05" y="352243"/>
            <a:ext cx="8060535" cy="61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0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E08579E-4C96-87C9-C8E7-C6BE0104E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41" y="917053"/>
            <a:ext cx="8674140" cy="548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3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CC1CAEE-E8E3-60EB-FD05-82ADF5ED1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12" y="336627"/>
            <a:ext cx="4106334" cy="61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66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4595467-86C8-9609-4758-DCA1717DC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04" y="490971"/>
            <a:ext cx="7741617" cy="60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02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C8F458D-E107-DA41-DF3E-F0EB296AD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11" y="488945"/>
            <a:ext cx="9845836" cy="38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78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6187081-19DC-DE23-E24C-261EE9180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15" y="333213"/>
            <a:ext cx="4992726" cy="619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15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5E83279-BB72-AB3B-51A5-372DF986C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90" y="321941"/>
            <a:ext cx="7255501" cy="594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11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150C47E-62F0-3124-13EA-A23A3A095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71" y="370390"/>
            <a:ext cx="8815907" cy="567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85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561D13-1DDE-7F7A-4DBE-8493C63B0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372" y="379141"/>
            <a:ext cx="6735337" cy="60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6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D4AD19-8559-15B0-4B5C-C8D6477A6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72" y="326433"/>
            <a:ext cx="4311252" cy="316433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76FBED6-FBF9-4C16-D86B-AF0FBDB7C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72" y="3490768"/>
            <a:ext cx="6912739" cy="30009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C7B1496-C237-9DD4-6939-51E83ABCE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2128" y="510806"/>
            <a:ext cx="4686300" cy="279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8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E4024B6-5B48-5462-667B-304A6A834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91" y="382091"/>
            <a:ext cx="9978097" cy="47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43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63B5F1D-E7FD-6916-E27E-AA4584F7F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19" y="301655"/>
            <a:ext cx="7848465" cy="625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8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2B740BB-1BD2-8529-A2AB-2C4F981C8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45" y="506358"/>
            <a:ext cx="9809530" cy="58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73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ED302E-5A63-E7C6-61B2-2DA8AA3FB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65" y="376953"/>
            <a:ext cx="9648964" cy="61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0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AF5036F-8DA6-2B91-6156-B391B7F2F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19" y="597405"/>
            <a:ext cx="6001833" cy="58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84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D9FFCD6-BA1F-384D-06BF-8F44C0606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43" y="429025"/>
            <a:ext cx="9355294" cy="599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97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ED7B0B7-7E36-CBD5-1ED7-5E783C4AA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90" y="544533"/>
            <a:ext cx="7650602" cy="597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63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132D3AB-0F4D-4E24-77DB-1552104D6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81" y="207428"/>
            <a:ext cx="8179887" cy="617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72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AA31591-7484-068F-A595-5066D440F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530" y="380086"/>
            <a:ext cx="6329465" cy="60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74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88AF11E-6667-08CC-E8AE-AD6F7F487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90" y="368346"/>
            <a:ext cx="9661183" cy="415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66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396DEF1-A8F2-8B3F-ECFB-AF74DA7CE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92" y="313470"/>
            <a:ext cx="5902839" cy="62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2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A7097DA-4963-06B9-9576-94BD70946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37" y="290663"/>
            <a:ext cx="9548270" cy="42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74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BE57F91-A8BC-5D86-BED3-CE56E830C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88" y="232337"/>
            <a:ext cx="9323649" cy="479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89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18FD6D5-B363-3AB4-9D3D-888015390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35" y="266706"/>
            <a:ext cx="8447925" cy="574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23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5189835-B31B-108B-C844-4BAE915E8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13" y="343028"/>
            <a:ext cx="9769034" cy="435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82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94CD563-993C-EF3E-D56A-74C1B23AE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15" y="595386"/>
            <a:ext cx="6413703" cy="58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66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2B4E2C-C06E-2A22-E864-3F5F144CC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04" y="483387"/>
            <a:ext cx="9980091" cy="609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6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DE41394-3D86-AD04-EF6D-FE4DEA0FB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33" y="627204"/>
            <a:ext cx="6858298" cy="580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21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7E243E8-9BDB-E54A-DF0C-B280F9072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27" y="510624"/>
            <a:ext cx="6089815" cy="603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E40575F-9FB7-505C-F49D-74BCD89EE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93" y="413072"/>
            <a:ext cx="5072599" cy="623296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C45A8D3-85CD-30F7-01C9-197FEFA5D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936" y="223102"/>
            <a:ext cx="4846433" cy="471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325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9D841DD-5194-F097-9DFA-C86F761FB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33" y="369422"/>
            <a:ext cx="7426357" cy="59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11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29B8F06-4C0B-BD9E-A19D-DBAE5D551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97" y="443816"/>
            <a:ext cx="9835000" cy="448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0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0851BFE-0ADD-79D8-2059-353A80893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14" y="718638"/>
            <a:ext cx="9251548" cy="56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46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40B0C77-B806-1F28-BBF7-7204B09FE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06" y="755993"/>
            <a:ext cx="8612228" cy="554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93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C92F99C-95CC-66DA-3B37-73AABD0A4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39" y="532124"/>
            <a:ext cx="6702065" cy="57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3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60940C2-0AD5-F052-CDDA-0007F3C42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52" y="435383"/>
            <a:ext cx="6451960" cy="581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02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3F16522-0906-92FA-FBAC-C047E9C39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43" y="426587"/>
            <a:ext cx="7277321" cy="620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090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A432A1B-FB35-F07D-410C-DF4F851E8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11" y="482520"/>
            <a:ext cx="4623955" cy="60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475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08DE07E-208F-FDB5-ED7D-51DAF437C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6" y="289367"/>
            <a:ext cx="5274452" cy="624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71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5015239-1D60-91EC-2A53-E32A12AFA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52" y="300942"/>
            <a:ext cx="4707630" cy="62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98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034CCE3-67C0-EA91-5CBA-983AC2A9C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03" y="435778"/>
            <a:ext cx="5330965" cy="61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303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5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ZAYIF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382B81E-562D-BADE-270C-89C5849C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21" y="335666"/>
            <a:ext cx="3976637" cy="618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87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EF99F6-B961-2BC1-BA9F-B20AD4CC8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86" y="305241"/>
            <a:ext cx="7064063" cy="624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860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6FBBF6C-3A03-3AB9-8EF7-4C3D59F11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39" y="308353"/>
            <a:ext cx="7380894" cy="624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64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1961A4C-6A6A-F9AF-48C0-B32B4B6C2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85" y="381000"/>
            <a:ext cx="9883887" cy="55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74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F6D3682-A739-6AD4-A0F3-0C25DEF74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67" y="279091"/>
            <a:ext cx="6993433" cy="62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194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3D23E90-ABC9-8C63-D535-49895DDB3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08" y="451549"/>
            <a:ext cx="8441001" cy="595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1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9034D44-AAF1-C521-9861-4C5D0215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84" y="338004"/>
            <a:ext cx="6428584" cy="618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62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DA09A1F-4387-E49A-6F9F-BDF54FB0E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01" y="772068"/>
            <a:ext cx="955357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87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FCD806A-7632-C5B2-F507-D8E20CFB7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27" y="275494"/>
            <a:ext cx="7936189" cy="630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82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04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5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ZAYIF</a:t>
            </a:r>
          </a:p>
          <a:p>
            <a:pPr algn="ctr"/>
            <a:r>
              <a:rPr lang="tr-TR" sz="16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ETKİLEŞİMLER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28D10A-DF2F-05B2-B6BB-9C2C7DE54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31" y="313841"/>
            <a:ext cx="6315586" cy="62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99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284</Words>
  <Application>Microsoft Office PowerPoint</Application>
  <PresentationFormat>Geniş ekran</PresentationFormat>
  <Paragraphs>269</Paragraphs>
  <Slides>53</Slides>
  <Notes>53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6</cp:revision>
  <dcterms:created xsi:type="dcterms:W3CDTF">2023-06-24T14:28:55Z</dcterms:created>
  <dcterms:modified xsi:type="dcterms:W3CDTF">2023-08-03T23:03:47Z</dcterms:modified>
</cp:coreProperties>
</file>