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326" r:id="rId3"/>
    <p:sldId id="327" r:id="rId4"/>
    <p:sldId id="328" r:id="rId5"/>
    <p:sldId id="330" r:id="rId6"/>
    <p:sldId id="329" r:id="rId7"/>
    <p:sldId id="319" r:id="rId8"/>
    <p:sldId id="320" r:id="rId9"/>
    <p:sldId id="331" r:id="rId10"/>
    <p:sldId id="332" r:id="rId11"/>
    <p:sldId id="321" r:id="rId12"/>
    <p:sldId id="32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23" r:id="rId29"/>
    <p:sldId id="324" r:id="rId30"/>
    <p:sldId id="325" r:id="rId31"/>
    <p:sldId id="348" r:id="rId32"/>
  </p:sldIdLst>
  <p:sldSz cx="12192000" cy="6858000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F62"/>
    <a:srgbClr val="009FE3"/>
    <a:srgbClr val="E3B632"/>
    <a:srgbClr val="B86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93A012-9FE3-4D62-B077-217CF88DDA14}" v="1" dt="2023-08-11T21:29:43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58" autoAdjust="0"/>
    <p:restoredTop sz="94660"/>
  </p:normalViewPr>
  <p:slideViewPr>
    <p:cSldViewPr snapToGrid="0">
      <p:cViewPr varScale="1">
        <p:scale>
          <a:sx n="83" d="100"/>
          <a:sy n="83" d="100"/>
        </p:scale>
        <p:origin x="114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hmet sait özdemir" userId="dce2c172-62e6-4d50-b888-93ec6715f647" providerId="ADAL" clId="{2F93A012-9FE3-4D62-B077-217CF88DDA14}"/>
    <pc:docChg chg="custSel addSld delSld modSld sldOrd">
      <pc:chgData name="mehmet sait özdemir" userId="dce2c172-62e6-4d50-b888-93ec6715f647" providerId="ADAL" clId="{2F93A012-9FE3-4D62-B077-217CF88DDA14}" dt="2023-08-11T21:31:41.392" v="195" actId="1076"/>
      <pc:docMkLst>
        <pc:docMk/>
      </pc:docMkLst>
      <pc:sldChg chg="modSp mod">
        <pc:chgData name="mehmet sait özdemir" userId="dce2c172-62e6-4d50-b888-93ec6715f647" providerId="ADAL" clId="{2F93A012-9FE3-4D62-B077-217CF88DDA14}" dt="2023-08-11T14:48:33.128" v="15" actId="1076"/>
        <pc:sldMkLst>
          <pc:docMk/>
          <pc:sldMk cId="3890991264" sldId="257"/>
        </pc:sldMkLst>
        <pc:spChg chg="mod">
          <ac:chgData name="mehmet sait özdemir" userId="dce2c172-62e6-4d50-b888-93ec6715f647" providerId="ADAL" clId="{2F93A012-9FE3-4D62-B077-217CF88DDA14}" dt="2023-08-11T14:48:22.569" v="1" actId="20577"/>
          <ac:spMkLst>
            <pc:docMk/>
            <pc:sldMk cId="3890991264" sldId="257"/>
            <ac:spMk id="9" creationId="{14596D26-EC09-2711-33ED-B8F8269E8840}"/>
          </ac:spMkLst>
        </pc:spChg>
        <pc:spChg chg="mod">
          <ac:chgData name="mehmet sait özdemir" userId="dce2c172-62e6-4d50-b888-93ec6715f647" providerId="ADAL" clId="{2F93A012-9FE3-4D62-B077-217CF88DDA14}" dt="2023-08-11T14:48:33.128" v="15" actId="1076"/>
          <ac:spMkLst>
            <pc:docMk/>
            <pc:sldMk cId="3890991264" sldId="257"/>
            <ac:spMk id="15" creationId="{6D0D488E-17C7-67DC-1056-A4B58CEA9601}"/>
          </ac:spMkLst>
        </pc:spChg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1282158046" sldId="286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3429958100" sldId="287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638305066" sldId="288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499567917" sldId="289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3138952248" sldId="290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2350480440" sldId="291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2045594089" sldId="292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620297764" sldId="293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2112445681" sldId="294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3813495351" sldId="295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1160259029" sldId="296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1856249763" sldId="297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2508752758" sldId="298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3873370462" sldId="299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2919124665" sldId="300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566178366" sldId="301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1165694955" sldId="302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2360087326" sldId="303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2183550648" sldId="304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3743808729" sldId="305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2481078486" sldId="306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1459749143" sldId="307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2348323094" sldId="308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283295236" sldId="309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2600786843" sldId="310"/>
        </pc:sldMkLst>
      </pc:sldChg>
      <pc:sldChg chg="addSp delSp modSp mod">
        <pc:chgData name="mehmet sait özdemir" userId="dce2c172-62e6-4d50-b888-93ec6715f647" providerId="ADAL" clId="{2F93A012-9FE3-4D62-B077-217CF88DDA14}" dt="2023-08-11T14:54:39.456" v="41" actId="1076"/>
        <pc:sldMkLst>
          <pc:docMk/>
          <pc:sldMk cId="3414238819" sldId="319"/>
        </pc:sldMkLst>
        <pc:spChg chg="mod">
          <ac:chgData name="mehmet sait özdemir" userId="dce2c172-62e6-4d50-b888-93ec6715f647" providerId="ADAL" clId="{2F93A012-9FE3-4D62-B077-217CF88DDA14}" dt="2023-08-11T14:48:36.551" v="17" actId="20577"/>
          <ac:spMkLst>
            <pc:docMk/>
            <pc:sldMk cId="3414238819" sldId="319"/>
            <ac:spMk id="10" creationId="{C01B14AE-7EE6-3902-15C9-294DB17EF523}"/>
          </ac:spMkLst>
        </pc:spChg>
        <pc:spChg chg="mod">
          <ac:chgData name="mehmet sait özdemir" userId="dce2c172-62e6-4d50-b888-93ec6715f647" providerId="ADAL" clId="{2F93A012-9FE3-4D62-B077-217CF88DDA14}" dt="2023-08-11T14:48:40.962" v="30" actId="20577"/>
          <ac:spMkLst>
            <pc:docMk/>
            <pc:sldMk cId="3414238819" sldId="319"/>
            <ac:spMk id="11" creationId="{11AEB6E0-9CC4-2371-D63A-A0CE701052E6}"/>
          </ac:spMkLst>
        </pc:spChg>
        <pc:picChg chg="add mod">
          <ac:chgData name="mehmet sait özdemir" userId="dce2c172-62e6-4d50-b888-93ec6715f647" providerId="ADAL" clId="{2F93A012-9FE3-4D62-B077-217CF88DDA14}" dt="2023-08-11T14:54:39.456" v="41" actId="1076"/>
          <ac:picMkLst>
            <pc:docMk/>
            <pc:sldMk cId="3414238819" sldId="319"/>
            <ac:picMk id="3" creationId="{F38AFBC4-C68E-9A1E-BA01-E93CC237D5CA}"/>
          </ac:picMkLst>
        </pc:picChg>
        <pc:picChg chg="del">
          <ac:chgData name="mehmet sait özdemir" userId="dce2c172-62e6-4d50-b888-93ec6715f647" providerId="ADAL" clId="{2F93A012-9FE3-4D62-B077-217CF88DDA14}" dt="2023-08-11T14:48:45.052" v="31" actId="478"/>
          <ac:picMkLst>
            <pc:docMk/>
            <pc:sldMk cId="3414238819" sldId="319"/>
            <ac:picMk id="4" creationId="{0FA3E7F4-8945-23D4-BAD9-4B16D59BFA36}"/>
          </ac:picMkLst>
        </pc:picChg>
        <pc:picChg chg="del">
          <ac:chgData name="mehmet sait özdemir" userId="dce2c172-62e6-4d50-b888-93ec6715f647" providerId="ADAL" clId="{2F93A012-9FE3-4D62-B077-217CF88DDA14}" dt="2023-08-11T14:48:46.102" v="33" actId="478"/>
          <ac:picMkLst>
            <pc:docMk/>
            <pc:sldMk cId="3414238819" sldId="319"/>
            <ac:picMk id="6" creationId="{47FA6ED0-008F-AB8C-7B1B-DB2712967B02}"/>
          </ac:picMkLst>
        </pc:picChg>
        <pc:picChg chg="del">
          <ac:chgData name="mehmet sait özdemir" userId="dce2c172-62e6-4d50-b888-93ec6715f647" providerId="ADAL" clId="{2F93A012-9FE3-4D62-B077-217CF88DDA14}" dt="2023-08-11T14:48:45.503" v="32" actId="478"/>
          <ac:picMkLst>
            <pc:docMk/>
            <pc:sldMk cId="3414238819" sldId="319"/>
            <ac:picMk id="8" creationId="{60806D1D-C3E1-F444-AC6A-6E430EC4741D}"/>
          </ac:picMkLst>
        </pc:picChg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2005518" sldId="320"/>
        </pc:sldMkLst>
      </pc:sldChg>
      <pc:sldChg chg="addSp modSp add mod">
        <pc:chgData name="mehmet sait özdemir" userId="dce2c172-62e6-4d50-b888-93ec6715f647" providerId="ADAL" clId="{2F93A012-9FE3-4D62-B077-217CF88DDA14}" dt="2023-08-11T15:00:19.822" v="44" actId="1076"/>
        <pc:sldMkLst>
          <pc:docMk/>
          <pc:sldMk cId="1792901298" sldId="320"/>
        </pc:sldMkLst>
        <pc:picChg chg="add mod">
          <ac:chgData name="mehmet sait özdemir" userId="dce2c172-62e6-4d50-b888-93ec6715f647" providerId="ADAL" clId="{2F93A012-9FE3-4D62-B077-217CF88DDA14}" dt="2023-08-11T15:00:19.822" v="44" actId="1076"/>
          <ac:picMkLst>
            <pc:docMk/>
            <pc:sldMk cId="1792901298" sldId="320"/>
            <ac:picMk id="3" creationId="{F1A65484-1808-B016-1D53-AA6DC6298FD3}"/>
          </ac:picMkLst>
        </pc:picChg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1532231343" sldId="321"/>
        </pc:sldMkLst>
      </pc:sldChg>
      <pc:sldChg chg="addSp modSp add mod">
        <pc:chgData name="mehmet sait özdemir" userId="dce2c172-62e6-4d50-b888-93ec6715f647" providerId="ADAL" clId="{2F93A012-9FE3-4D62-B077-217CF88DDA14}" dt="2023-08-11T15:21:58.434" v="47" actId="1076"/>
        <pc:sldMkLst>
          <pc:docMk/>
          <pc:sldMk cId="3121322612" sldId="321"/>
        </pc:sldMkLst>
        <pc:picChg chg="add mod">
          <ac:chgData name="mehmet sait özdemir" userId="dce2c172-62e6-4d50-b888-93ec6715f647" providerId="ADAL" clId="{2F93A012-9FE3-4D62-B077-217CF88DDA14}" dt="2023-08-11T15:21:58.434" v="47" actId="1076"/>
          <ac:picMkLst>
            <pc:docMk/>
            <pc:sldMk cId="3121322612" sldId="321"/>
            <ac:picMk id="3" creationId="{901B1D88-88C3-6B03-70D3-084B3FF5EBD8}"/>
          </ac:picMkLst>
        </pc:picChg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950157676" sldId="322"/>
        </pc:sldMkLst>
      </pc:sldChg>
      <pc:sldChg chg="addSp modSp add mod replId">
        <pc:chgData name="mehmet sait özdemir" userId="dce2c172-62e6-4d50-b888-93ec6715f647" providerId="ADAL" clId="{2F93A012-9FE3-4D62-B077-217CF88DDA14}" dt="2023-08-11T15:32:14.604" v="51" actId="14100"/>
        <pc:sldMkLst>
          <pc:docMk/>
          <pc:sldMk cId="4057623218" sldId="322"/>
        </pc:sldMkLst>
        <pc:picChg chg="add mod">
          <ac:chgData name="mehmet sait özdemir" userId="dce2c172-62e6-4d50-b888-93ec6715f647" providerId="ADAL" clId="{2F93A012-9FE3-4D62-B077-217CF88DDA14}" dt="2023-08-11T15:32:14.604" v="51" actId="14100"/>
          <ac:picMkLst>
            <pc:docMk/>
            <pc:sldMk cId="4057623218" sldId="322"/>
            <ac:picMk id="3" creationId="{9121D8A9-0BDF-0859-D34B-8FBAFF6A7903}"/>
          </ac:picMkLst>
        </pc:picChg>
      </pc:sldChg>
      <pc:sldChg chg="addSp modSp add mod">
        <pc:chgData name="mehmet sait özdemir" userId="dce2c172-62e6-4d50-b888-93ec6715f647" providerId="ADAL" clId="{2F93A012-9FE3-4D62-B077-217CF88DDA14}" dt="2023-08-11T16:10:29.539" v="64" actId="1038"/>
        <pc:sldMkLst>
          <pc:docMk/>
          <pc:sldMk cId="2959540419" sldId="323"/>
        </pc:sldMkLst>
        <pc:picChg chg="add mod">
          <ac:chgData name="mehmet sait özdemir" userId="dce2c172-62e6-4d50-b888-93ec6715f647" providerId="ADAL" clId="{2F93A012-9FE3-4D62-B077-217CF88DDA14}" dt="2023-08-11T16:10:29.539" v="64" actId="1038"/>
          <ac:picMkLst>
            <pc:docMk/>
            <pc:sldMk cId="2959540419" sldId="323"/>
            <ac:picMk id="3" creationId="{D2E8E6EF-D91B-A52E-D657-59B04C715EEA}"/>
          </ac:picMkLst>
        </pc:picChg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3513549864" sldId="323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991199893" sldId="324"/>
        </pc:sldMkLst>
      </pc:sldChg>
      <pc:sldChg chg="addSp modSp add mod replId">
        <pc:chgData name="mehmet sait özdemir" userId="dce2c172-62e6-4d50-b888-93ec6715f647" providerId="ADAL" clId="{2F93A012-9FE3-4D62-B077-217CF88DDA14}" dt="2023-08-11T16:11:32.537" v="67" actId="1076"/>
        <pc:sldMkLst>
          <pc:docMk/>
          <pc:sldMk cId="3705308112" sldId="324"/>
        </pc:sldMkLst>
        <pc:picChg chg="add mod">
          <ac:chgData name="mehmet sait özdemir" userId="dce2c172-62e6-4d50-b888-93ec6715f647" providerId="ADAL" clId="{2F93A012-9FE3-4D62-B077-217CF88DDA14}" dt="2023-08-11T16:11:32.537" v="67" actId="1076"/>
          <ac:picMkLst>
            <pc:docMk/>
            <pc:sldMk cId="3705308112" sldId="324"/>
            <ac:picMk id="3" creationId="{3D7D8E12-95DA-188A-9778-31C95B21A8E4}"/>
          </ac:picMkLst>
        </pc:picChg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1866057659" sldId="325"/>
        </pc:sldMkLst>
      </pc:sldChg>
      <pc:sldChg chg="addSp modSp add mod replId">
        <pc:chgData name="mehmet sait özdemir" userId="dce2c172-62e6-4d50-b888-93ec6715f647" providerId="ADAL" clId="{2F93A012-9FE3-4D62-B077-217CF88DDA14}" dt="2023-08-11T16:15:50.833" v="70" actId="1076"/>
        <pc:sldMkLst>
          <pc:docMk/>
          <pc:sldMk cId="3622995203" sldId="325"/>
        </pc:sldMkLst>
        <pc:picChg chg="add mod">
          <ac:chgData name="mehmet sait özdemir" userId="dce2c172-62e6-4d50-b888-93ec6715f647" providerId="ADAL" clId="{2F93A012-9FE3-4D62-B077-217CF88DDA14}" dt="2023-08-11T16:15:50.833" v="70" actId="1076"/>
          <ac:picMkLst>
            <pc:docMk/>
            <pc:sldMk cId="3622995203" sldId="325"/>
            <ac:picMk id="3" creationId="{4DE5231B-F49A-E24C-63BA-D57B84DAC3D0}"/>
          </ac:picMkLst>
        </pc:picChg>
      </pc:sldChg>
      <pc:sldChg chg="addSp modSp add mod ord replId">
        <pc:chgData name="mehmet sait özdemir" userId="dce2c172-62e6-4d50-b888-93ec6715f647" providerId="ADAL" clId="{2F93A012-9FE3-4D62-B077-217CF88DDA14}" dt="2023-08-11T21:17:36.070" v="89" actId="14100"/>
        <pc:sldMkLst>
          <pc:docMk/>
          <pc:sldMk cId="969008724" sldId="326"/>
        </pc:sldMkLst>
        <pc:picChg chg="add mod">
          <ac:chgData name="mehmet sait özdemir" userId="dce2c172-62e6-4d50-b888-93ec6715f647" providerId="ADAL" clId="{2F93A012-9FE3-4D62-B077-217CF88DDA14}" dt="2023-08-11T21:16:24.959" v="75" actId="1076"/>
          <ac:picMkLst>
            <pc:docMk/>
            <pc:sldMk cId="969008724" sldId="326"/>
            <ac:picMk id="3" creationId="{962C97C2-4F13-E692-75D0-77AAED9638EB}"/>
          </ac:picMkLst>
        </pc:picChg>
        <pc:picChg chg="add mod">
          <ac:chgData name="mehmet sait özdemir" userId="dce2c172-62e6-4d50-b888-93ec6715f647" providerId="ADAL" clId="{2F93A012-9FE3-4D62-B077-217CF88DDA14}" dt="2023-08-11T21:17:36.070" v="89" actId="14100"/>
          <ac:picMkLst>
            <pc:docMk/>
            <pc:sldMk cId="969008724" sldId="326"/>
            <ac:picMk id="5" creationId="{94EAD1E2-0B69-F6FD-101D-6AC8B8FEA1C2}"/>
          </ac:picMkLst>
        </pc:picChg>
        <pc:picChg chg="add mod">
          <ac:chgData name="mehmet sait özdemir" userId="dce2c172-62e6-4d50-b888-93ec6715f647" providerId="ADAL" clId="{2F93A012-9FE3-4D62-B077-217CF88DDA14}" dt="2023-08-11T21:17:18.866" v="85" actId="1076"/>
          <ac:picMkLst>
            <pc:docMk/>
            <pc:sldMk cId="969008724" sldId="326"/>
            <ac:picMk id="7" creationId="{27E32F00-5B40-6450-A612-74D8004C3BF6}"/>
          </ac:picMkLst>
        </pc:picChg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3208586947" sldId="326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179182289" sldId="327"/>
        </pc:sldMkLst>
      </pc:sldChg>
      <pc:sldChg chg="addSp modSp add mod ord">
        <pc:chgData name="mehmet sait özdemir" userId="dce2c172-62e6-4d50-b888-93ec6715f647" providerId="ADAL" clId="{2F93A012-9FE3-4D62-B077-217CF88DDA14}" dt="2023-08-11T21:18:10.003" v="98" actId="1076"/>
        <pc:sldMkLst>
          <pc:docMk/>
          <pc:sldMk cId="2377533053" sldId="327"/>
        </pc:sldMkLst>
        <pc:picChg chg="add mod">
          <ac:chgData name="mehmet sait özdemir" userId="dce2c172-62e6-4d50-b888-93ec6715f647" providerId="ADAL" clId="{2F93A012-9FE3-4D62-B077-217CF88DDA14}" dt="2023-08-11T21:18:10.003" v="98" actId="1076"/>
          <ac:picMkLst>
            <pc:docMk/>
            <pc:sldMk cId="2377533053" sldId="327"/>
            <ac:picMk id="3" creationId="{BF4D0D1C-75F4-CD23-7283-98D4E5EAAB84}"/>
          </ac:picMkLst>
        </pc:picChg>
      </pc:sldChg>
      <pc:sldChg chg="addSp modSp add mod ord replId">
        <pc:chgData name="mehmet sait özdemir" userId="dce2c172-62e6-4d50-b888-93ec6715f647" providerId="ADAL" clId="{2F93A012-9FE3-4D62-B077-217CF88DDA14}" dt="2023-08-11T21:18:36.215" v="103" actId="14100"/>
        <pc:sldMkLst>
          <pc:docMk/>
          <pc:sldMk cId="498366258" sldId="328"/>
        </pc:sldMkLst>
        <pc:picChg chg="add mod">
          <ac:chgData name="mehmet sait özdemir" userId="dce2c172-62e6-4d50-b888-93ec6715f647" providerId="ADAL" clId="{2F93A012-9FE3-4D62-B077-217CF88DDA14}" dt="2023-08-11T21:18:36.215" v="103" actId="14100"/>
          <ac:picMkLst>
            <pc:docMk/>
            <pc:sldMk cId="498366258" sldId="328"/>
            <ac:picMk id="3" creationId="{DE70CF6E-3EE9-B1FF-F8B3-3E90742287EE}"/>
          </ac:picMkLst>
        </pc:picChg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2341828196" sldId="328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807017857" sldId="329"/>
        </pc:sldMkLst>
      </pc:sldChg>
      <pc:sldChg chg="addSp modSp add mod ord replId">
        <pc:chgData name="mehmet sait özdemir" userId="dce2c172-62e6-4d50-b888-93ec6715f647" providerId="ADAL" clId="{2F93A012-9FE3-4D62-B077-217CF88DDA14}" dt="2023-08-11T21:19:31.446" v="115" actId="1076"/>
        <pc:sldMkLst>
          <pc:docMk/>
          <pc:sldMk cId="3860103244" sldId="329"/>
        </pc:sldMkLst>
        <pc:picChg chg="add mod">
          <ac:chgData name="mehmet sait özdemir" userId="dce2c172-62e6-4d50-b888-93ec6715f647" providerId="ADAL" clId="{2F93A012-9FE3-4D62-B077-217CF88DDA14}" dt="2023-08-11T21:19:31.446" v="115" actId="1076"/>
          <ac:picMkLst>
            <pc:docMk/>
            <pc:sldMk cId="3860103244" sldId="329"/>
            <ac:picMk id="3" creationId="{332CAE79-EB1D-A63B-8CC1-7B758B0D4F25}"/>
          </ac:picMkLst>
        </pc:picChg>
      </pc:sldChg>
      <pc:sldChg chg="addSp modSp add mod ord replId">
        <pc:chgData name="mehmet sait özdemir" userId="dce2c172-62e6-4d50-b888-93ec6715f647" providerId="ADAL" clId="{2F93A012-9FE3-4D62-B077-217CF88DDA14}" dt="2023-08-11T21:19:09.491" v="111"/>
        <pc:sldMkLst>
          <pc:docMk/>
          <pc:sldMk cId="1028782911" sldId="330"/>
        </pc:sldMkLst>
        <pc:picChg chg="add mod">
          <ac:chgData name="mehmet sait özdemir" userId="dce2c172-62e6-4d50-b888-93ec6715f647" providerId="ADAL" clId="{2F93A012-9FE3-4D62-B077-217CF88DDA14}" dt="2023-08-11T21:19:06.195" v="109" actId="1076"/>
          <ac:picMkLst>
            <pc:docMk/>
            <pc:sldMk cId="1028782911" sldId="330"/>
            <ac:picMk id="3" creationId="{60358494-EC59-59F0-CC94-74C615BBFB31}"/>
          </ac:picMkLst>
        </pc:picChg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3456779633" sldId="330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648847098" sldId="331"/>
        </pc:sldMkLst>
      </pc:sldChg>
      <pc:sldChg chg="addSp modSp add mod ord replId">
        <pc:chgData name="mehmet sait özdemir" userId="dce2c172-62e6-4d50-b888-93ec6715f647" providerId="ADAL" clId="{2F93A012-9FE3-4D62-B077-217CF88DDA14}" dt="2023-08-11T21:21:09.309" v="122" actId="1076"/>
        <pc:sldMkLst>
          <pc:docMk/>
          <pc:sldMk cId="1953547223" sldId="331"/>
        </pc:sldMkLst>
        <pc:picChg chg="add mod">
          <ac:chgData name="mehmet sait özdemir" userId="dce2c172-62e6-4d50-b888-93ec6715f647" providerId="ADAL" clId="{2F93A012-9FE3-4D62-B077-217CF88DDA14}" dt="2023-08-11T21:21:09.309" v="122" actId="1076"/>
          <ac:picMkLst>
            <pc:docMk/>
            <pc:sldMk cId="1953547223" sldId="331"/>
            <ac:picMk id="3" creationId="{43E7F912-AD8B-D3EA-FFBB-D7E2A15B9437}"/>
          </ac:picMkLst>
        </pc:picChg>
      </pc:sldChg>
      <pc:sldChg chg="addSp modSp add mod ord replId">
        <pc:chgData name="mehmet sait özdemir" userId="dce2c172-62e6-4d50-b888-93ec6715f647" providerId="ADAL" clId="{2F93A012-9FE3-4D62-B077-217CF88DDA14}" dt="2023-08-11T21:21:27.963" v="125" actId="1076"/>
        <pc:sldMkLst>
          <pc:docMk/>
          <pc:sldMk cId="2059770360" sldId="332"/>
        </pc:sldMkLst>
        <pc:picChg chg="add mod">
          <ac:chgData name="mehmet sait özdemir" userId="dce2c172-62e6-4d50-b888-93ec6715f647" providerId="ADAL" clId="{2F93A012-9FE3-4D62-B077-217CF88DDA14}" dt="2023-08-11T21:21:27.963" v="125" actId="1076"/>
          <ac:picMkLst>
            <pc:docMk/>
            <pc:sldMk cId="2059770360" sldId="332"/>
            <ac:picMk id="3" creationId="{332B27FF-1A7C-0E4B-CB98-9CF46D0A4591}"/>
          </ac:picMkLst>
        </pc:picChg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3504180894" sldId="332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1634196353" sldId="333"/>
        </pc:sldMkLst>
      </pc:sldChg>
      <pc:sldChg chg="addSp modSp add mod ord replId">
        <pc:chgData name="mehmet sait özdemir" userId="dce2c172-62e6-4d50-b888-93ec6715f647" providerId="ADAL" clId="{2F93A012-9FE3-4D62-B077-217CF88DDA14}" dt="2023-08-11T21:25:03.215" v="133" actId="14100"/>
        <pc:sldMkLst>
          <pc:docMk/>
          <pc:sldMk cId="3991936189" sldId="333"/>
        </pc:sldMkLst>
        <pc:picChg chg="add mod">
          <ac:chgData name="mehmet sait özdemir" userId="dce2c172-62e6-4d50-b888-93ec6715f647" providerId="ADAL" clId="{2F93A012-9FE3-4D62-B077-217CF88DDA14}" dt="2023-08-11T21:25:03.215" v="133" actId="14100"/>
          <ac:picMkLst>
            <pc:docMk/>
            <pc:sldMk cId="3991936189" sldId="333"/>
            <ac:picMk id="3" creationId="{E7392BC8-5179-04BE-8666-6FEB04550612}"/>
          </ac:picMkLst>
        </pc:picChg>
      </pc:sldChg>
      <pc:sldChg chg="addSp modSp add mod ord replId">
        <pc:chgData name="mehmet sait özdemir" userId="dce2c172-62e6-4d50-b888-93ec6715f647" providerId="ADAL" clId="{2F93A012-9FE3-4D62-B077-217CF88DDA14}" dt="2023-08-11T21:25:24.053" v="137" actId="14100"/>
        <pc:sldMkLst>
          <pc:docMk/>
          <pc:sldMk cId="110788300" sldId="334"/>
        </pc:sldMkLst>
        <pc:picChg chg="add mod">
          <ac:chgData name="mehmet sait özdemir" userId="dce2c172-62e6-4d50-b888-93ec6715f647" providerId="ADAL" clId="{2F93A012-9FE3-4D62-B077-217CF88DDA14}" dt="2023-08-11T21:25:24.053" v="137" actId="14100"/>
          <ac:picMkLst>
            <pc:docMk/>
            <pc:sldMk cId="110788300" sldId="334"/>
            <ac:picMk id="3" creationId="{F987A752-5472-2621-76A4-AF87C39A4EDB}"/>
          </ac:picMkLst>
        </pc:picChg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2678270322" sldId="334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537903383" sldId="335"/>
        </pc:sldMkLst>
      </pc:sldChg>
      <pc:sldChg chg="addSp modSp add mod">
        <pc:chgData name="mehmet sait özdemir" userId="dce2c172-62e6-4d50-b888-93ec6715f647" providerId="ADAL" clId="{2F93A012-9FE3-4D62-B077-217CF88DDA14}" dt="2023-08-11T21:25:40.465" v="140" actId="1076"/>
        <pc:sldMkLst>
          <pc:docMk/>
          <pc:sldMk cId="1018606531" sldId="335"/>
        </pc:sldMkLst>
        <pc:picChg chg="add mod">
          <ac:chgData name="mehmet sait özdemir" userId="dce2c172-62e6-4d50-b888-93ec6715f647" providerId="ADAL" clId="{2F93A012-9FE3-4D62-B077-217CF88DDA14}" dt="2023-08-11T21:25:40.465" v="140" actId="1076"/>
          <ac:picMkLst>
            <pc:docMk/>
            <pc:sldMk cId="1018606531" sldId="335"/>
            <ac:picMk id="3" creationId="{5E0A6135-DE8F-BF4D-17F3-E970A64326A3}"/>
          </ac:picMkLst>
        </pc:picChg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1004802810" sldId="336"/>
        </pc:sldMkLst>
      </pc:sldChg>
      <pc:sldChg chg="addSp modSp add mod replId">
        <pc:chgData name="mehmet sait özdemir" userId="dce2c172-62e6-4d50-b888-93ec6715f647" providerId="ADAL" clId="{2F93A012-9FE3-4D62-B077-217CF88DDA14}" dt="2023-08-11T21:26:06.445" v="144" actId="14100"/>
        <pc:sldMkLst>
          <pc:docMk/>
          <pc:sldMk cId="2589111021" sldId="336"/>
        </pc:sldMkLst>
        <pc:picChg chg="add mod">
          <ac:chgData name="mehmet sait özdemir" userId="dce2c172-62e6-4d50-b888-93ec6715f647" providerId="ADAL" clId="{2F93A012-9FE3-4D62-B077-217CF88DDA14}" dt="2023-08-11T21:26:06.445" v="144" actId="14100"/>
          <ac:picMkLst>
            <pc:docMk/>
            <pc:sldMk cId="2589111021" sldId="336"/>
            <ac:picMk id="3" creationId="{EBE12588-728E-7C57-9235-D331AD2EC3CC}"/>
          </ac:picMkLst>
        </pc:picChg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398629604" sldId="337"/>
        </pc:sldMkLst>
      </pc:sldChg>
      <pc:sldChg chg="addSp modSp add mod">
        <pc:chgData name="mehmet sait özdemir" userId="dce2c172-62e6-4d50-b888-93ec6715f647" providerId="ADAL" clId="{2F93A012-9FE3-4D62-B077-217CF88DDA14}" dt="2023-08-11T21:26:46.074" v="149" actId="14100"/>
        <pc:sldMkLst>
          <pc:docMk/>
          <pc:sldMk cId="1589535628" sldId="337"/>
        </pc:sldMkLst>
        <pc:picChg chg="add mod">
          <ac:chgData name="mehmet sait özdemir" userId="dce2c172-62e6-4d50-b888-93ec6715f647" providerId="ADAL" clId="{2F93A012-9FE3-4D62-B077-217CF88DDA14}" dt="2023-08-11T21:26:46.074" v="149" actId="14100"/>
          <ac:picMkLst>
            <pc:docMk/>
            <pc:sldMk cId="1589535628" sldId="337"/>
            <ac:picMk id="3" creationId="{09EEDDD6-E8F5-95F5-FB6C-C282BDD7458A}"/>
          </ac:picMkLst>
        </pc:picChg>
      </pc:sldChg>
      <pc:sldChg chg="addSp modSp add mod replId">
        <pc:chgData name="mehmet sait özdemir" userId="dce2c172-62e6-4d50-b888-93ec6715f647" providerId="ADAL" clId="{2F93A012-9FE3-4D62-B077-217CF88DDA14}" dt="2023-08-11T21:27:02.727" v="152" actId="1076"/>
        <pc:sldMkLst>
          <pc:docMk/>
          <pc:sldMk cId="55052771" sldId="338"/>
        </pc:sldMkLst>
        <pc:picChg chg="add mod">
          <ac:chgData name="mehmet sait özdemir" userId="dce2c172-62e6-4d50-b888-93ec6715f647" providerId="ADAL" clId="{2F93A012-9FE3-4D62-B077-217CF88DDA14}" dt="2023-08-11T21:27:02.727" v="152" actId="1076"/>
          <ac:picMkLst>
            <pc:docMk/>
            <pc:sldMk cId="55052771" sldId="338"/>
            <ac:picMk id="3" creationId="{4197CB8E-A4A7-1616-E849-EEB12A4AC87B}"/>
          </ac:picMkLst>
        </pc:picChg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4189680141" sldId="338"/>
        </pc:sldMkLst>
      </pc:sldChg>
      <pc:sldChg chg="addSp modSp add mod replId">
        <pc:chgData name="mehmet sait özdemir" userId="dce2c172-62e6-4d50-b888-93ec6715f647" providerId="ADAL" clId="{2F93A012-9FE3-4D62-B077-217CF88DDA14}" dt="2023-08-11T21:27:26.379" v="156" actId="14100"/>
        <pc:sldMkLst>
          <pc:docMk/>
          <pc:sldMk cId="1929892954" sldId="339"/>
        </pc:sldMkLst>
        <pc:picChg chg="add mod">
          <ac:chgData name="mehmet sait özdemir" userId="dce2c172-62e6-4d50-b888-93ec6715f647" providerId="ADAL" clId="{2F93A012-9FE3-4D62-B077-217CF88DDA14}" dt="2023-08-11T21:27:26.379" v="156" actId="14100"/>
          <ac:picMkLst>
            <pc:docMk/>
            <pc:sldMk cId="1929892954" sldId="339"/>
            <ac:picMk id="3" creationId="{501968C3-7B67-B314-1B72-E20C87A7A540}"/>
          </ac:picMkLst>
        </pc:picChg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3511266896" sldId="339"/>
        </pc:sldMkLst>
      </pc:sldChg>
      <pc:sldChg chg="addSp modSp add mod replId">
        <pc:chgData name="mehmet sait özdemir" userId="dce2c172-62e6-4d50-b888-93ec6715f647" providerId="ADAL" clId="{2F93A012-9FE3-4D62-B077-217CF88DDA14}" dt="2023-08-11T21:27:53.134" v="159" actId="1076"/>
        <pc:sldMkLst>
          <pc:docMk/>
          <pc:sldMk cId="1810709137" sldId="340"/>
        </pc:sldMkLst>
        <pc:picChg chg="add mod">
          <ac:chgData name="mehmet sait özdemir" userId="dce2c172-62e6-4d50-b888-93ec6715f647" providerId="ADAL" clId="{2F93A012-9FE3-4D62-B077-217CF88DDA14}" dt="2023-08-11T21:27:53.134" v="159" actId="1076"/>
          <ac:picMkLst>
            <pc:docMk/>
            <pc:sldMk cId="1810709137" sldId="340"/>
            <ac:picMk id="3" creationId="{1178F642-E2ED-FE47-A6FE-A7BAD114672F}"/>
          </ac:picMkLst>
        </pc:picChg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3870735064" sldId="340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939709167" sldId="341"/>
        </pc:sldMkLst>
      </pc:sldChg>
      <pc:sldChg chg="addSp modSp add mod">
        <pc:chgData name="mehmet sait özdemir" userId="dce2c172-62e6-4d50-b888-93ec6715f647" providerId="ADAL" clId="{2F93A012-9FE3-4D62-B077-217CF88DDA14}" dt="2023-08-11T21:28:15.970" v="163" actId="14100"/>
        <pc:sldMkLst>
          <pc:docMk/>
          <pc:sldMk cId="1413726056" sldId="341"/>
        </pc:sldMkLst>
        <pc:picChg chg="add mod">
          <ac:chgData name="mehmet sait özdemir" userId="dce2c172-62e6-4d50-b888-93ec6715f647" providerId="ADAL" clId="{2F93A012-9FE3-4D62-B077-217CF88DDA14}" dt="2023-08-11T21:28:15.970" v="163" actId="14100"/>
          <ac:picMkLst>
            <pc:docMk/>
            <pc:sldMk cId="1413726056" sldId="341"/>
            <ac:picMk id="3" creationId="{6905E34E-2DA0-A638-8557-FAF7DAB71C61}"/>
          </ac:picMkLst>
        </pc:picChg>
      </pc:sldChg>
      <pc:sldChg chg="addSp modSp add mod replId">
        <pc:chgData name="mehmet sait özdemir" userId="dce2c172-62e6-4d50-b888-93ec6715f647" providerId="ADAL" clId="{2F93A012-9FE3-4D62-B077-217CF88DDA14}" dt="2023-08-11T21:28:39.993" v="167" actId="14100"/>
        <pc:sldMkLst>
          <pc:docMk/>
          <pc:sldMk cId="2483247556" sldId="342"/>
        </pc:sldMkLst>
        <pc:picChg chg="add mod">
          <ac:chgData name="mehmet sait özdemir" userId="dce2c172-62e6-4d50-b888-93ec6715f647" providerId="ADAL" clId="{2F93A012-9FE3-4D62-B077-217CF88DDA14}" dt="2023-08-11T21:28:39.993" v="167" actId="14100"/>
          <ac:picMkLst>
            <pc:docMk/>
            <pc:sldMk cId="2483247556" sldId="342"/>
            <ac:picMk id="3" creationId="{083D2D57-DCE1-44F5-532F-E6385FF3C948}"/>
          </ac:picMkLst>
        </pc:picChg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2942144471" sldId="342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1772726536" sldId="343"/>
        </pc:sldMkLst>
      </pc:sldChg>
      <pc:sldChg chg="addSp modSp add mod replId">
        <pc:chgData name="mehmet sait özdemir" userId="dce2c172-62e6-4d50-b888-93ec6715f647" providerId="ADAL" clId="{2F93A012-9FE3-4D62-B077-217CF88DDA14}" dt="2023-08-11T21:29:50.149" v="175" actId="1076"/>
        <pc:sldMkLst>
          <pc:docMk/>
          <pc:sldMk cId="2653225395" sldId="343"/>
        </pc:sldMkLst>
        <pc:picChg chg="add mod">
          <ac:chgData name="mehmet sait özdemir" userId="dce2c172-62e6-4d50-b888-93ec6715f647" providerId="ADAL" clId="{2F93A012-9FE3-4D62-B077-217CF88DDA14}" dt="2023-08-11T21:29:08.106" v="172" actId="14100"/>
          <ac:picMkLst>
            <pc:docMk/>
            <pc:sldMk cId="2653225395" sldId="343"/>
            <ac:picMk id="3" creationId="{4EF94CDC-72F3-E7E5-C551-29FB4AFECE6A}"/>
          </ac:picMkLst>
        </pc:picChg>
        <pc:picChg chg="add mod">
          <ac:chgData name="mehmet sait özdemir" userId="dce2c172-62e6-4d50-b888-93ec6715f647" providerId="ADAL" clId="{2F93A012-9FE3-4D62-B077-217CF88DDA14}" dt="2023-08-11T21:29:50.149" v="175" actId="1076"/>
          <ac:picMkLst>
            <pc:docMk/>
            <pc:sldMk cId="2653225395" sldId="343"/>
            <ac:picMk id="5" creationId="{C0C0381E-C78E-83E9-2197-EA239E714C21}"/>
          </ac:picMkLst>
        </pc:picChg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2558015758" sldId="344"/>
        </pc:sldMkLst>
      </pc:sldChg>
      <pc:sldChg chg="addSp modSp add mod replId">
        <pc:chgData name="mehmet sait özdemir" userId="dce2c172-62e6-4d50-b888-93ec6715f647" providerId="ADAL" clId="{2F93A012-9FE3-4D62-B077-217CF88DDA14}" dt="2023-08-11T21:30:08.064" v="178" actId="1076"/>
        <pc:sldMkLst>
          <pc:docMk/>
          <pc:sldMk cId="3340561707" sldId="344"/>
        </pc:sldMkLst>
        <pc:picChg chg="add mod">
          <ac:chgData name="mehmet sait özdemir" userId="dce2c172-62e6-4d50-b888-93ec6715f647" providerId="ADAL" clId="{2F93A012-9FE3-4D62-B077-217CF88DDA14}" dt="2023-08-11T21:30:08.064" v="178" actId="1076"/>
          <ac:picMkLst>
            <pc:docMk/>
            <pc:sldMk cId="3340561707" sldId="344"/>
            <ac:picMk id="3" creationId="{58215F0E-18C1-94DF-12EF-B1DAC7217127}"/>
          </ac:picMkLst>
        </pc:picChg>
      </pc:sldChg>
      <pc:sldChg chg="addSp modSp add mod">
        <pc:chgData name="mehmet sait özdemir" userId="dce2c172-62e6-4d50-b888-93ec6715f647" providerId="ADAL" clId="{2F93A012-9FE3-4D62-B077-217CF88DDA14}" dt="2023-08-11T21:30:24.404" v="181" actId="1076"/>
        <pc:sldMkLst>
          <pc:docMk/>
          <pc:sldMk cId="465460257" sldId="345"/>
        </pc:sldMkLst>
        <pc:picChg chg="add mod">
          <ac:chgData name="mehmet sait özdemir" userId="dce2c172-62e6-4d50-b888-93ec6715f647" providerId="ADAL" clId="{2F93A012-9FE3-4D62-B077-217CF88DDA14}" dt="2023-08-11T21:30:24.404" v="181" actId="1076"/>
          <ac:picMkLst>
            <pc:docMk/>
            <pc:sldMk cId="465460257" sldId="345"/>
            <ac:picMk id="3" creationId="{D4F06866-1001-2CCC-FA50-D9C0EF9DB207}"/>
          </ac:picMkLst>
        </pc:picChg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2837528515" sldId="345"/>
        </pc:sldMkLst>
      </pc:sldChg>
      <pc:sldChg chg="addSp modSp add mod replId">
        <pc:chgData name="mehmet sait özdemir" userId="dce2c172-62e6-4d50-b888-93ec6715f647" providerId="ADAL" clId="{2F93A012-9FE3-4D62-B077-217CF88DDA14}" dt="2023-08-11T21:30:49.086" v="185" actId="1076"/>
        <pc:sldMkLst>
          <pc:docMk/>
          <pc:sldMk cId="2176448224" sldId="346"/>
        </pc:sldMkLst>
        <pc:picChg chg="add mod">
          <ac:chgData name="mehmet sait özdemir" userId="dce2c172-62e6-4d50-b888-93ec6715f647" providerId="ADAL" clId="{2F93A012-9FE3-4D62-B077-217CF88DDA14}" dt="2023-08-11T21:30:49.086" v="185" actId="1076"/>
          <ac:picMkLst>
            <pc:docMk/>
            <pc:sldMk cId="2176448224" sldId="346"/>
            <ac:picMk id="3" creationId="{A8E7C00E-6207-659D-AD9F-8B703252B5DD}"/>
          </ac:picMkLst>
        </pc:picChg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3975719054" sldId="346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3588080238" sldId="347"/>
        </pc:sldMkLst>
      </pc:sldChg>
      <pc:sldChg chg="addSp modSp add mod">
        <pc:chgData name="mehmet sait özdemir" userId="dce2c172-62e6-4d50-b888-93ec6715f647" providerId="ADAL" clId="{2F93A012-9FE3-4D62-B077-217CF88DDA14}" dt="2023-08-11T21:31:11.935" v="190" actId="1038"/>
        <pc:sldMkLst>
          <pc:docMk/>
          <pc:sldMk cId="4274567787" sldId="347"/>
        </pc:sldMkLst>
        <pc:picChg chg="add mod">
          <ac:chgData name="mehmet sait özdemir" userId="dce2c172-62e6-4d50-b888-93ec6715f647" providerId="ADAL" clId="{2F93A012-9FE3-4D62-B077-217CF88DDA14}" dt="2023-08-11T21:31:11.935" v="190" actId="1038"/>
          <ac:picMkLst>
            <pc:docMk/>
            <pc:sldMk cId="4274567787" sldId="347"/>
            <ac:picMk id="3" creationId="{629C07A4-8F33-F2CD-63C9-5005B4CD9B6F}"/>
          </ac:picMkLst>
        </pc:picChg>
      </pc:sldChg>
      <pc:sldChg chg="addSp delSp modSp add mod">
        <pc:chgData name="mehmet sait özdemir" userId="dce2c172-62e6-4d50-b888-93ec6715f647" providerId="ADAL" clId="{2F93A012-9FE3-4D62-B077-217CF88DDA14}" dt="2023-08-11T21:31:41.392" v="195" actId="1076"/>
        <pc:sldMkLst>
          <pc:docMk/>
          <pc:sldMk cId="3701286358" sldId="348"/>
        </pc:sldMkLst>
        <pc:picChg chg="del">
          <ac:chgData name="mehmet sait özdemir" userId="dce2c172-62e6-4d50-b888-93ec6715f647" providerId="ADAL" clId="{2F93A012-9FE3-4D62-B077-217CF88DDA14}" dt="2023-08-11T21:31:27.908" v="192" actId="478"/>
          <ac:picMkLst>
            <pc:docMk/>
            <pc:sldMk cId="3701286358" sldId="348"/>
            <ac:picMk id="3" creationId="{4DE5231B-F49A-E24C-63BA-D57B84DAC3D0}"/>
          </ac:picMkLst>
        </pc:picChg>
        <pc:picChg chg="add mod">
          <ac:chgData name="mehmet sait özdemir" userId="dce2c172-62e6-4d50-b888-93ec6715f647" providerId="ADAL" clId="{2F93A012-9FE3-4D62-B077-217CF88DDA14}" dt="2023-08-11T21:31:41.392" v="195" actId="1076"/>
          <ac:picMkLst>
            <pc:docMk/>
            <pc:sldMk cId="3701286358" sldId="348"/>
            <ac:picMk id="4" creationId="{19336380-39FD-F86C-B6D2-2D7D8869D32C}"/>
          </ac:picMkLst>
        </pc:picChg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4126123711" sldId="348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131126067" sldId="349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1151360380" sldId="350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3144331390" sldId="351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223359896" sldId="352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439759960" sldId="353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3103905911" sldId="354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2718048735" sldId="355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879802060" sldId="356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3669693937" sldId="357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563427318" sldId="358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1901058118" sldId="359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183759225" sldId="360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3876510344" sldId="361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3063523224" sldId="362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2665255067" sldId="363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1337314712" sldId="364"/>
        </pc:sldMkLst>
      </pc:sldChg>
      <pc:sldChg chg="del">
        <pc:chgData name="mehmet sait özdemir" userId="dce2c172-62e6-4d50-b888-93ec6715f647" providerId="ADAL" clId="{2F93A012-9FE3-4D62-B077-217CF88DDA14}" dt="2023-08-11T14:48:51.840" v="34" actId="47"/>
        <pc:sldMkLst>
          <pc:docMk/>
          <pc:sldMk cId="3791575865" sldId="3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2883B-ADC5-48F0-8423-B398E4288CBE}" type="datetimeFigureOut">
              <a:rPr lang="tr-TR" smtClean="0"/>
              <a:t>11.08.2023</a:t>
            </a:fld>
            <a:endParaRPr lang="tr-TR" dirty="0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F01A7-8D00-467B-9722-4B7E09468BD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057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2542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491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946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716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311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252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603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313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260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0861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544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110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146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985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4498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2481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3740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9255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8669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1900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5650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86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6292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877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541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303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466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159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381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474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75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5F252F-FDAB-DD0E-B9A8-0BC6E5B15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5F52C19-678E-C413-007E-FC0405E57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5F0E97-AA40-D038-3FE7-611CF2C4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11.08.2023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EFB63F-9DF2-D096-DD6D-3D1986A6F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077D24-F70F-C029-84AF-7A8D7909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095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D2E9D1-5060-9F55-4E3E-5EB5AF3B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E64931-0DF8-5F31-C1E0-EFADF39F2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FC94B84-1B5E-E245-1B61-05E93EEE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11.08.2023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0F8129-6F11-FB3F-3A70-909DB855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378E2-3562-AD41-BBE4-9BD4F639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29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C229ADB-2E47-AFA2-E8C2-E1D579FC9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89F61F0-38BE-FA2E-4D6A-B6C2041F7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9531B3-5E4F-C5BD-5DFE-25C14528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11.08.2023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DCAB76-FB9F-C292-C668-CBCEFC35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71C449-D734-BBA9-76CB-9864082A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876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3F463F-405F-B4B0-B361-BA9FE90A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EE42FC-CDA0-1D31-13C5-F10A54533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551DAA4-EF91-ED0F-B238-4CF20DA4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11.08.2023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672D34-EAA0-C145-C32F-0C6B8C35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ED666D-3F3D-078A-AD31-C5BBA19A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529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50E28E-E078-1B94-64DA-6F2231E0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78E45EE-727B-987F-EB8A-5E89F3122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EE4025-2272-BE85-FB02-89DCAFC3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11.08.2023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E7C672-2BF7-D3A0-E6B2-74F392D5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FD6B1-A49F-E294-59D6-E11FC564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393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FA9318-5800-FA69-3003-C1E8C60A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42C921-9ED9-52A6-E3DA-C8BE50220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2E0E07D-2498-696A-3515-07201FF3D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08AFB89-171D-8862-A83F-FAD2C36F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11.08.2023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DA7D099-EB01-3D94-6681-A14B99F2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2B7E4CF-1C3C-2A51-FD9D-5D5EDAD7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507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E47860-40BF-28E1-353F-B14A8F87E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9C5870D-B696-F4B9-A45D-DE886F7B3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25A37CC-0623-E709-BC82-6FF4DAB22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64A59C8-4C52-B3DE-1E6E-43A121313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C8DA969-DE22-6644-765A-C32B55F47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4D6EECA-4AEC-3936-F44C-F58AE04A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11.08.2023</a:t>
            </a:fld>
            <a:endParaRPr lang="tr-TR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9451E38-7E7A-967A-F55C-31C0D3DE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9EA7124-F659-C536-46E0-14605045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565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795D1D-0E87-913F-5727-74D61B53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C4C9A27-DF73-CF66-06BE-C5C657FC0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11.08.2023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73D4FDC-19ED-0638-721C-5D447252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52BC31A-4A19-73AA-4B2B-BFA83156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58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04084DD-5152-23B9-E957-28510D671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11.08.2023</a:t>
            </a:fld>
            <a:endParaRPr lang="tr-TR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B410F31-4EC1-75DB-C554-59842957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759529C-DD21-4940-1FFA-E7823A93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671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5B8468-1592-CFD7-29B6-D33B5B42D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2863EA-883A-3998-F866-A410FB399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FDE7255-1A20-4023-AFE3-9C3A6CC74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6E939F2-84AD-2967-E251-FF62E3E5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11.08.2023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A580888-3B3A-FC6A-E290-C51B33560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8AEABD3-2BBB-9983-48E3-277F7E24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181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73A11C-BEC3-FF30-F28E-2729CCBA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0850A3C-5FF6-1C02-DFB5-958D74352D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E74FE91-1CA3-BCC7-B8D5-DDDA2809E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C2D5138-5B4F-2E27-49F0-4966A2C0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11.08.2023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EAEB893-E3AC-7AA4-1236-7F16809C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6D5FF44-A7AE-4659-68F5-ADF4F421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997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E31AB57-D2C7-07A6-A439-2A3D811D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6864F8A-64E0-4307-2D77-9A812342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0F96A4-25D7-6FEC-4516-402DC8A3F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26176-F055-49D9-8F78-9F6F4B2C81F7}" type="datetimeFigureOut">
              <a:rPr lang="tr-TR" smtClean="0"/>
              <a:t>11.08.2023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72EA6C-8C2E-4664-F566-6320BF2F0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240E1D-EC41-FC39-9ECD-CC93B4E3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352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adam, insan, insan yüzü, gözlük, insan sakalı içeren bir resim&#10;&#10;Açıklama otomatik olarak oluşturuldu">
            <a:extLst>
              <a:ext uri="{FF2B5EF4-FFF2-40B4-BE49-F238E27FC236}">
                <a16:creationId xmlns:a16="http://schemas.microsoft.com/office/drawing/2014/main" id="{F0DA5F60-925E-0ECE-98DD-FBAFDE7E6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669826"/>
            <a:ext cx="1542691" cy="154269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129B7D5-E6B8-DAFA-86F4-95CE0AF5895D}"/>
              </a:ext>
            </a:extLst>
          </p:cNvPr>
          <p:cNvSpPr txBox="1"/>
          <p:nvPr/>
        </p:nvSpPr>
        <p:spPr>
          <a:xfrm>
            <a:off x="4735902" y="4979506"/>
            <a:ext cx="4641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www.youtube.com/@paraksilen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www.paraksilen.com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@paraksilenkimya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4596D26-EC09-2711-33ED-B8F8269E8840}"/>
              </a:ext>
            </a:extLst>
          </p:cNvPr>
          <p:cNvSpPr txBox="1"/>
          <p:nvPr/>
        </p:nvSpPr>
        <p:spPr>
          <a:xfrm>
            <a:off x="5322498" y="439775"/>
            <a:ext cx="1544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4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06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D0D488E-17C7-67DC-1056-A4B58CEA9601}"/>
              </a:ext>
            </a:extLst>
          </p:cNvPr>
          <p:cNvSpPr txBox="1"/>
          <p:nvPr/>
        </p:nvSpPr>
        <p:spPr>
          <a:xfrm>
            <a:off x="-1438" y="296733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ln>
                  <a:solidFill>
                    <a:srgbClr val="9E1F62"/>
                  </a:solidFill>
                </a:ln>
                <a:solidFill>
                  <a:srgbClr val="009FE3"/>
                </a:solidFill>
                <a:latin typeface="Montserrat" panose="00000500000000000000" pitchFamily="2" charset="-94"/>
              </a:rPr>
              <a:t>DOĞA VE KİMYA</a:t>
            </a:r>
          </a:p>
        </p:txBody>
      </p:sp>
    </p:spTree>
    <p:extLst>
      <p:ext uri="{BB962C8B-B14F-4D97-AF65-F5344CB8AC3E}">
        <p14:creationId xmlns:p14="http://schemas.microsoft.com/office/powerpoint/2010/main" val="389099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32B27FF-1A7C-0E4B-CB98-9CF46D0A4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6" y="393537"/>
            <a:ext cx="9002203" cy="477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70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01B1D88-88C3-6B03-70D3-084B3FF5E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30" y="407474"/>
            <a:ext cx="9185404" cy="577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22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121D8A9-0BDF-0859-D34B-8FBAFF6A7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31" y="268288"/>
            <a:ext cx="6114459" cy="632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23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7392BC8-5179-04BE-8666-6FEB04550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67" y="261764"/>
            <a:ext cx="9433367" cy="523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36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987A752-5472-2621-76A4-AF87C39A4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56" y="231493"/>
            <a:ext cx="6647505" cy="643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8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E0A6135-DE8F-BF4D-17F3-E970A6432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16" y="240840"/>
            <a:ext cx="9838481" cy="467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06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BE12588-728E-7C57-9235-D331AD2EC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306" y="185194"/>
            <a:ext cx="8729499" cy="529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11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9EEDDD6-E8F5-95F5-FB6C-C282BDD74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02" y="277792"/>
            <a:ext cx="7670031" cy="59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35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197CB8E-A4A7-1616-E849-EEB12A4AC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45" y="335666"/>
            <a:ext cx="8001234" cy="618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2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01968C3-7B67-B314-1B72-E20C87A7A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81" y="237291"/>
            <a:ext cx="6289638" cy="637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92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62C97C2-4F13-E692-75D0-77AAED963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27" y="312517"/>
            <a:ext cx="5527950" cy="387751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94EAD1E2-0B69-F6FD-101D-6AC8B8FEA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38" y="4342377"/>
            <a:ext cx="7546694" cy="209257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7E32F00-5B40-6450-A612-74D8004C3B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3821" y="874499"/>
            <a:ext cx="4706752" cy="303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08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178F642-E2ED-FE47-A6FE-A7BAD1146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91" y="341453"/>
            <a:ext cx="7068107" cy="617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09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905E34E-2DA0-A638-8557-FAF7DAB71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81" y="259430"/>
            <a:ext cx="7074741" cy="633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26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83D2D57-DCE1-44F5-532F-E6385FF3C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89" y="289365"/>
            <a:ext cx="6190257" cy="63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47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EF94CDC-72F3-E7E5-C551-29FB4AFEC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23" y="237291"/>
            <a:ext cx="6626109" cy="6279255"/>
          </a:xfrm>
          <a:prstGeom prst="rect">
            <a:avLst/>
          </a:prstGeom>
        </p:spPr>
      </p:pic>
      <p:pic>
        <p:nvPicPr>
          <p:cNvPr id="5" name="Resim 4" descr="ekran görüntüsü, grafik, tasarım içeren bir resim&#10;&#10;Açıklama otomatik olarak oluşturuldu">
            <a:extLst>
              <a:ext uri="{FF2B5EF4-FFF2-40B4-BE49-F238E27FC236}">
                <a16:creationId xmlns:a16="http://schemas.microsoft.com/office/drawing/2014/main" id="{C0C0381E-C78E-83E9-2197-EA239E714C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55" y="247658"/>
            <a:ext cx="3181342" cy="318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25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8215F0E-18C1-94DF-12EF-B1DAC7217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90" y="260248"/>
            <a:ext cx="9769033" cy="394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61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4F06866-1001-2CCC-FA50-D9C0EF9DB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69" y="306729"/>
            <a:ext cx="5664119" cy="624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60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8E7C00E-6207-659D-AD9F-8B703252B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17" y="289368"/>
            <a:ext cx="7070598" cy="578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48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29C07A4-8F33-F2CD-63C9-5005B4CD9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985" y="347240"/>
            <a:ext cx="9158808" cy="562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67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2E8E6EF-D91B-A52E-D657-59B04C715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35" y="220757"/>
            <a:ext cx="10094815" cy="309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40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D7D8E12-95DA-188A-9778-31C95B21A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24" y="371959"/>
            <a:ext cx="9312526" cy="532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0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F4D0D1C-75F4-CD23-7283-98D4E5EAA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20" y="258645"/>
            <a:ext cx="6724786" cy="613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33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DE5231B-F49A-E24C-63BA-D57B84DAC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47" y="260544"/>
            <a:ext cx="6211927" cy="592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95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9336380-39FD-F86C-B6D2-2D7D8869D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16" y="277792"/>
            <a:ext cx="9474793" cy="513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86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E70CF6E-3EE9-B1FF-F8B3-3E9074228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71" y="277792"/>
            <a:ext cx="8755957" cy="571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66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0358494-EC59-59F0-CC94-74C615BBF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340" y="370389"/>
            <a:ext cx="8582993" cy="510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82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32CAE79-EB1D-A63B-8CC1-7B758B0D4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99" y="289366"/>
            <a:ext cx="8627332" cy="538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03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38AFBC4-C68E-9A1E-BA01-E93CC237D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68" y="353385"/>
            <a:ext cx="8463272" cy="615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38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1A65484-1808-B016-1D53-AA6DC6298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00" y="238617"/>
            <a:ext cx="9393637" cy="501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01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06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DOĞA VE KİMYA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3E7F912-AD8B-D3EA-FFBB-D7E2A15B9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62" y="231494"/>
            <a:ext cx="7611466" cy="60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47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</TotalTime>
  <Words>200</Words>
  <Application>Microsoft Office PowerPoint</Application>
  <PresentationFormat>Geniş ekran</PresentationFormat>
  <Paragraphs>127</Paragraphs>
  <Slides>31</Slides>
  <Notes>31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Montserrat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sait özdemir</dc:creator>
  <cp:lastModifiedBy>mehmet sait özdemir</cp:lastModifiedBy>
  <cp:revision>7</cp:revision>
  <dcterms:created xsi:type="dcterms:W3CDTF">2023-06-24T14:28:55Z</dcterms:created>
  <dcterms:modified xsi:type="dcterms:W3CDTF">2023-08-11T21:31:50Z</dcterms:modified>
</cp:coreProperties>
</file>