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7" r:id="rId2"/>
    <p:sldId id="336" r:id="rId3"/>
    <p:sldId id="337" r:id="rId4"/>
    <p:sldId id="338" r:id="rId5"/>
    <p:sldId id="339" r:id="rId6"/>
    <p:sldId id="348" r:id="rId7"/>
    <p:sldId id="349" r:id="rId8"/>
    <p:sldId id="350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51" r:id="rId18"/>
    <p:sldId id="352" r:id="rId19"/>
    <p:sldId id="366" r:id="rId20"/>
    <p:sldId id="367" r:id="rId21"/>
    <p:sldId id="368" r:id="rId22"/>
    <p:sldId id="369" r:id="rId23"/>
    <p:sldId id="353" r:id="rId24"/>
    <p:sldId id="354" r:id="rId25"/>
    <p:sldId id="355" r:id="rId26"/>
    <p:sldId id="356" r:id="rId27"/>
    <p:sldId id="357" r:id="rId28"/>
    <p:sldId id="358" r:id="rId29"/>
    <p:sldId id="359" r:id="rId30"/>
    <p:sldId id="360" r:id="rId31"/>
    <p:sldId id="370" r:id="rId32"/>
    <p:sldId id="371" r:id="rId33"/>
    <p:sldId id="372" r:id="rId34"/>
    <p:sldId id="373" r:id="rId35"/>
    <p:sldId id="374" r:id="rId36"/>
    <p:sldId id="375" r:id="rId37"/>
    <p:sldId id="376" r:id="rId38"/>
    <p:sldId id="361" r:id="rId39"/>
    <p:sldId id="362" r:id="rId40"/>
    <p:sldId id="363" r:id="rId41"/>
    <p:sldId id="364" r:id="rId42"/>
    <p:sldId id="365" r:id="rId43"/>
    <p:sldId id="377" r:id="rId44"/>
    <p:sldId id="378" r:id="rId45"/>
    <p:sldId id="392" r:id="rId46"/>
    <p:sldId id="393" r:id="rId47"/>
    <p:sldId id="394" r:id="rId48"/>
    <p:sldId id="395" r:id="rId49"/>
    <p:sldId id="379" r:id="rId50"/>
    <p:sldId id="380" r:id="rId51"/>
    <p:sldId id="381" r:id="rId52"/>
    <p:sldId id="382" r:id="rId53"/>
    <p:sldId id="383" r:id="rId54"/>
    <p:sldId id="384" r:id="rId55"/>
    <p:sldId id="385" r:id="rId56"/>
    <p:sldId id="386" r:id="rId57"/>
    <p:sldId id="387" r:id="rId58"/>
    <p:sldId id="388" r:id="rId59"/>
    <p:sldId id="389" r:id="rId60"/>
    <p:sldId id="390" r:id="rId61"/>
    <p:sldId id="391" r:id="rId62"/>
    <p:sldId id="396" r:id="rId63"/>
    <p:sldId id="397" r:id="rId64"/>
    <p:sldId id="398" r:id="rId65"/>
    <p:sldId id="399" r:id="rId66"/>
    <p:sldId id="400" r:id="rId67"/>
    <p:sldId id="401" r:id="rId68"/>
    <p:sldId id="402" r:id="rId69"/>
    <p:sldId id="403" r:id="rId70"/>
    <p:sldId id="404" r:id="rId71"/>
    <p:sldId id="405" r:id="rId72"/>
    <p:sldId id="406" r:id="rId73"/>
    <p:sldId id="407" r:id="rId74"/>
    <p:sldId id="408" r:id="rId75"/>
    <p:sldId id="409" r:id="rId76"/>
    <p:sldId id="410" r:id="rId77"/>
    <p:sldId id="411" r:id="rId78"/>
    <p:sldId id="426" r:id="rId79"/>
    <p:sldId id="412" r:id="rId80"/>
    <p:sldId id="413" r:id="rId81"/>
    <p:sldId id="414" r:id="rId82"/>
    <p:sldId id="415" r:id="rId83"/>
    <p:sldId id="416" r:id="rId84"/>
    <p:sldId id="417" r:id="rId85"/>
    <p:sldId id="418" r:id="rId86"/>
    <p:sldId id="419" r:id="rId87"/>
  </p:sldIdLst>
  <p:sldSz cx="12192000" cy="6858000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1F62"/>
    <a:srgbClr val="009FE3"/>
    <a:srgbClr val="E3B632"/>
    <a:srgbClr val="B86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4E6548-AADF-451C-BBE2-2648CEB52D26}" v="16" dt="2023-08-31T22:26:00.2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5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hmet sait özdemir" userId="dce2c172-62e6-4d50-b888-93ec6715f647" providerId="ADAL" clId="{0A4E6548-AADF-451C-BBE2-2648CEB52D26}"/>
    <pc:docChg chg="custSel addSld delSld modSld sldOrd">
      <pc:chgData name="mehmet sait özdemir" userId="dce2c172-62e6-4d50-b888-93ec6715f647" providerId="ADAL" clId="{0A4E6548-AADF-451C-BBE2-2648CEB52D26}" dt="2023-08-31T22:39:00.046" v="311" actId="47"/>
      <pc:docMkLst>
        <pc:docMk/>
      </pc:docMkLst>
      <pc:sldChg chg="modSp mod">
        <pc:chgData name="mehmet sait özdemir" userId="dce2c172-62e6-4d50-b888-93ec6715f647" providerId="ADAL" clId="{0A4E6548-AADF-451C-BBE2-2648CEB52D26}" dt="2023-08-31T21:28:54.075" v="16" actId="20577"/>
        <pc:sldMkLst>
          <pc:docMk/>
          <pc:sldMk cId="3890991264" sldId="257"/>
        </pc:sldMkLst>
        <pc:spChg chg="mod">
          <ac:chgData name="mehmet sait özdemir" userId="dce2c172-62e6-4d50-b888-93ec6715f647" providerId="ADAL" clId="{0A4E6548-AADF-451C-BBE2-2648CEB52D26}" dt="2023-08-31T21:28:47.533" v="4" actId="20577"/>
          <ac:spMkLst>
            <pc:docMk/>
            <pc:sldMk cId="3890991264" sldId="257"/>
            <ac:spMk id="9" creationId="{14596D26-EC09-2711-33ED-B8F8269E8840}"/>
          </ac:spMkLst>
        </pc:spChg>
        <pc:spChg chg="mod">
          <ac:chgData name="mehmet sait özdemir" userId="dce2c172-62e6-4d50-b888-93ec6715f647" providerId="ADAL" clId="{0A4E6548-AADF-451C-BBE2-2648CEB52D26}" dt="2023-08-31T21:28:54.075" v="16" actId="20577"/>
          <ac:spMkLst>
            <pc:docMk/>
            <pc:sldMk cId="3890991264" sldId="257"/>
            <ac:spMk id="15" creationId="{6D0D488E-17C7-67DC-1056-A4B58CEA9601}"/>
          </ac:spMkLst>
        </pc:spChg>
      </pc:sldChg>
      <pc:sldChg chg="addSp delSp modSp mod">
        <pc:chgData name="mehmet sait özdemir" userId="dce2c172-62e6-4d50-b888-93ec6715f647" providerId="ADAL" clId="{0A4E6548-AADF-451C-BBE2-2648CEB52D26}" dt="2023-08-31T21:32:03.906" v="51" actId="14100"/>
        <pc:sldMkLst>
          <pc:docMk/>
          <pc:sldMk cId="3709536856" sldId="336"/>
        </pc:sldMkLst>
        <pc:spChg chg="mod">
          <ac:chgData name="mehmet sait özdemir" userId="dce2c172-62e6-4d50-b888-93ec6715f647" providerId="ADAL" clId="{0A4E6548-AADF-451C-BBE2-2648CEB52D26}" dt="2023-08-31T21:28:59.651" v="20" actId="20577"/>
          <ac:spMkLst>
            <pc:docMk/>
            <pc:sldMk cId="3709536856" sldId="336"/>
            <ac:spMk id="2" creationId="{BF758552-7DFD-773D-9809-5D285093CEDC}"/>
          </ac:spMkLst>
        </pc:spChg>
        <pc:spChg chg="mod">
          <ac:chgData name="mehmet sait özdemir" userId="dce2c172-62e6-4d50-b888-93ec6715f647" providerId="ADAL" clId="{0A4E6548-AADF-451C-BBE2-2648CEB52D26}" dt="2023-08-31T21:29:24.115" v="36" actId="255"/>
          <ac:spMkLst>
            <pc:docMk/>
            <pc:sldMk cId="3709536856" sldId="336"/>
            <ac:spMk id="3" creationId="{A6855A07-4FC8-DC58-3E25-CE044F201A1D}"/>
          </ac:spMkLst>
        </pc:spChg>
        <pc:picChg chg="add mod">
          <ac:chgData name="mehmet sait özdemir" userId="dce2c172-62e6-4d50-b888-93ec6715f647" providerId="ADAL" clId="{0A4E6548-AADF-451C-BBE2-2648CEB52D26}" dt="2023-08-31T21:32:03.906" v="51" actId="14100"/>
          <ac:picMkLst>
            <pc:docMk/>
            <pc:sldMk cId="3709536856" sldId="336"/>
            <ac:picMk id="6" creationId="{6ABCE9EF-A93D-92B7-9FF0-B1425B49546F}"/>
          </ac:picMkLst>
        </pc:picChg>
        <pc:picChg chg="del">
          <ac:chgData name="mehmet sait özdemir" userId="dce2c172-62e6-4d50-b888-93ec6715f647" providerId="ADAL" clId="{0A4E6548-AADF-451C-BBE2-2648CEB52D26}" dt="2023-08-31T21:31:41.932" v="47" actId="478"/>
          <ac:picMkLst>
            <pc:docMk/>
            <pc:sldMk cId="3709536856" sldId="336"/>
            <ac:picMk id="8" creationId="{F45C58FC-E403-C0A4-2906-F863463260D2}"/>
          </ac:picMkLst>
        </pc:picChg>
      </pc:sldChg>
      <pc:sldChg chg="addSp delSp modSp mod">
        <pc:chgData name="mehmet sait özdemir" userId="dce2c172-62e6-4d50-b888-93ec6715f647" providerId="ADAL" clId="{0A4E6548-AADF-451C-BBE2-2648CEB52D26}" dt="2023-08-31T21:32:32.991" v="67" actId="20577"/>
        <pc:sldMkLst>
          <pc:docMk/>
          <pc:sldMk cId="3621787926" sldId="337"/>
        </pc:sldMkLst>
        <pc:spChg chg="del">
          <ac:chgData name="mehmet sait özdemir" userId="dce2c172-62e6-4d50-b888-93ec6715f647" providerId="ADAL" clId="{0A4E6548-AADF-451C-BBE2-2648CEB52D26}" dt="2023-08-31T21:29:34.235" v="37" actId="478"/>
          <ac:spMkLst>
            <pc:docMk/>
            <pc:sldMk cId="3621787926" sldId="337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0A4E6548-AADF-451C-BBE2-2648CEB52D26}" dt="2023-08-31T21:29:35.435" v="38" actId="478"/>
          <ac:spMkLst>
            <pc:docMk/>
            <pc:sldMk cId="3621787926" sldId="337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0A4E6548-AADF-451C-BBE2-2648CEB52D26}" dt="2023-08-31T21:29:36.543" v="39"/>
          <ac:spMkLst>
            <pc:docMk/>
            <pc:sldMk cId="3621787926" sldId="337"/>
            <ac:spMk id="8" creationId="{ACE89EFD-D705-A95E-2249-8AE1AD83D7FF}"/>
          </ac:spMkLst>
        </pc:spChg>
        <pc:spChg chg="add mod">
          <ac:chgData name="mehmet sait özdemir" userId="dce2c172-62e6-4d50-b888-93ec6715f647" providerId="ADAL" clId="{0A4E6548-AADF-451C-BBE2-2648CEB52D26}" dt="2023-08-31T21:29:36.543" v="39"/>
          <ac:spMkLst>
            <pc:docMk/>
            <pc:sldMk cId="3621787926" sldId="337"/>
            <ac:spMk id="9" creationId="{1217619F-F49D-219D-D94C-E5BDCFE63BFE}"/>
          </ac:spMkLst>
        </pc:spChg>
        <pc:graphicFrameChg chg="modGraphic">
          <ac:chgData name="mehmet sait özdemir" userId="dce2c172-62e6-4d50-b888-93ec6715f647" providerId="ADAL" clId="{0A4E6548-AADF-451C-BBE2-2648CEB52D26}" dt="2023-08-31T21:32:21.346" v="60" actId="20577"/>
          <ac:graphicFrameMkLst>
            <pc:docMk/>
            <pc:sldMk cId="3621787926" sldId="337"/>
            <ac:graphicFrameMk id="5" creationId="{46639EB1-5A4A-DFC1-1E52-92239E99C429}"/>
          </ac:graphicFrameMkLst>
        </pc:graphicFrameChg>
        <pc:graphicFrameChg chg="modGraphic">
          <ac:chgData name="mehmet sait özdemir" userId="dce2c172-62e6-4d50-b888-93ec6715f647" providerId="ADAL" clId="{0A4E6548-AADF-451C-BBE2-2648CEB52D26}" dt="2023-08-31T21:32:32.991" v="67" actId="20577"/>
          <ac:graphicFrameMkLst>
            <pc:docMk/>
            <pc:sldMk cId="3621787926" sldId="337"/>
            <ac:graphicFrameMk id="7" creationId="{26DB95DC-D8F1-4FC8-AB9B-997AD5793620}"/>
          </ac:graphicFrameMkLst>
        </pc:graphicFrameChg>
      </pc:sldChg>
      <pc:sldChg chg="addSp delSp modSp mod">
        <pc:chgData name="mehmet sait özdemir" userId="dce2c172-62e6-4d50-b888-93ec6715f647" providerId="ADAL" clId="{0A4E6548-AADF-451C-BBE2-2648CEB52D26}" dt="2023-08-31T21:29:42.332" v="41"/>
        <pc:sldMkLst>
          <pc:docMk/>
          <pc:sldMk cId="2259846198" sldId="338"/>
        </pc:sldMkLst>
        <pc:spChg chg="del">
          <ac:chgData name="mehmet sait özdemir" userId="dce2c172-62e6-4d50-b888-93ec6715f647" providerId="ADAL" clId="{0A4E6548-AADF-451C-BBE2-2648CEB52D26}" dt="2023-08-31T21:29:40.301" v="40" actId="478"/>
          <ac:spMkLst>
            <pc:docMk/>
            <pc:sldMk cId="2259846198" sldId="338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0A4E6548-AADF-451C-BBE2-2648CEB52D26}" dt="2023-08-31T21:29:40.301" v="40" actId="478"/>
          <ac:spMkLst>
            <pc:docMk/>
            <pc:sldMk cId="2259846198" sldId="338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0A4E6548-AADF-451C-BBE2-2648CEB52D26}" dt="2023-08-31T21:29:42.332" v="41"/>
          <ac:spMkLst>
            <pc:docMk/>
            <pc:sldMk cId="2259846198" sldId="338"/>
            <ac:spMk id="4" creationId="{2AF60845-A47D-A43A-4A01-6B44E4A6D452}"/>
          </ac:spMkLst>
        </pc:spChg>
        <pc:spChg chg="add mod">
          <ac:chgData name="mehmet sait özdemir" userId="dce2c172-62e6-4d50-b888-93ec6715f647" providerId="ADAL" clId="{0A4E6548-AADF-451C-BBE2-2648CEB52D26}" dt="2023-08-31T21:29:42.332" v="41"/>
          <ac:spMkLst>
            <pc:docMk/>
            <pc:sldMk cId="2259846198" sldId="338"/>
            <ac:spMk id="5" creationId="{9FDE0636-75F6-1976-E75C-9561FAE749BE}"/>
          </ac:spMkLst>
        </pc:spChg>
      </pc:sldChg>
      <pc:sldChg chg="addSp delSp modSp mod">
        <pc:chgData name="mehmet sait özdemir" userId="dce2c172-62e6-4d50-b888-93ec6715f647" providerId="ADAL" clId="{0A4E6548-AADF-451C-BBE2-2648CEB52D26}" dt="2023-08-31T21:29:48.530" v="44"/>
        <pc:sldMkLst>
          <pc:docMk/>
          <pc:sldMk cId="1369955100" sldId="339"/>
        </pc:sldMkLst>
        <pc:spChg chg="del">
          <ac:chgData name="mehmet sait özdemir" userId="dce2c172-62e6-4d50-b888-93ec6715f647" providerId="ADAL" clId="{0A4E6548-AADF-451C-BBE2-2648CEB52D26}" dt="2023-08-31T21:29:45.611" v="42" actId="478"/>
          <ac:spMkLst>
            <pc:docMk/>
            <pc:sldMk cId="1369955100" sldId="339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0A4E6548-AADF-451C-BBE2-2648CEB52D26}" dt="2023-08-31T21:29:47.597" v="43" actId="478"/>
          <ac:spMkLst>
            <pc:docMk/>
            <pc:sldMk cId="1369955100" sldId="339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0A4E6548-AADF-451C-BBE2-2648CEB52D26}" dt="2023-08-31T21:29:48.530" v="44"/>
          <ac:spMkLst>
            <pc:docMk/>
            <pc:sldMk cId="1369955100" sldId="339"/>
            <ac:spMk id="4" creationId="{CFCCBEA7-431B-2CA6-962C-F6CCF921C3A5}"/>
          </ac:spMkLst>
        </pc:spChg>
        <pc:spChg chg="add mod">
          <ac:chgData name="mehmet sait özdemir" userId="dce2c172-62e6-4d50-b888-93ec6715f647" providerId="ADAL" clId="{0A4E6548-AADF-451C-BBE2-2648CEB52D26}" dt="2023-08-31T21:29:48.530" v="44"/>
          <ac:spMkLst>
            <pc:docMk/>
            <pc:sldMk cId="1369955100" sldId="339"/>
            <ac:spMk id="6" creationId="{425A59A4-5C4D-E411-36BE-8DC4E4B8E0CD}"/>
          </ac:spMkLst>
        </pc:spChg>
      </pc:sldChg>
      <pc:sldChg chg="addSp delSp modSp mod">
        <pc:chgData name="mehmet sait özdemir" userId="dce2c172-62e6-4d50-b888-93ec6715f647" providerId="ADAL" clId="{0A4E6548-AADF-451C-BBE2-2648CEB52D26}" dt="2023-08-31T21:40:31.701" v="79" actId="1076"/>
        <pc:sldMkLst>
          <pc:docMk/>
          <pc:sldMk cId="3000524972" sldId="340"/>
        </pc:sldMkLst>
        <pc:spChg chg="del">
          <ac:chgData name="mehmet sait özdemir" userId="dce2c172-62e6-4d50-b888-93ec6715f647" providerId="ADAL" clId="{0A4E6548-AADF-451C-BBE2-2648CEB52D26}" dt="2023-08-31T21:29:54.473" v="45" actId="478"/>
          <ac:spMkLst>
            <pc:docMk/>
            <pc:sldMk cId="3000524972" sldId="340"/>
            <ac:spMk id="2" creationId="{BF758552-7DFD-773D-9809-5D285093CEDC}"/>
          </ac:spMkLst>
        </pc:spChg>
        <pc:spChg chg="del">
          <ac:chgData name="mehmet sait özdemir" userId="dce2c172-62e6-4d50-b888-93ec6715f647" providerId="ADAL" clId="{0A4E6548-AADF-451C-BBE2-2648CEB52D26}" dt="2023-08-31T21:29:54.473" v="45" actId="478"/>
          <ac:spMkLst>
            <pc:docMk/>
            <pc:sldMk cId="3000524972" sldId="340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0A4E6548-AADF-451C-BBE2-2648CEB52D26}" dt="2023-08-31T21:29:56.586" v="46"/>
          <ac:spMkLst>
            <pc:docMk/>
            <pc:sldMk cId="3000524972" sldId="340"/>
            <ac:spMk id="4" creationId="{916F466B-3427-49CD-A463-07D986BE6046}"/>
          </ac:spMkLst>
        </pc:spChg>
        <pc:spChg chg="add mod">
          <ac:chgData name="mehmet sait özdemir" userId="dce2c172-62e6-4d50-b888-93ec6715f647" providerId="ADAL" clId="{0A4E6548-AADF-451C-BBE2-2648CEB52D26}" dt="2023-08-31T21:29:56.586" v="46"/>
          <ac:spMkLst>
            <pc:docMk/>
            <pc:sldMk cId="3000524972" sldId="340"/>
            <ac:spMk id="6" creationId="{6F4B5F6F-E2A8-AF73-8511-C38685A35C69}"/>
          </ac:spMkLst>
        </pc:spChg>
        <pc:picChg chg="add mod">
          <ac:chgData name="mehmet sait özdemir" userId="dce2c172-62e6-4d50-b888-93ec6715f647" providerId="ADAL" clId="{0A4E6548-AADF-451C-BBE2-2648CEB52D26}" dt="2023-08-31T21:40:10.281" v="73" actId="1076"/>
          <ac:picMkLst>
            <pc:docMk/>
            <pc:sldMk cId="3000524972" sldId="340"/>
            <ac:picMk id="3" creationId="{F00D976D-0122-B529-15E8-0F43D0E6F40C}"/>
          </ac:picMkLst>
        </pc:picChg>
        <pc:picChg chg="del">
          <ac:chgData name="mehmet sait özdemir" userId="dce2c172-62e6-4d50-b888-93ec6715f647" providerId="ADAL" clId="{0A4E6548-AADF-451C-BBE2-2648CEB52D26}" dt="2023-08-31T21:33:24.812" v="68" actId="478"/>
          <ac:picMkLst>
            <pc:docMk/>
            <pc:sldMk cId="3000524972" sldId="340"/>
            <ac:picMk id="5" creationId="{9ABB4A63-897A-8896-49F6-2A4145048A3A}"/>
          </ac:picMkLst>
        </pc:picChg>
        <pc:picChg chg="add mod">
          <ac:chgData name="mehmet sait özdemir" userId="dce2c172-62e6-4d50-b888-93ec6715f647" providerId="ADAL" clId="{0A4E6548-AADF-451C-BBE2-2648CEB52D26}" dt="2023-08-31T21:40:31.701" v="79" actId="1076"/>
          <ac:picMkLst>
            <pc:docMk/>
            <pc:sldMk cId="3000524972" sldId="340"/>
            <ac:picMk id="7" creationId="{B83BC243-9544-7130-39D7-AC6B036CDCC4}"/>
          </ac:picMkLst>
        </pc:picChg>
      </pc:sldChg>
      <pc:sldChg chg="addSp modSp add mod">
        <pc:chgData name="mehmet sait özdemir" userId="dce2c172-62e6-4d50-b888-93ec6715f647" providerId="ADAL" clId="{0A4E6548-AADF-451C-BBE2-2648CEB52D26}" dt="2023-08-31T21:40:43.634" v="82" actId="1076"/>
        <pc:sldMkLst>
          <pc:docMk/>
          <pc:sldMk cId="437964352" sldId="341"/>
        </pc:sldMkLst>
        <pc:picChg chg="add mod">
          <ac:chgData name="mehmet sait özdemir" userId="dce2c172-62e6-4d50-b888-93ec6715f647" providerId="ADAL" clId="{0A4E6548-AADF-451C-BBE2-2648CEB52D26}" dt="2023-08-31T21:40:17.265" v="74"/>
          <ac:picMkLst>
            <pc:docMk/>
            <pc:sldMk cId="437964352" sldId="341"/>
            <ac:picMk id="2" creationId="{0928580D-3DC4-9DA7-0FB0-5069B558523B}"/>
          </ac:picMkLst>
        </pc:picChg>
        <pc:picChg chg="add mod">
          <ac:chgData name="mehmet sait özdemir" userId="dce2c172-62e6-4d50-b888-93ec6715f647" providerId="ADAL" clId="{0A4E6548-AADF-451C-BBE2-2648CEB52D26}" dt="2023-08-31T21:40:43.634" v="82" actId="1076"/>
          <ac:picMkLst>
            <pc:docMk/>
            <pc:sldMk cId="437964352" sldId="341"/>
            <ac:picMk id="5" creationId="{216B7914-469F-6A7A-91A4-8F241ABE920A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3600151433" sldId="341"/>
        </pc:sldMkLst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2474300559" sldId="342"/>
        </pc:sldMkLst>
      </pc:sldChg>
      <pc:sldChg chg="addSp modSp add mod">
        <pc:chgData name="mehmet sait özdemir" userId="dce2c172-62e6-4d50-b888-93ec6715f647" providerId="ADAL" clId="{0A4E6548-AADF-451C-BBE2-2648CEB52D26}" dt="2023-08-31T21:40:57.255" v="86" actId="1076"/>
        <pc:sldMkLst>
          <pc:docMk/>
          <pc:sldMk cId="4039758139" sldId="342"/>
        </pc:sldMkLst>
        <pc:picChg chg="add mod">
          <ac:chgData name="mehmet sait özdemir" userId="dce2c172-62e6-4d50-b888-93ec6715f647" providerId="ADAL" clId="{0A4E6548-AADF-451C-BBE2-2648CEB52D26}" dt="2023-08-31T21:40:18.597" v="75"/>
          <ac:picMkLst>
            <pc:docMk/>
            <pc:sldMk cId="4039758139" sldId="342"/>
            <ac:picMk id="2" creationId="{21B13469-A1EB-8B5B-A946-A5F7979E1786}"/>
          </ac:picMkLst>
        </pc:picChg>
        <pc:picChg chg="add mod">
          <ac:chgData name="mehmet sait özdemir" userId="dce2c172-62e6-4d50-b888-93ec6715f647" providerId="ADAL" clId="{0A4E6548-AADF-451C-BBE2-2648CEB52D26}" dt="2023-08-31T21:40:57.255" v="86" actId="1076"/>
          <ac:picMkLst>
            <pc:docMk/>
            <pc:sldMk cId="4039758139" sldId="342"/>
            <ac:picMk id="5" creationId="{31085FCF-7201-A716-CD17-DCC595267BC4}"/>
          </ac:picMkLst>
        </pc:picChg>
      </pc:sldChg>
      <pc:sldChg chg="addSp modSp add mod replId">
        <pc:chgData name="mehmet sait özdemir" userId="dce2c172-62e6-4d50-b888-93ec6715f647" providerId="ADAL" clId="{0A4E6548-AADF-451C-BBE2-2648CEB52D26}" dt="2023-08-31T21:41:08.751" v="89" actId="1076"/>
        <pc:sldMkLst>
          <pc:docMk/>
          <pc:sldMk cId="1369128016" sldId="343"/>
        </pc:sldMkLst>
        <pc:picChg chg="add mod">
          <ac:chgData name="mehmet sait özdemir" userId="dce2c172-62e6-4d50-b888-93ec6715f647" providerId="ADAL" clId="{0A4E6548-AADF-451C-BBE2-2648CEB52D26}" dt="2023-08-31T21:41:08.751" v="89" actId="1076"/>
          <ac:picMkLst>
            <pc:docMk/>
            <pc:sldMk cId="1369128016" sldId="343"/>
            <ac:picMk id="3" creationId="{EDC2C2E6-2A3F-E406-0D89-B1154D551C22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2045337374" sldId="343"/>
        </pc:sldMkLst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1083606434" sldId="344"/>
        </pc:sldMkLst>
      </pc:sldChg>
      <pc:sldChg chg="addSp modSp add mod">
        <pc:chgData name="mehmet sait özdemir" userId="dce2c172-62e6-4d50-b888-93ec6715f647" providerId="ADAL" clId="{0A4E6548-AADF-451C-BBE2-2648CEB52D26}" dt="2023-08-31T21:41:18.291" v="92" actId="1076"/>
        <pc:sldMkLst>
          <pc:docMk/>
          <pc:sldMk cId="4050488681" sldId="344"/>
        </pc:sldMkLst>
        <pc:picChg chg="add mod">
          <ac:chgData name="mehmet sait özdemir" userId="dce2c172-62e6-4d50-b888-93ec6715f647" providerId="ADAL" clId="{0A4E6548-AADF-451C-BBE2-2648CEB52D26}" dt="2023-08-31T21:41:18.291" v="92" actId="1076"/>
          <ac:picMkLst>
            <pc:docMk/>
            <pc:sldMk cId="4050488681" sldId="344"/>
            <ac:picMk id="3" creationId="{927BE9D5-B135-15D0-3778-5BB394483835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3869450960" sldId="345"/>
        </pc:sldMkLst>
      </pc:sldChg>
      <pc:sldChg chg="addSp modSp add mod replId">
        <pc:chgData name="mehmet sait özdemir" userId="dce2c172-62e6-4d50-b888-93ec6715f647" providerId="ADAL" clId="{0A4E6548-AADF-451C-BBE2-2648CEB52D26}" dt="2023-08-31T21:41:28.874" v="95" actId="1076"/>
        <pc:sldMkLst>
          <pc:docMk/>
          <pc:sldMk cId="4189642199" sldId="345"/>
        </pc:sldMkLst>
        <pc:picChg chg="add mod">
          <ac:chgData name="mehmet sait özdemir" userId="dce2c172-62e6-4d50-b888-93ec6715f647" providerId="ADAL" clId="{0A4E6548-AADF-451C-BBE2-2648CEB52D26}" dt="2023-08-31T21:41:28.874" v="95" actId="1076"/>
          <ac:picMkLst>
            <pc:docMk/>
            <pc:sldMk cId="4189642199" sldId="345"/>
            <ac:picMk id="3" creationId="{7D538B9F-638A-0878-8F2A-3FBAFAE67DD4}"/>
          </ac:picMkLst>
        </pc:picChg>
      </pc:sldChg>
      <pc:sldChg chg="addSp modSp add mod replId">
        <pc:chgData name="mehmet sait özdemir" userId="dce2c172-62e6-4d50-b888-93ec6715f647" providerId="ADAL" clId="{0A4E6548-AADF-451C-BBE2-2648CEB52D26}" dt="2023-08-31T21:41:47.069" v="101" actId="1076"/>
        <pc:sldMkLst>
          <pc:docMk/>
          <pc:sldMk cId="1005140314" sldId="346"/>
        </pc:sldMkLst>
        <pc:picChg chg="add mod">
          <ac:chgData name="mehmet sait özdemir" userId="dce2c172-62e6-4d50-b888-93ec6715f647" providerId="ADAL" clId="{0A4E6548-AADF-451C-BBE2-2648CEB52D26}" dt="2023-08-31T21:41:47.069" v="101" actId="1076"/>
          <ac:picMkLst>
            <pc:docMk/>
            <pc:sldMk cId="1005140314" sldId="346"/>
            <ac:picMk id="3" creationId="{B9B31B00-4D2A-EAFD-94C5-468A32FA7BFF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2759471789" sldId="346"/>
        </pc:sldMkLst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1224527157" sldId="347"/>
        </pc:sldMkLst>
      </pc:sldChg>
      <pc:sldChg chg="addSp modSp add mod replId">
        <pc:chgData name="mehmet sait özdemir" userId="dce2c172-62e6-4d50-b888-93ec6715f647" providerId="ADAL" clId="{0A4E6548-AADF-451C-BBE2-2648CEB52D26}" dt="2023-08-31T21:42:39.277" v="108" actId="1076"/>
        <pc:sldMkLst>
          <pc:docMk/>
          <pc:sldMk cId="2499822009" sldId="347"/>
        </pc:sldMkLst>
        <pc:picChg chg="add mod">
          <ac:chgData name="mehmet sait özdemir" userId="dce2c172-62e6-4d50-b888-93ec6715f647" providerId="ADAL" clId="{0A4E6548-AADF-451C-BBE2-2648CEB52D26}" dt="2023-08-31T21:42:39.277" v="108" actId="1076"/>
          <ac:picMkLst>
            <pc:docMk/>
            <pc:sldMk cId="2499822009" sldId="347"/>
            <ac:picMk id="3" creationId="{C415B26F-B2F4-CACC-A401-1A27690A19D7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1284476274" sldId="348"/>
        </pc:sldMkLst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2793803055" sldId="349"/>
        </pc:sldMkLst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2201936165" sldId="350"/>
        </pc:sldMkLst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1787776028" sldId="351"/>
        </pc:sldMkLst>
      </pc:sldChg>
      <pc:sldChg chg="addSp modSp add mod">
        <pc:chgData name="mehmet sait özdemir" userId="dce2c172-62e6-4d50-b888-93ec6715f647" providerId="ADAL" clId="{0A4E6548-AADF-451C-BBE2-2648CEB52D26}" dt="2023-08-31T21:43:07.118" v="111" actId="1076"/>
        <pc:sldMkLst>
          <pc:docMk/>
          <pc:sldMk cId="1857902704" sldId="351"/>
        </pc:sldMkLst>
        <pc:picChg chg="add mod">
          <ac:chgData name="mehmet sait özdemir" userId="dce2c172-62e6-4d50-b888-93ec6715f647" providerId="ADAL" clId="{0A4E6548-AADF-451C-BBE2-2648CEB52D26}" dt="2023-08-31T21:43:07.118" v="111" actId="1076"/>
          <ac:picMkLst>
            <pc:docMk/>
            <pc:sldMk cId="1857902704" sldId="351"/>
            <ac:picMk id="3" creationId="{78630E80-2E72-DC5E-6789-A929DDD886B9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186465305" sldId="352"/>
        </pc:sldMkLst>
      </pc:sldChg>
      <pc:sldChg chg="addSp modSp add mod">
        <pc:chgData name="mehmet sait özdemir" userId="dce2c172-62e6-4d50-b888-93ec6715f647" providerId="ADAL" clId="{0A4E6548-AADF-451C-BBE2-2648CEB52D26}" dt="2023-08-31T21:43:33.486" v="114" actId="14100"/>
        <pc:sldMkLst>
          <pc:docMk/>
          <pc:sldMk cId="3371419610" sldId="352"/>
        </pc:sldMkLst>
        <pc:picChg chg="add mod">
          <ac:chgData name="mehmet sait özdemir" userId="dce2c172-62e6-4d50-b888-93ec6715f647" providerId="ADAL" clId="{0A4E6548-AADF-451C-BBE2-2648CEB52D26}" dt="2023-08-31T21:43:33.486" v="114" actId="14100"/>
          <ac:picMkLst>
            <pc:docMk/>
            <pc:sldMk cId="3371419610" sldId="352"/>
            <ac:picMk id="3" creationId="{F84C9352-A838-A88D-A066-88E21E4DDB6E}"/>
          </ac:picMkLst>
        </pc:picChg>
      </pc:sldChg>
      <pc:sldChg chg="addSp modSp add mod replId">
        <pc:chgData name="mehmet sait özdemir" userId="dce2c172-62e6-4d50-b888-93ec6715f647" providerId="ADAL" clId="{0A4E6548-AADF-451C-BBE2-2648CEB52D26}" dt="2023-08-31T21:46:49.672" v="120" actId="14100"/>
        <pc:sldMkLst>
          <pc:docMk/>
          <pc:sldMk cId="608960606" sldId="353"/>
        </pc:sldMkLst>
        <pc:picChg chg="add mod">
          <ac:chgData name="mehmet sait özdemir" userId="dce2c172-62e6-4d50-b888-93ec6715f647" providerId="ADAL" clId="{0A4E6548-AADF-451C-BBE2-2648CEB52D26}" dt="2023-08-31T21:45:47.001" v="115"/>
          <ac:picMkLst>
            <pc:docMk/>
            <pc:sldMk cId="608960606" sldId="353"/>
            <ac:picMk id="2" creationId="{F26C687C-EF9E-5A67-A9DA-3CCB97BC15B9}"/>
          </ac:picMkLst>
        </pc:picChg>
        <pc:picChg chg="add mod">
          <ac:chgData name="mehmet sait özdemir" userId="dce2c172-62e6-4d50-b888-93ec6715f647" providerId="ADAL" clId="{0A4E6548-AADF-451C-BBE2-2648CEB52D26}" dt="2023-08-31T21:46:49.672" v="120" actId="14100"/>
          <ac:picMkLst>
            <pc:docMk/>
            <pc:sldMk cId="608960606" sldId="353"/>
            <ac:picMk id="5" creationId="{02E097D1-E06F-32CB-E705-808CCADCA72A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930330426" sldId="353"/>
        </pc:sldMkLst>
      </pc:sldChg>
      <pc:sldChg chg="addSp modSp add mod">
        <pc:chgData name="mehmet sait özdemir" userId="dce2c172-62e6-4d50-b888-93ec6715f647" providerId="ADAL" clId="{0A4E6548-AADF-451C-BBE2-2648CEB52D26}" dt="2023-08-31T21:47:00.216" v="122" actId="1076"/>
        <pc:sldMkLst>
          <pc:docMk/>
          <pc:sldMk cId="1062850355" sldId="354"/>
        </pc:sldMkLst>
        <pc:picChg chg="add mod">
          <ac:chgData name="mehmet sait özdemir" userId="dce2c172-62e6-4d50-b888-93ec6715f647" providerId="ADAL" clId="{0A4E6548-AADF-451C-BBE2-2648CEB52D26}" dt="2023-08-31T21:45:49.167" v="116"/>
          <ac:picMkLst>
            <pc:docMk/>
            <pc:sldMk cId="1062850355" sldId="354"/>
            <ac:picMk id="2" creationId="{94C9D6E6-9383-8EAF-8DFB-2C70BCB8638D}"/>
          </ac:picMkLst>
        </pc:picChg>
        <pc:picChg chg="add mod">
          <ac:chgData name="mehmet sait özdemir" userId="dce2c172-62e6-4d50-b888-93ec6715f647" providerId="ADAL" clId="{0A4E6548-AADF-451C-BBE2-2648CEB52D26}" dt="2023-08-31T21:47:00.216" v="122" actId="1076"/>
          <ac:picMkLst>
            <pc:docMk/>
            <pc:sldMk cId="1062850355" sldId="354"/>
            <ac:picMk id="5" creationId="{2C6CA216-1CB2-C71B-D532-B7B9A3431BDD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1494212122" sldId="354"/>
        </pc:sldMkLst>
      </pc:sldChg>
      <pc:sldChg chg="addSp modSp add mod replId">
        <pc:chgData name="mehmet sait özdemir" userId="dce2c172-62e6-4d50-b888-93ec6715f647" providerId="ADAL" clId="{0A4E6548-AADF-451C-BBE2-2648CEB52D26}" dt="2023-08-31T21:47:11.452" v="125" actId="1076"/>
        <pc:sldMkLst>
          <pc:docMk/>
          <pc:sldMk cId="1191334937" sldId="355"/>
        </pc:sldMkLst>
        <pc:picChg chg="add mod">
          <ac:chgData name="mehmet sait özdemir" userId="dce2c172-62e6-4d50-b888-93ec6715f647" providerId="ADAL" clId="{0A4E6548-AADF-451C-BBE2-2648CEB52D26}" dt="2023-08-31T21:45:50.811" v="117"/>
          <ac:picMkLst>
            <pc:docMk/>
            <pc:sldMk cId="1191334937" sldId="355"/>
            <ac:picMk id="2" creationId="{ACCB0191-CF22-CA65-77FA-A6EA74C9FA2C}"/>
          </ac:picMkLst>
        </pc:picChg>
        <pc:picChg chg="add mod">
          <ac:chgData name="mehmet sait özdemir" userId="dce2c172-62e6-4d50-b888-93ec6715f647" providerId="ADAL" clId="{0A4E6548-AADF-451C-BBE2-2648CEB52D26}" dt="2023-08-31T21:47:11.452" v="125" actId="1076"/>
          <ac:picMkLst>
            <pc:docMk/>
            <pc:sldMk cId="1191334937" sldId="355"/>
            <ac:picMk id="5" creationId="{683A0581-BE93-CE0F-BAF0-AB5291A94044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2467350402" sldId="355"/>
        </pc:sldMkLst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3255604023" sldId="356"/>
        </pc:sldMkLst>
      </pc:sldChg>
      <pc:sldChg chg="addSp modSp add mod replId">
        <pc:chgData name="mehmet sait özdemir" userId="dce2c172-62e6-4d50-b888-93ec6715f647" providerId="ADAL" clId="{0A4E6548-AADF-451C-BBE2-2648CEB52D26}" dt="2023-08-31T21:48:48.907" v="128" actId="14100"/>
        <pc:sldMkLst>
          <pc:docMk/>
          <pc:sldMk cId="3420537750" sldId="356"/>
        </pc:sldMkLst>
        <pc:picChg chg="add mod">
          <ac:chgData name="mehmet sait özdemir" userId="dce2c172-62e6-4d50-b888-93ec6715f647" providerId="ADAL" clId="{0A4E6548-AADF-451C-BBE2-2648CEB52D26}" dt="2023-08-31T21:48:48.907" v="128" actId="14100"/>
          <ac:picMkLst>
            <pc:docMk/>
            <pc:sldMk cId="3420537750" sldId="356"/>
            <ac:picMk id="3" creationId="{A67C0B9A-3246-829D-664A-4BA635A26F65}"/>
          </ac:picMkLst>
        </pc:picChg>
      </pc:sldChg>
      <pc:sldChg chg="addSp modSp add mod replId">
        <pc:chgData name="mehmet sait özdemir" userId="dce2c172-62e6-4d50-b888-93ec6715f647" providerId="ADAL" clId="{0A4E6548-AADF-451C-BBE2-2648CEB52D26}" dt="2023-08-31T21:49:00.809" v="131" actId="1076"/>
        <pc:sldMkLst>
          <pc:docMk/>
          <pc:sldMk cId="681035806" sldId="357"/>
        </pc:sldMkLst>
        <pc:picChg chg="add mod">
          <ac:chgData name="mehmet sait özdemir" userId="dce2c172-62e6-4d50-b888-93ec6715f647" providerId="ADAL" clId="{0A4E6548-AADF-451C-BBE2-2648CEB52D26}" dt="2023-08-31T21:49:00.809" v="131" actId="1076"/>
          <ac:picMkLst>
            <pc:docMk/>
            <pc:sldMk cId="681035806" sldId="357"/>
            <ac:picMk id="3" creationId="{F0FEA511-F9D5-2E38-3C1D-DE00127409D2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775901909" sldId="357"/>
        </pc:sldMkLst>
      </pc:sldChg>
      <pc:sldChg chg="addSp modSp add mod">
        <pc:chgData name="mehmet sait özdemir" userId="dce2c172-62e6-4d50-b888-93ec6715f647" providerId="ADAL" clId="{0A4E6548-AADF-451C-BBE2-2648CEB52D26}" dt="2023-08-31T21:49:14.864" v="135" actId="14100"/>
        <pc:sldMkLst>
          <pc:docMk/>
          <pc:sldMk cId="321037016" sldId="358"/>
        </pc:sldMkLst>
        <pc:picChg chg="add mod">
          <ac:chgData name="mehmet sait özdemir" userId="dce2c172-62e6-4d50-b888-93ec6715f647" providerId="ADAL" clId="{0A4E6548-AADF-451C-BBE2-2648CEB52D26}" dt="2023-08-31T21:49:14.864" v="135" actId="14100"/>
          <ac:picMkLst>
            <pc:docMk/>
            <pc:sldMk cId="321037016" sldId="358"/>
            <ac:picMk id="3" creationId="{461C766B-E7A4-A6AC-AACD-2BD957B8FDDC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2999981787" sldId="358"/>
        </pc:sldMkLst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522371816" sldId="359"/>
        </pc:sldMkLst>
      </pc:sldChg>
      <pc:sldChg chg="addSp modSp add mod replId">
        <pc:chgData name="mehmet sait özdemir" userId="dce2c172-62e6-4d50-b888-93ec6715f647" providerId="ADAL" clId="{0A4E6548-AADF-451C-BBE2-2648CEB52D26}" dt="2023-08-31T21:49:30.299" v="138" actId="1076"/>
        <pc:sldMkLst>
          <pc:docMk/>
          <pc:sldMk cId="609210903" sldId="359"/>
        </pc:sldMkLst>
        <pc:picChg chg="add mod">
          <ac:chgData name="mehmet sait özdemir" userId="dce2c172-62e6-4d50-b888-93ec6715f647" providerId="ADAL" clId="{0A4E6548-AADF-451C-BBE2-2648CEB52D26}" dt="2023-08-31T21:49:30.299" v="138" actId="1076"/>
          <ac:picMkLst>
            <pc:docMk/>
            <pc:sldMk cId="609210903" sldId="359"/>
            <ac:picMk id="3" creationId="{7BE02A65-B7D5-9117-190F-403DDCF2BCA2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88951946" sldId="360"/>
        </pc:sldMkLst>
      </pc:sldChg>
      <pc:sldChg chg="addSp modSp add mod replId">
        <pc:chgData name="mehmet sait özdemir" userId="dce2c172-62e6-4d50-b888-93ec6715f647" providerId="ADAL" clId="{0A4E6548-AADF-451C-BBE2-2648CEB52D26}" dt="2023-08-31T21:49:43.274" v="142" actId="14100"/>
        <pc:sldMkLst>
          <pc:docMk/>
          <pc:sldMk cId="2158094650" sldId="360"/>
        </pc:sldMkLst>
        <pc:picChg chg="add mod">
          <ac:chgData name="mehmet sait özdemir" userId="dce2c172-62e6-4d50-b888-93ec6715f647" providerId="ADAL" clId="{0A4E6548-AADF-451C-BBE2-2648CEB52D26}" dt="2023-08-31T21:49:43.274" v="142" actId="14100"/>
          <ac:picMkLst>
            <pc:docMk/>
            <pc:sldMk cId="2158094650" sldId="360"/>
            <ac:picMk id="3" creationId="{42A941A9-C7D1-E979-F4F5-462BFB8C356A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170099511" sldId="361"/>
        </pc:sldMkLst>
      </pc:sldChg>
      <pc:sldChg chg="addSp modSp add mod replId">
        <pc:chgData name="mehmet sait özdemir" userId="dce2c172-62e6-4d50-b888-93ec6715f647" providerId="ADAL" clId="{0A4E6548-AADF-451C-BBE2-2648CEB52D26}" dt="2023-08-31T21:56:22.357" v="154" actId="1076"/>
        <pc:sldMkLst>
          <pc:docMk/>
          <pc:sldMk cId="3415015353" sldId="361"/>
        </pc:sldMkLst>
        <pc:picChg chg="add mod">
          <ac:chgData name="mehmet sait özdemir" userId="dce2c172-62e6-4d50-b888-93ec6715f647" providerId="ADAL" clId="{0A4E6548-AADF-451C-BBE2-2648CEB52D26}" dt="2023-08-31T21:56:22.357" v="154" actId="1076"/>
          <ac:picMkLst>
            <pc:docMk/>
            <pc:sldMk cId="3415015353" sldId="361"/>
            <ac:picMk id="3" creationId="{004E85DF-0E16-A5E1-6F77-347D9D3B211E}"/>
          </ac:picMkLst>
        </pc:picChg>
      </pc:sldChg>
      <pc:sldChg chg="addSp modSp add mod replId">
        <pc:chgData name="mehmet sait özdemir" userId="dce2c172-62e6-4d50-b888-93ec6715f647" providerId="ADAL" clId="{0A4E6548-AADF-451C-BBE2-2648CEB52D26}" dt="2023-08-31T21:56:33.538" v="157" actId="14100"/>
        <pc:sldMkLst>
          <pc:docMk/>
          <pc:sldMk cId="3218826053" sldId="362"/>
        </pc:sldMkLst>
        <pc:picChg chg="add mod">
          <ac:chgData name="mehmet sait özdemir" userId="dce2c172-62e6-4d50-b888-93ec6715f647" providerId="ADAL" clId="{0A4E6548-AADF-451C-BBE2-2648CEB52D26}" dt="2023-08-31T21:56:33.538" v="157" actId="14100"/>
          <ac:picMkLst>
            <pc:docMk/>
            <pc:sldMk cId="3218826053" sldId="362"/>
            <ac:picMk id="3" creationId="{25417EE9-8671-817C-3334-FEB70AEF7504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3817105477" sldId="362"/>
        </pc:sldMkLst>
      </pc:sldChg>
      <pc:sldChg chg="addSp modSp add mod replId">
        <pc:chgData name="mehmet sait özdemir" userId="dce2c172-62e6-4d50-b888-93ec6715f647" providerId="ADAL" clId="{0A4E6548-AADF-451C-BBE2-2648CEB52D26}" dt="2023-08-31T21:56:47.369" v="161" actId="1076"/>
        <pc:sldMkLst>
          <pc:docMk/>
          <pc:sldMk cId="808669891" sldId="363"/>
        </pc:sldMkLst>
        <pc:picChg chg="add mod">
          <ac:chgData name="mehmet sait özdemir" userId="dce2c172-62e6-4d50-b888-93ec6715f647" providerId="ADAL" clId="{0A4E6548-AADF-451C-BBE2-2648CEB52D26}" dt="2023-08-31T21:56:47.369" v="161" actId="1076"/>
          <ac:picMkLst>
            <pc:docMk/>
            <pc:sldMk cId="808669891" sldId="363"/>
            <ac:picMk id="3" creationId="{26563D07-184C-CDFA-6CCB-49384924C6D7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3399149692" sldId="363"/>
        </pc:sldMkLst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3352817501" sldId="364"/>
        </pc:sldMkLst>
      </pc:sldChg>
      <pc:sldChg chg="addSp modSp add mod replId">
        <pc:chgData name="mehmet sait özdemir" userId="dce2c172-62e6-4d50-b888-93ec6715f647" providerId="ADAL" clId="{0A4E6548-AADF-451C-BBE2-2648CEB52D26}" dt="2023-08-31T21:56:59.324" v="164" actId="14100"/>
        <pc:sldMkLst>
          <pc:docMk/>
          <pc:sldMk cId="4285000719" sldId="364"/>
        </pc:sldMkLst>
        <pc:picChg chg="add mod">
          <ac:chgData name="mehmet sait özdemir" userId="dce2c172-62e6-4d50-b888-93ec6715f647" providerId="ADAL" clId="{0A4E6548-AADF-451C-BBE2-2648CEB52D26}" dt="2023-08-31T21:56:59.324" v="164" actId="14100"/>
          <ac:picMkLst>
            <pc:docMk/>
            <pc:sldMk cId="4285000719" sldId="364"/>
            <ac:picMk id="3" creationId="{CA297C89-9F84-BE64-BE12-0B09F2FF858B}"/>
          </ac:picMkLst>
        </pc:picChg>
      </pc:sldChg>
      <pc:sldChg chg="addSp modSp add mod replId">
        <pc:chgData name="mehmet sait özdemir" userId="dce2c172-62e6-4d50-b888-93ec6715f647" providerId="ADAL" clId="{0A4E6548-AADF-451C-BBE2-2648CEB52D26}" dt="2023-08-31T21:57:14.841" v="167" actId="1076"/>
        <pc:sldMkLst>
          <pc:docMk/>
          <pc:sldMk cId="2706096437" sldId="365"/>
        </pc:sldMkLst>
        <pc:picChg chg="add mod">
          <ac:chgData name="mehmet sait özdemir" userId="dce2c172-62e6-4d50-b888-93ec6715f647" providerId="ADAL" clId="{0A4E6548-AADF-451C-BBE2-2648CEB52D26}" dt="2023-08-31T21:57:14.841" v="167" actId="1076"/>
          <ac:picMkLst>
            <pc:docMk/>
            <pc:sldMk cId="2706096437" sldId="365"/>
            <ac:picMk id="3" creationId="{AC1FDD0D-4D89-A166-3D2F-15A967EEA14D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3857681506" sldId="365"/>
        </pc:sldMkLst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4274654002" sldId="366"/>
        </pc:sldMkLst>
      </pc:sldChg>
      <pc:sldChg chg="addSp modSp mod">
        <pc:chgData name="mehmet sait özdemir" userId="dce2c172-62e6-4d50-b888-93ec6715f647" providerId="ADAL" clId="{0A4E6548-AADF-451C-BBE2-2648CEB52D26}" dt="2023-08-31T21:53:18.862" v="145" actId="1076"/>
        <pc:sldMkLst>
          <pc:docMk/>
          <pc:sldMk cId="2358992211" sldId="374"/>
        </pc:sldMkLst>
        <pc:picChg chg="add mod">
          <ac:chgData name="mehmet sait özdemir" userId="dce2c172-62e6-4d50-b888-93ec6715f647" providerId="ADAL" clId="{0A4E6548-AADF-451C-BBE2-2648CEB52D26}" dt="2023-08-31T21:53:18.862" v="145" actId="1076"/>
          <ac:picMkLst>
            <pc:docMk/>
            <pc:sldMk cId="2358992211" sldId="374"/>
            <ac:picMk id="5" creationId="{1AB2259A-BC74-C5FE-E12E-5C122649D784}"/>
          </ac:picMkLst>
        </pc:picChg>
      </pc:sldChg>
      <pc:sldChg chg="addSp modSp mod">
        <pc:chgData name="mehmet sait özdemir" userId="dce2c172-62e6-4d50-b888-93ec6715f647" providerId="ADAL" clId="{0A4E6548-AADF-451C-BBE2-2648CEB52D26}" dt="2023-08-31T21:53:31.469" v="148" actId="1076"/>
        <pc:sldMkLst>
          <pc:docMk/>
          <pc:sldMk cId="939331121" sldId="375"/>
        </pc:sldMkLst>
        <pc:picChg chg="add mod">
          <ac:chgData name="mehmet sait özdemir" userId="dce2c172-62e6-4d50-b888-93ec6715f647" providerId="ADAL" clId="{0A4E6548-AADF-451C-BBE2-2648CEB52D26}" dt="2023-08-31T21:53:31.469" v="148" actId="1076"/>
          <ac:picMkLst>
            <pc:docMk/>
            <pc:sldMk cId="939331121" sldId="375"/>
            <ac:picMk id="5" creationId="{54AC2E4D-1887-9783-126A-A0E7CF094B57}"/>
          </ac:picMkLst>
        </pc:picChg>
      </pc:sldChg>
      <pc:sldChg chg="addSp modSp mod">
        <pc:chgData name="mehmet sait özdemir" userId="dce2c172-62e6-4d50-b888-93ec6715f647" providerId="ADAL" clId="{0A4E6548-AADF-451C-BBE2-2648CEB52D26}" dt="2023-08-31T21:53:44.969" v="150" actId="1076"/>
        <pc:sldMkLst>
          <pc:docMk/>
          <pc:sldMk cId="3871688796" sldId="376"/>
        </pc:sldMkLst>
        <pc:picChg chg="add mod">
          <ac:chgData name="mehmet sait özdemir" userId="dce2c172-62e6-4d50-b888-93ec6715f647" providerId="ADAL" clId="{0A4E6548-AADF-451C-BBE2-2648CEB52D26}" dt="2023-08-31T21:53:44.969" v="150" actId="1076"/>
          <ac:picMkLst>
            <pc:docMk/>
            <pc:sldMk cId="3871688796" sldId="376"/>
            <ac:picMk id="5" creationId="{28F1822C-B534-6CAC-A023-3BA1726C38B4}"/>
          </ac:picMkLst>
        </pc:picChg>
      </pc:sldChg>
      <pc:sldChg chg="addSp modSp add mod">
        <pc:chgData name="mehmet sait özdemir" userId="dce2c172-62e6-4d50-b888-93ec6715f647" providerId="ADAL" clId="{0A4E6548-AADF-451C-BBE2-2648CEB52D26}" dt="2023-08-31T21:57:37.836" v="171" actId="14100"/>
        <pc:sldMkLst>
          <pc:docMk/>
          <pc:sldMk cId="2901689433" sldId="377"/>
        </pc:sldMkLst>
        <pc:picChg chg="add mod">
          <ac:chgData name="mehmet sait özdemir" userId="dce2c172-62e6-4d50-b888-93ec6715f647" providerId="ADAL" clId="{0A4E6548-AADF-451C-BBE2-2648CEB52D26}" dt="2023-08-31T21:57:37.836" v="171" actId="14100"/>
          <ac:picMkLst>
            <pc:docMk/>
            <pc:sldMk cId="2901689433" sldId="377"/>
            <ac:picMk id="3" creationId="{626A6EC7-AF9C-6AC7-45A4-9F90792137CC}"/>
          </ac:picMkLst>
        </pc:picChg>
      </pc:sldChg>
      <pc:sldChg chg="addSp modSp add mod replId">
        <pc:chgData name="mehmet sait özdemir" userId="dce2c172-62e6-4d50-b888-93ec6715f647" providerId="ADAL" clId="{0A4E6548-AADF-451C-BBE2-2648CEB52D26}" dt="2023-08-31T21:57:53.526" v="174" actId="1076"/>
        <pc:sldMkLst>
          <pc:docMk/>
          <pc:sldMk cId="2621153072" sldId="378"/>
        </pc:sldMkLst>
        <pc:picChg chg="add mod">
          <ac:chgData name="mehmet sait özdemir" userId="dce2c172-62e6-4d50-b888-93ec6715f647" providerId="ADAL" clId="{0A4E6548-AADF-451C-BBE2-2648CEB52D26}" dt="2023-08-31T21:57:53.526" v="174" actId="1076"/>
          <ac:picMkLst>
            <pc:docMk/>
            <pc:sldMk cId="2621153072" sldId="378"/>
            <ac:picMk id="3" creationId="{7AB4CAFF-6B67-0A23-D1B9-5026319D8612}"/>
          </ac:picMkLst>
        </pc:picChg>
      </pc:sldChg>
      <pc:sldChg chg="addSp modSp add mod replId">
        <pc:chgData name="mehmet sait özdemir" userId="dce2c172-62e6-4d50-b888-93ec6715f647" providerId="ADAL" clId="{0A4E6548-AADF-451C-BBE2-2648CEB52D26}" dt="2023-08-31T22:15:09.746" v="178" actId="1076"/>
        <pc:sldMkLst>
          <pc:docMk/>
          <pc:sldMk cId="2327431909" sldId="379"/>
        </pc:sldMkLst>
        <pc:picChg chg="add mod">
          <ac:chgData name="mehmet sait özdemir" userId="dce2c172-62e6-4d50-b888-93ec6715f647" providerId="ADAL" clId="{0A4E6548-AADF-451C-BBE2-2648CEB52D26}" dt="2023-08-31T22:15:09.746" v="178" actId="1076"/>
          <ac:picMkLst>
            <pc:docMk/>
            <pc:sldMk cId="2327431909" sldId="379"/>
            <ac:picMk id="3" creationId="{075B22DE-E20D-0732-0122-35EE19C5CDBE}"/>
          </ac:picMkLst>
        </pc:picChg>
      </pc:sldChg>
      <pc:sldChg chg="addSp modSp add mod replId">
        <pc:chgData name="mehmet sait özdemir" userId="dce2c172-62e6-4d50-b888-93ec6715f647" providerId="ADAL" clId="{0A4E6548-AADF-451C-BBE2-2648CEB52D26}" dt="2023-08-31T22:15:26.531" v="182" actId="14100"/>
        <pc:sldMkLst>
          <pc:docMk/>
          <pc:sldMk cId="3467679985" sldId="380"/>
        </pc:sldMkLst>
        <pc:picChg chg="add mod">
          <ac:chgData name="mehmet sait özdemir" userId="dce2c172-62e6-4d50-b888-93ec6715f647" providerId="ADAL" clId="{0A4E6548-AADF-451C-BBE2-2648CEB52D26}" dt="2023-08-31T22:15:26.531" v="182" actId="14100"/>
          <ac:picMkLst>
            <pc:docMk/>
            <pc:sldMk cId="3467679985" sldId="380"/>
            <ac:picMk id="3" creationId="{D0B42617-F17A-6DF1-AD5A-FF96C184E717}"/>
          </ac:picMkLst>
        </pc:picChg>
      </pc:sldChg>
      <pc:sldChg chg="addSp modSp add mod replId">
        <pc:chgData name="mehmet sait özdemir" userId="dce2c172-62e6-4d50-b888-93ec6715f647" providerId="ADAL" clId="{0A4E6548-AADF-451C-BBE2-2648CEB52D26}" dt="2023-08-31T22:15:44.044" v="186" actId="14100"/>
        <pc:sldMkLst>
          <pc:docMk/>
          <pc:sldMk cId="369513454" sldId="381"/>
        </pc:sldMkLst>
        <pc:picChg chg="add mod">
          <ac:chgData name="mehmet sait özdemir" userId="dce2c172-62e6-4d50-b888-93ec6715f647" providerId="ADAL" clId="{0A4E6548-AADF-451C-BBE2-2648CEB52D26}" dt="2023-08-31T22:15:44.044" v="186" actId="14100"/>
          <ac:picMkLst>
            <pc:docMk/>
            <pc:sldMk cId="369513454" sldId="381"/>
            <ac:picMk id="3" creationId="{F8133A93-31B1-34A4-F9BC-0620DA2BD643}"/>
          </ac:picMkLst>
        </pc:picChg>
      </pc:sldChg>
      <pc:sldChg chg="addSp modSp add mod">
        <pc:chgData name="mehmet sait özdemir" userId="dce2c172-62e6-4d50-b888-93ec6715f647" providerId="ADAL" clId="{0A4E6548-AADF-451C-BBE2-2648CEB52D26}" dt="2023-08-31T22:16:01.316" v="189" actId="1076"/>
        <pc:sldMkLst>
          <pc:docMk/>
          <pc:sldMk cId="1574611060" sldId="382"/>
        </pc:sldMkLst>
        <pc:picChg chg="add mod">
          <ac:chgData name="mehmet sait özdemir" userId="dce2c172-62e6-4d50-b888-93ec6715f647" providerId="ADAL" clId="{0A4E6548-AADF-451C-BBE2-2648CEB52D26}" dt="2023-08-31T22:16:01.316" v="189" actId="1076"/>
          <ac:picMkLst>
            <pc:docMk/>
            <pc:sldMk cId="1574611060" sldId="382"/>
            <ac:picMk id="3" creationId="{41494D05-2758-3693-5C47-25DA85AB6D8B}"/>
          </ac:picMkLst>
        </pc:picChg>
      </pc:sldChg>
      <pc:sldChg chg="addSp modSp add mod replId">
        <pc:chgData name="mehmet sait özdemir" userId="dce2c172-62e6-4d50-b888-93ec6715f647" providerId="ADAL" clId="{0A4E6548-AADF-451C-BBE2-2648CEB52D26}" dt="2023-08-31T22:16:14.629" v="193" actId="14100"/>
        <pc:sldMkLst>
          <pc:docMk/>
          <pc:sldMk cId="739537280" sldId="383"/>
        </pc:sldMkLst>
        <pc:picChg chg="add mod">
          <ac:chgData name="mehmet sait özdemir" userId="dce2c172-62e6-4d50-b888-93ec6715f647" providerId="ADAL" clId="{0A4E6548-AADF-451C-BBE2-2648CEB52D26}" dt="2023-08-31T22:16:14.629" v="193" actId="14100"/>
          <ac:picMkLst>
            <pc:docMk/>
            <pc:sldMk cId="739537280" sldId="383"/>
            <ac:picMk id="3" creationId="{40D05B1E-EC67-9B05-CD53-54BAD9C61F25}"/>
          </ac:picMkLst>
        </pc:picChg>
      </pc:sldChg>
      <pc:sldChg chg="addSp modSp add mod replId">
        <pc:chgData name="mehmet sait özdemir" userId="dce2c172-62e6-4d50-b888-93ec6715f647" providerId="ADAL" clId="{0A4E6548-AADF-451C-BBE2-2648CEB52D26}" dt="2023-08-31T22:17:05.862" v="196" actId="1076"/>
        <pc:sldMkLst>
          <pc:docMk/>
          <pc:sldMk cId="2745919302" sldId="384"/>
        </pc:sldMkLst>
        <pc:picChg chg="add mod">
          <ac:chgData name="mehmet sait özdemir" userId="dce2c172-62e6-4d50-b888-93ec6715f647" providerId="ADAL" clId="{0A4E6548-AADF-451C-BBE2-2648CEB52D26}" dt="2023-08-31T22:17:05.862" v="196" actId="1076"/>
          <ac:picMkLst>
            <pc:docMk/>
            <pc:sldMk cId="2745919302" sldId="384"/>
            <ac:picMk id="3" creationId="{D1EACE9C-5FF6-607E-44B2-10F4AEF7724E}"/>
          </ac:picMkLst>
        </pc:picChg>
      </pc:sldChg>
      <pc:sldChg chg="addSp modSp add mod replId">
        <pc:chgData name="mehmet sait özdemir" userId="dce2c172-62e6-4d50-b888-93ec6715f647" providerId="ADAL" clId="{0A4E6548-AADF-451C-BBE2-2648CEB52D26}" dt="2023-08-31T22:19:20.846" v="202" actId="14100"/>
        <pc:sldMkLst>
          <pc:docMk/>
          <pc:sldMk cId="1195587452" sldId="385"/>
        </pc:sldMkLst>
        <pc:picChg chg="add mod">
          <ac:chgData name="mehmet sait özdemir" userId="dce2c172-62e6-4d50-b888-93ec6715f647" providerId="ADAL" clId="{0A4E6548-AADF-451C-BBE2-2648CEB52D26}" dt="2023-08-31T22:19:20.846" v="202" actId="14100"/>
          <ac:picMkLst>
            <pc:docMk/>
            <pc:sldMk cId="1195587452" sldId="385"/>
            <ac:picMk id="3" creationId="{33325226-BE92-2730-7761-69AE7F899C86}"/>
          </ac:picMkLst>
        </pc:picChg>
      </pc:sldChg>
      <pc:sldChg chg="addSp modSp add mod replId">
        <pc:chgData name="mehmet sait özdemir" userId="dce2c172-62e6-4d50-b888-93ec6715f647" providerId="ADAL" clId="{0A4E6548-AADF-451C-BBE2-2648CEB52D26}" dt="2023-08-31T22:19:31.909" v="205" actId="1076"/>
        <pc:sldMkLst>
          <pc:docMk/>
          <pc:sldMk cId="2009928571" sldId="386"/>
        </pc:sldMkLst>
        <pc:picChg chg="add mod">
          <ac:chgData name="mehmet sait özdemir" userId="dce2c172-62e6-4d50-b888-93ec6715f647" providerId="ADAL" clId="{0A4E6548-AADF-451C-BBE2-2648CEB52D26}" dt="2023-08-31T22:19:31.909" v="205" actId="1076"/>
          <ac:picMkLst>
            <pc:docMk/>
            <pc:sldMk cId="2009928571" sldId="386"/>
            <ac:picMk id="3" creationId="{653A136E-D763-C78A-5A2C-8B4A82602DBA}"/>
          </ac:picMkLst>
        </pc:picChg>
      </pc:sldChg>
      <pc:sldChg chg="addSp modSp add mod replId">
        <pc:chgData name="mehmet sait özdemir" userId="dce2c172-62e6-4d50-b888-93ec6715f647" providerId="ADAL" clId="{0A4E6548-AADF-451C-BBE2-2648CEB52D26}" dt="2023-08-31T22:19:43.961" v="207" actId="1076"/>
        <pc:sldMkLst>
          <pc:docMk/>
          <pc:sldMk cId="4115544830" sldId="387"/>
        </pc:sldMkLst>
        <pc:picChg chg="add mod">
          <ac:chgData name="mehmet sait özdemir" userId="dce2c172-62e6-4d50-b888-93ec6715f647" providerId="ADAL" clId="{0A4E6548-AADF-451C-BBE2-2648CEB52D26}" dt="2023-08-31T22:19:43.961" v="207" actId="1076"/>
          <ac:picMkLst>
            <pc:docMk/>
            <pc:sldMk cId="4115544830" sldId="387"/>
            <ac:picMk id="3" creationId="{F3EAE463-8FB9-E6CB-41AA-5D35F4D017FD}"/>
          </ac:picMkLst>
        </pc:picChg>
      </pc:sldChg>
      <pc:sldChg chg="addSp modSp add mod replId">
        <pc:chgData name="mehmet sait özdemir" userId="dce2c172-62e6-4d50-b888-93ec6715f647" providerId="ADAL" clId="{0A4E6548-AADF-451C-BBE2-2648CEB52D26}" dt="2023-08-31T22:20:04.594" v="211" actId="14100"/>
        <pc:sldMkLst>
          <pc:docMk/>
          <pc:sldMk cId="4090445709" sldId="388"/>
        </pc:sldMkLst>
        <pc:picChg chg="add mod">
          <ac:chgData name="mehmet sait özdemir" userId="dce2c172-62e6-4d50-b888-93ec6715f647" providerId="ADAL" clId="{0A4E6548-AADF-451C-BBE2-2648CEB52D26}" dt="2023-08-31T22:20:04.594" v="211" actId="14100"/>
          <ac:picMkLst>
            <pc:docMk/>
            <pc:sldMk cId="4090445709" sldId="388"/>
            <ac:picMk id="3" creationId="{C2CF5B4C-404E-08F9-F331-DBAAF406D5D8}"/>
          </ac:picMkLst>
        </pc:picChg>
      </pc:sldChg>
      <pc:sldChg chg="addSp modSp add mod replId">
        <pc:chgData name="mehmet sait özdemir" userId="dce2c172-62e6-4d50-b888-93ec6715f647" providerId="ADAL" clId="{0A4E6548-AADF-451C-BBE2-2648CEB52D26}" dt="2023-08-31T22:20:49.497" v="214" actId="1076"/>
        <pc:sldMkLst>
          <pc:docMk/>
          <pc:sldMk cId="3449272682" sldId="389"/>
        </pc:sldMkLst>
        <pc:picChg chg="add mod">
          <ac:chgData name="mehmet sait özdemir" userId="dce2c172-62e6-4d50-b888-93ec6715f647" providerId="ADAL" clId="{0A4E6548-AADF-451C-BBE2-2648CEB52D26}" dt="2023-08-31T22:20:49.497" v="214" actId="1076"/>
          <ac:picMkLst>
            <pc:docMk/>
            <pc:sldMk cId="3449272682" sldId="389"/>
            <ac:picMk id="3" creationId="{E648A8BE-D466-03ED-0044-11DD41CF141F}"/>
          </ac:picMkLst>
        </pc:picChg>
      </pc:sldChg>
      <pc:sldChg chg="addSp modSp add mod replId">
        <pc:chgData name="mehmet sait özdemir" userId="dce2c172-62e6-4d50-b888-93ec6715f647" providerId="ADAL" clId="{0A4E6548-AADF-451C-BBE2-2648CEB52D26}" dt="2023-08-31T22:22:40.031" v="217" actId="14100"/>
        <pc:sldMkLst>
          <pc:docMk/>
          <pc:sldMk cId="477460890" sldId="390"/>
        </pc:sldMkLst>
        <pc:picChg chg="add mod">
          <ac:chgData name="mehmet sait özdemir" userId="dce2c172-62e6-4d50-b888-93ec6715f647" providerId="ADAL" clId="{0A4E6548-AADF-451C-BBE2-2648CEB52D26}" dt="2023-08-31T22:22:40.031" v="217" actId="14100"/>
          <ac:picMkLst>
            <pc:docMk/>
            <pc:sldMk cId="477460890" sldId="390"/>
            <ac:picMk id="3" creationId="{9B3F21DC-9B01-DA84-BC96-FD541F305196}"/>
          </ac:picMkLst>
        </pc:picChg>
      </pc:sldChg>
      <pc:sldChg chg="addSp modSp add mod replId">
        <pc:chgData name="mehmet sait özdemir" userId="dce2c172-62e6-4d50-b888-93ec6715f647" providerId="ADAL" clId="{0A4E6548-AADF-451C-BBE2-2648CEB52D26}" dt="2023-08-31T22:22:50.060" v="220" actId="1076"/>
        <pc:sldMkLst>
          <pc:docMk/>
          <pc:sldMk cId="2435868094" sldId="391"/>
        </pc:sldMkLst>
        <pc:picChg chg="add mod">
          <ac:chgData name="mehmet sait özdemir" userId="dce2c172-62e6-4d50-b888-93ec6715f647" providerId="ADAL" clId="{0A4E6548-AADF-451C-BBE2-2648CEB52D26}" dt="2023-08-31T22:22:50.060" v="220" actId="1076"/>
          <ac:picMkLst>
            <pc:docMk/>
            <pc:sldMk cId="2435868094" sldId="391"/>
            <ac:picMk id="3" creationId="{B5AA2215-5713-BEB7-3CE9-8AF6A407935E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3476712394" sldId="394"/>
        </pc:sldMkLst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492295824" sldId="395"/>
        </pc:sldMkLst>
      </pc:sldChg>
      <pc:sldChg chg="addSp modSp add mod">
        <pc:chgData name="mehmet sait özdemir" userId="dce2c172-62e6-4d50-b888-93ec6715f647" providerId="ADAL" clId="{0A4E6548-AADF-451C-BBE2-2648CEB52D26}" dt="2023-08-31T22:22:59.997" v="223" actId="1076"/>
        <pc:sldMkLst>
          <pc:docMk/>
          <pc:sldMk cId="3984974812" sldId="396"/>
        </pc:sldMkLst>
        <pc:picChg chg="add mod">
          <ac:chgData name="mehmet sait özdemir" userId="dce2c172-62e6-4d50-b888-93ec6715f647" providerId="ADAL" clId="{0A4E6548-AADF-451C-BBE2-2648CEB52D26}" dt="2023-08-31T22:22:59.997" v="223" actId="1076"/>
          <ac:picMkLst>
            <pc:docMk/>
            <pc:sldMk cId="3984974812" sldId="396"/>
            <ac:picMk id="3" creationId="{3F5E53B0-474C-B3D8-F60F-5B9CD4BA279D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4050664689" sldId="396"/>
        </pc:sldMkLst>
      </pc:sldChg>
      <pc:sldChg chg="addSp modSp add mod replId">
        <pc:chgData name="mehmet sait özdemir" userId="dce2c172-62e6-4d50-b888-93ec6715f647" providerId="ADAL" clId="{0A4E6548-AADF-451C-BBE2-2648CEB52D26}" dt="2023-08-31T22:23:14.299" v="227" actId="14100"/>
        <pc:sldMkLst>
          <pc:docMk/>
          <pc:sldMk cId="250177107" sldId="397"/>
        </pc:sldMkLst>
        <pc:picChg chg="add mod">
          <ac:chgData name="mehmet sait özdemir" userId="dce2c172-62e6-4d50-b888-93ec6715f647" providerId="ADAL" clId="{0A4E6548-AADF-451C-BBE2-2648CEB52D26}" dt="2023-08-31T22:23:14.299" v="227" actId="14100"/>
          <ac:picMkLst>
            <pc:docMk/>
            <pc:sldMk cId="250177107" sldId="397"/>
            <ac:picMk id="3" creationId="{E2104C25-304D-27E3-CDE5-B268A76AA6FF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3992415167" sldId="397"/>
        </pc:sldMkLst>
      </pc:sldChg>
      <pc:sldChg chg="addSp modSp add replId">
        <pc:chgData name="mehmet sait özdemir" userId="dce2c172-62e6-4d50-b888-93ec6715f647" providerId="ADAL" clId="{0A4E6548-AADF-451C-BBE2-2648CEB52D26}" dt="2023-08-31T22:26:00.268" v="230"/>
        <pc:sldMkLst>
          <pc:docMk/>
          <pc:sldMk cId="2324092416" sldId="398"/>
        </pc:sldMkLst>
        <pc:picChg chg="add mod">
          <ac:chgData name="mehmet sait özdemir" userId="dce2c172-62e6-4d50-b888-93ec6715f647" providerId="ADAL" clId="{0A4E6548-AADF-451C-BBE2-2648CEB52D26}" dt="2023-08-31T22:26:00.268" v="230"/>
          <ac:picMkLst>
            <pc:docMk/>
            <pc:sldMk cId="2324092416" sldId="398"/>
            <ac:picMk id="2" creationId="{8246D46D-CB2F-67B2-42B5-1DB76EC1D776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2792916949" sldId="398"/>
        </pc:sldMkLst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1606416988" sldId="399"/>
        </pc:sldMkLst>
      </pc:sldChg>
      <pc:sldChg chg="addSp modSp add mod replId">
        <pc:chgData name="mehmet sait özdemir" userId="dce2c172-62e6-4d50-b888-93ec6715f647" providerId="ADAL" clId="{0A4E6548-AADF-451C-BBE2-2648CEB52D26}" dt="2023-08-31T22:26:32.466" v="233" actId="1076"/>
        <pc:sldMkLst>
          <pc:docMk/>
          <pc:sldMk cId="3169811190" sldId="399"/>
        </pc:sldMkLst>
        <pc:picChg chg="add mod">
          <ac:chgData name="mehmet sait özdemir" userId="dce2c172-62e6-4d50-b888-93ec6715f647" providerId="ADAL" clId="{0A4E6548-AADF-451C-BBE2-2648CEB52D26}" dt="2023-08-31T22:26:32.466" v="233" actId="1076"/>
          <ac:picMkLst>
            <pc:docMk/>
            <pc:sldMk cId="3169811190" sldId="399"/>
            <ac:picMk id="3" creationId="{B9BA9E2D-97DA-ABE2-851C-FCC1FD4D7418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1977687452" sldId="400"/>
        </pc:sldMkLst>
      </pc:sldChg>
      <pc:sldChg chg="addSp modSp add mod replId">
        <pc:chgData name="mehmet sait özdemir" userId="dce2c172-62e6-4d50-b888-93ec6715f647" providerId="ADAL" clId="{0A4E6548-AADF-451C-BBE2-2648CEB52D26}" dt="2023-08-31T22:27:12.014" v="237" actId="1076"/>
        <pc:sldMkLst>
          <pc:docMk/>
          <pc:sldMk cId="3787002626" sldId="400"/>
        </pc:sldMkLst>
        <pc:picChg chg="add mod">
          <ac:chgData name="mehmet sait özdemir" userId="dce2c172-62e6-4d50-b888-93ec6715f647" providerId="ADAL" clId="{0A4E6548-AADF-451C-BBE2-2648CEB52D26}" dt="2023-08-31T22:27:12.014" v="237" actId="1076"/>
          <ac:picMkLst>
            <pc:docMk/>
            <pc:sldMk cId="3787002626" sldId="400"/>
            <ac:picMk id="3" creationId="{FE87B457-231F-A02F-674F-7523C9027043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275399147" sldId="401"/>
        </pc:sldMkLst>
      </pc:sldChg>
      <pc:sldChg chg="addSp modSp add mod replId">
        <pc:chgData name="mehmet sait özdemir" userId="dce2c172-62e6-4d50-b888-93ec6715f647" providerId="ADAL" clId="{0A4E6548-AADF-451C-BBE2-2648CEB52D26}" dt="2023-08-31T22:28:11.661" v="240" actId="1076"/>
        <pc:sldMkLst>
          <pc:docMk/>
          <pc:sldMk cId="2318021256" sldId="401"/>
        </pc:sldMkLst>
        <pc:picChg chg="add mod">
          <ac:chgData name="mehmet sait özdemir" userId="dce2c172-62e6-4d50-b888-93ec6715f647" providerId="ADAL" clId="{0A4E6548-AADF-451C-BBE2-2648CEB52D26}" dt="2023-08-31T22:28:11.661" v="240" actId="1076"/>
          <ac:picMkLst>
            <pc:docMk/>
            <pc:sldMk cId="2318021256" sldId="401"/>
            <ac:picMk id="3" creationId="{F8F2A621-7269-6C49-12CF-91B9A28F990F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1520684862" sldId="402"/>
        </pc:sldMkLst>
      </pc:sldChg>
      <pc:sldChg chg="addSp modSp add mod replId">
        <pc:chgData name="mehmet sait özdemir" userId="dce2c172-62e6-4d50-b888-93ec6715f647" providerId="ADAL" clId="{0A4E6548-AADF-451C-BBE2-2648CEB52D26}" dt="2023-08-31T22:28:23.616" v="244" actId="14100"/>
        <pc:sldMkLst>
          <pc:docMk/>
          <pc:sldMk cId="4109319364" sldId="402"/>
        </pc:sldMkLst>
        <pc:picChg chg="add mod">
          <ac:chgData name="mehmet sait özdemir" userId="dce2c172-62e6-4d50-b888-93ec6715f647" providerId="ADAL" clId="{0A4E6548-AADF-451C-BBE2-2648CEB52D26}" dt="2023-08-31T22:28:23.616" v="244" actId="14100"/>
          <ac:picMkLst>
            <pc:docMk/>
            <pc:sldMk cId="4109319364" sldId="402"/>
            <ac:picMk id="3" creationId="{689610CA-4812-26F1-8A17-F4DE28F13DB8}"/>
          </ac:picMkLst>
        </pc:picChg>
      </pc:sldChg>
      <pc:sldChg chg="addSp modSp add mod">
        <pc:chgData name="mehmet sait özdemir" userId="dce2c172-62e6-4d50-b888-93ec6715f647" providerId="ADAL" clId="{0A4E6548-AADF-451C-BBE2-2648CEB52D26}" dt="2023-08-31T22:28:54.419" v="247" actId="1076"/>
        <pc:sldMkLst>
          <pc:docMk/>
          <pc:sldMk cId="635288029" sldId="403"/>
        </pc:sldMkLst>
        <pc:picChg chg="add mod">
          <ac:chgData name="mehmet sait özdemir" userId="dce2c172-62e6-4d50-b888-93ec6715f647" providerId="ADAL" clId="{0A4E6548-AADF-451C-BBE2-2648CEB52D26}" dt="2023-08-31T22:28:54.419" v="247" actId="1076"/>
          <ac:picMkLst>
            <pc:docMk/>
            <pc:sldMk cId="635288029" sldId="403"/>
            <ac:picMk id="3" creationId="{0FD4AEED-513F-E028-9990-620AE091F4A0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1389026245" sldId="403"/>
        </pc:sldMkLst>
      </pc:sldChg>
      <pc:sldChg chg="addSp modSp add mod replId">
        <pc:chgData name="mehmet sait özdemir" userId="dce2c172-62e6-4d50-b888-93ec6715f647" providerId="ADAL" clId="{0A4E6548-AADF-451C-BBE2-2648CEB52D26}" dt="2023-08-31T22:29:48.599" v="250" actId="1076"/>
        <pc:sldMkLst>
          <pc:docMk/>
          <pc:sldMk cId="1650790356" sldId="404"/>
        </pc:sldMkLst>
        <pc:picChg chg="add mod">
          <ac:chgData name="mehmet sait özdemir" userId="dce2c172-62e6-4d50-b888-93ec6715f647" providerId="ADAL" clId="{0A4E6548-AADF-451C-BBE2-2648CEB52D26}" dt="2023-08-31T22:29:48.599" v="250" actId="1076"/>
          <ac:picMkLst>
            <pc:docMk/>
            <pc:sldMk cId="1650790356" sldId="404"/>
            <ac:picMk id="3" creationId="{6712FE37-AC3E-1C97-4BF9-02925DD24DF7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2596430163" sldId="404"/>
        </pc:sldMkLst>
      </pc:sldChg>
      <pc:sldChg chg="addSp modSp add mod replId">
        <pc:chgData name="mehmet sait özdemir" userId="dce2c172-62e6-4d50-b888-93ec6715f647" providerId="ADAL" clId="{0A4E6548-AADF-451C-BBE2-2648CEB52D26}" dt="2023-08-31T22:30:00.172" v="253" actId="1076"/>
        <pc:sldMkLst>
          <pc:docMk/>
          <pc:sldMk cId="69420414" sldId="405"/>
        </pc:sldMkLst>
        <pc:picChg chg="add mod">
          <ac:chgData name="mehmet sait özdemir" userId="dce2c172-62e6-4d50-b888-93ec6715f647" providerId="ADAL" clId="{0A4E6548-AADF-451C-BBE2-2648CEB52D26}" dt="2023-08-31T22:30:00.172" v="253" actId="1076"/>
          <ac:picMkLst>
            <pc:docMk/>
            <pc:sldMk cId="69420414" sldId="405"/>
            <ac:picMk id="3" creationId="{ADF09E2B-3548-27EE-7929-251A9A7ED8FA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3925919956" sldId="405"/>
        </pc:sldMkLst>
      </pc:sldChg>
      <pc:sldChg chg="addSp modSp add mod replId">
        <pc:chgData name="mehmet sait özdemir" userId="dce2c172-62e6-4d50-b888-93ec6715f647" providerId="ADAL" clId="{0A4E6548-AADF-451C-BBE2-2648CEB52D26}" dt="2023-08-31T22:30:11.640" v="256" actId="1076"/>
        <pc:sldMkLst>
          <pc:docMk/>
          <pc:sldMk cId="326246004" sldId="406"/>
        </pc:sldMkLst>
        <pc:picChg chg="add mod">
          <ac:chgData name="mehmet sait özdemir" userId="dce2c172-62e6-4d50-b888-93ec6715f647" providerId="ADAL" clId="{0A4E6548-AADF-451C-BBE2-2648CEB52D26}" dt="2023-08-31T22:30:11.640" v="256" actId="1076"/>
          <ac:picMkLst>
            <pc:docMk/>
            <pc:sldMk cId="326246004" sldId="406"/>
            <ac:picMk id="3" creationId="{E96A2E11-19B8-DC9F-90E1-798F3DC60637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2023752653" sldId="406"/>
        </pc:sldMkLst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447681448" sldId="407"/>
        </pc:sldMkLst>
      </pc:sldChg>
      <pc:sldChg chg="addSp modSp add mod replId">
        <pc:chgData name="mehmet sait özdemir" userId="dce2c172-62e6-4d50-b888-93ec6715f647" providerId="ADAL" clId="{0A4E6548-AADF-451C-BBE2-2648CEB52D26}" dt="2023-08-31T22:31:21.599" v="261" actId="1076"/>
        <pc:sldMkLst>
          <pc:docMk/>
          <pc:sldMk cId="575303864" sldId="407"/>
        </pc:sldMkLst>
        <pc:picChg chg="add mod">
          <ac:chgData name="mehmet sait özdemir" userId="dce2c172-62e6-4d50-b888-93ec6715f647" providerId="ADAL" clId="{0A4E6548-AADF-451C-BBE2-2648CEB52D26}" dt="2023-08-31T22:31:21.599" v="261" actId="1076"/>
          <ac:picMkLst>
            <pc:docMk/>
            <pc:sldMk cId="575303864" sldId="407"/>
            <ac:picMk id="3" creationId="{1DD41316-73C4-C2BE-5CAC-A020BA5FD54A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848540605" sldId="408"/>
        </pc:sldMkLst>
      </pc:sldChg>
      <pc:sldChg chg="addSp modSp add mod replId">
        <pc:chgData name="mehmet sait özdemir" userId="dce2c172-62e6-4d50-b888-93ec6715f647" providerId="ADAL" clId="{0A4E6548-AADF-451C-BBE2-2648CEB52D26}" dt="2023-08-31T22:33:11.714" v="264" actId="1076"/>
        <pc:sldMkLst>
          <pc:docMk/>
          <pc:sldMk cId="4108869348" sldId="408"/>
        </pc:sldMkLst>
        <pc:picChg chg="add mod">
          <ac:chgData name="mehmet sait özdemir" userId="dce2c172-62e6-4d50-b888-93ec6715f647" providerId="ADAL" clId="{0A4E6548-AADF-451C-BBE2-2648CEB52D26}" dt="2023-08-31T22:33:11.714" v="264" actId="1076"/>
          <ac:picMkLst>
            <pc:docMk/>
            <pc:sldMk cId="4108869348" sldId="408"/>
            <ac:picMk id="3" creationId="{682C6E38-A79D-1738-542E-82D05A18FB1E}"/>
          </ac:picMkLst>
        </pc:picChg>
      </pc:sldChg>
      <pc:sldChg chg="addSp modSp add mod replId">
        <pc:chgData name="mehmet sait özdemir" userId="dce2c172-62e6-4d50-b888-93ec6715f647" providerId="ADAL" clId="{0A4E6548-AADF-451C-BBE2-2648CEB52D26}" dt="2023-08-31T22:33:21.443" v="267" actId="1076"/>
        <pc:sldMkLst>
          <pc:docMk/>
          <pc:sldMk cId="495336733" sldId="409"/>
        </pc:sldMkLst>
        <pc:picChg chg="add mod">
          <ac:chgData name="mehmet sait özdemir" userId="dce2c172-62e6-4d50-b888-93ec6715f647" providerId="ADAL" clId="{0A4E6548-AADF-451C-BBE2-2648CEB52D26}" dt="2023-08-31T22:33:21.443" v="267" actId="1076"/>
          <ac:picMkLst>
            <pc:docMk/>
            <pc:sldMk cId="495336733" sldId="409"/>
            <ac:picMk id="3" creationId="{29E3FFB9-8347-E50D-FDC5-97AFE07D3B77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1426048366" sldId="409"/>
        </pc:sldMkLst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981983557" sldId="410"/>
        </pc:sldMkLst>
      </pc:sldChg>
      <pc:sldChg chg="addSp modSp add mod replId">
        <pc:chgData name="mehmet sait özdemir" userId="dce2c172-62e6-4d50-b888-93ec6715f647" providerId="ADAL" clId="{0A4E6548-AADF-451C-BBE2-2648CEB52D26}" dt="2023-08-31T22:33:36.024" v="270" actId="1076"/>
        <pc:sldMkLst>
          <pc:docMk/>
          <pc:sldMk cId="3919367065" sldId="410"/>
        </pc:sldMkLst>
        <pc:picChg chg="add mod">
          <ac:chgData name="mehmet sait özdemir" userId="dce2c172-62e6-4d50-b888-93ec6715f647" providerId="ADAL" clId="{0A4E6548-AADF-451C-BBE2-2648CEB52D26}" dt="2023-08-31T22:33:36.024" v="270" actId="1076"/>
          <ac:picMkLst>
            <pc:docMk/>
            <pc:sldMk cId="3919367065" sldId="410"/>
            <ac:picMk id="3" creationId="{862EB119-A47B-A642-1B38-F82FB31C2DD2}"/>
          </ac:picMkLst>
        </pc:picChg>
      </pc:sldChg>
      <pc:sldChg chg="addSp modSp add mod replId">
        <pc:chgData name="mehmet sait özdemir" userId="dce2c172-62e6-4d50-b888-93ec6715f647" providerId="ADAL" clId="{0A4E6548-AADF-451C-BBE2-2648CEB52D26}" dt="2023-08-31T22:33:49.305" v="273" actId="1076"/>
        <pc:sldMkLst>
          <pc:docMk/>
          <pc:sldMk cId="1053998597" sldId="411"/>
        </pc:sldMkLst>
        <pc:picChg chg="add mod">
          <ac:chgData name="mehmet sait özdemir" userId="dce2c172-62e6-4d50-b888-93ec6715f647" providerId="ADAL" clId="{0A4E6548-AADF-451C-BBE2-2648CEB52D26}" dt="2023-08-31T22:33:49.305" v="273" actId="1076"/>
          <ac:picMkLst>
            <pc:docMk/>
            <pc:sldMk cId="1053998597" sldId="411"/>
            <ac:picMk id="3" creationId="{D0200C77-7ABC-3D38-C697-3EDF1D33F969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1199358410" sldId="411"/>
        </pc:sldMkLst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2963338362" sldId="412"/>
        </pc:sldMkLst>
      </pc:sldChg>
      <pc:sldChg chg="addSp modSp add mod replId">
        <pc:chgData name="mehmet sait özdemir" userId="dce2c172-62e6-4d50-b888-93ec6715f647" providerId="ADAL" clId="{0A4E6548-AADF-451C-BBE2-2648CEB52D26}" dt="2023-08-31T22:37:16.141" v="285" actId="1076"/>
        <pc:sldMkLst>
          <pc:docMk/>
          <pc:sldMk cId="3983937019" sldId="412"/>
        </pc:sldMkLst>
        <pc:picChg chg="add mod">
          <ac:chgData name="mehmet sait özdemir" userId="dce2c172-62e6-4d50-b888-93ec6715f647" providerId="ADAL" clId="{0A4E6548-AADF-451C-BBE2-2648CEB52D26}" dt="2023-08-31T22:37:16.141" v="285" actId="1076"/>
          <ac:picMkLst>
            <pc:docMk/>
            <pc:sldMk cId="3983937019" sldId="412"/>
            <ac:picMk id="3" creationId="{3798F24B-1467-055B-0E72-39E7D98F8A92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2206586548" sldId="413"/>
        </pc:sldMkLst>
      </pc:sldChg>
      <pc:sldChg chg="addSp modSp add mod replId">
        <pc:chgData name="mehmet sait özdemir" userId="dce2c172-62e6-4d50-b888-93ec6715f647" providerId="ADAL" clId="{0A4E6548-AADF-451C-BBE2-2648CEB52D26}" dt="2023-08-31T22:37:26.752" v="288" actId="1076"/>
        <pc:sldMkLst>
          <pc:docMk/>
          <pc:sldMk cId="4153708733" sldId="413"/>
        </pc:sldMkLst>
        <pc:picChg chg="add mod">
          <ac:chgData name="mehmet sait özdemir" userId="dce2c172-62e6-4d50-b888-93ec6715f647" providerId="ADAL" clId="{0A4E6548-AADF-451C-BBE2-2648CEB52D26}" dt="2023-08-31T22:37:26.752" v="288" actId="1076"/>
          <ac:picMkLst>
            <pc:docMk/>
            <pc:sldMk cId="4153708733" sldId="413"/>
            <ac:picMk id="3" creationId="{9DC47128-DCC2-03D2-9C2D-AE727AE4A00C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2514479879" sldId="414"/>
        </pc:sldMkLst>
      </pc:sldChg>
      <pc:sldChg chg="addSp modSp add mod replId">
        <pc:chgData name="mehmet sait özdemir" userId="dce2c172-62e6-4d50-b888-93ec6715f647" providerId="ADAL" clId="{0A4E6548-AADF-451C-BBE2-2648CEB52D26}" dt="2023-08-31T22:37:37.380" v="291" actId="1076"/>
        <pc:sldMkLst>
          <pc:docMk/>
          <pc:sldMk cId="3390235298" sldId="414"/>
        </pc:sldMkLst>
        <pc:picChg chg="add mod">
          <ac:chgData name="mehmet sait özdemir" userId="dce2c172-62e6-4d50-b888-93ec6715f647" providerId="ADAL" clId="{0A4E6548-AADF-451C-BBE2-2648CEB52D26}" dt="2023-08-31T22:37:37.380" v="291" actId="1076"/>
          <ac:picMkLst>
            <pc:docMk/>
            <pc:sldMk cId="3390235298" sldId="414"/>
            <ac:picMk id="3" creationId="{163F1691-A5E0-AAB0-B7F0-E1783E00B3A4}"/>
          </ac:picMkLst>
        </pc:picChg>
      </pc:sldChg>
      <pc:sldChg chg="addSp modSp add mod replId">
        <pc:chgData name="mehmet sait özdemir" userId="dce2c172-62e6-4d50-b888-93ec6715f647" providerId="ADAL" clId="{0A4E6548-AADF-451C-BBE2-2648CEB52D26}" dt="2023-08-31T22:37:50.092" v="295" actId="14100"/>
        <pc:sldMkLst>
          <pc:docMk/>
          <pc:sldMk cId="302665654" sldId="415"/>
        </pc:sldMkLst>
        <pc:picChg chg="add mod">
          <ac:chgData name="mehmet sait özdemir" userId="dce2c172-62e6-4d50-b888-93ec6715f647" providerId="ADAL" clId="{0A4E6548-AADF-451C-BBE2-2648CEB52D26}" dt="2023-08-31T22:37:50.092" v="295" actId="14100"/>
          <ac:picMkLst>
            <pc:docMk/>
            <pc:sldMk cId="302665654" sldId="415"/>
            <ac:picMk id="3" creationId="{138B6860-4C79-E016-759B-42C71824F773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811652781" sldId="415"/>
        </pc:sldMkLst>
      </pc:sldChg>
      <pc:sldChg chg="addSp modSp add mod replId">
        <pc:chgData name="mehmet sait özdemir" userId="dce2c172-62e6-4d50-b888-93ec6715f647" providerId="ADAL" clId="{0A4E6548-AADF-451C-BBE2-2648CEB52D26}" dt="2023-08-31T22:38:04.064" v="298" actId="1076"/>
        <pc:sldMkLst>
          <pc:docMk/>
          <pc:sldMk cId="1227379003" sldId="416"/>
        </pc:sldMkLst>
        <pc:picChg chg="add mod">
          <ac:chgData name="mehmet sait özdemir" userId="dce2c172-62e6-4d50-b888-93ec6715f647" providerId="ADAL" clId="{0A4E6548-AADF-451C-BBE2-2648CEB52D26}" dt="2023-08-31T22:38:04.064" v="298" actId="1076"/>
          <ac:picMkLst>
            <pc:docMk/>
            <pc:sldMk cId="1227379003" sldId="416"/>
            <ac:picMk id="3" creationId="{85179FA5-F006-7F71-AEFB-90E0E76F4832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2455655145" sldId="416"/>
        </pc:sldMkLst>
      </pc:sldChg>
      <pc:sldChg chg="addSp modSp add mod">
        <pc:chgData name="mehmet sait özdemir" userId="dce2c172-62e6-4d50-b888-93ec6715f647" providerId="ADAL" clId="{0A4E6548-AADF-451C-BBE2-2648CEB52D26}" dt="2023-08-31T22:38:23.782" v="302" actId="14100"/>
        <pc:sldMkLst>
          <pc:docMk/>
          <pc:sldMk cId="848525238" sldId="417"/>
        </pc:sldMkLst>
        <pc:picChg chg="add mod">
          <ac:chgData name="mehmet sait özdemir" userId="dce2c172-62e6-4d50-b888-93ec6715f647" providerId="ADAL" clId="{0A4E6548-AADF-451C-BBE2-2648CEB52D26}" dt="2023-08-31T22:38:23.782" v="302" actId="14100"/>
          <ac:picMkLst>
            <pc:docMk/>
            <pc:sldMk cId="848525238" sldId="417"/>
            <ac:picMk id="3" creationId="{09116074-CD78-EA66-E01D-3DB704C7D69D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2771825616" sldId="417"/>
        </pc:sldMkLst>
      </pc:sldChg>
      <pc:sldChg chg="add del setBg">
        <pc:chgData name="mehmet sait özdemir" userId="dce2c172-62e6-4d50-b888-93ec6715f647" providerId="ADAL" clId="{0A4E6548-AADF-451C-BBE2-2648CEB52D26}" dt="2023-08-31T22:25:52.516" v="229"/>
        <pc:sldMkLst>
          <pc:docMk/>
          <pc:sldMk cId="4024095986" sldId="417"/>
        </pc:sldMkLst>
      </pc:sldChg>
      <pc:sldChg chg="addSp modSp add mod replId">
        <pc:chgData name="mehmet sait özdemir" userId="dce2c172-62e6-4d50-b888-93ec6715f647" providerId="ADAL" clId="{0A4E6548-AADF-451C-BBE2-2648CEB52D26}" dt="2023-08-31T22:38:36.961" v="306" actId="14100"/>
        <pc:sldMkLst>
          <pc:docMk/>
          <pc:sldMk cId="2374909598" sldId="418"/>
        </pc:sldMkLst>
        <pc:picChg chg="add mod">
          <ac:chgData name="mehmet sait özdemir" userId="dce2c172-62e6-4d50-b888-93ec6715f647" providerId="ADAL" clId="{0A4E6548-AADF-451C-BBE2-2648CEB52D26}" dt="2023-08-31T22:38:36.961" v="306" actId="14100"/>
          <ac:picMkLst>
            <pc:docMk/>
            <pc:sldMk cId="2374909598" sldId="418"/>
            <ac:picMk id="3" creationId="{0A6272AD-0D26-8C46-ACA7-D76E8487C222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4253370062" sldId="418"/>
        </pc:sldMkLst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2022826524" sldId="419"/>
        </pc:sldMkLst>
      </pc:sldChg>
      <pc:sldChg chg="addSp modSp add mod replId">
        <pc:chgData name="mehmet sait özdemir" userId="dce2c172-62e6-4d50-b888-93ec6715f647" providerId="ADAL" clId="{0A4E6548-AADF-451C-BBE2-2648CEB52D26}" dt="2023-08-31T22:38:51.796" v="310" actId="14100"/>
        <pc:sldMkLst>
          <pc:docMk/>
          <pc:sldMk cId="2157175726" sldId="419"/>
        </pc:sldMkLst>
        <pc:picChg chg="add mod">
          <ac:chgData name="mehmet sait özdemir" userId="dce2c172-62e6-4d50-b888-93ec6715f647" providerId="ADAL" clId="{0A4E6548-AADF-451C-BBE2-2648CEB52D26}" dt="2023-08-31T22:38:51.796" v="310" actId="14100"/>
          <ac:picMkLst>
            <pc:docMk/>
            <pc:sldMk cId="2157175726" sldId="419"/>
            <ac:picMk id="3" creationId="{33FACA02-AFD3-68C2-C8F2-52A31B558FDC}"/>
          </ac:picMkLst>
        </pc:picChg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1788391530" sldId="420"/>
        </pc:sldMkLst>
      </pc:sldChg>
      <pc:sldChg chg="add del replId">
        <pc:chgData name="mehmet sait özdemir" userId="dce2c172-62e6-4d50-b888-93ec6715f647" providerId="ADAL" clId="{0A4E6548-AADF-451C-BBE2-2648CEB52D26}" dt="2023-08-31T22:39:00.046" v="311" actId="47"/>
        <pc:sldMkLst>
          <pc:docMk/>
          <pc:sldMk cId="3136482349" sldId="420"/>
        </pc:sldMkLst>
      </pc:sldChg>
      <pc:sldChg chg="del">
        <pc:chgData name="mehmet sait özdemir" userId="dce2c172-62e6-4d50-b888-93ec6715f647" providerId="ADAL" clId="{0A4E6548-AADF-451C-BBE2-2648CEB52D26}" dt="2023-08-31T21:22:56.961" v="0" actId="47"/>
        <pc:sldMkLst>
          <pc:docMk/>
          <pc:sldMk cId="96429638" sldId="421"/>
        </pc:sldMkLst>
      </pc:sldChg>
      <pc:sldChg chg="add del replId">
        <pc:chgData name="mehmet sait özdemir" userId="dce2c172-62e6-4d50-b888-93ec6715f647" providerId="ADAL" clId="{0A4E6548-AADF-451C-BBE2-2648CEB52D26}" dt="2023-08-31T22:39:00.046" v="311" actId="47"/>
        <pc:sldMkLst>
          <pc:docMk/>
          <pc:sldMk cId="3564927567" sldId="421"/>
        </pc:sldMkLst>
      </pc:sldChg>
      <pc:sldChg chg="add del">
        <pc:chgData name="mehmet sait özdemir" userId="dce2c172-62e6-4d50-b888-93ec6715f647" providerId="ADAL" clId="{0A4E6548-AADF-451C-BBE2-2648CEB52D26}" dt="2023-08-31T22:39:00.046" v="311" actId="47"/>
        <pc:sldMkLst>
          <pc:docMk/>
          <pc:sldMk cId="1575496052" sldId="422"/>
        </pc:sldMkLst>
      </pc:sldChg>
      <pc:sldChg chg="add del replId">
        <pc:chgData name="mehmet sait özdemir" userId="dce2c172-62e6-4d50-b888-93ec6715f647" providerId="ADAL" clId="{0A4E6548-AADF-451C-BBE2-2648CEB52D26}" dt="2023-08-31T22:39:00.046" v="311" actId="47"/>
        <pc:sldMkLst>
          <pc:docMk/>
          <pc:sldMk cId="2533837129" sldId="423"/>
        </pc:sldMkLst>
      </pc:sldChg>
      <pc:sldChg chg="add del replId">
        <pc:chgData name="mehmet sait özdemir" userId="dce2c172-62e6-4d50-b888-93ec6715f647" providerId="ADAL" clId="{0A4E6548-AADF-451C-BBE2-2648CEB52D26}" dt="2023-08-31T22:39:00.046" v="311" actId="47"/>
        <pc:sldMkLst>
          <pc:docMk/>
          <pc:sldMk cId="4106710400" sldId="424"/>
        </pc:sldMkLst>
      </pc:sldChg>
      <pc:sldChg chg="add del replId">
        <pc:chgData name="mehmet sait özdemir" userId="dce2c172-62e6-4d50-b888-93ec6715f647" providerId="ADAL" clId="{0A4E6548-AADF-451C-BBE2-2648CEB52D26}" dt="2023-08-31T22:39:00.046" v="311" actId="47"/>
        <pc:sldMkLst>
          <pc:docMk/>
          <pc:sldMk cId="2974936879" sldId="425"/>
        </pc:sldMkLst>
      </pc:sldChg>
      <pc:sldChg chg="addSp modSp add mod ord replId">
        <pc:chgData name="mehmet sait özdemir" userId="dce2c172-62e6-4d50-b888-93ec6715f647" providerId="ADAL" clId="{0A4E6548-AADF-451C-BBE2-2648CEB52D26}" dt="2023-08-31T22:34:51.401" v="282"/>
        <pc:sldMkLst>
          <pc:docMk/>
          <pc:sldMk cId="3213321018" sldId="426"/>
        </pc:sldMkLst>
        <pc:picChg chg="add mod">
          <ac:chgData name="mehmet sait özdemir" userId="dce2c172-62e6-4d50-b888-93ec6715f647" providerId="ADAL" clId="{0A4E6548-AADF-451C-BBE2-2648CEB52D26}" dt="2023-08-31T22:34:45.577" v="278" actId="1076"/>
          <ac:picMkLst>
            <pc:docMk/>
            <pc:sldMk cId="3213321018" sldId="426"/>
            <ac:picMk id="3" creationId="{3563CA23-3397-7529-E7E4-CE47FED8493A}"/>
          </ac:picMkLst>
        </pc:picChg>
      </pc:sldChg>
      <pc:sldChg chg="add del replId">
        <pc:chgData name="mehmet sait özdemir" userId="dce2c172-62e6-4d50-b888-93ec6715f647" providerId="ADAL" clId="{0A4E6548-AADF-451C-BBE2-2648CEB52D26}" dt="2023-08-31T22:39:00.046" v="311" actId="47"/>
        <pc:sldMkLst>
          <pc:docMk/>
          <pc:sldMk cId="518120040" sldId="427"/>
        </pc:sldMkLst>
      </pc:sldChg>
      <pc:sldChg chg="add del replId">
        <pc:chgData name="mehmet sait özdemir" userId="dce2c172-62e6-4d50-b888-93ec6715f647" providerId="ADAL" clId="{0A4E6548-AADF-451C-BBE2-2648CEB52D26}" dt="2023-08-31T22:39:00.046" v="311" actId="47"/>
        <pc:sldMkLst>
          <pc:docMk/>
          <pc:sldMk cId="3488858547" sldId="428"/>
        </pc:sldMkLst>
      </pc:sldChg>
      <pc:sldChg chg="add del replId">
        <pc:chgData name="mehmet sait özdemir" userId="dce2c172-62e6-4d50-b888-93ec6715f647" providerId="ADAL" clId="{0A4E6548-AADF-451C-BBE2-2648CEB52D26}" dt="2023-08-31T22:39:00.046" v="311" actId="47"/>
        <pc:sldMkLst>
          <pc:docMk/>
          <pc:sldMk cId="280530150" sldId="429"/>
        </pc:sldMkLst>
      </pc:sldChg>
      <pc:sldChg chg="add del replId">
        <pc:chgData name="mehmet sait özdemir" userId="dce2c172-62e6-4d50-b888-93ec6715f647" providerId="ADAL" clId="{0A4E6548-AADF-451C-BBE2-2648CEB52D26}" dt="2023-08-31T22:39:00.046" v="311" actId="47"/>
        <pc:sldMkLst>
          <pc:docMk/>
          <pc:sldMk cId="1622053316" sldId="430"/>
        </pc:sldMkLst>
      </pc:sldChg>
      <pc:sldChg chg="add del replId">
        <pc:chgData name="mehmet sait özdemir" userId="dce2c172-62e6-4d50-b888-93ec6715f647" providerId="ADAL" clId="{0A4E6548-AADF-451C-BBE2-2648CEB52D26}" dt="2023-08-31T22:39:00.046" v="311" actId="47"/>
        <pc:sldMkLst>
          <pc:docMk/>
          <pc:sldMk cId="3417585384" sldId="43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883B-ADC5-48F0-8423-B398E4288CBE}" type="datetimeFigureOut">
              <a:rPr lang="tr-TR" smtClean="0"/>
              <a:t>1.09.2023</a:t>
            </a:fld>
            <a:endParaRPr lang="tr-TR" dirty="0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F01A7-8D00-467B-9722-4B7E09468BD2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057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22542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746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835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174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466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651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034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056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990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497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636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1106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6611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220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7270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9163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214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9945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6762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7493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0766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641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9568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6380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0317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12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4771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7913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9039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3243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6639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8975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694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1036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9517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9040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915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9646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2753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5263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6113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5053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0609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223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1072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2974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2409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9614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5516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9903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2491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1785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8999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3490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237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7254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84121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4075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9730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5341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16481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974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55509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58248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54219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235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60466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56233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949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1824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40998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34097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30321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85517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3139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56933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561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79298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93788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01134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42068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58604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2082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18986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176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725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5F252F-FDAB-DD0E-B9A8-0BC6E5B15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5F52C19-678E-C413-007E-FC0405E57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5F0E97-AA40-D038-3FE7-611CF2C4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1.09.2023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3EFB63F-9DF2-D096-DD6D-3D1986A6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6077D24-F70F-C029-84AF-7A8D7909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095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0D2E9D1-5060-9F55-4E3E-5EB5AF3B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6E64931-0DF8-5F31-C1E0-EFADF39F2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FC94B84-1B5E-E245-1B61-05E93EEE7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1.09.2023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0F8129-6F11-FB3F-3A70-909DB855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378E2-3562-AD41-BBE4-9BD4F639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2943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C229ADB-2E47-AFA2-E8C2-E1D579FC9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89F61F0-38BE-FA2E-4D6A-B6C2041F7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39531B3-5E4F-C5BD-5DFE-25C145287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1.09.2023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DCAB76-FB9F-C292-C668-CBCEFC35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C71C449-D734-BBA9-76CB-9864082A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876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3F463F-405F-B4B0-B361-BA9FE90A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EE42FC-CDA0-1D31-13C5-F10A54533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551DAA4-EF91-ED0F-B238-4CF20DA4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1.09.2023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D672D34-EAA0-C145-C32F-0C6B8C35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FED666D-3F3D-078A-AD31-C5BBA19A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529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50E28E-E078-1B94-64DA-6F2231E0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78E45EE-727B-987F-EB8A-5E89F3122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7EE4025-2272-BE85-FB02-89DCAFC3B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1.09.2023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7C672-2BF7-D3A0-E6B2-74F392D5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FD6B1-A49F-E294-59D6-E11FC564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393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FA9318-5800-FA69-3003-C1E8C60A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42C921-9ED9-52A6-E3DA-C8BE50220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2E0E07D-2498-696A-3515-07201FF3D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08AFB89-171D-8862-A83F-FAD2C36F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1.09.2023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DA7D099-EB01-3D94-6681-A14B99F2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2B7E4CF-1C3C-2A51-FD9D-5D5EDAD7C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507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E47860-40BF-28E1-353F-B14A8F87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9C5870D-B696-F4B9-A45D-DE886F7B3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5A37CC-0623-E709-BC82-6FF4DAB22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64A59C8-4C52-B3DE-1E6E-43A121313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C8DA969-DE22-6644-765A-C32B55F47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4D6EECA-4AEC-3936-F44C-F58AE04A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1.09.2023</a:t>
            </a:fld>
            <a:endParaRPr lang="tr-TR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451E38-7E7A-967A-F55C-31C0D3DE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9EA7124-F659-C536-46E0-14605045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0565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795D1D-0E87-913F-5727-74D61B53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C4C9A27-DF73-CF66-06BE-C5C657FC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1.09.2023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73D4FDC-19ED-0638-721C-5D447252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52BC31A-4A19-73AA-4B2B-BFA83156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6583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04084DD-5152-23B9-E957-28510D671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1.09.2023</a:t>
            </a:fld>
            <a:endParaRPr lang="tr-TR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B410F31-4EC1-75DB-C554-59842957D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759529C-DD21-4940-1FFA-E7823A93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671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5B8468-1592-CFD7-29B6-D33B5B4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F2863EA-883A-3998-F866-A410FB399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FDE7255-1A20-4023-AFE3-9C3A6CC74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6E939F2-84AD-2967-E251-FF62E3E5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1.09.2023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A580888-3B3A-FC6A-E290-C51B33560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8AEABD3-2BBB-9983-48E3-277F7E24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7181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73A11C-BEC3-FF30-F28E-2729CCBA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0850A3C-5FF6-1C02-DFB5-958D74352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E74FE91-1CA3-BCC7-B8D5-DDDA2809E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C2D5138-5B4F-2E27-49F0-4966A2C09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1.09.2023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EAEB893-E3AC-7AA4-1236-7F16809C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6D5FF44-A7AE-4659-68F5-ADF4F421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0997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E31AB57-D2C7-07A6-A439-2A3D811D8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6864F8A-64E0-4307-2D77-9A8123427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30F96A4-25D7-6FEC-4516-402DC8A3F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26176-F055-49D9-8F78-9F6F4B2C81F7}" type="datetimeFigureOut">
              <a:rPr lang="tr-TR" smtClean="0"/>
              <a:t>1.09.2023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272EA6C-8C2E-4664-F566-6320BF2F0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4240E1D-EC41-FC39-9ECD-CC93B4E30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adam, insan, insan yüzü, gözlük, insan sakalı içeren bir resim&#10;&#10;Açıklama otomatik olarak oluşturuldu">
            <a:extLst>
              <a:ext uri="{FF2B5EF4-FFF2-40B4-BE49-F238E27FC236}">
                <a16:creationId xmlns:a16="http://schemas.microsoft.com/office/drawing/2014/main" id="{F0DA5F60-925E-0ECE-98DD-FBAFDE7E6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669826"/>
            <a:ext cx="1542691" cy="1542691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B129B7D5-E6B8-DAFA-86F4-95CE0AF5895D}"/>
              </a:ext>
            </a:extLst>
          </p:cNvPr>
          <p:cNvSpPr txBox="1"/>
          <p:nvPr/>
        </p:nvSpPr>
        <p:spPr>
          <a:xfrm>
            <a:off x="4735902" y="4979506"/>
            <a:ext cx="4641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www.youtube.com/@paraksilen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www.paraksilen.com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@paraksilenkimya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4596D26-EC09-2711-33ED-B8F8269E8840}"/>
              </a:ext>
            </a:extLst>
          </p:cNvPr>
          <p:cNvSpPr txBox="1"/>
          <p:nvPr/>
        </p:nvSpPr>
        <p:spPr>
          <a:xfrm>
            <a:off x="5322498" y="439775"/>
            <a:ext cx="1544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4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6D0D488E-17C7-67DC-1056-A4B58CEA9601}"/>
              </a:ext>
            </a:extLst>
          </p:cNvPr>
          <p:cNvSpPr txBox="1"/>
          <p:nvPr/>
        </p:nvSpPr>
        <p:spPr>
          <a:xfrm>
            <a:off x="0" y="2555752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KİMYASAL </a:t>
            </a:r>
          </a:p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HESAPLAMALAR</a:t>
            </a:r>
          </a:p>
        </p:txBody>
      </p:sp>
    </p:spTree>
    <p:extLst>
      <p:ext uri="{BB962C8B-B14F-4D97-AF65-F5344CB8AC3E}">
        <p14:creationId xmlns:p14="http://schemas.microsoft.com/office/powerpoint/2010/main" val="3890991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0928580D-3DC4-9DA7-0FB0-5069B5585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65" y="396659"/>
            <a:ext cx="6781800" cy="85725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16B7914-469F-6A7A-91A4-8F241ABE9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65" y="1203357"/>
            <a:ext cx="9171365" cy="209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64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1B13469-A1EB-8B5B-A946-A5F7979E1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65" y="396659"/>
            <a:ext cx="6781800" cy="85725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1085FCF-7201-A716-CD17-DCC595267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214" y="1253909"/>
            <a:ext cx="9322715" cy="192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58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DC2C2E6-2A3F-E406-0D89-B1154D551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82" y="419986"/>
            <a:ext cx="9549216" cy="198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28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27BE9D5-B135-15D0-3778-5BB394483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54" y="326526"/>
            <a:ext cx="9670942" cy="26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88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D538B9F-638A-0878-8F2A-3FBAFAE67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59" y="382496"/>
            <a:ext cx="9779431" cy="29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42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9B31B00-4D2A-EAFD-94C5-468A32FA7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71" y="204283"/>
            <a:ext cx="9841424" cy="437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40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415B26F-B2F4-CACC-A401-1A27690A1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83" y="301975"/>
            <a:ext cx="9100977" cy="481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22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8630E80-2E72-DC5E-6789-A929DDD88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62" y="555918"/>
            <a:ext cx="9670942" cy="297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02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84C9352-A838-A88D-A066-88E21E4DD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23" y="321927"/>
            <a:ext cx="9955245" cy="351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19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HESAPLAMALAR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59442ED-9F0E-7691-CB36-41CEAAC18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56" y="241882"/>
            <a:ext cx="8106048" cy="637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92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527FD13-9559-3EB0-BEC3-672C49E9F95C}"/>
              </a:ext>
            </a:extLst>
          </p:cNvPr>
          <p:cNvSpPr txBox="1"/>
          <p:nvPr/>
        </p:nvSpPr>
        <p:spPr>
          <a:xfrm>
            <a:off x="474452" y="388189"/>
            <a:ext cx="9782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>
                <a:solidFill>
                  <a:srgbClr val="FF0000"/>
                </a:solidFill>
                <a:latin typeface="Montserrat" panose="00000500000000000000" pitchFamily="2" charset="-94"/>
              </a:rPr>
              <a:t>BU VİDEODA İŞLENECEK KAZANIMLAR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6ABCE9EF-A93D-92B7-9FF0-B1425B495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30" y="1064241"/>
            <a:ext cx="9920378" cy="220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36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HESAPLAMALAR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603E4C6-0DA7-4DC9-9908-3D5BCD953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89" y="388728"/>
            <a:ext cx="6278884" cy="608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7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HESAPLAMALAR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0496A3D-D4D8-DC4B-796D-0821C4003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73" y="221174"/>
            <a:ext cx="9853489" cy="387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57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HESAPLAMALAR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A16A000-4D71-67E7-2B55-8F7259AE5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78" y="393215"/>
            <a:ext cx="9876963" cy="413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67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F26C687C-EF9E-5A67-A9DA-3CCB97BC1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35" y="525408"/>
            <a:ext cx="6887009" cy="99342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2E097D1-E06F-32CB-E705-808CCADCA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03" y="1299312"/>
            <a:ext cx="10047564" cy="199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60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94C9D6E6-9383-8EAF-8DFB-2C70BCB86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35" y="525408"/>
            <a:ext cx="6887009" cy="99342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C6CA216-1CB2-C71B-D532-B7B9A3431B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692" y="1198535"/>
            <a:ext cx="946785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50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CCB0191-CF22-CA65-77FA-A6EA74C9F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35" y="525408"/>
            <a:ext cx="6887009" cy="99342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83A0581-BE93-CE0F-BAF0-AB5291A94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84" y="1181549"/>
            <a:ext cx="9675495" cy="383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34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67C0B9A-3246-829D-664A-4BA635A26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5" y="406229"/>
            <a:ext cx="9772021" cy="142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37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0FEA511-F9D5-2E38-3C1D-DE0012740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44" y="495220"/>
            <a:ext cx="9559871" cy="514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35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61C766B-E7A4-A6AC-AACD-2BD957B8F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77" y="369717"/>
            <a:ext cx="9768200" cy="417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7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BE02A65-B7D5-9117-190F-403DDCF2B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65" y="366841"/>
            <a:ext cx="10011905" cy="342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10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2B86FFCF-945D-B607-6868-67723E43AE0D}"/>
              </a:ext>
            </a:extLst>
          </p:cNvPr>
          <p:cNvSpPr txBox="1"/>
          <p:nvPr/>
        </p:nvSpPr>
        <p:spPr>
          <a:xfrm>
            <a:off x="474452" y="388189"/>
            <a:ext cx="9782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>
                <a:solidFill>
                  <a:srgbClr val="FF0000"/>
                </a:solidFill>
                <a:latin typeface="Montserrat" panose="00000500000000000000" pitchFamily="2" charset="-94"/>
              </a:rPr>
              <a:t>BU VİDEODA ÇÖZÜLECEK SORULAR</a:t>
            </a:r>
          </a:p>
        </p:txBody>
      </p:sp>
      <p:graphicFrame>
        <p:nvGraphicFramePr>
          <p:cNvPr id="5" name="Tablo 6">
            <a:extLst>
              <a:ext uri="{FF2B5EF4-FFF2-40B4-BE49-F238E27FC236}">
                <a16:creationId xmlns:a16="http://schemas.microsoft.com/office/drawing/2014/main" id="{46639EB1-5A4A-DFC1-1E52-92239E99C4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351805"/>
              </p:ext>
            </p:extLst>
          </p:nvPr>
        </p:nvGraphicFramePr>
        <p:xfrm>
          <a:off x="556882" y="1306262"/>
          <a:ext cx="9337615" cy="1706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67523">
                  <a:extLst>
                    <a:ext uri="{9D8B030D-6E8A-4147-A177-3AD203B41FA5}">
                      <a16:colId xmlns:a16="http://schemas.microsoft.com/office/drawing/2014/main" val="1385058238"/>
                    </a:ext>
                  </a:extLst>
                </a:gridCol>
                <a:gridCol w="1867523">
                  <a:extLst>
                    <a:ext uri="{9D8B030D-6E8A-4147-A177-3AD203B41FA5}">
                      <a16:colId xmlns:a16="http://schemas.microsoft.com/office/drawing/2014/main" val="2208071783"/>
                    </a:ext>
                  </a:extLst>
                </a:gridCol>
                <a:gridCol w="1867523">
                  <a:extLst>
                    <a:ext uri="{9D8B030D-6E8A-4147-A177-3AD203B41FA5}">
                      <a16:colId xmlns:a16="http://schemas.microsoft.com/office/drawing/2014/main" val="2135983815"/>
                    </a:ext>
                  </a:extLst>
                </a:gridCol>
                <a:gridCol w="1867523">
                  <a:extLst>
                    <a:ext uri="{9D8B030D-6E8A-4147-A177-3AD203B41FA5}">
                      <a16:colId xmlns:a16="http://schemas.microsoft.com/office/drawing/2014/main" val="843785373"/>
                    </a:ext>
                  </a:extLst>
                </a:gridCol>
                <a:gridCol w="1867523">
                  <a:extLst>
                    <a:ext uri="{9D8B030D-6E8A-4147-A177-3AD203B41FA5}">
                      <a16:colId xmlns:a16="http://schemas.microsoft.com/office/drawing/2014/main" val="2964395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ÖZGÜN</a:t>
                      </a:r>
                    </a:p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SORU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ALIŞTIRMA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MEB KAYNAKLI</a:t>
                      </a:r>
                    </a:p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SORULAR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ÇIKMIŞ SORU</a:t>
                      </a:r>
                    </a:p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BENZERLERİ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TOPLAM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886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004147"/>
                  </a:ext>
                </a:extLst>
              </a:tr>
            </a:tbl>
          </a:graphicData>
        </a:graphic>
      </p:graphicFrame>
      <p:sp>
        <p:nvSpPr>
          <p:cNvPr id="6" name="Metin kutusu 5">
            <a:extLst>
              <a:ext uri="{FF2B5EF4-FFF2-40B4-BE49-F238E27FC236}">
                <a16:creationId xmlns:a16="http://schemas.microsoft.com/office/drawing/2014/main" id="{CEEDBED8-40AD-BEB6-0FB1-1AF9A01EEBEB}"/>
              </a:ext>
            </a:extLst>
          </p:cNvPr>
          <p:cNvSpPr txBox="1"/>
          <p:nvPr/>
        </p:nvSpPr>
        <p:spPr>
          <a:xfrm>
            <a:off x="639312" y="3313289"/>
            <a:ext cx="92551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>
                <a:solidFill>
                  <a:srgbClr val="FF0000"/>
                </a:solidFill>
                <a:latin typeface="Montserrat" panose="00000500000000000000" pitchFamily="2" charset="-94"/>
              </a:rPr>
              <a:t>BU KONUNUN TEST ÇÖZÜM VİDEOSUNDAKİ ÇÖZÜLECEK SORULAR</a:t>
            </a:r>
          </a:p>
        </p:txBody>
      </p:sp>
      <p:graphicFrame>
        <p:nvGraphicFramePr>
          <p:cNvPr id="7" name="Tablo 6">
            <a:extLst>
              <a:ext uri="{FF2B5EF4-FFF2-40B4-BE49-F238E27FC236}">
                <a16:creationId xmlns:a16="http://schemas.microsoft.com/office/drawing/2014/main" id="{26DB95DC-D8F1-4FC8-AB9B-997AD57936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609591"/>
              </p:ext>
            </p:extLst>
          </p:nvPr>
        </p:nvGraphicFramePr>
        <p:xfrm>
          <a:off x="639312" y="4448427"/>
          <a:ext cx="9337615" cy="1706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67523">
                  <a:extLst>
                    <a:ext uri="{9D8B030D-6E8A-4147-A177-3AD203B41FA5}">
                      <a16:colId xmlns:a16="http://schemas.microsoft.com/office/drawing/2014/main" val="1385058238"/>
                    </a:ext>
                  </a:extLst>
                </a:gridCol>
                <a:gridCol w="1867523">
                  <a:extLst>
                    <a:ext uri="{9D8B030D-6E8A-4147-A177-3AD203B41FA5}">
                      <a16:colId xmlns:a16="http://schemas.microsoft.com/office/drawing/2014/main" val="2208071783"/>
                    </a:ext>
                  </a:extLst>
                </a:gridCol>
                <a:gridCol w="1867523">
                  <a:extLst>
                    <a:ext uri="{9D8B030D-6E8A-4147-A177-3AD203B41FA5}">
                      <a16:colId xmlns:a16="http://schemas.microsoft.com/office/drawing/2014/main" val="2135983815"/>
                    </a:ext>
                  </a:extLst>
                </a:gridCol>
                <a:gridCol w="1867523">
                  <a:extLst>
                    <a:ext uri="{9D8B030D-6E8A-4147-A177-3AD203B41FA5}">
                      <a16:colId xmlns:a16="http://schemas.microsoft.com/office/drawing/2014/main" val="843785373"/>
                    </a:ext>
                  </a:extLst>
                </a:gridCol>
                <a:gridCol w="1867523">
                  <a:extLst>
                    <a:ext uri="{9D8B030D-6E8A-4147-A177-3AD203B41FA5}">
                      <a16:colId xmlns:a16="http://schemas.microsoft.com/office/drawing/2014/main" val="2964395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ÖZGÜN</a:t>
                      </a:r>
                    </a:p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SORU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ALIŞTIRMA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MEB KAYNAKLI</a:t>
                      </a:r>
                    </a:p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SORULAR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ÇIKMIŞ SORU</a:t>
                      </a:r>
                    </a:p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BENZERLERİ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TOPLAM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886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004147"/>
                  </a:ext>
                </a:extLst>
              </a:tr>
            </a:tbl>
          </a:graphicData>
        </a:graphic>
      </p:graphicFrame>
      <p:sp>
        <p:nvSpPr>
          <p:cNvPr id="8" name="Metin kutusu 7">
            <a:extLst>
              <a:ext uri="{FF2B5EF4-FFF2-40B4-BE49-F238E27FC236}">
                <a16:creationId xmlns:a16="http://schemas.microsoft.com/office/drawing/2014/main" id="{ACE89EFD-D705-A95E-2249-8AE1AD83D7FF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217619F-F49D-219D-D94C-E5BDCFE63BFE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787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2A941A9-C7D1-E979-F4F5-462BFB8C3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16" y="340962"/>
            <a:ext cx="6997379" cy="598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946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HESAPLAMALAR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536CF1C-A9AD-4335-A2C8-8FB188686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96" y="355735"/>
            <a:ext cx="9960723" cy="364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64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HESAPLAMALAR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48BC575-24BA-BDB3-14F6-7272F7C84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27" y="326354"/>
            <a:ext cx="6951149" cy="620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538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HESAPLAMALAR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591C522-FCAE-20C8-E19E-B38778D1C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15" y="402955"/>
            <a:ext cx="8253943" cy="585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89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HESAPLAMALAR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36FF719-4F56-FF05-F687-FAC8BC89C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45" y="376613"/>
            <a:ext cx="9824349" cy="340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26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HESAPLAMALAR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5214209-76EE-9D01-9C1F-B09B03818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19" y="357595"/>
            <a:ext cx="7404410" cy="105936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AB2259A-BC74-C5FE-E12E-5C122649D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19" y="1249543"/>
            <a:ext cx="92583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922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HESAPLAMALAR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E4956AC-72EB-8698-DDE0-5684AF7BB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19" y="357595"/>
            <a:ext cx="7404410" cy="105936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4AC2E4D-1887-9783-126A-A0E7CF094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19" y="1138245"/>
            <a:ext cx="936307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311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HESAPLAMALAR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4A2D34A6-C03D-488B-B30D-084293E36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19" y="357595"/>
            <a:ext cx="7404410" cy="105936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8F1822C-B534-6CAC-A023-3BA1726C3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19" y="1097291"/>
            <a:ext cx="932497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887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04E85DF-0E16-A5E1-6F77-347D9D3B2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64" y="436374"/>
            <a:ext cx="92583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153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5417EE9-8671-817C-3334-FEB70AEF7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94" y="323858"/>
            <a:ext cx="9794687" cy="377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26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BCCBACAB-EF9B-CF93-85E2-A756786FC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30" y="333375"/>
            <a:ext cx="6391397" cy="417638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B08FC66-B12F-C316-C200-31D9E38D49B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918960"/>
            <a:ext cx="4389029" cy="294364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C9DBA0F3-DCAE-3A0D-7043-3032EE65D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4720808"/>
            <a:ext cx="5524500" cy="1803817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2AF60845-A47D-A43A-4A01-6B44E4A6D452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FDE0636-75F6-1976-E75C-9561FAE749BE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8461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6563D07-184C-CDFA-6CCB-49384924C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20" y="255917"/>
            <a:ext cx="10073490" cy="229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698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A297C89-9F84-BE64-BE12-0B09F2FF8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06" y="412427"/>
            <a:ext cx="9908680" cy="362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007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C1FDD0D-4D89-A166-3D2F-15A967EEA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82" y="340963"/>
            <a:ext cx="7214790" cy="593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964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26A6EC7-AF9C-6AC7-45A4-9F9079213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59" y="295862"/>
            <a:ext cx="9468460" cy="442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894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AB4CAFF-6B67-0A23-D1B9-5026319D8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17" y="433391"/>
            <a:ext cx="6547288" cy="599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530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HESAPLAMALAR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1868413-1E44-039A-E039-544D5BEBF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24" y="381646"/>
            <a:ext cx="9584894" cy="471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670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HESAPLAMALAR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8E541BB-BB2D-9F0B-F283-41852155F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14" y="258082"/>
            <a:ext cx="8660692" cy="634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057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HESAPLAMALAR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E622C80-F2F7-41ED-EF28-A92391FFF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48" y="469486"/>
            <a:ext cx="9945124" cy="321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103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HESAPLAMALAR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DDE459F-2B96-C48C-D5E3-E5F3AC66C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67" y="371959"/>
            <a:ext cx="5803833" cy="589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180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75B22DE-E20D-0732-0122-35EE19C5C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30" y="323626"/>
            <a:ext cx="9980908" cy="310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31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8B03457-4819-CAC6-E18E-F1628F619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69" y="324465"/>
            <a:ext cx="5139927" cy="6222983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FCCBEA7-431B-2CA6-962C-F6CCF921C3A5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25A59A4-5C4D-E411-36BE-8DC4E4B8E0CD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9551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0B42617-F17A-6DF1-AD5A-FF96C184E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46" y="327389"/>
            <a:ext cx="9835338" cy="36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799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8133A93-31B1-34A4-F9BC-0620DA2BD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61" y="308650"/>
            <a:ext cx="9928669" cy="333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34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1494D05-2758-3693-5C47-25DA85AB6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80" y="309966"/>
            <a:ext cx="8414040" cy="596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110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0D05B1E-EC67-9B05-CD53-54BAD9C61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76" y="354856"/>
            <a:ext cx="9905105" cy="367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372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1EACE9C-5FF6-607E-44B2-10F4AEF77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72" y="278969"/>
            <a:ext cx="9747224" cy="607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193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3325226-BE92-2730-7761-69AE7F899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56" y="374342"/>
            <a:ext cx="9719368" cy="305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874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53A136E-D763-C78A-5A2C-8B4A82602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86" y="319912"/>
            <a:ext cx="9704070" cy="325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285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3EAE463-8FB9-E6CB-41AA-5D35F4D01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5" y="323858"/>
            <a:ext cx="10010775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448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2CF5B4C-404E-08F9-F331-DBAAF406D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15" y="348900"/>
            <a:ext cx="9846670" cy="382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457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648A8BE-D466-03ED-0044-11DD41CF1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19" y="267748"/>
            <a:ext cx="9913098" cy="399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72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HESAPLAMALAR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0F50C114-3C6C-17FD-1305-02B369FB6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11" y="472881"/>
            <a:ext cx="7662750" cy="59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133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B3F21DC-9B01-DA84-BC96-FD541F305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17" y="417952"/>
            <a:ext cx="9707670" cy="335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608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5AA2215-5713-BEB7-3CE9-8AF6A4079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225" y="203173"/>
            <a:ext cx="9475196" cy="351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680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F5E53B0-474C-B3D8-F60F-5B9CD4BA2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37" y="351704"/>
            <a:ext cx="9851186" cy="357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748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2104C25-304D-27E3-CDE5-B268A76AA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67" y="360449"/>
            <a:ext cx="9934578" cy="411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71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8246D46D-CB2F-67B2-42B5-1DB76EC1D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51" y="235260"/>
            <a:ext cx="7986141" cy="638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924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9BA9E2D-97DA-ABE2-851C-FCC1FD4D7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21" y="309966"/>
            <a:ext cx="9011959" cy="55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111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E87B457-231F-A02F-674F-7523C9027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78" y="448133"/>
            <a:ext cx="9835209" cy="388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026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8F2A621-7269-6C49-12CF-91B9A28F9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82" y="271504"/>
            <a:ext cx="9765983" cy="423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212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89610CA-4812-26F1-8A17-F4DE28F13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38" y="327985"/>
            <a:ext cx="9760698" cy="362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193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FD4AEED-513F-E028-9990-620AE091F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59" y="340141"/>
            <a:ext cx="9670942" cy="470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88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HESAPLAMALAR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4771270-7170-D84A-619D-8052C2491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66" y="425062"/>
            <a:ext cx="9643027" cy="489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417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712FE37-AC3E-1C97-4BF9-02925DD24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37" y="309966"/>
            <a:ext cx="7374219" cy="595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903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DF09E2B-3548-27EE-7929-251A9A7ED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91" y="251389"/>
            <a:ext cx="9771997" cy="446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04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96A2E11-19B8-DC9F-90E1-798F3DC60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21" y="385656"/>
            <a:ext cx="7264544" cy="608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60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DD41316-73C4-C2BE-5CAC-A020BA5FD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46" y="328329"/>
            <a:ext cx="9839847" cy="442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038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82C6E38-A79D-1738-542E-82D05A18F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45" y="364385"/>
            <a:ext cx="10290875" cy="43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693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9E3FFB9-8347-E50D-FDC5-97AFE07D3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87" y="324737"/>
            <a:ext cx="9946436" cy="364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367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62EB119-A47B-A642-1B38-F82FB31C2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28" y="225315"/>
            <a:ext cx="5190163" cy="640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670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0200C77-7ABC-3D38-C697-3EDF1D33F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29" y="371959"/>
            <a:ext cx="8094737" cy="587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985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563CA23-3397-7529-E7E4-CE47FED84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59" y="344837"/>
            <a:ext cx="6922504" cy="61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210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798F24B-1467-055B-0E72-39E7D98F8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38" y="225904"/>
            <a:ext cx="9195310" cy="393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37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10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HESAPLAMALAR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128A8F9-B820-1EFB-6DD4-EAE959E47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43" y="292425"/>
            <a:ext cx="4861794" cy="621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132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DC47128-DCC2-03D2-9C2D-AE727AE4A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93" y="344731"/>
            <a:ext cx="9980762" cy="466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087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63F1691-A5E0-AAB0-B7F0-E1783E00B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19" y="280217"/>
            <a:ext cx="9972136" cy="406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352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38B6860-4C79-E016-759B-42C71824F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14" y="272362"/>
            <a:ext cx="9318685" cy="553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56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5179FA5-F006-7F71-AEFB-90E0E76F4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52" y="319177"/>
            <a:ext cx="5357726" cy="608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790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9116074-CD78-EA66-E01D-3DB704C7D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01" y="280317"/>
            <a:ext cx="6165622" cy="610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252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A6272AD-0D26-8C46-ACA7-D76E8487C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58" y="310550"/>
            <a:ext cx="5042435" cy="616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095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3FACA02-AFD3-68C2-C8F2-52A31B558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18" y="431320"/>
            <a:ext cx="5764082" cy="615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75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16F466B-3427-49CD-A463-07D986BE6046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10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F4B5F6F-E2A8-AF73-8511-C38685A35C69}"/>
              </a:ext>
            </a:extLst>
          </p:cNvPr>
          <p:cNvSpPr txBox="1"/>
          <p:nvPr/>
        </p:nvSpPr>
        <p:spPr>
          <a:xfrm>
            <a:off x="10485120" y="4716798"/>
            <a:ext cx="1706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KİMYASAL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HESAPLAMALAR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00D976D-0122-B529-15E8-0F43D0E6F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65" y="396659"/>
            <a:ext cx="6781800" cy="8572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B83BC243-9544-7130-39D7-AC6B036CD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65" y="1240481"/>
            <a:ext cx="9678045" cy="190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24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2346</TotalTime>
  <Words>489</Words>
  <Application>Microsoft Office PowerPoint</Application>
  <PresentationFormat>Geniş ekran</PresentationFormat>
  <Paragraphs>462</Paragraphs>
  <Slides>86</Slides>
  <Notes>86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86</vt:i4>
      </vt:variant>
    </vt:vector>
  </HeadingPairs>
  <TitlesOfParts>
    <vt:vector size="91" baseType="lpstr">
      <vt:lpstr>Arial</vt:lpstr>
      <vt:lpstr>Calibri</vt:lpstr>
      <vt:lpstr>Calibri Light</vt:lpstr>
      <vt:lpstr>Montserrat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mehmet sait özdemir</dc:creator>
  <cp:lastModifiedBy>mehmet sait özdemir</cp:lastModifiedBy>
  <cp:revision>13</cp:revision>
  <dcterms:created xsi:type="dcterms:W3CDTF">2023-06-24T14:28:55Z</dcterms:created>
  <dcterms:modified xsi:type="dcterms:W3CDTF">2023-08-31T22:39:00Z</dcterms:modified>
</cp:coreProperties>
</file>