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ink/ink8.xml" ContentType="application/inkml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ink/ink9.xml" ContentType="application/inkml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ink/ink10.xml" ContentType="application/inkml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ppt/notesSlides/notesSlide433.xml" ContentType="application/vnd.openxmlformats-officedocument.presentationml.notesSlide+xml"/>
  <Override PartName="/ppt/notesSlides/notesSlide434.xml" ContentType="application/vnd.openxmlformats-officedocument.presentationml.notesSlide+xml"/>
  <Override PartName="/ppt/notesSlides/notesSlide435.xml" ContentType="application/vnd.openxmlformats-officedocument.presentationml.notesSlide+xml"/>
  <Override PartName="/ppt/notesSlides/notesSlide436.xml" ContentType="application/vnd.openxmlformats-officedocument.presentationml.notesSlide+xml"/>
  <Override PartName="/ppt/notesSlides/notesSlide437.xml" ContentType="application/vnd.openxmlformats-officedocument.presentationml.notesSlide+xml"/>
  <Override PartName="/ppt/notesSlides/notesSlide438.xml" ContentType="application/vnd.openxmlformats-officedocument.presentationml.notesSlide+xml"/>
  <Override PartName="/ppt/notesSlides/notesSlide439.xml" ContentType="application/vnd.openxmlformats-officedocument.presentationml.notesSlide+xml"/>
  <Override PartName="/ppt/notesSlides/notesSlide440.xml" ContentType="application/vnd.openxmlformats-officedocument.presentationml.notesSlide+xml"/>
  <Override PartName="/ppt/notesSlides/notesSlide441.xml" ContentType="application/vnd.openxmlformats-officedocument.presentationml.notesSlide+xml"/>
  <Override PartName="/ppt/notesSlides/notesSlide442.xml" ContentType="application/vnd.openxmlformats-officedocument.presentationml.notesSlide+xml"/>
  <Override PartName="/ppt/notesSlides/notesSlide443.xml" ContentType="application/vnd.openxmlformats-officedocument.presentationml.notesSlide+xml"/>
  <Override PartName="/ppt/notesSlides/notesSlide444.xml" ContentType="application/vnd.openxmlformats-officedocument.presentationml.notesSlide+xml"/>
  <Override PartName="/ppt/notesSlides/notesSlide445.xml" ContentType="application/vnd.openxmlformats-officedocument.presentationml.notesSlide+xml"/>
  <Override PartName="/ppt/notesSlides/notesSlide446.xml" ContentType="application/vnd.openxmlformats-officedocument.presentationml.notesSlide+xml"/>
  <Override PartName="/ppt/notesSlides/notesSlide447.xml" ContentType="application/vnd.openxmlformats-officedocument.presentationml.notesSlide+xml"/>
  <Override PartName="/ppt/notesSlides/notesSlide448.xml" ContentType="application/vnd.openxmlformats-officedocument.presentationml.notesSlide+xml"/>
  <Override PartName="/ppt/notesSlides/notesSlide449.xml" ContentType="application/vnd.openxmlformats-officedocument.presentationml.notesSlide+xml"/>
  <Override PartName="/ppt/notesSlides/notesSlide450.xml" ContentType="application/vnd.openxmlformats-officedocument.presentationml.notesSlide+xml"/>
  <Override PartName="/ppt/notesSlides/notesSlide451.xml" ContentType="application/vnd.openxmlformats-officedocument.presentationml.notesSlide+xml"/>
  <Override PartName="/ppt/notesSlides/notesSlide452.xml" ContentType="application/vnd.openxmlformats-officedocument.presentationml.notesSlide+xml"/>
  <Override PartName="/ppt/notesSlides/notesSlide453.xml" ContentType="application/vnd.openxmlformats-officedocument.presentationml.notesSlide+xml"/>
  <Override PartName="/ppt/notesSlides/notesSlide454.xml" ContentType="application/vnd.openxmlformats-officedocument.presentationml.notesSlide+xml"/>
  <Override PartName="/ppt/notesSlides/notesSlide455.xml" ContentType="application/vnd.openxmlformats-officedocument.presentationml.notesSlide+xml"/>
  <Override PartName="/ppt/notesSlides/notesSlide456.xml" ContentType="application/vnd.openxmlformats-officedocument.presentationml.notesSlide+xml"/>
  <Override PartName="/ppt/notesSlides/notesSlide457.xml" ContentType="application/vnd.openxmlformats-officedocument.presentationml.notesSlide+xml"/>
  <Override PartName="/ppt/notesSlides/notesSlide458.xml" ContentType="application/vnd.openxmlformats-officedocument.presentationml.notesSlide+xml"/>
  <Override PartName="/ppt/notesSlides/notesSlide459.xml" ContentType="application/vnd.openxmlformats-officedocument.presentationml.notesSlide+xml"/>
  <Override PartName="/ppt/notesSlides/notesSlide460.xml" ContentType="application/vnd.openxmlformats-officedocument.presentationml.notesSlide+xml"/>
  <Override PartName="/ppt/notesSlides/notesSlide461.xml" ContentType="application/vnd.openxmlformats-officedocument.presentationml.notesSlide+xml"/>
  <Override PartName="/ppt/notesSlides/notesSlide462.xml" ContentType="application/vnd.openxmlformats-officedocument.presentationml.notesSlide+xml"/>
  <Override PartName="/ppt/notesSlides/notesSlide46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5"/>
  </p:notesMasterIdLst>
  <p:sldIdLst>
    <p:sldId id="259" r:id="rId2"/>
    <p:sldId id="260" r:id="rId3"/>
    <p:sldId id="261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92" r:id="rId21"/>
    <p:sldId id="293" r:id="rId22"/>
    <p:sldId id="299" r:id="rId23"/>
    <p:sldId id="300" r:id="rId24"/>
    <p:sldId id="301" r:id="rId25"/>
    <p:sldId id="302" r:id="rId26"/>
    <p:sldId id="303" r:id="rId27"/>
    <p:sldId id="316" r:id="rId28"/>
    <p:sldId id="317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61" r:id="rId43"/>
    <p:sldId id="338" r:id="rId44"/>
    <p:sldId id="339" r:id="rId45"/>
    <p:sldId id="340" r:id="rId46"/>
    <p:sldId id="262" r:id="rId47"/>
    <p:sldId id="263" r:id="rId48"/>
    <p:sldId id="264" r:id="rId49"/>
    <p:sldId id="341" r:id="rId50"/>
    <p:sldId id="266" r:id="rId51"/>
    <p:sldId id="342" r:id="rId52"/>
    <p:sldId id="343" r:id="rId53"/>
    <p:sldId id="344" r:id="rId54"/>
    <p:sldId id="277" r:id="rId55"/>
    <p:sldId id="349" r:id="rId56"/>
    <p:sldId id="350" r:id="rId57"/>
    <p:sldId id="351" r:id="rId58"/>
    <p:sldId id="352" r:id="rId59"/>
    <p:sldId id="291" r:id="rId60"/>
    <p:sldId id="357" r:id="rId61"/>
    <p:sldId id="353" r:id="rId62"/>
    <p:sldId id="298" r:id="rId63"/>
    <p:sldId id="359" r:id="rId64"/>
    <p:sldId id="360" r:id="rId65"/>
    <p:sldId id="304" r:id="rId66"/>
    <p:sldId id="305" r:id="rId67"/>
    <p:sldId id="306" r:id="rId68"/>
    <p:sldId id="322" r:id="rId69"/>
    <p:sldId id="362" r:id="rId70"/>
    <p:sldId id="363" r:id="rId71"/>
    <p:sldId id="364" r:id="rId72"/>
    <p:sldId id="366" r:id="rId73"/>
    <p:sldId id="367" r:id="rId74"/>
    <p:sldId id="368" r:id="rId75"/>
    <p:sldId id="373" r:id="rId76"/>
    <p:sldId id="374" r:id="rId77"/>
    <p:sldId id="378" r:id="rId78"/>
    <p:sldId id="379" r:id="rId79"/>
    <p:sldId id="380" r:id="rId80"/>
    <p:sldId id="381" r:id="rId81"/>
    <p:sldId id="382" r:id="rId82"/>
    <p:sldId id="383" r:id="rId83"/>
    <p:sldId id="385" r:id="rId84"/>
    <p:sldId id="386" r:id="rId85"/>
    <p:sldId id="286" r:id="rId86"/>
    <p:sldId id="297" r:id="rId87"/>
    <p:sldId id="393" r:id="rId88"/>
    <p:sldId id="394" r:id="rId89"/>
    <p:sldId id="395" r:id="rId90"/>
    <p:sldId id="396" r:id="rId91"/>
    <p:sldId id="397" r:id="rId92"/>
    <p:sldId id="398" r:id="rId93"/>
    <p:sldId id="309" r:id="rId94"/>
    <p:sldId id="310" r:id="rId95"/>
    <p:sldId id="399" r:id="rId96"/>
    <p:sldId id="400" r:id="rId97"/>
    <p:sldId id="318" r:id="rId98"/>
    <p:sldId id="319" r:id="rId99"/>
    <p:sldId id="320" r:id="rId100"/>
    <p:sldId id="401" r:id="rId101"/>
    <p:sldId id="321" r:id="rId102"/>
    <p:sldId id="402" r:id="rId103"/>
    <p:sldId id="403" r:id="rId104"/>
    <p:sldId id="405" r:id="rId105"/>
    <p:sldId id="294" r:id="rId106"/>
    <p:sldId id="295" r:id="rId107"/>
    <p:sldId id="296" r:id="rId108"/>
    <p:sldId id="408" r:id="rId109"/>
    <p:sldId id="409" r:id="rId110"/>
    <p:sldId id="411" r:id="rId111"/>
    <p:sldId id="412" r:id="rId112"/>
    <p:sldId id="417" r:id="rId113"/>
    <p:sldId id="418" r:id="rId114"/>
    <p:sldId id="419" r:id="rId115"/>
    <p:sldId id="424" r:id="rId116"/>
    <p:sldId id="425" r:id="rId117"/>
    <p:sldId id="307" r:id="rId118"/>
    <p:sldId id="308" r:id="rId119"/>
    <p:sldId id="311" r:id="rId120"/>
    <p:sldId id="312" r:id="rId121"/>
    <p:sldId id="313" r:id="rId122"/>
    <p:sldId id="314" r:id="rId123"/>
    <p:sldId id="315" r:id="rId124"/>
    <p:sldId id="432" r:id="rId125"/>
    <p:sldId id="438" r:id="rId126"/>
    <p:sldId id="439" r:id="rId127"/>
    <p:sldId id="440" r:id="rId128"/>
    <p:sldId id="441" r:id="rId129"/>
    <p:sldId id="442" r:id="rId130"/>
    <p:sldId id="324" r:id="rId131"/>
    <p:sldId id="446" r:id="rId132"/>
    <p:sldId id="448" r:id="rId133"/>
    <p:sldId id="451" r:id="rId134"/>
    <p:sldId id="452" r:id="rId135"/>
    <p:sldId id="453" r:id="rId136"/>
    <p:sldId id="459" r:id="rId137"/>
    <p:sldId id="460" r:id="rId138"/>
    <p:sldId id="461" r:id="rId139"/>
    <p:sldId id="462" r:id="rId140"/>
    <p:sldId id="355" r:id="rId141"/>
    <p:sldId id="356" r:id="rId142"/>
    <p:sldId id="465" r:id="rId143"/>
    <p:sldId id="470" r:id="rId144"/>
    <p:sldId id="471" r:id="rId145"/>
    <p:sldId id="472" r:id="rId146"/>
    <p:sldId id="473" r:id="rId147"/>
    <p:sldId id="474" r:id="rId148"/>
    <p:sldId id="479" r:id="rId149"/>
    <p:sldId id="480" r:id="rId150"/>
    <p:sldId id="481" r:id="rId151"/>
    <p:sldId id="482" r:id="rId152"/>
    <p:sldId id="483" r:id="rId153"/>
    <p:sldId id="484" r:id="rId154"/>
    <p:sldId id="485" r:id="rId155"/>
    <p:sldId id="486" r:id="rId156"/>
    <p:sldId id="487" r:id="rId157"/>
    <p:sldId id="365" r:id="rId158"/>
    <p:sldId id="491" r:id="rId159"/>
    <p:sldId id="323" r:id="rId160"/>
    <p:sldId id="498" r:id="rId161"/>
    <p:sldId id="499" r:id="rId162"/>
    <p:sldId id="500" r:id="rId163"/>
    <p:sldId id="504" r:id="rId164"/>
    <p:sldId id="564" r:id="rId165"/>
    <p:sldId id="565" r:id="rId166"/>
    <p:sldId id="567" r:id="rId167"/>
    <p:sldId id="568" r:id="rId168"/>
    <p:sldId id="569" r:id="rId169"/>
    <p:sldId id="570" r:id="rId170"/>
    <p:sldId id="571" r:id="rId171"/>
    <p:sldId id="573" r:id="rId172"/>
    <p:sldId id="576" r:id="rId173"/>
    <p:sldId id="577" r:id="rId174"/>
    <p:sldId id="583" r:id="rId175"/>
    <p:sldId id="584" r:id="rId176"/>
    <p:sldId id="588" r:id="rId177"/>
    <p:sldId id="589" r:id="rId178"/>
    <p:sldId id="590" r:id="rId179"/>
    <p:sldId id="591" r:id="rId180"/>
    <p:sldId id="592" r:id="rId181"/>
    <p:sldId id="593" r:id="rId182"/>
    <p:sldId id="594" r:id="rId183"/>
    <p:sldId id="595" r:id="rId184"/>
    <p:sldId id="596" r:id="rId185"/>
    <p:sldId id="597" r:id="rId186"/>
    <p:sldId id="598" r:id="rId187"/>
    <p:sldId id="599" r:id="rId188"/>
    <p:sldId id="609" r:id="rId189"/>
    <p:sldId id="610" r:id="rId190"/>
    <p:sldId id="611" r:id="rId191"/>
    <p:sldId id="614" r:id="rId192"/>
    <p:sldId id="615" r:id="rId193"/>
    <p:sldId id="616" r:id="rId194"/>
    <p:sldId id="620" r:id="rId195"/>
    <p:sldId id="621" r:id="rId196"/>
    <p:sldId id="622" r:id="rId197"/>
    <p:sldId id="626" r:id="rId198"/>
    <p:sldId id="632" r:id="rId199"/>
    <p:sldId id="633" r:id="rId200"/>
    <p:sldId id="634" r:id="rId201"/>
    <p:sldId id="635" r:id="rId202"/>
    <p:sldId id="638" r:id="rId203"/>
    <p:sldId id="639" r:id="rId204"/>
    <p:sldId id="642" r:id="rId205"/>
    <p:sldId id="643" r:id="rId206"/>
    <p:sldId id="644" r:id="rId207"/>
    <p:sldId id="345" r:id="rId208"/>
    <p:sldId id="346" r:id="rId209"/>
    <p:sldId id="347" r:id="rId210"/>
    <p:sldId id="348" r:id="rId211"/>
    <p:sldId id="645" r:id="rId212"/>
    <p:sldId id="646" r:id="rId213"/>
    <p:sldId id="647" r:id="rId214"/>
    <p:sldId id="648" r:id="rId215"/>
    <p:sldId id="649" r:id="rId216"/>
    <p:sldId id="354" r:id="rId217"/>
    <p:sldId id="655" r:id="rId218"/>
    <p:sldId id="656" r:id="rId219"/>
    <p:sldId id="658" r:id="rId220"/>
    <p:sldId id="657" r:id="rId221"/>
    <p:sldId id="662" r:id="rId222"/>
    <p:sldId id="663" r:id="rId223"/>
    <p:sldId id="664" r:id="rId224"/>
    <p:sldId id="665" r:id="rId225"/>
    <p:sldId id="666" r:id="rId226"/>
    <p:sldId id="667" r:id="rId227"/>
    <p:sldId id="668" r:id="rId228"/>
    <p:sldId id="669" r:id="rId229"/>
    <p:sldId id="671" r:id="rId230"/>
    <p:sldId id="675" r:id="rId231"/>
    <p:sldId id="676" r:id="rId232"/>
    <p:sldId id="678" r:id="rId233"/>
    <p:sldId id="679" r:id="rId234"/>
    <p:sldId id="681" r:id="rId235"/>
    <p:sldId id="375" r:id="rId236"/>
    <p:sldId id="686" r:id="rId237"/>
    <p:sldId id="687" r:id="rId238"/>
    <p:sldId id="688" r:id="rId239"/>
    <p:sldId id="371" r:id="rId240"/>
    <p:sldId id="372" r:id="rId241"/>
    <p:sldId id="692" r:id="rId242"/>
    <p:sldId id="693" r:id="rId243"/>
    <p:sldId id="694" r:id="rId244"/>
    <p:sldId id="695" r:id="rId245"/>
    <p:sldId id="387" r:id="rId246"/>
    <p:sldId id="388" r:id="rId247"/>
    <p:sldId id="389" r:id="rId248"/>
    <p:sldId id="390" r:id="rId249"/>
    <p:sldId id="391" r:id="rId250"/>
    <p:sldId id="392" r:id="rId251"/>
    <p:sldId id="696" r:id="rId252"/>
    <p:sldId id="705" r:id="rId253"/>
    <p:sldId id="706" r:id="rId254"/>
    <p:sldId id="707" r:id="rId255"/>
    <p:sldId id="708" r:id="rId256"/>
    <p:sldId id="709" r:id="rId257"/>
    <p:sldId id="710" r:id="rId258"/>
    <p:sldId id="711" r:id="rId259"/>
    <p:sldId id="712" r:id="rId260"/>
    <p:sldId id="720" r:id="rId261"/>
    <p:sldId id="721" r:id="rId262"/>
    <p:sldId id="722" r:id="rId263"/>
    <p:sldId id="723" r:id="rId264"/>
    <p:sldId id="724" r:id="rId265"/>
    <p:sldId id="725" r:id="rId266"/>
    <p:sldId id="726" r:id="rId267"/>
    <p:sldId id="730" r:id="rId268"/>
    <p:sldId id="731" r:id="rId269"/>
    <p:sldId id="732" r:id="rId270"/>
    <p:sldId id="358" r:id="rId271"/>
    <p:sldId id="733" r:id="rId272"/>
    <p:sldId id="734" r:id="rId273"/>
    <p:sldId id="739" r:id="rId274"/>
    <p:sldId id="376" r:id="rId275"/>
    <p:sldId id="743" r:id="rId276"/>
    <p:sldId id="745" r:id="rId277"/>
    <p:sldId id="746" r:id="rId278"/>
    <p:sldId id="747" r:id="rId279"/>
    <p:sldId id="384" r:id="rId280"/>
    <p:sldId id="752" r:id="rId281"/>
    <p:sldId id="753" r:id="rId282"/>
    <p:sldId id="754" r:id="rId283"/>
    <p:sldId id="756" r:id="rId284"/>
    <p:sldId id="757" r:id="rId285"/>
    <p:sldId id="758" r:id="rId286"/>
    <p:sldId id="759" r:id="rId287"/>
    <p:sldId id="760" r:id="rId288"/>
    <p:sldId id="761" r:id="rId289"/>
    <p:sldId id="763" r:id="rId290"/>
    <p:sldId id="764" r:id="rId291"/>
    <p:sldId id="765" r:id="rId292"/>
    <p:sldId id="404" r:id="rId293"/>
    <p:sldId id="770" r:id="rId294"/>
    <p:sldId id="415" r:id="rId295"/>
    <p:sldId id="772" r:id="rId296"/>
    <p:sldId id="773" r:id="rId297"/>
    <p:sldId id="774" r:id="rId298"/>
    <p:sldId id="775" r:id="rId299"/>
    <p:sldId id="776" r:id="rId300"/>
    <p:sldId id="777" r:id="rId301"/>
    <p:sldId id="780" r:id="rId302"/>
    <p:sldId id="781" r:id="rId303"/>
    <p:sldId id="787" r:id="rId304"/>
    <p:sldId id="788" r:id="rId305"/>
    <p:sldId id="789" r:id="rId306"/>
    <p:sldId id="790" r:id="rId307"/>
    <p:sldId id="791" r:id="rId308"/>
    <p:sldId id="792" r:id="rId309"/>
    <p:sldId id="793" r:id="rId310"/>
    <p:sldId id="794" r:id="rId311"/>
    <p:sldId id="795" r:id="rId312"/>
    <p:sldId id="798" r:id="rId313"/>
    <p:sldId id="799" r:id="rId314"/>
    <p:sldId id="369" r:id="rId315"/>
    <p:sldId id="370" r:id="rId316"/>
    <p:sldId id="802" r:id="rId317"/>
    <p:sldId id="803" r:id="rId318"/>
    <p:sldId id="804" r:id="rId319"/>
    <p:sldId id="805" r:id="rId320"/>
    <p:sldId id="806" r:id="rId321"/>
    <p:sldId id="807" r:id="rId322"/>
    <p:sldId id="377" r:id="rId323"/>
    <p:sldId id="808" r:id="rId324"/>
    <p:sldId id="809" r:id="rId325"/>
    <p:sldId id="810" r:id="rId326"/>
    <p:sldId id="811" r:id="rId327"/>
    <p:sldId id="813" r:id="rId328"/>
    <p:sldId id="815" r:id="rId329"/>
    <p:sldId id="816" r:id="rId330"/>
    <p:sldId id="817" r:id="rId331"/>
    <p:sldId id="818" r:id="rId332"/>
    <p:sldId id="819" r:id="rId333"/>
    <p:sldId id="824" r:id="rId334"/>
    <p:sldId id="825" r:id="rId335"/>
    <p:sldId id="826" r:id="rId336"/>
    <p:sldId id="827" r:id="rId337"/>
    <p:sldId id="828" r:id="rId338"/>
    <p:sldId id="829" r:id="rId339"/>
    <p:sldId id="832" r:id="rId340"/>
    <p:sldId id="834" r:id="rId341"/>
    <p:sldId id="835" r:id="rId342"/>
    <p:sldId id="838" r:id="rId343"/>
    <p:sldId id="844" r:id="rId344"/>
    <p:sldId id="846" r:id="rId345"/>
    <p:sldId id="850" r:id="rId346"/>
    <p:sldId id="856" r:id="rId347"/>
    <p:sldId id="859" r:id="rId348"/>
    <p:sldId id="864" r:id="rId349"/>
    <p:sldId id="869" r:id="rId350"/>
    <p:sldId id="870" r:id="rId351"/>
    <p:sldId id="873" r:id="rId352"/>
    <p:sldId id="878" r:id="rId353"/>
    <p:sldId id="880" r:id="rId354"/>
    <p:sldId id="883" r:id="rId355"/>
    <p:sldId id="886" r:id="rId356"/>
    <p:sldId id="407" r:id="rId357"/>
    <p:sldId id="410" r:id="rId358"/>
    <p:sldId id="894" r:id="rId359"/>
    <p:sldId id="895" r:id="rId360"/>
    <p:sldId id="898" r:id="rId361"/>
    <p:sldId id="899" r:id="rId362"/>
    <p:sldId id="900" r:id="rId363"/>
    <p:sldId id="426" r:id="rId364"/>
    <p:sldId id="427" r:id="rId365"/>
    <p:sldId id="428" r:id="rId366"/>
    <p:sldId id="901" r:id="rId367"/>
    <p:sldId id="433" r:id="rId368"/>
    <p:sldId id="434" r:id="rId369"/>
    <p:sldId id="435" r:id="rId370"/>
    <p:sldId id="436" r:id="rId371"/>
    <p:sldId id="437" r:id="rId372"/>
    <p:sldId id="902" r:id="rId373"/>
    <p:sldId id="903" r:id="rId374"/>
    <p:sldId id="907" r:id="rId375"/>
    <p:sldId id="447" r:id="rId376"/>
    <p:sldId id="910" r:id="rId377"/>
    <p:sldId id="455" r:id="rId378"/>
    <p:sldId id="456" r:id="rId379"/>
    <p:sldId id="457" r:id="rId380"/>
    <p:sldId id="913" r:id="rId381"/>
    <p:sldId id="914" r:id="rId382"/>
    <p:sldId id="468" r:id="rId383"/>
    <p:sldId id="469" r:id="rId384"/>
    <p:sldId id="917" r:id="rId385"/>
    <p:sldId id="918" r:id="rId386"/>
    <p:sldId id="919" r:id="rId387"/>
    <p:sldId id="920" r:id="rId388"/>
    <p:sldId id="921" r:id="rId389"/>
    <p:sldId id="475" r:id="rId390"/>
    <p:sldId id="476" r:id="rId391"/>
    <p:sldId id="477" r:id="rId392"/>
    <p:sldId id="925" r:id="rId393"/>
    <p:sldId id="926" r:id="rId394"/>
    <p:sldId id="927" r:id="rId395"/>
    <p:sldId id="928" r:id="rId396"/>
    <p:sldId id="929" r:id="rId397"/>
    <p:sldId id="488" r:id="rId398"/>
    <p:sldId id="489" r:id="rId399"/>
    <p:sldId id="490" r:id="rId400"/>
    <p:sldId id="493" r:id="rId401"/>
    <p:sldId id="494" r:id="rId402"/>
    <p:sldId id="497" r:id="rId403"/>
    <p:sldId id="932" r:id="rId404"/>
    <p:sldId id="933" r:id="rId405"/>
    <p:sldId id="501" r:id="rId406"/>
    <p:sldId id="934" r:id="rId407"/>
    <p:sldId id="936" r:id="rId408"/>
    <p:sldId id="937" r:id="rId409"/>
    <p:sldId id="938" r:id="rId410"/>
    <p:sldId id="939" r:id="rId411"/>
    <p:sldId id="940" r:id="rId412"/>
    <p:sldId id="941" r:id="rId413"/>
    <p:sldId id="942" r:id="rId414"/>
    <p:sldId id="943" r:id="rId415"/>
    <p:sldId id="944" r:id="rId416"/>
    <p:sldId id="945" r:id="rId417"/>
    <p:sldId id="946" r:id="rId418"/>
    <p:sldId id="947" r:id="rId419"/>
    <p:sldId id="948" r:id="rId420"/>
    <p:sldId id="949" r:id="rId421"/>
    <p:sldId id="950" r:id="rId422"/>
    <p:sldId id="951" r:id="rId423"/>
    <p:sldId id="952" r:id="rId424"/>
    <p:sldId id="953" r:id="rId425"/>
    <p:sldId id="954" r:id="rId426"/>
    <p:sldId id="955" r:id="rId427"/>
    <p:sldId id="956" r:id="rId428"/>
    <p:sldId id="957" r:id="rId429"/>
    <p:sldId id="958" r:id="rId430"/>
    <p:sldId id="959" r:id="rId431"/>
    <p:sldId id="960" r:id="rId432"/>
    <p:sldId id="961" r:id="rId433"/>
    <p:sldId id="962" r:id="rId434"/>
    <p:sldId id="963" r:id="rId435"/>
    <p:sldId id="964" r:id="rId436"/>
    <p:sldId id="935" r:id="rId437"/>
    <p:sldId id="965" r:id="rId438"/>
    <p:sldId id="967" r:id="rId439"/>
    <p:sldId id="968" r:id="rId440"/>
    <p:sldId id="969" r:id="rId441"/>
    <p:sldId id="970" r:id="rId442"/>
    <p:sldId id="971" r:id="rId443"/>
    <p:sldId id="972" r:id="rId444"/>
    <p:sldId id="973" r:id="rId445"/>
    <p:sldId id="974" r:id="rId446"/>
    <p:sldId id="975" r:id="rId447"/>
    <p:sldId id="976" r:id="rId448"/>
    <p:sldId id="977" r:id="rId449"/>
    <p:sldId id="978" r:id="rId450"/>
    <p:sldId id="979" r:id="rId451"/>
    <p:sldId id="980" r:id="rId452"/>
    <p:sldId id="981" r:id="rId453"/>
    <p:sldId id="982" r:id="rId454"/>
    <p:sldId id="983" r:id="rId455"/>
    <p:sldId id="984" r:id="rId456"/>
    <p:sldId id="985" r:id="rId457"/>
    <p:sldId id="986" r:id="rId458"/>
    <p:sldId id="987" r:id="rId459"/>
    <p:sldId id="988" r:id="rId460"/>
    <p:sldId id="989" r:id="rId461"/>
    <p:sldId id="990" r:id="rId462"/>
    <p:sldId id="991" r:id="rId463"/>
    <p:sldId id="966" r:id="rId464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YT 01 KİMYA BİLİMİ" id="{53420394-E5D9-4469-9D45-67174F9D9957}">
          <p14:sldIdLst>
            <p14:sldId id="259"/>
            <p14:sldId id="260"/>
            <p14:sldId id="261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92"/>
            <p14:sldId id="293"/>
            <p14:sldId id="299"/>
            <p14:sldId id="300"/>
            <p14:sldId id="301"/>
            <p14:sldId id="302"/>
            <p14:sldId id="303"/>
            <p14:sldId id="316"/>
            <p14:sldId id="317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61"/>
          </p14:sldIdLst>
        </p14:section>
        <p14:section name="TYT 02 ATOM" id="{B5DB54A4-0434-4C59-B636-5C92C93C1F8D}">
          <p14:sldIdLst>
            <p14:sldId id="338"/>
            <p14:sldId id="339"/>
            <p14:sldId id="340"/>
            <p14:sldId id="262"/>
            <p14:sldId id="263"/>
            <p14:sldId id="264"/>
            <p14:sldId id="341"/>
            <p14:sldId id="266"/>
            <p14:sldId id="342"/>
            <p14:sldId id="343"/>
            <p14:sldId id="344"/>
            <p14:sldId id="277"/>
            <p14:sldId id="349"/>
            <p14:sldId id="350"/>
            <p14:sldId id="351"/>
            <p14:sldId id="352"/>
            <p14:sldId id="291"/>
            <p14:sldId id="357"/>
            <p14:sldId id="353"/>
            <p14:sldId id="298"/>
            <p14:sldId id="359"/>
            <p14:sldId id="360"/>
            <p14:sldId id="304"/>
            <p14:sldId id="305"/>
            <p14:sldId id="306"/>
            <p14:sldId id="322"/>
            <p14:sldId id="362"/>
          </p14:sldIdLst>
        </p14:section>
        <p14:section name="TYT 03 PC" id="{75E76A96-D8B9-4F39-AD81-7DEDC6152C28}">
          <p14:sldIdLst>
            <p14:sldId id="363"/>
            <p14:sldId id="364"/>
            <p14:sldId id="366"/>
            <p14:sldId id="367"/>
            <p14:sldId id="368"/>
            <p14:sldId id="373"/>
            <p14:sldId id="374"/>
            <p14:sldId id="378"/>
            <p14:sldId id="379"/>
            <p14:sldId id="380"/>
            <p14:sldId id="381"/>
            <p14:sldId id="382"/>
            <p14:sldId id="383"/>
            <p14:sldId id="385"/>
            <p14:sldId id="386"/>
            <p14:sldId id="286"/>
            <p14:sldId id="297"/>
            <p14:sldId id="393"/>
            <p14:sldId id="394"/>
            <p14:sldId id="395"/>
            <p14:sldId id="396"/>
            <p14:sldId id="397"/>
            <p14:sldId id="398"/>
            <p14:sldId id="309"/>
            <p14:sldId id="310"/>
            <p14:sldId id="399"/>
            <p14:sldId id="400"/>
            <p14:sldId id="318"/>
            <p14:sldId id="319"/>
            <p14:sldId id="320"/>
            <p14:sldId id="401"/>
            <p14:sldId id="321"/>
          </p14:sldIdLst>
        </p14:section>
        <p14:section name="TYT 04  GÜÇLÜ ETKİLEŞİMLER" id="{00E8FEAB-2D19-4D3D-A083-96842C65E7E0}">
          <p14:sldIdLst>
            <p14:sldId id="402"/>
            <p14:sldId id="403"/>
            <p14:sldId id="405"/>
            <p14:sldId id="294"/>
            <p14:sldId id="295"/>
            <p14:sldId id="296"/>
            <p14:sldId id="408"/>
            <p14:sldId id="409"/>
            <p14:sldId id="411"/>
            <p14:sldId id="412"/>
            <p14:sldId id="417"/>
            <p14:sldId id="418"/>
            <p14:sldId id="419"/>
            <p14:sldId id="424"/>
            <p14:sldId id="425"/>
            <p14:sldId id="307"/>
            <p14:sldId id="308"/>
            <p14:sldId id="311"/>
            <p14:sldId id="312"/>
            <p14:sldId id="313"/>
            <p14:sldId id="314"/>
            <p14:sldId id="315"/>
            <p14:sldId id="432"/>
            <p14:sldId id="438"/>
            <p14:sldId id="439"/>
            <p14:sldId id="440"/>
            <p14:sldId id="441"/>
            <p14:sldId id="442"/>
            <p14:sldId id="324"/>
            <p14:sldId id="446"/>
            <p14:sldId id="448"/>
            <p14:sldId id="451"/>
            <p14:sldId id="452"/>
            <p14:sldId id="453"/>
            <p14:sldId id="459"/>
          </p14:sldIdLst>
        </p14:section>
        <p14:section name="TYT 04 ZAYIF ETKİLEŞİMLER" id="{2DA4E288-1833-4D43-BB1B-EE783473E81E}">
          <p14:sldIdLst>
            <p14:sldId id="460"/>
            <p14:sldId id="461"/>
            <p14:sldId id="462"/>
            <p14:sldId id="355"/>
            <p14:sldId id="356"/>
            <p14:sldId id="465"/>
            <p14:sldId id="470"/>
            <p14:sldId id="471"/>
            <p14:sldId id="472"/>
            <p14:sldId id="473"/>
            <p14:sldId id="474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365"/>
            <p14:sldId id="491"/>
            <p14:sldId id="323"/>
            <p14:sldId id="498"/>
            <p14:sldId id="499"/>
            <p14:sldId id="500"/>
            <p14:sldId id="504"/>
          </p14:sldIdLst>
        </p14:section>
        <p14:section name="TYT 05 MADDENİN HALLERİ" id="{FFC411C0-0350-4310-9936-C950CD2E9FF1}">
          <p14:sldIdLst>
            <p14:sldId id="564"/>
            <p14:sldId id="565"/>
            <p14:sldId id="567"/>
            <p14:sldId id="568"/>
            <p14:sldId id="569"/>
            <p14:sldId id="570"/>
            <p14:sldId id="571"/>
            <p14:sldId id="573"/>
            <p14:sldId id="576"/>
            <p14:sldId id="577"/>
            <p14:sldId id="583"/>
            <p14:sldId id="584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9"/>
            <p14:sldId id="610"/>
            <p14:sldId id="611"/>
            <p14:sldId id="614"/>
            <p14:sldId id="615"/>
            <p14:sldId id="616"/>
            <p14:sldId id="620"/>
            <p14:sldId id="621"/>
            <p14:sldId id="622"/>
            <p14:sldId id="626"/>
            <p14:sldId id="632"/>
          </p14:sldIdLst>
        </p14:section>
        <p14:section name="TYT 06 DOĞA VE KİMYA" id="{B07A0878-8748-402C-9F68-8A43B3CA0B1E}">
          <p14:sldIdLst>
            <p14:sldId id="633"/>
            <p14:sldId id="634"/>
            <p14:sldId id="635"/>
            <p14:sldId id="638"/>
            <p14:sldId id="639"/>
            <p14:sldId id="642"/>
            <p14:sldId id="643"/>
            <p14:sldId id="644"/>
            <p14:sldId id="345"/>
            <p14:sldId id="346"/>
            <p14:sldId id="347"/>
            <p14:sldId id="348"/>
            <p14:sldId id="645"/>
            <p14:sldId id="646"/>
            <p14:sldId id="647"/>
            <p14:sldId id="648"/>
            <p14:sldId id="649"/>
            <p14:sldId id="354"/>
            <p14:sldId id="655"/>
          </p14:sldIdLst>
        </p14:section>
        <p14:section name="TYT 07 YASALAR" id="{29A8DFA0-11EC-411F-8CA8-A90FAC189D50}">
          <p14:sldIdLst>
            <p14:sldId id="656"/>
            <p14:sldId id="658"/>
            <p14:sldId id="657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1"/>
            <p14:sldId id="675"/>
            <p14:sldId id="676"/>
            <p14:sldId id="678"/>
            <p14:sldId id="679"/>
            <p14:sldId id="681"/>
            <p14:sldId id="375"/>
            <p14:sldId id="686"/>
            <p14:sldId id="687"/>
            <p14:sldId id="688"/>
            <p14:sldId id="371"/>
            <p14:sldId id="372"/>
            <p14:sldId id="692"/>
            <p14:sldId id="693"/>
            <p14:sldId id="694"/>
            <p14:sldId id="695"/>
            <p14:sldId id="387"/>
            <p14:sldId id="388"/>
            <p14:sldId id="389"/>
            <p14:sldId id="390"/>
            <p14:sldId id="391"/>
            <p14:sldId id="392"/>
            <p14:sldId id="696"/>
            <p14:sldId id="705"/>
          </p14:sldIdLst>
        </p14:section>
        <p14:section name="TYT 08 MOL" id="{13013A6F-5068-4126-9004-F32E626EACCB}">
          <p14:sldIdLst>
            <p14:sldId id="706"/>
            <p14:sldId id="707"/>
            <p14:sldId id="708"/>
            <p14:sldId id="709"/>
            <p14:sldId id="710"/>
            <p14:sldId id="711"/>
            <p14:sldId id="712"/>
            <p14:sldId id="720"/>
            <p14:sldId id="721"/>
            <p14:sldId id="722"/>
            <p14:sldId id="723"/>
            <p14:sldId id="724"/>
            <p14:sldId id="725"/>
            <p14:sldId id="726"/>
            <p14:sldId id="730"/>
            <p14:sldId id="731"/>
            <p14:sldId id="732"/>
            <p14:sldId id="358"/>
            <p14:sldId id="733"/>
            <p14:sldId id="734"/>
            <p14:sldId id="739"/>
            <p14:sldId id="376"/>
            <p14:sldId id="743"/>
            <p14:sldId id="745"/>
            <p14:sldId id="746"/>
            <p14:sldId id="747"/>
            <p14:sldId id="384"/>
            <p14:sldId id="752"/>
            <p14:sldId id="753"/>
            <p14:sldId id="754"/>
            <p14:sldId id="756"/>
            <p14:sldId id="757"/>
            <p14:sldId id="758"/>
            <p14:sldId id="759"/>
            <p14:sldId id="760"/>
            <p14:sldId id="761"/>
            <p14:sldId id="763"/>
            <p14:sldId id="764"/>
            <p14:sldId id="765"/>
            <p14:sldId id="404"/>
            <p14:sldId id="770"/>
            <p14:sldId id="415"/>
            <p14:sldId id="772"/>
          </p14:sldIdLst>
        </p14:section>
        <p14:section name="TYT 09 TEPKİME TÜRLERİ" id="{17CA3D94-B905-46F4-9482-3EA8836C8093}">
          <p14:sldIdLst>
            <p14:sldId id="773"/>
            <p14:sldId id="774"/>
            <p14:sldId id="775"/>
            <p14:sldId id="776"/>
            <p14:sldId id="777"/>
            <p14:sldId id="780"/>
            <p14:sldId id="781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8"/>
            <p14:sldId id="799"/>
            <p14:sldId id="369"/>
            <p14:sldId id="370"/>
            <p14:sldId id="802"/>
            <p14:sldId id="803"/>
            <p14:sldId id="804"/>
            <p14:sldId id="805"/>
            <p14:sldId id="806"/>
            <p14:sldId id="807"/>
            <p14:sldId id="377"/>
            <p14:sldId id="808"/>
            <p14:sldId id="809"/>
            <p14:sldId id="810"/>
            <p14:sldId id="811"/>
            <p14:sldId id="813"/>
            <p14:sldId id="815"/>
            <p14:sldId id="816"/>
            <p14:sldId id="817"/>
            <p14:sldId id="818"/>
            <p14:sldId id="819"/>
            <p14:sldId id="824"/>
          </p14:sldIdLst>
        </p14:section>
        <p14:section name="TYT 10 KİMYASAL HESAPLAMALAR" id="{E1C83F56-3E04-4FDE-B314-A434F8B82573}">
          <p14:sldIdLst>
            <p14:sldId id="825"/>
            <p14:sldId id="826"/>
            <p14:sldId id="827"/>
            <p14:sldId id="828"/>
            <p14:sldId id="829"/>
            <p14:sldId id="832"/>
            <p14:sldId id="834"/>
            <p14:sldId id="835"/>
            <p14:sldId id="838"/>
            <p14:sldId id="844"/>
            <p14:sldId id="846"/>
            <p14:sldId id="850"/>
            <p14:sldId id="856"/>
            <p14:sldId id="859"/>
            <p14:sldId id="864"/>
            <p14:sldId id="869"/>
            <p14:sldId id="870"/>
            <p14:sldId id="873"/>
            <p14:sldId id="878"/>
            <p14:sldId id="880"/>
            <p14:sldId id="883"/>
            <p14:sldId id="886"/>
            <p14:sldId id="407"/>
            <p14:sldId id="410"/>
            <p14:sldId id="894"/>
            <p14:sldId id="895"/>
            <p14:sldId id="898"/>
          </p14:sldIdLst>
        </p14:section>
        <p14:section name="TYT 11 KARIŞIMLAR" id="{4D1E6DAB-70A8-4CC1-9D10-CA42A845518E}">
          <p14:sldIdLst>
            <p14:sldId id="899"/>
            <p14:sldId id="900"/>
            <p14:sldId id="426"/>
            <p14:sldId id="427"/>
            <p14:sldId id="428"/>
            <p14:sldId id="901"/>
            <p14:sldId id="433"/>
            <p14:sldId id="434"/>
            <p14:sldId id="435"/>
            <p14:sldId id="436"/>
            <p14:sldId id="437"/>
            <p14:sldId id="902"/>
            <p14:sldId id="903"/>
            <p14:sldId id="907"/>
            <p14:sldId id="447"/>
            <p14:sldId id="910"/>
            <p14:sldId id="455"/>
            <p14:sldId id="456"/>
            <p14:sldId id="457"/>
            <p14:sldId id="913"/>
            <p14:sldId id="914"/>
            <p14:sldId id="468"/>
            <p14:sldId id="469"/>
            <p14:sldId id="917"/>
            <p14:sldId id="918"/>
            <p14:sldId id="919"/>
            <p14:sldId id="920"/>
            <p14:sldId id="921"/>
            <p14:sldId id="475"/>
            <p14:sldId id="476"/>
            <p14:sldId id="477"/>
            <p14:sldId id="925"/>
            <p14:sldId id="926"/>
            <p14:sldId id="927"/>
            <p14:sldId id="928"/>
            <p14:sldId id="929"/>
            <p14:sldId id="488"/>
            <p14:sldId id="489"/>
            <p14:sldId id="490"/>
            <p14:sldId id="493"/>
            <p14:sldId id="494"/>
            <p14:sldId id="497"/>
            <p14:sldId id="932"/>
            <p14:sldId id="933"/>
            <p14:sldId id="501"/>
          </p14:sldIdLst>
        </p14:section>
        <p14:section name="TYT 12 ASİT BAZ TUZ" id="{2ECED058-F874-4704-85BF-3C8988E9FC70}">
          <p14:sldIdLst>
            <p14:sldId id="934"/>
            <p14:sldId id="936"/>
            <p14:sldId id="937"/>
            <p14:sldId id="938"/>
            <p14:sldId id="939"/>
            <p14:sldId id="940"/>
            <p14:sldId id="941"/>
            <p14:sldId id="942"/>
            <p14:sldId id="943"/>
            <p14:sldId id="944"/>
            <p14:sldId id="945"/>
            <p14:sldId id="946"/>
            <p14:sldId id="947"/>
            <p14:sldId id="948"/>
            <p14:sldId id="949"/>
            <p14:sldId id="950"/>
            <p14:sldId id="951"/>
            <p14:sldId id="952"/>
            <p14:sldId id="953"/>
            <p14:sldId id="954"/>
            <p14:sldId id="955"/>
            <p14:sldId id="956"/>
            <p14:sldId id="957"/>
            <p14:sldId id="958"/>
            <p14:sldId id="959"/>
            <p14:sldId id="960"/>
            <p14:sldId id="961"/>
            <p14:sldId id="962"/>
            <p14:sldId id="963"/>
            <p14:sldId id="964"/>
            <p14:sldId id="935"/>
          </p14:sldIdLst>
        </p14:section>
        <p14:section name="TYT 13 KİMYA HER YERDE" id="{2910F200-135D-4548-B773-5D61EEEDDFF4}">
          <p14:sldIdLst>
            <p14:sldId id="965"/>
            <p14:sldId id="967"/>
            <p14:sldId id="968"/>
            <p14:sldId id="969"/>
            <p14:sldId id="970"/>
            <p14:sldId id="971"/>
            <p14:sldId id="972"/>
            <p14:sldId id="973"/>
            <p14:sldId id="974"/>
            <p14:sldId id="975"/>
            <p14:sldId id="976"/>
            <p14:sldId id="977"/>
            <p14:sldId id="978"/>
            <p14:sldId id="979"/>
            <p14:sldId id="980"/>
            <p14:sldId id="981"/>
            <p14:sldId id="982"/>
            <p14:sldId id="983"/>
            <p14:sldId id="984"/>
            <p14:sldId id="985"/>
            <p14:sldId id="986"/>
            <p14:sldId id="987"/>
            <p14:sldId id="988"/>
            <p14:sldId id="989"/>
            <p14:sldId id="990"/>
            <p14:sldId id="991"/>
            <p14:sldId id="9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85196-6F11-4C88-934E-45D2FE345B46}" v="564" dt="2024-02-25T20:07:06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4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presProps" Target="pres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theme" Target="theme/theme1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microsoft.com/office/2016/11/relationships/changesInfo" Target="changesInfos/changesInfo1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viewProps" Target="viewProps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microsoft.com/office/2015/10/relationships/revisionInfo" Target="revisionInfo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DF685196-6F11-4C88-934E-45D2FE345B46}"/>
    <pc:docChg chg="undo custSel addSld delSld modSld sldOrd addSection delSection modSection">
      <pc:chgData name="mehmet sait özdemir" userId="dce2c172-62e6-4d50-b888-93ec6715f647" providerId="ADAL" clId="{DF685196-6F11-4C88-934E-45D2FE345B46}" dt="2024-02-25T20:07:06.388" v="2298"/>
      <pc:docMkLst>
        <pc:docMk/>
      </pc:docMkLst>
      <pc:sldChg chg="delSp del mod setBg">
        <pc:chgData name="mehmet sait özdemir" userId="dce2c172-62e6-4d50-b888-93ec6715f647" providerId="ADAL" clId="{DF685196-6F11-4C88-934E-45D2FE345B46}" dt="2024-02-23T02:54:34.416" v="6" actId="2696"/>
        <pc:sldMkLst>
          <pc:docMk/>
          <pc:sldMk cId="1965311177" sldId="256"/>
        </pc:sldMkLst>
        <pc:spChg chg="del">
          <ac:chgData name="mehmet sait özdemir" userId="dce2c172-62e6-4d50-b888-93ec6715f647" providerId="ADAL" clId="{DF685196-6F11-4C88-934E-45D2FE345B46}" dt="2024-02-23T02:54:29.866" v="5" actId="478"/>
          <ac:spMkLst>
            <pc:docMk/>
            <pc:sldMk cId="1965311177" sldId="25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4:27.925" v="4" actId="478"/>
          <ac:spMkLst>
            <pc:docMk/>
            <pc:sldMk cId="1965311177" sldId="256"/>
            <ac:spMk id="11" creationId="{11AEB6E0-9CC4-2371-D63A-A0CE701052E6}"/>
          </ac:spMkLst>
        </pc:spChg>
      </pc:sldChg>
      <pc:sldChg chg="del">
        <pc:chgData name="mehmet sait özdemir" userId="dce2c172-62e6-4d50-b888-93ec6715f647" providerId="ADAL" clId="{DF685196-6F11-4C88-934E-45D2FE345B46}" dt="2024-02-23T03:03:21.185" v="73" actId="2696"/>
        <pc:sldMkLst>
          <pc:docMk/>
          <pc:sldMk cId="3890991264" sldId="257"/>
        </pc:sldMkLst>
      </pc:sldChg>
      <pc:sldChg chg="del setBg">
        <pc:chgData name="mehmet sait özdemir" userId="dce2c172-62e6-4d50-b888-93ec6715f647" providerId="ADAL" clId="{DF685196-6F11-4C88-934E-45D2FE345B46}" dt="2024-02-23T02:54:37.402" v="7" actId="2696"/>
        <pc:sldMkLst>
          <pc:docMk/>
          <pc:sldMk cId="1080272139" sldId="258"/>
        </pc:sldMkLst>
      </pc:sldChg>
      <pc:sldChg chg="del setBg">
        <pc:chgData name="mehmet sait özdemir" userId="dce2c172-62e6-4d50-b888-93ec6715f647" providerId="ADAL" clId="{DF685196-6F11-4C88-934E-45D2FE345B46}" dt="2024-02-23T03:58:31.272" v="537" actId="47"/>
        <pc:sldMkLst>
          <pc:docMk/>
          <pc:sldMk cId="4128772191" sldId="258"/>
        </pc:sldMkLst>
      </pc:sldChg>
      <pc:sldChg chg="addSp delSp modSp mod setBg">
        <pc:chgData name="mehmet sait özdemir" userId="dce2c172-62e6-4d50-b888-93ec6715f647" providerId="ADAL" clId="{DF685196-6F11-4C88-934E-45D2FE345B46}" dt="2024-02-23T03:03:23.657" v="74"/>
        <pc:sldMkLst>
          <pc:docMk/>
          <pc:sldMk cId="1659682441" sldId="259"/>
        </pc:sldMkLst>
        <pc:spChg chg="add mod">
          <ac:chgData name="mehmet sait özdemir" userId="dce2c172-62e6-4d50-b888-93ec6715f647" providerId="ADAL" clId="{DF685196-6F11-4C88-934E-45D2FE345B46}" dt="2024-02-23T03:03:23.657" v="74"/>
          <ac:spMkLst>
            <pc:docMk/>
            <pc:sldMk cId="1659682441" sldId="259"/>
            <ac:spMk id="2" creationId="{7D1265FF-FB73-F936-630B-4E39D0A0672A}"/>
          </ac:spMkLst>
        </pc:spChg>
        <pc:spChg chg="del">
          <ac:chgData name="mehmet sait özdemir" userId="dce2c172-62e6-4d50-b888-93ec6715f647" providerId="ADAL" clId="{DF685196-6F11-4C88-934E-45D2FE345B46}" dt="2024-02-23T02:54:42.243" v="9" actId="478"/>
          <ac:spMkLst>
            <pc:docMk/>
            <pc:sldMk cId="1659682441" sldId="25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4:40.586" v="8" actId="478"/>
          <ac:spMkLst>
            <pc:docMk/>
            <pc:sldMk cId="1659682441" sldId="25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5T20:01:27.167" v="2287"/>
        <pc:sldMkLst>
          <pc:docMk/>
          <pc:sldMk cId="3194276539" sldId="260"/>
        </pc:sldMkLst>
        <pc:spChg chg="add mod">
          <ac:chgData name="mehmet sait özdemir" userId="dce2c172-62e6-4d50-b888-93ec6715f647" providerId="ADAL" clId="{DF685196-6F11-4C88-934E-45D2FE345B46}" dt="2024-02-23T03:03:25.895" v="75"/>
          <ac:spMkLst>
            <pc:docMk/>
            <pc:sldMk cId="3194276539" sldId="260"/>
            <ac:spMk id="2" creationId="{40F07AC8-911C-C0B8-F401-5486880006B0}"/>
          </ac:spMkLst>
        </pc:spChg>
        <pc:spChg chg="del">
          <ac:chgData name="mehmet sait özdemir" userId="dce2c172-62e6-4d50-b888-93ec6715f647" providerId="ADAL" clId="{DF685196-6F11-4C88-934E-45D2FE345B46}" dt="2024-02-23T02:54:47.139" v="10" actId="478"/>
          <ac:spMkLst>
            <pc:docMk/>
            <pc:sldMk cId="3194276539" sldId="26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4:48.924" v="11" actId="478"/>
          <ac:spMkLst>
            <pc:docMk/>
            <pc:sldMk cId="3194276539" sldId="260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5T20:01:27.167" v="2287"/>
          <ac:picMkLst>
            <pc:docMk/>
            <pc:sldMk cId="3194276539" sldId="260"/>
            <ac:picMk id="3" creationId="{03D9F914-9695-1AF5-4878-5F6A93062344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03:30.410" v="76"/>
        <pc:sldMkLst>
          <pc:docMk/>
          <pc:sldMk cId="3851819007" sldId="261"/>
        </pc:sldMkLst>
        <pc:spChg chg="add mod">
          <ac:chgData name="mehmet sait özdemir" userId="dce2c172-62e6-4d50-b888-93ec6715f647" providerId="ADAL" clId="{DF685196-6F11-4C88-934E-45D2FE345B46}" dt="2024-02-23T03:03:30.410" v="76"/>
          <ac:spMkLst>
            <pc:docMk/>
            <pc:sldMk cId="3851819007" sldId="261"/>
            <ac:spMk id="2" creationId="{19F56F83-247B-CB99-4FAF-FEA464C69C9D}"/>
          </ac:spMkLst>
        </pc:spChg>
        <pc:spChg chg="del">
          <ac:chgData name="mehmet sait özdemir" userId="dce2c172-62e6-4d50-b888-93ec6715f647" providerId="ADAL" clId="{DF685196-6F11-4C88-934E-45D2FE345B46}" dt="2024-02-23T02:54:55.687" v="12" actId="478"/>
          <ac:spMkLst>
            <pc:docMk/>
            <pc:sldMk cId="3851819007" sldId="26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4:55.687" v="12" actId="478"/>
          <ac:spMkLst>
            <pc:docMk/>
            <pc:sldMk cId="3851819007" sldId="261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18:14.327" v="194"/>
        <pc:sldMkLst>
          <pc:docMk/>
          <pc:sldMk cId="648796684" sldId="262"/>
        </pc:sldMkLst>
        <pc:spChg chg="add del mod">
          <ac:chgData name="mehmet sait özdemir" userId="dce2c172-62e6-4d50-b888-93ec6715f647" providerId="ADAL" clId="{DF685196-6F11-4C88-934E-45D2FE345B46}" dt="2024-02-23T03:18:13.364" v="193" actId="478"/>
          <ac:spMkLst>
            <pc:docMk/>
            <pc:sldMk cId="648796684" sldId="262"/>
            <ac:spMk id="2" creationId="{D984CAAC-4077-A7E4-7A46-DE52E5680AAE}"/>
          </ac:spMkLst>
        </pc:spChg>
        <pc:spChg chg="add mod">
          <ac:chgData name="mehmet sait özdemir" userId="dce2c172-62e6-4d50-b888-93ec6715f647" providerId="ADAL" clId="{DF685196-6F11-4C88-934E-45D2FE345B46}" dt="2024-02-23T03:18:14.327" v="194"/>
          <ac:spMkLst>
            <pc:docMk/>
            <pc:sldMk cId="648796684" sldId="262"/>
            <ac:spMk id="4" creationId="{C17717EC-3D94-94BE-2C20-4C2773A15372}"/>
          </ac:spMkLst>
        </pc:spChg>
        <pc:spChg chg="del">
          <ac:chgData name="mehmet sait özdemir" userId="dce2c172-62e6-4d50-b888-93ec6715f647" providerId="ADAL" clId="{DF685196-6F11-4C88-934E-45D2FE345B46}" dt="2024-02-23T03:17:45.578" v="184" actId="478"/>
          <ac:spMkLst>
            <pc:docMk/>
            <pc:sldMk cId="648796684" sldId="26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7:45.578" v="184" actId="478"/>
          <ac:spMkLst>
            <pc:docMk/>
            <pc:sldMk cId="648796684" sldId="26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2:55:09.848" v="13" actId="2696"/>
        <pc:sldMkLst>
          <pc:docMk/>
          <pc:sldMk cId="2722358022" sldId="262"/>
        </pc:sldMkLst>
      </pc:sldChg>
      <pc:sldChg chg="del setBg">
        <pc:chgData name="mehmet sait özdemir" userId="dce2c172-62e6-4d50-b888-93ec6715f647" providerId="ADAL" clId="{DF685196-6F11-4C88-934E-45D2FE345B46}" dt="2024-02-23T02:55:09.848" v="13" actId="2696"/>
        <pc:sldMkLst>
          <pc:docMk/>
          <pc:sldMk cId="754431057" sldId="263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18:17.968" v="196"/>
        <pc:sldMkLst>
          <pc:docMk/>
          <pc:sldMk cId="3224148420" sldId="263"/>
        </pc:sldMkLst>
        <pc:spChg chg="add del mod">
          <ac:chgData name="mehmet sait özdemir" userId="dce2c172-62e6-4d50-b888-93ec6715f647" providerId="ADAL" clId="{DF685196-6F11-4C88-934E-45D2FE345B46}" dt="2024-02-23T03:18:16.833" v="195" actId="478"/>
          <ac:spMkLst>
            <pc:docMk/>
            <pc:sldMk cId="3224148420" sldId="263"/>
            <ac:spMk id="2" creationId="{D5A4189D-7439-205D-BCE5-4C49BF767107}"/>
          </ac:spMkLst>
        </pc:spChg>
        <pc:spChg chg="add mod">
          <ac:chgData name="mehmet sait özdemir" userId="dce2c172-62e6-4d50-b888-93ec6715f647" providerId="ADAL" clId="{DF685196-6F11-4C88-934E-45D2FE345B46}" dt="2024-02-23T03:18:17.968" v="196"/>
          <ac:spMkLst>
            <pc:docMk/>
            <pc:sldMk cId="3224148420" sldId="263"/>
            <ac:spMk id="4" creationId="{84E7C0EF-286B-A6F7-A3E6-64F0344B51C1}"/>
          </ac:spMkLst>
        </pc:spChg>
        <pc:spChg chg="del mod">
          <ac:chgData name="mehmet sait özdemir" userId="dce2c172-62e6-4d50-b888-93ec6715f647" providerId="ADAL" clId="{DF685196-6F11-4C88-934E-45D2FE345B46}" dt="2024-02-23T03:17:51.298" v="187" actId="478"/>
          <ac:spMkLst>
            <pc:docMk/>
            <pc:sldMk cId="3224148420" sldId="263"/>
            <ac:spMk id="10" creationId="{C01B14AE-7EE6-3902-15C9-294DB17EF523}"/>
          </ac:spMkLst>
        </pc:spChg>
        <pc:spChg chg="del mod">
          <ac:chgData name="mehmet sait özdemir" userId="dce2c172-62e6-4d50-b888-93ec6715f647" providerId="ADAL" clId="{DF685196-6F11-4C88-934E-45D2FE345B46}" dt="2024-02-23T03:17:51.298" v="187" actId="478"/>
          <ac:spMkLst>
            <pc:docMk/>
            <pc:sldMk cId="3224148420" sldId="263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18:22.633" v="198"/>
        <pc:sldMkLst>
          <pc:docMk/>
          <pc:sldMk cId="545156852" sldId="264"/>
        </pc:sldMkLst>
        <pc:spChg chg="add mod">
          <ac:chgData name="mehmet sait özdemir" userId="dce2c172-62e6-4d50-b888-93ec6715f647" providerId="ADAL" clId="{DF685196-6F11-4C88-934E-45D2FE345B46}" dt="2024-02-23T03:18:22.633" v="198"/>
          <ac:spMkLst>
            <pc:docMk/>
            <pc:sldMk cId="545156852" sldId="264"/>
            <ac:spMk id="2" creationId="{12B916A4-01A8-31ED-A391-4D12BFB3A70C}"/>
          </ac:spMkLst>
        </pc:spChg>
        <pc:spChg chg="del">
          <ac:chgData name="mehmet sait özdemir" userId="dce2c172-62e6-4d50-b888-93ec6715f647" providerId="ADAL" clId="{DF685196-6F11-4C88-934E-45D2FE345B46}" dt="2024-02-23T03:18:21.463" v="197" actId="478"/>
          <ac:spMkLst>
            <pc:docMk/>
            <pc:sldMk cId="545156852" sldId="26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8:21.463" v="197" actId="478"/>
          <ac:spMkLst>
            <pc:docMk/>
            <pc:sldMk cId="545156852" sldId="26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34.379" v="77"/>
        <pc:sldMkLst>
          <pc:docMk/>
          <pc:sldMk cId="4219241695" sldId="265"/>
        </pc:sldMkLst>
        <pc:spChg chg="add mod">
          <ac:chgData name="mehmet sait özdemir" userId="dce2c172-62e6-4d50-b888-93ec6715f647" providerId="ADAL" clId="{DF685196-6F11-4C88-934E-45D2FE345B46}" dt="2024-02-23T03:03:34.379" v="77"/>
          <ac:spMkLst>
            <pc:docMk/>
            <pc:sldMk cId="4219241695" sldId="265"/>
            <ac:spMk id="2" creationId="{A87E0023-7F92-11B8-A670-E0F743ECDBC1}"/>
          </ac:spMkLst>
        </pc:spChg>
        <pc:spChg chg="del">
          <ac:chgData name="mehmet sait özdemir" userId="dce2c172-62e6-4d50-b888-93ec6715f647" providerId="ADAL" clId="{DF685196-6F11-4C88-934E-45D2FE345B46}" dt="2024-02-23T02:56:43.882" v="18" actId="478"/>
          <ac:spMkLst>
            <pc:docMk/>
            <pc:sldMk cId="4219241695" sldId="26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6:44.929" v="19" actId="478"/>
          <ac:spMkLst>
            <pc:docMk/>
            <pc:sldMk cId="4219241695" sldId="265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2:56:39.753" v="17"/>
          <ac:picMkLst>
            <pc:docMk/>
            <pc:sldMk cId="4219241695" sldId="265"/>
            <ac:picMk id="3" creationId="{91C7E163-BEFF-EB93-EF86-19212DC60FA1}"/>
          </ac:picMkLst>
        </pc:picChg>
      </pc:sldChg>
      <pc:sldChg chg="addSp delSp modSp add del mod setBg">
        <pc:chgData name="mehmet sait özdemir" userId="dce2c172-62e6-4d50-b888-93ec6715f647" providerId="ADAL" clId="{DF685196-6F11-4C88-934E-45D2FE345B46}" dt="2024-02-23T03:18:31.523" v="202"/>
        <pc:sldMkLst>
          <pc:docMk/>
          <pc:sldMk cId="1079395404" sldId="266"/>
        </pc:sldMkLst>
        <pc:spChg chg="add mod">
          <ac:chgData name="mehmet sait özdemir" userId="dce2c172-62e6-4d50-b888-93ec6715f647" providerId="ADAL" clId="{DF685196-6F11-4C88-934E-45D2FE345B46}" dt="2024-02-23T03:18:31.523" v="202"/>
          <ac:spMkLst>
            <pc:docMk/>
            <pc:sldMk cId="1079395404" sldId="266"/>
            <ac:spMk id="2" creationId="{F670A4E8-C5FE-3B06-F04E-C086B8FA62F3}"/>
          </ac:spMkLst>
        </pc:spChg>
        <pc:spChg chg="del">
          <ac:chgData name="mehmet sait özdemir" userId="dce2c172-62e6-4d50-b888-93ec6715f647" providerId="ADAL" clId="{DF685196-6F11-4C88-934E-45D2FE345B46}" dt="2024-02-23T03:18:30.186" v="201" actId="478"/>
          <ac:spMkLst>
            <pc:docMk/>
            <pc:sldMk cId="1079395404" sldId="26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8:30.186" v="201" actId="478"/>
          <ac:spMkLst>
            <pc:docMk/>
            <pc:sldMk cId="1079395404" sldId="26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2:55:55.033" v="14" actId="2696"/>
        <pc:sldMkLst>
          <pc:docMk/>
          <pc:sldMk cId="2723805649" sldId="266"/>
        </pc:sldMkLst>
      </pc:sldChg>
      <pc:sldChg chg="addSp delSp modSp mod setBg">
        <pc:chgData name="mehmet sait özdemir" userId="dce2c172-62e6-4d50-b888-93ec6715f647" providerId="ADAL" clId="{DF685196-6F11-4C88-934E-45D2FE345B46}" dt="2024-02-23T03:03:39.035" v="81" actId="1036"/>
        <pc:sldMkLst>
          <pc:docMk/>
          <pc:sldMk cId="2961867833" sldId="267"/>
        </pc:sldMkLst>
        <pc:spChg chg="add mod">
          <ac:chgData name="mehmet sait özdemir" userId="dce2c172-62e6-4d50-b888-93ec6715f647" providerId="ADAL" clId="{DF685196-6F11-4C88-934E-45D2FE345B46}" dt="2024-02-23T03:03:39.035" v="81" actId="1036"/>
          <ac:spMkLst>
            <pc:docMk/>
            <pc:sldMk cId="2961867833" sldId="267"/>
            <ac:spMk id="2" creationId="{EC0015EC-AF38-3C9D-FDF8-EF0A039F7A2F}"/>
          </ac:spMkLst>
        </pc:spChg>
        <pc:spChg chg="del">
          <ac:chgData name="mehmet sait özdemir" userId="dce2c172-62e6-4d50-b888-93ec6715f647" providerId="ADAL" clId="{DF685196-6F11-4C88-934E-45D2FE345B46}" dt="2024-02-23T02:56:22.896" v="15" actId="478"/>
          <ac:spMkLst>
            <pc:docMk/>
            <pc:sldMk cId="2961867833" sldId="26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6:22.896" v="15" actId="478"/>
          <ac:spMkLst>
            <pc:docMk/>
            <pc:sldMk cId="2961867833" sldId="26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40.872" v="82"/>
        <pc:sldMkLst>
          <pc:docMk/>
          <pc:sldMk cId="451583207" sldId="268"/>
        </pc:sldMkLst>
        <pc:spChg chg="add mod">
          <ac:chgData name="mehmet sait özdemir" userId="dce2c172-62e6-4d50-b888-93ec6715f647" providerId="ADAL" clId="{DF685196-6F11-4C88-934E-45D2FE345B46}" dt="2024-02-23T03:03:40.872" v="82"/>
          <ac:spMkLst>
            <pc:docMk/>
            <pc:sldMk cId="451583207" sldId="268"/>
            <ac:spMk id="2" creationId="{86F2AE6B-19C0-2872-EDB3-313F277AE9B8}"/>
          </ac:spMkLst>
        </pc:spChg>
        <pc:spChg chg="del">
          <ac:chgData name="mehmet sait özdemir" userId="dce2c172-62e6-4d50-b888-93ec6715f647" providerId="ADAL" clId="{DF685196-6F11-4C88-934E-45D2FE345B46}" dt="2024-02-23T02:58:13.275" v="20" actId="478"/>
          <ac:spMkLst>
            <pc:docMk/>
            <pc:sldMk cId="451583207" sldId="26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8:13.275" v="20" actId="478"/>
          <ac:spMkLst>
            <pc:docMk/>
            <pc:sldMk cId="451583207" sldId="268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2:58:19.695" v="21"/>
          <ac:picMkLst>
            <pc:docMk/>
            <pc:sldMk cId="451583207" sldId="268"/>
            <ac:picMk id="3" creationId="{1C8F2E5E-14B8-DB84-9C17-4B537E4EA531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03:42.926" v="83"/>
        <pc:sldMkLst>
          <pc:docMk/>
          <pc:sldMk cId="1653083517" sldId="269"/>
        </pc:sldMkLst>
        <pc:spChg chg="add mod">
          <ac:chgData name="mehmet sait özdemir" userId="dce2c172-62e6-4d50-b888-93ec6715f647" providerId="ADAL" clId="{DF685196-6F11-4C88-934E-45D2FE345B46}" dt="2024-02-23T03:03:42.926" v="83"/>
          <ac:spMkLst>
            <pc:docMk/>
            <pc:sldMk cId="1653083517" sldId="269"/>
            <ac:spMk id="2" creationId="{E6C2A1B6-59A8-AC1F-C31B-2CDEAEA6AC79}"/>
          </ac:spMkLst>
        </pc:spChg>
        <pc:spChg chg="del">
          <ac:chgData name="mehmet sait özdemir" userId="dce2c172-62e6-4d50-b888-93ec6715f647" providerId="ADAL" clId="{DF685196-6F11-4C88-934E-45D2FE345B46}" dt="2024-02-23T02:58:27.817" v="22" actId="478"/>
          <ac:spMkLst>
            <pc:docMk/>
            <pc:sldMk cId="1653083517" sldId="26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8:27.817" v="22" actId="478"/>
          <ac:spMkLst>
            <pc:docMk/>
            <pc:sldMk cId="1653083517" sldId="26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44.536" v="84"/>
        <pc:sldMkLst>
          <pc:docMk/>
          <pc:sldMk cId="1617440503" sldId="270"/>
        </pc:sldMkLst>
        <pc:spChg chg="add mod">
          <ac:chgData name="mehmet sait özdemir" userId="dce2c172-62e6-4d50-b888-93ec6715f647" providerId="ADAL" clId="{DF685196-6F11-4C88-934E-45D2FE345B46}" dt="2024-02-23T03:03:44.536" v="84"/>
          <ac:spMkLst>
            <pc:docMk/>
            <pc:sldMk cId="1617440503" sldId="270"/>
            <ac:spMk id="2" creationId="{22BB5DAC-A4F5-E65D-E612-0172150DEC91}"/>
          </ac:spMkLst>
        </pc:spChg>
        <pc:spChg chg="del">
          <ac:chgData name="mehmet sait özdemir" userId="dce2c172-62e6-4d50-b888-93ec6715f647" providerId="ADAL" clId="{DF685196-6F11-4C88-934E-45D2FE345B46}" dt="2024-02-23T02:58:31.865" v="23" actId="478"/>
          <ac:spMkLst>
            <pc:docMk/>
            <pc:sldMk cId="1617440503" sldId="27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8:31.865" v="23" actId="478"/>
          <ac:spMkLst>
            <pc:docMk/>
            <pc:sldMk cId="1617440503" sldId="270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2:58:35.535" v="24" actId="14100"/>
          <ac:picMkLst>
            <pc:docMk/>
            <pc:sldMk cId="1617440503" sldId="270"/>
            <ac:picMk id="3" creationId="{90D35E84-7C51-6B7E-FD1F-C012F9D77040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03:45.408" v="85"/>
        <pc:sldMkLst>
          <pc:docMk/>
          <pc:sldMk cId="1627848140" sldId="271"/>
        </pc:sldMkLst>
        <pc:spChg chg="add mod">
          <ac:chgData name="mehmet sait özdemir" userId="dce2c172-62e6-4d50-b888-93ec6715f647" providerId="ADAL" clId="{DF685196-6F11-4C88-934E-45D2FE345B46}" dt="2024-02-23T03:03:45.408" v="85"/>
          <ac:spMkLst>
            <pc:docMk/>
            <pc:sldMk cId="1627848140" sldId="271"/>
            <ac:spMk id="2" creationId="{AE26525E-EE55-4B3F-00DC-9A55F34640C5}"/>
          </ac:spMkLst>
        </pc:spChg>
        <pc:spChg chg="del">
          <ac:chgData name="mehmet sait özdemir" userId="dce2c172-62e6-4d50-b888-93ec6715f647" providerId="ADAL" clId="{DF685196-6F11-4C88-934E-45D2FE345B46}" dt="2024-02-23T02:58:46.259" v="25" actId="478"/>
          <ac:spMkLst>
            <pc:docMk/>
            <pc:sldMk cId="1627848140" sldId="27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8:46.259" v="25" actId="478"/>
          <ac:spMkLst>
            <pc:docMk/>
            <pc:sldMk cId="1627848140" sldId="27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46.908" v="86"/>
        <pc:sldMkLst>
          <pc:docMk/>
          <pc:sldMk cId="2328595695" sldId="272"/>
        </pc:sldMkLst>
        <pc:spChg chg="add mod">
          <ac:chgData name="mehmet sait özdemir" userId="dce2c172-62e6-4d50-b888-93ec6715f647" providerId="ADAL" clId="{DF685196-6F11-4C88-934E-45D2FE345B46}" dt="2024-02-23T03:03:46.908" v="86"/>
          <ac:spMkLst>
            <pc:docMk/>
            <pc:sldMk cId="2328595695" sldId="272"/>
            <ac:spMk id="2" creationId="{CD58F497-2D5D-E0CB-6D1A-B41130302FFF}"/>
          </ac:spMkLst>
        </pc:spChg>
        <pc:spChg chg="del">
          <ac:chgData name="mehmet sait özdemir" userId="dce2c172-62e6-4d50-b888-93ec6715f647" providerId="ADAL" clId="{DF685196-6F11-4C88-934E-45D2FE345B46}" dt="2024-02-23T02:58:49.802" v="26" actId="478"/>
          <ac:spMkLst>
            <pc:docMk/>
            <pc:sldMk cId="2328595695" sldId="27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8:49.802" v="26" actId="478"/>
          <ac:spMkLst>
            <pc:docMk/>
            <pc:sldMk cId="2328595695" sldId="27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47.637" v="87"/>
        <pc:sldMkLst>
          <pc:docMk/>
          <pc:sldMk cId="2481161751" sldId="273"/>
        </pc:sldMkLst>
        <pc:spChg chg="add mod">
          <ac:chgData name="mehmet sait özdemir" userId="dce2c172-62e6-4d50-b888-93ec6715f647" providerId="ADAL" clId="{DF685196-6F11-4C88-934E-45D2FE345B46}" dt="2024-02-23T03:03:47.637" v="87"/>
          <ac:spMkLst>
            <pc:docMk/>
            <pc:sldMk cId="2481161751" sldId="273"/>
            <ac:spMk id="2" creationId="{C384C13D-C62C-C2E7-BA7A-356B1D6D3D56}"/>
          </ac:spMkLst>
        </pc:spChg>
        <pc:spChg chg="del">
          <ac:chgData name="mehmet sait özdemir" userId="dce2c172-62e6-4d50-b888-93ec6715f647" providerId="ADAL" clId="{DF685196-6F11-4C88-934E-45D2FE345B46}" dt="2024-02-23T02:58:53.987" v="27" actId="478"/>
          <ac:spMkLst>
            <pc:docMk/>
            <pc:sldMk cId="2481161751" sldId="27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8:53.987" v="27" actId="478"/>
          <ac:spMkLst>
            <pc:docMk/>
            <pc:sldMk cId="2481161751" sldId="273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2:59:00.617" v="28"/>
          <ac:picMkLst>
            <pc:docMk/>
            <pc:sldMk cId="2481161751" sldId="273"/>
            <ac:picMk id="3" creationId="{2B7D6F8D-FA9C-297B-8CF2-9F82EFD91D51}"/>
          </ac:picMkLst>
        </pc:picChg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1727511352" sldId="274"/>
        </pc:sldMkLst>
      </pc:sldChg>
      <pc:sldChg chg="del setBg">
        <pc:chgData name="mehmet sait özdemir" userId="dce2c172-62e6-4d50-b888-93ec6715f647" providerId="ADAL" clId="{DF685196-6F11-4C88-934E-45D2FE345B46}" dt="2024-02-23T02:59:40.970" v="30" actId="47"/>
        <pc:sldMkLst>
          <pc:docMk/>
          <pc:sldMk cId="1928194947" sldId="274"/>
        </pc:sldMkLst>
      </pc:sldChg>
      <pc:sldChg chg="add del setBg">
        <pc:chgData name="mehmet sait özdemir" userId="dce2c172-62e6-4d50-b888-93ec6715f647" providerId="ADAL" clId="{DF685196-6F11-4C88-934E-45D2FE345B46}" dt="2024-02-23T03:19:02.869" v="210" actId="47"/>
        <pc:sldMkLst>
          <pc:docMk/>
          <pc:sldMk cId="2765407756" sldId="274"/>
        </pc:sldMkLst>
      </pc:sldChg>
      <pc:sldChg chg="del setBg">
        <pc:chgData name="mehmet sait özdemir" userId="dce2c172-62e6-4d50-b888-93ec6715f647" providerId="ADAL" clId="{DF685196-6F11-4C88-934E-45D2FE345B46}" dt="2024-02-23T03:46:49.347" v="392" actId="47"/>
        <pc:sldMkLst>
          <pc:docMk/>
          <pc:sldMk cId="3279282886" sldId="274"/>
        </pc:sldMkLst>
      </pc:sldChg>
      <pc:sldChg chg="del setBg">
        <pc:chgData name="mehmet sait özdemir" userId="dce2c172-62e6-4d50-b888-93ec6715f647" providerId="ADAL" clId="{DF685196-6F11-4C88-934E-45D2FE345B46}" dt="2024-02-23T03:46:49.347" v="392" actId="47"/>
        <pc:sldMkLst>
          <pc:docMk/>
          <pc:sldMk cId="1985601227" sldId="275"/>
        </pc:sldMkLst>
      </pc:sldChg>
      <pc:sldChg chg="add del setBg">
        <pc:chgData name="mehmet sait özdemir" userId="dce2c172-62e6-4d50-b888-93ec6715f647" providerId="ADAL" clId="{DF685196-6F11-4C88-934E-45D2FE345B46}" dt="2024-02-23T03:19:02.869" v="210" actId="47"/>
        <pc:sldMkLst>
          <pc:docMk/>
          <pc:sldMk cId="2887124843" sldId="275"/>
        </pc:sldMkLst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3117534908" sldId="275"/>
        </pc:sldMkLst>
      </pc:sldChg>
      <pc:sldChg chg="del setBg">
        <pc:chgData name="mehmet sait özdemir" userId="dce2c172-62e6-4d50-b888-93ec6715f647" providerId="ADAL" clId="{DF685196-6F11-4C88-934E-45D2FE345B46}" dt="2024-02-23T02:59:40.970" v="30" actId="47"/>
        <pc:sldMkLst>
          <pc:docMk/>
          <pc:sldMk cId="4027688722" sldId="275"/>
        </pc:sldMkLst>
      </pc:sldChg>
      <pc:sldChg chg="del setBg">
        <pc:chgData name="mehmet sait özdemir" userId="dce2c172-62e6-4d50-b888-93ec6715f647" providerId="ADAL" clId="{DF685196-6F11-4C88-934E-45D2FE345B46}" dt="2024-02-23T02:59:40.970" v="30" actId="47"/>
        <pc:sldMkLst>
          <pc:docMk/>
          <pc:sldMk cId="1512161356" sldId="276"/>
        </pc:sldMkLst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2201870570" sldId="276"/>
        </pc:sldMkLst>
      </pc:sldChg>
      <pc:sldChg chg="add del setBg">
        <pc:chgData name="mehmet sait özdemir" userId="dce2c172-62e6-4d50-b888-93ec6715f647" providerId="ADAL" clId="{DF685196-6F11-4C88-934E-45D2FE345B46}" dt="2024-02-23T03:19:02.869" v="210" actId="47"/>
        <pc:sldMkLst>
          <pc:docMk/>
          <pc:sldMk cId="3202162463" sldId="276"/>
        </pc:sldMkLst>
      </pc:sldChg>
      <pc:sldChg chg="del setBg">
        <pc:chgData name="mehmet sait özdemir" userId="dce2c172-62e6-4d50-b888-93ec6715f647" providerId="ADAL" clId="{DF685196-6F11-4C88-934E-45D2FE345B46}" dt="2024-02-23T03:46:49.347" v="392" actId="47"/>
        <pc:sldMkLst>
          <pc:docMk/>
          <pc:sldMk cId="4024110998" sldId="276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19:08.869" v="212"/>
        <pc:sldMkLst>
          <pc:docMk/>
          <pc:sldMk cId="1534135421" sldId="277"/>
        </pc:sldMkLst>
        <pc:spChg chg="add mod">
          <ac:chgData name="mehmet sait özdemir" userId="dce2c172-62e6-4d50-b888-93ec6715f647" providerId="ADAL" clId="{DF685196-6F11-4C88-934E-45D2FE345B46}" dt="2024-02-23T03:19:08.869" v="212"/>
          <ac:spMkLst>
            <pc:docMk/>
            <pc:sldMk cId="1534135421" sldId="277"/>
            <ac:spMk id="2" creationId="{F778144C-20D4-9EEE-69F7-0BAEEBCCBDC8}"/>
          </ac:spMkLst>
        </pc:spChg>
        <pc:spChg chg="del">
          <ac:chgData name="mehmet sait özdemir" userId="dce2c172-62e6-4d50-b888-93ec6715f647" providerId="ADAL" clId="{DF685196-6F11-4C88-934E-45D2FE345B46}" dt="2024-02-23T03:19:07.862" v="211" actId="478"/>
          <ac:spMkLst>
            <pc:docMk/>
            <pc:sldMk cId="1534135421" sldId="27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9:07.862" v="211" actId="478"/>
          <ac:spMkLst>
            <pc:docMk/>
            <pc:sldMk cId="1534135421" sldId="277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2:59:31.675" v="29" actId="47"/>
        <pc:sldMkLst>
          <pc:docMk/>
          <pc:sldMk cId="2721514956" sldId="277"/>
        </pc:sldMkLst>
      </pc:sldChg>
      <pc:sldChg chg="addSp delSp modSp mod setBg">
        <pc:chgData name="mehmet sait özdemir" userId="dce2c172-62e6-4d50-b888-93ec6715f647" providerId="ADAL" clId="{DF685196-6F11-4C88-934E-45D2FE345B46}" dt="2024-02-23T03:03:48.649" v="88"/>
        <pc:sldMkLst>
          <pc:docMk/>
          <pc:sldMk cId="2455056474" sldId="278"/>
        </pc:sldMkLst>
        <pc:spChg chg="add mod">
          <ac:chgData name="mehmet sait özdemir" userId="dce2c172-62e6-4d50-b888-93ec6715f647" providerId="ADAL" clId="{DF685196-6F11-4C88-934E-45D2FE345B46}" dt="2024-02-23T03:03:48.649" v="88"/>
          <ac:spMkLst>
            <pc:docMk/>
            <pc:sldMk cId="2455056474" sldId="278"/>
            <ac:spMk id="2" creationId="{3CA702ED-5EA2-F9CF-A63C-8B9FC1EED4E6}"/>
          </ac:spMkLst>
        </pc:spChg>
        <pc:spChg chg="del">
          <ac:chgData name="mehmet sait özdemir" userId="dce2c172-62e6-4d50-b888-93ec6715f647" providerId="ADAL" clId="{DF685196-6F11-4C88-934E-45D2FE345B46}" dt="2024-02-23T02:59:47.548" v="31" actId="478"/>
          <ac:spMkLst>
            <pc:docMk/>
            <pc:sldMk cId="2455056474" sldId="27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2:59:48.981" v="32" actId="478"/>
          <ac:spMkLst>
            <pc:docMk/>
            <pc:sldMk cId="2455056474" sldId="27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49.985" v="89"/>
        <pc:sldMkLst>
          <pc:docMk/>
          <pc:sldMk cId="300582914" sldId="279"/>
        </pc:sldMkLst>
        <pc:spChg chg="add mod">
          <ac:chgData name="mehmet sait özdemir" userId="dce2c172-62e6-4d50-b888-93ec6715f647" providerId="ADAL" clId="{DF685196-6F11-4C88-934E-45D2FE345B46}" dt="2024-02-23T03:03:49.985" v="89"/>
          <ac:spMkLst>
            <pc:docMk/>
            <pc:sldMk cId="300582914" sldId="279"/>
            <ac:spMk id="2" creationId="{C957B58F-8F56-9BC2-3AC6-0654AA3E9438}"/>
          </ac:spMkLst>
        </pc:spChg>
        <pc:spChg chg="del">
          <ac:chgData name="mehmet sait özdemir" userId="dce2c172-62e6-4d50-b888-93ec6715f647" providerId="ADAL" clId="{DF685196-6F11-4C88-934E-45D2FE345B46}" dt="2024-02-23T03:00:15.097" v="33" actId="478"/>
          <ac:spMkLst>
            <pc:docMk/>
            <pc:sldMk cId="300582914" sldId="27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0:15.097" v="33" actId="478"/>
          <ac:spMkLst>
            <pc:docMk/>
            <pc:sldMk cId="300582914" sldId="27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51.646" v="90"/>
        <pc:sldMkLst>
          <pc:docMk/>
          <pc:sldMk cId="365706450" sldId="280"/>
        </pc:sldMkLst>
        <pc:spChg chg="add mod">
          <ac:chgData name="mehmet sait özdemir" userId="dce2c172-62e6-4d50-b888-93ec6715f647" providerId="ADAL" clId="{DF685196-6F11-4C88-934E-45D2FE345B46}" dt="2024-02-23T03:03:51.646" v="90"/>
          <ac:spMkLst>
            <pc:docMk/>
            <pc:sldMk cId="365706450" sldId="280"/>
            <ac:spMk id="2" creationId="{D1C332DB-5EFD-953B-ED30-F7FF5FBA8BA7}"/>
          </ac:spMkLst>
        </pc:spChg>
        <pc:spChg chg="del">
          <ac:chgData name="mehmet sait özdemir" userId="dce2c172-62e6-4d50-b888-93ec6715f647" providerId="ADAL" clId="{DF685196-6F11-4C88-934E-45D2FE345B46}" dt="2024-02-23T03:00:19.734" v="34" actId="478"/>
          <ac:spMkLst>
            <pc:docMk/>
            <pc:sldMk cId="365706450" sldId="28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0:19.734" v="34" actId="478"/>
          <ac:spMkLst>
            <pc:docMk/>
            <pc:sldMk cId="365706450" sldId="28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52.376" v="91"/>
        <pc:sldMkLst>
          <pc:docMk/>
          <pc:sldMk cId="3133008063" sldId="281"/>
        </pc:sldMkLst>
        <pc:spChg chg="add mod">
          <ac:chgData name="mehmet sait özdemir" userId="dce2c172-62e6-4d50-b888-93ec6715f647" providerId="ADAL" clId="{DF685196-6F11-4C88-934E-45D2FE345B46}" dt="2024-02-23T03:03:52.376" v="91"/>
          <ac:spMkLst>
            <pc:docMk/>
            <pc:sldMk cId="3133008063" sldId="281"/>
            <ac:spMk id="2" creationId="{A33259B2-1E84-8EB0-9D57-9EBFB7A59CA7}"/>
          </ac:spMkLst>
        </pc:spChg>
        <pc:spChg chg="del">
          <ac:chgData name="mehmet sait özdemir" userId="dce2c172-62e6-4d50-b888-93ec6715f647" providerId="ADAL" clId="{DF685196-6F11-4C88-934E-45D2FE345B46}" dt="2024-02-23T03:00:22.702" v="35" actId="478"/>
          <ac:spMkLst>
            <pc:docMk/>
            <pc:sldMk cId="3133008063" sldId="28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0:24.951" v="36" actId="478"/>
          <ac:spMkLst>
            <pc:docMk/>
            <pc:sldMk cId="3133008063" sldId="28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53.895" v="92"/>
        <pc:sldMkLst>
          <pc:docMk/>
          <pc:sldMk cId="1128953704" sldId="282"/>
        </pc:sldMkLst>
        <pc:spChg chg="add mod">
          <ac:chgData name="mehmet sait özdemir" userId="dce2c172-62e6-4d50-b888-93ec6715f647" providerId="ADAL" clId="{DF685196-6F11-4C88-934E-45D2FE345B46}" dt="2024-02-23T03:03:53.895" v="92"/>
          <ac:spMkLst>
            <pc:docMk/>
            <pc:sldMk cId="1128953704" sldId="282"/>
            <ac:spMk id="2" creationId="{0CFD168F-FA89-9DD7-66BE-331CCDB4EBBC}"/>
          </ac:spMkLst>
        </pc:spChg>
        <pc:spChg chg="del">
          <ac:chgData name="mehmet sait özdemir" userId="dce2c172-62e6-4d50-b888-93ec6715f647" providerId="ADAL" clId="{DF685196-6F11-4C88-934E-45D2FE345B46}" dt="2024-02-23T03:00:29.352" v="37" actId="478"/>
          <ac:spMkLst>
            <pc:docMk/>
            <pc:sldMk cId="1128953704" sldId="28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0:29.352" v="37" actId="478"/>
          <ac:spMkLst>
            <pc:docMk/>
            <pc:sldMk cId="1128953704" sldId="28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54.568" v="93"/>
        <pc:sldMkLst>
          <pc:docMk/>
          <pc:sldMk cId="3425127476" sldId="283"/>
        </pc:sldMkLst>
        <pc:spChg chg="add mod">
          <ac:chgData name="mehmet sait özdemir" userId="dce2c172-62e6-4d50-b888-93ec6715f647" providerId="ADAL" clId="{DF685196-6F11-4C88-934E-45D2FE345B46}" dt="2024-02-23T03:03:54.568" v="93"/>
          <ac:spMkLst>
            <pc:docMk/>
            <pc:sldMk cId="3425127476" sldId="283"/>
            <ac:spMk id="2" creationId="{9D343374-7A68-9BAF-867E-0B322DB42135}"/>
          </ac:spMkLst>
        </pc:spChg>
        <pc:spChg chg="del">
          <ac:chgData name="mehmet sait özdemir" userId="dce2c172-62e6-4d50-b888-93ec6715f647" providerId="ADAL" clId="{DF685196-6F11-4C88-934E-45D2FE345B46}" dt="2024-02-23T03:00:32.404" v="38" actId="478"/>
          <ac:spMkLst>
            <pc:docMk/>
            <pc:sldMk cId="3425127476" sldId="28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0:32.404" v="38" actId="478"/>
          <ac:spMkLst>
            <pc:docMk/>
            <pc:sldMk cId="3425127476" sldId="28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55.194" v="94"/>
        <pc:sldMkLst>
          <pc:docMk/>
          <pc:sldMk cId="423783841" sldId="284"/>
        </pc:sldMkLst>
        <pc:spChg chg="add mod">
          <ac:chgData name="mehmet sait özdemir" userId="dce2c172-62e6-4d50-b888-93ec6715f647" providerId="ADAL" clId="{DF685196-6F11-4C88-934E-45D2FE345B46}" dt="2024-02-23T03:03:55.194" v="94"/>
          <ac:spMkLst>
            <pc:docMk/>
            <pc:sldMk cId="423783841" sldId="284"/>
            <ac:spMk id="2" creationId="{975E5A91-9EE6-CC9A-ECE0-FE4C89D82811}"/>
          </ac:spMkLst>
        </pc:spChg>
        <pc:spChg chg="del">
          <ac:chgData name="mehmet sait özdemir" userId="dce2c172-62e6-4d50-b888-93ec6715f647" providerId="ADAL" clId="{DF685196-6F11-4C88-934E-45D2FE345B46}" dt="2024-02-23T03:00:35.923" v="39" actId="478"/>
          <ac:spMkLst>
            <pc:docMk/>
            <pc:sldMk cId="423783841" sldId="28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0:35.923" v="39" actId="478"/>
          <ac:spMkLst>
            <pc:docMk/>
            <pc:sldMk cId="423783841" sldId="28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3:56.521" v="95"/>
        <pc:sldMkLst>
          <pc:docMk/>
          <pc:sldMk cId="1199475112" sldId="285"/>
        </pc:sldMkLst>
        <pc:spChg chg="add mod">
          <ac:chgData name="mehmet sait özdemir" userId="dce2c172-62e6-4d50-b888-93ec6715f647" providerId="ADAL" clId="{DF685196-6F11-4C88-934E-45D2FE345B46}" dt="2024-02-23T03:03:56.521" v="95"/>
          <ac:spMkLst>
            <pc:docMk/>
            <pc:sldMk cId="1199475112" sldId="285"/>
            <ac:spMk id="2" creationId="{5508A3D0-F125-F658-0D5F-9A54941EC0BB}"/>
          </ac:spMkLst>
        </pc:spChg>
        <pc:spChg chg="del">
          <ac:chgData name="mehmet sait özdemir" userId="dce2c172-62e6-4d50-b888-93ec6715f647" providerId="ADAL" clId="{DF685196-6F11-4C88-934E-45D2FE345B46}" dt="2024-02-23T03:00:39.802" v="40" actId="478"/>
          <ac:spMkLst>
            <pc:docMk/>
            <pc:sldMk cId="1199475112" sldId="28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0:39.802" v="40" actId="478"/>
          <ac:spMkLst>
            <pc:docMk/>
            <pc:sldMk cId="1199475112" sldId="285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2:23.612" v="229" actId="47"/>
        <pc:sldMkLst>
          <pc:docMk/>
          <pc:sldMk cId="1188203883" sldId="286"/>
        </pc:sldMkLst>
      </pc:sldChg>
      <pc:sldChg chg="addSp delSp modSp mod setBg">
        <pc:chgData name="mehmet sait özdemir" userId="dce2c172-62e6-4d50-b888-93ec6715f647" providerId="ADAL" clId="{DF685196-6F11-4C88-934E-45D2FE345B46}" dt="2024-02-23T03:47:33.134" v="413"/>
        <pc:sldMkLst>
          <pc:docMk/>
          <pc:sldMk cId="2333504730" sldId="286"/>
        </pc:sldMkLst>
        <pc:spChg chg="add mod">
          <ac:chgData name="mehmet sait özdemir" userId="dce2c172-62e6-4d50-b888-93ec6715f647" providerId="ADAL" clId="{DF685196-6F11-4C88-934E-45D2FE345B46}" dt="2024-02-23T03:47:33.134" v="413"/>
          <ac:spMkLst>
            <pc:docMk/>
            <pc:sldMk cId="2333504730" sldId="286"/>
            <ac:spMk id="2" creationId="{A3A100DE-D218-944C-469B-CF9EB9133259}"/>
          </ac:spMkLst>
        </pc:spChg>
        <pc:spChg chg="del mod">
          <ac:chgData name="mehmet sait özdemir" userId="dce2c172-62e6-4d50-b888-93ec6715f647" providerId="ADAL" clId="{DF685196-6F11-4C88-934E-45D2FE345B46}" dt="2024-02-23T03:47:32.244" v="412" actId="478"/>
          <ac:spMkLst>
            <pc:docMk/>
            <pc:sldMk cId="2333504730" sldId="28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7:30.934" v="410" actId="478"/>
          <ac:spMkLst>
            <pc:docMk/>
            <pc:sldMk cId="2333504730" sldId="28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01:13.419" v="41" actId="2696"/>
        <pc:sldMkLst>
          <pc:docMk/>
          <pc:sldMk cId="3529036316" sldId="286"/>
        </pc:sldMkLst>
      </pc:sldChg>
      <pc:sldChg chg="del setBg">
        <pc:chgData name="mehmet sait özdemir" userId="dce2c172-62e6-4d50-b888-93ec6715f647" providerId="ADAL" clId="{DF685196-6F11-4C88-934E-45D2FE345B46}" dt="2024-02-23T03:01:13.419" v="41" actId="2696"/>
        <pc:sldMkLst>
          <pc:docMk/>
          <pc:sldMk cId="136674572" sldId="28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638305066" sldId="287"/>
        </pc:sldMkLst>
      </pc:sldChg>
      <pc:sldChg chg="add del setBg">
        <pc:chgData name="mehmet sait özdemir" userId="dce2c172-62e6-4d50-b888-93ec6715f647" providerId="ADAL" clId="{DF685196-6F11-4C88-934E-45D2FE345B46}" dt="2024-02-23T03:22:23.612" v="229" actId="47"/>
        <pc:sldMkLst>
          <pc:docMk/>
          <pc:sldMk cId="1027701253" sldId="287"/>
        </pc:sldMkLst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3180933260" sldId="28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499567917" sldId="288"/>
        </pc:sldMkLst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2167813829" sldId="288"/>
        </pc:sldMkLst>
      </pc:sldChg>
      <pc:sldChg chg="del setBg">
        <pc:chgData name="mehmet sait özdemir" userId="dce2c172-62e6-4d50-b888-93ec6715f647" providerId="ADAL" clId="{DF685196-6F11-4C88-934E-45D2FE345B46}" dt="2024-02-23T03:01:13.419" v="41" actId="2696"/>
        <pc:sldMkLst>
          <pc:docMk/>
          <pc:sldMk cId="3482677890" sldId="288"/>
        </pc:sldMkLst>
      </pc:sldChg>
      <pc:sldChg chg="del setBg">
        <pc:chgData name="mehmet sait özdemir" userId="dce2c172-62e6-4d50-b888-93ec6715f647" providerId="ADAL" clId="{DF685196-6F11-4C88-934E-45D2FE345B46}" dt="2024-02-23T03:01:13.419" v="41" actId="2696"/>
        <pc:sldMkLst>
          <pc:docMk/>
          <pc:sldMk cId="505411614" sldId="289"/>
        </pc:sldMkLst>
      </pc:sldChg>
      <pc:sldChg chg="add del setBg">
        <pc:chgData name="mehmet sait özdemir" userId="dce2c172-62e6-4d50-b888-93ec6715f647" providerId="ADAL" clId="{DF685196-6F11-4C88-934E-45D2FE345B46}" dt="2024-02-23T03:22:23.612" v="229" actId="47"/>
        <pc:sldMkLst>
          <pc:docMk/>
          <pc:sldMk cId="2120073815" sldId="289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138952248" sldId="289"/>
        </pc:sldMkLst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3386933228" sldId="289"/>
        </pc:sldMkLst>
      </pc:sldChg>
      <pc:sldChg chg="del setBg">
        <pc:chgData name="mehmet sait özdemir" userId="dce2c172-62e6-4d50-b888-93ec6715f647" providerId="ADAL" clId="{DF685196-6F11-4C88-934E-45D2FE345B46}" dt="2024-02-23T03:01:13.419" v="41" actId="2696"/>
        <pc:sldMkLst>
          <pc:docMk/>
          <pc:sldMk cId="25158525" sldId="290"/>
        </pc:sldMkLst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1942098405" sldId="290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350480440" sldId="290"/>
        </pc:sldMkLst>
      </pc:sldChg>
      <pc:sldChg chg="add del setBg">
        <pc:chgData name="mehmet sait özdemir" userId="dce2c172-62e6-4d50-b888-93ec6715f647" providerId="ADAL" clId="{DF685196-6F11-4C88-934E-45D2FE345B46}" dt="2024-02-23T03:22:23.612" v="229" actId="47"/>
        <pc:sldMkLst>
          <pc:docMk/>
          <pc:sldMk cId="2922549363" sldId="290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22:29.193" v="231"/>
        <pc:sldMkLst>
          <pc:docMk/>
          <pc:sldMk cId="181532221" sldId="291"/>
        </pc:sldMkLst>
        <pc:spChg chg="add mod">
          <ac:chgData name="mehmet sait özdemir" userId="dce2c172-62e6-4d50-b888-93ec6715f647" providerId="ADAL" clId="{DF685196-6F11-4C88-934E-45D2FE345B46}" dt="2024-02-23T03:22:29.193" v="231"/>
          <ac:spMkLst>
            <pc:docMk/>
            <pc:sldMk cId="181532221" sldId="291"/>
            <ac:spMk id="2" creationId="{82D57E68-FE2D-E291-C159-89E966F6B8C6}"/>
          </ac:spMkLst>
        </pc:spChg>
        <pc:spChg chg="del">
          <ac:chgData name="mehmet sait özdemir" userId="dce2c172-62e6-4d50-b888-93ec6715f647" providerId="ADAL" clId="{DF685196-6F11-4C88-934E-45D2FE345B46}" dt="2024-02-23T03:22:28.161" v="230" actId="478"/>
          <ac:spMkLst>
            <pc:docMk/>
            <pc:sldMk cId="181532221" sldId="29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2:28.161" v="230" actId="478"/>
          <ac:spMkLst>
            <pc:docMk/>
            <pc:sldMk cId="181532221" sldId="291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01:13.419" v="41" actId="2696"/>
        <pc:sldMkLst>
          <pc:docMk/>
          <pc:sldMk cId="598715374" sldId="291"/>
        </pc:sldMkLst>
      </pc:sldChg>
      <pc:sldChg chg="addSp delSp modSp mod setBg">
        <pc:chgData name="mehmet sait özdemir" userId="dce2c172-62e6-4d50-b888-93ec6715f647" providerId="ADAL" clId="{DF685196-6F11-4C88-934E-45D2FE345B46}" dt="2024-02-23T03:03:57.175" v="96"/>
        <pc:sldMkLst>
          <pc:docMk/>
          <pc:sldMk cId="2433205475" sldId="292"/>
        </pc:sldMkLst>
        <pc:spChg chg="add mod">
          <ac:chgData name="mehmet sait özdemir" userId="dce2c172-62e6-4d50-b888-93ec6715f647" providerId="ADAL" clId="{DF685196-6F11-4C88-934E-45D2FE345B46}" dt="2024-02-23T03:03:57.175" v="96"/>
          <ac:spMkLst>
            <pc:docMk/>
            <pc:sldMk cId="2433205475" sldId="292"/>
            <ac:spMk id="2" creationId="{C831A805-8345-710D-49CE-656A8B594103}"/>
          </ac:spMkLst>
        </pc:spChg>
        <pc:spChg chg="del">
          <ac:chgData name="mehmet sait özdemir" userId="dce2c172-62e6-4d50-b888-93ec6715f647" providerId="ADAL" clId="{DF685196-6F11-4C88-934E-45D2FE345B46}" dt="2024-02-23T03:01:35.289" v="42" actId="478"/>
          <ac:spMkLst>
            <pc:docMk/>
            <pc:sldMk cId="2433205475" sldId="29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1:35.289" v="42" actId="478"/>
          <ac:spMkLst>
            <pc:docMk/>
            <pc:sldMk cId="2433205475" sldId="292"/>
            <ac:spMk id="11" creationId="{11AEB6E0-9CC4-2371-D63A-A0CE701052E6}"/>
          </ac:spMkLst>
        </pc:spChg>
      </pc:sldChg>
      <pc:sldChg chg="delSp modSp mod setBg">
        <pc:chgData name="mehmet sait özdemir" userId="dce2c172-62e6-4d50-b888-93ec6715f647" providerId="ADAL" clId="{DF685196-6F11-4C88-934E-45D2FE345B46}" dt="2024-02-23T03:03:11.552" v="72" actId="1036"/>
        <pc:sldMkLst>
          <pc:docMk/>
          <pc:sldMk cId="1172237951" sldId="293"/>
        </pc:sldMkLst>
        <pc:spChg chg="mod">
          <ac:chgData name="mehmet sait özdemir" userId="dce2c172-62e6-4d50-b888-93ec6715f647" providerId="ADAL" clId="{DF685196-6F11-4C88-934E-45D2FE345B46}" dt="2024-02-23T03:03:11.552" v="72" actId="1036"/>
          <ac:spMkLst>
            <pc:docMk/>
            <pc:sldMk cId="1172237951" sldId="29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1:44.672" v="43" actId="478"/>
          <ac:spMkLst>
            <pc:docMk/>
            <pc:sldMk cId="1172237951" sldId="29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04:11.736" v="99" actId="47"/>
        <pc:sldMkLst>
          <pc:docMk/>
          <pc:sldMk cId="1109367955" sldId="294"/>
        </pc:sldMkLst>
      </pc:sldChg>
      <pc:sldChg chg="addSp delSp modSp mod setBg">
        <pc:chgData name="mehmet sait özdemir" userId="dce2c172-62e6-4d50-b888-93ec6715f647" providerId="ADAL" clId="{DF685196-6F11-4C88-934E-45D2FE345B46}" dt="2024-02-23T03:58:37.604" v="541"/>
        <pc:sldMkLst>
          <pc:docMk/>
          <pc:sldMk cId="1502728860" sldId="294"/>
        </pc:sldMkLst>
        <pc:spChg chg="add mod">
          <ac:chgData name="mehmet sait özdemir" userId="dce2c172-62e6-4d50-b888-93ec6715f647" providerId="ADAL" clId="{DF685196-6F11-4C88-934E-45D2FE345B46}" dt="2024-02-23T03:58:37.604" v="541"/>
          <ac:spMkLst>
            <pc:docMk/>
            <pc:sldMk cId="1502728860" sldId="294"/>
            <ac:spMk id="2" creationId="{07BA6CD9-B394-3B5D-7C7A-B4F04F051060}"/>
          </ac:spMkLst>
        </pc:spChg>
        <pc:spChg chg="del">
          <ac:chgData name="mehmet sait özdemir" userId="dce2c172-62e6-4d50-b888-93ec6715f647" providerId="ADAL" clId="{DF685196-6F11-4C88-934E-45D2FE345B46}" dt="2024-02-23T03:58:36.653" v="540" actId="478"/>
          <ac:spMkLst>
            <pc:docMk/>
            <pc:sldMk cId="1502728860" sldId="29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8:36.653" v="540" actId="478"/>
          <ac:spMkLst>
            <pc:docMk/>
            <pc:sldMk cId="1502728860" sldId="294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1643086334" sldId="294"/>
        </pc:sldMkLst>
      </pc:sldChg>
      <pc:sldChg chg="add del setBg">
        <pc:chgData name="mehmet sait özdemir" userId="dce2c172-62e6-4d50-b888-93ec6715f647" providerId="ADAL" clId="{DF685196-6F11-4C88-934E-45D2FE345B46}" dt="2024-02-23T03:24:04.919" v="236" actId="47"/>
        <pc:sldMkLst>
          <pc:docMk/>
          <pc:sldMk cId="1747180536" sldId="294"/>
        </pc:sldMkLst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1277599477" sldId="295"/>
        </pc:sldMkLst>
      </pc:sldChg>
      <pc:sldChg chg="del setBg">
        <pc:chgData name="mehmet sait özdemir" userId="dce2c172-62e6-4d50-b888-93ec6715f647" providerId="ADAL" clId="{DF685196-6F11-4C88-934E-45D2FE345B46}" dt="2024-02-23T03:04:11.736" v="99" actId="47"/>
        <pc:sldMkLst>
          <pc:docMk/>
          <pc:sldMk cId="3535263293" sldId="295"/>
        </pc:sldMkLst>
      </pc:sldChg>
      <pc:sldChg chg="addSp delSp modSp mod setBg">
        <pc:chgData name="mehmet sait özdemir" userId="dce2c172-62e6-4d50-b888-93ec6715f647" providerId="ADAL" clId="{DF685196-6F11-4C88-934E-45D2FE345B46}" dt="2024-02-23T03:58:41.689" v="543"/>
        <pc:sldMkLst>
          <pc:docMk/>
          <pc:sldMk cId="3782449207" sldId="295"/>
        </pc:sldMkLst>
        <pc:spChg chg="add mod">
          <ac:chgData name="mehmet sait özdemir" userId="dce2c172-62e6-4d50-b888-93ec6715f647" providerId="ADAL" clId="{DF685196-6F11-4C88-934E-45D2FE345B46}" dt="2024-02-23T03:58:41.689" v="543"/>
          <ac:spMkLst>
            <pc:docMk/>
            <pc:sldMk cId="3782449207" sldId="295"/>
            <ac:spMk id="2" creationId="{62450F2A-CF26-44EC-4608-CE359488A261}"/>
          </ac:spMkLst>
        </pc:spChg>
        <pc:spChg chg="del">
          <ac:chgData name="mehmet sait özdemir" userId="dce2c172-62e6-4d50-b888-93ec6715f647" providerId="ADAL" clId="{DF685196-6F11-4C88-934E-45D2FE345B46}" dt="2024-02-23T03:58:40.911" v="542" actId="478"/>
          <ac:spMkLst>
            <pc:docMk/>
            <pc:sldMk cId="3782449207" sldId="29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8:40.911" v="542" actId="478"/>
          <ac:spMkLst>
            <pc:docMk/>
            <pc:sldMk cId="3782449207" sldId="295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4:04.919" v="236" actId="47"/>
        <pc:sldMkLst>
          <pc:docMk/>
          <pc:sldMk cId="1739972950" sldId="296"/>
        </pc:sldMkLst>
      </pc:sldChg>
      <pc:sldChg chg="addSp delSp modSp mod setBg">
        <pc:chgData name="mehmet sait özdemir" userId="dce2c172-62e6-4d50-b888-93ec6715f647" providerId="ADAL" clId="{DF685196-6F11-4C88-934E-45D2FE345B46}" dt="2024-02-23T03:58:48.810" v="546"/>
        <pc:sldMkLst>
          <pc:docMk/>
          <pc:sldMk cId="2336189035" sldId="296"/>
        </pc:sldMkLst>
        <pc:spChg chg="add mod">
          <ac:chgData name="mehmet sait özdemir" userId="dce2c172-62e6-4d50-b888-93ec6715f647" providerId="ADAL" clId="{DF685196-6F11-4C88-934E-45D2FE345B46}" dt="2024-02-23T03:58:44.671" v="545"/>
          <ac:spMkLst>
            <pc:docMk/>
            <pc:sldMk cId="2336189035" sldId="296"/>
            <ac:spMk id="2" creationId="{8CBA1815-0B48-3CDF-FC62-53F37E86F1AB}"/>
          </ac:spMkLst>
        </pc:spChg>
        <pc:spChg chg="del">
          <ac:chgData name="mehmet sait özdemir" userId="dce2c172-62e6-4d50-b888-93ec6715f647" providerId="ADAL" clId="{DF685196-6F11-4C88-934E-45D2FE345B46}" dt="2024-02-23T03:58:43.768" v="544" actId="478"/>
          <ac:spMkLst>
            <pc:docMk/>
            <pc:sldMk cId="2336189035" sldId="29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8:43.768" v="544" actId="478"/>
          <ac:spMkLst>
            <pc:docMk/>
            <pc:sldMk cId="2336189035" sldId="296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8:48.810" v="546"/>
          <ac:picMkLst>
            <pc:docMk/>
            <pc:sldMk cId="2336189035" sldId="296"/>
            <ac:picMk id="3" creationId="{1283AD99-9375-37A2-7626-7C5FBEB64FB0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2581638907" sldId="296"/>
        </pc:sldMkLst>
      </pc:sldChg>
      <pc:sldChg chg="del setBg">
        <pc:chgData name="mehmet sait özdemir" userId="dce2c172-62e6-4d50-b888-93ec6715f647" providerId="ADAL" clId="{DF685196-6F11-4C88-934E-45D2FE345B46}" dt="2024-02-23T03:04:11.736" v="99" actId="47"/>
        <pc:sldMkLst>
          <pc:docMk/>
          <pc:sldMk cId="2880800351" sldId="296"/>
        </pc:sldMkLst>
      </pc:sldChg>
      <pc:sldChg chg="del setBg">
        <pc:chgData name="mehmet sait özdemir" userId="dce2c172-62e6-4d50-b888-93ec6715f647" providerId="ADAL" clId="{DF685196-6F11-4C88-934E-45D2FE345B46}" dt="2024-02-23T03:04:11.736" v="99" actId="47"/>
        <pc:sldMkLst>
          <pc:docMk/>
          <pc:sldMk cId="3099890416" sldId="297"/>
        </pc:sldMkLst>
      </pc:sldChg>
      <pc:sldChg chg="addSp delSp modSp mod setBg">
        <pc:chgData name="mehmet sait özdemir" userId="dce2c172-62e6-4d50-b888-93ec6715f647" providerId="ADAL" clId="{DF685196-6F11-4C88-934E-45D2FE345B46}" dt="2024-02-23T03:50:14.933" v="416"/>
        <pc:sldMkLst>
          <pc:docMk/>
          <pc:sldMk cId="3157156163" sldId="297"/>
        </pc:sldMkLst>
        <pc:spChg chg="add mod">
          <ac:chgData name="mehmet sait özdemir" userId="dce2c172-62e6-4d50-b888-93ec6715f647" providerId="ADAL" clId="{DF685196-6F11-4C88-934E-45D2FE345B46}" dt="2024-02-23T03:50:14.933" v="416"/>
          <ac:spMkLst>
            <pc:docMk/>
            <pc:sldMk cId="3157156163" sldId="297"/>
            <ac:spMk id="2" creationId="{FD7232AF-72D4-FC26-B93F-0D6C77DB63C5}"/>
          </ac:spMkLst>
        </pc:spChg>
        <pc:spChg chg="del">
          <ac:chgData name="mehmet sait özdemir" userId="dce2c172-62e6-4d50-b888-93ec6715f647" providerId="ADAL" clId="{DF685196-6F11-4C88-934E-45D2FE345B46}" dt="2024-02-23T03:50:13.995" v="415" actId="478"/>
          <ac:spMkLst>
            <pc:docMk/>
            <pc:sldMk cId="3157156163" sldId="29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0:13.995" v="415" actId="478"/>
          <ac:spMkLst>
            <pc:docMk/>
            <pc:sldMk cId="3157156163" sldId="297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4:04.919" v="236" actId="47"/>
        <pc:sldMkLst>
          <pc:docMk/>
          <pc:sldMk cId="3494428267" sldId="297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24:13.749" v="238"/>
        <pc:sldMkLst>
          <pc:docMk/>
          <pc:sldMk cId="3218640863" sldId="298"/>
        </pc:sldMkLst>
        <pc:spChg chg="add mod">
          <ac:chgData name="mehmet sait özdemir" userId="dce2c172-62e6-4d50-b888-93ec6715f647" providerId="ADAL" clId="{DF685196-6F11-4C88-934E-45D2FE345B46}" dt="2024-02-23T03:24:13.749" v="238"/>
          <ac:spMkLst>
            <pc:docMk/>
            <pc:sldMk cId="3218640863" sldId="298"/>
            <ac:spMk id="2" creationId="{E157F198-21F2-CBF8-DDED-7408D036DDB2}"/>
          </ac:spMkLst>
        </pc:spChg>
        <pc:spChg chg="del">
          <ac:chgData name="mehmet sait özdemir" userId="dce2c172-62e6-4d50-b888-93ec6715f647" providerId="ADAL" clId="{DF685196-6F11-4C88-934E-45D2FE345B46}" dt="2024-02-23T03:24:12.749" v="237" actId="478"/>
          <ac:spMkLst>
            <pc:docMk/>
            <pc:sldMk cId="3218640863" sldId="29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4:12.749" v="237" actId="478"/>
          <ac:spMkLst>
            <pc:docMk/>
            <pc:sldMk cId="3218640863" sldId="298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04:11.736" v="99" actId="47"/>
        <pc:sldMkLst>
          <pc:docMk/>
          <pc:sldMk cId="3939181872" sldId="298"/>
        </pc:sldMkLst>
      </pc:sldChg>
      <pc:sldChg chg="addSp delSp modSp mod setBg">
        <pc:chgData name="mehmet sait özdemir" userId="dce2c172-62e6-4d50-b888-93ec6715f647" providerId="ADAL" clId="{DF685196-6F11-4C88-934E-45D2FE345B46}" dt="2024-02-23T03:04:58.298" v="106" actId="1076"/>
        <pc:sldMkLst>
          <pc:docMk/>
          <pc:sldMk cId="2233275081" sldId="299"/>
        </pc:sldMkLst>
        <pc:spChg chg="add mod">
          <ac:chgData name="mehmet sait özdemir" userId="dce2c172-62e6-4d50-b888-93ec6715f647" providerId="ADAL" clId="{DF685196-6F11-4C88-934E-45D2FE345B46}" dt="2024-02-23T03:04:46.325" v="104"/>
          <ac:spMkLst>
            <pc:docMk/>
            <pc:sldMk cId="2233275081" sldId="299"/>
            <ac:spMk id="2" creationId="{53BFB80A-C24A-F19F-AD41-1E284AC0DCF1}"/>
          </ac:spMkLst>
        </pc:spChg>
        <pc:spChg chg="del mod">
          <ac:chgData name="mehmet sait özdemir" userId="dce2c172-62e6-4d50-b888-93ec6715f647" providerId="ADAL" clId="{DF685196-6F11-4C88-934E-45D2FE345B46}" dt="2024-02-23T03:04:44.133" v="101" actId="478"/>
          <ac:spMkLst>
            <pc:docMk/>
            <pc:sldMk cId="2233275081" sldId="299"/>
            <ac:spMk id="10" creationId="{C01B14AE-7EE6-3902-15C9-294DB17EF523}"/>
          </ac:spMkLst>
        </pc:spChg>
        <pc:spChg chg="del mod">
          <ac:chgData name="mehmet sait özdemir" userId="dce2c172-62e6-4d50-b888-93ec6715f647" providerId="ADAL" clId="{DF685196-6F11-4C88-934E-45D2FE345B46}" dt="2024-02-23T03:04:45.372" v="103" actId="478"/>
          <ac:spMkLst>
            <pc:docMk/>
            <pc:sldMk cId="2233275081" sldId="299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04:58.298" v="106" actId="1076"/>
          <ac:picMkLst>
            <pc:docMk/>
            <pc:sldMk cId="2233275081" sldId="299"/>
            <ac:picMk id="16" creationId="{EE287D8F-53E1-D7D9-ADA2-52FF4B17BEF2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05:38.555" v="108"/>
        <pc:sldMkLst>
          <pc:docMk/>
          <pc:sldMk cId="3533439316" sldId="300"/>
        </pc:sldMkLst>
        <pc:spChg chg="add mod">
          <ac:chgData name="mehmet sait özdemir" userId="dce2c172-62e6-4d50-b888-93ec6715f647" providerId="ADAL" clId="{DF685196-6F11-4C88-934E-45D2FE345B46}" dt="2024-02-23T03:05:38.555" v="108"/>
          <ac:spMkLst>
            <pc:docMk/>
            <pc:sldMk cId="3533439316" sldId="300"/>
            <ac:spMk id="2" creationId="{2ABCD096-2A4D-30D1-45D8-B7CB808347D8}"/>
          </ac:spMkLst>
        </pc:spChg>
        <pc:spChg chg="del">
          <ac:chgData name="mehmet sait özdemir" userId="dce2c172-62e6-4d50-b888-93ec6715f647" providerId="ADAL" clId="{DF685196-6F11-4C88-934E-45D2FE345B46}" dt="2024-02-23T03:05:37.324" v="107" actId="478"/>
          <ac:spMkLst>
            <pc:docMk/>
            <pc:sldMk cId="3533439316" sldId="30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5:37.324" v="107" actId="478"/>
          <ac:spMkLst>
            <pc:docMk/>
            <pc:sldMk cId="3533439316" sldId="30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5:44.206" v="110"/>
        <pc:sldMkLst>
          <pc:docMk/>
          <pc:sldMk cId="3673785796" sldId="301"/>
        </pc:sldMkLst>
        <pc:spChg chg="add mod">
          <ac:chgData name="mehmet sait özdemir" userId="dce2c172-62e6-4d50-b888-93ec6715f647" providerId="ADAL" clId="{DF685196-6F11-4C88-934E-45D2FE345B46}" dt="2024-02-23T03:05:44.206" v="110"/>
          <ac:spMkLst>
            <pc:docMk/>
            <pc:sldMk cId="3673785796" sldId="301"/>
            <ac:spMk id="2" creationId="{8A8884FC-2F5B-0D3B-7960-950C316DB9EC}"/>
          </ac:spMkLst>
        </pc:spChg>
        <pc:spChg chg="del">
          <ac:chgData name="mehmet sait özdemir" userId="dce2c172-62e6-4d50-b888-93ec6715f647" providerId="ADAL" clId="{DF685196-6F11-4C88-934E-45D2FE345B46}" dt="2024-02-23T03:05:43.285" v="109" actId="478"/>
          <ac:spMkLst>
            <pc:docMk/>
            <pc:sldMk cId="3673785796" sldId="30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5:43.285" v="109" actId="478"/>
          <ac:spMkLst>
            <pc:docMk/>
            <pc:sldMk cId="3673785796" sldId="30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5:49.826" v="112"/>
        <pc:sldMkLst>
          <pc:docMk/>
          <pc:sldMk cId="1995168244" sldId="302"/>
        </pc:sldMkLst>
        <pc:spChg chg="add mod">
          <ac:chgData name="mehmet sait özdemir" userId="dce2c172-62e6-4d50-b888-93ec6715f647" providerId="ADAL" clId="{DF685196-6F11-4C88-934E-45D2FE345B46}" dt="2024-02-23T03:05:49.826" v="112"/>
          <ac:spMkLst>
            <pc:docMk/>
            <pc:sldMk cId="1995168244" sldId="302"/>
            <ac:spMk id="2" creationId="{E12B2139-17C3-B4B4-6F83-80D8FD992EF1}"/>
          </ac:spMkLst>
        </pc:spChg>
        <pc:spChg chg="del">
          <ac:chgData name="mehmet sait özdemir" userId="dce2c172-62e6-4d50-b888-93ec6715f647" providerId="ADAL" clId="{DF685196-6F11-4C88-934E-45D2FE345B46}" dt="2024-02-23T03:05:48.945" v="111" actId="478"/>
          <ac:spMkLst>
            <pc:docMk/>
            <pc:sldMk cId="1995168244" sldId="30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5:48.945" v="111" actId="478"/>
          <ac:spMkLst>
            <pc:docMk/>
            <pc:sldMk cId="1995168244" sldId="30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5:59.369" v="114"/>
        <pc:sldMkLst>
          <pc:docMk/>
          <pc:sldMk cId="2474348119" sldId="303"/>
        </pc:sldMkLst>
        <pc:spChg chg="add mod">
          <ac:chgData name="mehmet sait özdemir" userId="dce2c172-62e6-4d50-b888-93ec6715f647" providerId="ADAL" clId="{DF685196-6F11-4C88-934E-45D2FE345B46}" dt="2024-02-23T03:05:59.369" v="114"/>
          <ac:spMkLst>
            <pc:docMk/>
            <pc:sldMk cId="2474348119" sldId="303"/>
            <ac:spMk id="2" creationId="{C6769FB0-F466-C918-3AFD-74F2CAC26803}"/>
          </ac:spMkLst>
        </pc:spChg>
        <pc:spChg chg="del">
          <ac:chgData name="mehmet sait özdemir" userId="dce2c172-62e6-4d50-b888-93ec6715f647" providerId="ADAL" clId="{DF685196-6F11-4C88-934E-45D2FE345B46}" dt="2024-02-23T03:05:58.443" v="113" actId="478"/>
          <ac:spMkLst>
            <pc:docMk/>
            <pc:sldMk cId="2474348119" sldId="30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5:58.443" v="113" actId="478"/>
          <ac:spMkLst>
            <pc:docMk/>
            <pc:sldMk cId="2474348119" sldId="30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06:05.280" v="115" actId="47"/>
        <pc:sldMkLst>
          <pc:docMk/>
          <pc:sldMk cId="778835693" sldId="304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25:31.741" v="246"/>
        <pc:sldMkLst>
          <pc:docMk/>
          <pc:sldMk cId="4256362666" sldId="304"/>
        </pc:sldMkLst>
        <pc:spChg chg="add mod">
          <ac:chgData name="mehmet sait özdemir" userId="dce2c172-62e6-4d50-b888-93ec6715f647" providerId="ADAL" clId="{DF685196-6F11-4C88-934E-45D2FE345B46}" dt="2024-02-23T03:25:26.258" v="245"/>
          <ac:spMkLst>
            <pc:docMk/>
            <pc:sldMk cId="4256362666" sldId="304"/>
            <ac:spMk id="2" creationId="{1364855B-83A9-E65A-80C2-9EA79B08BDAE}"/>
          </ac:spMkLst>
        </pc:spChg>
        <pc:spChg chg="del">
          <ac:chgData name="mehmet sait özdemir" userId="dce2c172-62e6-4d50-b888-93ec6715f647" providerId="ADAL" clId="{DF685196-6F11-4C88-934E-45D2FE345B46}" dt="2024-02-23T03:25:25.320" v="244" actId="478"/>
          <ac:spMkLst>
            <pc:docMk/>
            <pc:sldMk cId="4256362666" sldId="30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5:25.320" v="244" actId="478"/>
          <ac:spMkLst>
            <pc:docMk/>
            <pc:sldMk cId="4256362666" sldId="304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25:31.741" v="246"/>
          <ac:picMkLst>
            <pc:docMk/>
            <pc:sldMk cId="4256362666" sldId="304"/>
            <ac:picMk id="3" creationId="{B8A11F9B-E009-C7B5-819E-0EF2D7EA5251}"/>
          </ac:picMkLst>
        </pc:picChg>
      </pc:sldChg>
      <pc:sldChg chg="addSp delSp modSp add del mod setBg">
        <pc:chgData name="mehmet sait özdemir" userId="dce2c172-62e6-4d50-b888-93ec6715f647" providerId="ADAL" clId="{DF685196-6F11-4C88-934E-45D2FE345B46}" dt="2024-02-23T03:25:45.555" v="250" actId="14100"/>
        <pc:sldMkLst>
          <pc:docMk/>
          <pc:sldMk cId="2219320239" sldId="305"/>
        </pc:sldMkLst>
        <pc:spChg chg="add mod">
          <ac:chgData name="mehmet sait özdemir" userId="dce2c172-62e6-4d50-b888-93ec6715f647" providerId="ADAL" clId="{DF685196-6F11-4C88-934E-45D2FE345B46}" dt="2024-02-23T03:25:36.207" v="248"/>
          <ac:spMkLst>
            <pc:docMk/>
            <pc:sldMk cId="2219320239" sldId="305"/>
            <ac:spMk id="2" creationId="{5263F542-EA59-E5E7-FDFC-472DEF8A62F4}"/>
          </ac:spMkLst>
        </pc:spChg>
        <pc:spChg chg="del">
          <ac:chgData name="mehmet sait özdemir" userId="dce2c172-62e6-4d50-b888-93ec6715f647" providerId="ADAL" clId="{DF685196-6F11-4C88-934E-45D2FE345B46}" dt="2024-02-23T03:25:35.125" v="247" actId="478"/>
          <ac:spMkLst>
            <pc:docMk/>
            <pc:sldMk cId="2219320239" sldId="30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5:35.125" v="247" actId="478"/>
          <ac:spMkLst>
            <pc:docMk/>
            <pc:sldMk cId="2219320239" sldId="305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25:45.555" v="250" actId="14100"/>
          <ac:picMkLst>
            <pc:docMk/>
            <pc:sldMk cId="2219320239" sldId="305"/>
            <ac:picMk id="3" creationId="{9230D761-BBF4-BA8A-72FB-953A8D8B3272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06:05.280" v="115" actId="47"/>
        <pc:sldMkLst>
          <pc:docMk/>
          <pc:sldMk cId="2872643059" sldId="305"/>
        </pc:sldMkLst>
      </pc:sldChg>
      <pc:sldChg chg="del setBg">
        <pc:chgData name="mehmet sait özdemir" userId="dce2c172-62e6-4d50-b888-93ec6715f647" providerId="ADAL" clId="{DF685196-6F11-4C88-934E-45D2FE345B46}" dt="2024-02-23T03:06:05.280" v="115" actId="47"/>
        <pc:sldMkLst>
          <pc:docMk/>
          <pc:sldMk cId="1546745817" sldId="306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25:48.961" v="252"/>
        <pc:sldMkLst>
          <pc:docMk/>
          <pc:sldMk cId="2633074799" sldId="306"/>
        </pc:sldMkLst>
        <pc:spChg chg="add mod">
          <ac:chgData name="mehmet sait özdemir" userId="dce2c172-62e6-4d50-b888-93ec6715f647" providerId="ADAL" clId="{DF685196-6F11-4C88-934E-45D2FE345B46}" dt="2024-02-23T03:25:48.961" v="252"/>
          <ac:spMkLst>
            <pc:docMk/>
            <pc:sldMk cId="2633074799" sldId="306"/>
            <ac:spMk id="2" creationId="{CBA2D99C-BC3C-A64E-E8E1-B51FFAEDEB46}"/>
          </ac:spMkLst>
        </pc:spChg>
        <pc:spChg chg="del">
          <ac:chgData name="mehmet sait özdemir" userId="dce2c172-62e6-4d50-b888-93ec6715f647" providerId="ADAL" clId="{DF685196-6F11-4C88-934E-45D2FE345B46}" dt="2024-02-23T03:25:48.048" v="251" actId="478"/>
          <ac:spMkLst>
            <pc:docMk/>
            <pc:sldMk cId="2633074799" sldId="30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5:48.048" v="251" actId="478"/>
          <ac:spMkLst>
            <pc:docMk/>
            <pc:sldMk cId="2633074799" sldId="306"/>
            <ac:spMk id="11" creationId="{11AEB6E0-9CC4-2371-D63A-A0CE701052E6}"/>
          </ac:spMkLst>
        </pc:spChg>
      </pc:sldChg>
      <pc:sldChg chg="delSp del mod setBg">
        <pc:chgData name="mehmet sait özdemir" userId="dce2c172-62e6-4d50-b888-93ec6715f647" providerId="ADAL" clId="{DF685196-6F11-4C88-934E-45D2FE345B46}" dt="2024-02-23T03:51:58.598" v="441" actId="47"/>
        <pc:sldMkLst>
          <pc:docMk/>
          <pc:sldMk cId="77290574" sldId="307"/>
        </pc:sldMkLst>
        <pc:spChg chg="del">
          <ac:chgData name="mehmet sait özdemir" userId="dce2c172-62e6-4d50-b888-93ec6715f647" providerId="ADAL" clId="{DF685196-6F11-4C88-934E-45D2FE345B46}" dt="2024-02-23T03:51:34.562" v="440" actId="478"/>
          <ac:spMkLst>
            <pc:docMk/>
            <pc:sldMk cId="77290574" sldId="30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1:34.562" v="440" actId="478"/>
          <ac:spMkLst>
            <pc:docMk/>
            <pc:sldMk cId="77290574" sldId="307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5:56.583" v="253" actId="47"/>
        <pc:sldMkLst>
          <pc:docMk/>
          <pc:sldMk cId="635989516" sldId="307"/>
        </pc:sldMkLst>
      </pc:sldChg>
      <pc:sldChg chg="addSp delSp modSp mod setBg">
        <pc:chgData name="mehmet sait özdemir" userId="dce2c172-62e6-4d50-b888-93ec6715f647" providerId="ADAL" clId="{DF685196-6F11-4C88-934E-45D2FE345B46}" dt="2024-02-23T04:00:07.452" v="570"/>
        <pc:sldMkLst>
          <pc:docMk/>
          <pc:sldMk cId="1714688000" sldId="307"/>
        </pc:sldMkLst>
        <pc:spChg chg="add mod">
          <ac:chgData name="mehmet sait özdemir" userId="dce2c172-62e6-4d50-b888-93ec6715f647" providerId="ADAL" clId="{DF685196-6F11-4C88-934E-45D2FE345B46}" dt="2024-02-23T04:00:07.452" v="570"/>
          <ac:spMkLst>
            <pc:docMk/>
            <pc:sldMk cId="1714688000" sldId="307"/>
            <ac:spMk id="2" creationId="{68478913-9A5B-473C-F29A-A71399FAB5A5}"/>
          </ac:spMkLst>
        </pc:spChg>
        <pc:spChg chg="del">
          <ac:chgData name="mehmet sait özdemir" userId="dce2c172-62e6-4d50-b888-93ec6715f647" providerId="ADAL" clId="{DF685196-6F11-4C88-934E-45D2FE345B46}" dt="2024-02-23T04:00:06.553" v="569" actId="478"/>
          <ac:spMkLst>
            <pc:docMk/>
            <pc:sldMk cId="1714688000" sldId="30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06.553" v="569" actId="478"/>
          <ac:spMkLst>
            <pc:docMk/>
            <pc:sldMk cId="1714688000" sldId="307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06:05.280" v="115" actId="47"/>
        <pc:sldMkLst>
          <pc:docMk/>
          <pc:sldMk cId="3594172647" sldId="307"/>
        </pc:sldMkLst>
      </pc:sldChg>
      <pc:sldChg chg="add del setBg">
        <pc:chgData name="mehmet sait özdemir" userId="dce2c172-62e6-4d50-b888-93ec6715f647" providerId="ADAL" clId="{DF685196-6F11-4C88-934E-45D2FE345B46}" dt="2024-02-23T03:25:56.583" v="253" actId="47"/>
        <pc:sldMkLst>
          <pc:docMk/>
          <pc:sldMk cId="1171958439" sldId="308"/>
        </pc:sldMkLst>
      </pc:sldChg>
      <pc:sldChg chg="del setBg">
        <pc:chgData name="mehmet sait özdemir" userId="dce2c172-62e6-4d50-b888-93ec6715f647" providerId="ADAL" clId="{DF685196-6F11-4C88-934E-45D2FE345B46}" dt="2024-02-23T03:51:58.598" v="441" actId="47"/>
        <pc:sldMkLst>
          <pc:docMk/>
          <pc:sldMk cId="2205918403" sldId="308"/>
        </pc:sldMkLst>
      </pc:sldChg>
      <pc:sldChg chg="addSp delSp modSp mod setBg">
        <pc:chgData name="mehmet sait özdemir" userId="dce2c172-62e6-4d50-b888-93ec6715f647" providerId="ADAL" clId="{DF685196-6F11-4C88-934E-45D2FE345B46}" dt="2024-02-23T04:00:10.876" v="572"/>
        <pc:sldMkLst>
          <pc:docMk/>
          <pc:sldMk cId="2493143934" sldId="308"/>
        </pc:sldMkLst>
        <pc:spChg chg="add mod">
          <ac:chgData name="mehmet sait özdemir" userId="dce2c172-62e6-4d50-b888-93ec6715f647" providerId="ADAL" clId="{DF685196-6F11-4C88-934E-45D2FE345B46}" dt="2024-02-23T04:00:10.876" v="572"/>
          <ac:spMkLst>
            <pc:docMk/>
            <pc:sldMk cId="2493143934" sldId="308"/>
            <ac:spMk id="2" creationId="{F4A460BB-943C-C9B3-7919-21C86FBA3FD3}"/>
          </ac:spMkLst>
        </pc:spChg>
        <pc:spChg chg="del">
          <ac:chgData name="mehmet sait özdemir" userId="dce2c172-62e6-4d50-b888-93ec6715f647" providerId="ADAL" clId="{DF685196-6F11-4C88-934E-45D2FE345B46}" dt="2024-02-23T04:00:10.002" v="571" actId="478"/>
          <ac:spMkLst>
            <pc:docMk/>
            <pc:sldMk cId="2493143934" sldId="30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10.002" v="571" actId="478"/>
          <ac:spMkLst>
            <pc:docMk/>
            <pc:sldMk cId="2493143934" sldId="30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5T20:03:47.114" v="2293"/>
        <pc:sldMkLst>
          <pc:docMk/>
          <pc:sldMk cId="912524244" sldId="309"/>
        </pc:sldMkLst>
        <pc:spChg chg="add mod">
          <ac:chgData name="mehmet sait özdemir" userId="dce2c172-62e6-4d50-b888-93ec6715f647" providerId="ADAL" clId="{DF685196-6F11-4C88-934E-45D2FE345B46}" dt="2024-02-25T20:03:47.114" v="2293"/>
          <ac:spMkLst>
            <pc:docMk/>
            <pc:sldMk cId="912524244" sldId="309"/>
            <ac:spMk id="2" creationId="{21D5BF88-89B0-7F93-32AF-2865F126BE1D}"/>
          </ac:spMkLst>
        </pc:spChg>
        <pc:spChg chg="del">
          <ac:chgData name="mehmet sait özdemir" userId="dce2c172-62e6-4d50-b888-93ec6715f647" providerId="ADAL" clId="{DF685196-6F11-4C88-934E-45D2FE345B46}" dt="2024-02-23T03:52:10.612" v="442" actId="478"/>
          <ac:spMkLst>
            <pc:docMk/>
            <pc:sldMk cId="912524244" sldId="30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2:10.612" v="442" actId="478"/>
          <ac:spMkLst>
            <pc:docMk/>
            <pc:sldMk cId="912524244" sldId="309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5:56.583" v="253" actId="47"/>
        <pc:sldMkLst>
          <pc:docMk/>
          <pc:sldMk cId="1981841509" sldId="309"/>
        </pc:sldMkLst>
      </pc:sldChg>
      <pc:sldChg chg="add del setBg">
        <pc:chgData name="mehmet sait özdemir" userId="dce2c172-62e6-4d50-b888-93ec6715f647" providerId="ADAL" clId="{DF685196-6F11-4C88-934E-45D2FE345B46}" dt="2024-02-23T03:25:56.583" v="253" actId="47"/>
        <pc:sldMkLst>
          <pc:docMk/>
          <pc:sldMk cId="1107409052" sldId="310"/>
        </pc:sldMkLst>
      </pc:sldChg>
      <pc:sldChg chg="addSp delSp modSp mod setBg">
        <pc:chgData name="mehmet sait özdemir" userId="dce2c172-62e6-4d50-b888-93ec6715f647" providerId="ADAL" clId="{DF685196-6F11-4C88-934E-45D2FE345B46}" dt="2024-02-25T20:03:49.995" v="2294"/>
        <pc:sldMkLst>
          <pc:docMk/>
          <pc:sldMk cId="3395685758" sldId="310"/>
        </pc:sldMkLst>
        <pc:spChg chg="add mod">
          <ac:chgData name="mehmet sait özdemir" userId="dce2c172-62e6-4d50-b888-93ec6715f647" providerId="ADAL" clId="{DF685196-6F11-4C88-934E-45D2FE345B46}" dt="2024-02-25T20:03:49.995" v="2294"/>
          <ac:spMkLst>
            <pc:docMk/>
            <pc:sldMk cId="3395685758" sldId="310"/>
            <ac:spMk id="2" creationId="{0AD6859C-D15B-87B3-6A84-1E137FE4FDC9}"/>
          </ac:spMkLst>
        </pc:spChg>
        <pc:spChg chg="del">
          <ac:chgData name="mehmet sait özdemir" userId="dce2c172-62e6-4d50-b888-93ec6715f647" providerId="ADAL" clId="{DF685196-6F11-4C88-934E-45D2FE345B46}" dt="2024-02-23T03:52:14.447" v="443" actId="478"/>
          <ac:spMkLst>
            <pc:docMk/>
            <pc:sldMk cId="3395685758" sldId="31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2:14.447" v="443" actId="478"/>
          <ac:spMkLst>
            <pc:docMk/>
            <pc:sldMk cId="3395685758" sldId="310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2:30.936" v="444" actId="47"/>
        <pc:sldMkLst>
          <pc:docMk/>
          <pc:sldMk cId="606214867" sldId="311"/>
        </pc:sldMkLst>
      </pc:sldChg>
      <pc:sldChg chg="addSp delSp modSp mod setBg">
        <pc:chgData name="mehmet sait özdemir" userId="dce2c172-62e6-4d50-b888-93ec6715f647" providerId="ADAL" clId="{DF685196-6F11-4C88-934E-45D2FE345B46}" dt="2024-02-23T04:00:20.249" v="575"/>
        <pc:sldMkLst>
          <pc:docMk/>
          <pc:sldMk cId="632541436" sldId="311"/>
        </pc:sldMkLst>
        <pc:spChg chg="add mod">
          <ac:chgData name="mehmet sait özdemir" userId="dce2c172-62e6-4d50-b888-93ec6715f647" providerId="ADAL" clId="{DF685196-6F11-4C88-934E-45D2FE345B46}" dt="2024-02-23T04:00:20.249" v="575"/>
          <ac:spMkLst>
            <pc:docMk/>
            <pc:sldMk cId="632541436" sldId="311"/>
            <ac:spMk id="2" creationId="{52D496EE-0890-DEAF-0E7A-82A69D1489CA}"/>
          </ac:spMkLst>
        </pc:spChg>
        <pc:spChg chg="del">
          <ac:chgData name="mehmet sait özdemir" userId="dce2c172-62e6-4d50-b888-93ec6715f647" providerId="ADAL" clId="{DF685196-6F11-4C88-934E-45D2FE345B46}" dt="2024-02-23T04:00:19.451" v="574" actId="478"/>
          <ac:spMkLst>
            <pc:docMk/>
            <pc:sldMk cId="632541436" sldId="31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19.451" v="574" actId="478"/>
          <ac:spMkLst>
            <pc:docMk/>
            <pc:sldMk cId="632541436" sldId="311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5:56.583" v="253" actId="47"/>
        <pc:sldMkLst>
          <pc:docMk/>
          <pc:sldMk cId="1764515095" sldId="311"/>
        </pc:sldMkLst>
      </pc:sldChg>
      <pc:sldChg chg="addSp delSp modSp mod setBg">
        <pc:chgData name="mehmet sait özdemir" userId="dce2c172-62e6-4d50-b888-93ec6715f647" providerId="ADAL" clId="{DF685196-6F11-4C88-934E-45D2FE345B46}" dt="2024-02-23T04:00:25.044" v="577"/>
        <pc:sldMkLst>
          <pc:docMk/>
          <pc:sldMk cId="457044031" sldId="312"/>
        </pc:sldMkLst>
        <pc:spChg chg="add mod">
          <ac:chgData name="mehmet sait özdemir" userId="dce2c172-62e6-4d50-b888-93ec6715f647" providerId="ADAL" clId="{DF685196-6F11-4C88-934E-45D2FE345B46}" dt="2024-02-23T04:00:25.044" v="577"/>
          <ac:spMkLst>
            <pc:docMk/>
            <pc:sldMk cId="457044031" sldId="312"/>
            <ac:spMk id="2" creationId="{DF649FCB-EFF2-AA9A-C15A-0F27B018DA22}"/>
          </ac:spMkLst>
        </pc:spChg>
        <pc:spChg chg="del">
          <ac:chgData name="mehmet sait özdemir" userId="dce2c172-62e6-4d50-b888-93ec6715f647" providerId="ADAL" clId="{DF685196-6F11-4C88-934E-45D2FE345B46}" dt="2024-02-23T04:00:24.128" v="576" actId="478"/>
          <ac:spMkLst>
            <pc:docMk/>
            <pc:sldMk cId="457044031" sldId="31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24.128" v="576" actId="478"/>
          <ac:spMkLst>
            <pc:docMk/>
            <pc:sldMk cId="457044031" sldId="312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5:56.583" v="253" actId="47"/>
        <pc:sldMkLst>
          <pc:docMk/>
          <pc:sldMk cId="1160794875" sldId="312"/>
        </pc:sldMkLst>
      </pc:sldChg>
      <pc:sldChg chg="del setBg">
        <pc:chgData name="mehmet sait özdemir" userId="dce2c172-62e6-4d50-b888-93ec6715f647" providerId="ADAL" clId="{DF685196-6F11-4C88-934E-45D2FE345B46}" dt="2024-02-23T03:52:30.936" v="444" actId="47"/>
        <pc:sldMkLst>
          <pc:docMk/>
          <pc:sldMk cId="3132331272" sldId="312"/>
        </pc:sldMkLst>
      </pc:sldChg>
      <pc:sldChg chg="addSp delSp modSp mod setBg">
        <pc:chgData name="mehmet sait özdemir" userId="dce2c172-62e6-4d50-b888-93ec6715f647" providerId="ADAL" clId="{DF685196-6F11-4C88-934E-45D2FE345B46}" dt="2024-02-23T04:00:28.243" v="579"/>
        <pc:sldMkLst>
          <pc:docMk/>
          <pc:sldMk cId="977712366" sldId="313"/>
        </pc:sldMkLst>
        <pc:spChg chg="add mod">
          <ac:chgData name="mehmet sait özdemir" userId="dce2c172-62e6-4d50-b888-93ec6715f647" providerId="ADAL" clId="{DF685196-6F11-4C88-934E-45D2FE345B46}" dt="2024-02-23T04:00:28.243" v="579"/>
          <ac:spMkLst>
            <pc:docMk/>
            <pc:sldMk cId="977712366" sldId="313"/>
            <ac:spMk id="2" creationId="{6D7929AD-E178-C0CC-C4D6-8BEDABED8CA8}"/>
          </ac:spMkLst>
        </pc:spChg>
        <pc:spChg chg="del">
          <ac:chgData name="mehmet sait özdemir" userId="dce2c172-62e6-4d50-b888-93ec6715f647" providerId="ADAL" clId="{DF685196-6F11-4C88-934E-45D2FE345B46}" dt="2024-02-23T04:00:27.426" v="578" actId="478"/>
          <ac:spMkLst>
            <pc:docMk/>
            <pc:sldMk cId="977712366" sldId="31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27.426" v="578" actId="478"/>
          <ac:spMkLst>
            <pc:docMk/>
            <pc:sldMk cId="977712366" sldId="31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2:30.936" v="444" actId="47"/>
        <pc:sldMkLst>
          <pc:docMk/>
          <pc:sldMk cId="1097070978" sldId="313"/>
        </pc:sldMkLst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3312392748" sldId="313"/>
        </pc:sldMkLst>
      </pc:sldChg>
      <pc:sldChg chg="addSp delSp modSp mod setBg">
        <pc:chgData name="mehmet sait özdemir" userId="dce2c172-62e6-4d50-b888-93ec6715f647" providerId="ADAL" clId="{DF685196-6F11-4C88-934E-45D2FE345B46}" dt="2024-02-23T04:00:31.337" v="581"/>
        <pc:sldMkLst>
          <pc:docMk/>
          <pc:sldMk cId="900977841" sldId="314"/>
        </pc:sldMkLst>
        <pc:spChg chg="add mod">
          <ac:chgData name="mehmet sait özdemir" userId="dce2c172-62e6-4d50-b888-93ec6715f647" providerId="ADAL" clId="{DF685196-6F11-4C88-934E-45D2FE345B46}" dt="2024-02-23T04:00:31.337" v="581"/>
          <ac:spMkLst>
            <pc:docMk/>
            <pc:sldMk cId="900977841" sldId="314"/>
            <ac:spMk id="2" creationId="{CCCC1292-46F3-0B4C-4A8A-F276D3DBA60D}"/>
          </ac:spMkLst>
        </pc:spChg>
        <pc:spChg chg="del">
          <ac:chgData name="mehmet sait özdemir" userId="dce2c172-62e6-4d50-b888-93ec6715f647" providerId="ADAL" clId="{DF685196-6F11-4C88-934E-45D2FE345B46}" dt="2024-02-23T04:00:30.386" v="580" actId="478"/>
          <ac:spMkLst>
            <pc:docMk/>
            <pc:sldMk cId="900977841" sldId="31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30.386" v="580" actId="478"/>
          <ac:spMkLst>
            <pc:docMk/>
            <pc:sldMk cId="900977841" sldId="314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3183945069" sldId="314"/>
        </pc:sldMkLst>
      </pc:sldChg>
      <pc:sldChg chg="del setBg">
        <pc:chgData name="mehmet sait özdemir" userId="dce2c172-62e6-4d50-b888-93ec6715f647" providerId="ADAL" clId="{DF685196-6F11-4C88-934E-45D2FE345B46}" dt="2024-02-23T03:52:30.936" v="444" actId="47"/>
        <pc:sldMkLst>
          <pc:docMk/>
          <pc:sldMk cId="3647080276" sldId="314"/>
        </pc:sldMkLst>
      </pc:sldChg>
      <pc:sldChg chg="addSp delSp modSp mod setBg">
        <pc:chgData name="mehmet sait özdemir" userId="dce2c172-62e6-4d50-b888-93ec6715f647" providerId="ADAL" clId="{DF685196-6F11-4C88-934E-45D2FE345B46}" dt="2024-02-23T04:00:40.137" v="584"/>
        <pc:sldMkLst>
          <pc:docMk/>
          <pc:sldMk cId="1646509205" sldId="315"/>
        </pc:sldMkLst>
        <pc:spChg chg="add mod">
          <ac:chgData name="mehmet sait özdemir" userId="dce2c172-62e6-4d50-b888-93ec6715f647" providerId="ADAL" clId="{DF685196-6F11-4C88-934E-45D2FE345B46}" dt="2024-02-23T04:00:40.137" v="584"/>
          <ac:spMkLst>
            <pc:docMk/>
            <pc:sldMk cId="1646509205" sldId="315"/>
            <ac:spMk id="2" creationId="{482889AB-6838-4F9F-7F2F-8E7E41CEBF73}"/>
          </ac:spMkLst>
        </pc:spChg>
        <pc:spChg chg="del">
          <ac:chgData name="mehmet sait özdemir" userId="dce2c172-62e6-4d50-b888-93ec6715f647" providerId="ADAL" clId="{DF685196-6F11-4C88-934E-45D2FE345B46}" dt="2024-02-23T04:00:39.290" v="583" actId="478"/>
          <ac:spMkLst>
            <pc:docMk/>
            <pc:sldMk cId="1646509205" sldId="31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39.290" v="583" actId="478"/>
          <ac:spMkLst>
            <pc:docMk/>
            <pc:sldMk cId="1646509205" sldId="315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3204725634" sldId="315"/>
        </pc:sldMkLst>
      </pc:sldChg>
      <pc:sldChg chg="del setBg">
        <pc:chgData name="mehmet sait özdemir" userId="dce2c172-62e6-4d50-b888-93ec6715f647" providerId="ADAL" clId="{DF685196-6F11-4C88-934E-45D2FE345B46}" dt="2024-02-23T03:52:30.936" v="444" actId="47"/>
        <pc:sldMkLst>
          <pc:docMk/>
          <pc:sldMk cId="3908943791" sldId="315"/>
        </pc:sldMkLst>
      </pc:sldChg>
      <pc:sldChg chg="addSp delSp modSp mod setBg">
        <pc:chgData name="mehmet sait özdemir" userId="dce2c172-62e6-4d50-b888-93ec6715f647" providerId="ADAL" clId="{DF685196-6F11-4C88-934E-45D2FE345B46}" dt="2024-02-23T03:06:12.694" v="117"/>
        <pc:sldMkLst>
          <pc:docMk/>
          <pc:sldMk cId="2584973057" sldId="316"/>
        </pc:sldMkLst>
        <pc:spChg chg="add mod">
          <ac:chgData name="mehmet sait özdemir" userId="dce2c172-62e6-4d50-b888-93ec6715f647" providerId="ADAL" clId="{DF685196-6F11-4C88-934E-45D2FE345B46}" dt="2024-02-23T03:06:12.694" v="117"/>
          <ac:spMkLst>
            <pc:docMk/>
            <pc:sldMk cId="2584973057" sldId="316"/>
            <ac:spMk id="2" creationId="{B3D911AA-5599-F2FE-C158-EEA1526EE250}"/>
          </ac:spMkLst>
        </pc:spChg>
        <pc:spChg chg="del">
          <ac:chgData name="mehmet sait özdemir" userId="dce2c172-62e6-4d50-b888-93ec6715f647" providerId="ADAL" clId="{DF685196-6F11-4C88-934E-45D2FE345B46}" dt="2024-02-23T03:06:11.749" v="116" actId="478"/>
          <ac:spMkLst>
            <pc:docMk/>
            <pc:sldMk cId="2584973057" sldId="31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6:11.749" v="116" actId="478"/>
          <ac:spMkLst>
            <pc:docMk/>
            <pc:sldMk cId="2584973057" sldId="31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7:19.463" v="124"/>
        <pc:sldMkLst>
          <pc:docMk/>
          <pc:sldMk cId="3547900900" sldId="317"/>
        </pc:sldMkLst>
        <pc:spChg chg="add mod">
          <ac:chgData name="mehmet sait özdemir" userId="dce2c172-62e6-4d50-b888-93ec6715f647" providerId="ADAL" clId="{DF685196-6F11-4C88-934E-45D2FE345B46}" dt="2024-02-23T03:06:38.652" v="119"/>
          <ac:spMkLst>
            <pc:docMk/>
            <pc:sldMk cId="3547900900" sldId="317"/>
            <ac:spMk id="3" creationId="{75FE04F5-18AE-94F7-FDFC-BFFCF6020889}"/>
          </ac:spMkLst>
        </pc:spChg>
        <pc:spChg chg="del">
          <ac:chgData name="mehmet sait özdemir" userId="dce2c172-62e6-4d50-b888-93ec6715f647" providerId="ADAL" clId="{DF685196-6F11-4C88-934E-45D2FE345B46}" dt="2024-02-23T03:06:37.484" v="118" actId="478"/>
          <ac:spMkLst>
            <pc:docMk/>
            <pc:sldMk cId="3547900900" sldId="31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6:37.484" v="118" actId="478"/>
          <ac:spMkLst>
            <pc:docMk/>
            <pc:sldMk cId="3547900900" sldId="317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07:05.937" v="123" actId="1076"/>
          <ac:picMkLst>
            <pc:docMk/>
            <pc:sldMk cId="3547900900" sldId="317"/>
            <ac:picMk id="2" creationId="{EA4A7D11-7B7C-6DED-BB1D-6AA77B334C03}"/>
          </ac:picMkLst>
        </pc:picChg>
        <pc:picChg chg="mod">
          <ac:chgData name="mehmet sait özdemir" userId="dce2c172-62e6-4d50-b888-93ec6715f647" providerId="ADAL" clId="{DF685196-6F11-4C88-934E-45D2FE345B46}" dt="2024-02-23T03:07:19.463" v="124"/>
          <ac:picMkLst>
            <pc:docMk/>
            <pc:sldMk cId="3547900900" sldId="317"/>
            <ac:picMk id="7" creationId="{FE37BEE8-0227-A24B-C04F-220F266FF727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53:07.881" v="452"/>
        <pc:sldMkLst>
          <pc:docMk/>
          <pc:sldMk cId="1044073029" sldId="318"/>
        </pc:sldMkLst>
        <pc:spChg chg="add mod">
          <ac:chgData name="mehmet sait özdemir" userId="dce2c172-62e6-4d50-b888-93ec6715f647" providerId="ADAL" clId="{DF685196-6F11-4C88-934E-45D2FE345B46}" dt="2024-02-23T03:53:01.688" v="451" actId="1076"/>
          <ac:spMkLst>
            <pc:docMk/>
            <pc:sldMk cId="1044073029" sldId="318"/>
            <ac:spMk id="2" creationId="{985AD78F-5D71-524D-5A26-98B12D095D89}"/>
          </ac:spMkLst>
        </pc:spChg>
        <pc:spChg chg="del">
          <ac:chgData name="mehmet sait özdemir" userId="dce2c172-62e6-4d50-b888-93ec6715f647" providerId="ADAL" clId="{DF685196-6F11-4C88-934E-45D2FE345B46}" dt="2024-02-23T03:52:56.427" v="449" actId="478"/>
          <ac:spMkLst>
            <pc:docMk/>
            <pc:sldMk cId="1044073029" sldId="31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2:56.427" v="449" actId="478"/>
          <ac:spMkLst>
            <pc:docMk/>
            <pc:sldMk cId="1044073029" sldId="318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3:07.881" v="452"/>
          <ac:picMkLst>
            <pc:docMk/>
            <pc:sldMk cId="1044073029" sldId="318"/>
            <ac:picMk id="3" creationId="{C988B49A-6EFD-203E-3232-3D4A3F7DC889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08:39.148" v="125" actId="2696"/>
        <pc:sldMkLst>
          <pc:docMk/>
          <pc:sldMk cId="2184533510" sldId="318"/>
        </pc:sldMkLst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3442889347" sldId="318"/>
        </pc:sldMkLst>
      </pc:sldChg>
      <pc:sldChg chg="addSp delSp modSp mod setBg">
        <pc:chgData name="mehmet sait özdemir" userId="dce2c172-62e6-4d50-b888-93ec6715f647" providerId="ADAL" clId="{DF685196-6F11-4C88-934E-45D2FE345B46}" dt="2024-02-23T03:53:18.180" v="455"/>
        <pc:sldMkLst>
          <pc:docMk/>
          <pc:sldMk cId="349122963" sldId="319"/>
        </pc:sldMkLst>
        <pc:spChg chg="add mod">
          <ac:chgData name="mehmet sait özdemir" userId="dce2c172-62e6-4d50-b888-93ec6715f647" providerId="ADAL" clId="{DF685196-6F11-4C88-934E-45D2FE345B46}" dt="2024-02-23T03:53:13.669" v="454"/>
          <ac:spMkLst>
            <pc:docMk/>
            <pc:sldMk cId="349122963" sldId="319"/>
            <ac:spMk id="2" creationId="{07A51C95-B856-4561-A931-8C6BEA973B8F}"/>
          </ac:spMkLst>
        </pc:spChg>
        <pc:spChg chg="del">
          <ac:chgData name="mehmet sait özdemir" userId="dce2c172-62e6-4d50-b888-93ec6715f647" providerId="ADAL" clId="{DF685196-6F11-4C88-934E-45D2FE345B46}" dt="2024-02-23T03:53:12.879" v="453" actId="478"/>
          <ac:spMkLst>
            <pc:docMk/>
            <pc:sldMk cId="349122963" sldId="31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3:12.879" v="453" actId="478"/>
          <ac:spMkLst>
            <pc:docMk/>
            <pc:sldMk cId="349122963" sldId="319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3:18.180" v="455"/>
          <ac:picMkLst>
            <pc:docMk/>
            <pc:sldMk cId="349122963" sldId="319"/>
            <ac:picMk id="3" creationId="{08EEADFB-3A7F-9C71-D6D1-C499D7498D6D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1825386975" sldId="319"/>
        </pc:sldMkLst>
      </pc:sldChg>
      <pc:sldChg chg="del setBg">
        <pc:chgData name="mehmet sait özdemir" userId="dce2c172-62e6-4d50-b888-93ec6715f647" providerId="ADAL" clId="{DF685196-6F11-4C88-934E-45D2FE345B46}" dt="2024-02-23T03:08:39.148" v="125" actId="2696"/>
        <pc:sldMkLst>
          <pc:docMk/>
          <pc:sldMk cId="3894175163" sldId="319"/>
        </pc:sldMkLst>
      </pc:sldChg>
      <pc:sldChg chg="del setBg">
        <pc:chgData name="mehmet sait özdemir" userId="dce2c172-62e6-4d50-b888-93ec6715f647" providerId="ADAL" clId="{DF685196-6F11-4C88-934E-45D2FE345B46}" dt="2024-02-23T03:08:39.148" v="125" actId="2696"/>
        <pc:sldMkLst>
          <pc:docMk/>
          <pc:sldMk cId="2409782331" sldId="320"/>
        </pc:sldMkLst>
      </pc:sldChg>
      <pc:sldChg chg="addSp delSp modSp mod setBg">
        <pc:chgData name="mehmet sait özdemir" userId="dce2c172-62e6-4d50-b888-93ec6715f647" providerId="ADAL" clId="{DF685196-6F11-4C88-934E-45D2FE345B46}" dt="2024-02-23T03:53:23.288" v="458"/>
        <pc:sldMkLst>
          <pc:docMk/>
          <pc:sldMk cId="3433148654" sldId="320"/>
        </pc:sldMkLst>
        <pc:spChg chg="add mod">
          <ac:chgData name="mehmet sait özdemir" userId="dce2c172-62e6-4d50-b888-93ec6715f647" providerId="ADAL" clId="{DF685196-6F11-4C88-934E-45D2FE345B46}" dt="2024-02-23T03:53:23.288" v="458"/>
          <ac:spMkLst>
            <pc:docMk/>
            <pc:sldMk cId="3433148654" sldId="320"/>
            <ac:spMk id="2" creationId="{FA2DFAA7-BA7C-C26B-EA6D-F9D119A57B4A}"/>
          </ac:spMkLst>
        </pc:spChg>
        <pc:spChg chg="del">
          <ac:chgData name="mehmet sait özdemir" userId="dce2c172-62e6-4d50-b888-93ec6715f647" providerId="ADAL" clId="{DF685196-6F11-4C88-934E-45D2FE345B46}" dt="2024-02-23T03:53:22.236" v="457" actId="478"/>
          <ac:spMkLst>
            <pc:docMk/>
            <pc:sldMk cId="3433148654" sldId="32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3:21.008" v="456" actId="478"/>
          <ac:spMkLst>
            <pc:docMk/>
            <pc:sldMk cId="3433148654" sldId="320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3819652398" sldId="320"/>
        </pc:sldMkLst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913112823" sldId="321"/>
        </pc:sldMkLst>
      </pc:sldChg>
      <pc:sldChg chg="addSp delSp modSp mod setBg">
        <pc:chgData name="mehmet sait özdemir" userId="dce2c172-62e6-4d50-b888-93ec6715f647" providerId="ADAL" clId="{DF685196-6F11-4C88-934E-45D2FE345B46}" dt="2024-02-23T03:54:50.473" v="486" actId="20577"/>
        <pc:sldMkLst>
          <pc:docMk/>
          <pc:sldMk cId="2498207066" sldId="321"/>
        </pc:sldMkLst>
        <pc:spChg chg="add mod">
          <ac:chgData name="mehmet sait özdemir" userId="dce2c172-62e6-4d50-b888-93ec6715f647" providerId="ADAL" clId="{DF685196-6F11-4C88-934E-45D2FE345B46}" dt="2024-02-23T03:53:34.195" v="463"/>
          <ac:spMkLst>
            <pc:docMk/>
            <pc:sldMk cId="2498207066" sldId="321"/>
            <ac:spMk id="2" creationId="{09D149B4-915D-D0AD-3FFA-3CD773638052}"/>
          </ac:spMkLst>
        </pc:spChg>
        <pc:spChg chg="add mod">
          <ac:chgData name="mehmet sait özdemir" userId="dce2c172-62e6-4d50-b888-93ec6715f647" providerId="ADAL" clId="{DF685196-6F11-4C88-934E-45D2FE345B46}" dt="2024-02-23T03:54:50.473" v="486" actId="20577"/>
          <ac:spMkLst>
            <pc:docMk/>
            <pc:sldMk cId="2498207066" sldId="321"/>
            <ac:spMk id="6" creationId="{9D9B3404-CD8A-0C79-E392-252E4C681BB5}"/>
          </ac:spMkLst>
        </pc:spChg>
        <pc:spChg chg="del">
          <ac:chgData name="mehmet sait özdemir" userId="dce2c172-62e6-4d50-b888-93ec6715f647" providerId="ADAL" clId="{DF685196-6F11-4C88-934E-45D2FE345B46}" dt="2024-02-23T03:53:33.054" v="462" actId="478"/>
          <ac:spMkLst>
            <pc:docMk/>
            <pc:sldMk cId="2498207066" sldId="32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3:33.054" v="462" actId="478"/>
          <ac:spMkLst>
            <pc:docMk/>
            <pc:sldMk cId="2498207066" sldId="321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DF685196-6F11-4C88-934E-45D2FE345B46}" dt="2024-02-23T03:53:35.192" v="464" actId="478"/>
          <ac:picMkLst>
            <pc:docMk/>
            <pc:sldMk cId="2498207066" sldId="321"/>
            <ac:picMk id="3" creationId="{84DB99E6-9B01-EC78-2EA9-2FF4D0A5B9FF}"/>
          </ac:picMkLst>
        </pc:picChg>
        <pc:picChg chg="add mod">
          <ac:chgData name="mehmet sait özdemir" userId="dce2c172-62e6-4d50-b888-93ec6715f647" providerId="ADAL" clId="{DF685196-6F11-4C88-934E-45D2FE345B46}" dt="2024-02-23T03:54:06.889" v="469" actId="962"/>
          <ac:picMkLst>
            <pc:docMk/>
            <pc:sldMk cId="2498207066" sldId="321"/>
            <ac:picMk id="5" creationId="{93C52076-5C8D-F02D-FF9F-4F09BD356C27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08:39.148" v="125" actId="2696"/>
        <pc:sldMkLst>
          <pc:docMk/>
          <pc:sldMk cId="2864562055" sldId="321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26:33.695" v="256"/>
        <pc:sldMkLst>
          <pc:docMk/>
          <pc:sldMk cId="348174842" sldId="322"/>
        </pc:sldMkLst>
        <pc:spChg chg="add mod">
          <ac:chgData name="mehmet sait özdemir" userId="dce2c172-62e6-4d50-b888-93ec6715f647" providerId="ADAL" clId="{DF685196-6F11-4C88-934E-45D2FE345B46}" dt="2024-02-23T03:26:33.695" v="256"/>
          <ac:spMkLst>
            <pc:docMk/>
            <pc:sldMk cId="348174842" sldId="322"/>
            <ac:spMk id="2" creationId="{8A32CC41-BB45-16ED-5926-2ABCFB2B45D9}"/>
          </ac:spMkLst>
        </pc:spChg>
        <pc:spChg chg="del">
          <ac:chgData name="mehmet sait özdemir" userId="dce2c172-62e6-4d50-b888-93ec6715f647" providerId="ADAL" clId="{DF685196-6F11-4C88-934E-45D2FE345B46}" dt="2024-02-23T03:26:32.766" v="255" actId="478"/>
          <ac:spMkLst>
            <pc:docMk/>
            <pc:sldMk cId="348174842" sldId="32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6:32.766" v="255" actId="478"/>
          <ac:spMkLst>
            <pc:docMk/>
            <pc:sldMk cId="348174842" sldId="32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08:39.148" v="125" actId="2696"/>
        <pc:sldMkLst>
          <pc:docMk/>
          <pc:sldMk cId="1110992243" sldId="322"/>
        </pc:sldMkLst>
      </pc:sldChg>
      <pc:sldChg chg="del setBg">
        <pc:chgData name="mehmet sait özdemir" userId="dce2c172-62e6-4d50-b888-93ec6715f647" providerId="ADAL" clId="{DF685196-6F11-4C88-934E-45D2FE345B46}" dt="2024-02-23T04:01:21.739" v="599" actId="47"/>
        <pc:sldMkLst>
          <pc:docMk/>
          <pc:sldMk cId="245320613" sldId="323"/>
        </pc:sldMkLst>
      </pc:sldChg>
      <pc:sldChg chg="add del setBg">
        <pc:chgData name="mehmet sait özdemir" userId="dce2c172-62e6-4d50-b888-93ec6715f647" providerId="ADAL" clId="{DF685196-6F11-4C88-934E-45D2FE345B46}" dt="2024-02-23T03:26:38.916" v="257" actId="47"/>
        <pc:sldMkLst>
          <pc:docMk/>
          <pc:sldMk cId="650451804" sldId="323"/>
        </pc:sldMkLst>
      </pc:sldChg>
      <pc:sldChg chg="addSp delSp modSp mod setBg">
        <pc:chgData name="mehmet sait özdemir" userId="dce2c172-62e6-4d50-b888-93ec6715f647" providerId="ADAL" clId="{DF685196-6F11-4C88-934E-45D2FE345B46}" dt="2024-02-23T11:17:12.118" v="729"/>
        <pc:sldMkLst>
          <pc:docMk/>
          <pc:sldMk cId="1559947537" sldId="323"/>
        </pc:sldMkLst>
        <pc:spChg chg="add mod">
          <ac:chgData name="mehmet sait özdemir" userId="dce2c172-62e6-4d50-b888-93ec6715f647" providerId="ADAL" clId="{DF685196-6F11-4C88-934E-45D2FE345B46}" dt="2024-02-23T11:17:12.118" v="729"/>
          <ac:spMkLst>
            <pc:docMk/>
            <pc:sldMk cId="1559947537" sldId="323"/>
            <ac:spMk id="2" creationId="{50B8C302-7F6D-7B70-87DE-D21237335DA6}"/>
          </ac:spMkLst>
        </pc:spChg>
        <pc:spChg chg="del">
          <ac:chgData name="mehmet sait özdemir" userId="dce2c172-62e6-4d50-b888-93ec6715f647" providerId="ADAL" clId="{DF685196-6F11-4C88-934E-45D2FE345B46}" dt="2024-02-23T11:17:11.588" v="728" actId="478"/>
          <ac:spMkLst>
            <pc:docMk/>
            <pc:sldMk cId="1559947537" sldId="32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7:11.588" v="728" actId="478"/>
          <ac:spMkLst>
            <pc:docMk/>
            <pc:sldMk cId="1559947537" sldId="32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3:38.444" v="465" actId="47"/>
        <pc:sldMkLst>
          <pc:docMk/>
          <pc:sldMk cId="2584041183" sldId="323"/>
        </pc:sldMkLst>
      </pc:sldChg>
      <pc:sldChg chg="del setBg">
        <pc:chgData name="mehmet sait özdemir" userId="dce2c172-62e6-4d50-b888-93ec6715f647" providerId="ADAL" clId="{DF685196-6F11-4C88-934E-45D2FE345B46}" dt="2024-02-23T03:53:38.444" v="465" actId="47"/>
        <pc:sldMkLst>
          <pc:docMk/>
          <pc:sldMk cId="1292715906" sldId="324"/>
        </pc:sldMkLst>
      </pc:sldChg>
      <pc:sldChg chg="addSp delSp modSp mod setBg">
        <pc:chgData name="mehmet sait özdemir" userId="dce2c172-62e6-4d50-b888-93ec6715f647" providerId="ADAL" clId="{DF685196-6F11-4C88-934E-45D2FE345B46}" dt="2024-02-23T04:01:26.430" v="601"/>
        <pc:sldMkLst>
          <pc:docMk/>
          <pc:sldMk cId="2342881622" sldId="324"/>
        </pc:sldMkLst>
        <pc:spChg chg="add mod">
          <ac:chgData name="mehmet sait özdemir" userId="dce2c172-62e6-4d50-b888-93ec6715f647" providerId="ADAL" clId="{DF685196-6F11-4C88-934E-45D2FE345B46}" dt="2024-02-23T04:01:26.430" v="601"/>
          <ac:spMkLst>
            <pc:docMk/>
            <pc:sldMk cId="2342881622" sldId="324"/>
            <ac:spMk id="2" creationId="{32ACBE91-4B82-7846-68AE-C2F90D4B8BC1}"/>
          </ac:spMkLst>
        </pc:spChg>
        <pc:spChg chg="del">
          <ac:chgData name="mehmet sait özdemir" userId="dce2c172-62e6-4d50-b888-93ec6715f647" providerId="ADAL" clId="{DF685196-6F11-4C88-934E-45D2FE345B46}" dt="2024-02-23T04:01:25.655" v="600" actId="478"/>
          <ac:spMkLst>
            <pc:docMk/>
            <pc:sldMk cId="2342881622" sldId="32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25.655" v="600" actId="478"/>
          <ac:spMkLst>
            <pc:docMk/>
            <pc:sldMk cId="2342881622" sldId="32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8:46.429" v="127"/>
        <pc:sldMkLst>
          <pc:docMk/>
          <pc:sldMk cId="440674604" sldId="325"/>
        </pc:sldMkLst>
        <pc:spChg chg="add mod">
          <ac:chgData name="mehmet sait özdemir" userId="dce2c172-62e6-4d50-b888-93ec6715f647" providerId="ADAL" clId="{DF685196-6F11-4C88-934E-45D2FE345B46}" dt="2024-02-23T03:08:46.429" v="127"/>
          <ac:spMkLst>
            <pc:docMk/>
            <pc:sldMk cId="440674604" sldId="325"/>
            <ac:spMk id="2" creationId="{29C3E72D-EACE-DB01-5EF8-1E0FD3BD99D7}"/>
          </ac:spMkLst>
        </pc:spChg>
        <pc:spChg chg="del">
          <ac:chgData name="mehmet sait özdemir" userId="dce2c172-62e6-4d50-b888-93ec6715f647" providerId="ADAL" clId="{DF685196-6F11-4C88-934E-45D2FE345B46}" dt="2024-02-23T03:08:45.487" v="126" actId="478"/>
          <ac:spMkLst>
            <pc:docMk/>
            <pc:sldMk cId="440674604" sldId="32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8:45.487" v="126" actId="478"/>
          <ac:spMkLst>
            <pc:docMk/>
            <pc:sldMk cId="440674604" sldId="32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8:54.967" v="130"/>
        <pc:sldMkLst>
          <pc:docMk/>
          <pc:sldMk cId="4042957523" sldId="326"/>
        </pc:sldMkLst>
        <pc:spChg chg="add mod">
          <ac:chgData name="mehmet sait özdemir" userId="dce2c172-62e6-4d50-b888-93ec6715f647" providerId="ADAL" clId="{DF685196-6F11-4C88-934E-45D2FE345B46}" dt="2024-02-23T03:08:54.967" v="130"/>
          <ac:spMkLst>
            <pc:docMk/>
            <pc:sldMk cId="4042957523" sldId="326"/>
            <ac:spMk id="2" creationId="{5C81974F-E016-6AA5-995F-937D75258DDB}"/>
          </ac:spMkLst>
        </pc:spChg>
        <pc:spChg chg="del">
          <ac:chgData name="mehmet sait özdemir" userId="dce2c172-62e6-4d50-b888-93ec6715f647" providerId="ADAL" clId="{DF685196-6F11-4C88-934E-45D2FE345B46}" dt="2024-02-23T03:08:54.021" v="129" actId="478"/>
          <ac:spMkLst>
            <pc:docMk/>
            <pc:sldMk cId="4042957523" sldId="32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8:51.454" v="128" actId="478"/>
          <ac:spMkLst>
            <pc:docMk/>
            <pc:sldMk cId="4042957523" sldId="32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5T20:02:12.895" v="2288"/>
        <pc:sldMkLst>
          <pc:docMk/>
          <pc:sldMk cId="3891775073" sldId="327"/>
        </pc:sldMkLst>
        <pc:spChg chg="add mod">
          <ac:chgData name="mehmet sait özdemir" userId="dce2c172-62e6-4d50-b888-93ec6715f647" providerId="ADAL" clId="{DF685196-6F11-4C88-934E-45D2FE345B46}" dt="2024-02-25T20:02:12.895" v="2288"/>
          <ac:spMkLst>
            <pc:docMk/>
            <pc:sldMk cId="3891775073" sldId="327"/>
            <ac:spMk id="2" creationId="{9B870183-6DD6-B905-7F11-7B4D74610C1C}"/>
          </ac:spMkLst>
        </pc:spChg>
        <pc:spChg chg="del mod">
          <ac:chgData name="mehmet sait özdemir" userId="dce2c172-62e6-4d50-b888-93ec6715f647" providerId="ADAL" clId="{DF685196-6F11-4C88-934E-45D2FE345B46}" dt="2024-02-23T03:09:01.316" v="133" actId="478"/>
          <ac:spMkLst>
            <pc:docMk/>
            <pc:sldMk cId="3891775073" sldId="32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8:59.741" v="131" actId="478"/>
          <ac:spMkLst>
            <pc:docMk/>
            <pc:sldMk cId="3891775073" sldId="32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5T20:02:18.329" v="2289"/>
        <pc:sldMkLst>
          <pc:docMk/>
          <pc:sldMk cId="4274096968" sldId="328"/>
        </pc:sldMkLst>
        <pc:spChg chg="add mod">
          <ac:chgData name="mehmet sait özdemir" userId="dce2c172-62e6-4d50-b888-93ec6715f647" providerId="ADAL" clId="{DF685196-6F11-4C88-934E-45D2FE345B46}" dt="2024-02-25T20:02:18.329" v="2289"/>
          <ac:spMkLst>
            <pc:docMk/>
            <pc:sldMk cId="4274096968" sldId="328"/>
            <ac:spMk id="2" creationId="{D1E0097B-CB04-37B6-31D8-90EF1108AEAB}"/>
          </ac:spMkLst>
        </pc:spChg>
        <pc:spChg chg="del">
          <ac:chgData name="mehmet sait özdemir" userId="dce2c172-62e6-4d50-b888-93ec6715f647" providerId="ADAL" clId="{DF685196-6F11-4C88-934E-45D2FE345B46}" dt="2024-02-23T03:09:04.770" v="134" actId="478"/>
          <ac:spMkLst>
            <pc:docMk/>
            <pc:sldMk cId="4274096968" sldId="32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04.770" v="134" actId="478"/>
          <ac:spMkLst>
            <pc:docMk/>
            <pc:sldMk cId="4274096968" sldId="32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9:10.904" v="136"/>
        <pc:sldMkLst>
          <pc:docMk/>
          <pc:sldMk cId="157382394" sldId="329"/>
        </pc:sldMkLst>
        <pc:spChg chg="add mod">
          <ac:chgData name="mehmet sait özdemir" userId="dce2c172-62e6-4d50-b888-93ec6715f647" providerId="ADAL" clId="{DF685196-6F11-4C88-934E-45D2FE345B46}" dt="2024-02-23T03:09:10.904" v="136"/>
          <ac:spMkLst>
            <pc:docMk/>
            <pc:sldMk cId="157382394" sldId="329"/>
            <ac:spMk id="2" creationId="{34220F3E-AFAB-8A9D-8AB9-8CC368FCC0FB}"/>
          </ac:spMkLst>
        </pc:spChg>
        <pc:spChg chg="del">
          <ac:chgData name="mehmet sait özdemir" userId="dce2c172-62e6-4d50-b888-93ec6715f647" providerId="ADAL" clId="{DF685196-6F11-4C88-934E-45D2FE345B46}" dt="2024-02-23T03:09:09.963" v="135" actId="478"/>
          <ac:spMkLst>
            <pc:docMk/>
            <pc:sldMk cId="157382394" sldId="32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09.963" v="135" actId="478"/>
          <ac:spMkLst>
            <pc:docMk/>
            <pc:sldMk cId="157382394" sldId="32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9:15.053" v="138"/>
        <pc:sldMkLst>
          <pc:docMk/>
          <pc:sldMk cId="1462897682" sldId="330"/>
        </pc:sldMkLst>
        <pc:spChg chg="add mod">
          <ac:chgData name="mehmet sait özdemir" userId="dce2c172-62e6-4d50-b888-93ec6715f647" providerId="ADAL" clId="{DF685196-6F11-4C88-934E-45D2FE345B46}" dt="2024-02-23T03:09:15.053" v="138"/>
          <ac:spMkLst>
            <pc:docMk/>
            <pc:sldMk cId="1462897682" sldId="330"/>
            <ac:spMk id="2" creationId="{AC3A18F8-9E36-0610-DE61-A11DAFB75A38}"/>
          </ac:spMkLst>
        </pc:spChg>
        <pc:spChg chg="del">
          <ac:chgData name="mehmet sait özdemir" userId="dce2c172-62e6-4d50-b888-93ec6715f647" providerId="ADAL" clId="{DF685196-6F11-4C88-934E-45D2FE345B46}" dt="2024-02-23T03:09:14.289" v="137" actId="478"/>
          <ac:spMkLst>
            <pc:docMk/>
            <pc:sldMk cId="1462897682" sldId="33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14.289" v="137" actId="478"/>
          <ac:spMkLst>
            <pc:docMk/>
            <pc:sldMk cId="1462897682" sldId="33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9:19.838" v="140"/>
        <pc:sldMkLst>
          <pc:docMk/>
          <pc:sldMk cId="3613437861" sldId="331"/>
        </pc:sldMkLst>
        <pc:spChg chg="add mod">
          <ac:chgData name="mehmet sait özdemir" userId="dce2c172-62e6-4d50-b888-93ec6715f647" providerId="ADAL" clId="{DF685196-6F11-4C88-934E-45D2FE345B46}" dt="2024-02-23T03:09:19.838" v="140"/>
          <ac:spMkLst>
            <pc:docMk/>
            <pc:sldMk cId="3613437861" sldId="331"/>
            <ac:spMk id="2" creationId="{2044D2B8-FF64-52F2-C020-C68B61763C47}"/>
          </ac:spMkLst>
        </pc:spChg>
        <pc:spChg chg="del">
          <ac:chgData name="mehmet sait özdemir" userId="dce2c172-62e6-4d50-b888-93ec6715f647" providerId="ADAL" clId="{DF685196-6F11-4C88-934E-45D2FE345B46}" dt="2024-02-23T03:09:18.929" v="139" actId="478"/>
          <ac:spMkLst>
            <pc:docMk/>
            <pc:sldMk cId="3613437861" sldId="33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18.929" v="139" actId="478"/>
          <ac:spMkLst>
            <pc:docMk/>
            <pc:sldMk cId="3613437861" sldId="33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9:26.527" v="143"/>
        <pc:sldMkLst>
          <pc:docMk/>
          <pc:sldMk cId="2516806209" sldId="332"/>
        </pc:sldMkLst>
        <pc:spChg chg="add mod">
          <ac:chgData name="mehmet sait özdemir" userId="dce2c172-62e6-4d50-b888-93ec6715f647" providerId="ADAL" clId="{DF685196-6F11-4C88-934E-45D2FE345B46}" dt="2024-02-23T03:09:26.527" v="143"/>
          <ac:spMkLst>
            <pc:docMk/>
            <pc:sldMk cId="2516806209" sldId="332"/>
            <ac:spMk id="2" creationId="{CAF16A84-4236-85A2-B9E0-6EABA0C25487}"/>
          </ac:spMkLst>
        </pc:spChg>
        <pc:spChg chg="del">
          <ac:chgData name="mehmet sait özdemir" userId="dce2c172-62e6-4d50-b888-93ec6715f647" providerId="ADAL" clId="{DF685196-6F11-4C88-934E-45D2FE345B46}" dt="2024-02-23T03:09:25.672" v="142" actId="478"/>
          <ac:spMkLst>
            <pc:docMk/>
            <pc:sldMk cId="2516806209" sldId="33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24.427" v="141" actId="478"/>
          <ac:spMkLst>
            <pc:docMk/>
            <pc:sldMk cId="2516806209" sldId="33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9:32.003" v="145"/>
        <pc:sldMkLst>
          <pc:docMk/>
          <pc:sldMk cId="1004662066" sldId="333"/>
        </pc:sldMkLst>
        <pc:spChg chg="add mod">
          <ac:chgData name="mehmet sait özdemir" userId="dce2c172-62e6-4d50-b888-93ec6715f647" providerId="ADAL" clId="{DF685196-6F11-4C88-934E-45D2FE345B46}" dt="2024-02-23T03:09:32.003" v="145"/>
          <ac:spMkLst>
            <pc:docMk/>
            <pc:sldMk cId="1004662066" sldId="333"/>
            <ac:spMk id="2" creationId="{7395786D-550A-8D42-79E7-BD2C3BD690F2}"/>
          </ac:spMkLst>
        </pc:spChg>
        <pc:spChg chg="del">
          <ac:chgData name="mehmet sait özdemir" userId="dce2c172-62e6-4d50-b888-93ec6715f647" providerId="ADAL" clId="{DF685196-6F11-4C88-934E-45D2FE345B46}" dt="2024-02-23T03:09:31.006" v="144" actId="478"/>
          <ac:spMkLst>
            <pc:docMk/>
            <pc:sldMk cId="1004662066" sldId="33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31.006" v="144" actId="478"/>
          <ac:spMkLst>
            <pc:docMk/>
            <pc:sldMk cId="1004662066" sldId="33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09:38.036" v="148"/>
        <pc:sldMkLst>
          <pc:docMk/>
          <pc:sldMk cId="3455965146" sldId="334"/>
        </pc:sldMkLst>
        <pc:spChg chg="add mod">
          <ac:chgData name="mehmet sait özdemir" userId="dce2c172-62e6-4d50-b888-93ec6715f647" providerId="ADAL" clId="{DF685196-6F11-4C88-934E-45D2FE345B46}" dt="2024-02-23T03:09:38.036" v="148"/>
          <ac:spMkLst>
            <pc:docMk/>
            <pc:sldMk cId="3455965146" sldId="334"/>
            <ac:spMk id="2" creationId="{A1576BB9-45B1-C4D0-A200-EEB4ED4703F9}"/>
          </ac:spMkLst>
        </pc:spChg>
        <pc:spChg chg="del">
          <ac:chgData name="mehmet sait özdemir" userId="dce2c172-62e6-4d50-b888-93ec6715f647" providerId="ADAL" clId="{DF685196-6F11-4C88-934E-45D2FE345B46}" dt="2024-02-23T03:09:37.062" v="147" actId="478"/>
          <ac:spMkLst>
            <pc:docMk/>
            <pc:sldMk cId="3455965146" sldId="33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35.412" v="146" actId="478"/>
          <ac:spMkLst>
            <pc:docMk/>
            <pc:sldMk cId="3455965146" sldId="33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36:03.437" v="262" actId="14100"/>
        <pc:sldMkLst>
          <pc:docMk/>
          <pc:sldMk cId="470588329" sldId="335"/>
        </pc:sldMkLst>
        <pc:spChg chg="add mod">
          <ac:chgData name="mehmet sait özdemir" userId="dce2c172-62e6-4d50-b888-93ec6715f647" providerId="ADAL" clId="{DF685196-6F11-4C88-934E-45D2FE345B46}" dt="2024-02-23T03:09:43.039" v="150"/>
          <ac:spMkLst>
            <pc:docMk/>
            <pc:sldMk cId="470588329" sldId="335"/>
            <ac:spMk id="2" creationId="{DCE86C30-7BFE-EA94-C281-2E95FFA14D85}"/>
          </ac:spMkLst>
        </pc:spChg>
        <pc:spChg chg="del">
          <ac:chgData name="mehmet sait özdemir" userId="dce2c172-62e6-4d50-b888-93ec6715f647" providerId="ADAL" clId="{DF685196-6F11-4C88-934E-45D2FE345B46}" dt="2024-02-23T03:09:42.092" v="149" actId="478"/>
          <ac:spMkLst>
            <pc:docMk/>
            <pc:sldMk cId="470588329" sldId="33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42.092" v="149" actId="478"/>
          <ac:spMkLst>
            <pc:docMk/>
            <pc:sldMk cId="470588329" sldId="335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36:03.437" v="262" actId="14100"/>
          <ac:picMkLst>
            <pc:docMk/>
            <pc:sldMk cId="470588329" sldId="335"/>
            <ac:picMk id="3" creationId="{46E03967-7791-E622-11F6-35E346940239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09:49.034" v="152"/>
        <pc:sldMkLst>
          <pc:docMk/>
          <pc:sldMk cId="577979980" sldId="336"/>
        </pc:sldMkLst>
        <pc:spChg chg="add mod">
          <ac:chgData name="mehmet sait özdemir" userId="dce2c172-62e6-4d50-b888-93ec6715f647" providerId="ADAL" clId="{DF685196-6F11-4C88-934E-45D2FE345B46}" dt="2024-02-23T03:09:49.034" v="152"/>
          <ac:spMkLst>
            <pc:docMk/>
            <pc:sldMk cId="577979980" sldId="336"/>
            <ac:spMk id="2" creationId="{E12BF017-CF00-AA32-1021-4252C7279115}"/>
          </ac:spMkLst>
        </pc:spChg>
        <pc:spChg chg="del">
          <ac:chgData name="mehmet sait özdemir" userId="dce2c172-62e6-4d50-b888-93ec6715f647" providerId="ADAL" clId="{DF685196-6F11-4C88-934E-45D2FE345B46}" dt="2024-02-23T03:09:48.051" v="151" actId="478"/>
          <ac:spMkLst>
            <pc:docMk/>
            <pc:sldMk cId="577979980" sldId="33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48.051" v="151" actId="478"/>
          <ac:spMkLst>
            <pc:docMk/>
            <pc:sldMk cId="577979980" sldId="33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36:00.054" v="260" actId="1076"/>
        <pc:sldMkLst>
          <pc:docMk/>
          <pc:sldMk cId="4196629524" sldId="337"/>
        </pc:sldMkLst>
        <pc:spChg chg="add mod">
          <ac:chgData name="mehmet sait özdemir" userId="dce2c172-62e6-4d50-b888-93ec6715f647" providerId="ADAL" clId="{DF685196-6F11-4C88-934E-45D2FE345B46}" dt="2024-02-23T03:09:53.453" v="154"/>
          <ac:spMkLst>
            <pc:docMk/>
            <pc:sldMk cId="4196629524" sldId="337"/>
            <ac:spMk id="2" creationId="{C17E7E61-074C-0395-E36D-958622203EE2}"/>
          </ac:spMkLst>
        </pc:spChg>
        <pc:spChg chg="del">
          <ac:chgData name="mehmet sait özdemir" userId="dce2c172-62e6-4d50-b888-93ec6715f647" providerId="ADAL" clId="{DF685196-6F11-4C88-934E-45D2FE345B46}" dt="2024-02-23T03:09:52.600" v="153" actId="478"/>
          <ac:spMkLst>
            <pc:docMk/>
            <pc:sldMk cId="4196629524" sldId="33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52.600" v="153" actId="478"/>
          <ac:spMkLst>
            <pc:docMk/>
            <pc:sldMk cId="4196629524" sldId="337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36:00.054" v="260" actId="1076"/>
          <ac:picMkLst>
            <pc:docMk/>
            <pc:sldMk cId="4196629524" sldId="337"/>
            <ac:picMk id="4" creationId="{E4A95E9D-A874-D112-B73E-78C7BE05A246}"/>
          </ac:picMkLst>
        </pc:picChg>
      </pc:sldChg>
      <pc:sldChg chg="addSp delSp modSp add del mod setBg">
        <pc:chgData name="mehmet sait özdemir" userId="dce2c172-62e6-4d50-b888-93ec6715f647" providerId="ADAL" clId="{DF685196-6F11-4C88-934E-45D2FE345B46}" dt="2024-02-23T03:17:22.072" v="178" actId="1076"/>
        <pc:sldMkLst>
          <pc:docMk/>
          <pc:sldMk cId="2380694040" sldId="338"/>
        </pc:sldMkLst>
        <pc:spChg chg="add mod">
          <ac:chgData name="mehmet sait özdemir" userId="dce2c172-62e6-4d50-b888-93ec6715f647" providerId="ADAL" clId="{DF685196-6F11-4C88-934E-45D2FE345B46}" dt="2024-02-23T03:17:22.072" v="178" actId="1076"/>
          <ac:spMkLst>
            <pc:docMk/>
            <pc:sldMk cId="2380694040" sldId="338"/>
            <ac:spMk id="2" creationId="{BADD0A52-65EB-92D6-4E31-7C93512DBCC4}"/>
          </ac:spMkLst>
        </pc:spChg>
        <pc:spChg chg="del">
          <ac:chgData name="mehmet sait özdemir" userId="dce2c172-62e6-4d50-b888-93ec6715f647" providerId="ADAL" clId="{DF685196-6F11-4C88-934E-45D2FE345B46}" dt="2024-02-23T03:17:08.766" v="170" actId="478"/>
          <ac:spMkLst>
            <pc:docMk/>
            <pc:sldMk cId="2380694040" sldId="33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7:08.766" v="170" actId="478"/>
          <ac:spMkLst>
            <pc:docMk/>
            <pc:sldMk cId="2380694040" sldId="338"/>
            <ac:spMk id="11" creationId="{11AEB6E0-9CC4-2371-D63A-A0CE701052E6}"/>
          </ac:spMkLst>
        </pc:spChg>
      </pc:sldChg>
      <pc:sldChg chg="addSp delSp modSp del mod setBg">
        <pc:chgData name="mehmet sait özdemir" userId="dce2c172-62e6-4d50-b888-93ec6715f647" providerId="ADAL" clId="{DF685196-6F11-4C88-934E-45D2FE345B46}" dt="2024-02-23T03:10:09.685" v="159" actId="47"/>
        <pc:sldMkLst>
          <pc:docMk/>
          <pc:sldMk cId="428191956" sldId="339"/>
        </pc:sldMkLst>
        <pc:spChg chg="add mod">
          <ac:chgData name="mehmet sait özdemir" userId="dce2c172-62e6-4d50-b888-93ec6715f647" providerId="ADAL" clId="{DF685196-6F11-4C88-934E-45D2FE345B46}" dt="2024-02-23T03:10:04.289" v="158"/>
          <ac:spMkLst>
            <pc:docMk/>
            <pc:sldMk cId="428191956" sldId="339"/>
            <ac:spMk id="2" creationId="{BEF8BF22-306E-566C-7287-6916B9AFFF60}"/>
          </ac:spMkLst>
        </pc:spChg>
        <pc:spChg chg="del">
          <ac:chgData name="mehmet sait özdemir" userId="dce2c172-62e6-4d50-b888-93ec6715f647" providerId="ADAL" clId="{DF685196-6F11-4C88-934E-45D2FE345B46}" dt="2024-02-23T03:10:02.421" v="157" actId="478"/>
          <ac:spMkLst>
            <pc:docMk/>
            <pc:sldMk cId="428191956" sldId="33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0:02.421" v="157" actId="478"/>
          <ac:spMkLst>
            <pc:docMk/>
            <pc:sldMk cId="428191956" sldId="339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18:00.901" v="190"/>
        <pc:sldMkLst>
          <pc:docMk/>
          <pc:sldMk cId="3902052981" sldId="339"/>
        </pc:sldMkLst>
        <pc:spChg chg="add del mod">
          <ac:chgData name="mehmet sait özdemir" userId="dce2c172-62e6-4d50-b888-93ec6715f647" providerId="ADAL" clId="{DF685196-6F11-4C88-934E-45D2FE345B46}" dt="2024-02-23T03:17:59.962" v="189" actId="478"/>
          <ac:spMkLst>
            <pc:docMk/>
            <pc:sldMk cId="3902052981" sldId="339"/>
            <ac:spMk id="2" creationId="{64B63125-4F1C-1C34-F516-E8BE2DD8A8DB}"/>
          </ac:spMkLst>
        </pc:spChg>
        <pc:spChg chg="add mod">
          <ac:chgData name="mehmet sait özdemir" userId="dce2c172-62e6-4d50-b888-93ec6715f647" providerId="ADAL" clId="{DF685196-6F11-4C88-934E-45D2FE345B46}" dt="2024-02-23T03:18:00.901" v="190"/>
          <ac:spMkLst>
            <pc:docMk/>
            <pc:sldMk cId="3902052981" sldId="339"/>
            <ac:spMk id="4" creationId="{93F9C289-0F63-C1AB-D635-1EC6AEC7DD34}"/>
          </ac:spMkLst>
        </pc:spChg>
        <pc:spChg chg="del">
          <ac:chgData name="mehmet sait özdemir" userId="dce2c172-62e6-4d50-b888-93ec6715f647" providerId="ADAL" clId="{DF685196-6F11-4C88-934E-45D2FE345B46}" dt="2024-02-23T03:17:28.963" v="179" actId="478"/>
          <ac:spMkLst>
            <pc:docMk/>
            <pc:sldMk cId="3902052981" sldId="33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7:28.963" v="179" actId="478"/>
          <ac:spMkLst>
            <pc:docMk/>
            <pc:sldMk cId="3902052981" sldId="339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17:35.367" v="181"/>
          <ac:picMkLst>
            <pc:docMk/>
            <pc:sldMk cId="3902052981" sldId="339"/>
            <ac:picMk id="3" creationId="{F45A724A-11D8-9E82-A180-8A34091C3562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10:09.685" v="159" actId="47"/>
        <pc:sldMkLst>
          <pc:docMk/>
          <pc:sldMk cId="1003938334" sldId="340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18:04.858" v="192"/>
        <pc:sldMkLst>
          <pc:docMk/>
          <pc:sldMk cId="1765397026" sldId="340"/>
        </pc:sldMkLst>
        <pc:spChg chg="add del mod">
          <ac:chgData name="mehmet sait özdemir" userId="dce2c172-62e6-4d50-b888-93ec6715f647" providerId="ADAL" clId="{DF685196-6F11-4C88-934E-45D2FE345B46}" dt="2024-02-23T03:18:04" v="191" actId="478"/>
          <ac:spMkLst>
            <pc:docMk/>
            <pc:sldMk cId="1765397026" sldId="340"/>
            <ac:spMk id="2" creationId="{860CA43A-54F7-6B7E-52B2-672DF379B17B}"/>
          </ac:spMkLst>
        </pc:spChg>
        <pc:spChg chg="add mod">
          <ac:chgData name="mehmet sait özdemir" userId="dce2c172-62e6-4d50-b888-93ec6715f647" providerId="ADAL" clId="{DF685196-6F11-4C88-934E-45D2FE345B46}" dt="2024-02-23T03:18:04.858" v="192"/>
          <ac:spMkLst>
            <pc:docMk/>
            <pc:sldMk cId="1765397026" sldId="340"/>
            <ac:spMk id="4" creationId="{23389043-77CC-35C9-7AC2-F9D2A8FB82D8}"/>
          </ac:spMkLst>
        </pc:spChg>
        <pc:spChg chg="del">
          <ac:chgData name="mehmet sait özdemir" userId="dce2c172-62e6-4d50-b888-93ec6715f647" providerId="ADAL" clId="{DF685196-6F11-4C88-934E-45D2FE345B46}" dt="2024-02-23T03:17:39.935" v="182" actId="478"/>
          <ac:spMkLst>
            <pc:docMk/>
            <pc:sldMk cId="1765397026" sldId="34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7:39.935" v="182" actId="478"/>
          <ac:spMkLst>
            <pc:docMk/>
            <pc:sldMk cId="1765397026" sldId="340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10:09.685" v="159" actId="47"/>
        <pc:sldMkLst>
          <pc:docMk/>
          <pc:sldMk cId="1723649891" sldId="341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18:27.474" v="200"/>
        <pc:sldMkLst>
          <pc:docMk/>
          <pc:sldMk cId="2450821413" sldId="341"/>
        </pc:sldMkLst>
        <pc:spChg chg="add mod">
          <ac:chgData name="mehmet sait özdemir" userId="dce2c172-62e6-4d50-b888-93ec6715f647" providerId="ADAL" clId="{DF685196-6F11-4C88-934E-45D2FE345B46}" dt="2024-02-23T03:18:27.474" v="200"/>
          <ac:spMkLst>
            <pc:docMk/>
            <pc:sldMk cId="2450821413" sldId="341"/>
            <ac:spMk id="2" creationId="{23862CD1-8B81-05BF-C707-5ADDACA5A271}"/>
          </ac:spMkLst>
        </pc:spChg>
        <pc:spChg chg="del">
          <ac:chgData name="mehmet sait özdemir" userId="dce2c172-62e6-4d50-b888-93ec6715f647" providerId="ADAL" clId="{DF685196-6F11-4C88-934E-45D2FE345B46}" dt="2024-02-23T03:18:26.474" v="199" actId="478"/>
          <ac:spMkLst>
            <pc:docMk/>
            <pc:sldMk cId="2450821413" sldId="34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8:26.474" v="199" actId="478"/>
          <ac:spMkLst>
            <pc:docMk/>
            <pc:sldMk cId="2450821413" sldId="341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18:34.793" v="204"/>
        <pc:sldMkLst>
          <pc:docMk/>
          <pc:sldMk cId="801883748" sldId="342"/>
        </pc:sldMkLst>
        <pc:spChg chg="add mod">
          <ac:chgData name="mehmet sait özdemir" userId="dce2c172-62e6-4d50-b888-93ec6715f647" providerId="ADAL" clId="{DF685196-6F11-4C88-934E-45D2FE345B46}" dt="2024-02-23T03:18:34.793" v="204"/>
          <ac:spMkLst>
            <pc:docMk/>
            <pc:sldMk cId="801883748" sldId="342"/>
            <ac:spMk id="6" creationId="{DF66E4CA-CD86-4605-D1F5-99CD69675B52}"/>
          </ac:spMkLst>
        </pc:spChg>
        <pc:spChg chg="del">
          <ac:chgData name="mehmet sait özdemir" userId="dce2c172-62e6-4d50-b888-93ec6715f647" providerId="ADAL" clId="{DF685196-6F11-4C88-934E-45D2FE345B46}" dt="2024-02-23T03:18:33.774" v="203" actId="478"/>
          <ac:spMkLst>
            <pc:docMk/>
            <pc:sldMk cId="801883748" sldId="34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8:33.774" v="203" actId="478"/>
          <ac:spMkLst>
            <pc:docMk/>
            <pc:sldMk cId="801883748" sldId="34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10:09.685" v="159" actId="47"/>
        <pc:sldMkLst>
          <pc:docMk/>
          <pc:sldMk cId="3862159165" sldId="342"/>
        </pc:sldMkLst>
      </pc:sldChg>
      <pc:sldChg chg="del setBg">
        <pc:chgData name="mehmet sait özdemir" userId="dce2c172-62e6-4d50-b888-93ec6715f647" providerId="ADAL" clId="{DF685196-6F11-4C88-934E-45D2FE345B46}" dt="2024-02-23T03:10:09.685" v="159" actId="47"/>
        <pc:sldMkLst>
          <pc:docMk/>
          <pc:sldMk cId="2081756222" sldId="343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18:45.426" v="207" actId="478"/>
        <pc:sldMkLst>
          <pc:docMk/>
          <pc:sldMk cId="3387812565" sldId="343"/>
        </pc:sldMkLst>
        <pc:spChg chg="add mod">
          <ac:chgData name="mehmet sait özdemir" userId="dce2c172-62e6-4d50-b888-93ec6715f647" providerId="ADAL" clId="{DF685196-6F11-4C88-934E-45D2FE345B46}" dt="2024-02-23T03:18:39.081" v="206"/>
          <ac:spMkLst>
            <pc:docMk/>
            <pc:sldMk cId="3387812565" sldId="343"/>
            <ac:spMk id="3" creationId="{EA43B65E-D486-5FC2-33FE-5DCC6DAB9BF9}"/>
          </ac:spMkLst>
        </pc:spChg>
        <pc:spChg chg="del">
          <ac:chgData name="mehmet sait özdemir" userId="dce2c172-62e6-4d50-b888-93ec6715f647" providerId="ADAL" clId="{DF685196-6F11-4C88-934E-45D2FE345B46}" dt="2024-02-23T03:18:37.879" v="205" actId="478"/>
          <ac:spMkLst>
            <pc:docMk/>
            <pc:sldMk cId="3387812565" sldId="34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8:37.879" v="205" actId="478"/>
          <ac:spMkLst>
            <pc:docMk/>
            <pc:sldMk cId="3387812565" sldId="343"/>
            <ac:spMk id="11" creationId="{11AEB6E0-9CC4-2371-D63A-A0CE701052E6}"/>
          </ac:spMkLst>
        </pc:spChg>
        <pc:inkChg chg="del">
          <ac:chgData name="mehmet sait özdemir" userId="dce2c172-62e6-4d50-b888-93ec6715f647" providerId="ADAL" clId="{DF685196-6F11-4C88-934E-45D2FE345B46}" dt="2024-02-23T03:18:45.426" v="207" actId="478"/>
          <ac:inkMkLst>
            <pc:docMk/>
            <pc:sldMk cId="3387812565" sldId="343"/>
            <ac:inkMk id="2" creationId="{CF594E90-4F95-1586-1D78-31F0B2886352}"/>
          </ac:inkMkLst>
        </pc:inkChg>
      </pc:sldChg>
      <pc:sldChg chg="addSp delSp modSp add del mod setBg">
        <pc:chgData name="mehmet sait özdemir" userId="dce2c172-62e6-4d50-b888-93ec6715f647" providerId="ADAL" clId="{DF685196-6F11-4C88-934E-45D2FE345B46}" dt="2024-02-23T03:18:50.750" v="209"/>
        <pc:sldMkLst>
          <pc:docMk/>
          <pc:sldMk cId="2152412936" sldId="344"/>
        </pc:sldMkLst>
        <pc:spChg chg="add mod">
          <ac:chgData name="mehmet sait özdemir" userId="dce2c172-62e6-4d50-b888-93ec6715f647" providerId="ADAL" clId="{DF685196-6F11-4C88-934E-45D2FE345B46}" dt="2024-02-23T03:18:50.750" v="209"/>
          <ac:spMkLst>
            <pc:docMk/>
            <pc:sldMk cId="2152412936" sldId="344"/>
            <ac:spMk id="4" creationId="{2BAACAC3-B61D-2E27-0E3D-567CA0A7B785}"/>
          </ac:spMkLst>
        </pc:spChg>
        <pc:spChg chg="del">
          <ac:chgData name="mehmet sait özdemir" userId="dce2c172-62e6-4d50-b888-93ec6715f647" providerId="ADAL" clId="{DF685196-6F11-4C88-934E-45D2FE345B46}" dt="2024-02-23T03:18:49.791" v="208" actId="478"/>
          <ac:spMkLst>
            <pc:docMk/>
            <pc:sldMk cId="2152412936" sldId="34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18:49.791" v="208" actId="478"/>
          <ac:spMkLst>
            <pc:docMk/>
            <pc:sldMk cId="2152412936" sldId="344"/>
            <ac:spMk id="11" creationId="{11AEB6E0-9CC4-2371-D63A-A0CE701052E6}"/>
          </ac:spMkLst>
        </pc:spChg>
      </pc:sldChg>
      <pc:sldChg chg="addSp delSp modSp del mod setBg">
        <pc:chgData name="mehmet sait özdemir" userId="dce2c172-62e6-4d50-b888-93ec6715f647" providerId="ADAL" clId="{DF685196-6F11-4C88-934E-45D2FE345B46}" dt="2024-02-23T03:10:09.685" v="159" actId="47"/>
        <pc:sldMkLst>
          <pc:docMk/>
          <pc:sldMk cId="4211797114" sldId="344"/>
        </pc:sldMkLst>
        <pc:spChg chg="add mod">
          <ac:chgData name="mehmet sait özdemir" userId="dce2c172-62e6-4d50-b888-93ec6715f647" providerId="ADAL" clId="{DF685196-6F11-4C88-934E-45D2FE345B46}" dt="2024-02-23T03:09:58.973" v="156"/>
          <ac:spMkLst>
            <pc:docMk/>
            <pc:sldMk cId="4211797114" sldId="344"/>
            <ac:spMk id="2" creationId="{AEBB51A4-2A01-60A7-0AEB-C8EE240124DC}"/>
          </ac:spMkLst>
        </pc:spChg>
        <pc:spChg chg="del">
          <ac:chgData name="mehmet sait özdemir" userId="dce2c172-62e6-4d50-b888-93ec6715f647" providerId="ADAL" clId="{DF685196-6F11-4C88-934E-45D2FE345B46}" dt="2024-02-23T03:09:58.069" v="155" actId="478"/>
          <ac:spMkLst>
            <pc:docMk/>
            <pc:sldMk cId="4211797114" sldId="34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9:58.069" v="155" actId="478"/>
          <ac:spMkLst>
            <pc:docMk/>
            <pc:sldMk cId="4211797114" sldId="344"/>
            <ac:spMk id="11" creationId="{11AEB6E0-9CC4-2371-D63A-A0CE701052E6}"/>
          </ac:spMkLst>
        </pc:spChg>
      </pc:sldChg>
      <pc:sldChg chg="addSp delSp modSp del mod setBg">
        <pc:chgData name="mehmet sait özdemir" userId="dce2c172-62e6-4d50-b888-93ec6715f647" providerId="ADAL" clId="{DF685196-6F11-4C88-934E-45D2FE345B46}" dt="2024-02-23T03:04:11.736" v="99" actId="47"/>
        <pc:sldMkLst>
          <pc:docMk/>
          <pc:sldMk cId="763896550" sldId="345"/>
        </pc:sldMkLst>
        <pc:spChg chg="add mod">
          <ac:chgData name="mehmet sait özdemir" userId="dce2c172-62e6-4d50-b888-93ec6715f647" providerId="ADAL" clId="{DF685196-6F11-4C88-934E-45D2FE345B46}" dt="2024-02-23T03:04:03.235" v="98"/>
          <ac:spMkLst>
            <pc:docMk/>
            <pc:sldMk cId="763896550" sldId="345"/>
            <ac:spMk id="2" creationId="{7AEAFEDF-0187-00ED-6462-A4537453CF86}"/>
          </ac:spMkLst>
        </pc:spChg>
        <pc:spChg chg="del">
          <ac:chgData name="mehmet sait özdemir" userId="dce2c172-62e6-4d50-b888-93ec6715f647" providerId="ADAL" clId="{DF685196-6F11-4C88-934E-45D2FE345B46}" dt="2024-02-23T03:04:01.863" v="97" actId="478"/>
          <ac:spMkLst>
            <pc:docMk/>
            <pc:sldMk cId="763896550" sldId="34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04:01.863" v="97" actId="478"/>
          <ac:spMkLst>
            <pc:docMk/>
            <pc:sldMk cId="763896550" sldId="345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19:02.869" v="210" actId="47"/>
        <pc:sldMkLst>
          <pc:docMk/>
          <pc:sldMk cId="2016950386" sldId="345"/>
        </pc:sldMkLst>
      </pc:sldChg>
      <pc:sldChg chg="addSp delSp modSp mod setBg">
        <pc:chgData name="mehmet sait özdemir" userId="dce2c172-62e6-4d50-b888-93ec6715f647" providerId="ADAL" clId="{DF685196-6F11-4C88-934E-45D2FE345B46}" dt="2024-02-23T11:40:23.031" v="939"/>
        <pc:sldMkLst>
          <pc:docMk/>
          <pc:sldMk cId="2589111021" sldId="345"/>
        </pc:sldMkLst>
        <pc:spChg chg="add mod">
          <ac:chgData name="mehmet sait özdemir" userId="dce2c172-62e6-4d50-b888-93ec6715f647" providerId="ADAL" clId="{DF685196-6F11-4C88-934E-45D2FE345B46}" dt="2024-02-23T11:40:23.031" v="939"/>
          <ac:spMkLst>
            <pc:docMk/>
            <pc:sldMk cId="2589111021" sldId="345"/>
            <ac:spMk id="2" creationId="{FDD2FA1B-814C-CD6C-6DBF-905749BD82DA}"/>
          </ac:spMkLst>
        </pc:spChg>
        <pc:spChg chg="del">
          <ac:chgData name="mehmet sait özdemir" userId="dce2c172-62e6-4d50-b888-93ec6715f647" providerId="ADAL" clId="{DF685196-6F11-4C88-934E-45D2FE345B46}" dt="2024-02-23T11:40:22.193" v="938" actId="478"/>
          <ac:spMkLst>
            <pc:docMk/>
            <pc:sldMk cId="2589111021" sldId="34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22.193" v="938" actId="478"/>
          <ac:spMkLst>
            <pc:docMk/>
            <pc:sldMk cId="2589111021" sldId="345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837528515" sldId="345"/>
        </pc:sldMkLst>
      </pc:sldChg>
      <pc:sldChg chg="addSp delSp modSp mod setBg">
        <pc:chgData name="mehmet sait özdemir" userId="dce2c172-62e6-4d50-b888-93ec6715f647" providerId="ADAL" clId="{DF685196-6F11-4C88-934E-45D2FE345B46}" dt="2024-02-23T11:40:27.187" v="941"/>
        <pc:sldMkLst>
          <pc:docMk/>
          <pc:sldMk cId="1589535628" sldId="346"/>
        </pc:sldMkLst>
        <pc:spChg chg="add mod">
          <ac:chgData name="mehmet sait özdemir" userId="dce2c172-62e6-4d50-b888-93ec6715f647" providerId="ADAL" clId="{DF685196-6F11-4C88-934E-45D2FE345B46}" dt="2024-02-23T11:40:27.187" v="941"/>
          <ac:spMkLst>
            <pc:docMk/>
            <pc:sldMk cId="1589535628" sldId="346"/>
            <ac:spMk id="2" creationId="{F346183F-B09F-5DDA-1B31-1AB9E216CBE4}"/>
          </ac:spMkLst>
        </pc:spChg>
        <pc:spChg chg="del">
          <ac:chgData name="mehmet sait özdemir" userId="dce2c172-62e6-4d50-b888-93ec6715f647" providerId="ADAL" clId="{DF685196-6F11-4C88-934E-45D2FE345B46}" dt="2024-02-23T11:40:26.823" v="940" actId="478"/>
          <ac:spMkLst>
            <pc:docMk/>
            <pc:sldMk cId="1589535628" sldId="34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26.823" v="940" actId="478"/>
          <ac:spMkLst>
            <pc:docMk/>
            <pc:sldMk cId="1589535628" sldId="346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19:02.869" v="210" actId="47"/>
        <pc:sldMkLst>
          <pc:docMk/>
          <pc:sldMk cId="2522728583" sldId="346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975719054" sldId="346"/>
        </pc:sldMkLst>
      </pc:sldChg>
      <pc:sldChg chg="addSp delSp modSp mod setBg">
        <pc:chgData name="mehmet sait özdemir" userId="dce2c172-62e6-4d50-b888-93ec6715f647" providerId="ADAL" clId="{DF685196-6F11-4C88-934E-45D2FE345B46}" dt="2024-02-23T11:40:31.643" v="943"/>
        <pc:sldMkLst>
          <pc:docMk/>
          <pc:sldMk cId="55052771" sldId="347"/>
        </pc:sldMkLst>
        <pc:spChg chg="add mod">
          <ac:chgData name="mehmet sait özdemir" userId="dce2c172-62e6-4d50-b888-93ec6715f647" providerId="ADAL" clId="{DF685196-6F11-4C88-934E-45D2FE345B46}" dt="2024-02-23T11:40:31.643" v="943"/>
          <ac:spMkLst>
            <pc:docMk/>
            <pc:sldMk cId="55052771" sldId="347"/>
            <ac:spMk id="2" creationId="{AA17735E-BA49-EECF-56AB-E01FBFB1C3FF}"/>
          </ac:spMkLst>
        </pc:spChg>
        <pc:spChg chg="del">
          <ac:chgData name="mehmet sait özdemir" userId="dce2c172-62e6-4d50-b888-93ec6715f647" providerId="ADAL" clId="{DF685196-6F11-4C88-934E-45D2FE345B46}" dt="2024-02-23T11:40:31.179" v="942" actId="478"/>
          <ac:spMkLst>
            <pc:docMk/>
            <pc:sldMk cId="55052771" sldId="34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31.179" v="942" actId="478"/>
          <ac:spMkLst>
            <pc:docMk/>
            <pc:sldMk cId="55052771" sldId="347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19:02.869" v="210" actId="47"/>
        <pc:sldMkLst>
          <pc:docMk/>
          <pc:sldMk cId="737151595" sldId="34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588080238" sldId="347"/>
        </pc:sldMkLst>
      </pc:sldChg>
      <pc:sldChg chg="addSp delSp modSp mod setBg">
        <pc:chgData name="mehmet sait özdemir" userId="dce2c172-62e6-4d50-b888-93ec6715f647" providerId="ADAL" clId="{DF685196-6F11-4C88-934E-45D2FE345B46}" dt="2024-02-23T11:40:35.415" v="945"/>
        <pc:sldMkLst>
          <pc:docMk/>
          <pc:sldMk cId="1929892954" sldId="348"/>
        </pc:sldMkLst>
        <pc:spChg chg="add mod">
          <ac:chgData name="mehmet sait özdemir" userId="dce2c172-62e6-4d50-b888-93ec6715f647" providerId="ADAL" clId="{DF685196-6F11-4C88-934E-45D2FE345B46}" dt="2024-02-23T11:40:35.415" v="945"/>
          <ac:spMkLst>
            <pc:docMk/>
            <pc:sldMk cId="1929892954" sldId="348"/>
            <ac:spMk id="2" creationId="{D6FC6666-8D2B-77EA-0F20-F9DFBAE2761D}"/>
          </ac:spMkLst>
        </pc:spChg>
        <pc:spChg chg="del">
          <ac:chgData name="mehmet sait özdemir" userId="dce2c172-62e6-4d50-b888-93ec6715f647" providerId="ADAL" clId="{DF685196-6F11-4C88-934E-45D2FE345B46}" dt="2024-02-23T11:40:34.790" v="944" actId="478"/>
          <ac:spMkLst>
            <pc:docMk/>
            <pc:sldMk cId="1929892954" sldId="34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34.790" v="944" actId="478"/>
          <ac:spMkLst>
            <pc:docMk/>
            <pc:sldMk cId="1929892954" sldId="348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4126123711" sldId="348"/>
        </pc:sldMkLst>
      </pc:sldChg>
      <pc:sldChg chg="add del setBg">
        <pc:chgData name="mehmet sait özdemir" userId="dce2c172-62e6-4d50-b888-93ec6715f647" providerId="ADAL" clId="{DF685196-6F11-4C88-934E-45D2FE345B46}" dt="2024-02-23T03:19:02.869" v="210" actId="47"/>
        <pc:sldMkLst>
          <pc:docMk/>
          <pc:sldMk cId="4127740819" sldId="348"/>
        </pc:sldMkLst>
      </pc:sldChg>
      <pc:sldChg chg="addSp delSp modSp add del mod setBg">
        <pc:chgData name="mehmet sait özdemir" userId="dce2c172-62e6-4d50-b888-93ec6715f647" providerId="ADAL" clId="{DF685196-6F11-4C88-934E-45D2FE345B46}" dt="2024-02-23T03:21:07.424" v="214"/>
        <pc:sldMkLst>
          <pc:docMk/>
          <pc:sldMk cId="184922324" sldId="349"/>
        </pc:sldMkLst>
        <pc:spChg chg="add mod">
          <ac:chgData name="mehmet sait özdemir" userId="dce2c172-62e6-4d50-b888-93ec6715f647" providerId="ADAL" clId="{DF685196-6F11-4C88-934E-45D2FE345B46}" dt="2024-02-23T03:21:07.424" v="214"/>
          <ac:spMkLst>
            <pc:docMk/>
            <pc:sldMk cId="184922324" sldId="349"/>
            <ac:spMk id="2" creationId="{244BCCCA-266C-1CC7-8C9C-0F6EF81EDBA0}"/>
          </ac:spMkLst>
        </pc:spChg>
        <pc:spChg chg="del">
          <ac:chgData name="mehmet sait özdemir" userId="dce2c172-62e6-4d50-b888-93ec6715f647" providerId="ADAL" clId="{DF685196-6F11-4C88-934E-45D2FE345B46}" dt="2024-02-23T03:21:06.448" v="213" actId="478"/>
          <ac:spMkLst>
            <pc:docMk/>
            <pc:sldMk cId="184922324" sldId="34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1:06.448" v="213" actId="478"/>
          <ac:spMkLst>
            <pc:docMk/>
            <pc:sldMk cId="184922324" sldId="349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21:14.572" v="217"/>
        <pc:sldMkLst>
          <pc:docMk/>
          <pc:sldMk cId="3911861522" sldId="350"/>
        </pc:sldMkLst>
        <pc:spChg chg="add mod">
          <ac:chgData name="mehmet sait özdemir" userId="dce2c172-62e6-4d50-b888-93ec6715f647" providerId="ADAL" clId="{DF685196-6F11-4C88-934E-45D2FE345B46}" dt="2024-02-23T03:21:14.572" v="217"/>
          <ac:spMkLst>
            <pc:docMk/>
            <pc:sldMk cId="3911861522" sldId="350"/>
            <ac:spMk id="2" creationId="{34B1DC77-2FA8-E37D-05CD-B821ED3FD277}"/>
          </ac:spMkLst>
        </pc:spChg>
        <pc:spChg chg="del">
          <ac:chgData name="mehmet sait özdemir" userId="dce2c172-62e6-4d50-b888-93ec6715f647" providerId="ADAL" clId="{DF685196-6F11-4C88-934E-45D2FE345B46}" dt="2024-02-23T03:21:13.634" v="216" actId="478"/>
          <ac:spMkLst>
            <pc:docMk/>
            <pc:sldMk cId="3911861522" sldId="35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1:11.668" v="215" actId="478"/>
          <ac:spMkLst>
            <pc:docMk/>
            <pc:sldMk cId="3911861522" sldId="350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21:24.090" v="220" actId="1076"/>
        <pc:sldMkLst>
          <pc:docMk/>
          <pc:sldMk cId="1296694446" sldId="351"/>
        </pc:sldMkLst>
        <pc:spChg chg="add mod">
          <ac:chgData name="mehmet sait özdemir" userId="dce2c172-62e6-4d50-b888-93ec6715f647" providerId="ADAL" clId="{DF685196-6F11-4C88-934E-45D2FE345B46}" dt="2024-02-23T03:21:19.635" v="219"/>
          <ac:spMkLst>
            <pc:docMk/>
            <pc:sldMk cId="1296694446" sldId="351"/>
            <ac:spMk id="2" creationId="{D4B01222-910E-4C6F-5929-557181982046}"/>
          </ac:spMkLst>
        </pc:spChg>
        <pc:spChg chg="del">
          <ac:chgData name="mehmet sait özdemir" userId="dce2c172-62e6-4d50-b888-93ec6715f647" providerId="ADAL" clId="{DF685196-6F11-4C88-934E-45D2FE345B46}" dt="2024-02-23T03:21:18.443" v="218" actId="478"/>
          <ac:spMkLst>
            <pc:docMk/>
            <pc:sldMk cId="1296694446" sldId="35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1:18.443" v="218" actId="478"/>
          <ac:spMkLst>
            <pc:docMk/>
            <pc:sldMk cId="1296694446" sldId="351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21:24.090" v="220" actId="1076"/>
          <ac:picMkLst>
            <pc:docMk/>
            <pc:sldMk cId="1296694446" sldId="351"/>
            <ac:picMk id="3" creationId="{1B32215A-F4C4-C89D-5432-56837451D869}"/>
          </ac:picMkLst>
        </pc:picChg>
      </pc:sldChg>
      <pc:sldChg chg="addSp delSp modSp add del mod setBg">
        <pc:chgData name="mehmet sait özdemir" userId="dce2c172-62e6-4d50-b888-93ec6715f647" providerId="ADAL" clId="{DF685196-6F11-4C88-934E-45D2FE345B46}" dt="2024-02-23T03:21:56.713" v="224" actId="14100"/>
        <pc:sldMkLst>
          <pc:docMk/>
          <pc:sldMk cId="4231623046" sldId="352"/>
        </pc:sldMkLst>
        <pc:spChg chg="add mod">
          <ac:chgData name="mehmet sait özdemir" userId="dce2c172-62e6-4d50-b888-93ec6715f647" providerId="ADAL" clId="{DF685196-6F11-4C88-934E-45D2FE345B46}" dt="2024-02-23T03:21:44.210" v="222"/>
          <ac:spMkLst>
            <pc:docMk/>
            <pc:sldMk cId="4231623046" sldId="352"/>
            <ac:spMk id="2" creationId="{578C3C61-3FAC-8219-ED2F-401DAD92FEAB}"/>
          </ac:spMkLst>
        </pc:spChg>
        <pc:spChg chg="del">
          <ac:chgData name="mehmet sait özdemir" userId="dce2c172-62e6-4d50-b888-93ec6715f647" providerId="ADAL" clId="{DF685196-6F11-4C88-934E-45D2FE345B46}" dt="2024-02-23T03:21:43.207" v="221" actId="478"/>
          <ac:spMkLst>
            <pc:docMk/>
            <pc:sldMk cId="4231623046" sldId="35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1:43.207" v="221" actId="478"/>
          <ac:spMkLst>
            <pc:docMk/>
            <pc:sldMk cId="4231623046" sldId="352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21:56.713" v="224" actId="14100"/>
          <ac:picMkLst>
            <pc:docMk/>
            <pc:sldMk cId="4231623046" sldId="352"/>
            <ac:picMk id="3" creationId="{D0901912-CDC7-2C2A-0DD4-83B85CD19DB6}"/>
          </ac:picMkLst>
        </pc:picChg>
      </pc:sldChg>
      <pc:sldChg chg="addSp delSp modSp add del mod ord setBg">
        <pc:chgData name="mehmet sait özdemir" userId="dce2c172-62e6-4d50-b888-93ec6715f647" providerId="ADAL" clId="{DF685196-6F11-4C88-934E-45D2FE345B46}" dt="2024-02-23T03:23:56.980" v="235"/>
        <pc:sldMkLst>
          <pc:docMk/>
          <pc:sldMk cId="247465837" sldId="353"/>
        </pc:sldMkLst>
        <pc:spChg chg="add mod">
          <ac:chgData name="mehmet sait özdemir" userId="dce2c172-62e6-4d50-b888-93ec6715f647" providerId="ADAL" clId="{DF685196-6F11-4C88-934E-45D2FE345B46}" dt="2024-02-23T03:22:11.533" v="228"/>
          <ac:spMkLst>
            <pc:docMk/>
            <pc:sldMk cId="247465837" sldId="353"/>
            <ac:spMk id="2" creationId="{97033417-6D93-F94D-2D15-8ED0C69BD289}"/>
          </ac:spMkLst>
        </pc:spChg>
        <pc:spChg chg="del">
          <ac:chgData name="mehmet sait özdemir" userId="dce2c172-62e6-4d50-b888-93ec6715f647" providerId="ADAL" clId="{DF685196-6F11-4C88-934E-45D2FE345B46}" dt="2024-02-23T03:22:10.607" v="227" actId="478"/>
          <ac:spMkLst>
            <pc:docMk/>
            <pc:sldMk cId="247465837" sldId="35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2:10.607" v="227" actId="478"/>
          <ac:spMkLst>
            <pc:docMk/>
            <pc:sldMk cId="247465837" sldId="353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22:06.470" v="226"/>
          <ac:picMkLst>
            <pc:docMk/>
            <pc:sldMk cId="247465837" sldId="353"/>
            <ac:picMk id="3" creationId="{0C412620-D66B-6C74-70DA-590C41A6416A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40:57.448" v="957"/>
        <pc:sldMkLst>
          <pc:docMk/>
          <pc:sldMk cId="465460257" sldId="354"/>
        </pc:sldMkLst>
        <pc:spChg chg="add mod">
          <ac:chgData name="mehmet sait özdemir" userId="dce2c172-62e6-4d50-b888-93ec6715f647" providerId="ADAL" clId="{DF685196-6F11-4C88-934E-45D2FE345B46}" dt="2024-02-23T11:40:57.448" v="957"/>
          <ac:spMkLst>
            <pc:docMk/>
            <pc:sldMk cId="465460257" sldId="354"/>
            <ac:spMk id="2" creationId="{79579D7A-CC78-DBC4-D739-8B9174CD6463}"/>
          </ac:spMkLst>
        </pc:spChg>
        <pc:spChg chg="del">
          <ac:chgData name="mehmet sait özdemir" userId="dce2c172-62e6-4d50-b888-93ec6715f647" providerId="ADAL" clId="{DF685196-6F11-4C88-934E-45D2FE345B46}" dt="2024-02-23T11:40:57.094" v="956" actId="478"/>
          <ac:spMkLst>
            <pc:docMk/>
            <pc:sldMk cId="465460257" sldId="35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57.094" v="956" actId="478"/>
          <ac:spMkLst>
            <pc:docMk/>
            <pc:sldMk cId="465460257" sldId="354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2:23.612" v="229" actId="47"/>
        <pc:sldMkLst>
          <pc:docMk/>
          <pc:sldMk cId="998843049" sldId="354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718048735" sldId="354"/>
        </pc:sldMkLst>
      </pc:sldChg>
      <pc:sldChg chg="addSp delSp modSp mod setBg">
        <pc:chgData name="mehmet sait özdemir" userId="dce2c172-62e6-4d50-b888-93ec6715f647" providerId="ADAL" clId="{DF685196-6F11-4C88-934E-45D2FE345B46}" dt="2024-02-23T11:13:40.199" v="672"/>
        <pc:sldMkLst>
          <pc:docMk/>
          <pc:sldMk cId="219291177" sldId="355"/>
        </pc:sldMkLst>
        <pc:spChg chg="add mod">
          <ac:chgData name="mehmet sait özdemir" userId="dce2c172-62e6-4d50-b888-93ec6715f647" providerId="ADAL" clId="{DF685196-6F11-4C88-934E-45D2FE345B46}" dt="2024-02-23T11:13:40.199" v="672"/>
          <ac:spMkLst>
            <pc:docMk/>
            <pc:sldMk cId="219291177" sldId="355"/>
            <ac:spMk id="2" creationId="{B6580A67-E38E-857D-37F5-59E415B4902F}"/>
          </ac:spMkLst>
        </pc:spChg>
        <pc:spChg chg="del">
          <ac:chgData name="mehmet sait özdemir" userId="dce2c172-62e6-4d50-b888-93ec6715f647" providerId="ADAL" clId="{DF685196-6F11-4C88-934E-45D2FE345B46}" dt="2024-02-23T11:13:39.286" v="671" actId="478"/>
          <ac:spMkLst>
            <pc:docMk/>
            <pc:sldMk cId="219291177" sldId="35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3:39.286" v="671" actId="478"/>
          <ac:spMkLst>
            <pc:docMk/>
            <pc:sldMk cId="219291177" sldId="355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2:23.612" v="229" actId="47"/>
        <pc:sldMkLst>
          <pc:docMk/>
          <pc:sldMk cId="1581610962" sldId="355"/>
        </pc:sldMkLst>
      </pc:sldChg>
      <pc:sldChg chg="add del setBg">
        <pc:chgData name="mehmet sait özdemir" userId="dce2c172-62e6-4d50-b888-93ec6715f647" providerId="ADAL" clId="{DF685196-6F11-4C88-934E-45D2FE345B46}" dt="2024-02-23T03:22:23.612" v="229" actId="47"/>
        <pc:sldMkLst>
          <pc:docMk/>
          <pc:sldMk cId="1087572282" sldId="356"/>
        </pc:sldMkLst>
      </pc:sldChg>
      <pc:sldChg chg="addSp delSp modSp mod setBg">
        <pc:chgData name="mehmet sait özdemir" userId="dce2c172-62e6-4d50-b888-93ec6715f647" providerId="ADAL" clId="{DF685196-6F11-4C88-934E-45D2FE345B46}" dt="2024-02-23T11:13:45.249" v="674"/>
        <pc:sldMkLst>
          <pc:docMk/>
          <pc:sldMk cId="3176053416" sldId="356"/>
        </pc:sldMkLst>
        <pc:spChg chg="add mod">
          <ac:chgData name="mehmet sait özdemir" userId="dce2c172-62e6-4d50-b888-93ec6715f647" providerId="ADAL" clId="{DF685196-6F11-4C88-934E-45D2FE345B46}" dt="2024-02-23T11:13:45.249" v="674"/>
          <ac:spMkLst>
            <pc:docMk/>
            <pc:sldMk cId="3176053416" sldId="356"/>
            <ac:spMk id="2" creationId="{054A641F-B581-0832-59D9-6F34C762A76C}"/>
          </ac:spMkLst>
        </pc:spChg>
        <pc:spChg chg="del">
          <ac:chgData name="mehmet sait özdemir" userId="dce2c172-62e6-4d50-b888-93ec6715f647" providerId="ADAL" clId="{DF685196-6F11-4C88-934E-45D2FE345B46}" dt="2024-02-23T11:13:44.422" v="673" actId="478"/>
          <ac:spMkLst>
            <pc:docMk/>
            <pc:sldMk cId="3176053416" sldId="35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3:44.422" v="673" actId="478"/>
          <ac:spMkLst>
            <pc:docMk/>
            <pc:sldMk cId="3176053416" sldId="356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23:51.984" v="233"/>
        <pc:sldMkLst>
          <pc:docMk/>
          <pc:sldMk cId="506586656" sldId="357"/>
        </pc:sldMkLst>
        <pc:spChg chg="add mod">
          <ac:chgData name="mehmet sait özdemir" userId="dce2c172-62e6-4d50-b888-93ec6715f647" providerId="ADAL" clId="{DF685196-6F11-4C88-934E-45D2FE345B46}" dt="2024-02-23T03:23:51.984" v="233"/>
          <ac:spMkLst>
            <pc:docMk/>
            <pc:sldMk cId="506586656" sldId="357"/>
            <ac:spMk id="2" creationId="{F4416D05-7635-9296-6AB9-0913D1A576B7}"/>
          </ac:spMkLst>
        </pc:spChg>
        <pc:spChg chg="del">
          <ac:chgData name="mehmet sait özdemir" userId="dce2c172-62e6-4d50-b888-93ec6715f647" providerId="ADAL" clId="{DF685196-6F11-4C88-934E-45D2FE345B46}" dt="2024-02-23T03:23:50.344" v="232" actId="478"/>
          <ac:spMkLst>
            <pc:docMk/>
            <pc:sldMk cId="506586656" sldId="35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3:50.344" v="232" actId="478"/>
          <ac:spMkLst>
            <pc:docMk/>
            <pc:sldMk cId="506586656" sldId="357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123813616" sldId="358"/>
        </pc:sldMkLst>
      </pc:sldChg>
      <pc:sldChg chg="del setBg">
        <pc:chgData name="mehmet sait özdemir" userId="dce2c172-62e6-4d50-b888-93ec6715f647" providerId="ADAL" clId="{DF685196-6F11-4C88-934E-45D2FE345B46}" dt="2024-02-23T12:12:24.692" v="1038" actId="47"/>
        <pc:sldMkLst>
          <pc:docMk/>
          <pc:sldMk cId="2344010480" sldId="358"/>
        </pc:sldMkLst>
      </pc:sldChg>
      <pc:sldChg chg="add del setBg">
        <pc:chgData name="mehmet sait özdemir" userId="dce2c172-62e6-4d50-b888-93ec6715f647" providerId="ADAL" clId="{DF685196-6F11-4C88-934E-45D2FE345B46}" dt="2024-02-23T03:24:04.919" v="236" actId="47"/>
        <pc:sldMkLst>
          <pc:docMk/>
          <pc:sldMk cId="2692297077" sldId="358"/>
        </pc:sldMkLst>
      </pc:sldChg>
      <pc:sldChg chg="del setBg">
        <pc:chgData name="mehmet sait özdemir" userId="dce2c172-62e6-4d50-b888-93ec6715f647" providerId="ADAL" clId="{DF685196-6F11-4C88-934E-45D2FE345B46}" dt="2024-02-23T11:14:12.084" v="677" actId="47"/>
        <pc:sldMkLst>
          <pc:docMk/>
          <pc:sldMk cId="2980971575" sldId="358"/>
        </pc:sldMkLst>
      </pc:sldChg>
      <pc:sldChg chg="addSp delSp modSp mod setBg">
        <pc:chgData name="mehmet sait özdemir" userId="dce2c172-62e6-4d50-b888-93ec6715f647" providerId="ADAL" clId="{DF685196-6F11-4C88-934E-45D2FE345B46}" dt="2024-02-23T12:53:19.325" v="1216"/>
        <pc:sldMkLst>
          <pc:docMk/>
          <pc:sldMk cId="3092988551" sldId="358"/>
        </pc:sldMkLst>
        <pc:spChg chg="add mod">
          <ac:chgData name="mehmet sait özdemir" userId="dce2c172-62e6-4d50-b888-93ec6715f647" providerId="ADAL" clId="{DF685196-6F11-4C88-934E-45D2FE345B46}" dt="2024-02-23T12:53:14.838" v="1215"/>
          <ac:spMkLst>
            <pc:docMk/>
            <pc:sldMk cId="3092988551" sldId="358"/>
            <ac:spMk id="2" creationId="{EBE36E49-E44F-4A3C-4A61-D8B0665D9DC0}"/>
          </ac:spMkLst>
        </pc:spChg>
        <pc:spChg chg="del">
          <ac:chgData name="mehmet sait özdemir" userId="dce2c172-62e6-4d50-b888-93ec6715f647" providerId="ADAL" clId="{DF685196-6F11-4C88-934E-45D2FE345B46}" dt="2024-02-23T12:53:14.426" v="1214" actId="478"/>
          <ac:spMkLst>
            <pc:docMk/>
            <pc:sldMk cId="3092988551" sldId="35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3:14.426" v="1214" actId="478"/>
          <ac:spMkLst>
            <pc:docMk/>
            <pc:sldMk cId="3092988551" sldId="358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3:19.325" v="1216"/>
          <ac:picMkLst>
            <pc:docMk/>
            <pc:sldMk cId="3092988551" sldId="358"/>
            <ac:picMk id="3" creationId="{38515CE5-E816-4050-EBE5-1F16DC874B1A}"/>
          </ac:picMkLst>
        </pc:picChg>
      </pc:sldChg>
      <pc:sldChg chg="addSp delSp modSp add del mod setBg">
        <pc:chgData name="mehmet sait özdemir" userId="dce2c172-62e6-4d50-b888-93ec6715f647" providerId="ADAL" clId="{DF685196-6F11-4C88-934E-45D2FE345B46}" dt="2024-02-23T03:25:07.590" v="240"/>
        <pc:sldMkLst>
          <pc:docMk/>
          <pc:sldMk cId="234743219" sldId="359"/>
        </pc:sldMkLst>
        <pc:spChg chg="add mod">
          <ac:chgData name="mehmet sait özdemir" userId="dce2c172-62e6-4d50-b888-93ec6715f647" providerId="ADAL" clId="{DF685196-6F11-4C88-934E-45D2FE345B46}" dt="2024-02-23T03:25:07.590" v="240"/>
          <ac:spMkLst>
            <pc:docMk/>
            <pc:sldMk cId="234743219" sldId="359"/>
            <ac:spMk id="2" creationId="{A22902C9-08FA-D4DF-D962-E42EE81D5D26}"/>
          </ac:spMkLst>
        </pc:spChg>
        <pc:spChg chg="del">
          <ac:chgData name="mehmet sait özdemir" userId="dce2c172-62e6-4d50-b888-93ec6715f647" providerId="ADAL" clId="{DF685196-6F11-4C88-934E-45D2FE345B46}" dt="2024-02-23T03:25:06.571" v="239" actId="478"/>
          <ac:spMkLst>
            <pc:docMk/>
            <pc:sldMk cId="234743219" sldId="35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5:06.571" v="239" actId="478"/>
          <ac:spMkLst>
            <pc:docMk/>
            <pc:sldMk cId="234743219" sldId="359"/>
            <ac:spMk id="11" creationId="{11AEB6E0-9CC4-2371-D63A-A0CE701052E6}"/>
          </ac:spMkLst>
        </pc:spChg>
      </pc:sldChg>
      <pc:sldChg chg="addSp delSp modSp add del mod setBg">
        <pc:chgData name="mehmet sait özdemir" userId="dce2c172-62e6-4d50-b888-93ec6715f647" providerId="ADAL" clId="{DF685196-6F11-4C88-934E-45D2FE345B46}" dt="2024-02-23T03:25:11.176" v="242"/>
        <pc:sldMkLst>
          <pc:docMk/>
          <pc:sldMk cId="1414344069" sldId="360"/>
        </pc:sldMkLst>
        <pc:spChg chg="add mod">
          <ac:chgData name="mehmet sait özdemir" userId="dce2c172-62e6-4d50-b888-93ec6715f647" providerId="ADAL" clId="{DF685196-6F11-4C88-934E-45D2FE345B46}" dt="2024-02-23T03:25:11.176" v="242"/>
          <ac:spMkLst>
            <pc:docMk/>
            <pc:sldMk cId="1414344069" sldId="360"/>
            <ac:spMk id="2" creationId="{729DCA87-073A-54C7-76A6-202610C066E3}"/>
          </ac:spMkLst>
        </pc:spChg>
        <pc:spChg chg="del">
          <ac:chgData name="mehmet sait özdemir" userId="dce2c172-62e6-4d50-b888-93ec6715f647" providerId="ADAL" clId="{DF685196-6F11-4C88-934E-45D2FE345B46}" dt="2024-02-23T03:25:10.236" v="241" actId="478"/>
          <ac:spMkLst>
            <pc:docMk/>
            <pc:sldMk cId="1414344069" sldId="36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25:10.236" v="241" actId="478"/>
          <ac:spMkLst>
            <pc:docMk/>
            <pc:sldMk cId="1414344069" sldId="360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5:17.553" v="243" actId="47"/>
        <pc:sldMkLst>
          <pc:docMk/>
          <pc:sldMk cId="1267084182" sldId="361"/>
        </pc:sldMkLst>
      </pc:sldChg>
      <pc:sldChg chg="addSp delSp modSp add mod">
        <pc:chgData name="mehmet sait özdemir" userId="dce2c172-62e6-4d50-b888-93ec6715f647" providerId="ADAL" clId="{DF685196-6F11-4C88-934E-45D2FE345B46}" dt="2024-02-23T03:37:36.459" v="334" actId="1076"/>
        <pc:sldMkLst>
          <pc:docMk/>
          <pc:sldMk cId="3944682519" sldId="361"/>
        </pc:sldMkLst>
        <pc:spChg chg="add mod">
          <ac:chgData name="mehmet sait özdemir" userId="dce2c172-62e6-4d50-b888-93ec6715f647" providerId="ADAL" clId="{DF685196-6F11-4C88-934E-45D2FE345B46}" dt="2024-02-23T03:37:33.880" v="333" actId="1076"/>
          <ac:spMkLst>
            <pc:docMk/>
            <pc:sldMk cId="3944682519" sldId="361"/>
            <ac:spMk id="7" creationId="{2D297C22-40FE-5F69-DC27-F66460378F23}"/>
          </ac:spMkLst>
        </pc:spChg>
        <pc:picChg chg="del">
          <ac:chgData name="mehmet sait özdemir" userId="dce2c172-62e6-4d50-b888-93ec6715f647" providerId="ADAL" clId="{DF685196-6F11-4C88-934E-45D2FE345B46}" dt="2024-02-23T03:36:13.752" v="265" actId="478"/>
          <ac:picMkLst>
            <pc:docMk/>
            <pc:sldMk cId="3944682519" sldId="361"/>
            <ac:picMk id="3" creationId="{0E0A2F4C-0D08-EFDB-644E-FA4E98F80E6D}"/>
          </ac:picMkLst>
        </pc:picChg>
        <pc:picChg chg="del">
          <ac:chgData name="mehmet sait özdemir" userId="dce2c172-62e6-4d50-b888-93ec6715f647" providerId="ADAL" clId="{DF685196-6F11-4C88-934E-45D2FE345B46}" dt="2024-02-23T03:36:13.176" v="264" actId="478"/>
          <ac:picMkLst>
            <pc:docMk/>
            <pc:sldMk cId="3944682519" sldId="361"/>
            <ac:picMk id="4" creationId="{B2C8E426-9B81-490B-0F2E-B3CC5661D40D}"/>
          </ac:picMkLst>
        </pc:picChg>
        <pc:picChg chg="add mod">
          <ac:chgData name="mehmet sait özdemir" userId="dce2c172-62e6-4d50-b888-93ec6715f647" providerId="ADAL" clId="{DF685196-6F11-4C88-934E-45D2FE345B46}" dt="2024-02-23T03:37:36.459" v="334" actId="1076"/>
          <ac:picMkLst>
            <pc:docMk/>
            <pc:sldMk cId="3944682519" sldId="361"/>
            <ac:picMk id="6" creationId="{51615FE7-5ECE-4EBA-CE8A-421277434097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03:25:17.553" v="243" actId="47"/>
        <pc:sldMkLst>
          <pc:docMk/>
          <pc:sldMk cId="1686724530" sldId="362"/>
        </pc:sldMkLst>
      </pc:sldChg>
      <pc:sldChg chg="addSp delSp modSp add mod">
        <pc:chgData name="mehmet sait özdemir" userId="dce2c172-62e6-4d50-b888-93ec6715f647" providerId="ADAL" clId="{DF685196-6F11-4C88-934E-45D2FE345B46}" dt="2024-02-23T03:38:54.421" v="348" actId="1076"/>
        <pc:sldMkLst>
          <pc:docMk/>
          <pc:sldMk cId="2624038770" sldId="362"/>
        </pc:sldMkLst>
        <pc:spChg chg="add mod">
          <ac:chgData name="mehmet sait özdemir" userId="dce2c172-62e6-4d50-b888-93ec6715f647" providerId="ADAL" clId="{DF685196-6F11-4C88-934E-45D2FE345B46}" dt="2024-02-23T03:38:21.563" v="343" actId="20577"/>
          <ac:spMkLst>
            <pc:docMk/>
            <pc:sldMk cId="2624038770" sldId="362"/>
            <ac:spMk id="5" creationId="{A5DA2E4E-B125-4E56-AA23-9DFD36593302}"/>
          </ac:spMkLst>
        </pc:spChg>
        <pc:picChg chg="del">
          <ac:chgData name="mehmet sait özdemir" userId="dce2c172-62e6-4d50-b888-93ec6715f647" providerId="ADAL" clId="{DF685196-6F11-4C88-934E-45D2FE345B46}" dt="2024-02-23T03:37:57.577" v="336" actId="478"/>
          <ac:picMkLst>
            <pc:docMk/>
            <pc:sldMk cId="2624038770" sldId="362"/>
            <ac:picMk id="3" creationId="{AE72F668-4B61-9140-9D78-C3DF3E2695A4}"/>
          </ac:picMkLst>
        </pc:picChg>
        <pc:picChg chg="add del mod">
          <ac:chgData name="mehmet sait özdemir" userId="dce2c172-62e6-4d50-b888-93ec6715f647" providerId="ADAL" clId="{DF685196-6F11-4C88-934E-45D2FE345B46}" dt="2024-02-23T03:38:14.841" v="338" actId="478"/>
          <ac:picMkLst>
            <pc:docMk/>
            <pc:sldMk cId="2624038770" sldId="362"/>
            <ac:picMk id="4" creationId="{917B3591-CEAE-4F70-D32B-336C71E1C717}"/>
          </ac:picMkLst>
        </pc:picChg>
        <pc:picChg chg="add mod">
          <ac:chgData name="mehmet sait özdemir" userId="dce2c172-62e6-4d50-b888-93ec6715f647" providerId="ADAL" clId="{DF685196-6F11-4C88-934E-45D2FE345B46}" dt="2024-02-23T03:38:54.421" v="348" actId="1076"/>
          <ac:picMkLst>
            <pc:docMk/>
            <pc:sldMk cId="2624038770" sldId="362"/>
            <ac:picMk id="7" creationId="{C45B1FE0-C237-A529-5FC3-D2EAC53D3CD2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42:15.833" v="376" actId="14100"/>
        <pc:sldMkLst>
          <pc:docMk/>
          <pc:sldMk cId="2220445721" sldId="363"/>
        </pc:sldMkLst>
        <pc:spChg chg="add mod">
          <ac:chgData name="mehmet sait özdemir" userId="dce2c172-62e6-4d50-b888-93ec6715f647" providerId="ADAL" clId="{DF685196-6F11-4C88-934E-45D2FE345B46}" dt="2024-02-23T03:42:08.416" v="375" actId="255"/>
          <ac:spMkLst>
            <pc:docMk/>
            <pc:sldMk cId="2220445721" sldId="363"/>
            <ac:spMk id="2" creationId="{9C8BD778-E7BB-ADF5-B9E6-010B8FAFF695}"/>
          </ac:spMkLst>
        </pc:spChg>
        <pc:spChg chg="del">
          <ac:chgData name="mehmet sait özdemir" userId="dce2c172-62e6-4d50-b888-93ec6715f647" providerId="ADAL" clId="{DF685196-6F11-4C88-934E-45D2FE345B46}" dt="2024-02-23T03:41:34.331" v="353" actId="478"/>
          <ac:spMkLst>
            <pc:docMk/>
            <pc:sldMk cId="2220445721" sldId="36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1:34.331" v="353" actId="478"/>
          <ac:spMkLst>
            <pc:docMk/>
            <pc:sldMk cId="2220445721" sldId="363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42:15.833" v="376" actId="14100"/>
          <ac:picMkLst>
            <pc:docMk/>
            <pc:sldMk cId="2220445721" sldId="363"/>
            <ac:picMk id="5" creationId="{2A5FFBEA-583A-B269-64C7-E848F1A14D03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3576483427" sldId="363"/>
        </pc:sldMkLst>
      </pc:sldChg>
      <pc:sldChg chg="addSp delSp modSp mod setBg">
        <pc:chgData name="mehmet sait özdemir" userId="dce2c172-62e6-4d50-b888-93ec6715f647" providerId="ADAL" clId="{DF685196-6F11-4C88-934E-45D2FE345B46}" dt="2024-02-23T03:45:22.905" v="378"/>
        <pc:sldMkLst>
          <pc:docMk/>
          <pc:sldMk cId="2209588631" sldId="364"/>
        </pc:sldMkLst>
        <pc:spChg chg="add mod">
          <ac:chgData name="mehmet sait özdemir" userId="dce2c172-62e6-4d50-b888-93ec6715f647" providerId="ADAL" clId="{DF685196-6F11-4C88-934E-45D2FE345B46}" dt="2024-02-23T03:45:22.905" v="378"/>
          <ac:spMkLst>
            <pc:docMk/>
            <pc:sldMk cId="2209588631" sldId="364"/>
            <ac:spMk id="2" creationId="{031D2F2B-2BCD-FBCD-1DE8-DB4C23A178C6}"/>
          </ac:spMkLst>
        </pc:spChg>
        <pc:spChg chg="del">
          <ac:chgData name="mehmet sait özdemir" userId="dce2c172-62e6-4d50-b888-93ec6715f647" providerId="ADAL" clId="{DF685196-6F11-4C88-934E-45D2FE345B46}" dt="2024-02-23T03:45:21.940" v="377" actId="478"/>
          <ac:spMkLst>
            <pc:docMk/>
            <pc:sldMk cId="2209588631" sldId="36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5:21.940" v="377" actId="478"/>
          <ac:spMkLst>
            <pc:docMk/>
            <pc:sldMk cId="2209588631" sldId="364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03:26:29.264" v="254" actId="47"/>
        <pc:sldMkLst>
          <pc:docMk/>
          <pc:sldMk cId="3479671865" sldId="364"/>
        </pc:sldMkLst>
      </pc:sldChg>
      <pc:sldChg chg="addSp delSp modSp mod setBg">
        <pc:chgData name="mehmet sait özdemir" userId="dce2c172-62e6-4d50-b888-93ec6715f647" providerId="ADAL" clId="{DF685196-6F11-4C88-934E-45D2FE345B46}" dt="2024-02-23T11:16:51.441" v="724"/>
        <pc:sldMkLst>
          <pc:docMk/>
          <pc:sldMk cId="3267435137" sldId="365"/>
        </pc:sldMkLst>
        <pc:spChg chg="add mod">
          <ac:chgData name="mehmet sait özdemir" userId="dce2c172-62e6-4d50-b888-93ec6715f647" providerId="ADAL" clId="{DF685196-6F11-4C88-934E-45D2FE345B46}" dt="2024-02-23T11:16:51.441" v="724"/>
          <ac:spMkLst>
            <pc:docMk/>
            <pc:sldMk cId="3267435137" sldId="365"/>
            <ac:spMk id="2" creationId="{C75B0A93-CDE7-4227-34AC-40EE0097265D}"/>
          </ac:spMkLst>
        </pc:spChg>
        <pc:spChg chg="del">
          <ac:chgData name="mehmet sait özdemir" userId="dce2c172-62e6-4d50-b888-93ec6715f647" providerId="ADAL" clId="{DF685196-6F11-4C88-934E-45D2FE345B46}" dt="2024-02-23T11:16:50.948" v="723" actId="478"/>
          <ac:spMkLst>
            <pc:docMk/>
            <pc:sldMk cId="3267435137" sldId="36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6:50.948" v="723" actId="478"/>
          <ac:spMkLst>
            <pc:docMk/>
            <pc:sldMk cId="3267435137" sldId="365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16:47.954" v="722"/>
          <ac:picMkLst>
            <pc:docMk/>
            <pc:sldMk cId="3267435137" sldId="365"/>
            <ac:picMk id="5" creationId="{2C45A8D3-85CD-30F7-01C9-197FEFA5D255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45:27.824" v="379" actId="47"/>
        <pc:sldMkLst>
          <pc:docMk/>
          <pc:sldMk cId="3526261824" sldId="365"/>
        </pc:sldMkLst>
      </pc:sldChg>
      <pc:sldChg chg="addSp delSp modSp mod setBg">
        <pc:chgData name="mehmet sait özdemir" userId="dce2c172-62e6-4d50-b888-93ec6715f647" providerId="ADAL" clId="{DF685196-6F11-4C88-934E-45D2FE345B46}" dt="2024-02-23T03:45:32.128" v="381"/>
        <pc:sldMkLst>
          <pc:docMk/>
          <pc:sldMk cId="2066691327" sldId="366"/>
        </pc:sldMkLst>
        <pc:spChg chg="add mod">
          <ac:chgData name="mehmet sait özdemir" userId="dce2c172-62e6-4d50-b888-93ec6715f647" providerId="ADAL" clId="{DF685196-6F11-4C88-934E-45D2FE345B46}" dt="2024-02-23T03:45:32.128" v="381"/>
          <ac:spMkLst>
            <pc:docMk/>
            <pc:sldMk cId="2066691327" sldId="366"/>
            <ac:spMk id="2" creationId="{D1427641-AFB9-AA07-7FF1-6B27117F6E5B}"/>
          </ac:spMkLst>
        </pc:spChg>
        <pc:spChg chg="del">
          <ac:chgData name="mehmet sait özdemir" userId="dce2c172-62e6-4d50-b888-93ec6715f647" providerId="ADAL" clId="{DF685196-6F11-4C88-934E-45D2FE345B46}" dt="2024-02-23T03:45:31.295" v="380" actId="478"/>
          <ac:spMkLst>
            <pc:docMk/>
            <pc:sldMk cId="2066691327" sldId="36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5:31.295" v="380" actId="478"/>
          <ac:spMkLst>
            <pc:docMk/>
            <pc:sldMk cId="2066691327" sldId="36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5:35.954" v="383"/>
        <pc:sldMkLst>
          <pc:docMk/>
          <pc:sldMk cId="3050544695" sldId="367"/>
        </pc:sldMkLst>
        <pc:spChg chg="add mod">
          <ac:chgData name="mehmet sait özdemir" userId="dce2c172-62e6-4d50-b888-93ec6715f647" providerId="ADAL" clId="{DF685196-6F11-4C88-934E-45D2FE345B46}" dt="2024-02-23T03:45:35.954" v="383"/>
          <ac:spMkLst>
            <pc:docMk/>
            <pc:sldMk cId="3050544695" sldId="367"/>
            <ac:spMk id="2" creationId="{C8CFCE26-7F8A-1933-713F-C9E5890074A9}"/>
          </ac:spMkLst>
        </pc:spChg>
        <pc:spChg chg="del">
          <ac:chgData name="mehmet sait özdemir" userId="dce2c172-62e6-4d50-b888-93ec6715f647" providerId="ADAL" clId="{DF685196-6F11-4C88-934E-45D2FE345B46}" dt="2024-02-23T03:45:34.788" v="382" actId="478"/>
          <ac:spMkLst>
            <pc:docMk/>
            <pc:sldMk cId="3050544695" sldId="36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5:34.788" v="382" actId="478"/>
          <ac:spMkLst>
            <pc:docMk/>
            <pc:sldMk cId="3050544695" sldId="36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5:41.197" v="386"/>
        <pc:sldMkLst>
          <pc:docMk/>
          <pc:sldMk cId="4185988058" sldId="368"/>
        </pc:sldMkLst>
        <pc:spChg chg="add mod">
          <ac:chgData name="mehmet sait özdemir" userId="dce2c172-62e6-4d50-b888-93ec6715f647" providerId="ADAL" clId="{DF685196-6F11-4C88-934E-45D2FE345B46}" dt="2024-02-23T03:45:41.197" v="386"/>
          <ac:spMkLst>
            <pc:docMk/>
            <pc:sldMk cId="4185988058" sldId="368"/>
            <ac:spMk id="2" creationId="{AB0D3CDF-DD16-4486-0019-05DD2410B9CC}"/>
          </ac:spMkLst>
        </pc:spChg>
        <pc:spChg chg="del">
          <ac:chgData name="mehmet sait özdemir" userId="dce2c172-62e6-4d50-b888-93ec6715f647" providerId="ADAL" clId="{DF685196-6F11-4C88-934E-45D2FE345B46}" dt="2024-02-23T03:45:39.898" v="385" actId="478"/>
          <ac:spMkLst>
            <pc:docMk/>
            <pc:sldMk cId="4185988058" sldId="36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5:38.498" v="384" actId="478"/>
          <ac:spMkLst>
            <pc:docMk/>
            <pc:sldMk cId="4185988058" sldId="368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37:58.028" v="1073" actId="47"/>
        <pc:sldMkLst>
          <pc:docMk/>
          <pc:sldMk cId="202134845" sldId="369"/>
        </pc:sldMkLst>
      </pc:sldChg>
      <pc:sldChg chg="addSp delSp modSp mod setBg">
        <pc:chgData name="mehmet sait özdemir" userId="dce2c172-62e6-4d50-b888-93ec6715f647" providerId="ADAL" clId="{DF685196-6F11-4C88-934E-45D2FE345B46}" dt="2024-02-23T13:17:14.331" v="1417"/>
        <pc:sldMkLst>
          <pc:docMk/>
          <pc:sldMk cId="1591226499" sldId="369"/>
        </pc:sldMkLst>
        <pc:spChg chg="del">
          <ac:chgData name="mehmet sait özdemir" userId="dce2c172-62e6-4d50-b888-93ec6715f647" providerId="ADAL" clId="{DF685196-6F11-4C88-934E-45D2FE345B46}" dt="2024-02-23T13:17:13.846" v="1416" actId="478"/>
          <ac:spMkLst>
            <pc:docMk/>
            <pc:sldMk cId="1591226499" sldId="36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7:13.846" v="1416" actId="478"/>
          <ac:spMkLst>
            <pc:docMk/>
            <pc:sldMk cId="1591226499" sldId="36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7:14.331" v="1417"/>
          <ac:spMkLst>
            <pc:docMk/>
            <pc:sldMk cId="1591226499" sldId="369"/>
            <ac:spMk id="4" creationId="{5EC777D2-B33E-87D7-45A1-13AB91EC2F64}"/>
          </ac:spMkLst>
        </pc:spChg>
      </pc:sldChg>
      <pc:sldChg chg="del setBg">
        <pc:chgData name="mehmet sait özdemir" userId="dce2c172-62e6-4d50-b888-93ec6715f647" providerId="ADAL" clId="{DF685196-6F11-4C88-934E-45D2FE345B46}" dt="2024-02-23T12:54:11.783" v="1222" actId="47"/>
        <pc:sldMkLst>
          <pc:docMk/>
          <pc:sldMk cId="2015955370" sldId="369"/>
        </pc:sldMkLst>
      </pc:sldChg>
      <pc:sldChg chg="del setBg">
        <pc:chgData name="mehmet sait özdemir" userId="dce2c172-62e6-4d50-b888-93ec6715f647" providerId="ADAL" clId="{DF685196-6F11-4C88-934E-45D2FE345B46}" dt="2024-02-23T03:45:54.351" v="387" actId="47"/>
        <pc:sldMkLst>
          <pc:docMk/>
          <pc:sldMk cId="2481254216" sldId="369"/>
        </pc:sldMkLst>
      </pc:sldChg>
      <pc:sldChg chg="del setBg">
        <pc:chgData name="mehmet sait özdemir" userId="dce2c172-62e6-4d50-b888-93ec6715f647" providerId="ADAL" clId="{DF685196-6F11-4C88-934E-45D2FE345B46}" dt="2024-02-23T12:54:11.783" v="1222" actId="47"/>
        <pc:sldMkLst>
          <pc:docMk/>
          <pc:sldMk cId="572900997" sldId="370"/>
        </pc:sldMkLst>
      </pc:sldChg>
      <pc:sldChg chg="addSp delSp modSp mod setBg">
        <pc:chgData name="mehmet sait özdemir" userId="dce2c172-62e6-4d50-b888-93ec6715f647" providerId="ADAL" clId="{DF685196-6F11-4C88-934E-45D2FE345B46}" dt="2024-02-23T13:17:18.785" v="1419"/>
        <pc:sldMkLst>
          <pc:docMk/>
          <pc:sldMk cId="691851337" sldId="370"/>
        </pc:sldMkLst>
        <pc:spChg chg="del">
          <ac:chgData name="mehmet sait özdemir" userId="dce2c172-62e6-4d50-b888-93ec6715f647" providerId="ADAL" clId="{DF685196-6F11-4C88-934E-45D2FE345B46}" dt="2024-02-23T13:17:18.346" v="1418" actId="478"/>
          <ac:spMkLst>
            <pc:docMk/>
            <pc:sldMk cId="691851337" sldId="37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7:18.346" v="1418" actId="478"/>
          <ac:spMkLst>
            <pc:docMk/>
            <pc:sldMk cId="691851337" sldId="37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7:18.785" v="1419"/>
          <ac:spMkLst>
            <pc:docMk/>
            <pc:sldMk cId="691851337" sldId="370"/>
            <ac:spMk id="4" creationId="{645F15C0-6453-EC02-9D12-35B03B974F91}"/>
          </ac:spMkLst>
        </pc:spChg>
      </pc:sldChg>
      <pc:sldChg chg="del setBg">
        <pc:chgData name="mehmet sait özdemir" userId="dce2c172-62e6-4d50-b888-93ec6715f647" providerId="ADAL" clId="{DF685196-6F11-4C88-934E-45D2FE345B46}" dt="2024-02-23T03:45:54.351" v="387" actId="47"/>
        <pc:sldMkLst>
          <pc:docMk/>
          <pc:sldMk cId="1265010926" sldId="370"/>
        </pc:sldMkLst>
      </pc:sldChg>
      <pc:sldChg chg="del setBg">
        <pc:chgData name="mehmet sait özdemir" userId="dce2c172-62e6-4d50-b888-93ec6715f647" providerId="ADAL" clId="{DF685196-6F11-4C88-934E-45D2FE345B46}" dt="2024-02-23T12:37:58.028" v="1073" actId="47"/>
        <pc:sldMkLst>
          <pc:docMk/>
          <pc:sldMk cId="2473401180" sldId="370"/>
        </pc:sldMkLst>
      </pc:sldChg>
      <pc:sldChg chg="del setBg">
        <pc:chgData name="mehmet sait özdemir" userId="dce2c172-62e6-4d50-b888-93ec6715f647" providerId="ADAL" clId="{DF685196-6F11-4C88-934E-45D2FE345B46}" dt="2024-02-23T03:45:54.351" v="387" actId="47"/>
        <pc:sldMkLst>
          <pc:docMk/>
          <pc:sldMk cId="3337869856" sldId="371"/>
        </pc:sldMkLst>
      </pc:sldChg>
      <pc:sldChg chg="addSp delSp modSp mod setBg">
        <pc:chgData name="mehmet sait özdemir" userId="dce2c172-62e6-4d50-b888-93ec6715f647" providerId="ADAL" clId="{DF685196-6F11-4C88-934E-45D2FE345B46}" dt="2024-02-23T12:38:02.631" v="1075"/>
        <pc:sldMkLst>
          <pc:docMk/>
          <pc:sldMk cId="4271243304" sldId="371"/>
        </pc:sldMkLst>
        <pc:spChg chg="add mod">
          <ac:chgData name="mehmet sait özdemir" userId="dce2c172-62e6-4d50-b888-93ec6715f647" providerId="ADAL" clId="{DF685196-6F11-4C88-934E-45D2FE345B46}" dt="2024-02-23T12:38:02.631" v="1075"/>
          <ac:spMkLst>
            <pc:docMk/>
            <pc:sldMk cId="4271243304" sldId="371"/>
            <ac:spMk id="2" creationId="{A45F4E8C-3702-B01A-67DD-58546867F712}"/>
          </ac:spMkLst>
        </pc:spChg>
        <pc:spChg chg="del">
          <ac:chgData name="mehmet sait özdemir" userId="dce2c172-62e6-4d50-b888-93ec6715f647" providerId="ADAL" clId="{DF685196-6F11-4C88-934E-45D2FE345B46}" dt="2024-02-23T12:38:02.217" v="1074" actId="478"/>
          <ac:spMkLst>
            <pc:docMk/>
            <pc:sldMk cId="4271243304" sldId="37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8:02.217" v="1074" actId="478"/>
          <ac:spMkLst>
            <pc:docMk/>
            <pc:sldMk cId="4271243304" sldId="37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8:08.791" v="1077"/>
        <pc:sldMkLst>
          <pc:docMk/>
          <pc:sldMk cId="200964298" sldId="372"/>
        </pc:sldMkLst>
        <pc:spChg chg="add mod">
          <ac:chgData name="mehmet sait özdemir" userId="dce2c172-62e6-4d50-b888-93ec6715f647" providerId="ADAL" clId="{DF685196-6F11-4C88-934E-45D2FE345B46}" dt="2024-02-23T12:38:08.791" v="1077"/>
          <ac:spMkLst>
            <pc:docMk/>
            <pc:sldMk cId="200964298" sldId="372"/>
            <ac:spMk id="2" creationId="{23A62D13-3C9B-9AC8-AC92-D62BCD235409}"/>
          </ac:spMkLst>
        </pc:spChg>
        <pc:spChg chg="del">
          <ac:chgData name="mehmet sait özdemir" userId="dce2c172-62e6-4d50-b888-93ec6715f647" providerId="ADAL" clId="{DF685196-6F11-4C88-934E-45D2FE345B46}" dt="2024-02-23T12:38:08.421" v="1076" actId="478"/>
          <ac:spMkLst>
            <pc:docMk/>
            <pc:sldMk cId="200964298" sldId="37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8:08.421" v="1076" actId="478"/>
          <ac:spMkLst>
            <pc:docMk/>
            <pc:sldMk cId="200964298" sldId="37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45:54.351" v="387" actId="47"/>
        <pc:sldMkLst>
          <pc:docMk/>
          <pc:sldMk cId="1591334563" sldId="372"/>
        </pc:sldMkLst>
      </pc:sldChg>
      <pc:sldChg chg="addSp delSp modSp mod setBg">
        <pc:chgData name="mehmet sait özdemir" userId="dce2c172-62e6-4d50-b888-93ec6715f647" providerId="ADAL" clId="{DF685196-6F11-4C88-934E-45D2FE345B46}" dt="2024-02-23T03:46:01.316" v="389"/>
        <pc:sldMkLst>
          <pc:docMk/>
          <pc:sldMk cId="3607073168" sldId="373"/>
        </pc:sldMkLst>
        <pc:spChg chg="add mod">
          <ac:chgData name="mehmet sait özdemir" userId="dce2c172-62e6-4d50-b888-93ec6715f647" providerId="ADAL" clId="{DF685196-6F11-4C88-934E-45D2FE345B46}" dt="2024-02-23T03:46:01.316" v="389"/>
          <ac:spMkLst>
            <pc:docMk/>
            <pc:sldMk cId="3607073168" sldId="373"/>
            <ac:spMk id="2" creationId="{9D515ECA-A87F-279D-495C-EF40BA133030}"/>
          </ac:spMkLst>
        </pc:spChg>
        <pc:spChg chg="del">
          <ac:chgData name="mehmet sait özdemir" userId="dce2c172-62e6-4d50-b888-93ec6715f647" providerId="ADAL" clId="{DF685196-6F11-4C88-934E-45D2FE345B46}" dt="2024-02-23T03:46:00.237" v="388" actId="478"/>
          <ac:spMkLst>
            <pc:docMk/>
            <pc:sldMk cId="3607073168" sldId="37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6:00.237" v="388" actId="478"/>
          <ac:spMkLst>
            <pc:docMk/>
            <pc:sldMk cId="3607073168" sldId="37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6:04.447" v="391"/>
        <pc:sldMkLst>
          <pc:docMk/>
          <pc:sldMk cId="2294271035" sldId="374"/>
        </pc:sldMkLst>
        <pc:spChg chg="add mod">
          <ac:chgData name="mehmet sait özdemir" userId="dce2c172-62e6-4d50-b888-93ec6715f647" providerId="ADAL" clId="{DF685196-6F11-4C88-934E-45D2FE345B46}" dt="2024-02-23T03:46:04.447" v="391"/>
          <ac:spMkLst>
            <pc:docMk/>
            <pc:sldMk cId="2294271035" sldId="374"/>
            <ac:spMk id="2" creationId="{D7B23CD6-4687-9E23-5F2A-22EA86C7BDBD}"/>
          </ac:spMkLst>
        </pc:spChg>
        <pc:spChg chg="del">
          <ac:chgData name="mehmet sait özdemir" userId="dce2c172-62e6-4d50-b888-93ec6715f647" providerId="ADAL" clId="{DF685196-6F11-4C88-934E-45D2FE345B46}" dt="2024-02-23T03:46:03.543" v="390" actId="478"/>
          <ac:spMkLst>
            <pc:docMk/>
            <pc:sldMk cId="2294271035" sldId="37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6:03.543" v="390" actId="478"/>
          <ac:spMkLst>
            <pc:docMk/>
            <pc:sldMk cId="2294271035" sldId="374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46:49.347" v="392" actId="47"/>
        <pc:sldMkLst>
          <pc:docMk/>
          <pc:sldMk cId="1741496278" sldId="375"/>
        </pc:sldMkLst>
      </pc:sldChg>
      <pc:sldChg chg="addSp delSp modSp mod setBg">
        <pc:chgData name="mehmet sait özdemir" userId="dce2c172-62e6-4d50-b888-93ec6715f647" providerId="ADAL" clId="{DF685196-6F11-4C88-934E-45D2FE345B46}" dt="2024-02-23T12:36:55.853" v="1063"/>
        <pc:sldMkLst>
          <pc:docMk/>
          <pc:sldMk cId="3031975542" sldId="375"/>
        </pc:sldMkLst>
        <pc:spChg chg="add mod">
          <ac:chgData name="mehmet sait özdemir" userId="dce2c172-62e6-4d50-b888-93ec6715f647" providerId="ADAL" clId="{DF685196-6F11-4C88-934E-45D2FE345B46}" dt="2024-02-23T12:36:55.853" v="1063"/>
          <ac:spMkLst>
            <pc:docMk/>
            <pc:sldMk cId="3031975542" sldId="375"/>
            <ac:spMk id="3" creationId="{78D3ADFC-03A0-AD8D-5A45-56523E1AAF09}"/>
          </ac:spMkLst>
        </pc:spChg>
        <pc:spChg chg="del">
          <ac:chgData name="mehmet sait özdemir" userId="dce2c172-62e6-4d50-b888-93ec6715f647" providerId="ADAL" clId="{DF685196-6F11-4C88-934E-45D2FE345B46}" dt="2024-02-23T12:36:55.383" v="1062" actId="478"/>
          <ac:spMkLst>
            <pc:docMk/>
            <pc:sldMk cId="3031975542" sldId="37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6:55.383" v="1062" actId="478"/>
          <ac:spMkLst>
            <pc:docMk/>
            <pc:sldMk cId="3031975542" sldId="375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37:05.517" v="1064" actId="47"/>
        <pc:sldMkLst>
          <pc:docMk/>
          <pc:sldMk cId="2466834588" sldId="376"/>
        </pc:sldMkLst>
      </pc:sldChg>
      <pc:sldChg chg="del setBg">
        <pc:chgData name="mehmet sait özdemir" userId="dce2c172-62e6-4d50-b888-93ec6715f647" providerId="ADAL" clId="{DF685196-6F11-4C88-934E-45D2FE345B46}" dt="2024-02-23T03:46:49.347" v="392" actId="47"/>
        <pc:sldMkLst>
          <pc:docMk/>
          <pc:sldMk cId="2976366675" sldId="376"/>
        </pc:sldMkLst>
      </pc:sldChg>
      <pc:sldChg chg="addSp delSp modSp mod setBg">
        <pc:chgData name="mehmet sait özdemir" userId="dce2c172-62e6-4d50-b888-93ec6715f647" providerId="ADAL" clId="{DF685196-6F11-4C88-934E-45D2FE345B46}" dt="2024-02-23T12:55:22.228" v="1230"/>
        <pc:sldMkLst>
          <pc:docMk/>
          <pc:sldMk cId="3914329234" sldId="376"/>
        </pc:sldMkLst>
        <pc:spChg chg="add mod">
          <ac:chgData name="mehmet sait özdemir" userId="dce2c172-62e6-4d50-b888-93ec6715f647" providerId="ADAL" clId="{DF685196-6F11-4C88-934E-45D2FE345B46}" dt="2024-02-23T12:55:22.228" v="1230"/>
          <ac:spMkLst>
            <pc:docMk/>
            <pc:sldMk cId="3914329234" sldId="376"/>
            <ac:spMk id="2" creationId="{5C89B10A-489F-7DF6-DDB0-8EEAE5B0D5D7}"/>
          </ac:spMkLst>
        </pc:spChg>
        <pc:spChg chg="del">
          <ac:chgData name="mehmet sait özdemir" userId="dce2c172-62e6-4d50-b888-93ec6715f647" providerId="ADAL" clId="{DF685196-6F11-4C88-934E-45D2FE345B46}" dt="2024-02-23T12:55:21.776" v="1229" actId="478"/>
          <ac:spMkLst>
            <pc:docMk/>
            <pc:sldMk cId="3914329234" sldId="37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5:21.776" v="1229" actId="478"/>
          <ac:spMkLst>
            <pc:docMk/>
            <pc:sldMk cId="3914329234" sldId="37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46:49.347" v="392" actId="47"/>
        <pc:sldMkLst>
          <pc:docMk/>
          <pc:sldMk cId="952994685" sldId="377"/>
        </pc:sldMkLst>
      </pc:sldChg>
      <pc:sldChg chg="del setBg">
        <pc:chgData name="mehmet sait özdemir" userId="dce2c172-62e6-4d50-b888-93ec6715f647" providerId="ADAL" clId="{DF685196-6F11-4C88-934E-45D2FE345B46}" dt="2024-02-23T12:37:05.517" v="1064" actId="47"/>
        <pc:sldMkLst>
          <pc:docMk/>
          <pc:sldMk cId="3079481289" sldId="377"/>
        </pc:sldMkLst>
      </pc:sldChg>
      <pc:sldChg chg="del setBg">
        <pc:chgData name="mehmet sait özdemir" userId="dce2c172-62e6-4d50-b888-93ec6715f647" providerId="ADAL" clId="{DF685196-6F11-4C88-934E-45D2FE345B46}" dt="2024-02-23T12:55:06.172" v="1227" actId="47"/>
        <pc:sldMkLst>
          <pc:docMk/>
          <pc:sldMk cId="3789471988" sldId="377"/>
        </pc:sldMkLst>
      </pc:sldChg>
      <pc:sldChg chg="addSp delSp modSp mod setBg">
        <pc:chgData name="mehmet sait özdemir" userId="dce2c172-62e6-4d50-b888-93ec6715f647" providerId="ADAL" clId="{DF685196-6F11-4C88-934E-45D2FE345B46}" dt="2024-02-23T13:18:31.954" v="1436"/>
        <pc:sldMkLst>
          <pc:docMk/>
          <pc:sldMk cId="3806673016" sldId="377"/>
        </pc:sldMkLst>
        <pc:spChg chg="del">
          <ac:chgData name="mehmet sait özdemir" userId="dce2c172-62e6-4d50-b888-93ec6715f647" providerId="ADAL" clId="{DF685196-6F11-4C88-934E-45D2FE345B46}" dt="2024-02-23T13:18:31.225" v="1435" actId="478"/>
          <ac:spMkLst>
            <pc:docMk/>
            <pc:sldMk cId="3806673016" sldId="37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8:31.225" v="1435" actId="478"/>
          <ac:spMkLst>
            <pc:docMk/>
            <pc:sldMk cId="3806673016" sldId="37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31.954" v="1436"/>
          <ac:spMkLst>
            <pc:docMk/>
            <pc:sldMk cId="3806673016" sldId="377"/>
            <ac:spMk id="4" creationId="{3E18B451-866B-401F-D82C-CA1D13E43895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6:53.506" v="394"/>
        <pc:sldMkLst>
          <pc:docMk/>
          <pc:sldMk cId="607210685" sldId="378"/>
        </pc:sldMkLst>
        <pc:spChg chg="add mod">
          <ac:chgData name="mehmet sait özdemir" userId="dce2c172-62e6-4d50-b888-93ec6715f647" providerId="ADAL" clId="{DF685196-6F11-4C88-934E-45D2FE345B46}" dt="2024-02-23T03:46:53.506" v="394"/>
          <ac:spMkLst>
            <pc:docMk/>
            <pc:sldMk cId="607210685" sldId="378"/>
            <ac:spMk id="2" creationId="{CFEB64CC-5290-3277-C709-BB874D3F8AF3}"/>
          </ac:spMkLst>
        </pc:spChg>
        <pc:spChg chg="del">
          <ac:chgData name="mehmet sait özdemir" userId="dce2c172-62e6-4d50-b888-93ec6715f647" providerId="ADAL" clId="{DF685196-6F11-4C88-934E-45D2FE345B46}" dt="2024-02-23T03:46:52.632" v="393" actId="478"/>
          <ac:spMkLst>
            <pc:docMk/>
            <pc:sldMk cId="607210685" sldId="37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6:52.632" v="393" actId="478"/>
          <ac:spMkLst>
            <pc:docMk/>
            <pc:sldMk cId="607210685" sldId="37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6:56.520" v="396"/>
        <pc:sldMkLst>
          <pc:docMk/>
          <pc:sldMk cId="831197491" sldId="379"/>
        </pc:sldMkLst>
        <pc:spChg chg="add mod">
          <ac:chgData name="mehmet sait özdemir" userId="dce2c172-62e6-4d50-b888-93ec6715f647" providerId="ADAL" clId="{DF685196-6F11-4C88-934E-45D2FE345B46}" dt="2024-02-23T03:46:56.520" v="396"/>
          <ac:spMkLst>
            <pc:docMk/>
            <pc:sldMk cId="831197491" sldId="379"/>
            <ac:spMk id="2" creationId="{CEE7E080-7AC0-6540-1973-D92EBAC224F8}"/>
          </ac:spMkLst>
        </pc:spChg>
        <pc:spChg chg="del">
          <ac:chgData name="mehmet sait özdemir" userId="dce2c172-62e6-4d50-b888-93ec6715f647" providerId="ADAL" clId="{DF685196-6F11-4C88-934E-45D2FE345B46}" dt="2024-02-23T03:46:55.562" v="395" actId="478"/>
          <ac:spMkLst>
            <pc:docMk/>
            <pc:sldMk cId="831197491" sldId="37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6:55.562" v="395" actId="478"/>
          <ac:spMkLst>
            <pc:docMk/>
            <pc:sldMk cId="831197491" sldId="37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6:59.834" v="398"/>
        <pc:sldMkLst>
          <pc:docMk/>
          <pc:sldMk cId="1393697435" sldId="380"/>
        </pc:sldMkLst>
        <pc:spChg chg="add mod">
          <ac:chgData name="mehmet sait özdemir" userId="dce2c172-62e6-4d50-b888-93ec6715f647" providerId="ADAL" clId="{DF685196-6F11-4C88-934E-45D2FE345B46}" dt="2024-02-23T03:46:59.834" v="398"/>
          <ac:spMkLst>
            <pc:docMk/>
            <pc:sldMk cId="1393697435" sldId="380"/>
            <ac:spMk id="2" creationId="{521B75C2-24A2-DBC7-07B4-1A6AAAFDB4D4}"/>
          </ac:spMkLst>
        </pc:spChg>
        <pc:spChg chg="del">
          <ac:chgData name="mehmet sait özdemir" userId="dce2c172-62e6-4d50-b888-93ec6715f647" providerId="ADAL" clId="{DF685196-6F11-4C88-934E-45D2FE345B46}" dt="2024-02-23T03:46:58.936" v="397" actId="478"/>
          <ac:spMkLst>
            <pc:docMk/>
            <pc:sldMk cId="1393697435" sldId="38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6:58.936" v="397" actId="478"/>
          <ac:spMkLst>
            <pc:docMk/>
            <pc:sldMk cId="1393697435" sldId="38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7:03.018" v="400"/>
        <pc:sldMkLst>
          <pc:docMk/>
          <pc:sldMk cId="1475512694" sldId="381"/>
        </pc:sldMkLst>
        <pc:spChg chg="add mod">
          <ac:chgData name="mehmet sait özdemir" userId="dce2c172-62e6-4d50-b888-93ec6715f647" providerId="ADAL" clId="{DF685196-6F11-4C88-934E-45D2FE345B46}" dt="2024-02-23T03:47:03.018" v="400"/>
          <ac:spMkLst>
            <pc:docMk/>
            <pc:sldMk cId="1475512694" sldId="381"/>
            <ac:spMk id="2" creationId="{FA3BC9C6-258B-9F01-3B8C-4EDA7C4E8993}"/>
          </ac:spMkLst>
        </pc:spChg>
        <pc:spChg chg="del">
          <ac:chgData name="mehmet sait özdemir" userId="dce2c172-62e6-4d50-b888-93ec6715f647" providerId="ADAL" clId="{DF685196-6F11-4C88-934E-45D2FE345B46}" dt="2024-02-23T03:47:02.192" v="399" actId="478"/>
          <ac:spMkLst>
            <pc:docMk/>
            <pc:sldMk cId="1475512694" sldId="38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7:02.192" v="399" actId="478"/>
          <ac:spMkLst>
            <pc:docMk/>
            <pc:sldMk cId="1475512694" sldId="38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7:07.757" v="403"/>
        <pc:sldMkLst>
          <pc:docMk/>
          <pc:sldMk cId="1594894741" sldId="382"/>
        </pc:sldMkLst>
        <pc:spChg chg="add mod">
          <ac:chgData name="mehmet sait özdemir" userId="dce2c172-62e6-4d50-b888-93ec6715f647" providerId="ADAL" clId="{DF685196-6F11-4C88-934E-45D2FE345B46}" dt="2024-02-23T03:47:07.757" v="403"/>
          <ac:spMkLst>
            <pc:docMk/>
            <pc:sldMk cId="1594894741" sldId="382"/>
            <ac:spMk id="2" creationId="{84B035C3-9817-53BD-D19B-9C885E045DA8}"/>
          </ac:spMkLst>
        </pc:spChg>
        <pc:spChg chg="del">
          <ac:chgData name="mehmet sait özdemir" userId="dce2c172-62e6-4d50-b888-93ec6715f647" providerId="ADAL" clId="{DF685196-6F11-4C88-934E-45D2FE345B46}" dt="2024-02-23T03:47:06.844" v="402" actId="478"/>
          <ac:spMkLst>
            <pc:docMk/>
            <pc:sldMk cId="1594894741" sldId="38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7:05.115" v="401" actId="478"/>
          <ac:spMkLst>
            <pc:docMk/>
            <pc:sldMk cId="1594894741" sldId="38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47:11.459" v="405"/>
        <pc:sldMkLst>
          <pc:docMk/>
          <pc:sldMk cId="3343450038" sldId="383"/>
        </pc:sldMkLst>
        <pc:spChg chg="add mod">
          <ac:chgData name="mehmet sait özdemir" userId="dce2c172-62e6-4d50-b888-93ec6715f647" providerId="ADAL" clId="{DF685196-6F11-4C88-934E-45D2FE345B46}" dt="2024-02-23T03:47:11.459" v="405"/>
          <ac:spMkLst>
            <pc:docMk/>
            <pc:sldMk cId="3343450038" sldId="383"/>
            <ac:spMk id="2" creationId="{C8DE8521-F54C-B648-CF33-D0227E55B781}"/>
          </ac:spMkLst>
        </pc:spChg>
        <pc:spChg chg="del">
          <ac:chgData name="mehmet sait özdemir" userId="dce2c172-62e6-4d50-b888-93ec6715f647" providerId="ADAL" clId="{DF685196-6F11-4C88-934E-45D2FE345B46}" dt="2024-02-23T03:47:10.226" v="404" actId="478"/>
          <ac:spMkLst>
            <pc:docMk/>
            <pc:sldMk cId="3343450038" sldId="38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7:10.226" v="404" actId="478"/>
          <ac:spMkLst>
            <pc:docMk/>
            <pc:sldMk cId="3343450038" sldId="38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39:13.547" v="1085" actId="47"/>
        <pc:sldMkLst>
          <pc:docMk/>
          <pc:sldMk cId="431763356" sldId="384"/>
        </pc:sldMkLst>
      </pc:sldChg>
      <pc:sldChg chg="addSp delSp modSp mod setBg">
        <pc:chgData name="mehmet sait özdemir" userId="dce2c172-62e6-4d50-b888-93ec6715f647" providerId="ADAL" clId="{DF685196-6F11-4C88-934E-45D2FE345B46}" dt="2024-02-23T12:56:01.759" v="1241"/>
        <pc:sldMkLst>
          <pc:docMk/>
          <pc:sldMk cId="702346708" sldId="384"/>
        </pc:sldMkLst>
        <pc:spChg chg="add mod">
          <ac:chgData name="mehmet sait özdemir" userId="dce2c172-62e6-4d50-b888-93ec6715f647" providerId="ADAL" clId="{DF685196-6F11-4C88-934E-45D2FE345B46}" dt="2024-02-23T12:56:01.759" v="1241"/>
          <ac:spMkLst>
            <pc:docMk/>
            <pc:sldMk cId="702346708" sldId="384"/>
            <ac:spMk id="2" creationId="{2BDBF740-C85F-B751-391D-EE970ED72C7D}"/>
          </ac:spMkLst>
        </pc:spChg>
        <pc:spChg chg="del">
          <ac:chgData name="mehmet sait özdemir" userId="dce2c172-62e6-4d50-b888-93ec6715f647" providerId="ADAL" clId="{DF685196-6F11-4C88-934E-45D2FE345B46}" dt="2024-02-23T12:56:01.397" v="1240" actId="478"/>
          <ac:spMkLst>
            <pc:docMk/>
            <pc:sldMk cId="702346708" sldId="38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6:01.397" v="1240" actId="478"/>
          <ac:spMkLst>
            <pc:docMk/>
            <pc:sldMk cId="702346708" sldId="384"/>
            <ac:spMk id="11" creationId="{11AEB6E0-9CC4-2371-D63A-A0CE701052E6}"/>
          </ac:spMkLst>
        </pc:spChg>
      </pc:sldChg>
      <pc:sldChg chg="delSp del mod setBg">
        <pc:chgData name="mehmet sait özdemir" userId="dce2c172-62e6-4d50-b888-93ec6715f647" providerId="ADAL" clId="{DF685196-6F11-4C88-934E-45D2FE345B46}" dt="2024-02-23T03:47:22.376" v="407" actId="47"/>
        <pc:sldMkLst>
          <pc:docMk/>
          <pc:sldMk cId="3119219603" sldId="384"/>
        </pc:sldMkLst>
        <pc:spChg chg="del">
          <ac:chgData name="mehmet sait özdemir" userId="dce2c172-62e6-4d50-b888-93ec6715f647" providerId="ADAL" clId="{DF685196-6F11-4C88-934E-45D2FE345B46}" dt="2024-02-23T03:47:13.849" v="406" actId="478"/>
          <ac:spMkLst>
            <pc:docMk/>
            <pc:sldMk cId="3119219603" sldId="38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7:13.849" v="406" actId="478"/>
          <ac:spMkLst>
            <pc:docMk/>
            <pc:sldMk cId="3119219603" sldId="38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5T20:03:27.293" v="2292"/>
        <pc:sldMkLst>
          <pc:docMk/>
          <pc:sldMk cId="1922853971" sldId="385"/>
        </pc:sldMkLst>
        <pc:spChg chg="add mod">
          <ac:chgData name="mehmet sait özdemir" userId="dce2c172-62e6-4d50-b888-93ec6715f647" providerId="ADAL" clId="{DF685196-6F11-4C88-934E-45D2FE345B46}" dt="2024-02-25T20:03:27.293" v="2292"/>
          <ac:spMkLst>
            <pc:docMk/>
            <pc:sldMk cId="1922853971" sldId="385"/>
            <ac:spMk id="2" creationId="{0AAE9A3C-E8D3-DE75-A223-3688731BA09D}"/>
          </ac:spMkLst>
        </pc:spChg>
        <pc:spChg chg="del">
          <ac:chgData name="mehmet sait özdemir" userId="dce2c172-62e6-4d50-b888-93ec6715f647" providerId="ADAL" clId="{DF685196-6F11-4C88-934E-45D2FE345B46}" dt="2024-02-25T20:03:26.862" v="2291" actId="478"/>
          <ac:spMkLst>
            <pc:docMk/>
            <pc:sldMk cId="1922853971" sldId="38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5T20:03:26.862" v="2291" actId="478"/>
          <ac:spMkLst>
            <pc:docMk/>
            <pc:sldMk cId="1922853971" sldId="385"/>
            <ac:spMk id="11" creationId="{11AEB6E0-9CC4-2371-D63A-A0CE701052E6}"/>
          </ac:spMkLst>
        </pc:spChg>
        <pc:picChg chg="mod modCrop">
          <ac:chgData name="mehmet sait özdemir" userId="dce2c172-62e6-4d50-b888-93ec6715f647" providerId="ADAL" clId="{DF685196-6F11-4C88-934E-45D2FE345B46}" dt="2024-02-25T20:03:16.697" v="2290" actId="732"/>
          <ac:picMkLst>
            <pc:docMk/>
            <pc:sldMk cId="1922853971" sldId="385"/>
            <ac:picMk id="3" creationId="{303D6E78-9B47-230D-71DF-362EB98EA743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47:28.496" v="409"/>
        <pc:sldMkLst>
          <pc:docMk/>
          <pc:sldMk cId="3802070580" sldId="386"/>
        </pc:sldMkLst>
        <pc:spChg chg="add mod">
          <ac:chgData name="mehmet sait özdemir" userId="dce2c172-62e6-4d50-b888-93ec6715f647" providerId="ADAL" clId="{DF685196-6F11-4C88-934E-45D2FE345B46}" dt="2024-02-23T03:47:28.496" v="409"/>
          <ac:spMkLst>
            <pc:docMk/>
            <pc:sldMk cId="3802070580" sldId="386"/>
            <ac:spMk id="2" creationId="{0A51BEE8-10D9-FA6B-839D-BFDF1FE38AEF}"/>
          </ac:spMkLst>
        </pc:spChg>
        <pc:spChg chg="del">
          <ac:chgData name="mehmet sait özdemir" userId="dce2c172-62e6-4d50-b888-93ec6715f647" providerId="ADAL" clId="{DF685196-6F11-4C88-934E-45D2FE345B46}" dt="2024-02-23T03:47:27.522" v="408" actId="478"/>
          <ac:spMkLst>
            <pc:docMk/>
            <pc:sldMk cId="3802070580" sldId="38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47:27.522" v="408" actId="478"/>
          <ac:spMkLst>
            <pc:docMk/>
            <pc:sldMk cId="3802070580" sldId="38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1493297878" sldId="387"/>
        </pc:sldMkLst>
      </pc:sldChg>
      <pc:sldChg chg="addSp delSp modSp mod setBg">
        <pc:chgData name="mehmet sait özdemir" userId="dce2c172-62e6-4d50-b888-93ec6715f647" providerId="ADAL" clId="{DF685196-6F11-4C88-934E-45D2FE345B46}" dt="2024-02-23T12:42:54.618" v="1091"/>
        <pc:sldMkLst>
          <pc:docMk/>
          <pc:sldMk cId="2710485258" sldId="387"/>
        </pc:sldMkLst>
        <pc:spChg chg="add mod">
          <ac:chgData name="mehmet sait özdemir" userId="dce2c172-62e6-4d50-b888-93ec6715f647" providerId="ADAL" clId="{DF685196-6F11-4C88-934E-45D2FE345B46}" dt="2024-02-23T12:42:54.618" v="1091"/>
          <ac:spMkLst>
            <pc:docMk/>
            <pc:sldMk cId="2710485258" sldId="387"/>
            <ac:spMk id="2" creationId="{AC7A3876-4F18-4D6C-E376-8C21BDD33DBF}"/>
          </ac:spMkLst>
        </pc:spChg>
        <pc:spChg chg="del">
          <ac:chgData name="mehmet sait özdemir" userId="dce2c172-62e6-4d50-b888-93ec6715f647" providerId="ADAL" clId="{DF685196-6F11-4C88-934E-45D2FE345B46}" dt="2024-02-23T12:42:53.694" v="1090" actId="478"/>
          <ac:spMkLst>
            <pc:docMk/>
            <pc:sldMk cId="2710485258" sldId="38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2:53.694" v="1090" actId="478"/>
          <ac:spMkLst>
            <pc:docMk/>
            <pc:sldMk cId="2710485258" sldId="387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1202836844" sldId="388"/>
        </pc:sldMkLst>
      </pc:sldChg>
      <pc:sldChg chg="addSp delSp modSp mod setBg">
        <pc:chgData name="mehmet sait özdemir" userId="dce2c172-62e6-4d50-b888-93ec6715f647" providerId="ADAL" clId="{DF685196-6F11-4C88-934E-45D2FE345B46}" dt="2024-02-23T12:43:10.564" v="1093"/>
        <pc:sldMkLst>
          <pc:docMk/>
          <pc:sldMk cId="2731481765" sldId="388"/>
        </pc:sldMkLst>
        <pc:spChg chg="add mod">
          <ac:chgData name="mehmet sait özdemir" userId="dce2c172-62e6-4d50-b888-93ec6715f647" providerId="ADAL" clId="{DF685196-6F11-4C88-934E-45D2FE345B46}" dt="2024-02-23T12:43:10.564" v="1093"/>
          <ac:spMkLst>
            <pc:docMk/>
            <pc:sldMk cId="2731481765" sldId="388"/>
            <ac:spMk id="2" creationId="{16131752-C6DE-A3E1-53C1-335BD41CDBF8}"/>
          </ac:spMkLst>
        </pc:spChg>
        <pc:spChg chg="del">
          <ac:chgData name="mehmet sait özdemir" userId="dce2c172-62e6-4d50-b888-93ec6715f647" providerId="ADAL" clId="{DF685196-6F11-4C88-934E-45D2FE345B46}" dt="2024-02-23T12:43:10.105" v="1092" actId="478"/>
          <ac:spMkLst>
            <pc:docMk/>
            <pc:sldMk cId="2731481765" sldId="38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3:10.105" v="1092" actId="478"/>
          <ac:spMkLst>
            <pc:docMk/>
            <pc:sldMk cId="2731481765" sldId="38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43:31.712" v="1095"/>
        <pc:sldMkLst>
          <pc:docMk/>
          <pc:sldMk cId="2507737478" sldId="389"/>
        </pc:sldMkLst>
        <pc:spChg chg="add mod">
          <ac:chgData name="mehmet sait özdemir" userId="dce2c172-62e6-4d50-b888-93ec6715f647" providerId="ADAL" clId="{DF685196-6F11-4C88-934E-45D2FE345B46}" dt="2024-02-23T12:43:31.712" v="1095"/>
          <ac:spMkLst>
            <pc:docMk/>
            <pc:sldMk cId="2507737478" sldId="389"/>
            <ac:spMk id="2" creationId="{E34FCC6C-A713-A716-C59A-7C04794D1744}"/>
          </ac:spMkLst>
        </pc:spChg>
        <pc:spChg chg="del">
          <ac:chgData name="mehmet sait özdemir" userId="dce2c172-62e6-4d50-b888-93ec6715f647" providerId="ADAL" clId="{DF685196-6F11-4C88-934E-45D2FE345B46}" dt="2024-02-23T12:43:26.718" v="1094" actId="478"/>
          <ac:spMkLst>
            <pc:docMk/>
            <pc:sldMk cId="2507737478" sldId="38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3:26.718" v="1094" actId="478"/>
          <ac:spMkLst>
            <pc:docMk/>
            <pc:sldMk cId="2507737478" sldId="38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47:40.984" v="414" actId="47"/>
        <pc:sldMkLst>
          <pc:docMk/>
          <pc:sldMk cId="3828251475" sldId="389"/>
        </pc:sldMkLst>
      </pc:sldChg>
      <pc:sldChg chg="addSp delSp modSp mod setBg">
        <pc:chgData name="mehmet sait özdemir" userId="dce2c172-62e6-4d50-b888-93ec6715f647" providerId="ADAL" clId="{DF685196-6F11-4C88-934E-45D2FE345B46}" dt="2024-02-23T12:43:49.938" v="1098"/>
        <pc:sldMkLst>
          <pc:docMk/>
          <pc:sldMk cId="3224198973" sldId="390"/>
        </pc:sldMkLst>
        <pc:spChg chg="add mod">
          <ac:chgData name="mehmet sait özdemir" userId="dce2c172-62e6-4d50-b888-93ec6715f647" providerId="ADAL" clId="{DF685196-6F11-4C88-934E-45D2FE345B46}" dt="2024-02-23T12:43:45.190" v="1097"/>
          <ac:spMkLst>
            <pc:docMk/>
            <pc:sldMk cId="3224198973" sldId="390"/>
            <ac:spMk id="2" creationId="{E415849D-7147-AE0F-01A2-59A5FD6EAF01}"/>
          </ac:spMkLst>
        </pc:spChg>
        <pc:spChg chg="del">
          <ac:chgData name="mehmet sait özdemir" userId="dce2c172-62e6-4d50-b888-93ec6715f647" providerId="ADAL" clId="{DF685196-6F11-4C88-934E-45D2FE345B46}" dt="2024-02-23T12:43:44.726" v="1096" actId="478"/>
          <ac:spMkLst>
            <pc:docMk/>
            <pc:sldMk cId="3224198973" sldId="39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3:44.726" v="1096" actId="478"/>
          <ac:spMkLst>
            <pc:docMk/>
            <pc:sldMk cId="3224198973" sldId="390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43:49.938" v="1098"/>
          <ac:picMkLst>
            <pc:docMk/>
            <pc:sldMk cId="3224198973" sldId="390"/>
            <ac:picMk id="3" creationId="{CFF65B12-6718-FC00-C422-8882A4572BF6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50:19.317" v="417" actId="47"/>
        <pc:sldMkLst>
          <pc:docMk/>
          <pc:sldMk cId="3564650404" sldId="390"/>
        </pc:sldMkLst>
      </pc:sldChg>
      <pc:sldChg chg="del setBg">
        <pc:chgData name="mehmet sait özdemir" userId="dce2c172-62e6-4d50-b888-93ec6715f647" providerId="ADAL" clId="{DF685196-6F11-4C88-934E-45D2FE345B46}" dt="2024-02-23T03:50:22.515" v="418" actId="47"/>
        <pc:sldMkLst>
          <pc:docMk/>
          <pc:sldMk cId="2174468394" sldId="391"/>
        </pc:sldMkLst>
      </pc:sldChg>
      <pc:sldChg chg="addSp delSp modSp mod setBg">
        <pc:chgData name="mehmet sait özdemir" userId="dce2c172-62e6-4d50-b888-93ec6715f647" providerId="ADAL" clId="{DF685196-6F11-4C88-934E-45D2FE345B46}" dt="2024-02-23T12:44:00.347" v="1100"/>
        <pc:sldMkLst>
          <pc:docMk/>
          <pc:sldMk cId="4092369914" sldId="391"/>
        </pc:sldMkLst>
        <pc:spChg chg="add mod">
          <ac:chgData name="mehmet sait özdemir" userId="dce2c172-62e6-4d50-b888-93ec6715f647" providerId="ADAL" clId="{DF685196-6F11-4C88-934E-45D2FE345B46}" dt="2024-02-23T12:44:00.347" v="1100"/>
          <ac:spMkLst>
            <pc:docMk/>
            <pc:sldMk cId="4092369914" sldId="391"/>
            <ac:spMk id="2" creationId="{F3B6D259-00C2-26EF-93AC-11745CEFE0FA}"/>
          </ac:spMkLst>
        </pc:spChg>
        <pc:spChg chg="del">
          <ac:chgData name="mehmet sait özdemir" userId="dce2c172-62e6-4d50-b888-93ec6715f647" providerId="ADAL" clId="{DF685196-6F11-4C88-934E-45D2FE345B46}" dt="2024-02-23T12:43:59.743" v="1099" actId="478"/>
          <ac:spMkLst>
            <pc:docMk/>
            <pc:sldMk cId="4092369914" sldId="39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3:59.743" v="1099" actId="478"/>
          <ac:spMkLst>
            <pc:docMk/>
            <pc:sldMk cId="4092369914" sldId="39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44:07.051" v="1102"/>
        <pc:sldMkLst>
          <pc:docMk/>
          <pc:sldMk cId="2028744295" sldId="392"/>
        </pc:sldMkLst>
        <pc:spChg chg="add mod">
          <ac:chgData name="mehmet sait özdemir" userId="dce2c172-62e6-4d50-b888-93ec6715f647" providerId="ADAL" clId="{DF685196-6F11-4C88-934E-45D2FE345B46}" dt="2024-02-23T12:44:07.051" v="1102"/>
          <ac:spMkLst>
            <pc:docMk/>
            <pc:sldMk cId="2028744295" sldId="392"/>
            <ac:spMk id="2" creationId="{BC4D4545-E7C3-6946-1C76-B25536DB31E5}"/>
          </ac:spMkLst>
        </pc:spChg>
        <pc:spChg chg="del">
          <ac:chgData name="mehmet sait özdemir" userId="dce2c172-62e6-4d50-b888-93ec6715f647" providerId="ADAL" clId="{DF685196-6F11-4C88-934E-45D2FE345B46}" dt="2024-02-23T12:44:06.348" v="1101" actId="478"/>
          <ac:spMkLst>
            <pc:docMk/>
            <pc:sldMk cId="2028744295" sldId="39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4:06.348" v="1101" actId="478"/>
          <ac:spMkLst>
            <pc:docMk/>
            <pc:sldMk cId="2028744295" sldId="39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0:22.515" v="418" actId="47"/>
        <pc:sldMkLst>
          <pc:docMk/>
          <pc:sldMk cId="3145451504" sldId="392"/>
        </pc:sldMkLst>
      </pc:sldChg>
      <pc:sldChg chg="addSp delSp modSp mod setBg">
        <pc:chgData name="mehmet sait özdemir" userId="dce2c172-62e6-4d50-b888-93ec6715f647" providerId="ADAL" clId="{DF685196-6F11-4C88-934E-45D2FE345B46}" dt="2024-02-23T03:50:32.664" v="421"/>
        <pc:sldMkLst>
          <pc:docMk/>
          <pc:sldMk cId="1740824201" sldId="393"/>
        </pc:sldMkLst>
        <pc:spChg chg="add mod">
          <ac:chgData name="mehmet sait özdemir" userId="dce2c172-62e6-4d50-b888-93ec6715f647" providerId="ADAL" clId="{DF685196-6F11-4C88-934E-45D2FE345B46}" dt="2024-02-23T03:50:27.726" v="420"/>
          <ac:spMkLst>
            <pc:docMk/>
            <pc:sldMk cId="1740824201" sldId="393"/>
            <ac:spMk id="2" creationId="{E134D3B0-59B7-B189-7AB8-4A842D51C950}"/>
          </ac:spMkLst>
        </pc:spChg>
        <pc:spChg chg="del">
          <ac:chgData name="mehmet sait özdemir" userId="dce2c172-62e6-4d50-b888-93ec6715f647" providerId="ADAL" clId="{DF685196-6F11-4C88-934E-45D2FE345B46}" dt="2024-02-23T03:50:26.853" v="419" actId="478"/>
          <ac:spMkLst>
            <pc:docMk/>
            <pc:sldMk cId="1740824201" sldId="39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0:26.853" v="419" actId="478"/>
          <ac:spMkLst>
            <pc:docMk/>
            <pc:sldMk cId="1740824201" sldId="393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0:32.664" v="421"/>
          <ac:picMkLst>
            <pc:docMk/>
            <pc:sldMk cId="1740824201" sldId="393"/>
            <ac:picMk id="3" creationId="{4C3936D4-9713-FAFB-FACF-BD8878B37FF6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50:36.720" v="423"/>
        <pc:sldMkLst>
          <pc:docMk/>
          <pc:sldMk cId="2793316946" sldId="394"/>
        </pc:sldMkLst>
        <pc:spChg chg="add mod">
          <ac:chgData name="mehmet sait özdemir" userId="dce2c172-62e6-4d50-b888-93ec6715f647" providerId="ADAL" clId="{DF685196-6F11-4C88-934E-45D2FE345B46}" dt="2024-02-23T03:50:36.720" v="423"/>
          <ac:spMkLst>
            <pc:docMk/>
            <pc:sldMk cId="2793316946" sldId="394"/>
            <ac:spMk id="2" creationId="{41C6E9F4-D045-0C3F-1664-86A4A894A36C}"/>
          </ac:spMkLst>
        </pc:spChg>
        <pc:spChg chg="del">
          <ac:chgData name="mehmet sait özdemir" userId="dce2c172-62e6-4d50-b888-93ec6715f647" providerId="ADAL" clId="{DF685196-6F11-4C88-934E-45D2FE345B46}" dt="2024-02-23T03:50:35.772" v="422" actId="478"/>
          <ac:spMkLst>
            <pc:docMk/>
            <pc:sldMk cId="2793316946" sldId="39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0:35.772" v="422" actId="478"/>
          <ac:spMkLst>
            <pc:docMk/>
            <pc:sldMk cId="2793316946" sldId="39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0:46.935" v="427"/>
        <pc:sldMkLst>
          <pc:docMk/>
          <pc:sldMk cId="1341072851" sldId="395"/>
        </pc:sldMkLst>
        <pc:spChg chg="add mod">
          <ac:chgData name="mehmet sait özdemir" userId="dce2c172-62e6-4d50-b888-93ec6715f647" providerId="ADAL" clId="{DF685196-6F11-4C88-934E-45D2FE345B46}" dt="2024-02-23T03:50:42.070" v="426"/>
          <ac:spMkLst>
            <pc:docMk/>
            <pc:sldMk cId="1341072851" sldId="395"/>
            <ac:spMk id="2" creationId="{0BAF99B6-FA8C-2585-8BF1-94791CB9BA3E}"/>
          </ac:spMkLst>
        </pc:spChg>
        <pc:spChg chg="del">
          <ac:chgData name="mehmet sait özdemir" userId="dce2c172-62e6-4d50-b888-93ec6715f647" providerId="ADAL" clId="{DF685196-6F11-4C88-934E-45D2FE345B46}" dt="2024-02-23T03:50:41.209" v="425" actId="478"/>
          <ac:spMkLst>
            <pc:docMk/>
            <pc:sldMk cId="1341072851" sldId="39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0:39.124" v="424" actId="478"/>
          <ac:spMkLst>
            <pc:docMk/>
            <pc:sldMk cId="1341072851" sldId="395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0:46.935" v="427"/>
          <ac:picMkLst>
            <pc:docMk/>
            <pc:sldMk cId="1341072851" sldId="395"/>
            <ac:picMk id="3" creationId="{31FE13DC-FEDB-49E9-E383-1081C4DF9F2D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51:04.177" v="431"/>
        <pc:sldMkLst>
          <pc:docMk/>
          <pc:sldMk cId="1293639515" sldId="396"/>
        </pc:sldMkLst>
        <pc:spChg chg="add mod">
          <ac:chgData name="mehmet sait özdemir" userId="dce2c172-62e6-4d50-b888-93ec6715f647" providerId="ADAL" clId="{DF685196-6F11-4C88-934E-45D2FE345B46}" dt="2024-02-23T03:50:57.885" v="430" actId="1076"/>
          <ac:spMkLst>
            <pc:docMk/>
            <pc:sldMk cId="1293639515" sldId="396"/>
            <ac:spMk id="2" creationId="{5CCA92ED-5E43-3B51-8149-02FF8158BE15}"/>
          </ac:spMkLst>
        </pc:spChg>
        <pc:spChg chg="del">
          <ac:chgData name="mehmet sait özdemir" userId="dce2c172-62e6-4d50-b888-93ec6715f647" providerId="ADAL" clId="{DF685196-6F11-4C88-934E-45D2FE345B46}" dt="2024-02-23T03:50:51.023" v="428" actId="478"/>
          <ac:spMkLst>
            <pc:docMk/>
            <pc:sldMk cId="1293639515" sldId="39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0:51.023" v="428" actId="478"/>
          <ac:spMkLst>
            <pc:docMk/>
            <pc:sldMk cId="1293639515" sldId="396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1:04.177" v="431"/>
          <ac:picMkLst>
            <pc:docMk/>
            <pc:sldMk cId="1293639515" sldId="396"/>
            <ac:picMk id="3" creationId="{0E086688-FEA6-AD50-9A45-94BAA0701D60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51:15.528" v="435"/>
        <pc:sldMkLst>
          <pc:docMk/>
          <pc:sldMk cId="874896861" sldId="397"/>
        </pc:sldMkLst>
        <pc:spChg chg="add mod">
          <ac:chgData name="mehmet sait özdemir" userId="dce2c172-62e6-4d50-b888-93ec6715f647" providerId="ADAL" clId="{DF685196-6F11-4C88-934E-45D2FE345B46}" dt="2024-02-23T03:51:10.862" v="434"/>
          <ac:spMkLst>
            <pc:docMk/>
            <pc:sldMk cId="874896861" sldId="397"/>
            <ac:spMk id="2" creationId="{4EBEE060-DF58-6F1D-889F-8EBC4E0E3A4B}"/>
          </ac:spMkLst>
        </pc:spChg>
        <pc:spChg chg="del">
          <ac:chgData name="mehmet sait özdemir" userId="dce2c172-62e6-4d50-b888-93ec6715f647" providerId="ADAL" clId="{DF685196-6F11-4C88-934E-45D2FE345B46}" dt="2024-02-23T03:51:09.965" v="433" actId="478"/>
          <ac:spMkLst>
            <pc:docMk/>
            <pc:sldMk cId="874896861" sldId="39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1:08.647" v="432" actId="478"/>
          <ac:spMkLst>
            <pc:docMk/>
            <pc:sldMk cId="874896861" sldId="397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1:15.528" v="435"/>
          <ac:picMkLst>
            <pc:docMk/>
            <pc:sldMk cId="874896861" sldId="397"/>
            <ac:picMk id="3" creationId="{ECC60245-C092-BB19-DCDF-079D6D9C0C1D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51:31.281" v="439" actId="1076"/>
        <pc:sldMkLst>
          <pc:docMk/>
          <pc:sldMk cId="616650857" sldId="398"/>
        </pc:sldMkLst>
        <pc:spChg chg="add mod">
          <ac:chgData name="mehmet sait özdemir" userId="dce2c172-62e6-4d50-b888-93ec6715f647" providerId="ADAL" clId="{DF685196-6F11-4C88-934E-45D2FE345B46}" dt="2024-02-23T03:51:19.544" v="437"/>
          <ac:spMkLst>
            <pc:docMk/>
            <pc:sldMk cId="616650857" sldId="398"/>
            <ac:spMk id="2" creationId="{8C77FEE0-603B-06C5-84D6-D853E7878B5D}"/>
          </ac:spMkLst>
        </pc:spChg>
        <pc:spChg chg="del">
          <ac:chgData name="mehmet sait özdemir" userId="dce2c172-62e6-4d50-b888-93ec6715f647" providerId="ADAL" clId="{DF685196-6F11-4C88-934E-45D2FE345B46}" dt="2024-02-23T03:51:18.602" v="436" actId="478"/>
          <ac:spMkLst>
            <pc:docMk/>
            <pc:sldMk cId="616650857" sldId="39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1:18.602" v="436" actId="478"/>
          <ac:spMkLst>
            <pc:docMk/>
            <pc:sldMk cId="616650857" sldId="398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03:51:31.281" v="439" actId="1076"/>
          <ac:picMkLst>
            <pc:docMk/>
            <pc:sldMk cId="616650857" sldId="398"/>
            <ac:picMk id="3" creationId="{A060AF00-5280-F446-B8B4-4D583765D988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03:52:39.443" v="446"/>
        <pc:sldMkLst>
          <pc:docMk/>
          <pc:sldMk cId="3827793648" sldId="399"/>
        </pc:sldMkLst>
        <pc:spChg chg="add mod">
          <ac:chgData name="mehmet sait özdemir" userId="dce2c172-62e6-4d50-b888-93ec6715f647" providerId="ADAL" clId="{DF685196-6F11-4C88-934E-45D2FE345B46}" dt="2024-02-23T03:52:39.443" v="446"/>
          <ac:spMkLst>
            <pc:docMk/>
            <pc:sldMk cId="3827793648" sldId="399"/>
            <ac:spMk id="2" creationId="{FBE8745A-1EAD-5092-3333-BDB671F73057}"/>
          </ac:spMkLst>
        </pc:spChg>
        <pc:spChg chg="del">
          <ac:chgData name="mehmet sait özdemir" userId="dce2c172-62e6-4d50-b888-93ec6715f647" providerId="ADAL" clId="{DF685196-6F11-4C88-934E-45D2FE345B46}" dt="2024-02-23T03:52:38.523" v="445" actId="478"/>
          <ac:spMkLst>
            <pc:docMk/>
            <pc:sldMk cId="3827793648" sldId="39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2:38.523" v="445" actId="478"/>
          <ac:spMkLst>
            <pc:docMk/>
            <pc:sldMk cId="3827793648" sldId="39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2:53.487" v="448"/>
        <pc:sldMkLst>
          <pc:docMk/>
          <pc:sldMk cId="2952689955" sldId="400"/>
        </pc:sldMkLst>
        <pc:spChg chg="add mod">
          <ac:chgData name="mehmet sait özdemir" userId="dce2c172-62e6-4d50-b888-93ec6715f647" providerId="ADAL" clId="{DF685196-6F11-4C88-934E-45D2FE345B46}" dt="2024-02-23T03:52:53.487" v="448"/>
          <ac:spMkLst>
            <pc:docMk/>
            <pc:sldMk cId="2952689955" sldId="400"/>
            <ac:spMk id="2" creationId="{F570EA59-8C56-15EF-AD24-3B6755B176DF}"/>
          </ac:spMkLst>
        </pc:spChg>
        <pc:spChg chg="del">
          <ac:chgData name="mehmet sait özdemir" userId="dce2c172-62e6-4d50-b888-93ec6715f647" providerId="ADAL" clId="{DF685196-6F11-4C88-934E-45D2FE345B46}" dt="2024-02-23T03:52:52.123" v="447" actId="478"/>
          <ac:spMkLst>
            <pc:docMk/>
            <pc:sldMk cId="2952689955" sldId="40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2:52.123" v="447" actId="478"/>
          <ac:spMkLst>
            <pc:docMk/>
            <pc:sldMk cId="2952689955" sldId="40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3:30.152" v="461"/>
        <pc:sldMkLst>
          <pc:docMk/>
          <pc:sldMk cId="1597597982" sldId="401"/>
        </pc:sldMkLst>
        <pc:spChg chg="add mod">
          <ac:chgData name="mehmet sait özdemir" userId="dce2c172-62e6-4d50-b888-93ec6715f647" providerId="ADAL" clId="{DF685196-6F11-4C88-934E-45D2FE345B46}" dt="2024-02-23T03:53:30.152" v="461"/>
          <ac:spMkLst>
            <pc:docMk/>
            <pc:sldMk cId="1597597982" sldId="401"/>
            <ac:spMk id="2" creationId="{F14004AC-4F8D-FEA6-B94E-A99B7DFB4E4E}"/>
          </ac:spMkLst>
        </pc:spChg>
        <pc:spChg chg="del">
          <ac:chgData name="mehmet sait özdemir" userId="dce2c172-62e6-4d50-b888-93ec6715f647" providerId="ADAL" clId="{DF685196-6F11-4C88-934E-45D2FE345B46}" dt="2024-02-23T03:53:29.101" v="460" actId="478"/>
          <ac:spMkLst>
            <pc:docMk/>
            <pc:sldMk cId="1597597982" sldId="40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3:27.819" v="459" actId="478"/>
          <ac:spMkLst>
            <pc:docMk/>
            <pc:sldMk cId="1597597982" sldId="40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8:20.013" v="534" actId="1036"/>
        <pc:sldMkLst>
          <pc:docMk/>
          <pc:sldMk cId="640470394" sldId="402"/>
        </pc:sldMkLst>
        <pc:spChg chg="add mod">
          <ac:chgData name="mehmet sait özdemir" userId="dce2c172-62e6-4d50-b888-93ec6715f647" providerId="ADAL" clId="{DF685196-6F11-4C88-934E-45D2FE345B46}" dt="2024-02-23T03:58:20.013" v="534" actId="1036"/>
          <ac:spMkLst>
            <pc:docMk/>
            <pc:sldMk cId="640470394" sldId="402"/>
            <ac:spMk id="2" creationId="{DFD25F19-283D-1A91-B36F-5DA7090A9B15}"/>
          </ac:spMkLst>
        </pc:spChg>
        <pc:spChg chg="del">
          <ac:chgData name="mehmet sait özdemir" userId="dce2c172-62e6-4d50-b888-93ec6715f647" providerId="ADAL" clId="{DF685196-6F11-4C88-934E-45D2FE345B46}" dt="2024-02-23T03:57:48.621" v="491" actId="478"/>
          <ac:spMkLst>
            <pc:docMk/>
            <pc:sldMk cId="640470394" sldId="40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7:48.621" v="491" actId="478"/>
          <ac:spMkLst>
            <pc:docMk/>
            <pc:sldMk cId="640470394" sldId="40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3:38.444" v="465" actId="47"/>
        <pc:sldMkLst>
          <pc:docMk/>
          <pc:sldMk cId="2185019809" sldId="402"/>
        </pc:sldMkLst>
      </pc:sldChg>
      <pc:sldChg chg="del setBg">
        <pc:chgData name="mehmet sait özdemir" userId="dce2c172-62e6-4d50-b888-93ec6715f647" providerId="ADAL" clId="{DF685196-6F11-4C88-934E-45D2FE345B46}" dt="2024-02-23T03:53:38.444" v="465" actId="47"/>
        <pc:sldMkLst>
          <pc:docMk/>
          <pc:sldMk cId="2870353153" sldId="403"/>
        </pc:sldMkLst>
      </pc:sldChg>
      <pc:sldChg chg="addSp delSp modSp mod setBg">
        <pc:chgData name="mehmet sait özdemir" userId="dce2c172-62e6-4d50-b888-93ec6715f647" providerId="ADAL" clId="{DF685196-6F11-4C88-934E-45D2FE345B46}" dt="2024-02-23T03:58:25.484" v="536"/>
        <pc:sldMkLst>
          <pc:docMk/>
          <pc:sldMk cId="4068503419" sldId="403"/>
        </pc:sldMkLst>
        <pc:spChg chg="add mod">
          <ac:chgData name="mehmet sait özdemir" userId="dce2c172-62e6-4d50-b888-93ec6715f647" providerId="ADAL" clId="{DF685196-6F11-4C88-934E-45D2FE345B46}" dt="2024-02-23T03:58:25.484" v="536"/>
          <ac:spMkLst>
            <pc:docMk/>
            <pc:sldMk cId="4068503419" sldId="403"/>
            <ac:spMk id="2" creationId="{4BFAB9D7-27DA-EF55-3BE0-1673B85C7DC0}"/>
          </ac:spMkLst>
        </pc:spChg>
        <pc:spChg chg="del">
          <ac:chgData name="mehmet sait özdemir" userId="dce2c172-62e6-4d50-b888-93ec6715f647" providerId="ADAL" clId="{DF685196-6F11-4C88-934E-45D2FE345B46}" dt="2024-02-23T03:58:24.625" v="535" actId="478"/>
          <ac:spMkLst>
            <pc:docMk/>
            <pc:sldMk cId="4068503419" sldId="40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8:24.625" v="535" actId="478"/>
          <ac:spMkLst>
            <pc:docMk/>
            <pc:sldMk cId="4068503419" sldId="40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8:31.272" v="537" actId="47"/>
        <pc:sldMkLst>
          <pc:docMk/>
          <pc:sldMk cId="962829103" sldId="404"/>
        </pc:sldMkLst>
      </pc:sldChg>
      <pc:sldChg chg="addSp delSp modSp mod setBg">
        <pc:chgData name="mehmet sait özdemir" userId="dce2c172-62e6-4d50-b888-93ec6715f647" providerId="ADAL" clId="{DF685196-6F11-4C88-934E-45D2FE345B46}" dt="2024-02-23T12:58:27.168" v="1278"/>
        <pc:sldMkLst>
          <pc:docMk/>
          <pc:sldMk cId="1107260503" sldId="404"/>
        </pc:sldMkLst>
        <pc:spChg chg="add mod">
          <ac:chgData name="mehmet sait özdemir" userId="dce2c172-62e6-4d50-b888-93ec6715f647" providerId="ADAL" clId="{DF685196-6F11-4C88-934E-45D2FE345B46}" dt="2024-02-23T12:58:27.168" v="1278"/>
          <ac:spMkLst>
            <pc:docMk/>
            <pc:sldMk cId="1107260503" sldId="404"/>
            <ac:spMk id="2" creationId="{E4F5CB41-BC5B-E85A-5D37-3C0BF7C84B71}"/>
          </ac:spMkLst>
        </pc:spChg>
        <pc:spChg chg="del">
          <ac:chgData name="mehmet sait özdemir" userId="dce2c172-62e6-4d50-b888-93ec6715f647" providerId="ADAL" clId="{DF685196-6F11-4C88-934E-45D2FE345B46}" dt="2024-02-23T12:58:26.767" v="1277" actId="478"/>
          <ac:spMkLst>
            <pc:docMk/>
            <pc:sldMk cId="1107260503" sldId="40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8:26.767" v="1277" actId="478"/>
          <ac:spMkLst>
            <pc:docMk/>
            <pc:sldMk cId="1107260503" sldId="404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3:38.444" v="465" actId="47"/>
        <pc:sldMkLst>
          <pc:docMk/>
          <pc:sldMk cId="1465370638" sldId="404"/>
        </pc:sldMkLst>
      </pc:sldChg>
      <pc:sldChg chg="del setBg">
        <pc:chgData name="mehmet sait özdemir" userId="dce2c172-62e6-4d50-b888-93ec6715f647" providerId="ADAL" clId="{DF685196-6F11-4C88-934E-45D2FE345B46}" dt="2024-02-23T03:53:38.444" v="465" actId="47"/>
        <pc:sldMkLst>
          <pc:docMk/>
          <pc:sldMk cId="341599294" sldId="405"/>
        </pc:sldMkLst>
      </pc:sldChg>
      <pc:sldChg chg="addSp delSp modSp mod setBg">
        <pc:chgData name="mehmet sait özdemir" userId="dce2c172-62e6-4d50-b888-93ec6715f647" providerId="ADAL" clId="{DF685196-6F11-4C88-934E-45D2FE345B46}" dt="2024-02-23T03:58:34.488" v="539"/>
        <pc:sldMkLst>
          <pc:docMk/>
          <pc:sldMk cId="2192910211" sldId="405"/>
        </pc:sldMkLst>
        <pc:spChg chg="add mod">
          <ac:chgData name="mehmet sait özdemir" userId="dce2c172-62e6-4d50-b888-93ec6715f647" providerId="ADAL" clId="{DF685196-6F11-4C88-934E-45D2FE345B46}" dt="2024-02-23T03:58:34.488" v="539"/>
          <ac:spMkLst>
            <pc:docMk/>
            <pc:sldMk cId="2192910211" sldId="405"/>
            <ac:spMk id="2" creationId="{167C2103-E124-D6A3-54EA-3F81ECCEA164}"/>
          </ac:spMkLst>
        </pc:spChg>
        <pc:spChg chg="del">
          <ac:chgData name="mehmet sait özdemir" userId="dce2c172-62e6-4d50-b888-93ec6715f647" providerId="ADAL" clId="{DF685196-6F11-4C88-934E-45D2FE345B46}" dt="2024-02-23T03:58:33.696" v="538" actId="478"/>
          <ac:spMkLst>
            <pc:docMk/>
            <pc:sldMk cId="2192910211" sldId="40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8:33.696" v="538" actId="478"/>
          <ac:spMkLst>
            <pc:docMk/>
            <pc:sldMk cId="2192910211" sldId="405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3:53:38.444" v="465" actId="47"/>
        <pc:sldMkLst>
          <pc:docMk/>
          <pc:sldMk cId="940115155" sldId="406"/>
        </pc:sldMkLst>
      </pc:sldChg>
      <pc:sldChg chg="del setBg">
        <pc:chgData name="mehmet sait özdemir" userId="dce2c172-62e6-4d50-b888-93ec6715f647" providerId="ADAL" clId="{DF685196-6F11-4C88-934E-45D2FE345B46}" dt="2024-02-23T12:58:50.618" v="1279" actId="47"/>
        <pc:sldMkLst>
          <pc:docMk/>
          <pc:sldMk cId="1027870652" sldId="406"/>
        </pc:sldMkLst>
      </pc:sldChg>
      <pc:sldChg chg="del setBg">
        <pc:chgData name="mehmet sait özdemir" userId="dce2c172-62e6-4d50-b888-93ec6715f647" providerId="ADAL" clId="{DF685196-6F11-4C88-934E-45D2FE345B46}" dt="2024-02-23T03:58:57.500" v="547" actId="47"/>
        <pc:sldMkLst>
          <pc:docMk/>
          <pc:sldMk cId="3724215940" sldId="406"/>
        </pc:sldMkLst>
      </pc:sldChg>
      <pc:sldChg chg="del setBg">
        <pc:chgData name="mehmet sait özdemir" userId="dce2c172-62e6-4d50-b888-93ec6715f647" providerId="ADAL" clId="{DF685196-6F11-4C88-934E-45D2FE345B46}" dt="2024-02-24T02:39:42.134" v="1626" actId="47"/>
        <pc:sldMkLst>
          <pc:docMk/>
          <pc:sldMk cId="4025111666" sldId="406"/>
        </pc:sldMkLst>
      </pc:sldChg>
      <pc:sldChg chg="del setBg">
        <pc:chgData name="mehmet sait özdemir" userId="dce2c172-62e6-4d50-b888-93ec6715f647" providerId="ADAL" clId="{DF685196-6F11-4C88-934E-45D2FE345B46}" dt="2024-02-23T12:58:50.618" v="1279" actId="47"/>
        <pc:sldMkLst>
          <pc:docMk/>
          <pc:sldMk cId="414257377" sldId="407"/>
        </pc:sldMkLst>
      </pc:sldChg>
      <pc:sldChg chg="addSp delSp modSp mod setBg">
        <pc:chgData name="mehmet sait özdemir" userId="dce2c172-62e6-4d50-b888-93ec6715f647" providerId="ADAL" clId="{DF685196-6F11-4C88-934E-45D2FE345B46}" dt="2024-02-24T02:40:05.905" v="1633"/>
        <pc:sldMkLst>
          <pc:docMk/>
          <pc:sldMk cId="493423978" sldId="407"/>
        </pc:sldMkLst>
        <pc:spChg chg="add mod">
          <ac:chgData name="mehmet sait özdemir" userId="dce2c172-62e6-4d50-b888-93ec6715f647" providerId="ADAL" clId="{DF685196-6F11-4C88-934E-45D2FE345B46}" dt="2024-02-24T02:39:53.134" v="1629"/>
          <ac:spMkLst>
            <pc:docMk/>
            <pc:sldMk cId="493423978" sldId="407"/>
            <ac:spMk id="2" creationId="{48CAE9C5-DBD4-BB1A-E544-6546A7D6E5EA}"/>
          </ac:spMkLst>
        </pc:spChg>
        <pc:spChg chg="del">
          <ac:chgData name="mehmet sait özdemir" userId="dce2c172-62e6-4d50-b888-93ec6715f647" providerId="ADAL" clId="{DF685196-6F11-4C88-934E-45D2FE345B46}" dt="2024-02-24T02:39:52.723" v="1628" actId="478"/>
          <ac:spMkLst>
            <pc:docMk/>
            <pc:sldMk cId="493423978" sldId="407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9:52.723" v="1628" actId="478"/>
          <ac:spMkLst>
            <pc:docMk/>
            <pc:sldMk cId="493423978" sldId="407"/>
            <ac:spMk id="6" creationId="{6F4B5F6F-E2A8-AF73-8511-C38685A35C69}"/>
          </ac:spMkLst>
        </pc:spChg>
        <pc:picChg chg="mod modCrop">
          <ac:chgData name="mehmet sait özdemir" userId="dce2c172-62e6-4d50-b888-93ec6715f647" providerId="ADAL" clId="{DF685196-6F11-4C88-934E-45D2FE345B46}" dt="2024-02-24T02:39:50.943" v="1627" actId="732"/>
          <ac:picMkLst>
            <pc:docMk/>
            <pc:sldMk cId="493423978" sldId="407"/>
            <ac:picMk id="3" creationId="{28456D0C-D6EE-45C6-2659-539F3EDB1751}"/>
          </ac:picMkLst>
        </pc:picChg>
        <pc:picChg chg="add mod">
          <ac:chgData name="mehmet sait özdemir" userId="dce2c172-62e6-4d50-b888-93ec6715f647" providerId="ADAL" clId="{DF685196-6F11-4C88-934E-45D2FE345B46}" dt="2024-02-24T02:40:05.905" v="1633"/>
          <ac:picMkLst>
            <pc:docMk/>
            <pc:sldMk cId="493423978" sldId="407"/>
            <ac:picMk id="5" creationId="{9CC4E140-BFA8-AE70-D099-26F4FA748233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58:57.500" v="547" actId="47"/>
        <pc:sldMkLst>
          <pc:docMk/>
          <pc:sldMk cId="2946287543" sldId="407"/>
        </pc:sldMkLst>
      </pc:sldChg>
      <pc:sldChg chg="addSp delSp modSp mod setBg">
        <pc:chgData name="mehmet sait özdemir" userId="dce2c172-62e6-4d50-b888-93ec6715f647" providerId="ADAL" clId="{DF685196-6F11-4C88-934E-45D2FE345B46}" dt="2024-02-23T03:59:05.494" v="549"/>
        <pc:sldMkLst>
          <pc:docMk/>
          <pc:sldMk cId="1295309895" sldId="408"/>
        </pc:sldMkLst>
        <pc:spChg chg="add mod">
          <ac:chgData name="mehmet sait özdemir" userId="dce2c172-62e6-4d50-b888-93ec6715f647" providerId="ADAL" clId="{DF685196-6F11-4C88-934E-45D2FE345B46}" dt="2024-02-23T03:59:05.494" v="549"/>
          <ac:spMkLst>
            <pc:docMk/>
            <pc:sldMk cId="1295309895" sldId="408"/>
            <ac:spMk id="2" creationId="{8ACA1156-29CF-FB14-DBA6-B35DF6916129}"/>
          </ac:spMkLst>
        </pc:spChg>
        <pc:spChg chg="del">
          <ac:chgData name="mehmet sait özdemir" userId="dce2c172-62e6-4d50-b888-93ec6715f647" providerId="ADAL" clId="{DF685196-6F11-4C88-934E-45D2FE345B46}" dt="2024-02-23T03:59:04.582" v="548" actId="478"/>
          <ac:spMkLst>
            <pc:docMk/>
            <pc:sldMk cId="1295309895" sldId="40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9:04.582" v="548" actId="478"/>
          <ac:spMkLst>
            <pc:docMk/>
            <pc:sldMk cId="1295309895" sldId="40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9:08.414" v="551"/>
        <pc:sldMkLst>
          <pc:docMk/>
          <pc:sldMk cId="3852747764" sldId="409"/>
        </pc:sldMkLst>
        <pc:spChg chg="add mod">
          <ac:chgData name="mehmet sait özdemir" userId="dce2c172-62e6-4d50-b888-93ec6715f647" providerId="ADAL" clId="{DF685196-6F11-4C88-934E-45D2FE345B46}" dt="2024-02-23T03:59:08.414" v="551"/>
          <ac:spMkLst>
            <pc:docMk/>
            <pc:sldMk cId="3852747764" sldId="409"/>
            <ac:spMk id="2" creationId="{4819760B-F289-DE83-1F32-E64507C76A3C}"/>
          </ac:spMkLst>
        </pc:spChg>
        <pc:spChg chg="del">
          <ac:chgData name="mehmet sait özdemir" userId="dce2c172-62e6-4d50-b888-93ec6715f647" providerId="ADAL" clId="{DF685196-6F11-4C88-934E-45D2FE345B46}" dt="2024-02-23T03:59:07.510" v="550" actId="478"/>
          <ac:spMkLst>
            <pc:docMk/>
            <pc:sldMk cId="3852747764" sldId="40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9:07.510" v="550" actId="478"/>
          <ac:spMkLst>
            <pc:docMk/>
            <pc:sldMk cId="3852747764" sldId="40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8:50.618" v="1279" actId="47"/>
        <pc:sldMkLst>
          <pc:docMk/>
          <pc:sldMk cId="73634320" sldId="410"/>
        </pc:sldMkLst>
      </pc:sldChg>
      <pc:sldChg chg="del setBg">
        <pc:chgData name="mehmet sait özdemir" userId="dce2c172-62e6-4d50-b888-93ec6715f647" providerId="ADAL" clId="{DF685196-6F11-4C88-934E-45D2FE345B46}" dt="2024-02-23T03:59:15.374" v="552" actId="2696"/>
        <pc:sldMkLst>
          <pc:docMk/>
          <pc:sldMk cId="2141473794" sldId="410"/>
        </pc:sldMkLst>
      </pc:sldChg>
      <pc:sldChg chg="addSp delSp modSp mod setBg">
        <pc:chgData name="mehmet sait özdemir" userId="dce2c172-62e6-4d50-b888-93ec6715f647" providerId="ADAL" clId="{DF685196-6F11-4C88-934E-45D2FE345B46}" dt="2024-02-24T02:40:44.919" v="1640"/>
        <pc:sldMkLst>
          <pc:docMk/>
          <pc:sldMk cId="3455766431" sldId="410"/>
        </pc:sldMkLst>
        <pc:spChg chg="add mod">
          <ac:chgData name="mehmet sait özdemir" userId="dce2c172-62e6-4d50-b888-93ec6715f647" providerId="ADAL" clId="{DF685196-6F11-4C88-934E-45D2FE345B46}" dt="2024-02-24T02:40:44.919" v="1640"/>
          <ac:spMkLst>
            <pc:docMk/>
            <pc:sldMk cId="3455766431" sldId="410"/>
            <ac:spMk id="2" creationId="{67DFA875-4DE9-4190-76B6-7ED3A132494E}"/>
          </ac:spMkLst>
        </pc:spChg>
        <pc:spChg chg="del">
          <ac:chgData name="mehmet sait özdemir" userId="dce2c172-62e6-4d50-b888-93ec6715f647" providerId="ADAL" clId="{DF685196-6F11-4C88-934E-45D2FE345B46}" dt="2024-02-24T02:40:42.789" v="1638" actId="478"/>
          <ac:spMkLst>
            <pc:docMk/>
            <pc:sldMk cId="3455766431" sldId="410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40:44.550" v="1639" actId="478"/>
          <ac:spMkLst>
            <pc:docMk/>
            <pc:sldMk cId="3455766431" sldId="410"/>
            <ac:spMk id="6" creationId="{6F4B5F6F-E2A8-AF73-8511-C38685A35C69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9:19.259" v="554"/>
        <pc:sldMkLst>
          <pc:docMk/>
          <pc:sldMk cId="2873708845" sldId="411"/>
        </pc:sldMkLst>
        <pc:spChg chg="add mod">
          <ac:chgData name="mehmet sait özdemir" userId="dce2c172-62e6-4d50-b888-93ec6715f647" providerId="ADAL" clId="{DF685196-6F11-4C88-934E-45D2FE345B46}" dt="2024-02-23T03:59:19.259" v="554"/>
          <ac:spMkLst>
            <pc:docMk/>
            <pc:sldMk cId="2873708845" sldId="411"/>
            <ac:spMk id="2" creationId="{4058752C-58A1-174E-54C1-1787D40006D0}"/>
          </ac:spMkLst>
        </pc:spChg>
        <pc:spChg chg="del">
          <ac:chgData name="mehmet sait özdemir" userId="dce2c172-62e6-4d50-b888-93ec6715f647" providerId="ADAL" clId="{DF685196-6F11-4C88-934E-45D2FE345B46}" dt="2024-02-23T03:59:18.440" v="553" actId="478"/>
          <ac:spMkLst>
            <pc:docMk/>
            <pc:sldMk cId="2873708845" sldId="41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9:18.440" v="553" actId="478"/>
          <ac:spMkLst>
            <pc:docMk/>
            <pc:sldMk cId="2873708845" sldId="41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9:22.435" v="556"/>
        <pc:sldMkLst>
          <pc:docMk/>
          <pc:sldMk cId="3567788805" sldId="412"/>
        </pc:sldMkLst>
        <pc:spChg chg="add mod">
          <ac:chgData name="mehmet sait özdemir" userId="dce2c172-62e6-4d50-b888-93ec6715f647" providerId="ADAL" clId="{DF685196-6F11-4C88-934E-45D2FE345B46}" dt="2024-02-23T03:59:22.435" v="556"/>
          <ac:spMkLst>
            <pc:docMk/>
            <pc:sldMk cId="3567788805" sldId="412"/>
            <ac:spMk id="2" creationId="{CC91F4EC-E7F1-D38A-7BBA-A39508F41DC2}"/>
          </ac:spMkLst>
        </pc:spChg>
        <pc:spChg chg="del">
          <ac:chgData name="mehmet sait özdemir" userId="dce2c172-62e6-4d50-b888-93ec6715f647" providerId="ADAL" clId="{DF685196-6F11-4C88-934E-45D2FE345B46}" dt="2024-02-23T03:59:21.591" v="555" actId="478"/>
          <ac:spMkLst>
            <pc:docMk/>
            <pc:sldMk cId="3567788805" sldId="41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9:21.591" v="555" actId="478"/>
          <ac:spMkLst>
            <pc:docMk/>
            <pc:sldMk cId="3567788805" sldId="412"/>
            <ac:spMk id="11" creationId="{11AEB6E0-9CC4-2371-D63A-A0CE701052E6}"/>
          </ac:spMkLst>
        </pc:spChg>
      </pc:sldChg>
      <pc:sldChg chg="delSp del mod setBg">
        <pc:chgData name="mehmet sait özdemir" userId="dce2c172-62e6-4d50-b888-93ec6715f647" providerId="ADAL" clId="{DF685196-6F11-4C88-934E-45D2FE345B46}" dt="2024-02-24T02:41:15.725" v="1649" actId="47"/>
        <pc:sldMkLst>
          <pc:docMk/>
          <pc:sldMk cId="565684639" sldId="413"/>
        </pc:sldMkLst>
        <pc:picChg chg="del">
          <ac:chgData name="mehmet sait özdemir" userId="dce2c172-62e6-4d50-b888-93ec6715f647" providerId="ADAL" clId="{DF685196-6F11-4C88-934E-45D2FE345B46}" dt="2024-02-24T02:41:03.082" v="1645" actId="21"/>
          <ac:picMkLst>
            <pc:docMk/>
            <pc:sldMk cId="565684639" sldId="413"/>
            <ac:picMk id="3" creationId="{22D9E1CB-5A4C-6E6B-748B-DACC4792A5CF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59:31.230" v="557" actId="47"/>
        <pc:sldMkLst>
          <pc:docMk/>
          <pc:sldMk cId="2386212940" sldId="413"/>
        </pc:sldMkLst>
      </pc:sldChg>
      <pc:sldChg chg="del setBg">
        <pc:chgData name="mehmet sait özdemir" userId="dce2c172-62e6-4d50-b888-93ec6715f647" providerId="ADAL" clId="{DF685196-6F11-4C88-934E-45D2FE345B46}" dt="2024-02-23T12:59:25.077" v="1282" actId="47"/>
        <pc:sldMkLst>
          <pc:docMk/>
          <pc:sldMk cId="3308096405" sldId="413"/>
        </pc:sldMkLst>
      </pc:sldChg>
      <pc:sldChg chg="del setBg">
        <pc:chgData name="mehmet sait özdemir" userId="dce2c172-62e6-4d50-b888-93ec6715f647" providerId="ADAL" clId="{DF685196-6F11-4C88-934E-45D2FE345B46}" dt="2024-02-23T12:59:25.077" v="1282" actId="47"/>
        <pc:sldMkLst>
          <pc:docMk/>
          <pc:sldMk cId="668264813" sldId="414"/>
        </pc:sldMkLst>
      </pc:sldChg>
      <pc:sldChg chg="del setBg">
        <pc:chgData name="mehmet sait özdemir" userId="dce2c172-62e6-4d50-b888-93ec6715f647" providerId="ADAL" clId="{DF685196-6F11-4C88-934E-45D2FE345B46}" dt="2024-02-23T03:59:31.230" v="557" actId="47"/>
        <pc:sldMkLst>
          <pc:docMk/>
          <pc:sldMk cId="879725211" sldId="414"/>
        </pc:sldMkLst>
      </pc:sldChg>
      <pc:sldChg chg="del setBg">
        <pc:chgData name="mehmet sait özdemir" userId="dce2c172-62e6-4d50-b888-93ec6715f647" providerId="ADAL" clId="{DF685196-6F11-4C88-934E-45D2FE345B46}" dt="2024-02-24T02:41:18.719" v="1650" actId="47"/>
        <pc:sldMkLst>
          <pc:docMk/>
          <pc:sldMk cId="1524239718" sldId="414"/>
        </pc:sldMkLst>
      </pc:sldChg>
      <pc:sldChg chg="addSp delSp modSp mod setBg">
        <pc:chgData name="mehmet sait özdemir" userId="dce2c172-62e6-4d50-b888-93ec6715f647" providerId="ADAL" clId="{DF685196-6F11-4C88-934E-45D2FE345B46}" dt="2024-02-23T12:59:43.571" v="1288"/>
        <pc:sldMkLst>
          <pc:docMk/>
          <pc:sldMk cId="2923454103" sldId="415"/>
        </pc:sldMkLst>
        <pc:spChg chg="add mod">
          <ac:chgData name="mehmet sait özdemir" userId="dce2c172-62e6-4d50-b888-93ec6715f647" providerId="ADAL" clId="{DF685196-6F11-4C88-934E-45D2FE345B46}" dt="2024-02-23T12:59:43.571" v="1288"/>
          <ac:spMkLst>
            <pc:docMk/>
            <pc:sldMk cId="2923454103" sldId="415"/>
            <ac:spMk id="2" creationId="{B53E267E-07D6-B086-A6FD-7CC804B6A55C}"/>
          </ac:spMkLst>
        </pc:spChg>
        <pc:spChg chg="del mod">
          <ac:chgData name="mehmet sait özdemir" userId="dce2c172-62e6-4d50-b888-93ec6715f647" providerId="ADAL" clId="{DF685196-6F11-4C88-934E-45D2FE345B46}" dt="2024-02-23T12:59:43.102" v="1287" actId="478"/>
          <ac:spMkLst>
            <pc:docMk/>
            <pc:sldMk cId="2923454103" sldId="41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9:37.297" v="1285" actId="478"/>
          <ac:spMkLst>
            <pc:docMk/>
            <pc:sldMk cId="2923454103" sldId="415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9:34.645" v="1284" actId="14100"/>
          <ac:picMkLst>
            <pc:docMk/>
            <pc:sldMk cId="2923454103" sldId="415"/>
            <ac:picMk id="3" creationId="{A96BB9BE-2871-B673-AA31-9EF17FFC7263}"/>
          </ac:picMkLst>
        </pc:picChg>
      </pc:sldChg>
      <pc:sldChg chg="del setBg">
        <pc:chgData name="mehmet sait özdemir" userId="dce2c172-62e6-4d50-b888-93ec6715f647" providerId="ADAL" clId="{DF685196-6F11-4C88-934E-45D2FE345B46}" dt="2024-02-23T03:59:31.230" v="557" actId="47"/>
        <pc:sldMkLst>
          <pc:docMk/>
          <pc:sldMk cId="3670460006" sldId="415"/>
        </pc:sldMkLst>
      </pc:sldChg>
      <pc:sldChg chg="del setBg">
        <pc:chgData name="mehmet sait özdemir" userId="dce2c172-62e6-4d50-b888-93ec6715f647" providerId="ADAL" clId="{DF685196-6F11-4C88-934E-45D2FE345B46}" dt="2024-02-23T12:59:50.621" v="1289" actId="47"/>
        <pc:sldMkLst>
          <pc:docMk/>
          <pc:sldMk cId="2376849105" sldId="416"/>
        </pc:sldMkLst>
      </pc:sldChg>
      <pc:sldChg chg="del setBg">
        <pc:chgData name="mehmet sait özdemir" userId="dce2c172-62e6-4d50-b888-93ec6715f647" providerId="ADAL" clId="{DF685196-6F11-4C88-934E-45D2FE345B46}" dt="2024-02-23T03:59:31.230" v="557" actId="47"/>
        <pc:sldMkLst>
          <pc:docMk/>
          <pc:sldMk cId="3029918008" sldId="416"/>
        </pc:sldMkLst>
      </pc:sldChg>
      <pc:sldChg chg="del setBg">
        <pc:chgData name="mehmet sait özdemir" userId="dce2c172-62e6-4d50-b888-93ec6715f647" providerId="ADAL" clId="{DF685196-6F11-4C88-934E-45D2FE345B46}" dt="2024-02-24T02:41:29.118" v="1653" actId="47"/>
        <pc:sldMkLst>
          <pc:docMk/>
          <pc:sldMk cId="4138285600" sldId="416"/>
        </pc:sldMkLst>
      </pc:sldChg>
      <pc:sldChg chg="addSp delSp modSp mod setBg">
        <pc:chgData name="mehmet sait özdemir" userId="dce2c172-62e6-4d50-b888-93ec6715f647" providerId="ADAL" clId="{DF685196-6F11-4C88-934E-45D2FE345B46}" dt="2024-02-23T03:59:35.537" v="559"/>
        <pc:sldMkLst>
          <pc:docMk/>
          <pc:sldMk cId="1107763694" sldId="417"/>
        </pc:sldMkLst>
        <pc:spChg chg="add mod">
          <ac:chgData name="mehmet sait özdemir" userId="dce2c172-62e6-4d50-b888-93ec6715f647" providerId="ADAL" clId="{DF685196-6F11-4C88-934E-45D2FE345B46}" dt="2024-02-23T03:59:35.537" v="559"/>
          <ac:spMkLst>
            <pc:docMk/>
            <pc:sldMk cId="1107763694" sldId="417"/>
            <ac:spMk id="2" creationId="{BE6ACF10-66F4-701D-3404-3D0A70D7230C}"/>
          </ac:spMkLst>
        </pc:spChg>
        <pc:spChg chg="del">
          <ac:chgData name="mehmet sait özdemir" userId="dce2c172-62e6-4d50-b888-93ec6715f647" providerId="ADAL" clId="{DF685196-6F11-4C88-934E-45D2FE345B46}" dt="2024-02-23T03:59:34.784" v="558" actId="478"/>
          <ac:spMkLst>
            <pc:docMk/>
            <pc:sldMk cId="1107763694" sldId="41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9:34.784" v="558" actId="478"/>
          <ac:spMkLst>
            <pc:docMk/>
            <pc:sldMk cId="1107763694" sldId="41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9:38.772" v="561"/>
        <pc:sldMkLst>
          <pc:docMk/>
          <pc:sldMk cId="40863252" sldId="418"/>
        </pc:sldMkLst>
        <pc:spChg chg="add mod">
          <ac:chgData name="mehmet sait özdemir" userId="dce2c172-62e6-4d50-b888-93ec6715f647" providerId="ADAL" clId="{DF685196-6F11-4C88-934E-45D2FE345B46}" dt="2024-02-23T03:59:38.772" v="561"/>
          <ac:spMkLst>
            <pc:docMk/>
            <pc:sldMk cId="40863252" sldId="418"/>
            <ac:spMk id="2" creationId="{16D8ED49-F848-D3CD-DCDB-958D2FE009F9}"/>
          </ac:spMkLst>
        </pc:spChg>
        <pc:spChg chg="del">
          <ac:chgData name="mehmet sait özdemir" userId="dce2c172-62e6-4d50-b888-93ec6715f647" providerId="ADAL" clId="{DF685196-6F11-4C88-934E-45D2FE345B46}" dt="2024-02-23T03:59:37.888" v="560" actId="478"/>
          <ac:spMkLst>
            <pc:docMk/>
            <pc:sldMk cId="40863252" sldId="41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9:37.888" v="560" actId="478"/>
          <ac:spMkLst>
            <pc:docMk/>
            <pc:sldMk cId="40863252" sldId="41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3:59:41.723" v="563"/>
        <pc:sldMkLst>
          <pc:docMk/>
          <pc:sldMk cId="437089861" sldId="419"/>
        </pc:sldMkLst>
        <pc:spChg chg="add mod">
          <ac:chgData name="mehmet sait özdemir" userId="dce2c172-62e6-4d50-b888-93ec6715f647" providerId="ADAL" clId="{DF685196-6F11-4C88-934E-45D2FE345B46}" dt="2024-02-23T03:59:41.723" v="563"/>
          <ac:spMkLst>
            <pc:docMk/>
            <pc:sldMk cId="437089861" sldId="419"/>
            <ac:spMk id="2" creationId="{BF7EFC0B-2910-68AC-A774-745A623F5AF4}"/>
          </ac:spMkLst>
        </pc:spChg>
        <pc:spChg chg="del">
          <ac:chgData name="mehmet sait özdemir" userId="dce2c172-62e6-4d50-b888-93ec6715f647" providerId="ADAL" clId="{DF685196-6F11-4C88-934E-45D2FE345B46}" dt="2024-02-23T03:59:40.904" v="562" actId="478"/>
          <ac:spMkLst>
            <pc:docMk/>
            <pc:sldMk cId="437089861" sldId="41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3:59:40.904" v="562" actId="478"/>
          <ac:spMkLst>
            <pc:docMk/>
            <pc:sldMk cId="437089861" sldId="41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4T02:32:01.030" v="1546" actId="47"/>
        <pc:sldMkLst>
          <pc:docMk/>
          <pc:sldMk cId="2501394445" sldId="420"/>
        </pc:sldMkLst>
      </pc:sldChg>
      <pc:sldChg chg="del setBg">
        <pc:chgData name="mehmet sait özdemir" userId="dce2c172-62e6-4d50-b888-93ec6715f647" providerId="ADAL" clId="{DF685196-6F11-4C88-934E-45D2FE345B46}" dt="2024-02-23T03:59:56.717" v="564" actId="47"/>
        <pc:sldMkLst>
          <pc:docMk/>
          <pc:sldMk cId="3807731147" sldId="420"/>
        </pc:sldMkLst>
      </pc:sldChg>
      <pc:sldChg chg="del setBg">
        <pc:chgData name="mehmet sait özdemir" userId="dce2c172-62e6-4d50-b888-93ec6715f647" providerId="ADAL" clId="{DF685196-6F11-4C88-934E-45D2FE345B46}" dt="2024-02-23T03:59:56.717" v="564" actId="47"/>
        <pc:sldMkLst>
          <pc:docMk/>
          <pc:sldMk cId="2012136970" sldId="421"/>
        </pc:sldMkLst>
      </pc:sldChg>
      <pc:sldChg chg="del setBg">
        <pc:chgData name="mehmet sait özdemir" userId="dce2c172-62e6-4d50-b888-93ec6715f647" providerId="ADAL" clId="{DF685196-6F11-4C88-934E-45D2FE345B46}" dt="2024-02-23T03:59:56.717" v="564" actId="47"/>
        <pc:sldMkLst>
          <pc:docMk/>
          <pc:sldMk cId="2968432206" sldId="422"/>
        </pc:sldMkLst>
      </pc:sldChg>
      <pc:sldChg chg="del setBg">
        <pc:chgData name="mehmet sait özdemir" userId="dce2c172-62e6-4d50-b888-93ec6715f647" providerId="ADAL" clId="{DF685196-6F11-4C88-934E-45D2FE345B46}" dt="2024-02-23T03:59:56.717" v="564" actId="47"/>
        <pc:sldMkLst>
          <pc:docMk/>
          <pc:sldMk cId="736505039" sldId="423"/>
        </pc:sldMkLst>
      </pc:sldChg>
      <pc:sldChg chg="addSp delSp modSp mod setBg">
        <pc:chgData name="mehmet sait özdemir" userId="dce2c172-62e6-4d50-b888-93ec6715f647" providerId="ADAL" clId="{DF685196-6F11-4C88-934E-45D2FE345B46}" dt="2024-02-23T04:00:01.413" v="566"/>
        <pc:sldMkLst>
          <pc:docMk/>
          <pc:sldMk cId="4090621247" sldId="424"/>
        </pc:sldMkLst>
        <pc:spChg chg="add mod">
          <ac:chgData name="mehmet sait özdemir" userId="dce2c172-62e6-4d50-b888-93ec6715f647" providerId="ADAL" clId="{DF685196-6F11-4C88-934E-45D2FE345B46}" dt="2024-02-23T04:00:01.413" v="566"/>
          <ac:spMkLst>
            <pc:docMk/>
            <pc:sldMk cId="4090621247" sldId="424"/>
            <ac:spMk id="2" creationId="{441A9A4F-7BDC-ADE0-1C74-88C12E19A78D}"/>
          </ac:spMkLst>
        </pc:spChg>
        <pc:spChg chg="del">
          <ac:chgData name="mehmet sait özdemir" userId="dce2c172-62e6-4d50-b888-93ec6715f647" providerId="ADAL" clId="{DF685196-6F11-4C88-934E-45D2FE345B46}" dt="2024-02-23T04:00:00.505" v="565" actId="478"/>
          <ac:spMkLst>
            <pc:docMk/>
            <pc:sldMk cId="4090621247" sldId="42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00.505" v="565" actId="478"/>
          <ac:spMkLst>
            <pc:docMk/>
            <pc:sldMk cId="4090621247" sldId="42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4:00:04.273" v="568"/>
        <pc:sldMkLst>
          <pc:docMk/>
          <pc:sldMk cId="1980594616" sldId="425"/>
        </pc:sldMkLst>
        <pc:spChg chg="add mod">
          <ac:chgData name="mehmet sait özdemir" userId="dce2c172-62e6-4d50-b888-93ec6715f647" providerId="ADAL" clId="{DF685196-6F11-4C88-934E-45D2FE345B46}" dt="2024-02-23T04:00:04.273" v="568"/>
          <ac:spMkLst>
            <pc:docMk/>
            <pc:sldMk cId="1980594616" sldId="425"/>
            <ac:spMk id="2" creationId="{AA1C051B-A97A-E32B-D147-D18D9C8DE68E}"/>
          </ac:spMkLst>
        </pc:spChg>
        <pc:spChg chg="del">
          <ac:chgData name="mehmet sait özdemir" userId="dce2c172-62e6-4d50-b888-93ec6715f647" providerId="ADAL" clId="{DF685196-6F11-4C88-934E-45D2FE345B46}" dt="2024-02-23T04:00:03.484" v="567" actId="478"/>
          <ac:spMkLst>
            <pc:docMk/>
            <pc:sldMk cId="1980594616" sldId="42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03.484" v="567" actId="478"/>
          <ac:spMkLst>
            <pc:docMk/>
            <pc:sldMk cId="1980594616" sldId="42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3:33.494" v="1745"/>
        <pc:sldMkLst>
          <pc:docMk/>
          <pc:sldMk cId="1048869888" sldId="426"/>
        </pc:sldMkLst>
        <pc:spChg chg="del">
          <ac:chgData name="mehmet sait özdemir" userId="dce2c172-62e6-4d50-b888-93ec6715f647" providerId="ADAL" clId="{DF685196-6F11-4C88-934E-45D2FE345B46}" dt="2024-02-24T02:53:33.104" v="1744" actId="478"/>
          <ac:spMkLst>
            <pc:docMk/>
            <pc:sldMk cId="1048869888" sldId="42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33.104" v="1744" actId="478"/>
          <ac:spMkLst>
            <pc:docMk/>
            <pc:sldMk cId="1048869888" sldId="42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33.494" v="1745"/>
          <ac:spMkLst>
            <pc:docMk/>
            <pc:sldMk cId="1048869888" sldId="426"/>
            <ac:spMk id="4" creationId="{668C292A-6B81-AE5F-EE80-086FC04D8097}"/>
          </ac:spMkLst>
        </pc:spChg>
      </pc:sldChg>
      <pc:sldChg chg="del setBg">
        <pc:chgData name="mehmet sait özdemir" userId="dce2c172-62e6-4d50-b888-93ec6715f647" providerId="ADAL" clId="{DF685196-6F11-4C88-934E-45D2FE345B46}" dt="2024-02-23T04:00:17.281" v="573" actId="47"/>
        <pc:sldMkLst>
          <pc:docMk/>
          <pc:sldMk cId="1194142314" sldId="426"/>
        </pc:sldMkLst>
      </pc:sldChg>
      <pc:sldChg chg="addSp delSp modSp mod setBg">
        <pc:chgData name="mehmet sait özdemir" userId="dce2c172-62e6-4d50-b888-93ec6715f647" providerId="ADAL" clId="{DF685196-6F11-4C88-934E-45D2FE345B46}" dt="2024-02-24T02:53:36.418" v="1747"/>
        <pc:sldMkLst>
          <pc:docMk/>
          <pc:sldMk cId="3428858326" sldId="427"/>
        </pc:sldMkLst>
        <pc:spChg chg="del">
          <ac:chgData name="mehmet sait özdemir" userId="dce2c172-62e6-4d50-b888-93ec6715f647" providerId="ADAL" clId="{DF685196-6F11-4C88-934E-45D2FE345B46}" dt="2024-02-24T02:53:36.121" v="1746" actId="478"/>
          <ac:spMkLst>
            <pc:docMk/>
            <pc:sldMk cId="3428858326" sldId="42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36.121" v="1746" actId="478"/>
          <ac:spMkLst>
            <pc:docMk/>
            <pc:sldMk cId="3428858326" sldId="42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36.418" v="1747"/>
          <ac:spMkLst>
            <pc:docMk/>
            <pc:sldMk cId="3428858326" sldId="427"/>
            <ac:spMk id="4" creationId="{CBB39C09-00CA-CAC3-DF5F-C50595A2C188}"/>
          </ac:spMkLst>
        </pc:spChg>
      </pc:sldChg>
      <pc:sldChg chg="del setBg">
        <pc:chgData name="mehmet sait özdemir" userId="dce2c172-62e6-4d50-b888-93ec6715f647" providerId="ADAL" clId="{DF685196-6F11-4C88-934E-45D2FE345B46}" dt="2024-02-23T04:00:17.281" v="573" actId="47"/>
        <pc:sldMkLst>
          <pc:docMk/>
          <pc:sldMk cId="4106630128" sldId="427"/>
        </pc:sldMkLst>
      </pc:sldChg>
      <pc:sldChg chg="addSp delSp modSp mod setBg">
        <pc:chgData name="mehmet sait özdemir" userId="dce2c172-62e6-4d50-b888-93ec6715f647" providerId="ADAL" clId="{DF685196-6F11-4C88-934E-45D2FE345B46}" dt="2024-02-24T02:53:40.647" v="1750"/>
        <pc:sldMkLst>
          <pc:docMk/>
          <pc:sldMk cId="822025991" sldId="428"/>
        </pc:sldMkLst>
        <pc:spChg chg="del">
          <ac:chgData name="mehmet sait özdemir" userId="dce2c172-62e6-4d50-b888-93ec6715f647" providerId="ADAL" clId="{DF685196-6F11-4C88-934E-45D2FE345B46}" dt="2024-02-24T02:53:40.260" v="1749" actId="478"/>
          <ac:spMkLst>
            <pc:docMk/>
            <pc:sldMk cId="822025991" sldId="42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38.708" v="1748" actId="478"/>
          <ac:spMkLst>
            <pc:docMk/>
            <pc:sldMk cId="822025991" sldId="42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40.647" v="1750"/>
          <ac:spMkLst>
            <pc:docMk/>
            <pc:sldMk cId="822025991" sldId="428"/>
            <ac:spMk id="4" creationId="{B9901194-54AE-E7A3-077B-AA9F44041764}"/>
          </ac:spMkLst>
        </pc:spChg>
      </pc:sldChg>
      <pc:sldChg chg="del setBg">
        <pc:chgData name="mehmet sait özdemir" userId="dce2c172-62e6-4d50-b888-93ec6715f647" providerId="ADAL" clId="{DF685196-6F11-4C88-934E-45D2FE345B46}" dt="2024-02-23T04:00:17.281" v="573" actId="47"/>
        <pc:sldMkLst>
          <pc:docMk/>
          <pc:sldMk cId="1822581069" sldId="428"/>
        </pc:sldMkLst>
      </pc:sldChg>
      <pc:sldChg chg="del setBg">
        <pc:chgData name="mehmet sait özdemir" userId="dce2c172-62e6-4d50-b888-93ec6715f647" providerId="ADAL" clId="{DF685196-6F11-4C88-934E-45D2FE345B46}" dt="2024-02-24T02:53:47.452" v="1751" actId="47"/>
        <pc:sldMkLst>
          <pc:docMk/>
          <pc:sldMk cId="428608429" sldId="429"/>
        </pc:sldMkLst>
      </pc:sldChg>
      <pc:sldChg chg="del setBg">
        <pc:chgData name="mehmet sait özdemir" userId="dce2c172-62e6-4d50-b888-93ec6715f647" providerId="ADAL" clId="{DF685196-6F11-4C88-934E-45D2FE345B46}" dt="2024-02-23T04:00:17.281" v="573" actId="47"/>
        <pc:sldMkLst>
          <pc:docMk/>
          <pc:sldMk cId="2680780840" sldId="429"/>
        </pc:sldMkLst>
      </pc:sldChg>
      <pc:sldChg chg="del setBg">
        <pc:chgData name="mehmet sait özdemir" userId="dce2c172-62e6-4d50-b888-93ec6715f647" providerId="ADAL" clId="{DF685196-6F11-4C88-934E-45D2FE345B46}" dt="2024-02-24T02:53:47.452" v="1751" actId="47"/>
        <pc:sldMkLst>
          <pc:docMk/>
          <pc:sldMk cId="681057048" sldId="430"/>
        </pc:sldMkLst>
      </pc:sldChg>
      <pc:sldChg chg="del setBg">
        <pc:chgData name="mehmet sait özdemir" userId="dce2c172-62e6-4d50-b888-93ec6715f647" providerId="ADAL" clId="{DF685196-6F11-4C88-934E-45D2FE345B46}" dt="2024-02-23T04:00:17.281" v="573" actId="47"/>
        <pc:sldMkLst>
          <pc:docMk/>
          <pc:sldMk cId="3251587459" sldId="430"/>
        </pc:sldMkLst>
      </pc:sldChg>
      <pc:sldChg chg="del setBg">
        <pc:chgData name="mehmet sait özdemir" userId="dce2c172-62e6-4d50-b888-93ec6715f647" providerId="ADAL" clId="{DF685196-6F11-4C88-934E-45D2FE345B46}" dt="2024-02-23T04:00:36.506" v="582" actId="47"/>
        <pc:sldMkLst>
          <pc:docMk/>
          <pc:sldMk cId="174940788" sldId="431"/>
        </pc:sldMkLst>
      </pc:sldChg>
      <pc:sldChg chg="del setBg">
        <pc:chgData name="mehmet sait özdemir" userId="dce2c172-62e6-4d50-b888-93ec6715f647" providerId="ADAL" clId="{DF685196-6F11-4C88-934E-45D2FE345B46}" dt="2024-02-24T02:53:47.452" v="1751" actId="47"/>
        <pc:sldMkLst>
          <pc:docMk/>
          <pc:sldMk cId="389256229" sldId="431"/>
        </pc:sldMkLst>
      </pc:sldChg>
      <pc:sldChg chg="addSp delSp modSp mod setBg">
        <pc:chgData name="mehmet sait özdemir" userId="dce2c172-62e6-4d50-b888-93ec6715f647" providerId="ADAL" clId="{DF685196-6F11-4C88-934E-45D2FE345B46}" dt="2024-02-23T04:00:42.962" v="586"/>
        <pc:sldMkLst>
          <pc:docMk/>
          <pc:sldMk cId="3586950473" sldId="432"/>
        </pc:sldMkLst>
        <pc:spChg chg="add mod">
          <ac:chgData name="mehmet sait özdemir" userId="dce2c172-62e6-4d50-b888-93ec6715f647" providerId="ADAL" clId="{DF685196-6F11-4C88-934E-45D2FE345B46}" dt="2024-02-23T04:00:42.962" v="586"/>
          <ac:spMkLst>
            <pc:docMk/>
            <pc:sldMk cId="3586950473" sldId="432"/>
            <ac:spMk id="2" creationId="{8A604F44-1550-92B8-7468-64FE4CD764AB}"/>
          </ac:spMkLst>
        </pc:spChg>
        <pc:spChg chg="del">
          <ac:chgData name="mehmet sait özdemir" userId="dce2c172-62e6-4d50-b888-93ec6715f647" providerId="ADAL" clId="{DF685196-6F11-4C88-934E-45D2FE345B46}" dt="2024-02-23T04:00:42.177" v="585" actId="478"/>
          <ac:spMkLst>
            <pc:docMk/>
            <pc:sldMk cId="3586950473" sldId="43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42.177" v="585" actId="478"/>
          <ac:spMkLst>
            <pc:docMk/>
            <pc:sldMk cId="3586950473" sldId="43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3:53.052" v="1755"/>
        <pc:sldMkLst>
          <pc:docMk/>
          <pc:sldMk cId="367032893" sldId="433"/>
        </pc:sldMkLst>
        <pc:spChg chg="del">
          <ac:chgData name="mehmet sait özdemir" userId="dce2c172-62e6-4d50-b888-93ec6715f647" providerId="ADAL" clId="{DF685196-6F11-4C88-934E-45D2FE345B46}" dt="2024-02-24T02:53:52.692" v="1754" actId="478"/>
          <ac:spMkLst>
            <pc:docMk/>
            <pc:sldMk cId="367032893" sldId="43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52.692" v="1754" actId="478"/>
          <ac:spMkLst>
            <pc:docMk/>
            <pc:sldMk cId="367032893" sldId="43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53.052" v="1755"/>
          <ac:spMkLst>
            <pc:docMk/>
            <pc:sldMk cId="367032893" sldId="433"/>
            <ac:spMk id="4" creationId="{D6D9C99F-D648-7999-B9A0-1B3BCE234AF4}"/>
          </ac:spMkLst>
        </pc:spChg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3261144336" sldId="433"/>
        </pc:sldMkLst>
      </pc:sldChg>
      <pc:sldChg chg="addSp delSp modSp mod setBg">
        <pc:chgData name="mehmet sait özdemir" userId="dce2c172-62e6-4d50-b888-93ec6715f647" providerId="ADAL" clId="{DF685196-6F11-4C88-934E-45D2FE345B46}" dt="2024-02-24T02:53:55.873" v="1757"/>
        <pc:sldMkLst>
          <pc:docMk/>
          <pc:sldMk cId="1215494248" sldId="434"/>
        </pc:sldMkLst>
        <pc:spChg chg="del">
          <ac:chgData name="mehmet sait özdemir" userId="dce2c172-62e6-4d50-b888-93ec6715f647" providerId="ADAL" clId="{DF685196-6F11-4C88-934E-45D2FE345B46}" dt="2024-02-24T02:53:55.504" v="1756" actId="478"/>
          <ac:spMkLst>
            <pc:docMk/>
            <pc:sldMk cId="1215494248" sldId="434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55.504" v="1756" actId="478"/>
          <ac:spMkLst>
            <pc:docMk/>
            <pc:sldMk cId="1215494248" sldId="434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55.873" v="1757"/>
          <ac:spMkLst>
            <pc:docMk/>
            <pc:sldMk cId="1215494248" sldId="434"/>
            <ac:spMk id="4" creationId="{B24EC7C7-380D-E63B-EEB0-B188E0DB9007}"/>
          </ac:spMkLst>
        </pc:spChg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2079954345" sldId="434"/>
        </pc:sldMkLst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496062718" sldId="435"/>
        </pc:sldMkLst>
      </pc:sldChg>
      <pc:sldChg chg="addSp delSp modSp mod setBg">
        <pc:chgData name="mehmet sait özdemir" userId="dce2c172-62e6-4d50-b888-93ec6715f647" providerId="ADAL" clId="{DF685196-6F11-4C88-934E-45D2FE345B46}" dt="2024-02-24T02:53:58.636" v="1759"/>
        <pc:sldMkLst>
          <pc:docMk/>
          <pc:sldMk cId="3462794120" sldId="435"/>
        </pc:sldMkLst>
        <pc:spChg chg="del">
          <ac:chgData name="mehmet sait özdemir" userId="dce2c172-62e6-4d50-b888-93ec6715f647" providerId="ADAL" clId="{DF685196-6F11-4C88-934E-45D2FE345B46}" dt="2024-02-24T02:53:58.293" v="1758" actId="478"/>
          <ac:spMkLst>
            <pc:docMk/>
            <pc:sldMk cId="3462794120" sldId="43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58.293" v="1758" actId="478"/>
          <ac:spMkLst>
            <pc:docMk/>
            <pc:sldMk cId="3462794120" sldId="43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58.636" v="1759"/>
          <ac:spMkLst>
            <pc:docMk/>
            <pc:sldMk cId="3462794120" sldId="435"/>
            <ac:spMk id="4" creationId="{71D6C7C3-437A-7150-93BA-1CE0CF39C5EF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4:01.508" v="1762" actId="1036"/>
        <pc:sldMkLst>
          <pc:docMk/>
          <pc:sldMk cId="1622396657" sldId="436"/>
        </pc:sldMkLst>
        <pc:spChg chg="del">
          <ac:chgData name="mehmet sait özdemir" userId="dce2c172-62e6-4d50-b888-93ec6715f647" providerId="ADAL" clId="{DF685196-6F11-4C88-934E-45D2FE345B46}" dt="2024-02-24T02:54:00.633" v="1760" actId="478"/>
          <ac:spMkLst>
            <pc:docMk/>
            <pc:sldMk cId="1622396657" sldId="43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00.633" v="1760" actId="478"/>
          <ac:spMkLst>
            <pc:docMk/>
            <pc:sldMk cId="1622396657" sldId="43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01.508" v="1762" actId="1036"/>
          <ac:spMkLst>
            <pc:docMk/>
            <pc:sldMk cId="1622396657" sldId="436"/>
            <ac:spMk id="4" creationId="{C573FB8F-D185-4D35-EC65-7D7D8D6BEDC9}"/>
          </ac:spMkLst>
        </pc:spChg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1775135393" sldId="436"/>
        </pc:sldMkLst>
      </pc:sldChg>
      <pc:sldChg chg="addSp delSp modSp mod setBg">
        <pc:chgData name="mehmet sait özdemir" userId="dce2c172-62e6-4d50-b888-93ec6715f647" providerId="ADAL" clId="{DF685196-6F11-4C88-934E-45D2FE345B46}" dt="2024-02-24T02:54:07.361" v="1765"/>
        <pc:sldMkLst>
          <pc:docMk/>
          <pc:sldMk cId="377599362" sldId="437"/>
        </pc:sldMkLst>
        <pc:spChg chg="del">
          <ac:chgData name="mehmet sait özdemir" userId="dce2c172-62e6-4d50-b888-93ec6715f647" providerId="ADAL" clId="{DF685196-6F11-4C88-934E-45D2FE345B46}" dt="2024-02-24T02:54:06.768" v="1764" actId="478"/>
          <ac:spMkLst>
            <pc:docMk/>
            <pc:sldMk cId="377599362" sldId="43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05.515" v="1763" actId="478"/>
          <ac:spMkLst>
            <pc:docMk/>
            <pc:sldMk cId="377599362" sldId="43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07.361" v="1765"/>
          <ac:spMkLst>
            <pc:docMk/>
            <pc:sldMk cId="377599362" sldId="437"/>
            <ac:spMk id="4" creationId="{829D123E-429B-F33A-16BD-6F3C3A2529AB}"/>
          </ac:spMkLst>
        </pc:spChg>
      </pc:sldChg>
      <pc:sldChg chg="del setBg">
        <pc:chgData name="mehmet sait özdemir" userId="dce2c172-62e6-4d50-b888-93ec6715f647" providerId="ADAL" clId="{DF685196-6F11-4C88-934E-45D2FE345B46}" dt="2024-02-23T04:00:52.556" v="587" actId="47"/>
        <pc:sldMkLst>
          <pc:docMk/>
          <pc:sldMk cId="1359801638" sldId="437"/>
        </pc:sldMkLst>
      </pc:sldChg>
      <pc:sldChg chg="addSp delSp modSp mod setBg">
        <pc:chgData name="mehmet sait özdemir" userId="dce2c172-62e6-4d50-b888-93ec6715f647" providerId="ADAL" clId="{DF685196-6F11-4C88-934E-45D2FE345B46}" dt="2024-02-23T04:00:58.613" v="589"/>
        <pc:sldMkLst>
          <pc:docMk/>
          <pc:sldMk cId="2733859896" sldId="438"/>
        </pc:sldMkLst>
        <pc:spChg chg="add mod">
          <ac:chgData name="mehmet sait özdemir" userId="dce2c172-62e6-4d50-b888-93ec6715f647" providerId="ADAL" clId="{DF685196-6F11-4C88-934E-45D2FE345B46}" dt="2024-02-23T04:00:58.613" v="589"/>
          <ac:spMkLst>
            <pc:docMk/>
            <pc:sldMk cId="2733859896" sldId="438"/>
            <ac:spMk id="2" creationId="{CD559932-F8CD-C5F8-05C7-BBB1F8E4EB7A}"/>
          </ac:spMkLst>
        </pc:spChg>
        <pc:spChg chg="del">
          <ac:chgData name="mehmet sait özdemir" userId="dce2c172-62e6-4d50-b888-93ec6715f647" providerId="ADAL" clId="{DF685196-6F11-4C88-934E-45D2FE345B46}" dt="2024-02-23T04:00:56.648" v="588" actId="478"/>
          <ac:spMkLst>
            <pc:docMk/>
            <pc:sldMk cId="2733859896" sldId="43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0:56.648" v="588" actId="478"/>
          <ac:spMkLst>
            <pc:docMk/>
            <pc:sldMk cId="2733859896" sldId="43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4:01:01.992" v="591"/>
        <pc:sldMkLst>
          <pc:docMk/>
          <pc:sldMk cId="3535707575" sldId="439"/>
        </pc:sldMkLst>
        <pc:spChg chg="add mod">
          <ac:chgData name="mehmet sait özdemir" userId="dce2c172-62e6-4d50-b888-93ec6715f647" providerId="ADAL" clId="{DF685196-6F11-4C88-934E-45D2FE345B46}" dt="2024-02-23T04:01:01.992" v="591"/>
          <ac:spMkLst>
            <pc:docMk/>
            <pc:sldMk cId="3535707575" sldId="439"/>
            <ac:spMk id="2" creationId="{A4584453-B5CB-14FF-D730-B0F6DD66EC7F}"/>
          </ac:spMkLst>
        </pc:spChg>
        <pc:spChg chg="del">
          <ac:chgData name="mehmet sait özdemir" userId="dce2c172-62e6-4d50-b888-93ec6715f647" providerId="ADAL" clId="{DF685196-6F11-4C88-934E-45D2FE345B46}" dt="2024-02-23T04:01:01.157" v="590" actId="478"/>
          <ac:spMkLst>
            <pc:docMk/>
            <pc:sldMk cId="3535707575" sldId="43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01.157" v="590" actId="478"/>
          <ac:spMkLst>
            <pc:docMk/>
            <pc:sldMk cId="3535707575" sldId="43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4:01:06.907" v="594"/>
        <pc:sldMkLst>
          <pc:docMk/>
          <pc:sldMk cId="1324558503" sldId="440"/>
        </pc:sldMkLst>
        <pc:spChg chg="add mod">
          <ac:chgData name="mehmet sait özdemir" userId="dce2c172-62e6-4d50-b888-93ec6715f647" providerId="ADAL" clId="{DF685196-6F11-4C88-934E-45D2FE345B46}" dt="2024-02-23T04:01:06.907" v="594"/>
          <ac:spMkLst>
            <pc:docMk/>
            <pc:sldMk cId="1324558503" sldId="440"/>
            <ac:spMk id="2" creationId="{74EE5AEC-66C2-0347-91AF-42A087C35938}"/>
          </ac:spMkLst>
        </pc:spChg>
        <pc:spChg chg="del">
          <ac:chgData name="mehmet sait özdemir" userId="dce2c172-62e6-4d50-b888-93ec6715f647" providerId="ADAL" clId="{DF685196-6F11-4C88-934E-45D2FE345B46}" dt="2024-02-23T04:01:06.006" v="593" actId="478"/>
          <ac:spMkLst>
            <pc:docMk/>
            <pc:sldMk cId="1324558503" sldId="44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04.269" v="592" actId="478"/>
          <ac:spMkLst>
            <pc:docMk/>
            <pc:sldMk cId="1324558503" sldId="44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4:01:10.261" v="596"/>
        <pc:sldMkLst>
          <pc:docMk/>
          <pc:sldMk cId="902908739" sldId="441"/>
        </pc:sldMkLst>
        <pc:spChg chg="add mod">
          <ac:chgData name="mehmet sait özdemir" userId="dce2c172-62e6-4d50-b888-93ec6715f647" providerId="ADAL" clId="{DF685196-6F11-4C88-934E-45D2FE345B46}" dt="2024-02-23T04:01:10.261" v="596"/>
          <ac:spMkLst>
            <pc:docMk/>
            <pc:sldMk cId="902908739" sldId="441"/>
            <ac:spMk id="2" creationId="{0AC7461C-E9A9-1695-1579-B9D4EF8648A7}"/>
          </ac:spMkLst>
        </pc:spChg>
        <pc:spChg chg="del">
          <ac:chgData name="mehmet sait özdemir" userId="dce2c172-62e6-4d50-b888-93ec6715f647" providerId="ADAL" clId="{DF685196-6F11-4C88-934E-45D2FE345B46}" dt="2024-02-23T04:01:09.374" v="595" actId="478"/>
          <ac:spMkLst>
            <pc:docMk/>
            <pc:sldMk cId="902908739" sldId="44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09.374" v="595" actId="478"/>
          <ac:spMkLst>
            <pc:docMk/>
            <pc:sldMk cId="902908739" sldId="44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4:01:14.304" v="598"/>
        <pc:sldMkLst>
          <pc:docMk/>
          <pc:sldMk cId="2629007530" sldId="442"/>
        </pc:sldMkLst>
        <pc:spChg chg="add mod">
          <ac:chgData name="mehmet sait özdemir" userId="dce2c172-62e6-4d50-b888-93ec6715f647" providerId="ADAL" clId="{DF685196-6F11-4C88-934E-45D2FE345B46}" dt="2024-02-23T04:01:14.304" v="598"/>
          <ac:spMkLst>
            <pc:docMk/>
            <pc:sldMk cId="2629007530" sldId="442"/>
            <ac:spMk id="2" creationId="{17D215D3-883E-DDB3-B73B-DFD0F158C5CD}"/>
          </ac:spMkLst>
        </pc:spChg>
        <pc:spChg chg="del">
          <ac:chgData name="mehmet sait özdemir" userId="dce2c172-62e6-4d50-b888-93ec6715f647" providerId="ADAL" clId="{DF685196-6F11-4C88-934E-45D2FE345B46}" dt="2024-02-23T04:01:13.062" v="597" actId="478"/>
          <ac:spMkLst>
            <pc:docMk/>
            <pc:sldMk cId="2629007530" sldId="44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13.062" v="597" actId="478"/>
          <ac:spMkLst>
            <pc:docMk/>
            <pc:sldMk cId="2629007530" sldId="44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4:01:21.739" v="599" actId="47"/>
        <pc:sldMkLst>
          <pc:docMk/>
          <pc:sldMk cId="1248457267" sldId="443"/>
        </pc:sldMkLst>
      </pc:sldChg>
      <pc:sldChg chg="del setBg">
        <pc:chgData name="mehmet sait özdemir" userId="dce2c172-62e6-4d50-b888-93ec6715f647" providerId="ADAL" clId="{DF685196-6F11-4C88-934E-45D2FE345B46}" dt="2024-02-24T02:54:26.686" v="1771" actId="47"/>
        <pc:sldMkLst>
          <pc:docMk/>
          <pc:sldMk cId="3918257999" sldId="443"/>
        </pc:sldMkLst>
      </pc:sldChg>
      <pc:sldChg chg="del setBg">
        <pc:chgData name="mehmet sait özdemir" userId="dce2c172-62e6-4d50-b888-93ec6715f647" providerId="ADAL" clId="{DF685196-6F11-4C88-934E-45D2FE345B46}" dt="2024-02-24T02:54:26.686" v="1771" actId="47"/>
        <pc:sldMkLst>
          <pc:docMk/>
          <pc:sldMk cId="1178384925" sldId="444"/>
        </pc:sldMkLst>
      </pc:sldChg>
      <pc:sldChg chg="del setBg">
        <pc:chgData name="mehmet sait özdemir" userId="dce2c172-62e6-4d50-b888-93ec6715f647" providerId="ADAL" clId="{DF685196-6F11-4C88-934E-45D2FE345B46}" dt="2024-02-23T04:01:21.739" v="599" actId="47"/>
        <pc:sldMkLst>
          <pc:docMk/>
          <pc:sldMk cId="2062132110" sldId="444"/>
        </pc:sldMkLst>
      </pc:sldChg>
      <pc:sldChg chg="del setBg">
        <pc:chgData name="mehmet sait özdemir" userId="dce2c172-62e6-4d50-b888-93ec6715f647" providerId="ADAL" clId="{DF685196-6F11-4C88-934E-45D2FE345B46}" dt="2024-02-23T04:01:21.739" v="599" actId="47"/>
        <pc:sldMkLst>
          <pc:docMk/>
          <pc:sldMk cId="525301418" sldId="445"/>
        </pc:sldMkLst>
      </pc:sldChg>
      <pc:sldChg chg="del setBg">
        <pc:chgData name="mehmet sait özdemir" userId="dce2c172-62e6-4d50-b888-93ec6715f647" providerId="ADAL" clId="{DF685196-6F11-4C88-934E-45D2FE345B46}" dt="2024-02-24T02:54:26.686" v="1771" actId="47"/>
        <pc:sldMkLst>
          <pc:docMk/>
          <pc:sldMk cId="2232093188" sldId="445"/>
        </pc:sldMkLst>
      </pc:sldChg>
      <pc:sldChg chg="addSp delSp modSp mod setBg">
        <pc:chgData name="mehmet sait özdemir" userId="dce2c172-62e6-4d50-b888-93ec6715f647" providerId="ADAL" clId="{DF685196-6F11-4C88-934E-45D2FE345B46}" dt="2024-02-23T04:01:29.376" v="603"/>
        <pc:sldMkLst>
          <pc:docMk/>
          <pc:sldMk cId="510066686" sldId="446"/>
        </pc:sldMkLst>
        <pc:spChg chg="add mod">
          <ac:chgData name="mehmet sait özdemir" userId="dce2c172-62e6-4d50-b888-93ec6715f647" providerId="ADAL" clId="{DF685196-6F11-4C88-934E-45D2FE345B46}" dt="2024-02-23T04:01:29.376" v="603"/>
          <ac:spMkLst>
            <pc:docMk/>
            <pc:sldMk cId="510066686" sldId="446"/>
            <ac:spMk id="2" creationId="{81D7172F-BFF8-2D5E-1A8D-E17C2B6B78AC}"/>
          </ac:spMkLst>
        </pc:spChg>
        <pc:spChg chg="del">
          <ac:chgData name="mehmet sait özdemir" userId="dce2c172-62e6-4d50-b888-93ec6715f647" providerId="ADAL" clId="{DF685196-6F11-4C88-934E-45D2FE345B46}" dt="2024-02-23T04:01:28.562" v="602" actId="478"/>
          <ac:spMkLst>
            <pc:docMk/>
            <pc:sldMk cId="510066686" sldId="44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28.562" v="602" actId="478"/>
          <ac:spMkLst>
            <pc:docMk/>
            <pc:sldMk cId="510066686" sldId="44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4:01:34.168" v="604" actId="47"/>
        <pc:sldMkLst>
          <pc:docMk/>
          <pc:sldMk cId="1513650842" sldId="447"/>
        </pc:sldMkLst>
      </pc:sldChg>
      <pc:sldChg chg="addSp delSp modSp mod setBg">
        <pc:chgData name="mehmet sait özdemir" userId="dce2c172-62e6-4d50-b888-93ec6715f647" providerId="ADAL" clId="{DF685196-6F11-4C88-934E-45D2FE345B46}" dt="2024-02-24T02:54:33.544" v="1775"/>
        <pc:sldMkLst>
          <pc:docMk/>
          <pc:sldMk cId="2266142439" sldId="447"/>
        </pc:sldMkLst>
        <pc:spChg chg="del">
          <ac:chgData name="mehmet sait özdemir" userId="dce2c172-62e6-4d50-b888-93ec6715f647" providerId="ADAL" clId="{DF685196-6F11-4C88-934E-45D2FE345B46}" dt="2024-02-24T02:54:33.095" v="1774" actId="478"/>
          <ac:spMkLst>
            <pc:docMk/>
            <pc:sldMk cId="2266142439" sldId="44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33.095" v="1774" actId="478"/>
          <ac:spMkLst>
            <pc:docMk/>
            <pc:sldMk cId="2266142439" sldId="44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33.544" v="1775"/>
          <ac:spMkLst>
            <pc:docMk/>
            <pc:sldMk cId="2266142439" sldId="447"/>
            <ac:spMk id="4" creationId="{5FFDFDFD-937C-63C3-6CAC-972E75669417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5T20:04:33.059" v="2296"/>
        <pc:sldMkLst>
          <pc:docMk/>
          <pc:sldMk cId="1669698872" sldId="448"/>
        </pc:sldMkLst>
        <pc:spChg chg="add mod">
          <ac:chgData name="mehmet sait özdemir" userId="dce2c172-62e6-4d50-b888-93ec6715f647" providerId="ADAL" clId="{DF685196-6F11-4C88-934E-45D2FE345B46}" dt="2024-02-25T20:04:33.059" v="2296"/>
          <ac:spMkLst>
            <pc:docMk/>
            <pc:sldMk cId="1669698872" sldId="448"/>
            <ac:spMk id="2" creationId="{864999D3-B9C9-529C-484C-F65096F78AA4}"/>
          </ac:spMkLst>
        </pc:spChg>
        <pc:spChg chg="del">
          <ac:chgData name="mehmet sait özdemir" userId="dce2c172-62e6-4d50-b888-93ec6715f647" providerId="ADAL" clId="{DF685196-6F11-4C88-934E-45D2FE345B46}" dt="2024-02-25T20:04:32.406" v="2295" actId="478"/>
          <ac:spMkLst>
            <pc:docMk/>
            <pc:sldMk cId="1669698872" sldId="44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5T20:04:32.406" v="2295" actId="478"/>
          <ac:spMkLst>
            <pc:docMk/>
            <pc:sldMk cId="1669698872" sldId="448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4:01:41.450" v="605" actId="47"/>
        <pc:sldMkLst>
          <pc:docMk/>
          <pc:sldMk cId="71173514" sldId="449"/>
        </pc:sldMkLst>
      </pc:sldChg>
      <pc:sldChg chg="del setBg">
        <pc:chgData name="mehmet sait özdemir" userId="dce2c172-62e6-4d50-b888-93ec6715f647" providerId="ADAL" clId="{DF685196-6F11-4C88-934E-45D2FE345B46}" dt="2024-02-24T02:54:39.461" v="1776" actId="47"/>
        <pc:sldMkLst>
          <pc:docMk/>
          <pc:sldMk cId="769464398" sldId="449"/>
        </pc:sldMkLst>
      </pc:sldChg>
      <pc:sldChg chg="del setBg">
        <pc:chgData name="mehmet sait özdemir" userId="dce2c172-62e6-4d50-b888-93ec6715f647" providerId="ADAL" clId="{DF685196-6F11-4C88-934E-45D2FE345B46}" dt="2024-02-23T04:01:41.450" v="605" actId="47"/>
        <pc:sldMkLst>
          <pc:docMk/>
          <pc:sldMk cId="2093132017" sldId="450"/>
        </pc:sldMkLst>
      </pc:sldChg>
      <pc:sldChg chg="del setBg">
        <pc:chgData name="mehmet sait özdemir" userId="dce2c172-62e6-4d50-b888-93ec6715f647" providerId="ADAL" clId="{DF685196-6F11-4C88-934E-45D2FE345B46}" dt="2024-02-24T02:54:39.461" v="1776" actId="47"/>
        <pc:sldMkLst>
          <pc:docMk/>
          <pc:sldMk cId="2236831815" sldId="450"/>
        </pc:sldMkLst>
      </pc:sldChg>
      <pc:sldChg chg="addSp delSp modSp mod setBg">
        <pc:chgData name="mehmet sait özdemir" userId="dce2c172-62e6-4d50-b888-93ec6715f647" providerId="ADAL" clId="{DF685196-6F11-4C88-934E-45D2FE345B46}" dt="2024-02-23T04:01:45.701" v="607"/>
        <pc:sldMkLst>
          <pc:docMk/>
          <pc:sldMk cId="2520443273" sldId="451"/>
        </pc:sldMkLst>
        <pc:spChg chg="add mod">
          <ac:chgData name="mehmet sait özdemir" userId="dce2c172-62e6-4d50-b888-93ec6715f647" providerId="ADAL" clId="{DF685196-6F11-4C88-934E-45D2FE345B46}" dt="2024-02-23T04:01:45.701" v="607"/>
          <ac:spMkLst>
            <pc:docMk/>
            <pc:sldMk cId="2520443273" sldId="451"/>
            <ac:spMk id="2" creationId="{EE299F3B-7C7F-8CFF-2FED-F509CA8D211F}"/>
          </ac:spMkLst>
        </pc:spChg>
        <pc:spChg chg="del">
          <ac:chgData name="mehmet sait özdemir" userId="dce2c172-62e6-4d50-b888-93ec6715f647" providerId="ADAL" clId="{DF685196-6F11-4C88-934E-45D2FE345B46}" dt="2024-02-23T04:01:44.803" v="606" actId="478"/>
          <ac:spMkLst>
            <pc:docMk/>
            <pc:sldMk cId="2520443273" sldId="45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44.803" v="606" actId="478"/>
          <ac:spMkLst>
            <pc:docMk/>
            <pc:sldMk cId="2520443273" sldId="45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4:01:50.015" v="610"/>
        <pc:sldMkLst>
          <pc:docMk/>
          <pc:sldMk cId="3618097046" sldId="452"/>
        </pc:sldMkLst>
        <pc:spChg chg="add mod">
          <ac:chgData name="mehmet sait özdemir" userId="dce2c172-62e6-4d50-b888-93ec6715f647" providerId="ADAL" clId="{DF685196-6F11-4C88-934E-45D2FE345B46}" dt="2024-02-23T04:01:50.015" v="610"/>
          <ac:spMkLst>
            <pc:docMk/>
            <pc:sldMk cId="3618097046" sldId="452"/>
            <ac:spMk id="2" creationId="{35C9BDBE-772C-D230-2DA3-7A12CC99BEA1}"/>
          </ac:spMkLst>
        </pc:spChg>
        <pc:spChg chg="del">
          <ac:chgData name="mehmet sait özdemir" userId="dce2c172-62e6-4d50-b888-93ec6715f647" providerId="ADAL" clId="{DF685196-6F11-4C88-934E-45D2FE345B46}" dt="2024-02-23T04:01:48.918" v="609" actId="478"/>
          <ac:spMkLst>
            <pc:docMk/>
            <pc:sldMk cId="3618097046" sldId="45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47.973" v="608" actId="478"/>
          <ac:spMkLst>
            <pc:docMk/>
            <pc:sldMk cId="3618097046" sldId="45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04:01:53.447" v="612"/>
        <pc:sldMkLst>
          <pc:docMk/>
          <pc:sldMk cId="1790239324" sldId="453"/>
        </pc:sldMkLst>
        <pc:spChg chg="add mod">
          <ac:chgData name="mehmet sait özdemir" userId="dce2c172-62e6-4d50-b888-93ec6715f647" providerId="ADAL" clId="{DF685196-6F11-4C88-934E-45D2FE345B46}" dt="2024-02-23T04:01:53.447" v="612"/>
          <ac:spMkLst>
            <pc:docMk/>
            <pc:sldMk cId="1790239324" sldId="453"/>
            <ac:spMk id="2" creationId="{B726BE05-2AA9-A329-5B58-2CAEEE18EA33}"/>
          </ac:spMkLst>
        </pc:spChg>
        <pc:spChg chg="del">
          <ac:chgData name="mehmet sait özdemir" userId="dce2c172-62e6-4d50-b888-93ec6715f647" providerId="ADAL" clId="{DF685196-6F11-4C88-934E-45D2FE345B46}" dt="2024-02-23T04:01:52.609" v="611" actId="478"/>
          <ac:spMkLst>
            <pc:docMk/>
            <pc:sldMk cId="1790239324" sldId="45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1:52.609" v="611" actId="478"/>
          <ac:spMkLst>
            <pc:docMk/>
            <pc:sldMk cId="1790239324" sldId="45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04:01:59.129" v="613" actId="47"/>
        <pc:sldMkLst>
          <pc:docMk/>
          <pc:sldMk cId="891939136" sldId="454"/>
        </pc:sldMkLst>
      </pc:sldChg>
      <pc:sldChg chg="del setBg">
        <pc:chgData name="mehmet sait özdemir" userId="dce2c172-62e6-4d50-b888-93ec6715f647" providerId="ADAL" clId="{DF685196-6F11-4C88-934E-45D2FE345B46}" dt="2024-02-24T02:54:52.938" v="1779" actId="47"/>
        <pc:sldMkLst>
          <pc:docMk/>
          <pc:sldMk cId="3460235423" sldId="454"/>
        </pc:sldMkLst>
      </pc:sldChg>
      <pc:sldChg chg="addSp delSp modSp mod setBg">
        <pc:chgData name="mehmet sait özdemir" userId="dce2c172-62e6-4d50-b888-93ec6715f647" providerId="ADAL" clId="{DF685196-6F11-4C88-934E-45D2FE345B46}" dt="2024-02-24T02:54:57.515" v="1781"/>
        <pc:sldMkLst>
          <pc:docMk/>
          <pc:sldMk cId="31147033" sldId="455"/>
        </pc:sldMkLst>
        <pc:spChg chg="del">
          <ac:chgData name="mehmet sait özdemir" userId="dce2c172-62e6-4d50-b888-93ec6715f647" providerId="ADAL" clId="{DF685196-6F11-4C88-934E-45D2FE345B46}" dt="2024-02-24T02:54:56.591" v="1780" actId="478"/>
          <ac:spMkLst>
            <pc:docMk/>
            <pc:sldMk cId="31147033" sldId="45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56.591" v="1780" actId="478"/>
          <ac:spMkLst>
            <pc:docMk/>
            <pc:sldMk cId="31147033" sldId="45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57.515" v="1781"/>
          <ac:spMkLst>
            <pc:docMk/>
            <pc:sldMk cId="31147033" sldId="455"/>
            <ac:spMk id="4" creationId="{4F46EB87-B064-C9F5-D286-38B412EDD535}"/>
          </ac:spMkLst>
        </pc:spChg>
      </pc:sldChg>
      <pc:sldChg chg="del setBg">
        <pc:chgData name="mehmet sait özdemir" userId="dce2c172-62e6-4d50-b888-93ec6715f647" providerId="ADAL" clId="{DF685196-6F11-4C88-934E-45D2FE345B46}" dt="2024-02-23T04:01:59.129" v="613" actId="47"/>
        <pc:sldMkLst>
          <pc:docMk/>
          <pc:sldMk cId="4164103919" sldId="455"/>
        </pc:sldMkLst>
      </pc:sldChg>
      <pc:sldChg chg="del setBg">
        <pc:chgData name="mehmet sait özdemir" userId="dce2c172-62e6-4d50-b888-93ec6715f647" providerId="ADAL" clId="{DF685196-6F11-4C88-934E-45D2FE345B46}" dt="2024-02-23T04:01:59.129" v="613" actId="47"/>
        <pc:sldMkLst>
          <pc:docMk/>
          <pc:sldMk cId="2495217302" sldId="456"/>
        </pc:sldMkLst>
      </pc:sldChg>
      <pc:sldChg chg="addSp delSp modSp mod setBg">
        <pc:chgData name="mehmet sait özdemir" userId="dce2c172-62e6-4d50-b888-93ec6715f647" providerId="ADAL" clId="{DF685196-6F11-4C88-934E-45D2FE345B46}" dt="2024-02-24T02:55:08.795" v="1784"/>
        <pc:sldMkLst>
          <pc:docMk/>
          <pc:sldMk cId="3412846272" sldId="456"/>
        </pc:sldMkLst>
        <pc:spChg chg="del">
          <ac:chgData name="mehmet sait özdemir" userId="dce2c172-62e6-4d50-b888-93ec6715f647" providerId="ADAL" clId="{DF685196-6F11-4C88-934E-45D2FE345B46}" dt="2024-02-24T02:55:08.406" v="1783" actId="478"/>
          <ac:spMkLst>
            <pc:docMk/>
            <pc:sldMk cId="3412846272" sldId="45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5:08.406" v="1783" actId="478"/>
          <ac:spMkLst>
            <pc:docMk/>
            <pc:sldMk cId="3412846272" sldId="45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5:08.795" v="1784"/>
          <ac:spMkLst>
            <pc:docMk/>
            <pc:sldMk cId="3412846272" sldId="456"/>
            <ac:spMk id="4" creationId="{A6382E40-D1D7-50F2-E738-747F5E86251D}"/>
          </ac:spMkLst>
        </pc:spChg>
        <pc:picChg chg="mod">
          <ac:chgData name="mehmet sait özdemir" userId="dce2c172-62e6-4d50-b888-93ec6715f647" providerId="ADAL" clId="{DF685196-6F11-4C88-934E-45D2FE345B46}" dt="2024-02-24T02:55:06.214" v="1782"/>
          <ac:picMkLst>
            <pc:docMk/>
            <pc:sldMk cId="3412846272" sldId="456"/>
            <ac:picMk id="5" creationId="{8621CA32-6DD6-AD0B-6539-37F28106C6A9}"/>
          </ac:picMkLst>
        </pc:picChg>
      </pc:sldChg>
      <pc:sldChg chg="del setBg">
        <pc:chgData name="mehmet sait özdemir" userId="dce2c172-62e6-4d50-b888-93ec6715f647" providerId="ADAL" clId="{DF685196-6F11-4C88-934E-45D2FE345B46}" dt="2024-02-23T04:01:59.129" v="613" actId="47"/>
        <pc:sldMkLst>
          <pc:docMk/>
          <pc:sldMk cId="513194922" sldId="457"/>
        </pc:sldMkLst>
      </pc:sldChg>
      <pc:sldChg chg="addSp delSp modSp mod setBg">
        <pc:chgData name="mehmet sait özdemir" userId="dce2c172-62e6-4d50-b888-93ec6715f647" providerId="ADAL" clId="{DF685196-6F11-4C88-934E-45D2FE345B46}" dt="2024-02-24T02:55:13.879" v="1786"/>
        <pc:sldMkLst>
          <pc:docMk/>
          <pc:sldMk cId="1945659598" sldId="457"/>
        </pc:sldMkLst>
        <pc:spChg chg="del">
          <ac:chgData name="mehmet sait özdemir" userId="dce2c172-62e6-4d50-b888-93ec6715f647" providerId="ADAL" clId="{DF685196-6F11-4C88-934E-45D2FE345B46}" dt="2024-02-24T02:55:13.521" v="1785" actId="478"/>
          <ac:spMkLst>
            <pc:docMk/>
            <pc:sldMk cId="1945659598" sldId="45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5:13.521" v="1785" actId="478"/>
          <ac:spMkLst>
            <pc:docMk/>
            <pc:sldMk cId="1945659598" sldId="45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5:13.879" v="1786"/>
          <ac:spMkLst>
            <pc:docMk/>
            <pc:sldMk cId="1945659598" sldId="457"/>
            <ac:spMk id="4" creationId="{3260D600-9B68-A9B1-4A3C-5282A1F0E9EE}"/>
          </ac:spMkLst>
        </pc:spChg>
      </pc:sldChg>
      <pc:sldChg chg="del setBg">
        <pc:chgData name="mehmet sait özdemir" userId="dce2c172-62e6-4d50-b888-93ec6715f647" providerId="ADAL" clId="{DF685196-6F11-4C88-934E-45D2FE345B46}" dt="2024-02-23T04:01:59.129" v="613" actId="47"/>
        <pc:sldMkLst>
          <pc:docMk/>
          <pc:sldMk cId="1745414411" sldId="458"/>
        </pc:sldMkLst>
      </pc:sldChg>
      <pc:sldChg chg="del setBg">
        <pc:chgData name="mehmet sait özdemir" userId="dce2c172-62e6-4d50-b888-93ec6715f647" providerId="ADAL" clId="{DF685196-6F11-4C88-934E-45D2FE345B46}" dt="2024-02-24T02:55:22.594" v="1787" actId="47"/>
        <pc:sldMkLst>
          <pc:docMk/>
          <pc:sldMk cId="3299649864" sldId="458"/>
        </pc:sldMkLst>
      </pc:sldChg>
      <pc:sldChg chg="addSp delSp modSp mod setBg">
        <pc:chgData name="mehmet sait özdemir" userId="dce2c172-62e6-4d50-b888-93ec6715f647" providerId="ADAL" clId="{DF685196-6F11-4C88-934E-45D2FE345B46}" dt="2024-02-23T04:03:40.630" v="651" actId="20577"/>
        <pc:sldMkLst>
          <pc:docMk/>
          <pc:sldMk cId="666473403" sldId="459"/>
        </pc:sldMkLst>
        <pc:spChg chg="add mod">
          <ac:chgData name="mehmet sait özdemir" userId="dce2c172-62e6-4d50-b888-93ec6715f647" providerId="ADAL" clId="{DF685196-6F11-4C88-934E-45D2FE345B46}" dt="2024-02-23T04:02:03.980" v="616"/>
          <ac:spMkLst>
            <pc:docMk/>
            <pc:sldMk cId="666473403" sldId="459"/>
            <ac:spMk id="2" creationId="{95CE3120-7966-DA68-2330-52511E1D2E75}"/>
          </ac:spMkLst>
        </pc:spChg>
        <pc:spChg chg="add mod">
          <ac:chgData name="mehmet sait özdemir" userId="dce2c172-62e6-4d50-b888-93ec6715f647" providerId="ADAL" clId="{DF685196-6F11-4C88-934E-45D2FE345B46}" dt="2024-02-23T04:03:40.630" v="651" actId="20577"/>
          <ac:spMkLst>
            <pc:docMk/>
            <pc:sldMk cId="666473403" sldId="459"/>
            <ac:spMk id="8" creationId="{AAB4F34C-47F9-23AB-D7C7-6EA454A21718}"/>
          </ac:spMkLst>
        </pc:spChg>
        <pc:spChg chg="del">
          <ac:chgData name="mehmet sait özdemir" userId="dce2c172-62e6-4d50-b888-93ec6715f647" providerId="ADAL" clId="{DF685196-6F11-4C88-934E-45D2FE345B46}" dt="2024-02-23T04:02:03.088" v="615" actId="478"/>
          <ac:spMkLst>
            <pc:docMk/>
            <pc:sldMk cId="666473403" sldId="45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04:02:03.088" v="615" actId="478"/>
          <ac:spMkLst>
            <pc:docMk/>
            <pc:sldMk cId="666473403" sldId="459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DF685196-6F11-4C88-934E-45D2FE345B46}" dt="2024-02-23T04:02:01.544" v="614" actId="478"/>
          <ac:picMkLst>
            <pc:docMk/>
            <pc:sldMk cId="666473403" sldId="459"/>
            <ac:picMk id="3" creationId="{70094823-957B-5C64-245A-FF87D3CAA831}"/>
          </ac:picMkLst>
        </pc:picChg>
        <pc:picChg chg="add mod">
          <ac:chgData name="mehmet sait özdemir" userId="dce2c172-62e6-4d50-b888-93ec6715f647" providerId="ADAL" clId="{DF685196-6F11-4C88-934E-45D2FE345B46}" dt="2024-02-23T04:02:56.870" v="624" actId="1076"/>
          <ac:picMkLst>
            <pc:docMk/>
            <pc:sldMk cId="666473403" sldId="459"/>
            <ac:picMk id="5" creationId="{10936218-EF97-C6EC-E72E-E47AEF1E1588}"/>
          </ac:picMkLst>
        </pc:picChg>
        <pc:picChg chg="add del mod">
          <ac:chgData name="mehmet sait özdemir" userId="dce2c172-62e6-4d50-b888-93ec6715f647" providerId="ADAL" clId="{DF685196-6F11-4C88-934E-45D2FE345B46}" dt="2024-02-23T04:02:59.042" v="625" actId="478"/>
          <ac:picMkLst>
            <pc:docMk/>
            <pc:sldMk cId="666473403" sldId="459"/>
            <ac:picMk id="7" creationId="{EF1DE623-7213-2DB2-A54D-38DE3A40BCDF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13:04.272" v="665" actId="14100"/>
        <pc:sldMkLst>
          <pc:docMk/>
          <pc:sldMk cId="920402266" sldId="460"/>
        </pc:sldMkLst>
        <pc:spChg chg="add mod">
          <ac:chgData name="mehmet sait özdemir" userId="dce2c172-62e6-4d50-b888-93ec6715f647" providerId="ADAL" clId="{DF685196-6F11-4C88-934E-45D2FE345B46}" dt="2024-02-23T11:12:53.139" v="663" actId="20577"/>
          <ac:spMkLst>
            <pc:docMk/>
            <pc:sldMk cId="920402266" sldId="460"/>
            <ac:spMk id="2" creationId="{10578172-E521-9568-A5E1-8E0F462E68CC}"/>
          </ac:spMkLst>
        </pc:spChg>
        <pc:spChg chg="del">
          <ac:chgData name="mehmet sait özdemir" userId="dce2c172-62e6-4d50-b888-93ec6715f647" providerId="ADAL" clId="{DF685196-6F11-4C88-934E-45D2FE345B46}" dt="2024-02-23T11:12:44.548" v="656" actId="478"/>
          <ac:spMkLst>
            <pc:docMk/>
            <pc:sldMk cId="920402266" sldId="46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2:45.728" v="657" actId="478"/>
          <ac:spMkLst>
            <pc:docMk/>
            <pc:sldMk cId="920402266" sldId="460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13:04.272" v="665" actId="14100"/>
          <ac:picMkLst>
            <pc:docMk/>
            <pc:sldMk cId="920402266" sldId="460"/>
            <ac:picMk id="5" creationId="{629B8F06-4C0B-BD9E-A19D-DBAE5D551E8D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13:12.238" v="667"/>
        <pc:sldMkLst>
          <pc:docMk/>
          <pc:sldMk cId="3358386018" sldId="461"/>
        </pc:sldMkLst>
        <pc:spChg chg="add mod">
          <ac:chgData name="mehmet sait özdemir" userId="dce2c172-62e6-4d50-b888-93ec6715f647" providerId="ADAL" clId="{DF685196-6F11-4C88-934E-45D2FE345B46}" dt="2024-02-23T11:13:12.238" v="667"/>
          <ac:spMkLst>
            <pc:docMk/>
            <pc:sldMk cId="3358386018" sldId="461"/>
            <ac:spMk id="2" creationId="{830E277D-FEBB-E50C-F68B-8549136A8500}"/>
          </ac:spMkLst>
        </pc:spChg>
        <pc:spChg chg="del">
          <ac:chgData name="mehmet sait özdemir" userId="dce2c172-62e6-4d50-b888-93ec6715f647" providerId="ADAL" clId="{DF685196-6F11-4C88-934E-45D2FE345B46}" dt="2024-02-23T11:13:11.253" v="666" actId="478"/>
          <ac:spMkLst>
            <pc:docMk/>
            <pc:sldMk cId="3358386018" sldId="46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3:11.253" v="666" actId="478"/>
          <ac:spMkLst>
            <pc:docMk/>
            <pc:sldMk cId="3358386018" sldId="46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3:18.346" v="669"/>
        <pc:sldMkLst>
          <pc:docMk/>
          <pc:sldMk cId="2253162602" sldId="462"/>
        </pc:sldMkLst>
        <pc:spChg chg="add mod">
          <ac:chgData name="mehmet sait özdemir" userId="dce2c172-62e6-4d50-b888-93ec6715f647" providerId="ADAL" clId="{DF685196-6F11-4C88-934E-45D2FE345B46}" dt="2024-02-23T11:13:18.346" v="669"/>
          <ac:spMkLst>
            <pc:docMk/>
            <pc:sldMk cId="2253162602" sldId="462"/>
            <ac:spMk id="2" creationId="{D4504E94-3090-AA29-41B2-3038F2EA1898}"/>
          </ac:spMkLst>
        </pc:spChg>
        <pc:spChg chg="del">
          <ac:chgData name="mehmet sait özdemir" userId="dce2c172-62e6-4d50-b888-93ec6715f647" providerId="ADAL" clId="{DF685196-6F11-4C88-934E-45D2FE345B46}" dt="2024-02-23T11:13:17.259" v="668" actId="478"/>
          <ac:spMkLst>
            <pc:docMk/>
            <pc:sldMk cId="2253162602" sldId="46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3:17.259" v="668" actId="478"/>
          <ac:spMkLst>
            <pc:docMk/>
            <pc:sldMk cId="2253162602" sldId="46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13:29.254" v="670" actId="47"/>
        <pc:sldMkLst>
          <pc:docMk/>
          <pc:sldMk cId="994091319" sldId="463"/>
        </pc:sldMkLst>
      </pc:sldChg>
      <pc:sldChg chg="del setBg">
        <pc:chgData name="mehmet sait özdemir" userId="dce2c172-62e6-4d50-b888-93ec6715f647" providerId="ADAL" clId="{DF685196-6F11-4C88-934E-45D2FE345B46}" dt="2024-02-24T02:56:01.417" v="1790" actId="47"/>
        <pc:sldMkLst>
          <pc:docMk/>
          <pc:sldMk cId="2670534371" sldId="463"/>
        </pc:sldMkLst>
      </pc:sldChg>
      <pc:sldChg chg="del setBg">
        <pc:chgData name="mehmet sait özdemir" userId="dce2c172-62e6-4d50-b888-93ec6715f647" providerId="ADAL" clId="{DF685196-6F11-4C88-934E-45D2FE345B46}" dt="2024-02-23T11:13:29.254" v="670" actId="47"/>
        <pc:sldMkLst>
          <pc:docMk/>
          <pc:sldMk cId="2848182547" sldId="464"/>
        </pc:sldMkLst>
      </pc:sldChg>
      <pc:sldChg chg="del setBg">
        <pc:chgData name="mehmet sait özdemir" userId="dce2c172-62e6-4d50-b888-93ec6715f647" providerId="ADAL" clId="{DF685196-6F11-4C88-934E-45D2FE345B46}" dt="2024-02-24T02:56:01.417" v="1790" actId="47"/>
        <pc:sldMkLst>
          <pc:docMk/>
          <pc:sldMk cId="3936323048" sldId="464"/>
        </pc:sldMkLst>
      </pc:sldChg>
      <pc:sldChg chg="addSp delSp modSp mod setBg">
        <pc:chgData name="mehmet sait özdemir" userId="dce2c172-62e6-4d50-b888-93ec6715f647" providerId="ADAL" clId="{DF685196-6F11-4C88-934E-45D2FE345B46}" dt="2024-02-23T11:13:51.775" v="676"/>
        <pc:sldMkLst>
          <pc:docMk/>
          <pc:sldMk cId="1712581767" sldId="465"/>
        </pc:sldMkLst>
        <pc:spChg chg="add mod">
          <ac:chgData name="mehmet sait özdemir" userId="dce2c172-62e6-4d50-b888-93ec6715f647" providerId="ADAL" clId="{DF685196-6F11-4C88-934E-45D2FE345B46}" dt="2024-02-23T11:13:51.775" v="676"/>
          <ac:spMkLst>
            <pc:docMk/>
            <pc:sldMk cId="1712581767" sldId="465"/>
            <ac:spMk id="2" creationId="{8636ECC2-616D-F650-E8B6-886DE5ACAD85}"/>
          </ac:spMkLst>
        </pc:spChg>
        <pc:spChg chg="del">
          <ac:chgData name="mehmet sait özdemir" userId="dce2c172-62e6-4d50-b888-93ec6715f647" providerId="ADAL" clId="{DF685196-6F11-4C88-934E-45D2FE345B46}" dt="2024-02-23T11:13:50.745" v="675" actId="478"/>
          <ac:spMkLst>
            <pc:docMk/>
            <pc:sldMk cId="1712581767" sldId="46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3:50.745" v="675" actId="478"/>
          <ac:spMkLst>
            <pc:docMk/>
            <pc:sldMk cId="1712581767" sldId="465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4T02:56:01.417" v="1790" actId="47"/>
        <pc:sldMkLst>
          <pc:docMk/>
          <pc:sldMk cId="748005333" sldId="466"/>
        </pc:sldMkLst>
      </pc:sldChg>
      <pc:sldChg chg="del setBg">
        <pc:chgData name="mehmet sait özdemir" userId="dce2c172-62e6-4d50-b888-93ec6715f647" providerId="ADAL" clId="{DF685196-6F11-4C88-934E-45D2FE345B46}" dt="2024-02-23T11:14:12.084" v="677" actId="47"/>
        <pc:sldMkLst>
          <pc:docMk/>
          <pc:sldMk cId="2403080974" sldId="466"/>
        </pc:sldMkLst>
      </pc:sldChg>
      <pc:sldChg chg="del setBg">
        <pc:chgData name="mehmet sait özdemir" userId="dce2c172-62e6-4d50-b888-93ec6715f647" providerId="ADAL" clId="{DF685196-6F11-4C88-934E-45D2FE345B46}" dt="2024-02-23T11:14:12.084" v="677" actId="47"/>
        <pc:sldMkLst>
          <pc:docMk/>
          <pc:sldMk cId="2805866595" sldId="467"/>
        </pc:sldMkLst>
      </pc:sldChg>
      <pc:sldChg chg="del setBg">
        <pc:chgData name="mehmet sait özdemir" userId="dce2c172-62e6-4d50-b888-93ec6715f647" providerId="ADAL" clId="{DF685196-6F11-4C88-934E-45D2FE345B46}" dt="2024-02-24T02:56:01.417" v="1790" actId="47"/>
        <pc:sldMkLst>
          <pc:docMk/>
          <pc:sldMk cId="3650068625" sldId="467"/>
        </pc:sldMkLst>
      </pc:sldChg>
      <pc:sldChg chg="addSp delSp modSp mod setBg">
        <pc:chgData name="mehmet sait özdemir" userId="dce2c172-62e6-4d50-b888-93ec6715f647" providerId="ADAL" clId="{DF685196-6F11-4C88-934E-45D2FE345B46}" dt="2024-02-24T02:56:06.387" v="1792"/>
        <pc:sldMkLst>
          <pc:docMk/>
          <pc:sldMk cId="1136395345" sldId="468"/>
        </pc:sldMkLst>
        <pc:spChg chg="del">
          <ac:chgData name="mehmet sait özdemir" userId="dce2c172-62e6-4d50-b888-93ec6715f647" providerId="ADAL" clId="{DF685196-6F11-4C88-934E-45D2FE345B46}" dt="2024-02-24T02:56:05.935" v="1791" actId="478"/>
          <ac:spMkLst>
            <pc:docMk/>
            <pc:sldMk cId="1136395345" sldId="46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05.935" v="1791" actId="478"/>
          <ac:spMkLst>
            <pc:docMk/>
            <pc:sldMk cId="1136395345" sldId="46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06.387" v="1792"/>
          <ac:spMkLst>
            <pc:docMk/>
            <pc:sldMk cId="1136395345" sldId="468"/>
            <ac:spMk id="4" creationId="{8BD1C534-E75E-1F85-4D34-A63CA57A2277}"/>
          </ac:spMkLst>
        </pc:spChg>
      </pc:sldChg>
      <pc:sldChg chg="del setBg">
        <pc:chgData name="mehmet sait özdemir" userId="dce2c172-62e6-4d50-b888-93ec6715f647" providerId="ADAL" clId="{DF685196-6F11-4C88-934E-45D2FE345B46}" dt="2024-02-23T11:14:12.084" v="677" actId="47"/>
        <pc:sldMkLst>
          <pc:docMk/>
          <pc:sldMk cId="1330515393" sldId="468"/>
        </pc:sldMkLst>
      </pc:sldChg>
      <pc:sldChg chg="del setBg">
        <pc:chgData name="mehmet sait özdemir" userId="dce2c172-62e6-4d50-b888-93ec6715f647" providerId="ADAL" clId="{DF685196-6F11-4C88-934E-45D2FE345B46}" dt="2024-02-23T11:14:18.025" v="678" actId="47"/>
        <pc:sldMkLst>
          <pc:docMk/>
          <pc:sldMk cId="447702964" sldId="469"/>
        </pc:sldMkLst>
      </pc:sldChg>
      <pc:sldChg chg="addSp delSp modSp mod setBg">
        <pc:chgData name="mehmet sait özdemir" userId="dce2c172-62e6-4d50-b888-93ec6715f647" providerId="ADAL" clId="{DF685196-6F11-4C88-934E-45D2FE345B46}" dt="2024-02-24T02:56:14.050" v="1794"/>
        <pc:sldMkLst>
          <pc:docMk/>
          <pc:sldMk cId="2972902838" sldId="469"/>
        </pc:sldMkLst>
        <pc:spChg chg="del">
          <ac:chgData name="mehmet sait özdemir" userId="dce2c172-62e6-4d50-b888-93ec6715f647" providerId="ADAL" clId="{DF685196-6F11-4C88-934E-45D2FE345B46}" dt="2024-02-24T02:56:13.624" v="1793" actId="478"/>
          <ac:spMkLst>
            <pc:docMk/>
            <pc:sldMk cId="2972902838" sldId="46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13.624" v="1793" actId="478"/>
          <ac:spMkLst>
            <pc:docMk/>
            <pc:sldMk cId="2972902838" sldId="46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14.050" v="1794"/>
          <ac:spMkLst>
            <pc:docMk/>
            <pc:sldMk cId="2972902838" sldId="469"/>
            <ac:spMk id="4" creationId="{9C424D15-1C49-BAD8-B9C3-DA1F1DD1145D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4:25.618" v="681"/>
        <pc:sldMkLst>
          <pc:docMk/>
          <pc:sldMk cId="1343855528" sldId="470"/>
        </pc:sldMkLst>
        <pc:spChg chg="add mod">
          <ac:chgData name="mehmet sait özdemir" userId="dce2c172-62e6-4d50-b888-93ec6715f647" providerId="ADAL" clId="{DF685196-6F11-4C88-934E-45D2FE345B46}" dt="2024-02-23T11:14:25.618" v="681"/>
          <ac:spMkLst>
            <pc:docMk/>
            <pc:sldMk cId="1343855528" sldId="470"/>
            <ac:spMk id="2" creationId="{246C72A4-4C22-322F-62C9-96E1A0C4950D}"/>
          </ac:spMkLst>
        </pc:spChg>
        <pc:spChg chg="del">
          <ac:chgData name="mehmet sait özdemir" userId="dce2c172-62e6-4d50-b888-93ec6715f647" providerId="ADAL" clId="{DF685196-6F11-4C88-934E-45D2FE345B46}" dt="2024-02-23T11:14:24.728" v="680" actId="478"/>
          <ac:spMkLst>
            <pc:docMk/>
            <pc:sldMk cId="1343855528" sldId="47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4:22.170" v="679" actId="478"/>
          <ac:spMkLst>
            <pc:docMk/>
            <pc:sldMk cId="1343855528" sldId="47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4:32.610" v="684"/>
        <pc:sldMkLst>
          <pc:docMk/>
          <pc:sldMk cId="4046207777" sldId="471"/>
        </pc:sldMkLst>
        <pc:spChg chg="add mod">
          <ac:chgData name="mehmet sait özdemir" userId="dce2c172-62e6-4d50-b888-93ec6715f647" providerId="ADAL" clId="{DF685196-6F11-4C88-934E-45D2FE345B46}" dt="2024-02-23T11:14:32.610" v="684"/>
          <ac:spMkLst>
            <pc:docMk/>
            <pc:sldMk cId="4046207777" sldId="471"/>
            <ac:spMk id="2" creationId="{697A737D-0D10-55EA-D0A9-8E391CB6D054}"/>
          </ac:spMkLst>
        </pc:spChg>
        <pc:spChg chg="del">
          <ac:chgData name="mehmet sait özdemir" userId="dce2c172-62e6-4d50-b888-93ec6715f647" providerId="ADAL" clId="{DF685196-6F11-4C88-934E-45D2FE345B46}" dt="2024-02-23T11:14:31.797" v="683" actId="478"/>
          <ac:spMkLst>
            <pc:docMk/>
            <pc:sldMk cId="4046207777" sldId="47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4:30.338" v="682" actId="478"/>
          <ac:spMkLst>
            <pc:docMk/>
            <pc:sldMk cId="4046207777" sldId="47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4:39.792" v="687"/>
        <pc:sldMkLst>
          <pc:docMk/>
          <pc:sldMk cId="3987070631" sldId="472"/>
        </pc:sldMkLst>
        <pc:spChg chg="add mod">
          <ac:chgData name="mehmet sait özdemir" userId="dce2c172-62e6-4d50-b888-93ec6715f647" providerId="ADAL" clId="{DF685196-6F11-4C88-934E-45D2FE345B46}" dt="2024-02-23T11:14:39.792" v="687"/>
          <ac:spMkLst>
            <pc:docMk/>
            <pc:sldMk cId="3987070631" sldId="472"/>
            <ac:spMk id="2" creationId="{B8642A1E-B460-9070-1082-B69DF03868E8}"/>
          </ac:spMkLst>
        </pc:spChg>
        <pc:spChg chg="del">
          <ac:chgData name="mehmet sait özdemir" userId="dce2c172-62e6-4d50-b888-93ec6715f647" providerId="ADAL" clId="{DF685196-6F11-4C88-934E-45D2FE345B46}" dt="2024-02-23T11:14:38.955" v="686" actId="478"/>
          <ac:spMkLst>
            <pc:docMk/>
            <pc:sldMk cId="3987070631" sldId="47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4:37.763" v="685" actId="478"/>
          <ac:spMkLst>
            <pc:docMk/>
            <pc:sldMk cId="3987070631" sldId="47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5:17.512" v="692"/>
        <pc:sldMkLst>
          <pc:docMk/>
          <pc:sldMk cId="937234860" sldId="473"/>
        </pc:sldMkLst>
        <pc:spChg chg="add mod">
          <ac:chgData name="mehmet sait özdemir" userId="dce2c172-62e6-4d50-b888-93ec6715f647" providerId="ADAL" clId="{DF685196-6F11-4C88-934E-45D2FE345B46}" dt="2024-02-23T11:15:11.375" v="691"/>
          <ac:spMkLst>
            <pc:docMk/>
            <pc:sldMk cId="937234860" sldId="473"/>
            <ac:spMk id="2" creationId="{FA658918-8DA4-79F2-5899-9D210005FFA4}"/>
          </ac:spMkLst>
        </pc:spChg>
        <pc:spChg chg="del mod">
          <ac:chgData name="mehmet sait özdemir" userId="dce2c172-62e6-4d50-b888-93ec6715f647" providerId="ADAL" clId="{DF685196-6F11-4C88-934E-45D2FE345B46}" dt="2024-02-23T11:14:49.733" v="690" actId="478"/>
          <ac:spMkLst>
            <pc:docMk/>
            <pc:sldMk cId="937234860" sldId="47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4:48.381" v="688" actId="478"/>
          <ac:spMkLst>
            <pc:docMk/>
            <pc:sldMk cId="937234860" sldId="473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15:17.512" v="692"/>
          <ac:picMkLst>
            <pc:docMk/>
            <pc:sldMk cId="937234860" sldId="473"/>
            <ac:picMk id="3" creationId="{DE4024B6-5B48-5462-667B-304A6A8343D6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15:23.029" v="694"/>
        <pc:sldMkLst>
          <pc:docMk/>
          <pc:sldMk cId="583740520" sldId="474"/>
        </pc:sldMkLst>
        <pc:spChg chg="add mod">
          <ac:chgData name="mehmet sait özdemir" userId="dce2c172-62e6-4d50-b888-93ec6715f647" providerId="ADAL" clId="{DF685196-6F11-4C88-934E-45D2FE345B46}" dt="2024-02-23T11:15:23.029" v="694"/>
          <ac:spMkLst>
            <pc:docMk/>
            <pc:sldMk cId="583740520" sldId="474"/>
            <ac:spMk id="2" creationId="{A9B3129C-0857-B12B-88A6-870635441253}"/>
          </ac:spMkLst>
        </pc:spChg>
        <pc:spChg chg="del">
          <ac:chgData name="mehmet sait özdemir" userId="dce2c172-62e6-4d50-b888-93ec6715f647" providerId="ADAL" clId="{DF685196-6F11-4C88-934E-45D2FE345B46}" dt="2024-02-23T11:15:22.635" v="693" actId="478"/>
          <ac:spMkLst>
            <pc:docMk/>
            <pc:sldMk cId="583740520" sldId="47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5:22.635" v="693" actId="478"/>
          <ac:spMkLst>
            <pc:docMk/>
            <pc:sldMk cId="583740520" sldId="47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6:45.994" v="1806"/>
        <pc:sldMkLst>
          <pc:docMk/>
          <pc:sldMk cId="2079894152" sldId="475"/>
        </pc:sldMkLst>
        <pc:spChg chg="del">
          <ac:chgData name="mehmet sait özdemir" userId="dce2c172-62e6-4d50-b888-93ec6715f647" providerId="ADAL" clId="{DF685196-6F11-4C88-934E-45D2FE345B46}" dt="2024-02-24T02:56:45.601" v="1805" actId="478"/>
          <ac:spMkLst>
            <pc:docMk/>
            <pc:sldMk cId="2079894152" sldId="47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45.601" v="1805" actId="478"/>
          <ac:spMkLst>
            <pc:docMk/>
            <pc:sldMk cId="2079894152" sldId="47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45.994" v="1806"/>
          <ac:spMkLst>
            <pc:docMk/>
            <pc:sldMk cId="2079894152" sldId="475"/>
            <ac:spMk id="4" creationId="{E3CC4E3F-DCF8-8981-4F13-64D020E75B32}"/>
          </ac:spMkLst>
        </pc:spChg>
      </pc:sldChg>
      <pc:sldChg chg="del setBg">
        <pc:chgData name="mehmet sait özdemir" userId="dce2c172-62e6-4d50-b888-93ec6715f647" providerId="ADAL" clId="{DF685196-6F11-4C88-934E-45D2FE345B46}" dt="2024-02-23T11:15:29.953" v="695" actId="47"/>
        <pc:sldMkLst>
          <pc:docMk/>
          <pc:sldMk cId="3015891391" sldId="475"/>
        </pc:sldMkLst>
      </pc:sldChg>
      <pc:sldChg chg="addSp delSp modSp mod setBg">
        <pc:chgData name="mehmet sait özdemir" userId="dce2c172-62e6-4d50-b888-93ec6715f647" providerId="ADAL" clId="{DF685196-6F11-4C88-934E-45D2FE345B46}" dt="2024-02-24T02:56:49.511" v="1808"/>
        <pc:sldMkLst>
          <pc:docMk/>
          <pc:sldMk cId="1450728726" sldId="476"/>
        </pc:sldMkLst>
        <pc:spChg chg="del">
          <ac:chgData name="mehmet sait özdemir" userId="dce2c172-62e6-4d50-b888-93ec6715f647" providerId="ADAL" clId="{DF685196-6F11-4C88-934E-45D2FE345B46}" dt="2024-02-24T02:56:49.154" v="1807" actId="478"/>
          <ac:spMkLst>
            <pc:docMk/>
            <pc:sldMk cId="1450728726" sldId="47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49.154" v="1807" actId="478"/>
          <ac:spMkLst>
            <pc:docMk/>
            <pc:sldMk cId="1450728726" sldId="47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49.511" v="1808"/>
          <ac:spMkLst>
            <pc:docMk/>
            <pc:sldMk cId="1450728726" sldId="476"/>
            <ac:spMk id="4" creationId="{6B33DC73-25CD-7E08-9A35-080596B1E315}"/>
          </ac:spMkLst>
        </pc:spChg>
      </pc:sldChg>
      <pc:sldChg chg="del setBg">
        <pc:chgData name="mehmet sait özdemir" userId="dce2c172-62e6-4d50-b888-93ec6715f647" providerId="ADAL" clId="{DF685196-6F11-4C88-934E-45D2FE345B46}" dt="2024-02-23T11:15:29.953" v="695" actId="47"/>
        <pc:sldMkLst>
          <pc:docMk/>
          <pc:sldMk cId="2588573825" sldId="476"/>
        </pc:sldMkLst>
      </pc:sldChg>
      <pc:sldChg chg="del setBg">
        <pc:chgData name="mehmet sait özdemir" userId="dce2c172-62e6-4d50-b888-93ec6715f647" providerId="ADAL" clId="{DF685196-6F11-4C88-934E-45D2FE345B46}" dt="2024-02-23T11:15:29.953" v="695" actId="47"/>
        <pc:sldMkLst>
          <pc:docMk/>
          <pc:sldMk cId="2702978673" sldId="477"/>
        </pc:sldMkLst>
      </pc:sldChg>
      <pc:sldChg chg="addSp delSp modSp mod setBg">
        <pc:chgData name="mehmet sait özdemir" userId="dce2c172-62e6-4d50-b888-93ec6715f647" providerId="ADAL" clId="{DF685196-6F11-4C88-934E-45D2FE345B46}" dt="2024-02-24T02:56:55.107" v="1810"/>
        <pc:sldMkLst>
          <pc:docMk/>
          <pc:sldMk cId="2939205894" sldId="477"/>
        </pc:sldMkLst>
        <pc:spChg chg="del">
          <ac:chgData name="mehmet sait özdemir" userId="dce2c172-62e6-4d50-b888-93ec6715f647" providerId="ADAL" clId="{DF685196-6F11-4C88-934E-45D2FE345B46}" dt="2024-02-24T02:56:54.668" v="1809" actId="478"/>
          <ac:spMkLst>
            <pc:docMk/>
            <pc:sldMk cId="2939205894" sldId="47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54.668" v="1809" actId="478"/>
          <ac:spMkLst>
            <pc:docMk/>
            <pc:sldMk cId="2939205894" sldId="47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55.107" v="1810"/>
          <ac:spMkLst>
            <pc:docMk/>
            <pc:sldMk cId="2939205894" sldId="477"/>
            <ac:spMk id="4" creationId="{3584EFC9-5B5F-55EA-6EDC-D016D67F6851}"/>
          </ac:spMkLst>
        </pc:spChg>
      </pc:sldChg>
      <pc:sldChg chg="del setBg">
        <pc:chgData name="mehmet sait özdemir" userId="dce2c172-62e6-4d50-b888-93ec6715f647" providerId="ADAL" clId="{DF685196-6F11-4C88-934E-45D2FE345B46}" dt="2024-02-24T02:58:04.843" v="1811" actId="47"/>
        <pc:sldMkLst>
          <pc:docMk/>
          <pc:sldMk cId="555600162" sldId="478"/>
        </pc:sldMkLst>
      </pc:sldChg>
      <pc:sldChg chg="del setBg">
        <pc:chgData name="mehmet sait özdemir" userId="dce2c172-62e6-4d50-b888-93ec6715f647" providerId="ADAL" clId="{DF685196-6F11-4C88-934E-45D2FE345B46}" dt="2024-02-23T11:15:29.953" v="695" actId="47"/>
        <pc:sldMkLst>
          <pc:docMk/>
          <pc:sldMk cId="1259611397" sldId="478"/>
        </pc:sldMkLst>
      </pc:sldChg>
      <pc:sldChg chg="addSp delSp modSp mod setBg">
        <pc:chgData name="mehmet sait özdemir" userId="dce2c172-62e6-4d50-b888-93ec6715f647" providerId="ADAL" clId="{DF685196-6F11-4C88-934E-45D2FE345B46}" dt="2024-02-23T11:15:36.440" v="698"/>
        <pc:sldMkLst>
          <pc:docMk/>
          <pc:sldMk cId="4208585864" sldId="479"/>
        </pc:sldMkLst>
        <pc:spChg chg="add mod">
          <ac:chgData name="mehmet sait özdemir" userId="dce2c172-62e6-4d50-b888-93ec6715f647" providerId="ADAL" clId="{DF685196-6F11-4C88-934E-45D2FE345B46}" dt="2024-02-23T11:15:36.440" v="698"/>
          <ac:spMkLst>
            <pc:docMk/>
            <pc:sldMk cId="4208585864" sldId="479"/>
            <ac:spMk id="2" creationId="{884C0F54-0EBB-B433-26C6-205ECB5ADC16}"/>
          </ac:spMkLst>
        </pc:spChg>
        <pc:spChg chg="del">
          <ac:chgData name="mehmet sait özdemir" userId="dce2c172-62e6-4d50-b888-93ec6715f647" providerId="ADAL" clId="{DF685196-6F11-4C88-934E-45D2FE345B46}" dt="2024-02-23T11:15:36.083" v="697" actId="478"/>
          <ac:spMkLst>
            <pc:docMk/>
            <pc:sldMk cId="4208585864" sldId="47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5:34.981" v="696" actId="478"/>
          <ac:spMkLst>
            <pc:docMk/>
            <pc:sldMk cId="4208585864" sldId="47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5:43.429" v="702" actId="1036"/>
        <pc:sldMkLst>
          <pc:docMk/>
          <pc:sldMk cId="283376682" sldId="480"/>
        </pc:sldMkLst>
        <pc:spChg chg="add mod">
          <ac:chgData name="mehmet sait özdemir" userId="dce2c172-62e6-4d50-b888-93ec6715f647" providerId="ADAL" clId="{DF685196-6F11-4C88-934E-45D2FE345B46}" dt="2024-02-23T11:15:43.429" v="702" actId="1036"/>
          <ac:spMkLst>
            <pc:docMk/>
            <pc:sldMk cId="283376682" sldId="480"/>
            <ac:spMk id="2" creationId="{A8BC8818-0D57-829C-7353-2E5C1AA8EED8}"/>
          </ac:spMkLst>
        </pc:spChg>
        <pc:spChg chg="del mod">
          <ac:chgData name="mehmet sait özdemir" userId="dce2c172-62e6-4d50-b888-93ec6715f647" providerId="ADAL" clId="{DF685196-6F11-4C88-934E-45D2FE345B46}" dt="2024-02-23T11:15:41.992" v="700" actId="478"/>
          <ac:spMkLst>
            <pc:docMk/>
            <pc:sldMk cId="283376682" sldId="48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5:41.992" v="700" actId="478"/>
          <ac:spMkLst>
            <pc:docMk/>
            <pc:sldMk cId="283376682" sldId="48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5:47.539" v="704"/>
        <pc:sldMkLst>
          <pc:docMk/>
          <pc:sldMk cId="1701743874" sldId="481"/>
        </pc:sldMkLst>
        <pc:spChg chg="add mod">
          <ac:chgData name="mehmet sait özdemir" userId="dce2c172-62e6-4d50-b888-93ec6715f647" providerId="ADAL" clId="{DF685196-6F11-4C88-934E-45D2FE345B46}" dt="2024-02-23T11:15:47.539" v="704"/>
          <ac:spMkLst>
            <pc:docMk/>
            <pc:sldMk cId="1701743874" sldId="481"/>
            <ac:spMk id="2" creationId="{52895325-DEB0-3800-7EF0-6CA4C588E454}"/>
          </ac:spMkLst>
        </pc:spChg>
        <pc:spChg chg="del">
          <ac:chgData name="mehmet sait özdemir" userId="dce2c172-62e6-4d50-b888-93ec6715f647" providerId="ADAL" clId="{DF685196-6F11-4C88-934E-45D2FE345B46}" dt="2024-02-23T11:15:47.115" v="703" actId="478"/>
          <ac:spMkLst>
            <pc:docMk/>
            <pc:sldMk cId="1701743874" sldId="48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5:47.115" v="703" actId="478"/>
          <ac:spMkLst>
            <pc:docMk/>
            <pc:sldMk cId="1701743874" sldId="48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5:51.530" v="706"/>
        <pc:sldMkLst>
          <pc:docMk/>
          <pc:sldMk cId="379118415" sldId="482"/>
        </pc:sldMkLst>
        <pc:spChg chg="add mod">
          <ac:chgData name="mehmet sait özdemir" userId="dce2c172-62e6-4d50-b888-93ec6715f647" providerId="ADAL" clId="{DF685196-6F11-4C88-934E-45D2FE345B46}" dt="2024-02-23T11:15:51.530" v="706"/>
          <ac:spMkLst>
            <pc:docMk/>
            <pc:sldMk cId="379118415" sldId="482"/>
            <ac:spMk id="2" creationId="{2F9B1057-B352-A6DA-4111-31F4269185C6}"/>
          </ac:spMkLst>
        </pc:spChg>
        <pc:spChg chg="del">
          <ac:chgData name="mehmet sait özdemir" userId="dce2c172-62e6-4d50-b888-93ec6715f647" providerId="ADAL" clId="{DF685196-6F11-4C88-934E-45D2FE345B46}" dt="2024-02-23T11:15:50.420" v="705" actId="478"/>
          <ac:spMkLst>
            <pc:docMk/>
            <pc:sldMk cId="379118415" sldId="48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5:50.420" v="705" actId="478"/>
          <ac:spMkLst>
            <pc:docMk/>
            <pc:sldMk cId="379118415" sldId="48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6:00.599" v="710" actId="1035"/>
        <pc:sldMkLst>
          <pc:docMk/>
          <pc:sldMk cId="3959173299" sldId="483"/>
        </pc:sldMkLst>
        <pc:spChg chg="add mod">
          <ac:chgData name="mehmet sait özdemir" userId="dce2c172-62e6-4d50-b888-93ec6715f647" providerId="ADAL" clId="{DF685196-6F11-4C88-934E-45D2FE345B46}" dt="2024-02-23T11:16:00.599" v="710" actId="1035"/>
          <ac:spMkLst>
            <pc:docMk/>
            <pc:sldMk cId="3959173299" sldId="483"/>
            <ac:spMk id="2" creationId="{06B74224-80F7-0B92-DBE0-508715921E9D}"/>
          </ac:spMkLst>
        </pc:spChg>
        <pc:spChg chg="del">
          <ac:chgData name="mehmet sait özdemir" userId="dce2c172-62e6-4d50-b888-93ec6715f647" providerId="ADAL" clId="{DF685196-6F11-4C88-934E-45D2FE345B46}" dt="2024-02-23T11:15:57.721" v="707" actId="478"/>
          <ac:spMkLst>
            <pc:docMk/>
            <pc:sldMk cId="3959173299" sldId="48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5:57.721" v="707" actId="478"/>
          <ac:spMkLst>
            <pc:docMk/>
            <pc:sldMk cId="3959173299" sldId="48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6:08.713" v="713"/>
        <pc:sldMkLst>
          <pc:docMk/>
          <pc:sldMk cId="3408470147" sldId="484"/>
        </pc:sldMkLst>
        <pc:spChg chg="add mod">
          <ac:chgData name="mehmet sait özdemir" userId="dce2c172-62e6-4d50-b888-93ec6715f647" providerId="ADAL" clId="{DF685196-6F11-4C88-934E-45D2FE345B46}" dt="2024-02-23T11:16:04.461" v="712"/>
          <ac:spMkLst>
            <pc:docMk/>
            <pc:sldMk cId="3408470147" sldId="484"/>
            <ac:spMk id="2" creationId="{C13DAB84-C426-BBAD-2BFD-6003A2535EFF}"/>
          </ac:spMkLst>
        </pc:spChg>
        <pc:spChg chg="del">
          <ac:chgData name="mehmet sait özdemir" userId="dce2c172-62e6-4d50-b888-93ec6715f647" providerId="ADAL" clId="{DF685196-6F11-4C88-934E-45D2FE345B46}" dt="2024-02-23T11:16:03.383" v="711" actId="478"/>
          <ac:spMkLst>
            <pc:docMk/>
            <pc:sldMk cId="3408470147" sldId="48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6:03.383" v="711" actId="478"/>
          <ac:spMkLst>
            <pc:docMk/>
            <pc:sldMk cId="3408470147" sldId="484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16:08.713" v="713"/>
          <ac:picMkLst>
            <pc:docMk/>
            <pc:sldMk cId="3408470147" sldId="484"/>
            <ac:picMk id="3" creationId="{CBE57F91-A8BC-5D86-BED3-CE56E830C2DD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16:17.488" v="715"/>
        <pc:sldMkLst>
          <pc:docMk/>
          <pc:sldMk cId="3805084703" sldId="485"/>
        </pc:sldMkLst>
        <pc:spChg chg="add mod">
          <ac:chgData name="mehmet sait özdemir" userId="dce2c172-62e6-4d50-b888-93ec6715f647" providerId="ADAL" clId="{DF685196-6F11-4C88-934E-45D2FE345B46}" dt="2024-02-23T11:16:17.488" v="715"/>
          <ac:spMkLst>
            <pc:docMk/>
            <pc:sldMk cId="3805084703" sldId="485"/>
            <ac:spMk id="2" creationId="{5D86E826-541C-3A84-F7D5-708F5D31E802}"/>
          </ac:spMkLst>
        </pc:spChg>
        <pc:spChg chg="del">
          <ac:chgData name="mehmet sait özdemir" userId="dce2c172-62e6-4d50-b888-93ec6715f647" providerId="ADAL" clId="{DF685196-6F11-4C88-934E-45D2FE345B46}" dt="2024-02-23T11:16:16.795" v="714" actId="478"/>
          <ac:spMkLst>
            <pc:docMk/>
            <pc:sldMk cId="3805084703" sldId="48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6:16.795" v="714" actId="478"/>
          <ac:spMkLst>
            <pc:docMk/>
            <pc:sldMk cId="3805084703" sldId="48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6:27.554" v="718"/>
        <pc:sldMkLst>
          <pc:docMk/>
          <pc:sldMk cId="2617597621" sldId="486"/>
        </pc:sldMkLst>
        <pc:spChg chg="add mod">
          <ac:chgData name="mehmet sait özdemir" userId="dce2c172-62e6-4d50-b888-93ec6715f647" providerId="ADAL" clId="{DF685196-6F11-4C88-934E-45D2FE345B46}" dt="2024-02-23T11:16:22.971" v="717"/>
          <ac:spMkLst>
            <pc:docMk/>
            <pc:sldMk cId="2617597621" sldId="486"/>
            <ac:spMk id="2" creationId="{0DACBCD4-5452-AD5D-0389-5164480FDCC8}"/>
          </ac:spMkLst>
        </pc:spChg>
        <pc:spChg chg="del">
          <ac:chgData name="mehmet sait özdemir" userId="dce2c172-62e6-4d50-b888-93ec6715f647" providerId="ADAL" clId="{DF685196-6F11-4C88-934E-45D2FE345B46}" dt="2024-02-23T11:16:22.234" v="716" actId="478"/>
          <ac:spMkLst>
            <pc:docMk/>
            <pc:sldMk cId="2617597621" sldId="48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6:22.234" v="716" actId="478"/>
          <ac:spMkLst>
            <pc:docMk/>
            <pc:sldMk cId="2617597621" sldId="486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16:27.554" v="718"/>
          <ac:picMkLst>
            <pc:docMk/>
            <pc:sldMk cId="2617597621" sldId="486"/>
            <ac:picMk id="3" creationId="{25189835-B31B-108B-C844-4BAE915E81CF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16:32.314" v="720"/>
        <pc:sldMkLst>
          <pc:docMk/>
          <pc:sldMk cId="318176391" sldId="487"/>
        </pc:sldMkLst>
        <pc:spChg chg="add mod">
          <ac:chgData name="mehmet sait özdemir" userId="dce2c172-62e6-4d50-b888-93ec6715f647" providerId="ADAL" clId="{DF685196-6F11-4C88-934E-45D2FE345B46}" dt="2024-02-23T11:16:32.314" v="720"/>
          <ac:spMkLst>
            <pc:docMk/>
            <pc:sldMk cId="318176391" sldId="487"/>
            <ac:spMk id="2" creationId="{8630CC68-8D3B-AF7C-1492-EA322F8A3B08}"/>
          </ac:spMkLst>
        </pc:spChg>
        <pc:spChg chg="del">
          <ac:chgData name="mehmet sait özdemir" userId="dce2c172-62e6-4d50-b888-93ec6715f647" providerId="ADAL" clId="{DF685196-6F11-4C88-934E-45D2FE345B46}" dt="2024-02-23T11:16:31.603" v="719" actId="478"/>
          <ac:spMkLst>
            <pc:docMk/>
            <pc:sldMk cId="318176391" sldId="48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6:31.603" v="719" actId="478"/>
          <ac:spMkLst>
            <pc:docMk/>
            <pc:sldMk cId="318176391" sldId="48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8:57.673" v="1825"/>
        <pc:sldMkLst>
          <pc:docMk/>
          <pc:sldMk cId="258933698" sldId="488"/>
        </pc:sldMkLst>
        <pc:spChg chg="del">
          <ac:chgData name="mehmet sait özdemir" userId="dce2c172-62e6-4d50-b888-93ec6715f647" providerId="ADAL" clId="{DF685196-6F11-4C88-934E-45D2FE345B46}" dt="2024-02-24T02:58:56.482" v="1824" actId="478"/>
          <ac:spMkLst>
            <pc:docMk/>
            <pc:sldMk cId="258933698" sldId="48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8:56.482" v="1824" actId="478"/>
          <ac:spMkLst>
            <pc:docMk/>
            <pc:sldMk cId="258933698" sldId="48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8:57.673" v="1825"/>
          <ac:spMkLst>
            <pc:docMk/>
            <pc:sldMk cId="258933698" sldId="488"/>
            <ac:spMk id="4" creationId="{3E9F54ED-BE78-1C2A-5585-D5A10C05E06E}"/>
          </ac:spMkLst>
        </pc:spChg>
      </pc:sldChg>
      <pc:sldChg chg="del setBg">
        <pc:chgData name="mehmet sait özdemir" userId="dce2c172-62e6-4d50-b888-93ec6715f647" providerId="ADAL" clId="{DF685196-6F11-4C88-934E-45D2FE345B46}" dt="2024-02-23T11:16:40.360" v="721" actId="47"/>
        <pc:sldMkLst>
          <pc:docMk/>
          <pc:sldMk cId="2555521594" sldId="488"/>
        </pc:sldMkLst>
      </pc:sldChg>
      <pc:sldChg chg="del setBg">
        <pc:chgData name="mehmet sait özdemir" userId="dce2c172-62e6-4d50-b888-93ec6715f647" providerId="ADAL" clId="{DF685196-6F11-4C88-934E-45D2FE345B46}" dt="2024-02-23T11:16:40.360" v="721" actId="47"/>
        <pc:sldMkLst>
          <pc:docMk/>
          <pc:sldMk cId="4731859" sldId="489"/>
        </pc:sldMkLst>
      </pc:sldChg>
      <pc:sldChg chg="addSp delSp modSp mod setBg">
        <pc:chgData name="mehmet sait özdemir" userId="dce2c172-62e6-4d50-b888-93ec6715f647" providerId="ADAL" clId="{DF685196-6F11-4C88-934E-45D2FE345B46}" dt="2024-02-24T02:59:04.303" v="1827"/>
        <pc:sldMkLst>
          <pc:docMk/>
          <pc:sldMk cId="402668392" sldId="489"/>
        </pc:sldMkLst>
        <pc:spChg chg="del">
          <ac:chgData name="mehmet sait özdemir" userId="dce2c172-62e6-4d50-b888-93ec6715f647" providerId="ADAL" clId="{DF685196-6F11-4C88-934E-45D2FE345B46}" dt="2024-02-24T02:59:03.951" v="1826" actId="478"/>
          <ac:spMkLst>
            <pc:docMk/>
            <pc:sldMk cId="402668392" sldId="48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03.951" v="1826" actId="478"/>
          <ac:spMkLst>
            <pc:docMk/>
            <pc:sldMk cId="402668392" sldId="48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9:04.303" v="1827"/>
          <ac:spMkLst>
            <pc:docMk/>
            <pc:sldMk cId="402668392" sldId="489"/>
            <ac:spMk id="4" creationId="{B6F1FB8D-C498-609A-4B5F-2A4A84E6678A}"/>
          </ac:spMkLst>
        </pc:spChg>
      </pc:sldChg>
      <pc:sldChg chg="del setBg">
        <pc:chgData name="mehmet sait özdemir" userId="dce2c172-62e6-4d50-b888-93ec6715f647" providerId="ADAL" clId="{DF685196-6F11-4C88-934E-45D2FE345B46}" dt="2024-02-23T11:16:40.360" v="721" actId="47"/>
        <pc:sldMkLst>
          <pc:docMk/>
          <pc:sldMk cId="2391132543" sldId="490"/>
        </pc:sldMkLst>
      </pc:sldChg>
      <pc:sldChg chg="addSp delSp modSp mod setBg">
        <pc:chgData name="mehmet sait özdemir" userId="dce2c172-62e6-4d50-b888-93ec6715f647" providerId="ADAL" clId="{DF685196-6F11-4C88-934E-45D2FE345B46}" dt="2024-02-24T02:59:10.268" v="1829"/>
        <pc:sldMkLst>
          <pc:docMk/>
          <pc:sldMk cId="3997699987" sldId="490"/>
        </pc:sldMkLst>
        <pc:spChg chg="del">
          <ac:chgData name="mehmet sait özdemir" userId="dce2c172-62e6-4d50-b888-93ec6715f647" providerId="ADAL" clId="{DF685196-6F11-4C88-934E-45D2FE345B46}" dt="2024-02-24T02:59:09.925" v="1828" actId="478"/>
          <ac:spMkLst>
            <pc:docMk/>
            <pc:sldMk cId="3997699987" sldId="49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09.925" v="1828" actId="478"/>
          <ac:spMkLst>
            <pc:docMk/>
            <pc:sldMk cId="3997699987" sldId="49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9:10.268" v="1829"/>
          <ac:spMkLst>
            <pc:docMk/>
            <pc:sldMk cId="3997699987" sldId="490"/>
            <ac:spMk id="4" creationId="{F0E9FEBB-6233-5717-5B77-E45B51882970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6:57.102" v="726"/>
        <pc:sldMkLst>
          <pc:docMk/>
          <pc:sldMk cId="367305654" sldId="491"/>
        </pc:sldMkLst>
        <pc:spChg chg="add mod">
          <ac:chgData name="mehmet sait özdemir" userId="dce2c172-62e6-4d50-b888-93ec6715f647" providerId="ADAL" clId="{DF685196-6F11-4C88-934E-45D2FE345B46}" dt="2024-02-23T11:16:57.102" v="726"/>
          <ac:spMkLst>
            <pc:docMk/>
            <pc:sldMk cId="367305654" sldId="491"/>
            <ac:spMk id="2" creationId="{6E96796F-3A49-D751-D9CC-76FEEC6BE59D}"/>
          </ac:spMkLst>
        </pc:spChg>
        <pc:spChg chg="del">
          <ac:chgData name="mehmet sait özdemir" userId="dce2c172-62e6-4d50-b888-93ec6715f647" providerId="ADAL" clId="{DF685196-6F11-4C88-934E-45D2FE345B46}" dt="2024-02-23T11:16:56.202" v="725" actId="478"/>
          <ac:spMkLst>
            <pc:docMk/>
            <pc:sldMk cId="367305654" sldId="49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6:56.202" v="725" actId="478"/>
          <ac:spMkLst>
            <pc:docMk/>
            <pc:sldMk cId="367305654" sldId="491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17:05.968" v="727" actId="47"/>
        <pc:sldMkLst>
          <pc:docMk/>
          <pc:sldMk cId="1053611000" sldId="492"/>
        </pc:sldMkLst>
      </pc:sldChg>
      <pc:sldChg chg="del setBg">
        <pc:chgData name="mehmet sait özdemir" userId="dce2c172-62e6-4d50-b888-93ec6715f647" providerId="ADAL" clId="{DF685196-6F11-4C88-934E-45D2FE345B46}" dt="2024-02-24T02:59:19.283" v="1830" actId="47"/>
        <pc:sldMkLst>
          <pc:docMk/>
          <pc:sldMk cId="4140722466" sldId="492"/>
        </pc:sldMkLst>
      </pc:sldChg>
      <pc:sldChg chg="addSp delSp modSp mod setBg">
        <pc:chgData name="mehmet sait özdemir" userId="dce2c172-62e6-4d50-b888-93ec6715f647" providerId="ADAL" clId="{DF685196-6F11-4C88-934E-45D2FE345B46}" dt="2024-02-24T02:59:23.284" v="1832"/>
        <pc:sldMkLst>
          <pc:docMk/>
          <pc:sldMk cId="1571522661" sldId="493"/>
        </pc:sldMkLst>
        <pc:spChg chg="del">
          <ac:chgData name="mehmet sait özdemir" userId="dce2c172-62e6-4d50-b888-93ec6715f647" providerId="ADAL" clId="{DF685196-6F11-4C88-934E-45D2FE345B46}" dt="2024-02-24T02:59:22.868" v="1831" actId="478"/>
          <ac:spMkLst>
            <pc:docMk/>
            <pc:sldMk cId="1571522661" sldId="49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22.868" v="1831" actId="478"/>
          <ac:spMkLst>
            <pc:docMk/>
            <pc:sldMk cId="1571522661" sldId="49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9:23.284" v="1832"/>
          <ac:spMkLst>
            <pc:docMk/>
            <pc:sldMk cId="1571522661" sldId="493"/>
            <ac:spMk id="4" creationId="{97863ACE-68EF-241D-D413-B33369A3BA82}"/>
          </ac:spMkLst>
        </pc:spChg>
      </pc:sldChg>
      <pc:sldChg chg="del setBg">
        <pc:chgData name="mehmet sait özdemir" userId="dce2c172-62e6-4d50-b888-93ec6715f647" providerId="ADAL" clId="{DF685196-6F11-4C88-934E-45D2FE345B46}" dt="2024-02-23T11:17:05.968" v="727" actId="47"/>
        <pc:sldMkLst>
          <pc:docMk/>
          <pc:sldMk cId="3669646332" sldId="493"/>
        </pc:sldMkLst>
      </pc:sldChg>
      <pc:sldChg chg="addSp delSp modSp mod setBg">
        <pc:chgData name="mehmet sait özdemir" userId="dce2c172-62e6-4d50-b888-93ec6715f647" providerId="ADAL" clId="{DF685196-6F11-4C88-934E-45D2FE345B46}" dt="2024-02-24T02:59:27.501" v="1834"/>
        <pc:sldMkLst>
          <pc:docMk/>
          <pc:sldMk cId="1852801339" sldId="494"/>
        </pc:sldMkLst>
        <pc:spChg chg="del">
          <ac:chgData name="mehmet sait özdemir" userId="dce2c172-62e6-4d50-b888-93ec6715f647" providerId="ADAL" clId="{DF685196-6F11-4C88-934E-45D2FE345B46}" dt="2024-02-24T02:59:27.074" v="1833" actId="478"/>
          <ac:spMkLst>
            <pc:docMk/>
            <pc:sldMk cId="1852801339" sldId="494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27.074" v="1833" actId="478"/>
          <ac:spMkLst>
            <pc:docMk/>
            <pc:sldMk cId="1852801339" sldId="494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9:27.501" v="1834"/>
          <ac:spMkLst>
            <pc:docMk/>
            <pc:sldMk cId="1852801339" sldId="494"/>
            <ac:spMk id="4" creationId="{8F2F0F3C-97A8-553D-34F2-8D2150669E63}"/>
          </ac:spMkLst>
        </pc:spChg>
      </pc:sldChg>
      <pc:sldChg chg="del setBg">
        <pc:chgData name="mehmet sait özdemir" userId="dce2c172-62e6-4d50-b888-93ec6715f647" providerId="ADAL" clId="{DF685196-6F11-4C88-934E-45D2FE345B46}" dt="2024-02-23T11:17:05.968" v="727" actId="47"/>
        <pc:sldMkLst>
          <pc:docMk/>
          <pc:sldMk cId="2944993880" sldId="494"/>
        </pc:sldMkLst>
      </pc:sldChg>
      <pc:sldChg chg="del setBg">
        <pc:chgData name="mehmet sait özdemir" userId="dce2c172-62e6-4d50-b888-93ec6715f647" providerId="ADAL" clId="{DF685196-6F11-4C88-934E-45D2FE345B46}" dt="2024-02-23T11:17:05.968" v="727" actId="47"/>
        <pc:sldMkLst>
          <pc:docMk/>
          <pc:sldMk cId="274623254" sldId="495"/>
        </pc:sldMkLst>
      </pc:sldChg>
      <pc:sldChg chg="delSp del mod setBg">
        <pc:chgData name="mehmet sait özdemir" userId="dce2c172-62e6-4d50-b888-93ec6715f647" providerId="ADAL" clId="{DF685196-6F11-4C88-934E-45D2FE345B46}" dt="2024-02-24T02:59:36.975" v="1836" actId="47"/>
        <pc:sldMkLst>
          <pc:docMk/>
          <pc:sldMk cId="2917054040" sldId="495"/>
        </pc:sldMkLst>
        <pc:spChg chg="del">
          <ac:chgData name="mehmet sait özdemir" userId="dce2c172-62e6-4d50-b888-93ec6715f647" providerId="ADAL" clId="{DF685196-6F11-4C88-934E-45D2FE345B46}" dt="2024-02-24T02:59:31.830" v="1835" actId="478"/>
          <ac:spMkLst>
            <pc:docMk/>
            <pc:sldMk cId="2917054040" sldId="49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31.830" v="1835" actId="478"/>
          <ac:spMkLst>
            <pc:docMk/>
            <pc:sldMk cId="2917054040" sldId="495"/>
            <ac:spMk id="3" creationId="{A6855A07-4FC8-DC58-3E25-CE044F201A1D}"/>
          </ac:spMkLst>
        </pc:spChg>
      </pc:sldChg>
      <pc:sldChg chg="del setBg">
        <pc:chgData name="mehmet sait özdemir" userId="dce2c172-62e6-4d50-b888-93ec6715f647" providerId="ADAL" clId="{DF685196-6F11-4C88-934E-45D2FE345B46}" dt="2024-02-23T11:17:05.968" v="727" actId="47"/>
        <pc:sldMkLst>
          <pc:docMk/>
          <pc:sldMk cId="744502987" sldId="496"/>
        </pc:sldMkLst>
      </pc:sldChg>
      <pc:sldChg chg="del setBg">
        <pc:chgData name="mehmet sait özdemir" userId="dce2c172-62e6-4d50-b888-93ec6715f647" providerId="ADAL" clId="{DF685196-6F11-4C88-934E-45D2FE345B46}" dt="2024-02-24T02:59:36.975" v="1836" actId="47"/>
        <pc:sldMkLst>
          <pc:docMk/>
          <pc:sldMk cId="795337005" sldId="496"/>
        </pc:sldMkLst>
      </pc:sldChg>
      <pc:sldChg chg="addSp delSp modSp mod setBg">
        <pc:chgData name="mehmet sait özdemir" userId="dce2c172-62e6-4d50-b888-93ec6715f647" providerId="ADAL" clId="{DF685196-6F11-4C88-934E-45D2FE345B46}" dt="2024-02-24T02:59:41.624" v="1838"/>
        <pc:sldMkLst>
          <pc:docMk/>
          <pc:sldMk cId="2466759" sldId="497"/>
        </pc:sldMkLst>
        <pc:spChg chg="del">
          <ac:chgData name="mehmet sait özdemir" userId="dce2c172-62e6-4d50-b888-93ec6715f647" providerId="ADAL" clId="{DF685196-6F11-4C88-934E-45D2FE345B46}" dt="2024-02-24T02:59:41.218" v="1837" actId="478"/>
          <ac:spMkLst>
            <pc:docMk/>
            <pc:sldMk cId="2466759" sldId="49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41.218" v="1837" actId="478"/>
          <ac:spMkLst>
            <pc:docMk/>
            <pc:sldMk cId="2466759" sldId="49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9:41.624" v="1838"/>
          <ac:spMkLst>
            <pc:docMk/>
            <pc:sldMk cId="2466759" sldId="497"/>
            <ac:spMk id="4" creationId="{E7BA6E20-37F2-FF22-C079-1533CD4C9DB9}"/>
          </ac:spMkLst>
        </pc:spChg>
      </pc:sldChg>
      <pc:sldChg chg="del setBg">
        <pc:chgData name="mehmet sait özdemir" userId="dce2c172-62e6-4d50-b888-93ec6715f647" providerId="ADAL" clId="{DF685196-6F11-4C88-934E-45D2FE345B46}" dt="2024-02-23T11:17:05.968" v="727" actId="47"/>
        <pc:sldMkLst>
          <pc:docMk/>
          <pc:sldMk cId="873509096" sldId="497"/>
        </pc:sldMkLst>
      </pc:sldChg>
      <pc:sldChg chg="addSp delSp modSp mod setBg">
        <pc:chgData name="mehmet sait özdemir" userId="dce2c172-62e6-4d50-b888-93ec6715f647" providerId="ADAL" clId="{DF685196-6F11-4C88-934E-45D2FE345B46}" dt="2024-02-23T11:17:17.275" v="731"/>
        <pc:sldMkLst>
          <pc:docMk/>
          <pc:sldMk cId="3563064483" sldId="498"/>
        </pc:sldMkLst>
        <pc:spChg chg="add mod">
          <ac:chgData name="mehmet sait özdemir" userId="dce2c172-62e6-4d50-b888-93ec6715f647" providerId="ADAL" clId="{DF685196-6F11-4C88-934E-45D2FE345B46}" dt="2024-02-23T11:17:17.275" v="731"/>
          <ac:spMkLst>
            <pc:docMk/>
            <pc:sldMk cId="3563064483" sldId="498"/>
            <ac:spMk id="2" creationId="{7943A25A-5E34-4773-4444-A9DA4F9E87DD}"/>
          </ac:spMkLst>
        </pc:spChg>
        <pc:spChg chg="del">
          <ac:chgData name="mehmet sait özdemir" userId="dce2c172-62e6-4d50-b888-93ec6715f647" providerId="ADAL" clId="{DF685196-6F11-4C88-934E-45D2FE345B46}" dt="2024-02-23T11:17:16.863" v="730" actId="478"/>
          <ac:spMkLst>
            <pc:docMk/>
            <pc:sldMk cId="3563064483" sldId="49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7:16.863" v="730" actId="478"/>
          <ac:spMkLst>
            <pc:docMk/>
            <pc:sldMk cId="3563064483" sldId="49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7:23.622" v="734"/>
        <pc:sldMkLst>
          <pc:docMk/>
          <pc:sldMk cId="1046974218" sldId="499"/>
        </pc:sldMkLst>
        <pc:spChg chg="add mod">
          <ac:chgData name="mehmet sait özdemir" userId="dce2c172-62e6-4d50-b888-93ec6715f647" providerId="ADAL" clId="{DF685196-6F11-4C88-934E-45D2FE345B46}" dt="2024-02-23T11:17:23.622" v="734"/>
          <ac:spMkLst>
            <pc:docMk/>
            <pc:sldMk cId="1046974218" sldId="499"/>
            <ac:spMk id="2" creationId="{9DA55A60-6601-164F-6D1F-CC00AF458E6E}"/>
          </ac:spMkLst>
        </pc:spChg>
        <pc:spChg chg="del">
          <ac:chgData name="mehmet sait özdemir" userId="dce2c172-62e6-4d50-b888-93ec6715f647" providerId="ADAL" clId="{DF685196-6F11-4C88-934E-45D2FE345B46}" dt="2024-02-23T11:17:22.940" v="733" actId="478"/>
          <ac:spMkLst>
            <pc:docMk/>
            <pc:sldMk cId="1046974218" sldId="49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7:21.782" v="732" actId="478"/>
          <ac:spMkLst>
            <pc:docMk/>
            <pc:sldMk cId="1046974218" sldId="49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17:27.547" v="736"/>
        <pc:sldMkLst>
          <pc:docMk/>
          <pc:sldMk cId="1678819408" sldId="500"/>
        </pc:sldMkLst>
        <pc:spChg chg="add mod">
          <ac:chgData name="mehmet sait özdemir" userId="dce2c172-62e6-4d50-b888-93ec6715f647" providerId="ADAL" clId="{DF685196-6F11-4C88-934E-45D2FE345B46}" dt="2024-02-23T11:17:27.547" v="736"/>
          <ac:spMkLst>
            <pc:docMk/>
            <pc:sldMk cId="1678819408" sldId="500"/>
            <ac:spMk id="2" creationId="{D040F831-D0CA-C36B-E1D2-36F0CFAA04F7}"/>
          </ac:spMkLst>
        </pc:spChg>
        <pc:spChg chg="del">
          <ac:chgData name="mehmet sait özdemir" userId="dce2c172-62e6-4d50-b888-93ec6715f647" providerId="ADAL" clId="{DF685196-6F11-4C88-934E-45D2FE345B46}" dt="2024-02-23T11:17:27.133" v="735" actId="478"/>
          <ac:spMkLst>
            <pc:docMk/>
            <pc:sldMk cId="1678819408" sldId="50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17:27.133" v="735" actId="478"/>
          <ac:spMkLst>
            <pc:docMk/>
            <pc:sldMk cId="1678819408" sldId="500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17:33.995" v="737" actId="47"/>
        <pc:sldMkLst>
          <pc:docMk/>
          <pc:sldMk cId="92061740" sldId="501"/>
        </pc:sldMkLst>
      </pc:sldChg>
      <pc:sldChg chg="addSp delSp modSp mod setBg">
        <pc:chgData name="mehmet sait özdemir" userId="dce2c172-62e6-4d50-b888-93ec6715f647" providerId="ADAL" clId="{DF685196-6F11-4C88-934E-45D2FE345B46}" dt="2024-02-24T02:52:51.582" v="1740" actId="1076"/>
        <pc:sldMkLst>
          <pc:docMk/>
          <pc:sldMk cId="2293936730" sldId="501"/>
        </pc:sldMkLst>
        <pc:spChg chg="del">
          <ac:chgData name="mehmet sait özdemir" userId="dce2c172-62e6-4d50-b888-93ec6715f647" providerId="ADAL" clId="{DF685196-6F11-4C88-934E-45D2FE345B46}" dt="2024-02-24T02:51:45.024" v="1706" actId="478"/>
          <ac:spMkLst>
            <pc:docMk/>
            <pc:sldMk cId="2293936730" sldId="501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1:45.024" v="1706" actId="478"/>
          <ac:spMkLst>
            <pc:docMk/>
            <pc:sldMk cId="2293936730" sldId="501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2:51.582" v="1740" actId="1076"/>
          <ac:spMkLst>
            <pc:docMk/>
            <pc:sldMk cId="2293936730" sldId="501"/>
            <ac:spMk id="4" creationId="{4EAA4BF4-58BE-418D-BC61-31F07B499DF4}"/>
          </ac:spMkLst>
        </pc:spChg>
        <pc:spChg chg="add mod">
          <ac:chgData name="mehmet sait özdemir" userId="dce2c172-62e6-4d50-b888-93ec6715f647" providerId="ADAL" clId="{DF685196-6F11-4C88-934E-45D2FE345B46}" dt="2024-02-24T02:52:15.327" v="1734" actId="255"/>
          <ac:spMkLst>
            <pc:docMk/>
            <pc:sldMk cId="2293936730" sldId="501"/>
            <ac:spMk id="6" creationId="{6524E52A-E47C-21F7-3AC5-BD2E674B7834}"/>
          </ac:spMkLst>
        </pc:spChg>
        <pc:picChg chg="del">
          <ac:chgData name="mehmet sait özdemir" userId="dce2c172-62e6-4d50-b888-93ec6715f647" providerId="ADAL" clId="{DF685196-6F11-4C88-934E-45D2FE345B46}" dt="2024-02-24T02:51:42.812" v="1705" actId="478"/>
          <ac:picMkLst>
            <pc:docMk/>
            <pc:sldMk cId="2293936730" sldId="501"/>
            <ac:picMk id="5" creationId="{78251BE8-A84E-947A-3F7D-491A9E8A328A}"/>
          </ac:picMkLst>
        </pc:picChg>
      </pc:sldChg>
      <pc:sldChg chg="del setBg">
        <pc:chgData name="mehmet sait özdemir" userId="dce2c172-62e6-4d50-b888-93ec6715f647" providerId="ADAL" clId="{DF685196-6F11-4C88-934E-45D2FE345B46}" dt="2024-02-23T11:17:33.995" v="737" actId="47"/>
        <pc:sldMkLst>
          <pc:docMk/>
          <pc:sldMk cId="3218316493" sldId="502"/>
        </pc:sldMkLst>
      </pc:sldChg>
      <pc:sldChg chg="del setBg">
        <pc:chgData name="mehmet sait özdemir" userId="dce2c172-62e6-4d50-b888-93ec6715f647" providerId="ADAL" clId="{DF685196-6F11-4C88-934E-45D2FE345B46}" dt="2024-02-23T11:17:33.995" v="737" actId="47"/>
        <pc:sldMkLst>
          <pc:docMk/>
          <pc:sldMk cId="3344388848" sldId="503"/>
        </pc:sldMkLst>
      </pc:sldChg>
      <pc:sldChg chg="addSp delSp modSp mod setBg">
        <pc:chgData name="mehmet sait özdemir" userId="dce2c172-62e6-4d50-b888-93ec6715f647" providerId="ADAL" clId="{DF685196-6F11-4C88-934E-45D2FE345B46}" dt="2024-02-23T11:20:09.116" v="757" actId="1076"/>
        <pc:sldMkLst>
          <pc:docMk/>
          <pc:sldMk cId="3396054081" sldId="504"/>
        </pc:sldMkLst>
        <pc:spChg chg="add mod">
          <ac:chgData name="mehmet sait özdemir" userId="dce2c172-62e6-4d50-b888-93ec6715f647" providerId="ADAL" clId="{DF685196-6F11-4C88-934E-45D2FE345B46}" dt="2024-02-23T11:19:29.434" v="746"/>
          <ac:spMkLst>
            <pc:docMk/>
            <pc:sldMk cId="3396054081" sldId="504"/>
            <ac:spMk id="7" creationId="{9DD8F096-1547-7E88-FD53-924A2C787AC7}"/>
          </ac:spMkLst>
        </pc:spChg>
        <pc:spChg chg="add mod">
          <ac:chgData name="mehmet sait özdemir" userId="dce2c172-62e6-4d50-b888-93ec6715f647" providerId="ADAL" clId="{DF685196-6F11-4C88-934E-45D2FE345B46}" dt="2024-02-23T11:20:01.827" v="756" actId="20577"/>
          <ac:spMkLst>
            <pc:docMk/>
            <pc:sldMk cId="3396054081" sldId="504"/>
            <ac:spMk id="8" creationId="{DC0EEAA4-A01E-525C-8999-52485F84DB5F}"/>
          </ac:spMkLst>
        </pc:spChg>
        <pc:spChg chg="del">
          <ac:chgData name="mehmet sait özdemir" userId="dce2c172-62e6-4d50-b888-93ec6715f647" providerId="ADAL" clId="{DF685196-6F11-4C88-934E-45D2FE345B46}" dt="2024-02-23T11:19:16.652" v="740" actId="478"/>
          <ac:spMkLst>
            <pc:docMk/>
            <pc:sldMk cId="3396054081" sldId="504"/>
            <ac:spMk id="10" creationId="{C01B14AE-7EE6-3902-15C9-294DB17EF523}"/>
          </ac:spMkLst>
        </pc:spChg>
        <pc:spChg chg="del mod">
          <ac:chgData name="mehmet sait özdemir" userId="dce2c172-62e6-4d50-b888-93ec6715f647" providerId="ADAL" clId="{DF685196-6F11-4C88-934E-45D2FE345B46}" dt="2024-02-23T11:19:18.291" v="743" actId="478"/>
          <ac:spMkLst>
            <pc:docMk/>
            <pc:sldMk cId="3396054081" sldId="504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DF685196-6F11-4C88-934E-45D2FE345B46}" dt="2024-02-23T11:17:36.341" v="738" actId="478"/>
          <ac:picMkLst>
            <pc:docMk/>
            <pc:sldMk cId="3396054081" sldId="504"/>
            <ac:picMk id="3" creationId="{C05BD2A7-BD9C-4A88-DFAB-B9C8E96410A0}"/>
          </ac:picMkLst>
        </pc:picChg>
        <pc:picChg chg="add mod">
          <ac:chgData name="mehmet sait özdemir" userId="dce2c172-62e6-4d50-b888-93ec6715f647" providerId="ADAL" clId="{DF685196-6F11-4C88-934E-45D2FE345B46}" dt="2024-02-23T11:20:09.116" v="757" actId="1076"/>
          <ac:picMkLst>
            <pc:docMk/>
            <pc:sldMk cId="3396054081" sldId="504"/>
            <ac:picMk id="4" creationId="{E75CCC44-9E7A-7FCC-BCFB-2541BA14454D}"/>
          </ac:picMkLst>
        </pc:picChg>
        <pc:picChg chg="add del">
          <ac:chgData name="mehmet sait özdemir" userId="dce2c172-62e6-4d50-b888-93ec6715f647" providerId="ADAL" clId="{DF685196-6F11-4C88-934E-45D2FE345B46}" dt="2024-02-23T11:19:24.779" v="745" actId="478"/>
          <ac:picMkLst>
            <pc:docMk/>
            <pc:sldMk cId="3396054081" sldId="504"/>
            <ac:picMk id="6" creationId="{247884B5-7DBC-053A-E843-B3455B2C0A78}"/>
          </ac:picMkLst>
        </pc:picChg>
      </pc:sldChg>
      <pc:sldChg chg="new del">
        <pc:chgData name="mehmet sait özdemir" userId="dce2c172-62e6-4d50-b888-93ec6715f647" providerId="ADAL" clId="{DF685196-6F11-4C88-934E-45D2FE345B46}" dt="2024-02-23T11:20:24.175" v="759" actId="680"/>
        <pc:sldMkLst>
          <pc:docMk/>
          <pc:sldMk cId="1182191207" sldId="505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532231343" sldId="505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950157676" sldId="506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282158046" sldId="50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513549864" sldId="508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991199893" sldId="509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866057659" sldId="510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208586947" sldId="511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79182289" sldId="512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879332688" sldId="513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807017857" sldId="514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456779633" sldId="515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648847098" sldId="516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045594089" sldId="51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620297764" sldId="518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112445681" sldId="519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504180894" sldId="520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634196353" sldId="521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813495351" sldId="522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678270322" sldId="523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537903383" sldId="524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004802810" sldId="525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98629604" sldId="526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4189680141" sldId="52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511266896" sldId="528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870735064" sldId="529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939709167" sldId="530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942144471" sldId="531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772726536" sldId="532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558015758" sldId="533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31126067" sldId="534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160259029" sldId="535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856249763" sldId="536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508752758" sldId="53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2388101" sldId="538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919124665" sldId="539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566178366" sldId="540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31284186" sldId="541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23359896" sldId="542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439759960" sldId="543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103905911" sldId="544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165694955" sldId="545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879802060" sldId="546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669693937" sldId="54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563427318" sldId="548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360087326" sldId="549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183550648" sldId="550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600786843" sldId="551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538588725" sldId="552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586986299" sldId="553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841586110" sldId="554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743808729" sldId="555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481078486" sldId="556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504678943" sldId="557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3781092846" sldId="558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143976331" sldId="559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459749143" sldId="560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1378411288" sldId="561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348323094" sldId="562"/>
        </pc:sldMkLst>
      </pc:sldChg>
      <pc:sldChg chg="del setBg">
        <pc:chgData name="mehmet sait özdemir" userId="dce2c172-62e6-4d50-b888-93ec6715f647" providerId="ADAL" clId="{DF685196-6F11-4C88-934E-45D2FE345B46}" dt="2024-02-23T11:22:37.525" v="766" actId="47"/>
        <pc:sldMkLst>
          <pc:docMk/>
          <pc:sldMk cId="283295236" sldId="563"/>
        </pc:sldMkLst>
      </pc:sldChg>
      <pc:sldChg chg="addSp delSp modSp mod setBg">
        <pc:chgData name="mehmet sait özdemir" userId="dce2c172-62e6-4d50-b888-93ec6715f647" providerId="ADAL" clId="{DF685196-6F11-4C88-934E-45D2FE345B46}" dt="2024-02-23T11:23:13.031" v="786" actId="20577"/>
        <pc:sldMkLst>
          <pc:docMk/>
          <pc:sldMk cId="2952203716" sldId="564"/>
        </pc:sldMkLst>
        <pc:spChg chg="add mod">
          <ac:chgData name="mehmet sait özdemir" userId="dce2c172-62e6-4d50-b888-93ec6715f647" providerId="ADAL" clId="{DF685196-6F11-4C88-934E-45D2FE345B46}" dt="2024-02-23T11:23:13.031" v="786" actId="20577"/>
          <ac:spMkLst>
            <pc:docMk/>
            <pc:sldMk cId="2952203716" sldId="564"/>
            <ac:spMk id="3" creationId="{841A5239-256D-0C16-C9BB-B19B1E74675E}"/>
          </ac:spMkLst>
        </pc:spChg>
        <pc:spChg chg="del">
          <ac:chgData name="mehmet sait özdemir" userId="dce2c172-62e6-4d50-b888-93ec6715f647" providerId="ADAL" clId="{DF685196-6F11-4C88-934E-45D2FE345B46}" dt="2024-02-23T11:23:00.406" v="767" actId="478"/>
          <ac:spMkLst>
            <pc:docMk/>
            <pc:sldMk cId="2952203716" sldId="56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3:00.406" v="767" actId="478"/>
          <ac:spMkLst>
            <pc:docMk/>
            <pc:sldMk cId="2952203716" sldId="56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3:22.453" v="788"/>
        <pc:sldMkLst>
          <pc:docMk/>
          <pc:sldMk cId="565584347" sldId="565"/>
        </pc:sldMkLst>
        <pc:spChg chg="add mod">
          <ac:chgData name="mehmet sait özdemir" userId="dce2c172-62e6-4d50-b888-93ec6715f647" providerId="ADAL" clId="{DF685196-6F11-4C88-934E-45D2FE345B46}" dt="2024-02-23T11:23:22.453" v="788"/>
          <ac:spMkLst>
            <pc:docMk/>
            <pc:sldMk cId="565584347" sldId="565"/>
            <ac:spMk id="2" creationId="{D7442168-2274-EEE8-755E-59F39E0E744F}"/>
          </ac:spMkLst>
        </pc:spChg>
        <pc:spChg chg="del">
          <ac:chgData name="mehmet sait özdemir" userId="dce2c172-62e6-4d50-b888-93ec6715f647" providerId="ADAL" clId="{DF685196-6F11-4C88-934E-45D2FE345B46}" dt="2024-02-23T11:23:22.088" v="787" actId="478"/>
          <ac:spMkLst>
            <pc:docMk/>
            <pc:sldMk cId="565584347" sldId="56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3:22.088" v="787" actId="478"/>
          <ac:spMkLst>
            <pc:docMk/>
            <pc:sldMk cId="565584347" sldId="565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3:29.362" v="789" actId="2696"/>
        <pc:sldMkLst>
          <pc:docMk/>
          <pc:sldMk cId="1174165701" sldId="566"/>
        </pc:sldMkLst>
      </pc:sldChg>
      <pc:sldChg chg="addSp delSp modSp mod setBg">
        <pc:chgData name="mehmet sait özdemir" userId="dce2c172-62e6-4d50-b888-93ec6715f647" providerId="ADAL" clId="{DF685196-6F11-4C88-934E-45D2FE345B46}" dt="2024-02-23T11:23:36.537" v="791"/>
        <pc:sldMkLst>
          <pc:docMk/>
          <pc:sldMk cId="3560148982" sldId="567"/>
        </pc:sldMkLst>
        <pc:spChg chg="add mod">
          <ac:chgData name="mehmet sait özdemir" userId="dce2c172-62e6-4d50-b888-93ec6715f647" providerId="ADAL" clId="{DF685196-6F11-4C88-934E-45D2FE345B46}" dt="2024-02-23T11:23:36.537" v="791"/>
          <ac:spMkLst>
            <pc:docMk/>
            <pc:sldMk cId="3560148982" sldId="567"/>
            <ac:spMk id="2" creationId="{863E16D0-4315-63FD-D7B0-CA69A618BA81}"/>
          </ac:spMkLst>
        </pc:spChg>
        <pc:spChg chg="del">
          <ac:chgData name="mehmet sait özdemir" userId="dce2c172-62e6-4d50-b888-93ec6715f647" providerId="ADAL" clId="{DF685196-6F11-4C88-934E-45D2FE345B46}" dt="2024-02-23T11:23:35.687" v="790" actId="478"/>
          <ac:spMkLst>
            <pc:docMk/>
            <pc:sldMk cId="3560148982" sldId="56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3:35.687" v="790" actId="478"/>
          <ac:spMkLst>
            <pc:docMk/>
            <pc:sldMk cId="3560148982" sldId="56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3:44.374" v="793"/>
        <pc:sldMkLst>
          <pc:docMk/>
          <pc:sldMk cId="2968489558" sldId="568"/>
        </pc:sldMkLst>
        <pc:spChg chg="add mod">
          <ac:chgData name="mehmet sait özdemir" userId="dce2c172-62e6-4d50-b888-93ec6715f647" providerId="ADAL" clId="{DF685196-6F11-4C88-934E-45D2FE345B46}" dt="2024-02-23T11:23:44.374" v="793"/>
          <ac:spMkLst>
            <pc:docMk/>
            <pc:sldMk cId="2968489558" sldId="568"/>
            <ac:spMk id="2" creationId="{B3540CC5-424B-F73F-47F5-51A75BB46109}"/>
          </ac:spMkLst>
        </pc:spChg>
        <pc:spChg chg="del">
          <ac:chgData name="mehmet sait özdemir" userId="dce2c172-62e6-4d50-b888-93ec6715f647" providerId="ADAL" clId="{DF685196-6F11-4C88-934E-45D2FE345B46}" dt="2024-02-23T11:23:43.652" v="792" actId="478"/>
          <ac:spMkLst>
            <pc:docMk/>
            <pc:sldMk cId="2968489558" sldId="56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3:43.652" v="792" actId="478"/>
          <ac:spMkLst>
            <pc:docMk/>
            <pc:sldMk cId="2968489558" sldId="56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3:48.380" v="795"/>
        <pc:sldMkLst>
          <pc:docMk/>
          <pc:sldMk cId="1943782814" sldId="569"/>
        </pc:sldMkLst>
        <pc:spChg chg="add mod">
          <ac:chgData name="mehmet sait özdemir" userId="dce2c172-62e6-4d50-b888-93ec6715f647" providerId="ADAL" clId="{DF685196-6F11-4C88-934E-45D2FE345B46}" dt="2024-02-23T11:23:48.380" v="795"/>
          <ac:spMkLst>
            <pc:docMk/>
            <pc:sldMk cId="1943782814" sldId="569"/>
            <ac:spMk id="2" creationId="{11AE359A-1E41-4D2D-9FBC-2EBE6BACF81D}"/>
          </ac:spMkLst>
        </pc:spChg>
        <pc:spChg chg="del">
          <ac:chgData name="mehmet sait özdemir" userId="dce2c172-62e6-4d50-b888-93ec6715f647" providerId="ADAL" clId="{DF685196-6F11-4C88-934E-45D2FE345B46}" dt="2024-02-23T11:23:47.735" v="794" actId="478"/>
          <ac:spMkLst>
            <pc:docMk/>
            <pc:sldMk cId="1943782814" sldId="56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3:47.735" v="794" actId="478"/>
          <ac:spMkLst>
            <pc:docMk/>
            <pc:sldMk cId="1943782814" sldId="56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3:57.433" v="798"/>
        <pc:sldMkLst>
          <pc:docMk/>
          <pc:sldMk cId="813217743" sldId="570"/>
        </pc:sldMkLst>
        <pc:spChg chg="add mod">
          <ac:chgData name="mehmet sait özdemir" userId="dce2c172-62e6-4d50-b888-93ec6715f647" providerId="ADAL" clId="{DF685196-6F11-4C88-934E-45D2FE345B46}" dt="2024-02-23T11:23:57.433" v="798"/>
          <ac:spMkLst>
            <pc:docMk/>
            <pc:sldMk cId="813217743" sldId="570"/>
            <ac:spMk id="2" creationId="{FEC2E041-79B6-3B20-5CAF-544BA051F70E}"/>
          </ac:spMkLst>
        </pc:spChg>
        <pc:spChg chg="del">
          <ac:chgData name="mehmet sait özdemir" userId="dce2c172-62e6-4d50-b888-93ec6715f647" providerId="ADAL" clId="{DF685196-6F11-4C88-934E-45D2FE345B46}" dt="2024-02-23T11:23:55.087" v="796" actId="478"/>
          <ac:spMkLst>
            <pc:docMk/>
            <pc:sldMk cId="813217743" sldId="57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3:56.300" v="797" actId="478"/>
          <ac:spMkLst>
            <pc:docMk/>
            <pc:sldMk cId="813217743" sldId="57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4:04.250" v="800"/>
        <pc:sldMkLst>
          <pc:docMk/>
          <pc:sldMk cId="3158792196" sldId="571"/>
        </pc:sldMkLst>
        <pc:spChg chg="add mod">
          <ac:chgData name="mehmet sait özdemir" userId="dce2c172-62e6-4d50-b888-93ec6715f647" providerId="ADAL" clId="{DF685196-6F11-4C88-934E-45D2FE345B46}" dt="2024-02-23T11:24:04.250" v="800"/>
          <ac:spMkLst>
            <pc:docMk/>
            <pc:sldMk cId="3158792196" sldId="571"/>
            <ac:spMk id="2" creationId="{EA371924-6EEE-667A-BF08-57948EB193C5}"/>
          </ac:spMkLst>
        </pc:spChg>
        <pc:spChg chg="del">
          <ac:chgData name="mehmet sait özdemir" userId="dce2c172-62e6-4d50-b888-93ec6715f647" providerId="ADAL" clId="{DF685196-6F11-4C88-934E-45D2FE345B46}" dt="2024-02-23T11:24:03.511" v="799" actId="478"/>
          <ac:spMkLst>
            <pc:docMk/>
            <pc:sldMk cId="3158792196" sldId="57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4:03.511" v="799" actId="478"/>
          <ac:spMkLst>
            <pc:docMk/>
            <pc:sldMk cId="3158792196" sldId="571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4:36.885" v="801" actId="47"/>
        <pc:sldMkLst>
          <pc:docMk/>
          <pc:sldMk cId="1140300772" sldId="572"/>
        </pc:sldMkLst>
      </pc:sldChg>
      <pc:sldChg chg="addSp delSp modSp mod setBg">
        <pc:chgData name="mehmet sait özdemir" userId="dce2c172-62e6-4d50-b888-93ec6715f647" providerId="ADAL" clId="{DF685196-6F11-4C88-934E-45D2FE345B46}" dt="2024-02-23T11:24:43.304" v="803"/>
        <pc:sldMkLst>
          <pc:docMk/>
          <pc:sldMk cId="3581088359" sldId="573"/>
        </pc:sldMkLst>
        <pc:spChg chg="add mod">
          <ac:chgData name="mehmet sait özdemir" userId="dce2c172-62e6-4d50-b888-93ec6715f647" providerId="ADAL" clId="{DF685196-6F11-4C88-934E-45D2FE345B46}" dt="2024-02-23T11:24:43.304" v="803"/>
          <ac:spMkLst>
            <pc:docMk/>
            <pc:sldMk cId="3581088359" sldId="573"/>
            <ac:spMk id="2" creationId="{40DC6AE0-7853-BF27-29B2-C75B62D64A7A}"/>
          </ac:spMkLst>
        </pc:spChg>
        <pc:spChg chg="del">
          <ac:chgData name="mehmet sait özdemir" userId="dce2c172-62e6-4d50-b888-93ec6715f647" providerId="ADAL" clId="{DF685196-6F11-4C88-934E-45D2FE345B46}" dt="2024-02-23T11:24:42.816" v="802" actId="478"/>
          <ac:spMkLst>
            <pc:docMk/>
            <pc:sldMk cId="3581088359" sldId="57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4:42.816" v="802" actId="478"/>
          <ac:spMkLst>
            <pc:docMk/>
            <pc:sldMk cId="3581088359" sldId="57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4:51.121" v="804" actId="47"/>
        <pc:sldMkLst>
          <pc:docMk/>
          <pc:sldMk cId="1165871489" sldId="574"/>
        </pc:sldMkLst>
      </pc:sldChg>
      <pc:sldChg chg="del setBg">
        <pc:chgData name="mehmet sait özdemir" userId="dce2c172-62e6-4d50-b888-93ec6715f647" providerId="ADAL" clId="{DF685196-6F11-4C88-934E-45D2FE345B46}" dt="2024-02-23T11:24:51.121" v="804" actId="47"/>
        <pc:sldMkLst>
          <pc:docMk/>
          <pc:sldMk cId="1978049347" sldId="575"/>
        </pc:sldMkLst>
      </pc:sldChg>
      <pc:sldChg chg="addSp delSp modSp mod setBg">
        <pc:chgData name="mehmet sait özdemir" userId="dce2c172-62e6-4d50-b888-93ec6715f647" providerId="ADAL" clId="{DF685196-6F11-4C88-934E-45D2FE345B46}" dt="2024-02-23T11:24:57.065" v="806"/>
        <pc:sldMkLst>
          <pc:docMk/>
          <pc:sldMk cId="1684049334" sldId="576"/>
        </pc:sldMkLst>
        <pc:spChg chg="add mod">
          <ac:chgData name="mehmet sait özdemir" userId="dce2c172-62e6-4d50-b888-93ec6715f647" providerId="ADAL" clId="{DF685196-6F11-4C88-934E-45D2FE345B46}" dt="2024-02-23T11:24:57.065" v="806"/>
          <ac:spMkLst>
            <pc:docMk/>
            <pc:sldMk cId="1684049334" sldId="576"/>
            <ac:spMk id="2" creationId="{FF515215-8CB0-6BDB-D0F8-28E09D26BABE}"/>
          </ac:spMkLst>
        </pc:spChg>
        <pc:spChg chg="del">
          <ac:chgData name="mehmet sait özdemir" userId="dce2c172-62e6-4d50-b888-93ec6715f647" providerId="ADAL" clId="{DF685196-6F11-4C88-934E-45D2FE345B46}" dt="2024-02-23T11:24:56.631" v="805" actId="478"/>
          <ac:spMkLst>
            <pc:docMk/>
            <pc:sldMk cId="1684049334" sldId="57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4:56.631" v="805" actId="478"/>
          <ac:spMkLst>
            <pc:docMk/>
            <pc:sldMk cId="1684049334" sldId="57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5:01.580" v="808"/>
        <pc:sldMkLst>
          <pc:docMk/>
          <pc:sldMk cId="914322223" sldId="577"/>
        </pc:sldMkLst>
        <pc:spChg chg="add mod">
          <ac:chgData name="mehmet sait özdemir" userId="dce2c172-62e6-4d50-b888-93ec6715f647" providerId="ADAL" clId="{DF685196-6F11-4C88-934E-45D2FE345B46}" dt="2024-02-23T11:25:01.580" v="808"/>
          <ac:spMkLst>
            <pc:docMk/>
            <pc:sldMk cId="914322223" sldId="577"/>
            <ac:spMk id="2" creationId="{80C69AA4-1ABD-2257-B5BE-349365B1E097}"/>
          </ac:spMkLst>
        </pc:spChg>
        <pc:spChg chg="del">
          <ac:chgData name="mehmet sait özdemir" userId="dce2c172-62e6-4d50-b888-93ec6715f647" providerId="ADAL" clId="{DF685196-6F11-4C88-934E-45D2FE345B46}" dt="2024-02-23T11:25:01.239" v="807" actId="478"/>
          <ac:spMkLst>
            <pc:docMk/>
            <pc:sldMk cId="914322223" sldId="57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5:01.239" v="807" actId="478"/>
          <ac:spMkLst>
            <pc:docMk/>
            <pc:sldMk cId="914322223" sldId="577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5:09.908" v="809" actId="47"/>
        <pc:sldMkLst>
          <pc:docMk/>
          <pc:sldMk cId="2063902617" sldId="578"/>
        </pc:sldMkLst>
      </pc:sldChg>
      <pc:sldChg chg="del setBg">
        <pc:chgData name="mehmet sait özdemir" userId="dce2c172-62e6-4d50-b888-93ec6715f647" providerId="ADAL" clId="{DF685196-6F11-4C88-934E-45D2FE345B46}" dt="2024-02-23T11:25:09.908" v="809" actId="47"/>
        <pc:sldMkLst>
          <pc:docMk/>
          <pc:sldMk cId="931096202" sldId="579"/>
        </pc:sldMkLst>
      </pc:sldChg>
      <pc:sldChg chg="del setBg">
        <pc:chgData name="mehmet sait özdemir" userId="dce2c172-62e6-4d50-b888-93ec6715f647" providerId="ADAL" clId="{DF685196-6F11-4C88-934E-45D2FE345B46}" dt="2024-02-23T11:25:09.908" v="809" actId="47"/>
        <pc:sldMkLst>
          <pc:docMk/>
          <pc:sldMk cId="4222943209" sldId="580"/>
        </pc:sldMkLst>
      </pc:sldChg>
      <pc:sldChg chg="del setBg">
        <pc:chgData name="mehmet sait özdemir" userId="dce2c172-62e6-4d50-b888-93ec6715f647" providerId="ADAL" clId="{DF685196-6F11-4C88-934E-45D2FE345B46}" dt="2024-02-23T11:25:09.908" v="809" actId="47"/>
        <pc:sldMkLst>
          <pc:docMk/>
          <pc:sldMk cId="1221146987" sldId="581"/>
        </pc:sldMkLst>
      </pc:sldChg>
      <pc:sldChg chg="del setBg">
        <pc:chgData name="mehmet sait özdemir" userId="dce2c172-62e6-4d50-b888-93ec6715f647" providerId="ADAL" clId="{DF685196-6F11-4C88-934E-45D2FE345B46}" dt="2024-02-23T11:25:14.489" v="810" actId="47"/>
        <pc:sldMkLst>
          <pc:docMk/>
          <pc:sldMk cId="186179088" sldId="582"/>
        </pc:sldMkLst>
      </pc:sldChg>
      <pc:sldChg chg="addSp delSp modSp mod setBg">
        <pc:chgData name="mehmet sait özdemir" userId="dce2c172-62e6-4d50-b888-93ec6715f647" providerId="ADAL" clId="{DF685196-6F11-4C88-934E-45D2FE345B46}" dt="2024-02-23T11:25:19.294" v="812"/>
        <pc:sldMkLst>
          <pc:docMk/>
          <pc:sldMk cId="1441654107" sldId="583"/>
        </pc:sldMkLst>
        <pc:spChg chg="add mod">
          <ac:chgData name="mehmet sait özdemir" userId="dce2c172-62e6-4d50-b888-93ec6715f647" providerId="ADAL" clId="{DF685196-6F11-4C88-934E-45D2FE345B46}" dt="2024-02-23T11:25:19.294" v="812"/>
          <ac:spMkLst>
            <pc:docMk/>
            <pc:sldMk cId="1441654107" sldId="583"/>
            <ac:spMk id="2" creationId="{4787D7B7-85DC-FFE4-16E3-2EEBB79C46EF}"/>
          </ac:spMkLst>
        </pc:spChg>
        <pc:spChg chg="del">
          <ac:chgData name="mehmet sait özdemir" userId="dce2c172-62e6-4d50-b888-93ec6715f647" providerId="ADAL" clId="{DF685196-6F11-4C88-934E-45D2FE345B46}" dt="2024-02-23T11:25:18.778" v="811" actId="478"/>
          <ac:spMkLst>
            <pc:docMk/>
            <pc:sldMk cId="1441654107" sldId="58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5:18.778" v="811" actId="478"/>
          <ac:spMkLst>
            <pc:docMk/>
            <pc:sldMk cId="1441654107" sldId="58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5:23.548" v="814"/>
        <pc:sldMkLst>
          <pc:docMk/>
          <pc:sldMk cId="2833230908" sldId="584"/>
        </pc:sldMkLst>
        <pc:spChg chg="add mod">
          <ac:chgData name="mehmet sait özdemir" userId="dce2c172-62e6-4d50-b888-93ec6715f647" providerId="ADAL" clId="{DF685196-6F11-4C88-934E-45D2FE345B46}" dt="2024-02-23T11:25:23.548" v="814"/>
          <ac:spMkLst>
            <pc:docMk/>
            <pc:sldMk cId="2833230908" sldId="584"/>
            <ac:spMk id="2" creationId="{1AA2067A-310F-6492-2C3B-948D8040CECA}"/>
          </ac:spMkLst>
        </pc:spChg>
        <pc:spChg chg="del">
          <ac:chgData name="mehmet sait özdemir" userId="dce2c172-62e6-4d50-b888-93ec6715f647" providerId="ADAL" clId="{DF685196-6F11-4C88-934E-45D2FE345B46}" dt="2024-02-23T11:25:23.129" v="813" actId="478"/>
          <ac:spMkLst>
            <pc:docMk/>
            <pc:sldMk cId="2833230908" sldId="58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5:23.129" v="813" actId="478"/>
          <ac:spMkLst>
            <pc:docMk/>
            <pc:sldMk cId="2833230908" sldId="584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25:31.343" v="815" actId="47"/>
        <pc:sldMkLst>
          <pc:docMk/>
          <pc:sldMk cId="2324184341" sldId="585"/>
        </pc:sldMkLst>
      </pc:sldChg>
      <pc:sldChg chg="del setBg">
        <pc:chgData name="mehmet sait özdemir" userId="dce2c172-62e6-4d50-b888-93ec6715f647" providerId="ADAL" clId="{DF685196-6F11-4C88-934E-45D2FE345B46}" dt="2024-02-23T11:25:31.343" v="815" actId="47"/>
        <pc:sldMkLst>
          <pc:docMk/>
          <pc:sldMk cId="2916541598" sldId="586"/>
        </pc:sldMkLst>
      </pc:sldChg>
      <pc:sldChg chg="del setBg">
        <pc:chgData name="mehmet sait özdemir" userId="dce2c172-62e6-4d50-b888-93ec6715f647" providerId="ADAL" clId="{DF685196-6F11-4C88-934E-45D2FE345B46}" dt="2024-02-23T11:25:31.343" v="815" actId="47"/>
        <pc:sldMkLst>
          <pc:docMk/>
          <pc:sldMk cId="3026364882" sldId="587"/>
        </pc:sldMkLst>
      </pc:sldChg>
      <pc:sldChg chg="addSp delSp modSp mod setBg">
        <pc:chgData name="mehmet sait özdemir" userId="dce2c172-62e6-4d50-b888-93ec6715f647" providerId="ADAL" clId="{DF685196-6F11-4C88-934E-45D2FE345B46}" dt="2024-02-23T11:25:36.253" v="817"/>
        <pc:sldMkLst>
          <pc:docMk/>
          <pc:sldMk cId="3024764939" sldId="588"/>
        </pc:sldMkLst>
        <pc:spChg chg="add mod">
          <ac:chgData name="mehmet sait özdemir" userId="dce2c172-62e6-4d50-b888-93ec6715f647" providerId="ADAL" clId="{DF685196-6F11-4C88-934E-45D2FE345B46}" dt="2024-02-23T11:25:36.253" v="817"/>
          <ac:spMkLst>
            <pc:docMk/>
            <pc:sldMk cId="3024764939" sldId="588"/>
            <ac:spMk id="2" creationId="{A64D29FC-0A47-BA32-5540-A57B7C88FB69}"/>
          </ac:spMkLst>
        </pc:spChg>
        <pc:spChg chg="del">
          <ac:chgData name="mehmet sait özdemir" userId="dce2c172-62e6-4d50-b888-93ec6715f647" providerId="ADAL" clId="{DF685196-6F11-4C88-934E-45D2FE345B46}" dt="2024-02-23T11:25:35.792" v="816" actId="478"/>
          <ac:spMkLst>
            <pc:docMk/>
            <pc:sldMk cId="3024764939" sldId="58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5:35.792" v="816" actId="478"/>
          <ac:spMkLst>
            <pc:docMk/>
            <pc:sldMk cId="3024764939" sldId="58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5:51.433" v="819"/>
        <pc:sldMkLst>
          <pc:docMk/>
          <pc:sldMk cId="417281869" sldId="589"/>
        </pc:sldMkLst>
        <pc:spChg chg="add mod">
          <ac:chgData name="mehmet sait özdemir" userId="dce2c172-62e6-4d50-b888-93ec6715f647" providerId="ADAL" clId="{DF685196-6F11-4C88-934E-45D2FE345B46}" dt="2024-02-23T11:25:51.433" v="819"/>
          <ac:spMkLst>
            <pc:docMk/>
            <pc:sldMk cId="417281869" sldId="589"/>
            <ac:spMk id="2" creationId="{93C7C473-B886-C192-DBF7-B5170ED11FA5}"/>
          </ac:spMkLst>
        </pc:spChg>
        <pc:spChg chg="del">
          <ac:chgData name="mehmet sait özdemir" userId="dce2c172-62e6-4d50-b888-93ec6715f647" providerId="ADAL" clId="{DF685196-6F11-4C88-934E-45D2FE345B46}" dt="2024-02-23T11:25:50.957" v="818" actId="478"/>
          <ac:spMkLst>
            <pc:docMk/>
            <pc:sldMk cId="417281869" sldId="58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5:50.957" v="818" actId="478"/>
          <ac:spMkLst>
            <pc:docMk/>
            <pc:sldMk cId="417281869" sldId="58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5:56.974" v="821"/>
        <pc:sldMkLst>
          <pc:docMk/>
          <pc:sldMk cId="874038158" sldId="590"/>
        </pc:sldMkLst>
        <pc:spChg chg="add mod">
          <ac:chgData name="mehmet sait özdemir" userId="dce2c172-62e6-4d50-b888-93ec6715f647" providerId="ADAL" clId="{DF685196-6F11-4C88-934E-45D2FE345B46}" dt="2024-02-23T11:25:56.974" v="821"/>
          <ac:spMkLst>
            <pc:docMk/>
            <pc:sldMk cId="874038158" sldId="590"/>
            <ac:spMk id="2" creationId="{AFCFE44D-4911-E5E2-1A32-5C335488FF7D}"/>
          </ac:spMkLst>
        </pc:spChg>
        <pc:spChg chg="del">
          <ac:chgData name="mehmet sait özdemir" userId="dce2c172-62e6-4d50-b888-93ec6715f647" providerId="ADAL" clId="{DF685196-6F11-4C88-934E-45D2FE345B46}" dt="2024-02-23T11:25:55.903" v="820" actId="478"/>
          <ac:spMkLst>
            <pc:docMk/>
            <pc:sldMk cId="874038158" sldId="59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5:55.903" v="820" actId="478"/>
          <ac:spMkLst>
            <pc:docMk/>
            <pc:sldMk cId="874038158" sldId="59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6:10.220" v="824"/>
        <pc:sldMkLst>
          <pc:docMk/>
          <pc:sldMk cId="3008076620" sldId="591"/>
        </pc:sldMkLst>
        <pc:spChg chg="add mod">
          <ac:chgData name="mehmet sait özdemir" userId="dce2c172-62e6-4d50-b888-93ec6715f647" providerId="ADAL" clId="{DF685196-6F11-4C88-934E-45D2FE345B46}" dt="2024-02-23T11:26:00.815" v="823"/>
          <ac:spMkLst>
            <pc:docMk/>
            <pc:sldMk cId="3008076620" sldId="591"/>
            <ac:spMk id="2" creationId="{2DD8E0C7-736B-F8C5-DA85-14047E01F68B}"/>
          </ac:spMkLst>
        </pc:spChg>
        <pc:spChg chg="del">
          <ac:chgData name="mehmet sait özdemir" userId="dce2c172-62e6-4d50-b888-93ec6715f647" providerId="ADAL" clId="{DF685196-6F11-4C88-934E-45D2FE345B46}" dt="2024-02-23T11:26:00.231" v="822" actId="478"/>
          <ac:spMkLst>
            <pc:docMk/>
            <pc:sldMk cId="3008076620" sldId="59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6:00.231" v="822" actId="478"/>
          <ac:spMkLst>
            <pc:docMk/>
            <pc:sldMk cId="3008076620" sldId="591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26:10.220" v="824"/>
          <ac:picMkLst>
            <pc:docMk/>
            <pc:sldMk cId="3008076620" sldId="591"/>
            <ac:picMk id="3" creationId="{6A942F7E-82E6-CE08-D461-1229B12EBD3E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26:18.605" v="826"/>
        <pc:sldMkLst>
          <pc:docMk/>
          <pc:sldMk cId="451467195" sldId="592"/>
        </pc:sldMkLst>
        <pc:spChg chg="add mod">
          <ac:chgData name="mehmet sait özdemir" userId="dce2c172-62e6-4d50-b888-93ec6715f647" providerId="ADAL" clId="{DF685196-6F11-4C88-934E-45D2FE345B46}" dt="2024-02-23T11:26:18.605" v="826"/>
          <ac:spMkLst>
            <pc:docMk/>
            <pc:sldMk cId="451467195" sldId="592"/>
            <ac:spMk id="2" creationId="{EF6C460E-5406-E9AA-F8EC-24396D68C839}"/>
          </ac:spMkLst>
        </pc:spChg>
        <pc:spChg chg="del">
          <ac:chgData name="mehmet sait özdemir" userId="dce2c172-62e6-4d50-b888-93ec6715f647" providerId="ADAL" clId="{DF685196-6F11-4C88-934E-45D2FE345B46}" dt="2024-02-23T11:26:18.088" v="825" actId="478"/>
          <ac:spMkLst>
            <pc:docMk/>
            <pc:sldMk cId="451467195" sldId="59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6:18.088" v="825" actId="478"/>
          <ac:spMkLst>
            <pc:docMk/>
            <pc:sldMk cId="451467195" sldId="59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6:23.789" v="828"/>
        <pc:sldMkLst>
          <pc:docMk/>
          <pc:sldMk cId="2630856503" sldId="593"/>
        </pc:sldMkLst>
        <pc:spChg chg="add mod">
          <ac:chgData name="mehmet sait özdemir" userId="dce2c172-62e6-4d50-b888-93ec6715f647" providerId="ADAL" clId="{DF685196-6F11-4C88-934E-45D2FE345B46}" dt="2024-02-23T11:26:23.789" v="828"/>
          <ac:spMkLst>
            <pc:docMk/>
            <pc:sldMk cId="2630856503" sldId="593"/>
            <ac:spMk id="2" creationId="{565B1194-2998-D69A-D761-42D3D729645C}"/>
          </ac:spMkLst>
        </pc:spChg>
        <pc:spChg chg="del">
          <ac:chgData name="mehmet sait özdemir" userId="dce2c172-62e6-4d50-b888-93ec6715f647" providerId="ADAL" clId="{DF685196-6F11-4C88-934E-45D2FE345B46}" dt="2024-02-23T11:26:23.139" v="827" actId="478"/>
          <ac:spMkLst>
            <pc:docMk/>
            <pc:sldMk cId="2630856503" sldId="59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6:23.139" v="827" actId="478"/>
          <ac:spMkLst>
            <pc:docMk/>
            <pc:sldMk cId="2630856503" sldId="59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26:32.637" v="832"/>
        <pc:sldMkLst>
          <pc:docMk/>
          <pc:sldMk cId="3924633388" sldId="594"/>
        </pc:sldMkLst>
        <pc:spChg chg="add mod">
          <ac:chgData name="mehmet sait özdemir" userId="dce2c172-62e6-4d50-b888-93ec6715f647" providerId="ADAL" clId="{DF685196-6F11-4C88-934E-45D2FE345B46}" dt="2024-02-23T11:26:32.637" v="832"/>
          <ac:spMkLst>
            <pc:docMk/>
            <pc:sldMk cId="3924633388" sldId="594"/>
            <ac:spMk id="2" creationId="{ECD58D25-CF15-4E0E-27FD-90C29B6459E3}"/>
          </ac:spMkLst>
        </pc:spChg>
        <pc:spChg chg="del">
          <ac:chgData name="mehmet sait özdemir" userId="dce2c172-62e6-4d50-b888-93ec6715f647" providerId="ADAL" clId="{DF685196-6F11-4C88-934E-45D2FE345B46}" dt="2024-02-23T11:26:32.162" v="831" actId="478"/>
          <ac:spMkLst>
            <pc:docMk/>
            <pc:sldMk cId="3924633388" sldId="59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26:32.162" v="831" actId="478"/>
          <ac:spMkLst>
            <pc:docMk/>
            <pc:sldMk cId="3924633388" sldId="594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26:28.794" v="830" actId="1076"/>
          <ac:picMkLst>
            <pc:docMk/>
            <pc:sldMk cId="3924633388" sldId="594"/>
            <ac:picMk id="3" creationId="{89EB531D-0B58-3E3A-3049-112A3DA76CE1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30:19.485" v="834"/>
        <pc:sldMkLst>
          <pc:docMk/>
          <pc:sldMk cId="2032657556" sldId="595"/>
        </pc:sldMkLst>
        <pc:spChg chg="add mod">
          <ac:chgData name="mehmet sait özdemir" userId="dce2c172-62e6-4d50-b888-93ec6715f647" providerId="ADAL" clId="{DF685196-6F11-4C88-934E-45D2FE345B46}" dt="2024-02-23T11:30:19.485" v="834"/>
          <ac:spMkLst>
            <pc:docMk/>
            <pc:sldMk cId="2032657556" sldId="595"/>
            <ac:spMk id="2" creationId="{66BCB25F-C7FA-A07C-C448-91C5E6E2E7BC}"/>
          </ac:spMkLst>
        </pc:spChg>
        <pc:spChg chg="del">
          <ac:chgData name="mehmet sait özdemir" userId="dce2c172-62e6-4d50-b888-93ec6715f647" providerId="ADAL" clId="{DF685196-6F11-4C88-934E-45D2FE345B46}" dt="2024-02-23T11:30:19.053" v="833" actId="478"/>
          <ac:spMkLst>
            <pc:docMk/>
            <pc:sldMk cId="2032657556" sldId="59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0:19.053" v="833" actId="478"/>
          <ac:spMkLst>
            <pc:docMk/>
            <pc:sldMk cId="2032657556" sldId="59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0:25.949" v="836"/>
        <pc:sldMkLst>
          <pc:docMk/>
          <pc:sldMk cId="2489139946" sldId="596"/>
        </pc:sldMkLst>
        <pc:spChg chg="add mod">
          <ac:chgData name="mehmet sait özdemir" userId="dce2c172-62e6-4d50-b888-93ec6715f647" providerId="ADAL" clId="{DF685196-6F11-4C88-934E-45D2FE345B46}" dt="2024-02-23T11:30:25.949" v="836"/>
          <ac:spMkLst>
            <pc:docMk/>
            <pc:sldMk cId="2489139946" sldId="596"/>
            <ac:spMk id="2" creationId="{BA35C094-772F-9027-B7A5-B4F709335208}"/>
          </ac:spMkLst>
        </pc:spChg>
        <pc:spChg chg="del">
          <ac:chgData name="mehmet sait özdemir" userId="dce2c172-62e6-4d50-b888-93ec6715f647" providerId="ADAL" clId="{DF685196-6F11-4C88-934E-45D2FE345B46}" dt="2024-02-23T11:30:25.445" v="835" actId="478"/>
          <ac:spMkLst>
            <pc:docMk/>
            <pc:sldMk cId="2489139946" sldId="59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0:25.445" v="835" actId="478"/>
          <ac:spMkLst>
            <pc:docMk/>
            <pc:sldMk cId="2489139946" sldId="59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0:30.885" v="838"/>
        <pc:sldMkLst>
          <pc:docMk/>
          <pc:sldMk cId="86173574" sldId="597"/>
        </pc:sldMkLst>
        <pc:spChg chg="add mod">
          <ac:chgData name="mehmet sait özdemir" userId="dce2c172-62e6-4d50-b888-93ec6715f647" providerId="ADAL" clId="{DF685196-6F11-4C88-934E-45D2FE345B46}" dt="2024-02-23T11:30:30.885" v="838"/>
          <ac:spMkLst>
            <pc:docMk/>
            <pc:sldMk cId="86173574" sldId="597"/>
            <ac:spMk id="2" creationId="{8ACB81B7-FC03-D66A-B831-A2E060431C72}"/>
          </ac:spMkLst>
        </pc:spChg>
        <pc:spChg chg="del">
          <ac:chgData name="mehmet sait özdemir" userId="dce2c172-62e6-4d50-b888-93ec6715f647" providerId="ADAL" clId="{DF685196-6F11-4C88-934E-45D2FE345B46}" dt="2024-02-23T11:30:30.517" v="837" actId="478"/>
          <ac:spMkLst>
            <pc:docMk/>
            <pc:sldMk cId="86173574" sldId="59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0:30.517" v="837" actId="478"/>
          <ac:spMkLst>
            <pc:docMk/>
            <pc:sldMk cId="86173574" sldId="59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0:39.865" v="841"/>
        <pc:sldMkLst>
          <pc:docMk/>
          <pc:sldMk cId="1320756632" sldId="598"/>
        </pc:sldMkLst>
        <pc:spChg chg="add mod">
          <ac:chgData name="mehmet sait özdemir" userId="dce2c172-62e6-4d50-b888-93ec6715f647" providerId="ADAL" clId="{DF685196-6F11-4C88-934E-45D2FE345B46}" dt="2024-02-23T11:30:34.942" v="840"/>
          <ac:spMkLst>
            <pc:docMk/>
            <pc:sldMk cId="1320756632" sldId="598"/>
            <ac:spMk id="2" creationId="{9A639421-9B59-2382-6F62-6F829D5EBAE8}"/>
          </ac:spMkLst>
        </pc:spChg>
        <pc:spChg chg="del">
          <ac:chgData name="mehmet sait özdemir" userId="dce2c172-62e6-4d50-b888-93ec6715f647" providerId="ADAL" clId="{DF685196-6F11-4C88-934E-45D2FE345B46}" dt="2024-02-23T11:30:34.592" v="839" actId="478"/>
          <ac:spMkLst>
            <pc:docMk/>
            <pc:sldMk cId="1320756632" sldId="59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0:34.592" v="839" actId="478"/>
          <ac:spMkLst>
            <pc:docMk/>
            <pc:sldMk cId="1320756632" sldId="598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30:39.865" v="841"/>
          <ac:picMkLst>
            <pc:docMk/>
            <pc:sldMk cId="1320756632" sldId="598"/>
            <ac:picMk id="3" creationId="{9BD63CD3-4398-1165-7335-8A2907CA4466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30:43.921" v="843"/>
        <pc:sldMkLst>
          <pc:docMk/>
          <pc:sldMk cId="4119647639" sldId="599"/>
        </pc:sldMkLst>
        <pc:spChg chg="add mod">
          <ac:chgData name="mehmet sait özdemir" userId="dce2c172-62e6-4d50-b888-93ec6715f647" providerId="ADAL" clId="{DF685196-6F11-4C88-934E-45D2FE345B46}" dt="2024-02-23T11:30:43.921" v="843"/>
          <ac:spMkLst>
            <pc:docMk/>
            <pc:sldMk cId="4119647639" sldId="599"/>
            <ac:spMk id="2" creationId="{93A0A170-6F72-08A7-D59B-2C343DD2AE3E}"/>
          </ac:spMkLst>
        </pc:spChg>
        <pc:spChg chg="del">
          <ac:chgData name="mehmet sait özdemir" userId="dce2c172-62e6-4d50-b888-93ec6715f647" providerId="ADAL" clId="{DF685196-6F11-4C88-934E-45D2FE345B46}" dt="2024-02-23T11:30:43.570" v="842" actId="478"/>
          <ac:spMkLst>
            <pc:docMk/>
            <pc:sldMk cId="4119647639" sldId="59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0:43.570" v="842" actId="478"/>
          <ac:spMkLst>
            <pc:docMk/>
            <pc:sldMk cId="4119647639" sldId="59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2092640361" sldId="600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2819970485" sldId="601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3162553593" sldId="602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814547368" sldId="603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2748721225" sldId="604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114050338" sldId="605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1097008979" sldId="606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1968704477" sldId="607"/>
        </pc:sldMkLst>
      </pc:sldChg>
      <pc:sldChg chg="del setBg">
        <pc:chgData name="mehmet sait özdemir" userId="dce2c172-62e6-4d50-b888-93ec6715f647" providerId="ADAL" clId="{DF685196-6F11-4C88-934E-45D2FE345B46}" dt="2024-02-23T11:31:05.454" v="844" actId="47"/>
        <pc:sldMkLst>
          <pc:docMk/>
          <pc:sldMk cId="57761572" sldId="608"/>
        </pc:sldMkLst>
      </pc:sldChg>
      <pc:sldChg chg="addSp delSp modSp mod setBg">
        <pc:chgData name="mehmet sait özdemir" userId="dce2c172-62e6-4d50-b888-93ec6715f647" providerId="ADAL" clId="{DF685196-6F11-4C88-934E-45D2FE345B46}" dt="2024-02-23T11:31:12.285" v="846"/>
        <pc:sldMkLst>
          <pc:docMk/>
          <pc:sldMk cId="3211382402" sldId="609"/>
        </pc:sldMkLst>
        <pc:spChg chg="add mod">
          <ac:chgData name="mehmet sait özdemir" userId="dce2c172-62e6-4d50-b888-93ec6715f647" providerId="ADAL" clId="{DF685196-6F11-4C88-934E-45D2FE345B46}" dt="2024-02-23T11:31:12.285" v="846"/>
          <ac:spMkLst>
            <pc:docMk/>
            <pc:sldMk cId="3211382402" sldId="609"/>
            <ac:spMk id="2" creationId="{00CA1376-0616-695E-43B5-E4CF23C78945}"/>
          </ac:spMkLst>
        </pc:spChg>
        <pc:spChg chg="del">
          <ac:chgData name="mehmet sait özdemir" userId="dce2c172-62e6-4d50-b888-93ec6715f647" providerId="ADAL" clId="{DF685196-6F11-4C88-934E-45D2FE345B46}" dt="2024-02-23T11:31:09.874" v="845" actId="478"/>
          <ac:spMkLst>
            <pc:docMk/>
            <pc:sldMk cId="3211382402" sldId="60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1:09.874" v="845" actId="478"/>
          <ac:spMkLst>
            <pc:docMk/>
            <pc:sldMk cId="3211382402" sldId="60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1:21.997" v="848"/>
        <pc:sldMkLst>
          <pc:docMk/>
          <pc:sldMk cId="4267748514" sldId="610"/>
        </pc:sldMkLst>
        <pc:spChg chg="add mod">
          <ac:chgData name="mehmet sait özdemir" userId="dce2c172-62e6-4d50-b888-93ec6715f647" providerId="ADAL" clId="{DF685196-6F11-4C88-934E-45D2FE345B46}" dt="2024-02-23T11:31:21.997" v="848"/>
          <ac:spMkLst>
            <pc:docMk/>
            <pc:sldMk cId="4267748514" sldId="610"/>
            <ac:spMk id="2" creationId="{77F76274-BB81-F80E-98F3-580E1CB072EC}"/>
          </ac:spMkLst>
        </pc:spChg>
        <pc:spChg chg="del">
          <ac:chgData name="mehmet sait özdemir" userId="dce2c172-62e6-4d50-b888-93ec6715f647" providerId="ADAL" clId="{DF685196-6F11-4C88-934E-45D2FE345B46}" dt="2024-02-23T11:31:17.605" v="847" actId="478"/>
          <ac:spMkLst>
            <pc:docMk/>
            <pc:sldMk cId="4267748514" sldId="61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1:17.605" v="847" actId="478"/>
          <ac:spMkLst>
            <pc:docMk/>
            <pc:sldMk cId="4267748514" sldId="61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1:30.533" v="850"/>
        <pc:sldMkLst>
          <pc:docMk/>
          <pc:sldMk cId="4060995368" sldId="611"/>
        </pc:sldMkLst>
        <pc:spChg chg="add mod">
          <ac:chgData name="mehmet sait özdemir" userId="dce2c172-62e6-4d50-b888-93ec6715f647" providerId="ADAL" clId="{DF685196-6F11-4C88-934E-45D2FE345B46}" dt="2024-02-23T11:31:30.533" v="850"/>
          <ac:spMkLst>
            <pc:docMk/>
            <pc:sldMk cId="4060995368" sldId="611"/>
            <ac:spMk id="2" creationId="{80A4C80C-444F-97F6-5444-47CAAF68E15A}"/>
          </ac:spMkLst>
        </pc:spChg>
        <pc:spChg chg="del">
          <ac:chgData name="mehmet sait özdemir" userId="dce2c172-62e6-4d50-b888-93ec6715f647" providerId="ADAL" clId="{DF685196-6F11-4C88-934E-45D2FE345B46}" dt="2024-02-23T11:31:28.621" v="849" actId="478"/>
          <ac:spMkLst>
            <pc:docMk/>
            <pc:sldMk cId="4060995368" sldId="61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1:28.621" v="849" actId="478"/>
          <ac:spMkLst>
            <pc:docMk/>
            <pc:sldMk cId="4060995368" sldId="611"/>
            <ac:spMk id="11" creationId="{11AEB6E0-9CC4-2371-D63A-A0CE701052E6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1:31:51.218" v="853" actId="47"/>
        <pc:sldMkLst>
          <pc:docMk/>
          <pc:sldMk cId="57216841" sldId="612"/>
        </pc:sldMkLst>
      </pc:sldChg>
      <pc:sldChg chg="add del setBg">
        <pc:chgData name="mehmet sait özdemir" userId="dce2c172-62e6-4d50-b888-93ec6715f647" providerId="ADAL" clId="{DF685196-6F11-4C88-934E-45D2FE345B46}" dt="2024-02-23T11:31:51.218" v="853" actId="47"/>
        <pc:sldMkLst>
          <pc:docMk/>
          <pc:sldMk cId="3757262439" sldId="613"/>
        </pc:sldMkLst>
      </pc:sldChg>
      <pc:sldChg chg="addSp delSp modSp mod setBg">
        <pc:chgData name="mehmet sait özdemir" userId="dce2c172-62e6-4d50-b888-93ec6715f647" providerId="ADAL" clId="{DF685196-6F11-4C88-934E-45D2FE345B46}" dt="2024-02-23T11:32:01.843" v="856" actId="1036"/>
        <pc:sldMkLst>
          <pc:docMk/>
          <pc:sldMk cId="701744283" sldId="614"/>
        </pc:sldMkLst>
        <pc:spChg chg="add mod">
          <ac:chgData name="mehmet sait özdemir" userId="dce2c172-62e6-4d50-b888-93ec6715f647" providerId="ADAL" clId="{DF685196-6F11-4C88-934E-45D2FE345B46}" dt="2024-02-23T11:32:01.843" v="856" actId="1036"/>
          <ac:spMkLst>
            <pc:docMk/>
            <pc:sldMk cId="701744283" sldId="614"/>
            <ac:spMk id="2" creationId="{08F57B6C-B898-5236-8085-40A09A4E947C}"/>
          </ac:spMkLst>
        </pc:spChg>
        <pc:spChg chg="del">
          <ac:chgData name="mehmet sait özdemir" userId="dce2c172-62e6-4d50-b888-93ec6715f647" providerId="ADAL" clId="{DF685196-6F11-4C88-934E-45D2FE345B46}" dt="2024-02-23T11:31:55.284" v="854" actId="478"/>
          <ac:spMkLst>
            <pc:docMk/>
            <pc:sldMk cId="701744283" sldId="61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1:55.284" v="854" actId="478"/>
          <ac:spMkLst>
            <pc:docMk/>
            <pc:sldMk cId="701744283" sldId="61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2:19.268" v="858"/>
        <pc:sldMkLst>
          <pc:docMk/>
          <pc:sldMk cId="489476584" sldId="615"/>
        </pc:sldMkLst>
        <pc:spChg chg="add mod">
          <ac:chgData name="mehmet sait özdemir" userId="dce2c172-62e6-4d50-b888-93ec6715f647" providerId="ADAL" clId="{DF685196-6F11-4C88-934E-45D2FE345B46}" dt="2024-02-23T11:32:19.268" v="858"/>
          <ac:spMkLst>
            <pc:docMk/>
            <pc:sldMk cId="489476584" sldId="615"/>
            <ac:spMk id="2" creationId="{58CF2C75-6BC6-DBAD-829F-BAB6812329BB}"/>
          </ac:spMkLst>
        </pc:spChg>
        <pc:spChg chg="del">
          <ac:chgData name="mehmet sait özdemir" userId="dce2c172-62e6-4d50-b888-93ec6715f647" providerId="ADAL" clId="{DF685196-6F11-4C88-934E-45D2FE345B46}" dt="2024-02-23T11:32:18.849" v="857" actId="478"/>
          <ac:spMkLst>
            <pc:docMk/>
            <pc:sldMk cId="489476584" sldId="61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2:18.849" v="857" actId="478"/>
          <ac:spMkLst>
            <pc:docMk/>
            <pc:sldMk cId="489476584" sldId="61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2:22.785" v="860"/>
        <pc:sldMkLst>
          <pc:docMk/>
          <pc:sldMk cId="2717119345" sldId="616"/>
        </pc:sldMkLst>
        <pc:spChg chg="add mod">
          <ac:chgData name="mehmet sait özdemir" userId="dce2c172-62e6-4d50-b888-93ec6715f647" providerId="ADAL" clId="{DF685196-6F11-4C88-934E-45D2FE345B46}" dt="2024-02-23T11:32:22.785" v="860"/>
          <ac:spMkLst>
            <pc:docMk/>
            <pc:sldMk cId="2717119345" sldId="616"/>
            <ac:spMk id="2" creationId="{FF6EE395-F4E3-2DE5-BA14-BCC6DCEAD13E}"/>
          </ac:spMkLst>
        </pc:spChg>
        <pc:spChg chg="del">
          <ac:chgData name="mehmet sait özdemir" userId="dce2c172-62e6-4d50-b888-93ec6715f647" providerId="ADAL" clId="{DF685196-6F11-4C88-934E-45D2FE345B46}" dt="2024-02-23T11:32:22.436" v="859" actId="478"/>
          <ac:spMkLst>
            <pc:docMk/>
            <pc:sldMk cId="2717119345" sldId="61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2:22.436" v="859" actId="478"/>
          <ac:spMkLst>
            <pc:docMk/>
            <pc:sldMk cId="2717119345" sldId="61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32:30.872" v="861" actId="47"/>
        <pc:sldMkLst>
          <pc:docMk/>
          <pc:sldMk cId="2656915081" sldId="617"/>
        </pc:sldMkLst>
      </pc:sldChg>
      <pc:sldChg chg="del setBg">
        <pc:chgData name="mehmet sait özdemir" userId="dce2c172-62e6-4d50-b888-93ec6715f647" providerId="ADAL" clId="{DF685196-6F11-4C88-934E-45D2FE345B46}" dt="2024-02-23T11:32:30.872" v="861" actId="47"/>
        <pc:sldMkLst>
          <pc:docMk/>
          <pc:sldMk cId="1081474859" sldId="618"/>
        </pc:sldMkLst>
      </pc:sldChg>
      <pc:sldChg chg="del setBg">
        <pc:chgData name="mehmet sait özdemir" userId="dce2c172-62e6-4d50-b888-93ec6715f647" providerId="ADAL" clId="{DF685196-6F11-4C88-934E-45D2FE345B46}" dt="2024-02-23T11:32:30.872" v="861" actId="47"/>
        <pc:sldMkLst>
          <pc:docMk/>
          <pc:sldMk cId="1311367754" sldId="619"/>
        </pc:sldMkLst>
      </pc:sldChg>
      <pc:sldChg chg="addSp delSp modSp mod setBg">
        <pc:chgData name="mehmet sait özdemir" userId="dce2c172-62e6-4d50-b888-93ec6715f647" providerId="ADAL" clId="{DF685196-6F11-4C88-934E-45D2FE345B46}" dt="2024-02-23T11:32:37.995" v="863"/>
        <pc:sldMkLst>
          <pc:docMk/>
          <pc:sldMk cId="1155115246" sldId="620"/>
        </pc:sldMkLst>
        <pc:spChg chg="add mod">
          <ac:chgData name="mehmet sait özdemir" userId="dce2c172-62e6-4d50-b888-93ec6715f647" providerId="ADAL" clId="{DF685196-6F11-4C88-934E-45D2FE345B46}" dt="2024-02-23T11:32:37.995" v="863"/>
          <ac:spMkLst>
            <pc:docMk/>
            <pc:sldMk cId="1155115246" sldId="620"/>
            <ac:spMk id="2" creationId="{3AE08EC0-632A-6AA2-5B48-09A20229E1D5}"/>
          </ac:spMkLst>
        </pc:spChg>
        <pc:spChg chg="del">
          <ac:chgData name="mehmet sait özdemir" userId="dce2c172-62e6-4d50-b888-93ec6715f647" providerId="ADAL" clId="{DF685196-6F11-4C88-934E-45D2FE345B46}" dt="2024-02-23T11:32:37.388" v="862" actId="478"/>
          <ac:spMkLst>
            <pc:docMk/>
            <pc:sldMk cId="1155115246" sldId="62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2:37.388" v="862" actId="478"/>
          <ac:spMkLst>
            <pc:docMk/>
            <pc:sldMk cId="1155115246" sldId="62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2:41.724" v="865"/>
        <pc:sldMkLst>
          <pc:docMk/>
          <pc:sldMk cId="3594552660" sldId="621"/>
        </pc:sldMkLst>
        <pc:spChg chg="add mod">
          <ac:chgData name="mehmet sait özdemir" userId="dce2c172-62e6-4d50-b888-93ec6715f647" providerId="ADAL" clId="{DF685196-6F11-4C88-934E-45D2FE345B46}" dt="2024-02-23T11:32:41.724" v="865"/>
          <ac:spMkLst>
            <pc:docMk/>
            <pc:sldMk cId="3594552660" sldId="621"/>
            <ac:spMk id="2" creationId="{3A72C599-8CAD-DA80-C85D-BBD4C93FC238}"/>
          </ac:spMkLst>
        </pc:spChg>
        <pc:spChg chg="del">
          <ac:chgData name="mehmet sait özdemir" userId="dce2c172-62e6-4d50-b888-93ec6715f647" providerId="ADAL" clId="{DF685196-6F11-4C88-934E-45D2FE345B46}" dt="2024-02-23T11:32:41.356" v="864" actId="478"/>
          <ac:spMkLst>
            <pc:docMk/>
            <pc:sldMk cId="3594552660" sldId="62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2:41.356" v="864" actId="478"/>
          <ac:spMkLst>
            <pc:docMk/>
            <pc:sldMk cId="3594552660" sldId="62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2:45.833" v="867"/>
        <pc:sldMkLst>
          <pc:docMk/>
          <pc:sldMk cId="4134511140" sldId="622"/>
        </pc:sldMkLst>
        <pc:spChg chg="add mod">
          <ac:chgData name="mehmet sait özdemir" userId="dce2c172-62e6-4d50-b888-93ec6715f647" providerId="ADAL" clId="{DF685196-6F11-4C88-934E-45D2FE345B46}" dt="2024-02-23T11:32:45.833" v="867"/>
          <ac:spMkLst>
            <pc:docMk/>
            <pc:sldMk cId="4134511140" sldId="622"/>
            <ac:spMk id="2" creationId="{6CCD9D1D-98E5-0ED4-6E33-CE254D702922}"/>
          </ac:spMkLst>
        </pc:spChg>
        <pc:spChg chg="del">
          <ac:chgData name="mehmet sait özdemir" userId="dce2c172-62e6-4d50-b888-93ec6715f647" providerId="ADAL" clId="{DF685196-6F11-4C88-934E-45D2FE345B46}" dt="2024-02-23T11:32:45.139" v="866" actId="478"/>
          <ac:spMkLst>
            <pc:docMk/>
            <pc:sldMk cId="4134511140" sldId="62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2:45.139" v="866" actId="478"/>
          <ac:spMkLst>
            <pc:docMk/>
            <pc:sldMk cId="4134511140" sldId="62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32:54.450" v="868" actId="47"/>
        <pc:sldMkLst>
          <pc:docMk/>
          <pc:sldMk cId="1922962059" sldId="623"/>
        </pc:sldMkLst>
      </pc:sldChg>
      <pc:sldChg chg="del setBg">
        <pc:chgData name="mehmet sait özdemir" userId="dce2c172-62e6-4d50-b888-93ec6715f647" providerId="ADAL" clId="{DF685196-6F11-4C88-934E-45D2FE345B46}" dt="2024-02-23T11:32:54.450" v="868" actId="47"/>
        <pc:sldMkLst>
          <pc:docMk/>
          <pc:sldMk cId="3123973927" sldId="624"/>
        </pc:sldMkLst>
      </pc:sldChg>
      <pc:sldChg chg="del setBg">
        <pc:chgData name="mehmet sait özdemir" userId="dce2c172-62e6-4d50-b888-93ec6715f647" providerId="ADAL" clId="{DF685196-6F11-4C88-934E-45D2FE345B46}" dt="2024-02-23T11:32:54.450" v="868" actId="47"/>
        <pc:sldMkLst>
          <pc:docMk/>
          <pc:sldMk cId="3027979946" sldId="625"/>
        </pc:sldMkLst>
      </pc:sldChg>
      <pc:sldChg chg="addSp delSp modSp mod setBg">
        <pc:chgData name="mehmet sait özdemir" userId="dce2c172-62e6-4d50-b888-93ec6715f647" providerId="ADAL" clId="{DF685196-6F11-4C88-934E-45D2FE345B46}" dt="2024-02-23T11:33:00.931" v="870"/>
        <pc:sldMkLst>
          <pc:docMk/>
          <pc:sldMk cId="4162850999" sldId="626"/>
        </pc:sldMkLst>
        <pc:spChg chg="add mod">
          <ac:chgData name="mehmet sait özdemir" userId="dce2c172-62e6-4d50-b888-93ec6715f647" providerId="ADAL" clId="{DF685196-6F11-4C88-934E-45D2FE345B46}" dt="2024-02-23T11:33:00.931" v="870"/>
          <ac:spMkLst>
            <pc:docMk/>
            <pc:sldMk cId="4162850999" sldId="626"/>
            <ac:spMk id="2" creationId="{5A51906E-96EB-F5D1-1DE5-5DB76506F4B3}"/>
          </ac:spMkLst>
        </pc:spChg>
        <pc:spChg chg="del">
          <ac:chgData name="mehmet sait özdemir" userId="dce2c172-62e6-4d50-b888-93ec6715f647" providerId="ADAL" clId="{DF685196-6F11-4C88-934E-45D2FE345B46}" dt="2024-02-23T11:33:00.527" v="869" actId="478"/>
          <ac:spMkLst>
            <pc:docMk/>
            <pc:sldMk cId="4162850999" sldId="62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3:00.527" v="869" actId="478"/>
          <ac:spMkLst>
            <pc:docMk/>
            <pc:sldMk cId="4162850999" sldId="62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33:06.547" v="871" actId="47"/>
        <pc:sldMkLst>
          <pc:docMk/>
          <pc:sldMk cId="3534027199" sldId="627"/>
        </pc:sldMkLst>
      </pc:sldChg>
      <pc:sldChg chg="del setBg">
        <pc:chgData name="mehmet sait özdemir" userId="dce2c172-62e6-4d50-b888-93ec6715f647" providerId="ADAL" clId="{DF685196-6F11-4C88-934E-45D2FE345B46}" dt="2024-02-23T11:33:06.547" v="871" actId="47"/>
        <pc:sldMkLst>
          <pc:docMk/>
          <pc:sldMk cId="1285132293" sldId="628"/>
        </pc:sldMkLst>
      </pc:sldChg>
      <pc:sldChg chg="del setBg">
        <pc:chgData name="mehmet sait özdemir" userId="dce2c172-62e6-4d50-b888-93ec6715f647" providerId="ADAL" clId="{DF685196-6F11-4C88-934E-45D2FE345B46}" dt="2024-02-23T11:33:06.547" v="871" actId="47"/>
        <pc:sldMkLst>
          <pc:docMk/>
          <pc:sldMk cId="1762629086" sldId="629"/>
        </pc:sldMkLst>
      </pc:sldChg>
      <pc:sldChg chg="del setBg">
        <pc:chgData name="mehmet sait özdemir" userId="dce2c172-62e6-4d50-b888-93ec6715f647" providerId="ADAL" clId="{DF685196-6F11-4C88-934E-45D2FE345B46}" dt="2024-02-23T11:33:06.547" v="871" actId="47"/>
        <pc:sldMkLst>
          <pc:docMk/>
          <pc:sldMk cId="3442784550" sldId="630"/>
        </pc:sldMkLst>
      </pc:sldChg>
      <pc:sldChg chg="del setBg">
        <pc:chgData name="mehmet sait özdemir" userId="dce2c172-62e6-4d50-b888-93ec6715f647" providerId="ADAL" clId="{DF685196-6F11-4C88-934E-45D2FE345B46}" dt="2024-02-23T11:33:06.547" v="871" actId="47"/>
        <pc:sldMkLst>
          <pc:docMk/>
          <pc:sldMk cId="3560675706" sldId="631"/>
        </pc:sldMkLst>
      </pc:sldChg>
      <pc:sldChg chg="addSp delSp modSp mod setBg">
        <pc:chgData name="mehmet sait özdemir" userId="dce2c172-62e6-4d50-b888-93ec6715f647" providerId="ADAL" clId="{DF685196-6F11-4C88-934E-45D2FE345B46}" dt="2024-02-23T11:34:19.130" v="896" actId="20577"/>
        <pc:sldMkLst>
          <pc:docMk/>
          <pc:sldMk cId="3017511369" sldId="632"/>
        </pc:sldMkLst>
        <pc:spChg chg="add mod">
          <ac:chgData name="mehmet sait özdemir" userId="dce2c172-62e6-4d50-b888-93ec6715f647" providerId="ADAL" clId="{DF685196-6F11-4C88-934E-45D2FE345B46}" dt="2024-02-23T11:33:11.551" v="874"/>
          <ac:spMkLst>
            <pc:docMk/>
            <pc:sldMk cId="3017511369" sldId="632"/>
            <ac:spMk id="2" creationId="{A5DB553A-986F-D1BB-EC64-8BE05B2F45B7}"/>
          </ac:spMkLst>
        </pc:spChg>
        <pc:spChg chg="add mod">
          <ac:chgData name="mehmet sait özdemir" userId="dce2c172-62e6-4d50-b888-93ec6715f647" providerId="ADAL" clId="{DF685196-6F11-4C88-934E-45D2FE345B46}" dt="2024-02-23T11:34:19.130" v="896" actId="20577"/>
          <ac:spMkLst>
            <pc:docMk/>
            <pc:sldMk cId="3017511369" sldId="632"/>
            <ac:spMk id="6" creationId="{17393AAD-DEBF-31BC-696B-6B1BA0D9161F}"/>
          </ac:spMkLst>
        </pc:spChg>
        <pc:spChg chg="del">
          <ac:chgData name="mehmet sait özdemir" userId="dce2c172-62e6-4d50-b888-93ec6715f647" providerId="ADAL" clId="{DF685196-6F11-4C88-934E-45D2FE345B46}" dt="2024-02-23T11:33:11.146" v="873" actId="478"/>
          <ac:spMkLst>
            <pc:docMk/>
            <pc:sldMk cId="3017511369" sldId="63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3:11.146" v="873" actId="478"/>
          <ac:spMkLst>
            <pc:docMk/>
            <pc:sldMk cId="3017511369" sldId="632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DF685196-6F11-4C88-934E-45D2FE345B46}" dt="2024-02-23T11:33:09.489" v="872" actId="478"/>
          <ac:picMkLst>
            <pc:docMk/>
            <pc:sldMk cId="3017511369" sldId="632"/>
            <ac:picMk id="3" creationId="{978F12E0-CA92-F68B-05D4-1264E7967CF2}"/>
          </ac:picMkLst>
        </pc:picChg>
        <pc:picChg chg="add mod">
          <ac:chgData name="mehmet sait özdemir" userId="dce2c172-62e6-4d50-b888-93ec6715f647" providerId="ADAL" clId="{DF685196-6F11-4C88-934E-45D2FE345B46}" dt="2024-02-23T11:33:52.796" v="878" actId="962"/>
          <ac:picMkLst>
            <pc:docMk/>
            <pc:sldMk cId="3017511369" sldId="632"/>
            <ac:picMk id="5" creationId="{D6F878A8-0516-44CF-CCCC-554BE081CA93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38:52.812" v="917" actId="20577"/>
        <pc:sldMkLst>
          <pc:docMk/>
          <pc:sldMk cId="4228955734" sldId="633"/>
        </pc:sldMkLst>
        <pc:spChg chg="add mod">
          <ac:chgData name="mehmet sait özdemir" userId="dce2c172-62e6-4d50-b888-93ec6715f647" providerId="ADAL" clId="{DF685196-6F11-4C88-934E-45D2FE345B46}" dt="2024-02-23T11:38:52.812" v="917" actId="20577"/>
          <ac:spMkLst>
            <pc:docMk/>
            <pc:sldMk cId="4228955734" sldId="633"/>
            <ac:spMk id="2" creationId="{96753AC5-5BFC-1A23-024C-B4C0E015C0B3}"/>
          </ac:spMkLst>
        </pc:spChg>
        <pc:spChg chg="del">
          <ac:chgData name="mehmet sait özdemir" userId="dce2c172-62e6-4d50-b888-93ec6715f647" providerId="ADAL" clId="{DF685196-6F11-4C88-934E-45D2FE345B46}" dt="2024-02-23T11:38:40.892" v="901" actId="478"/>
          <ac:spMkLst>
            <pc:docMk/>
            <pc:sldMk cId="4228955734" sldId="63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8:40.892" v="901" actId="478"/>
          <ac:spMkLst>
            <pc:docMk/>
            <pc:sldMk cId="4228955734" sldId="63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9:02.571" v="919"/>
        <pc:sldMkLst>
          <pc:docMk/>
          <pc:sldMk cId="522441147" sldId="634"/>
        </pc:sldMkLst>
        <pc:spChg chg="add mod">
          <ac:chgData name="mehmet sait özdemir" userId="dce2c172-62e6-4d50-b888-93ec6715f647" providerId="ADAL" clId="{DF685196-6F11-4C88-934E-45D2FE345B46}" dt="2024-02-23T11:39:02.571" v="919"/>
          <ac:spMkLst>
            <pc:docMk/>
            <pc:sldMk cId="522441147" sldId="634"/>
            <ac:spMk id="2" creationId="{27501B31-0BF1-E375-92D3-6A88AE1D6548}"/>
          </ac:spMkLst>
        </pc:spChg>
        <pc:spChg chg="del">
          <ac:chgData name="mehmet sait özdemir" userId="dce2c172-62e6-4d50-b888-93ec6715f647" providerId="ADAL" clId="{DF685196-6F11-4C88-934E-45D2FE345B46}" dt="2024-02-23T11:39:02.096" v="918" actId="478"/>
          <ac:spMkLst>
            <pc:docMk/>
            <pc:sldMk cId="522441147" sldId="63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9:02.096" v="918" actId="478"/>
          <ac:spMkLst>
            <pc:docMk/>
            <pc:sldMk cId="522441147" sldId="63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9:06.666" v="921"/>
        <pc:sldMkLst>
          <pc:docMk/>
          <pc:sldMk cId="1163399472" sldId="635"/>
        </pc:sldMkLst>
        <pc:spChg chg="add mod">
          <ac:chgData name="mehmet sait özdemir" userId="dce2c172-62e6-4d50-b888-93ec6715f647" providerId="ADAL" clId="{DF685196-6F11-4C88-934E-45D2FE345B46}" dt="2024-02-23T11:39:06.666" v="921"/>
          <ac:spMkLst>
            <pc:docMk/>
            <pc:sldMk cId="1163399472" sldId="635"/>
            <ac:spMk id="2" creationId="{B0F76080-7C74-86EA-5FAC-8052DA58E5AB}"/>
          </ac:spMkLst>
        </pc:spChg>
        <pc:spChg chg="del">
          <ac:chgData name="mehmet sait özdemir" userId="dce2c172-62e6-4d50-b888-93ec6715f647" providerId="ADAL" clId="{DF685196-6F11-4C88-934E-45D2FE345B46}" dt="2024-02-23T11:39:06.285" v="920" actId="478"/>
          <ac:spMkLst>
            <pc:docMk/>
            <pc:sldMk cId="1163399472" sldId="63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9:06.285" v="920" actId="478"/>
          <ac:spMkLst>
            <pc:docMk/>
            <pc:sldMk cId="1163399472" sldId="635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39:13.754" v="922" actId="47"/>
        <pc:sldMkLst>
          <pc:docMk/>
          <pc:sldMk cId="3414238819" sldId="636"/>
        </pc:sldMkLst>
      </pc:sldChg>
      <pc:sldChg chg="del setBg">
        <pc:chgData name="mehmet sait özdemir" userId="dce2c172-62e6-4d50-b888-93ec6715f647" providerId="ADAL" clId="{DF685196-6F11-4C88-934E-45D2FE345B46}" dt="2024-02-23T11:39:13.754" v="922" actId="47"/>
        <pc:sldMkLst>
          <pc:docMk/>
          <pc:sldMk cId="1792901298" sldId="637"/>
        </pc:sldMkLst>
      </pc:sldChg>
      <pc:sldChg chg="addSp delSp modSp mod setBg">
        <pc:chgData name="mehmet sait özdemir" userId="dce2c172-62e6-4d50-b888-93ec6715f647" providerId="ADAL" clId="{DF685196-6F11-4C88-934E-45D2FE345B46}" dt="2024-02-23T11:39:18.037" v="924"/>
        <pc:sldMkLst>
          <pc:docMk/>
          <pc:sldMk cId="3525175805" sldId="638"/>
        </pc:sldMkLst>
        <pc:spChg chg="add mod">
          <ac:chgData name="mehmet sait özdemir" userId="dce2c172-62e6-4d50-b888-93ec6715f647" providerId="ADAL" clId="{DF685196-6F11-4C88-934E-45D2FE345B46}" dt="2024-02-23T11:39:18.037" v="924"/>
          <ac:spMkLst>
            <pc:docMk/>
            <pc:sldMk cId="3525175805" sldId="638"/>
            <ac:spMk id="2" creationId="{175BFC95-ADAB-A20F-7D00-41831D1CAA30}"/>
          </ac:spMkLst>
        </pc:spChg>
        <pc:spChg chg="del">
          <ac:chgData name="mehmet sait özdemir" userId="dce2c172-62e6-4d50-b888-93ec6715f647" providerId="ADAL" clId="{DF685196-6F11-4C88-934E-45D2FE345B46}" dt="2024-02-23T11:39:17.616" v="923" actId="478"/>
          <ac:spMkLst>
            <pc:docMk/>
            <pc:sldMk cId="3525175805" sldId="63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9:17.616" v="923" actId="478"/>
          <ac:spMkLst>
            <pc:docMk/>
            <pc:sldMk cId="3525175805" sldId="63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39:22.095" v="926"/>
        <pc:sldMkLst>
          <pc:docMk/>
          <pc:sldMk cId="3021647897" sldId="639"/>
        </pc:sldMkLst>
        <pc:spChg chg="add mod">
          <ac:chgData name="mehmet sait özdemir" userId="dce2c172-62e6-4d50-b888-93ec6715f647" providerId="ADAL" clId="{DF685196-6F11-4C88-934E-45D2FE345B46}" dt="2024-02-23T11:39:22.095" v="926"/>
          <ac:spMkLst>
            <pc:docMk/>
            <pc:sldMk cId="3021647897" sldId="639"/>
            <ac:spMk id="2" creationId="{C08FAF5F-2F3A-1DB3-62A4-9A0FF42735BD}"/>
          </ac:spMkLst>
        </pc:spChg>
        <pc:spChg chg="del">
          <ac:chgData name="mehmet sait özdemir" userId="dce2c172-62e6-4d50-b888-93ec6715f647" providerId="ADAL" clId="{DF685196-6F11-4C88-934E-45D2FE345B46}" dt="2024-02-23T11:39:21.707" v="925" actId="478"/>
          <ac:spMkLst>
            <pc:docMk/>
            <pc:sldMk cId="3021647897" sldId="63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9:21.707" v="925" actId="478"/>
          <ac:spMkLst>
            <pc:docMk/>
            <pc:sldMk cId="3021647897" sldId="63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39:27.310" v="927" actId="47"/>
        <pc:sldMkLst>
          <pc:docMk/>
          <pc:sldMk cId="3705308112" sldId="640"/>
        </pc:sldMkLst>
      </pc:sldChg>
      <pc:sldChg chg="del setBg">
        <pc:chgData name="mehmet sait özdemir" userId="dce2c172-62e6-4d50-b888-93ec6715f647" providerId="ADAL" clId="{DF685196-6F11-4C88-934E-45D2FE345B46}" dt="2024-02-23T11:39:27.310" v="927" actId="47"/>
        <pc:sldMkLst>
          <pc:docMk/>
          <pc:sldMk cId="3121322612" sldId="641"/>
        </pc:sldMkLst>
      </pc:sldChg>
      <pc:sldChg chg="addSp delSp modSp mod setBg">
        <pc:chgData name="mehmet sait özdemir" userId="dce2c172-62e6-4d50-b888-93ec6715f647" providerId="ADAL" clId="{DF685196-6F11-4C88-934E-45D2FE345B46}" dt="2024-02-23T11:39:41.026" v="932" actId="14100"/>
        <pc:sldMkLst>
          <pc:docMk/>
          <pc:sldMk cId="2180642748" sldId="642"/>
        </pc:sldMkLst>
        <pc:spChg chg="add mod">
          <ac:chgData name="mehmet sait özdemir" userId="dce2c172-62e6-4d50-b888-93ec6715f647" providerId="ADAL" clId="{DF685196-6F11-4C88-934E-45D2FE345B46}" dt="2024-02-23T11:39:31.829" v="929"/>
          <ac:spMkLst>
            <pc:docMk/>
            <pc:sldMk cId="2180642748" sldId="642"/>
            <ac:spMk id="2" creationId="{1DC0AFBA-8149-404E-970F-B13E0FF7BFB1}"/>
          </ac:spMkLst>
        </pc:spChg>
        <pc:spChg chg="del">
          <ac:chgData name="mehmet sait özdemir" userId="dce2c172-62e6-4d50-b888-93ec6715f647" providerId="ADAL" clId="{DF685196-6F11-4C88-934E-45D2FE345B46}" dt="2024-02-23T11:39:31.354" v="928" actId="478"/>
          <ac:spMkLst>
            <pc:docMk/>
            <pc:sldMk cId="2180642748" sldId="64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9:31.354" v="928" actId="478"/>
          <ac:spMkLst>
            <pc:docMk/>
            <pc:sldMk cId="2180642748" sldId="642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39:41.026" v="932" actId="14100"/>
          <ac:picMkLst>
            <pc:docMk/>
            <pc:sldMk cId="2180642748" sldId="642"/>
            <ac:picMk id="3" creationId="{E7392BC8-5179-04BE-8666-6FEB04550612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39:52.933" v="934"/>
        <pc:sldMkLst>
          <pc:docMk/>
          <pc:sldMk cId="498548398" sldId="643"/>
        </pc:sldMkLst>
        <pc:spChg chg="add mod">
          <ac:chgData name="mehmet sait özdemir" userId="dce2c172-62e6-4d50-b888-93ec6715f647" providerId="ADAL" clId="{DF685196-6F11-4C88-934E-45D2FE345B46}" dt="2024-02-23T11:39:52.933" v="934"/>
          <ac:spMkLst>
            <pc:docMk/>
            <pc:sldMk cId="498548398" sldId="643"/>
            <ac:spMk id="2" creationId="{DDA6628F-404A-E3F2-5E34-9B2142C8CAB9}"/>
          </ac:spMkLst>
        </pc:spChg>
        <pc:spChg chg="del">
          <ac:chgData name="mehmet sait özdemir" userId="dce2c172-62e6-4d50-b888-93ec6715f647" providerId="ADAL" clId="{DF685196-6F11-4C88-934E-45D2FE345B46}" dt="2024-02-23T11:39:52.523" v="933" actId="478"/>
          <ac:spMkLst>
            <pc:docMk/>
            <pc:sldMk cId="498548398" sldId="64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9:52.523" v="933" actId="478"/>
          <ac:spMkLst>
            <pc:docMk/>
            <pc:sldMk cId="498548398" sldId="64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40:04.082" v="937"/>
        <pc:sldMkLst>
          <pc:docMk/>
          <pc:sldMk cId="1018606531" sldId="644"/>
        </pc:sldMkLst>
        <pc:spChg chg="add mod">
          <ac:chgData name="mehmet sait özdemir" userId="dce2c172-62e6-4d50-b888-93ec6715f647" providerId="ADAL" clId="{DF685196-6F11-4C88-934E-45D2FE345B46}" dt="2024-02-23T11:39:57.914" v="936"/>
          <ac:spMkLst>
            <pc:docMk/>
            <pc:sldMk cId="1018606531" sldId="644"/>
            <ac:spMk id="2" creationId="{A4E935B6-63D5-A912-1C0A-971AB3B24473}"/>
          </ac:spMkLst>
        </pc:spChg>
        <pc:spChg chg="del">
          <ac:chgData name="mehmet sait özdemir" userId="dce2c172-62e6-4d50-b888-93ec6715f647" providerId="ADAL" clId="{DF685196-6F11-4C88-934E-45D2FE345B46}" dt="2024-02-23T11:39:57.382" v="935" actId="478"/>
          <ac:spMkLst>
            <pc:docMk/>
            <pc:sldMk cId="1018606531" sldId="64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39:57.382" v="935" actId="478"/>
          <ac:spMkLst>
            <pc:docMk/>
            <pc:sldMk cId="1018606531" sldId="644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1:40:04.082" v="937"/>
          <ac:picMkLst>
            <pc:docMk/>
            <pc:sldMk cId="1018606531" sldId="644"/>
            <ac:picMk id="3" creationId="{5E0A6135-DE8F-BF4D-17F3-E970A64326A3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1:40:39.164" v="947"/>
        <pc:sldMkLst>
          <pc:docMk/>
          <pc:sldMk cId="1810709137" sldId="645"/>
        </pc:sldMkLst>
        <pc:spChg chg="add mod">
          <ac:chgData name="mehmet sait özdemir" userId="dce2c172-62e6-4d50-b888-93ec6715f647" providerId="ADAL" clId="{DF685196-6F11-4C88-934E-45D2FE345B46}" dt="2024-02-23T11:40:39.164" v="947"/>
          <ac:spMkLst>
            <pc:docMk/>
            <pc:sldMk cId="1810709137" sldId="645"/>
            <ac:spMk id="2" creationId="{24BF5AB0-D17A-1809-0DDB-DFAF25BC6570}"/>
          </ac:spMkLst>
        </pc:spChg>
        <pc:spChg chg="del">
          <ac:chgData name="mehmet sait özdemir" userId="dce2c172-62e6-4d50-b888-93ec6715f647" providerId="ADAL" clId="{DF685196-6F11-4C88-934E-45D2FE345B46}" dt="2024-02-23T11:40:38.737" v="946" actId="478"/>
          <ac:spMkLst>
            <pc:docMk/>
            <pc:sldMk cId="1810709137" sldId="64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38.737" v="946" actId="478"/>
          <ac:spMkLst>
            <pc:docMk/>
            <pc:sldMk cId="1810709137" sldId="64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40:42.322" v="949"/>
        <pc:sldMkLst>
          <pc:docMk/>
          <pc:sldMk cId="1413726056" sldId="646"/>
        </pc:sldMkLst>
        <pc:spChg chg="add mod">
          <ac:chgData name="mehmet sait özdemir" userId="dce2c172-62e6-4d50-b888-93ec6715f647" providerId="ADAL" clId="{DF685196-6F11-4C88-934E-45D2FE345B46}" dt="2024-02-23T11:40:42.322" v="949"/>
          <ac:spMkLst>
            <pc:docMk/>
            <pc:sldMk cId="1413726056" sldId="646"/>
            <ac:spMk id="2" creationId="{D3E8C08F-D494-9BE6-95D3-329A3C498E06}"/>
          </ac:spMkLst>
        </pc:spChg>
        <pc:spChg chg="del">
          <ac:chgData name="mehmet sait özdemir" userId="dce2c172-62e6-4d50-b888-93ec6715f647" providerId="ADAL" clId="{DF685196-6F11-4C88-934E-45D2FE345B46}" dt="2024-02-23T11:40:41.939" v="948" actId="478"/>
          <ac:spMkLst>
            <pc:docMk/>
            <pc:sldMk cId="1413726056" sldId="64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41.939" v="948" actId="478"/>
          <ac:spMkLst>
            <pc:docMk/>
            <pc:sldMk cId="1413726056" sldId="64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40:45.628" v="951"/>
        <pc:sldMkLst>
          <pc:docMk/>
          <pc:sldMk cId="2483247556" sldId="647"/>
        </pc:sldMkLst>
        <pc:spChg chg="add mod">
          <ac:chgData name="mehmet sait özdemir" userId="dce2c172-62e6-4d50-b888-93ec6715f647" providerId="ADAL" clId="{DF685196-6F11-4C88-934E-45D2FE345B46}" dt="2024-02-23T11:40:45.628" v="951"/>
          <ac:spMkLst>
            <pc:docMk/>
            <pc:sldMk cId="2483247556" sldId="647"/>
            <ac:spMk id="2" creationId="{DDF67555-641C-8FFD-D711-839A7FEAF1E8}"/>
          </ac:spMkLst>
        </pc:spChg>
        <pc:spChg chg="del">
          <ac:chgData name="mehmet sait özdemir" userId="dce2c172-62e6-4d50-b888-93ec6715f647" providerId="ADAL" clId="{DF685196-6F11-4C88-934E-45D2FE345B46}" dt="2024-02-23T11:40:45.153" v="950" actId="478"/>
          <ac:spMkLst>
            <pc:docMk/>
            <pc:sldMk cId="2483247556" sldId="64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45.153" v="950" actId="478"/>
          <ac:spMkLst>
            <pc:docMk/>
            <pc:sldMk cId="2483247556" sldId="64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40:49.799" v="953"/>
        <pc:sldMkLst>
          <pc:docMk/>
          <pc:sldMk cId="2653225395" sldId="648"/>
        </pc:sldMkLst>
        <pc:spChg chg="add mod">
          <ac:chgData name="mehmet sait özdemir" userId="dce2c172-62e6-4d50-b888-93ec6715f647" providerId="ADAL" clId="{DF685196-6F11-4C88-934E-45D2FE345B46}" dt="2024-02-23T11:40:49.799" v="953"/>
          <ac:spMkLst>
            <pc:docMk/>
            <pc:sldMk cId="2653225395" sldId="648"/>
            <ac:spMk id="2" creationId="{9E2FA3E6-7811-EFDF-6E8C-3DBEEADD6CFC}"/>
          </ac:spMkLst>
        </pc:spChg>
        <pc:spChg chg="del">
          <ac:chgData name="mehmet sait özdemir" userId="dce2c172-62e6-4d50-b888-93ec6715f647" providerId="ADAL" clId="{DF685196-6F11-4C88-934E-45D2FE345B46}" dt="2024-02-23T11:40:49.397" v="952" actId="478"/>
          <ac:spMkLst>
            <pc:docMk/>
            <pc:sldMk cId="2653225395" sldId="64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49.397" v="952" actId="478"/>
          <ac:spMkLst>
            <pc:docMk/>
            <pc:sldMk cId="2653225395" sldId="64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1:40:53.624" v="955"/>
        <pc:sldMkLst>
          <pc:docMk/>
          <pc:sldMk cId="3340561707" sldId="649"/>
        </pc:sldMkLst>
        <pc:spChg chg="add mod">
          <ac:chgData name="mehmet sait özdemir" userId="dce2c172-62e6-4d50-b888-93ec6715f647" providerId="ADAL" clId="{DF685196-6F11-4C88-934E-45D2FE345B46}" dt="2024-02-23T11:40:53.624" v="955"/>
          <ac:spMkLst>
            <pc:docMk/>
            <pc:sldMk cId="3340561707" sldId="649"/>
            <ac:spMk id="2" creationId="{10EC8AEF-25AF-0F04-D42F-7B96DCECAECC}"/>
          </ac:spMkLst>
        </pc:spChg>
        <pc:spChg chg="del">
          <ac:chgData name="mehmet sait özdemir" userId="dce2c172-62e6-4d50-b888-93ec6715f647" providerId="ADAL" clId="{DF685196-6F11-4C88-934E-45D2FE345B46}" dt="2024-02-23T11:40:53.224" v="954" actId="478"/>
          <ac:spMkLst>
            <pc:docMk/>
            <pc:sldMk cId="3340561707" sldId="64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0:53.224" v="954" actId="478"/>
          <ac:spMkLst>
            <pc:docMk/>
            <pc:sldMk cId="3340561707" sldId="64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1:41:05.280" v="958" actId="47"/>
        <pc:sldMkLst>
          <pc:docMk/>
          <pc:sldMk cId="2176448224" sldId="650"/>
        </pc:sldMkLst>
      </pc:sldChg>
      <pc:sldChg chg="del setBg">
        <pc:chgData name="mehmet sait özdemir" userId="dce2c172-62e6-4d50-b888-93ec6715f647" providerId="ADAL" clId="{DF685196-6F11-4C88-934E-45D2FE345B46}" dt="2024-02-23T11:41:05.280" v="958" actId="47"/>
        <pc:sldMkLst>
          <pc:docMk/>
          <pc:sldMk cId="4274567787" sldId="651"/>
        </pc:sldMkLst>
      </pc:sldChg>
      <pc:sldChg chg="del setBg">
        <pc:chgData name="mehmet sait özdemir" userId="dce2c172-62e6-4d50-b888-93ec6715f647" providerId="ADAL" clId="{DF685196-6F11-4C88-934E-45D2FE345B46}" dt="2024-02-23T11:41:05.280" v="958" actId="47"/>
        <pc:sldMkLst>
          <pc:docMk/>
          <pc:sldMk cId="4057623218" sldId="652"/>
        </pc:sldMkLst>
      </pc:sldChg>
      <pc:sldChg chg="del setBg">
        <pc:chgData name="mehmet sait özdemir" userId="dce2c172-62e6-4d50-b888-93ec6715f647" providerId="ADAL" clId="{DF685196-6F11-4C88-934E-45D2FE345B46}" dt="2024-02-23T11:41:05.280" v="958" actId="47"/>
        <pc:sldMkLst>
          <pc:docMk/>
          <pc:sldMk cId="3622995203" sldId="653"/>
        </pc:sldMkLst>
      </pc:sldChg>
      <pc:sldChg chg="del setBg">
        <pc:chgData name="mehmet sait özdemir" userId="dce2c172-62e6-4d50-b888-93ec6715f647" providerId="ADAL" clId="{DF685196-6F11-4C88-934E-45D2FE345B46}" dt="2024-02-23T11:41:05.280" v="958" actId="47"/>
        <pc:sldMkLst>
          <pc:docMk/>
          <pc:sldMk cId="969008724" sldId="654"/>
        </pc:sldMkLst>
      </pc:sldChg>
      <pc:sldChg chg="addSp delSp modSp mod setBg">
        <pc:chgData name="mehmet sait özdemir" userId="dce2c172-62e6-4d50-b888-93ec6715f647" providerId="ADAL" clId="{DF685196-6F11-4C88-934E-45D2FE345B46}" dt="2024-02-23T11:43:09.255" v="983" actId="1076"/>
        <pc:sldMkLst>
          <pc:docMk/>
          <pc:sldMk cId="2959540419" sldId="655"/>
        </pc:sldMkLst>
        <pc:spChg chg="add mod">
          <ac:chgData name="mehmet sait özdemir" userId="dce2c172-62e6-4d50-b888-93ec6715f647" providerId="ADAL" clId="{DF685196-6F11-4C88-934E-45D2FE345B46}" dt="2024-02-23T11:41:10.078" v="960"/>
          <ac:spMkLst>
            <pc:docMk/>
            <pc:sldMk cId="2959540419" sldId="655"/>
            <ac:spMk id="2" creationId="{66DE2802-AC4C-C273-7F8E-0B1F3485C4A7}"/>
          </ac:spMkLst>
        </pc:spChg>
        <pc:spChg chg="add mod">
          <ac:chgData name="mehmet sait özdemir" userId="dce2c172-62e6-4d50-b888-93ec6715f647" providerId="ADAL" clId="{DF685196-6F11-4C88-934E-45D2FE345B46}" dt="2024-02-23T11:42:29.190" v="978" actId="20577"/>
          <ac:spMkLst>
            <pc:docMk/>
            <pc:sldMk cId="2959540419" sldId="655"/>
            <ac:spMk id="4" creationId="{C07B7CA6-E58B-D733-3E11-EDC725759BD4}"/>
          </ac:spMkLst>
        </pc:spChg>
        <pc:spChg chg="del">
          <ac:chgData name="mehmet sait özdemir" userId="dce2c172-62e6-4d50-b888-93ec6715f647" providerId="ADAL" clId="{DF685196-6F11-4C88-934E-45D2FE345B46}" dt="2024-02-23T11:41:09.510" v="959" actId="478"/>
          <ac:spMkLst>
            <pc:docMk/>
            <pc:sldMk cId="2959540419" sldId="65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1:41:09.510" v="959" actId="478"/>
          <ac:spMkLst>
            <pc:docMk/>
            <pc:sldMk cId="2959540419" sldId="655"/>
            <ac:spMk id="11" creationId="{11AEB6E0-9CC4-2371-D63A-A0CE701052E6}"/>
          </ac:spMkLst>
        </pc:spChg>
        <pc:picChg chg="add del">
          <ac:chgData name="mehmet sait özdemir" userId="dce2c172-62e6-4d50-b888-93ec6715f647" providerId="ADAL" clId="{DF685196-6F11-4C88-934E-45D2FE345B46}" dt="2024-02-23T11:41:20.110" v="963" actId="478"/>
          <ac:picMkLst>
            <pc:docMk/>
            <pc:sldMk cId="2959540419" sldId="655"/>
            <ac:picMk id="3" creationId="{4FDC6DA4-4CD5-9FCF-547C-5CFF4EA4F349}"/>
          </ac:picMkLst>
        </pc:picChg>
        <pc:picChg chg="add mod">
          <ac:chgData name="mehmet sait özdemir" userId="dce2c172-62e6-4d50-b888-93ec6715f647" providerId="ADAL" clId="{DF685196-6F11-4C88-934E-45D2FE345B46}" dt="2024-02-23T11:43:09.255" v="983" actId="1076"/>
          <ac:picMkLst>
            <pc:docMk/>
            <pc:sldMk cId="2959540419" sldId="655"/>
            <ac:picMk id="6" creationId="{1884614B-8394-4030-01AC-15624ABDDF12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35:35.287" v="1046"/>
        <pc:sldMkLst>
          <pc:docMk/>
          <pc:sldMk cId="1778067482" sldId="656"/>
        </pc:sldMkLst>
        <pc:spChg chg="add del mod">
          <ac:chgData name="mehmet sait özdemir" userId="dce2c172-62e6-4d50-b888-93ec6715f647" providerId="ADAL" clId="{DF685196-6F11-4C88-934E-45D2FE345B46}" dt="2024-02-23T12:35:34.853" v="1045" actId="478"/>
          <ac:spMkLst>
            <pc:docMk/>
            <pc:sldMk cId="1778067482" sldId="656"/>
            <ac:spMk id="2" creationId="{C3C6ECB1-398D-4820-F591-750365B4006B}"/>
          </ac:spMkLst>
        </pc:spChg>
        <pc:spChg chg="add mod">
          <ac:chgData name="mehmet sait özdemir" userId="dce2c172-62e6-4d50-b888-93ec6715f647" providerId="ADAL" clId="{DF685196-6F11-4C88-934E-45D2FE345B46}" dt="2024-02-23T12:35:25.774" v="1043"/>
          <ac:spMkLst>
            <pc:docMk/>
            <pc:sldMk cId="1778067482" sldId="656"/>
            <ac:spMk id="4" creationId="{C3C6ECB1-398D-4820-F591-750365B4006B}"/>
          </ac:spMkLst>
        </pc:spChg>
        <pc:spChg chg="add mod">
          <ac:chgData name="mehmet sait özdemir" userId="dce2c172-62e6-4d50-b888-93ec6715f647" providerId="ADAL" clId="{DF685196-6F11-4C88-934E-45D2FE345B46}" dt="2024-02-23T12:35:35.287" v="1046"/>
          <ac:spMkLst>
            <pc:docMk/>
            <pc:sldMk cId="1778067482" sldId="656"/>
            <ac:spMk id="5" creationId="{366EF0D8-277C-C1A5-6D6E-9802C7160EBF}"/>
          </ac:spMkLst>
        </pc:spChg>
        <pc:spChg chg="del">
          <ac:chgData name="mehmet sait özdemir" userId="dce2c172-62e6-4d50-b888-93ec6715f647" providerId="ADAL" clId="{DF685196-6F11-4C88-934E-45D2FE345B46}" dt="2024-02-23T12:08:15.739" v="988" actId="478"/>
          <ac:spMkLst>
            <pc:docMk/>
            <pc:sldMk cId="1778067482" sldId="65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08:17.130" v="989" actId="478"/>
          <ac:spMkLst>
            <pc:docMk/>
            <pc:sldMk cId="1778067482" sldId="656"/>
            <ac:spMk id="11" creationId="{11AEB6E0-9CC4-2371-D63A-A0CE701052E6}"/>
          </ac:spMkLst>
        </pc:spChg>
      </pc:sldChg>
      <pc:sldChg chg="addSp delSp modSp mod ord setBg">
        <pc:chgData name="mehmet sait özdemir" userId="dce2c172-62e6-4d50-b888-93ec6715f647" providerId="ADAL" clId="{DF685196-6F11-4C88-934E-45D2FE345B46}" dt="2024-02-23T12:10:12.791" v="1014"/>
        <pc:sldMkLst>
          <pc:docMk/>
          <pc:sldMk cId="1338352087" sldId="657"/>
        </pc:sldMkLst>
        <pc:spChg chg="add mod">
          <ac:chgData name="mehmet sait özdemir" userId="dce2c172-62e6-4d50-b888-93ec6715f647" providerId="ADAL" clId="{DF685196-6F11-4C88-934E-45D2FE345B46}" dt="2024-02-23T12:10:12.791" v="1014"/>
          <ac:spMkLst>
            <pc:docMk/>
            <pc:sldMk cId="1338352087" sldId="657"/>
            <ac:spMk id="2" creationId="{846B4C57-F699-C13A-2040-8DF48683C651}"/>
          </ac:spMkLst>
        </pc:spChg>
        <pc:spChg chg="del">
          <ac:chgData name="mehmet sait özdemir" userId="dce2c172-62e6-4d50-b888-93ec6715f647" providerId="ADAL" clId="{DF685196-6F11-4C88-934E-45D2FE345B46}" dt="2024-02-23T12:10:12.184" v="1013" actId="478"/>
          <ac:spMkLst>
            <pc:docMk/>
            <pc:sldMk cId="1338352087" sldId="65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0:12.184" v="1013" actId="478"/>
          <ac:spMkLst>
            <pc:docMk/>
            <pc:sldMk cId="1338352087" sldId="65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09:17.854" v="1009"/>
        <pc:sldMkLst>
          <pc:docMk/>
          <pc:sldMk cId="2777148115" sldId="658"/>
        </pc:sldMkLst>
        <pc:spChg chg="add mod">
          <ac:chgData name="mehmet sait özdemir" userId="dce2c172-62e6-4d50-b888-93ec6715f647" providerId="ADAL" clId="{DF685196-6F11-4C88-934E-45D2FE345B46}" dt="2024-02-23T12:09:17.854" v="1009"/>
          <ac:spMkLst>
            <pc:docMk/>
            <pc:sldMk cId="2777148115" sldId="658"/>
            <ac:spMk id="2" creationId="{8EB85354-7184-AFEC-FE5C-F4CD94024F3E}"/>
          </ac:spMkLst>
        </pc:spChg>
        <pc:spChg chg="del">
          <ac:chgData name="mehmet sait özdemir" userId="dce2c172-62e6-4d50-b888-93ec6715f647" providerId="ADAL" clId="{DF685196-6F11-4C88-934E-45D2FE345B46}" dt="2024-02-23T12:09:17.296" v="1008" actId="478"/>
          <ac:spMkLst>
            <pc:docMk/>
            <pc:sldMk cId="2777148115" sldId="65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09:17.296" v="1008" actId="478"/>
          <ac:spMkLst>
            <pc:docMk/>
            <pc:sldMk cId="2777148115" sldId="658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09:51.286" v="1010" actId="47"/>
        <pc:sldMkLst>
          <pc:docMk/>
          <pc:sldMk cId="2949053719" sldId="659"/>
        </pc:sldMkLst>
      </pc:sldChg>
      <pc:sldChg chg="del setBg">
        <pc:chgData name="mehmet sait özdemir" userId="dce2c172-62e6-4d50-b888-93ec6715f647" providerId="ADAL" clId="{DF685196-6F11-4C88-934E-45D2FE345B46}" dt="2024-02-23T12:09:53.645" v="1011" actId="47"/>
        <pc:sldMkLst>
          <pc:docMk/>
          <pc:sldMk cId="1618115480" sldId="660"/>
        </pc:sldMkLst>
      </pc:sldChg>
      <pc:sldChg chg="del setBg">
        <pc:chgData name="mehmet sait özdemir" userId="dce2c172-62e6-4d50-b888-93ec6715f647" providerId="ADAL" clId="{DF685196-6F11-4C88-934E-45D2FE345B46}" dt="2024-02-23T12:09:57.732" v="1012" actId="47"/>
        <pc:sldMkLst>
          <pc:docMk/>
          <pc:sldMk cId="1607882104" sldId="661"/>
        </pc:sldMkLst>
      </pc:sldChg>
      <pc:sldChg chg="addSp delSp modSp mod setBg">
        <pc:chgData name="mehmet sait özdemir" userId="dce2c172-62e6-4d50-b888-93ec6715f647" providerId="ADAL" clId="{DF685196-6F11-4C88-934E-45D2FE345B46}" dt="2024-02-23T12:10:32.651" v="1016"/>
        <pc:sldMkLst>
          <pc:docMk/>
          <pc:sldMk cId="695896712" sldId="662"/>
        </pc:sldMkLst>
        <pc:spChg chg="add mod">
          <ac:chgData name="mehmet sait özdemir" userId="dce2c172-62e6-4d50-b888-93ec6715f647" providerId="ADAL" clId="{DF685196-6F11-4C88-934E-45D2FE345B46}" dt="2024-02-23T12:10:32.651" v="1016"/>
          <ac:spMkLst>
            <pc:docMk/>
            <pc:sldMk cId="695896712" sldId="662"/>
            <ac:spMk id="2" creationId="{AFB5B69F-820E-76C8-8A4F-A1A2414A90DB}"/>
          </ac:spMkLst>
        </pc:spChg>
        <pc:spChg chg="del">
          <ac:chgData name="mehmet sait özdemir" userId="dce2c172-62e6-4d50-b888-93ec6715f647" providerId="ADAL" clId="{DF685196-6F11-4C88-934E-45D2FE345B46}" dt="2024-02-23T12:10:31.454" v="1015" actId="478"/>
          <ac:spMkLst>
            <pc:docMk/>
            <pc:sldMk cId="695896712" sldId="66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0:31.454" v="1015" actId="478"/>
          <ac:spMkLst>
            <pc:docMk/>
            <pc:sldMk cId="695896712" sldId="66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10:54.845" v="1019" actId="478"/>
        <pc:sldMkLst>
          <pc:docMk/>
          <pc:sldMk cId="3598875444" sldId="663"/>
        </pc:sldMkLst>
        <pc:spChg chg="add mod">
          <ac:chgData name="mehmet sait özdemir" userId="dce2c172-62e6-4d50-b888-93ec6715f647" providerId="ADAL" clId="{DF685196-6F11-4C88-934E-45D2FE345B46}" dt="2024-02-23T12:10:51.650" v="1018"/>
          <ac:spMkLst>
            <pc:docMk/>
            <pc:sldMk cId="3598875444" sldId="663"/>
            <ac:spMk id="2" creationId="{48F5DAA3-7A60-12EC-3AA0-881BB513B94C}"/>
          </ac:spMkLst>
        </pc:spChg>
        <pc:spChg chg="del">
          <ac:chgData name="mehmet sait özdemir" userId="dce2c172-62e6-4d50-b888-93ec6715f647" providerId="ADAL" clId="{DF685196-6F11-4C88-934E-45D2FE345B46}" dt="2024-02-23T12:10:54.845" v="1019" actId="478"/>
          <ac:spMkLst>
            <pc:docMk/>
            <pc:sldMk cId="3598875444" sldId="66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0:54.845" v="1019" actId="478"/>
          <ac:spMkLst>
            <pc:docMk/>
            <pc:sldMk cId="3598875444" sldId="663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10:46.038" v="1017"/>
          <ac:picMkLst>
            <pc:docMk/>
            <pc:sldMk cId="3598875444" sldId="663"/>
            <ac:picMk id="3" creationId="{E9A931A1-D0B4-AF17-6316-837A9D250F7E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11:12.642" v="1021"/>
        <pc:sldMkLst>
          <pc:docMk/>
          <pc:sldMk cId="472054278" sldId="664"/>
        </pc:sldMkLst>
        <pc:spChg chg="add mod">
          <ac:chgData name="mehmet sait özdemir" userId="dce2c172-62e6-4d50-b888-93ec6715f647" providerId="ADAL" clId="{DF685196-6F11-4C88-934E-45D2FE345B46}" dt="2024-02-23T12:11:12.642" v="1021"/>
          <ac:spMkLst>
            <pc:docMk/>
            <pc:sldMk cId="472054278" sldId="664"/>
            <ac:spMk id="2" creationId="{FA6F116F-64C2-41EC-50A8-9049C4D5E053}"/>
          </ac:spMkLst>
        </pc:spChg>
        <pc:spChg chg="del">
          <ac:chgData name="mehmet sait özdemir" userId="dce2c172-62e6-4d50-b888-93ec6715f647" providerId="ADAL" clId="{DF685196-6F11-4C88-934E-45D2FE345B46}" dt="2024-02-23T12:11:11.926" v="1020" actId="478"/>
          <ac:spMkLst>
            <pc:docMk/>
            <pc:sldMk cId="472054278" sldId="66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1:11.926" v="1020" actId="478"/>
          <ac:spMkLst>
            <pc:docMk/>
            <pc:sldMk cId="472054278" sldId="66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11:18.545" v="1023"/>
        <pc:sldMkLst>
          <pc:docMk/>
          <pc:sldMk cId="3901298513" sldId="665"/>
        </pc:sldMkLst>
        <pc:spChg chg="add mod">
          <ac:chgData name="mehmet sait özdemir" userId="dce2c172-62e6-4d50-b888-93ec6715f647" providerId="ADAL" clId="{DF685196-6F11-4C88-934E-45D2FE345B46}" dt="2024-02-23T12:11:18.545" v="1023"/>
          <ac:spMkLst>
            <pc:docMk/>
            <pc:sldMk cId="3901298513" sldId="665"/>
            <ac:spMk id="2" creationId="{A03D8ACF-DFC8-57E2-B530-B18705B3C465}"/>
          </ac:spMkLst>
        </pc:spChg>
        <pc:spChg chg="del">
          <ac:chgData name="mehmet sait özdemir" userId="dce2c172-62e6-4d50-b888-93ec6715f647" providerId="ADAL" clId="{DF685196-6F11-4C88-934E-45D2FE345B46}" dt="2024-02-23T12:11:18.120" v="1022" actId="478"/>
          <ac:spMkLst>
            <pc:docMk/>
            <pc:sldMk cId="3901298513" sldId="66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1:18.120" v="1022" actId="478"/>
          <ac:spMkLst>
            <pc:docMk/>
            <pc:sldMk cId="3901298513" sldId="66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11:24.824" v="1027" actId="1035"/>
        <pc:sldMkLst>
          <pc:docMk/>
          <pc:sldMk cId="1377139344" sldId="666"/>
        </pc:sldMkLst>
        <pc:spChg chg="add mod">
          <ac:chgData name="mehmet sait özdemir" userId="dce2c172-62e6-4d50-b888-93ec6715f647" providerId="ADAL" clId="{DF685196-6F11-4C88-934E-45D2FE345B46}" dt="2024-02-23T12:11:24.824" v="1027" actId="1035"/>
          <ac:spMkLst>
            <pc:docMk/>
            <pc:sldMk cId="1377139344" sldId="666"/>
            <ac:spMk id="2" creationId="{9F39A52D-4928-FEC9-BF79-A5C200DFE545}"/>
          </ac:spMkLst>
        </pc:spChg>
        <pc:spChg chg="del">
          <ac:chgData name="mehmet sait özdemir" userId="dce2c172-62e6-4d50-b888-93ec6715f647" providerId="ADAL" clId="{DF685196-6F11-4C88-934E-45D2FE345B46}" dt="2024-02-23T12:11:22.736" v="1024" actId="478"/>
          <ac:spMkLst>
            <pc:docMk/>
            <pc:sldMk cId="1377139344" sldId="66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1:22.736" v="1024" actId="478"/>
          <ac:spMkLst>
            <pc:docMk/>
            <pc:sldMk cId="1377139344" sldId="66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11:29.192" v="1029"/>
        <pc:sldMkLst>
          <pc:docMk/>
          <pc:sldMk cId="258233511" sldId="667"/>
        </pc:sldMkLst>
        <pc:spChg chg="add mod">
          <ac:chgData name="mehmet sait özdemir" userId="dce2c172-62e6-4d50-b888-93ec6715f647" providerId="ADAL" clId="{DF685196-6F11-4C88-934E-45D2FE345B46}" dt="2024-02-23T12:11:29.192" v="1029"/>
          <ac:spMkLst>
            <pc:docMk/>
            <pc:sldMk cId="258233511" sldId="667"/>
            <ac:spMk id="2" creationId="{CDB8343E-4F18-AB63-D78E-EBD76B58652A}"/>
          </ac:spMkLst>
        </pc:spChg>
        <pc:spChg chg="del">
          <ac:chgData name="mehmet sait özdemir" userId="dce2c172-62e6-4d50-b888-93ec6715f647" providerId="ADAL" clId="{DF685196-6F11-4C88-934E-45D2FE345B46}" dt="2024-02-23T12:11:28.540" v="1028" actId="478"/>
          <ac:spMkLst>
            <pc:docMk/>
            <pc:sldMk cId="258233511" sldId="66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1:28.540" v="1028" actId="478"/>
          <ac:spMkLst>
            <pc:docMk/>
            <pc:sldMk cId="258233511" sldId="66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11:44.831" v="1031"/>
        <pc:sldMkLst>
          <pc:docMk/>
          <pc:sldMk cId="1414939052" sldId="668"/>
        </pc:sldMkLst>
        <pc:spChg chg="add mod">
          <ac:chgData name="mehmet sait özdemir" userId="dce2c172-62e6-4d50-b888-93ec6715f647" providerId="ADAL" clId="{DF685196-6F11-4C88-934E-45D2FE345B46}" dt="2024-02-23T12:11:44.831" v="1031"/>
          <ac:spMkLst>
            <pc:docMk/>
            <pc:sldMk cId="1414939052" sldId="668"/>
            <ac:spMk id="3" creationId="{C54AEA12-ADFB-7242-586C-A1F99220C192}"/>
          </ac:spMkLst>
        </pc:spChg>
        <pc:spChg chg="del">
          <ac:chgData name="mehmet sait özdemir" userId="dce2c172-62e6-4d50-b888-93ec6715f647" providerId="ADAL" clId="{DF685196-6F11-4C88-934E-45D2FE345B46}" dt="2024-02-23T12:11:44.402" v="1030" actId="478"/>
          <ac:spMkLst>
            <pc:docMk/>
            <pc:sldMk cId="1414939052" sldId="66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1:44.402" v="1030" actId="478"/>
          <ac:spMkLst>
            <pc:docMk/>
            <pc:sldMk cId="1414939052" sldId="66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11:58.527" v="1034"/>
        <pc:sldMkLst>
          <pc:docMk/>
          <pc:sldMk cId="3041583578" sldId="669"/>
        </pc:sldMkLst>
        <pc:spChg chg="add mod">
          <ac:chgData name="mehmet sait özdemir" userId="dce2c172-62e6-4d50-b888-93ec6715f647" providerId="ADAL" clId="{DF685196-6F11-4C88-934E-45D2FE345B46}" dt="2024-02-23T12:11:58.527" v="1034"/>
          <ac:spMkLst>
            <pc:docMk/>
            <pc:sldMk cId="3041583578" sldId="669"/>
            <ac:spMk id="3" creationId="{E2462CAD-5B89-9015-432F-9C4ED7A23E95}"/>
          </ac:spMkLst>
        </pc:spChg>
        <pc:spChg chg="del">
          <ac:chgData name="mehmet sait özdemir" userId="dce2c172-62e6-4d50-b888-93ec6715f647" providerId="ADAL" clId="{DF685196-6F11-4C88-934E-45D2FE345B46}" dt="2024-02-23T12:11:58.125" v="1033" actId="478"/>
          <ac:spMkLst>
            <pc:docMk/>
            <pc:sldMk cId="3041583578" sldId="66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1:56.105" v="1032" actId="478"/>
          <ac:spMkLst>
            <pc:docMk/>
            <pc:sldMk cId="3041583578" sldId="66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12:14.126" v="1035" actId="47"/>
        <pc:sldMkLst>
          <pc:docMk/>
          <pc:sldMk cId="3882267136" sldId="670"/>
        </pc:sldMkLst>
      </pc:sldChg>
      <pc:sldChg chg="addSp delSp modSp mod setBg">
        <pc:chgData name="mehmet sait özdemir" userId="dce2c172-62e6-4d50-b888-93ec6715f647" providerId="ADAL" clId="{DF685196-6F11-4C88-934E-45D2FE345B46}" dt="2024-02-23T12:12:19.017" v="1037"/>
        <pc:sldMkLst>
          <pc:docMk/>
          <pc:sldMk cId="3090405980" sldId="671"/>
        </pc:sldMkLst>
        <pc:spChg chg="add mod">
          <ac:chgData name="mehmet sait özdemir" userId="dce2c172-62e6-4d50-b888-93ec6715f647" providerId="ADAL" clId="{DF685196-6F11-4C88-934E-45D2FE345B46}" dt="2024-02-23T12:12:19.017" v="1037"/>
          <ac:spMkLst>
            <pc:docMk/>
            <pc:sldMk cId="3090405980" sldId="671"/>
            <ac:spMk id="3" creationId="{963B07E2-F99C-2323-07D1-CA1F28FBF045}"/>
          </ac:spMkLst>
        </pc:spChg>
        <pc:spChg chg="del">
          <ac:chgData name="mehmet sait özdemir" userId="dce2c172-62e6-4d50-b888-93ec6715f647" providerId="ADAL" clId="{DF685196-6F11-4C88-934E-45D2FE345B46}" dt="2024-02-23T12:12:18.507" v="1036" actId="478"/>
          <ac:spMkLst>
            <pc:docMk/>
            <pc:sldMk cId="3090405980" sldId="67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2:18.507" v="1036" actId="478"/>
          <ac:spMkLst>
            <pc:docMk/>
            <pc:sldMk cId="3090405980" sldId="671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12:24.692" v="1038" actId="47"/>
        <pc:sldMkLst>
          <pc:docMk/>
          <pc:sldMk cId="1745412697" sldId="672"/>
        </pc:sldMkLst>
      </pc:sldChg>
      <pc:sldChg chg="del setBg">
        <pc:chgData name="mehmet sait özdemir" userId="dce2c172-62e6-4d50-b888-93ec6715f647" providerId="ADAL" clId="{DF685196-6F11-4C88-934E-45D2FE345B46}" dt="2024-02-23T12:12:24.692" v="1038" actId="47"/>
        <pc:sldMkLst>
          <pc:docMk/>
          <pc:sldMk cId="2509060468" sldId="673"/>
        </pc:sldMkLst>
      </pc:sldChg>
      <pc:sldChg chg="del setBg">
        <pc:chgData name="mehmet sait özdemir" userId="dce2c172-62e6-4d50-b888-93ec6715f647" providerId="ADAL" clId="{DF685196-6F11-4C88-934E-45D2FE345B46}" dt="2024-02-23T12:12:24.692" v="1038" actId="47"/>
        <pc:sldMkLst>
          <pc:docMk/>
          <pc:sldMk cId="33748596" sldId="674"/>
        </pc:sldMkLst>
      </pc:sldChg>
      <pc:sldChg chg="addSp delSp modSp mod setBg">
        <pc:chgData name="mehmet sait özdemir" userId="dce2c172-62e6-4d50-b888-93ec6715f647" providerId="ADAL" clId="{DF685196-6F11-4C88-934E-45D2FE345B46}" dt="2024-02-23T12:12:43.691" v="1040"/>
        <pc:sldMkLst>
          <pc:docMk/>
          <pc:sldMk cId="2793580259" sldId="675"/>
        </pc:sldMkLst>
        <pc:spChg chg="add mod">
          <ac:chgData name="mehmet sait özdemir" userId="dce2c172-62e6-4d50-b888-93ec6715f647" providerId="ADAL" clId="{DF685196-6F11-4C88-934E-45D2FE345B46}" dt="2024-02-23T12:12:43.691" v="1040"/>
          <ac:spMkLst>
            <pc:docMk/>
            <pc:sldMk cId="2793580259" sldId="675"/>
            <ac:spMk id="2" creationId="{C79A6941-59F3-9EF2-DBE9-169A654FF074}"/>
          </ac:spMkLst>
        </pc:spChg>
        <pc:spChg chg="del">
          <ac:chgData name="mehmet sait özdemir" userId="dce2c172-62e6-4d50-b888-93ec6715f647" providerId="ADAL" clId="{DF685196-6F11-4C88-934E-45D2FE345B46}" dt="2024-02-23T12:12:41.156" v="1039" actId="478"/>
          <ac:spMkLst>
            <pc:docMk/>
            <pc:sldMk cId="2793580259" sldId="67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12:41.156" v="1039" actId="478"/>
          <ac:spMkLst>
            <pc:docMk/>
            <pc:sldMk cId="2793580259" sldId="67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5:55.598" v="1049"/>
        <pc:sldMkLst>
          <pc:docMk/>
          <pc:sldMk cId="4143392322" sldId="676"/>
        </pc:sldMkLst>
        <pc:spChg chg="add mod">
          <ac:chgData name="mehmet sait özdemir" userId="dce2c172-62e6-4d50-b888-93ec6715f647" providerId="ADAL" clId="{DF685196-6F11-4C88-934E-45D2FE345B46}" dt="2024-02-23T12:35:55.598" v="1049"/>
          <ac:spMkLst>
            <pc:docMk/>
            <pc:sldMk cId="4143392322" sldId="676"/>
            <ac:spMk id="2" creationId="{386ACF53-E2A5-6CA5-047F-93607A88D44E}"/>
          </ac:spMkLst>
        </pc:spChg>
        <pc:spChg chg="del">
          <ac:chgData name="mehmet sait özdemir" userId="dce2c172-62e6-4d50-b888-93ec6715f647" providerId="ADAL" clId="{DF685196-6F11-4C88-934E-45D2FE345B46}" dt="2024-02-23T12:35:53.001" v="1047" actId="478"/>
          <ac:spMkLst>
            <pc:docMk/>
            <pc:sldMk cId="4143392322" sldId="67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5:55.162" v="1048" actId="478"/>
          <ac:spMkLst>
            <pc:docMk/>
            <pc:sldMk cId="4143392322" sldId="676"/>
            <ac:spMk id="11" creationId="{11AEB6E0-9CC4-2371-D63A-A0CE701052E6}"/>
          </ac:spMkLst>
        </pc:spChg>
      </pc:sldChg>
      <pc:sldChg chg="delSp del mod setBg">
        <pc:chgData name="mehmet sait özdemir" userId="dce2c172-62e6-4d50-b888-93ec6715f647" providerId="ADAL" clId="{DF685196-6F11-4C88-934E-45D2FE345B46}" dt="2024-02-23T12:36:11.128" v="1051" actId="47"/>
        <pc:sldMkLst>
          <pc:docMk/>
          <pc:sldMk cId="1816732551" sldId="677"/>
        </pc:sldMkLst>
        <pc:spChg chg="del">
          <ac:chgData name="mehmet sait özdemir" userId="dce2c172-62e6-4d50-b888-93ec6715f647" providerId="ADAL" clId="{DF685196-6F11-4C88-934E-45D2FE345B46}" dt="2024-02-23T12:36:01.545" v="1050" actId="478"/>
          <ac:spMkLst>
            <pc:docMk/>
            <pc:sldMk cId="1816732551" sldId="67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6:01.545" v="1050" actId="478"/>
          <ac:spMkLst>
            <pc:docMk/>
            <pc:sldMk cId="1816732551" sldId="67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6:17.362" v="1053"/>
        <pc:sldMkLst>
          <pc:docMk/>
          <pc:sldMk cId="605771598" sldId="678"/>
        </pc:sldMkLst>
        <pc:spChg chg="add mod">
          <ac:chgData name="mehmet sait özdemir" userId="dce2c172-62e6-4d50-b888-93ec6715f647" providerId="ADAL" clId="{DF685196-6F11-4C88-934E-45D2FE345B46}" dt="2024-02-23T12:36:17.362" v="1053"/>
          <ac:spMkLst>
            <pc:docMk/>
            <pc:sldMk cId="605771598" sldId="678"/>
            <ac:spMk id="2" creationId="{D0D16F6A-55A5-12F9-5602-7BD2A858A31C}"/>
          </ac:spMkLst>
        </pc:spChg>
        <pc:spChg chg="del">
          <ac:chgData name="mehmet sait özdemir" userId="dce2c172-62e6-4d50-b888-93ec6715f647" providerId="ADAL" clId="{DF685196-6F11-4C88-934E-45D2FE345B46}" dt="2024-02-23T12:36:16.974" v="1052" actId="478"/>
          <ac:spMkLst>
            <pc:docMk/>
            <pc:sldMk cId="605771598" sldId="67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6:16.974" v="1052" actId="478"/>
          <ac:spMkLst>
            <pc:docMk/>
            <pc:sldMk cId="605771598" sldId="67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6:24.577" v="1056"/>
        <pc:sldMkLst>
          <pc:docMk/>
          <pc:sldMk cId="3886933251" sldId="679"/>
        </pc:sldMkLst>
        <pc:spChg chg="add mod">
          <ac:chgData name="mehmet sait özdemir" userId="dce2c172-62e6-4d50-b888-93ec6715f647" providerId="ADAL" clId="{DF685196-6F11-4C88-934E-45D2FE345B46}" dt="2024-02-23T12:36:24.577" v="1056"/>
          <ac:spMkLst>
            <pc:docMk/>
            <pc:sldMk cId="3886933251" sldId="679"/>
            <ac:spMk id="2" creationId="{E012F376-FF7E-E8FE-65B2-781BF2600E8D}"/>
          </ac:spMkLst>
        </pc:spChg>
        <pc:spChg chg="del">
          <ac:chgData name="mehmet sait özdemir" userId="dce2c172-62e6-4d50-b888-93ec6715f647" providerId="ADAL" clId="{DF685196-6F11-4C88-934E-45D2FE345B46}" dt="2024-02-23T12:36:22.879" v="1054" actId="478"/>
          <ac:spMkLst>
            <pc:docMk/>
            <pc:sldMk cId="3886933251" sldId="67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6:24.147" v="1055" actId="478"/>
          <ac:spMkLst>
            <pc:docMk/>
            <pc:sldMk cId="3886933251" sldId="679"/>
            <ac:spMk id="11" creationId="{11AEB6E0-9CC4-2371-D63A-A0CE701052E6}"/>
          </ac:spMkLst>
        </pc:spChg>
      </pc:sldChg>
      <pc:sldChg chg="addSp delSp modSp del mod setBg">
        <pc:chgData name="mehmet sait özdemir" userId="dce2c172-62e6-4d50-b888-93ec6715f647" providerId="ADAL" clId="{DF685196-6F11-4C88-934E-45D2FE345B46}" dt="2024-02-23T12:36:46.228" v="1059" actId="47"/>
        <pc:sldMkLst>
          <pc:docMk/>
          <pc:sldMk cId="3613280551" sldId="680"/>
        </pc:sldMkLst>
        <pc:spChg chg="add mod">
          <ac:chgData name="mehmet sait özdemir" userId="dce2c172-62e6-4d50-b888-93ec6715f647" providerId="ADAL" clId="{DF685196-6F11-4C88-934E-45D2FE345B46}" dt="2024-02-23T12:36:37.500" v="1058"/>
          <ac:spMkLst>
            <pc:docMk/>
            <pc:sldMk cId="3613280551" sldId="680"/>
            <ac:spMk id="2" creationId="{70239C45-1F3E-0F2D-9F22-C2DBF8772BAB}"/>
          </ac:spMkLst>
        </pc:spChg>
        <pc:spChg chg="del">
          <ac:chgData name="mehmet sait özdemir" userId="dce2c172-62e6-4d50-b888-93ec6715f647" providerId="ADAL" clId="{DF685196-6F11-4C88-934E-45D2FE345B46}" dt="2024-02-23T12:36:36.434" v="1057" actId="478"/>
          <ac:spMkLst>
            <pc:docMk/>
            <pc:sldMk cId="3613280551" sldId="68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6:36.434" v="1057" actId="478"/>
          <ac:spMkLst>
            <pc:docMk/>
            <pc:sldMk cId="3613280551" sldId="68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6:50.424" v="1061"/>
        <pc:sldMkLst>
          <pc:docMk/>
          <pc:sldMk cId="4030128862" sldId="681"/>
        </pc:sldMkLst>
        <pc:spChg chg="add mod">
          <ac:chgData name="mehmet sait özdemir" userId="dce2c172-62e6-4d50-b888-93ec6715f647" providerId="ADAL" clId="{DF685196-6F11-4C88-934E-45D2FE345B46}" dt="2024-02-23T12:36:50.424" v="1061"/>
          <ac:spMkLst>
            <pc:docMk/>
            <pc:sldMk cId="4030128862" sldId="681"/>
            <ac:spMk id="3" creationId="{90D97F7B-72D4-377E-CACA-154A239B676A}"/>
          </ac:spMkLst>
        </pc:spChg>
        <pc:spChg chg="del">
          <ac:chgData name="mehmet sait özdemir" userId="dce2c172-62e6-4d50-b888-93ec6715f647" providerId="ADAL" clId="{DF685196-6F11-4C88-934E-45D2FE345B46}" dt="2024-02-23T12:36:49.830" v="1060" actId="478"/>
          <ac:spMkLst>
            <pc:docMk/>
            <pc:sldMk cId="4030128862" sldId="68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6:49.830" v="1060" actId="478"/>
          <ac:spMkLst>
            <pc:docMk/>
            <pc:sldMk cId="4030128862" sldId="681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37:05.517" v="1064" actId="47"/>
        <pc:sldMkLst>
          <pc:docMk/>
          <pc:sldMk cId="429602343" sldId="682"/>
        </pc:sldMkLst>
      </pc:sldChg>
      <pc:sldChg chg="del setBg">
        <pc:chgData name="mehmet sait özdemir" userId="dce2c172-62e6-4d50-b888-93ec6715f647" providerId="ADAL" clId="{DF685196-6F11-4C88-934E-45D2FE345B46}" dt="2024-02-23T12:37:05.517" v="1064" actId="47"/>
        <pc:sldMkLst>
          <pc:docMk/>
          <pc:sldMk cId="2783267807" sldId="683"/>
        </pc:sldMkLst>
      </pc:sldChg>
      <pc:sldChg chg="del setBg">
        <pc:chgData name="mehmet sait özdemir" userId="dce2c172-62e6-4d50-b888-93ec6715f647" providerId="ADAL" clId="{DF685196-6F11-4C88-934E-45D2FE345B46}" dt="2024-02-23T12:37:05.517" v="1064" actId="47"/>
        <pc:sldMkLst>
          <pc:docMk/>
          <pc:sldMk cId="2884483804" sldId="684"/>
        </pc:sldMkLst>
      </pc:sldChg>
      <pc:sldChg chg="del setBg">
        <pc:chgData name="mehmet sait özdemir" userId="dce2c172-62e6-4d50-b888-93ec6715f647" providerId="ADAL" clId="{DF685196-6F11-4C88-934E-45D2FE345B46}" dt="2024-02-23T12:37:05.517" v="1064" actId="47"/>
        <pc:sldMkLst>
          <pc:docMk/>
          <pc:sldMk cId="850327485" sldId="685"/>
        </pc:sldMkLst>
      </pc:sldChg>
      <pc:sldChg chg="addSp delSp modSp mod setBg">
        <pc:chgData name="mehmet sait özdemir" userId="dce2c172-62e6-4d50-b888-93ec6715f647" providerId="ADAL" clId="{DF685196-6F11-4C88-934E-45D2FE345B46}" dt="2024-02-23T12:37:23.354" v="1068"/>
        <pc:sldMkLst>
          <pc:docMk/>
          <pc:sldMk cId="3250933666" sldId="686"/>
        </pc:sldMkLst>
        <pc:spChg chg="add mod">
          <ac:chgData name="mehmet sait özdemir" userId="dce2c172-62e6-4d50-b888-93ec6715f647" providerId="ADAL" clId="{DF685196-6F11-4C88-934E-45D2FE345B46}" dt="2024-02-23T12:37:23.354" v="1068"/>
          <ac:spMkLst>
            <pc:docMk/>
            <pc:sldMk cId="3250933666" sldId="686"/>
            <ac:spMk id="2" creationId="{18A8E952-AC10-6FCC-1C8F-B02B5F492F1E}"/>
          </ac:spMkLst>
        </pc:spChg>
        <pc:spChg chg="del">
          <ac:chgData name="mehmet sait özdemir" userId="dce2c172-62e6-4d50-b888-93ec6715f647" providerId="ADAL" clId="{DF685196-6F11-4C88-934E-45D2FE345B46}" dt="2024-02-23T12:37:22.732" v="1067" actId="478"/>
          <ac:spMkLst>
            <pc:docMk/>
            <pc:sldMk cId="3250933666" sldId="68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7:22.732" v="1067" actId="478"/>
          <ac:spMkLst>
            <pc:docMk/>
            <pc:sldMk cId="3250933666" sldId="686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37:20.064" v="1066"/>
          <ac:picMkLst>
            <pc:docMk/>
            <pc:sldMk cId="3250933666" sldId="686"/>
            <ac:picMk id="3" creationId="{863F9CE1-927F-FD3B-2630-ADFF2EDB1470}"/>
          </ac:picMkLst>
        </pc:picChg>
        <pc:inkChg chg="del">
          <ac:chgData name="mehmet sait özdemir" userId="dce2c172-62e6-4d50-b888-93ec6715f647" providerId="ADAL" clId="{DF685196-6F11-4C88-934E-45D2FE345B46}" dt="2024-02-23T12:37:13.588" v="1065" actId="478"/>
          <ac:inkMkLst>
            <pc:docMk/>
            <pc:sldMk cId="3250933666" sldId="686"/>
            <ac:inkMk id="57" creationId="{7D7A9923-05F2-4ED2-C91F-E6FA8EF3CBC7}"/>
          </ac:inkMkLst>
        </pc:inkChg>
      </pc:sldChg>
      <pc:sldChg chg="addSp delSp modSp mod setBg">
        <pc:chgData name="mehmet sait özdemir" userId="dce2c172-62e6-4d50-b888-93ec6715f647" providerId="ADAL" clId="{DF685196-6F11-4C88-934E-45D2FE345B46}" dt="2024-02-23T12:37:37.560" v="1071"/>
        <pc:sldMkLst>
          <pc:docMk/>
          <pc:sldMk cId="1083055349" sldId="687"/>
        </pc:sldMkLst>
        <pc:spChg chg="add mod">
          <ac:chgData name="mehmet sait özdemir" userId="dce2c172-62e6-4d50-b888-93ec6715f647" providerId="ADAL" clId="{DF685196-6F11-4C88-934E-45D2FE345B46}" dt="2024-02-23T12:37:37.560" v="1071"/>
          <ac:spMkLst>
            <pc:docMk/>
            <pc:sldMk cId="1083055349" sldId="687"/>
            <ac:spMk id="2" creationId="{63072127-E943-C0F6-B2E5-0113BC6319DF}"/>
          </ac:spMkLst>
        </pc:spChg>
        <pc:spChg chg="del">
          <ac:chgData name="mehmet sait özdemir" userId="dce2c172-62e6-4d50-b888-93ec6715f647" providerId="ADAL" clId="{DF685196-6F11-4C88-934E-45D2FE345B46}" dt="2024-02-23T12:37:37.142" v="1070" actId="478"/>
          <ac:spMkLst>
            <pc:docMk/>
            <pc:sldMk cId="1083055349" sldId="68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7:37.142" v="1070" actId="478"/>
          <ac:spMkLst>
            <pc:docMk/>
            <pc:sldMk cId="1083055349" sldId="687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37:32.762" v="1069"/>
          <ac:picMkLst>
            <pc:docMk/>
            <pc:sldMk cId="1083055349" sldId="687"/>
            <ac:picMk id="3" creationId="{E947FCAE-2F01-5828-50CB-F5604162A63F}"/>
          </ac:picMkLst>
        </pc:picChg>
      </pc:sldChg>
      <pc:sldChg chg="addSp modSp setBg">
        <pc:chgData name="mehmet sait özdemir" userId="dce2c172-62e6-4d50-b888-93ec6715f647" providerId="ADAL" clId="{DF685196-6F11-4C88-934E-45D2FE345B46}" dt="2024-02-23T12:37:43.748" v="1072"/>
        <pc:sldMkLst>
          <pc:docMk/>
          <pc:sldMk cId="1189998448" sldId="688"/>
        </pc:sldMkLst>
        <pc:spChg chg="add mod">
          <ac:chgData name="mehmet sait özdemir" userId="dce2c172-62e6-4d50-b888-93ec6715f647" providerId="ADAL" clId="{DF685196-6F11-4C88-934E-45D2FE345B46}" dt="2024-02-23T12:37:43.748" v="1072"/>
          <ac:spMkLst>
            <pc:docMk/>
            <pc:sldMk cId="1189998448" sldId="688"/>
            <ac:spMk id="2" creationId="{48FD5E54-FE6C-142E-D123-8D048FFAFF9A}"/>
          </ac:spMkLst>
        </pc:spChg>
      </pc:sldChg>
      <pc:sldChg chg="del setBg">
        <pc:chgData name="mehmet sait özdemir" userId="dce2c172-62e6-4d50-b888-93ec6715f647" providerId="ADAL" clId="{DF685196-6F11-4C88-934E-45D2FE345B46}" dt="2024-02-23T12:37:58.028" v="1073" actId="47"/>
        <pc:sldMkLst>
          <pc:docMk/>
          <pc:sldMk cId="1411154060" sldId="689"/>
        </pc:sldMkLst>
      </pc:sldChg>
      <pc:sldChg chg="del setBg">
        <pc:chgData name="mehmet sait özdemir" userId="dce2c172-62e6-4d50-b888-93ec6715f647" providerId="ADAL" clId="{DF685196-6F11-4C88-934E-45D2FE345B46}" dt="2024-02-23T12:37:58.028" v="1073" actId="47"/>
        <pc:sldMkLst>
          <pc:docMk/>
          <pc:sldMk cId="1111962091" sldId="690"/>
        </pc:sldMkLst>
      </pc:sldChg>
      <pc:sldChg chg="addSp delSp modSp del mod setBg">
        <pc:chgData name="mehmet sait özdemir" userId="dce2c172-62e6-4d50-b888-93ec6715f647" providerId="ADAL" clId="{DF685196-6F11-4C88-934E-45D2FE345B46}" dt="2024-02-23T12:38:28.351" v="1080" actId="47"/>
        <pc:sldMkLst>
          <pc:docMk/>
          <pc:sldMk cId="1572430745" sldId="691"/>
        </pc:sldMkLst>
        <pc:spChg chg="add mod">
          <ac:chgData name="mehmet sait özdemir" userId="dce2c172-62e6-4d50-b888-93ec6715f647" providerId="ADAL" clId="{DF685196-6F11-4C88-934E-45D2FE345B46}" dt="2024-02-23T12:38:19.192" v="1079"/>
          <ac:spMkLst>
            <pc:docMk/>
            <pc:sldMk cId="1572430745" sldId="691"/>
            <ac:spMk id="2" creationId="{A145599B-39CA-5173-A41D-C603A316C5A0}"/>
          </ac:spMkLst>
        </pc:spChg>
        <pc:spChg chg="del">
          <ac:chgData name="mehmet sait özdemir" userId="dce2c172-62e6-4d50-b888-93ec6715f647" providerId="ADAL" clId="{DF685196-6F11-4C88-934E-45D2FE345B46}" dt="2024-02-23T12:38:18.817" v="1078" actId="478"/>
          <ac:spMkLst>
            <pc:docMk/>
            <pc:sldMk cId="1572430745" sldId="69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8:18.817" v="1078" actId="478"/>
          <ac:spMkLst>
            <pc:docMk/>
            <pc:sldMk cId="1572430745" sldId="69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8:31.718" v="1082"/>
        <pc:sldMkLst>
          <pc:docMk/>
          <pc:sldMk cId="58099320" sldId="692"/>
        </pc:sldMkLst>
        <pc:spChg chg="add mod">
          <ac:chgData name="mehmet sait özdemir" userId="dce2c172-62e6-4d50-b888-93ec6715f647" providerId="ADAL" clId="{DF685196-6F11-4C88-934E-45D2FE345B46}" dt="2024-02-23T12:38:31.718" v="1082"/>
          <ac:spMkLst>
            <pc:docMk/>
            <pc:sldMk cId="58099320" sldId="692"/>
            <ac:spMk id="2" creationId="{89927704-8396-DFE8-0DB5-4F4D89B92ADD}"/>
          </ac:spMkLst>
        </pc:spChg>
        <pc:spChg chg="del">
          <ac:chgData name="mehmet sait özdemir" userId="dce2c172-62e6-4d50-b888-93ec6715f647" providerId="ADAL" clId="{DF685196-6F11-4C88-934E-45D2FE345B46}" dt="2024-02-23T12:38:31.272" v="1081" actId="478"/>
          <ac:spMkLst>
            <pc:docMk/>
            <pc:sldMk cId="58099320" sldId="69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8:31.272" v="1081" actId="478"/>
          <ac:spMkLst>
            <pc:docMk/>
            <pc:sldMk cId="58099320" sldId="69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8:47.063" v="1084"/>
        <pc:sldMkLst>
          <pc:docMk/>
          <pc:sldMk cId="2075509890" sldId="693"/>
        </pc:sldMkLst>
        <pc:spChg chg="add mod">
          <ac:chgData name="mehmet sait özdemir" userId="dce2c172-62e6-4d50-b888-93ec6715f647" providerId="ADAL" clId="{DF685196-6F11-4C88-934E-45D2FE345B46}" dt="2024-02-23T12:38:47.063" v="1084"/>
          <ac:spMkLst>
            <pc:docMk/>
            <pc:sldMk cId="2075509890" sldId="693"/>
            <ac:spMk id="2" creationId="{793CB69B-BE5C-C3E9-2075-4034912306A2}"/>
          </ac:spMkLst>
        </pc:spChg>
        <pc:spChg chg="del">
          <ac:chgData name="mehmet sait özdemir" userId="dce2c172-62e6-4d50-b888-93ec6715f647" providerId="ADAL" clId="{DF685196-6F11-4C88-934E-45D2FE345B46}" dt="2024-02-23T12:38:46.645" v="1083" actId="478"/>
          <ac:spMkLst>
            <pc:docMk/>
            <pc:sldMk cId="2075509890" sldId="69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8:46.645" v="1083" actId="478"/>
          <ac:spMkLst>
            <pc:docMk/>
            <pc:sldMk cId="2075509890" sldId="69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39:30.795" v="1087"/>
        <pc:sldMkLst>
          <pc:docMk/>
          <pc:sldMk cId="1623731461" sldId="694"/>
        </pc:sldMkLst>
        <pc:spChg chg="add mod">
          <ac:chgData name="mehmet sait özdemir" userId="dce2c172-62e6-4d50-b888-93ec6715f647" providerId="ADAL" clId="{DF685196-6F11-4C88-934E-45D2FE345B46}" dt="2024-02-23T12:39:30.795" v="1087"/>
          <ac:spMkLst>
            <pc:docMk/>
            <pc:sldMk cId="1623731461" sldId="694"/>
            <ac:spMk id="2" creationId="{2E9A216C-5462-4E79-3629-6B13221A4F69}"/>
          </ac:spMkLst>
        </pc:spChg>
        <pc:spChg chg="del">
          <ac:chgData name="mehmet sait özdemir" userId="dce2c172-62e6-4d50-b888-93ec6715f647" providerId="ADAL" clId="{DF685196-6F11-4C88-934E-45D2FE345B46}" dt="2024-02-23T12:39:29.418" v="1086" actId="478"/>
          <ac:spMkLst>
            <pc:docMk/>
            <pc:sldMk cId="1623731461" sldId="69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39:29.418" v="1086" actId="478"/>
          <ac:spMkLst>
            <pc:docMk/>
            <pc:sldMk cId="1623731461" sldId="69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42:40.525" v="1089"/>
        <pc:sldMkLst>
          <pc:docMk/>
          <pc:sldMk cId="3127584186" sldId="695"/>
        </pc:sldMkLst>
        <pc:spChg chg="add mod">
          <ac:chgData name="mehmet sait özdemir" userId="dce2c172-62e6-4d50-b888-93ec6715f647" providerId="ADAL" clId="{DF685196-6F11-4C88-934E-45D2FE345B46}" dt="2024-02-23T12:42:40.525" v="1089"/>
          <ac:spMkLst>
            <pc:docMk/>
            <pc:sldMk cId="3127584186" sldId="695"/>
            <ac:spMk id="2" creationId="{41F3279A-0D8A-37B6-E4D7-F4BC58433B39}"/>
          </ac:spMkLst>
        </pc:spChg>
        <pc:spChg chg="del">
          <ac:chgData name="mehmet sait özdemir" userId="dce2c172-62e6-4d50-b888-93ec6715f647" providerId="ADAL" clId="{DF685196-6F11-4C88-934E-45D2FE345B46}" dt="2024-02-23T12:42:39.323" v="1088" actId="478"/>
          <ac:spMkLst>
            <pc:docMk/>
            <pc:sldMk cId="3127584186" sldId="69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2:39.323" v="1088" actId="478"/>
          <ac:spMkLst>
            <pc:docMk/>
            <pc:sldMk cId="3127584186" sldId="69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44:52.923" v="1107" actId="14100"/>
        <pc:sldMkLst>
          <pc:docMk/>
          <pc:sldMk cId="2208324284" sldId="696"/>
        </pc:sldMkLst>
        <pc:spChg chg="add mod">
          <ac:chgData name="mehmet sait özdemir" userId="dce2c172-62e6-4d50-b888-93ec6715f647" providerId="ADAL" clId="{DF685196-6F11-4C88-934E-45D2FE345B46}" dt="2024-02-23T12:44:45.490" v="1105"/>
          <ac:spMkLst>
            <pc:docMk/>
            <pc:sldMk cId="2208324284" sldId="696"/>
            <ac:spMk id="2" creationId="{49DAAC8B-2526-8A58-4E67-74DAAF5F3A56}"/>
          </ac:spMkLst>
        </pc:spChg>
        <pc:spChg chg="del">
          <ac:chgData name="mehmet sait özdemir" userId="dce2c172-62e6-4d50-b888-93ec6715f647" providerId="ADAL" clId="{DF685196-6F11-4C88-934E-45D2FE345B46}" dt="2024-02-23T12:44:44.560" v="1104" actId="478"/>
          <ac:spMkLst>
            <pc:docMk/>
            <pc:sldMk cId="2208324284" sldId="69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4:44.560" v="1104" actId="478"/>
          <ac:spMkLst>
            <pc:docMk/>
            <pc:sldMk cId="2208324284" sldId="696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44:52.923" v="1107" actId="14100"/>
          <ac:picMkLst>
            <pc:docMk/>
            <pc:sldMk cId="2208324284" sldId="696"/>
            <ac:picMk id="3" creationId="{1E63BD33-54FD-243F-52D1-ABA5A0C13BD4}"/>
          </ac:picMkLst>
        </pc:picChg>
      </pc:sldChg>
      <pc:sldChg chg="del setBg">
        <pc:chgData name="mehmet sait özdemir" userId="dce2c172-62e6-4d50-b888-93ec6715f647" providerId="ADAL" clId="{DF685196-6F11-4C88-934E-45D2FE345B46}" dt="2024-02-23T12:45:05.664" v="1108" actId="47"/>
        <pc:sldMkLst>
          <pc:docMk/>
          <pc:sldMk cId="2929435434" sldId="697"/>
        </pc:sldMkLst>
      </pc:sldChg>
      <pc:sldChg chg="del setBg">
        <pc:chgData name="mehmet sait özdemir" userId="dce2c172-62e6-4d50-b888-93ec6715f647" providerId="ADAL" clId="{DF685196-6F11-4C88-934E-45D2FE345B46}" dt="2024-02-23T12:44:29.281" v="1103" actId="47"/>
        <pc:sldMkLst>
          <pc:docMk/>
          <pc:sldMk cId="1319895753" sldId="698"/>
        </pc:sldMkLst>
      </pc:sldChg>
      <pc:sldChg chg="del setBg">
        <pc:chgData name="mehmet sait özdemir" userId="dce2c172-62e6-4d50-b888-93ec6715f647" providerId="ADAL" clId="{DF685196-6F11-4C88-934E-45D2FE345B46}" dt="2024-02-23T12:44:29.281" v="1103" actId="47"/>
        <pc:sldMkLst>
          <pc:docMk/>
          <pc:sldMk cId="3512828849" sldId="699"/>
        </pc:sldMkLst>
      </pc:sldChg>
      <pc:sldChg chg="del setBg">
        <pc:chgData name="mehmet sait özdemir" userId="dce2c172-62e6-4d50-b888-93ec6715f647" providerId="ADAL" clId="{DF685196-6F11-4C88-934E-45D2FE345B46}" dt="2024-02-23T12:44:29.281" v="1103" actId="47"/>
        <pc:sldMkLst>
          <pc:docMk/>
          <pc:sldMk cId="3499014910" sldId="700"/>
        </pc:sldMkLst>
      </pc:sldChg>
      <pc:sldChg chg="del setBg">
        <pc:chgData name="mehmet sait özdemir" userId="dce2c172-62e6-4d50-b888-93ec6715f647" providerId="ADAL" clId="{DF685196-6F11-4C88-934E-45D2FE345B46}" dt="2024-02-23T12:44:29.281" v="1103" actId="47"/>
        <pc:sldMkLst>
          <pc:docMk/>
          <pc:sldMk cId="1564773920" sldId="701"/>
        </pc:sldMkLst>
      </pc:sldChg>
      <pc:sldChg chg="del setBg">
        <pc:chgData name="mehmet sait özdemir" userId="dce2c172-62e6-4d50-b888-93ec6715f647" providerId="ADAL" clId="{DF685196-6F11-4C88-934E-45D2FE345B46}" dt="2024-02-23T12:44:29.281" v="1103" actId="47"/>
        <pc:sldMkLst>
          <pc:docMk/>
          <pc:sldMk cId="516582575" sldId="702"/>
        </pc:sldMkLst>
      </pc:sldChg>
      <pc:sldChg chg="del setBg">
        <pc:chgData name="mehmet sait özdemir" userId="dce2c172-62e6-4d50-b888-93ec6715f647" providerId="ADAL" clId="{DF685196-6F11-4C88-934E-45D2FE345B46}" dt="2024-02-23T12:44:29.281" v="1103" actId="47"/>
        <pc:sldMkLst>
          <pc:docMk/>
          <pc:sldMk cId="709672844" sldId="703"/>
        </pc:sldMkLst>
      </pc:sldChg>
      <pc:sldChg chg="del setBg">
        <pc:chgData name="mehmet sait özdemir" userId="dce2c172-62e6-4d50-b888-93ec6715f647" providerId="ADAL" clId="{DF685196-6F11-4C88-934E-45D2FE345B46}" dt="2024-02-23T12:44:29.281" v="1103" actId="47"/>
        <pc:sldMkLst>
          <pc:docMk/>
          <pc:sldMk cId="2881537652" sldId="704"/>
        </pc:sldMkLst>
      </pc:sldChg>
      <pc:sldChg chg="addSp delSp modSp mod setBg">
        <pc:chgData name="mehmet sait özdemir" userId="dce2c172-62e6-4d50-b888-93ec6715f647" providerId="ADAL" clId="{DF685196-6F11-4C88-934E-45D2FE345B46}" dt="2024-02-23T12:48:19.197" v="1151" actId="20577"/>
        <pc:sldMkLst>
          <pc:docMk/>
          <pc:sldMk cId="3796324906" sldId="705"/>
        </pc:sldMkLst>
        <pc:spChg chg="add mod">
          <ac:chgData name="mehmet sait özdemir" userId="dce2c172-62e6-4d50-b888-93ec6715f647" providerId="ADAL" clId="{DF685196-6F11-4C88-934E-45D2FE345B46}" dt="2024-02-23T12:45:13.675" v="1112"/>
          <ac:spMkLst>
            <pc:docMk/>
            <pc:sldMk cId="3796324906" sldId="705"/>
            <ac:spMk id="2" creationId="{ED972060-AF92-72F2-5A7F-4572043F922C}"/>
          </ac:spMkLst>
        </pc:spChg>
        <pc:spChg chg="add mod">
          <ac:chgData name="mehmet sait özdemir" userId="dce2c172-62e6-4d50-b888-93ec6715f647" providerId="ADAL" clId="{DF685196-6F11-4C88-934E-45D2FE345B46}" dt="2024-02-23T12:48:19.197" v="1151" actId="20577"/>
          <ac:spMkLst>
            <pc:docMk/>
            <pc:sldMk cId="3796324906" sldId="705"/>
            <ac:spMk id="6" creationId="{9AEB7F3D-B81C-489B-F480-59045BE78F28}"/>
          </ac:spMkLst>
        </pc:spChg>
        <pc:spChg chg="del">
          <ac:chgData name="mehmet sait özdemir" userId="dce2c172-62e6-4d50-b888-93ec6715f647" providerId="ADAL" clId="{DF685196-6F11-4C88-934E-45D2FE345B46}" dt="2024-02-23T12:45:11.808" v="1110" actId="478"/>
          <ac:spMkLst>
            <pc:docMk/>
            <pc:sldMk cId="3796324906" sldId="70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5:13.258" v="1111" actId="478"/>
          <ac:spMkLst>
            <pc:docMk/>
            <pc:sldMk cId="3796324906" sldId="705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DF685196-6F11-4C88-934E-45D2FE345B46}" dt="2024-02-23T12:45:09.330" v="1109" actId="478"/>
          <ac:picMkLst>
            <pc:docMk/>
            <pc:sldMk cId="3796324906" sldId="705"/>
            <ac:picMk id="3" creationId="{A5636B05-C4B7-D86B-E22D-5D5630AD1A84}"/>
          </ac:picMkLst>
        </pc:picChg>
        <pc:picChg chg="add mod">
          <ac:chgData name="mehmet sait özdemir" userId="dce2c172-62e6-4d50-b888-93ec6715f647" providerId="ADAL" clId="{DF685196-6F11-4C88-934E-45D2FE345B46}" dt="2024-02-23T12:47:32.708" v="1116" actId="962"/>
          <ac:picMkLst>
            <pc:docMk/>
            <pc:sldMk cId="3796324906" sldId="705"/>
            <ac:picMk id="5" creationId="{A43DCF0C-84CD-078E-201B-8301ECDDA78F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51:06.200" v="1173" actId="1076"/>
        <pc:sldMkLst>
          <pc:docMk/>
          <pc:sldMk cId="4278120968" sldId="706"/>
        </pc:sldMkLst>
        <pc:spChg chg="add mod">
          <ac:chgData name="mehmet sait özdemir" userId="dce2c172-62e6-4d50-b888-93ec6715f647" providerId="ADAL" clId="{DF685196-6F11-4C88-934E-45D2FE345B46}" dt="2024-02-23T12:51:06.200" v="1173" actId="1076"/>
          <ac:spMkLst>
            <pc:docMk/>
            <pc:sldMk cId="4278120968" sldId="706"/>
            <ac:spMk id="2" creationId="{F72E0745-CCF5-CEBD-DDB0-53A35C8DD38F}"/>
          </ac:spMkLst>
        </pc:spChg>
        <pc:spChg chg="del">
          <ac:chgData name="mehmet sait özdemir" userId="dce2c172-62e6-4d50-b888-93ec6715f647" providerId="ADAL" clId="{DF685196-6F11-4C88-934E-45D2FE345B46}" dt="2024-02-23T12:49:55.116" v="1156" actId="478"/>
          <ac:spMkLst>
            <pc:docMk/>
            <pc:sldMk cId="4278120968" sldId="70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49:57.528" v="1157" actId="478"/>
          <ac:spMkLst>
            <pc:docMk/>
            <pc:sldMk cId="4278120968" sldId="706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1:17.111" v="1175"/>
        <pc:sldMkLst>
          <pc:docMk/>
          <pc:sldMk cId="1587730940" sldId="707"/>
        </pc:sldMkLst>
        <pc:spChg chg="add mod">
          <ac:chgData name="mehmet sait özdemir" userId="dce2c172-62e6-4d50-b888-93ec6715f647" providerId="ADAL" clId="{DF685196-6F11-4C88-934E-45D2FE345B46}" dt="2024-02-23T12:51:17.111" v="1175"/>
          <ac:spMkLst>
            <pc:docMk/>
            <pc:sldMk cId="1587730940" sldId="707"/>
            <ac:spMk id="2" creationId="{6D1908DB-9FC9-51FB-BA6C-9FC337984354}"/>
          </ac:spMkLst>
        </pc:spChg>
        <pc:spChg chg="del">
          <ac:chgData name="mehmet sait özdemir" userId="dce2c172-62e6-4d50-b888-93ec6715f647" providerId="ADAL" clId="{DF685196-6F11-4C88-934E-45D2FE345B46}" dt="2024-02-23T12:51:16.712" v="1174" actId="478"/>
          <ac:spMkLst>
            <pc:docMk/>
            <pc:sldMk cId="1587730940" sldId="70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1:16.712" v="1174" actId="478"/>
          <ac:spMkLst>
            <pc:docMk/>
            <pc:sldMk cId="1587730940" sldId="70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1:21.408" v="1177"/>
        <pc:sldMkLst>
          <pc:docMk/>
          <pc:sldMk cId="2170539297" sldId="708"/>
        </pc:sldMkLst>
        <pc:spChg chg="add mod">
          <ac:chgData name="mehmet sait özdemir" userId="dce2c172-62e6-4d50-b888-93ec6715f647" providerId="ADAL" clId="{DF685196-6F11-4C88-934E-45D2FE345B46}" dt="2024-02-23T12:51:21.408" v="1177"/>
          <ac:spMkLst>
            <pc:docMk/>
            <pc:sldMk cId="2170539297" sldId="708"/>
            <ac:spMk id="2" creationId="{B77E09A5-6EB8-736E-4856-F108950D0F74}"/>
          </ac:spMkLst>
        </pc:spChg>
        <pc:spChg chg="del">
          <ac:chgData name="mehmet sait özdemir" userId="dce2c172-62e6-4d50-b888-93ec6715f647" providerId="ADAL" clId="{DF685196-6F11-4C88-934E-45D2FE345B46}" dt="2024-02-23T12:51:20.996" v="1176" actId="478"/>
          <ac:spMkLst>
            <pc:docMk/>
            <pc:sldMk cId="2170539297" sldId="70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1:20.996" v="1176" actId="478"/>
          <ac:spMkLst>
            <pc:docMk/>
            <pc:sldMk cId="2170539297" sldId="70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1:25.540" v="1179"/>
        <pc:sldMkLst>
          <pc:docMk/>
          <pc:sldMk cId="3478822714" sldId="709"/>
        </pc:sldMkLst>
        <pc:spChg chg="add mod">
          <ac:chgData name="mehmet sait özdemir" userId="dce2c172-62e6-4d50-b888-93ec6715f647" providerId="ADAL" clId="{DF685196-6F11-4C88-934E-45D2FE345B46}" dt="2024-02-23T12:51:25.540" v="1179"/>
          <ac:spMkLst>
            <pc:docMk/>
            <pc:sldMk cId="3478822714" sldId="709"/>
            <ac:spMk id="2" creationId="{12B4BAB6-38E4-C68F-8FF6-17970A9ED19B}"/>
          </ac:spMkLst>
        </pc:spChg>
        <pc:spChg chg="del">
          <ac:chgData name="mehmet sait özdemir" userId="dce2c172-62e6-4d50-b888-93ec6715f647" providerId="ADAL" clId="{DF685196-6F11-4C88-934E-45D2FE345B46}" dt="2024-02-23T12:51:25.169" v="1178" actId="478"/>
          <ac:spMkLst>
            <pc:docMk/>
            <pc:sldMk cId="3478822714" sldId="70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1:25.169" v="1178" actId="478"/>
          <ac:spMkLst>
            <pc:docMk/>
            <pc:sldMk cId="3478822714" sldId="70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1:31.346" v="1181"/>
        <pc:sldMkLst>
          <pc:docMk/>
          <pc:sldMk cId="120418401" sldId="710"/>
        </pc:sldMkLst>
        <pc:spChg chg="add mod">
          <ac:chgData name="mehmet sait özdemir" userId="dce2c172-62e6-4d50-b888-93ec6715f647" providerId="ADAL" clId="{DF685196-6F11-4C88-934E-45D2FE345B46}" dt="2024-02-23T12:51:31.346" v="1181"/>
          <ac:spMkLst>
            <pc:docMk/>
            <pc:sldMk cId="120418401" sldId="710"/>
            <ac:spMk id="2" creationId="{51AF309A-5217-0915-A486-BC2465005DAA}"/>
          </ac:spMkLst>
        </pc:spChg>
        <pc:spChg chg="del">
          <ac:chgData name="mehmet sait özdemir" userId="dce2c172-62e6-4d50-b888-93ec6715f647" providerId="ADAL" clId="{DF685196-6F11-4C88-934E-45D2FE345B46}" dt="2024-02-23T12:51:30.781" v="1180" actId="478"/>
          <ac:spMkLst>
            <pc:docMk/>
            <pc:sldMk cId="120418401" sldId="71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1:30.781" v="1180" actId="478"/>
          <ac:spMkLst>
            <pc:docMk/>
            <pc:sldMk cId="120418401" sldId="71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1:35.793" v="1183"/>
        <pc:sldMkLst>
          <pc:docMk/>
          <pc:sldMk cId="3759048690" sldId="711"/>
        </pc:sldMkLst>
        <pc:spChg chg="add mod">
          <ac:chgData name="mehmet sait özdemir" userId="dce2c172-62e6-4d50-b888-93ec6715f647" providerId="ADAL" clId="{DF685196-6F11-4C88-934E-45D2FE345B46}" dt="2024-02-23T12:51:35.793" v="1183"/>
          <ac:spMkLst>
            <pc:docMk/>
            <pc:sldMk cId="3759048690" sldId="711"/>
            <ac:spMk id="2" creationId="{981FDF82-96C7-5786-9060-3DD53447F84B}"/>
          </ac:spMkLst>
        </pc:spChg>
        <pc:spChg chg="del">
          <ac:chgData name="mehmet sait özdemir" userId="dce2c172-62e6-4d50-b888-93ec6715f647" providerId="ADAL" clId="{DF685196-6F11-4C88-934E-45D2FE345B46}" dt="2024-02-23T12:51:34.906" v="1182" actId="478"/>
          <ac:spMkLst>
            <pc:docMk/>
            <pc:sldMk cId="3759048690" sldId="71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1:34.906" v="1182" actId="478"/>
          <ac:spMkLst>
            <pc:docMk/>
            <pc:sldMk cId="3759048690" sldId="71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1:40.111" v="1186" actId="1036"/>
        <pc:sldMkLst>
          <pc:docMk/>
          <pc:sldMk cId="2521648667" sldId="712"/>
        </pc:sldMkLst>
        <pc:spChg chg="add mod">
          <ac:chgData name="mehmet sait özdemir" userId="dce2c172-62e6-4d50-b888-93ec6715f647" providerId="ADAL" clId="{DF685196-6F11-4C88-934E-45D2FE345B46}" dt="2024-02-23T12:51:40.111" v="1186" actId="1036"/>
          <ac:spMkLst>
            <pc:docMk/>
            <pc:sldMk cId="2521648667" sldId="712"/>
            <ac:spMk id="2" creationId="{B90F28DD-B57B-71D1-130E-8645F2171C5A}"/>
          </ac:spMkLst>
        </pc:spChg>
        <pc:spChg chg="del">
          <ac:chgData name="mehmet sait özdemir" userId="dce2c172-62e6-4d50-b888-93ec6715f647" providerId="ADAL" clId="{DF685196-6F11-4C88-934E-45D2FE345B46}" dt="2024-02-23T12:51:38.801" v="1184" actId="478"/>
          <ac:spMkLst>
            <pc:docMk/>
            <pc:sldMk cId="2521648667" sldId="71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1:38.801" v="1184" actId="478"/>
          <ac:spMkLst>
            <pc:docMk/>
            <pc:sldMk cId="2521648667" sldId="712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2:01.230" v="1187" actId="47"/>
        <pc:sldMkLst>
          <pc:docMk/>
          <pc:sldMk cId="3572561701" sldId="713"/>
        </pc:sldMkLst>
      </pc:sldChg>
      <pc:sldChg chg="del setBg">
        <pc:chgData name="mehmet sait özdemir" userId="dce2c172-62e6-4d50-b888-93ec6715f647" providerId="ADAL" clId="{DF685196-6F11-4C88-934E-45D2FE345B46}" dt="2024-02-23T12:52:01.230" v="1187" actId="47"/>
        <pc:sldMkLst>
          <pc:docMk/>
          <pc:sldMk cId="3414236640" sldId="714"/>
        </pc:sldMkLst>
      </pc:sldChg>
      <pc:sldChg chg="del setBg">
        <pc:chgData name="mehmet sait özdemir" userId="dce2c172-62e6-4d50-b888-93ec6715f647" providerId="ADAL" clId="{DF685196-6F11-4C88-934E-45D2FE345B46}" dt="2024-02-23T12:52:01.230" v="1187" actId="47"/>
        <pc:sldMkLst>
          <pc:docMk/>
          <pc:sldMk cId="1520057285" sldId="715"/>
        </pc:sldMkLst>
      </pc:sldChg>
      <pc:sldChg chg="del setBg">
        <pc:chgData name="mehmet sait özdemir" userId="dce2c172-62e6-4d50-b888-93ec6715f647" providerId="ADAL" clId="{DF685196-6F11-4C88-934E-45D2FE345B46}" dt="2024-02-23T12:52:01.230" v="1187" actId="47"/>
        <pc:sldMkLst>
          <pc:docMk/>
          <pc:sldMk cId="1193512580" sldId="716"/>
        </pc:sldMkLst>
      </pc:sldChg>
      <pc:sldChg chg="del setBg">
        <pc:chgData name="mehmet sait özdemir" userId="dce2c172-62e6-4d50-b888-93ec6715f647" providerId="ADAL" clId="{DF685196-6F11-4C88-934E-45D2FE345B46}" dt="2024-02-23T12:52:01.230" v="1187" actId="47"/>
        <pc:sldMkLst>
          <pc:docMk/>
          <pc:sldMk cId="87669058" sldId="717"/>
        </pc:sldMkLst>
      </pc:sldChg>
      <pc:sldChg chg="del setBg">
        <pc:chgData name="mehmet sait özdemir" userId="dce2c172-62e6-4d50-b888-93ec6715f647" providerId="ADAL" clId="{DF685196-6F11-4C88-934E-45D2FE345B46}" dt="2024-02-23T12:52:01.230" v="1187" actId="47"/>
        <pc:sldMkLst>
          <pc:docMk/>
          <pc:sldMk cId="3574330467" sldId="718"/>
        </pc:sldMkLst>
      </pc:sldChg>
      <pc:sldChg chg="del setBg">
        <pc:chgData name="mehmet sait özdemir" userId="dce2c172-62e6-4d50-b888-93ec6715f647" providerId="ADAL" clId="{DF685196-6F11-4C88-934E-45D2FE345B46}" dt="2024-02-23T12:52:01.230" v="1187" actId="47"/>
        <pc:sldMkLst>
          <pc:docMk/>
          <pc:sldMk cId="734309542" sldId="719"/>
        </pc:sldMkLst>
      </pc:sldChg>
      <pc:sldChg chg="addSp delSp modSp mod setBg">
        <pc:chgData name="mehmet sait özdemir" userId="dce2c172-62e6-4d50-b888-93ec6715f647" providerId="ADAL" clId="{DF685196-6F11-4C88-934E-45D2FE345B46}" dt="2024-02-23T12:52:06.340" v="1189"/>
        <pc:sldMkLst>
          <pc:docMk/>
          <pc:sldMk cId="1238631751" sldId="720"/>
        </pc:sldMkLst>
        <pc:spChg chg="add mod">
          <ac:chgData name="mehmet sait özdemir" userId="dce2c172-62e6-4d50-b888-93ec6715f647" providerId="ADAL" clId="{DF685196-6F11-4C88-934E-45D2FE345B46}" dt="2024-02-23T12:52:06.340" v="1189"/>
          <ac:spMkLst>
            <pc:docMk/>
            <pc:sldMk cId="1238631751" sldId="720"/>
            <ac:spMk id="4" creationId="{4A50F625-0277-3029-B414-DA37689BB156}"/>
          </ac:spMkLst>
        </pc:spChg>
        <pc:spChg chg="del">
          <ac:chgData name="mehmet sait özdemir" userId="dce2c172-62e6-4d50-b888-93ec6715f647" providerId="ADAL" clId="{DF685196-6F11-4C88-934E-45D2FE345B46}" dt="2024-02-23T12:52:05.817" v="1188" actId="478"/>
          <ac:spMkLst>
            <pc:docMk/>
            <pc:sldMk cId="1238631751" sldId="72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05.817" v="1188" actId="478"/>
          <ac:spMkLst>
            <pc:docMk/>
            <pc:sldMk cId="1238631751" sldId="72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2:10.880" v="1191"/>
        <pc:sldMkLst>
          <pc:docMk/>
          <pc:sldMk cId="121469797" sldId="721"/>
        </pc:sldMkLst>
        <pc:spChg chg="add mod">
          <ac:chgData name="mehmet sait özdemir" userId="dce2c172-62e6-4d50-b888-93ec6715f647" providerId="ADAL" clId="{DF685196-6F11-4C88-934E-45D2FE345B46}" dt="2024-02-23T12:52:10.880" v="1191"/>
          <ac:spMkLst>
            <pc:docMk/>
            <pc:sldMk cId="121469797" sldId="721"/>
            <ac:spMk id="4" creationId="{0327FC82-80BC-6520-86B6-C400F4E14DBD}"/>
          </ac:spMkLst>
        </pc:spChg>
        <pc:spChg chg="del">
          <ac:chgData name="mehmet sait özdemir" userId="dce2c172-62e6-4d50-b888-93ec6715f647" providerId="ADAL" clId="{DF685196-6F11-4C88-934E-45D2FE345B46}" dt="2024-02-23T12:52:10.335" v="1190" actId="478"/>
          <ac:spMkLst>
            <pc:docMk/>
            <pc:sldMk cId="121469797" sldId="72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10.335" v="1190" actId="478"/>
          <ac:spMkLst>
            <pc:docMk/>
            <pc:sldMk cId="121469797" sldId="72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2:15.800" v="1194"/>
        <pc:sldMkLst>
          <pc:docMk/>
          <pc:sldMk cId="2279782261" sldId="722"/>
        </pc:sldMkLst>
        <pc:spChg chg="add mod">
          <ac:chgData name="mehmet sait özdemir" userId="dce2c172-62e6-4d50-b888-93ec6715f647" providerId="ADAL" clId="{DF685196-6F11-4C88-934E-45D2FE345B46}" dt="2024-02-23T12:52:15.800" v="1194"/>
          <ac:spMkLst>
            <pc:docMk/>
            <pc:sldMk cId="2279782261" sldId="722"/>
            <ac:spMk id="4" creationId="{D2E480C1-F3FB-403C-AC50-B42080174184}"/>
          </ac:spMkLst>
        </pc:spChg>
        <pc:spChg chg="del">
          <ac:chgData name="mehmet sait özdemir" userId="dce2c172-62e6-4d50-b888-93ec6715f647" providerId="ADAL" clId="{DF685196-6F11-4C88-934E-45D2FE345B46}" dt="2024-02-23T12:52:15.405" v="1193" actId="478"/>
          <ac:spMkLst>
            <pc:docMk/>
            <pc:sldMk cId="2279782261" sldId="72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14.099" v="1192" actId="478"/>
          <ac:spMkLst>
            <pc:docMk/>
            <pc:sldMk cId="2279782261" sldId="722"/>
            <ac:spMk id="11" creationId="{11AEB6E0-9CC4-2371-D63A-A0CE701052E6}"/>
          </ac:spMkLst>
        </pc:spChg>
      </pc:sldChg>
      <pc:sldChg chg="delSp mod setBg">
        <pc:chgData name="mehmet sait özdemir" userId="dce2c172-62e6-4d50-b888-93ec6715f647" providerId="ADAL" clId="{DF685196-6F11-4C88-934E-45D2FE345B46}" dt="2024-02-23T12:52:20.946" v="1196" actId="478"/>
        <pc:sldMkLst>
          <pc:docMk/>
          <pc:sldMk cId="3534803451" sldId="723"/>
        </pc:sldMkLst>
        <pc:spChg chg="del">
          <ac:chgData name="mehmet sait özdemir" userId="dce2c172-62e6-4d50-b888-93ec6715f647" providerId="ADAL" clId="{DF685196-6F11-4C88-934E-45D2FE345B46}" dt="2024-02-23T12:52:20.946" v="1196" actId="478"/>
          <ac:spMkLst>
            <pc:docMk/>
            <pc:sldMk cId="3534803451" sldId="72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19.625" v="1195" actId="478"/>
          <ac:spMkLst>
            <pc:docMk/>
            <pc:sldMk cId="3534803451" sldId="72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2:28.759" v="1200"/>
        <pc:sldMkLst>
          <pc:docMk/>
          <pc:sldMk cId="1817064478" sldId="724"/>
        </pc:sldMkLst>
        <pc:spChg chg="add mod">
          <ac:chgData name="mehmet sait özdemir" userId="dce2c172-62e6-4d50-b888-93ec6715f647" providerId="ADAL" clId="{DF685196-6F11-4C88-934E-45D2FE345B46}" dt="2024-02-23T12:52:28.759" v="1200"/>
          <ac:spMkLst>
            <pc:docMk/>
            <pc:sldMk cId="1817064478" sldId="724"/>
            <ac:spMk id="4" creationId="{E03594EC-E49A-AA1B-B1E1-70092547F0AF}"/>
          </ac:spMkLst>
        </pc:spChg>
        <pc:spChg chg="del">
          <ac:chgData name="mehmet sait özdemir" userId="dce2c172-62e6-4d50-b888-93ec6715f647" providerId="ADAL" clId="{DF685196-6F11-4C88-934E-45D2FE345B46}" dt="2024-02-23T12:52:23.902" v="1197" actId="478"/>
          <ac:spMkLst>
            <pc:docMk/>
            <pc:sldMk cId="1817064478" sldId="72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23.902" v="1197" actId="478"/>
          <ac:spMkLst>
            <pc:docMk/>
            <pc:sldMk cId="1817064478" sldId="72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2:26.974" v="1199"/>
        <pc:sldMkLst>
          <pc:docMk/>
          <pc:sldMk cId="311775778" sldId="725"/>
        </pc:sldMkLst>
        <pc:spChg chg="add mod">
          <ac:chgData name="mehmet sait özdemir" userId="dce2c172-62e6-4d50-b888-93ec6715f647" providerId="ADAL" clId="{DF685196-6F11-4C88-934E-45D2FE345B46}" dt="2024-02-23T12:52:26.974" v="1199"/>
          <ac:spMkLst>
            <pc:docMk/>
            <pc:sldMk cId="311775778" sldId="725"/>
            <ac:spMk id="4" creationId="{F5F9A5B1-E576-23B3-0D36-1A4D5849DE92}"/>
          </ac:spMkLst>
        </pc:spChg>
        <pc:spChg chg="del">
          <ac:chgData name="mehmet sait özdemir" userId="dce2c172-62e6-4d50-b888-93ec6715f647" providerId="ADAL" clId="{DF685196-6F11-4C88-934E-45D2FE345B46}" dt="2024-02-23T12:52:26.502" v="1198" actId="478"/>
          <ac:spMkLst>
            <pc:docMk/>
            <pc:sldMk cId="311775778" sldId="72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26.502" v="1198" actId="478"/>
          <ac:spMkLst>
            <pc:docMk/>
            <pc:sldMk cId="311775778" sldId="72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2:37.323" v="1203"/>
        <pc:sldMkLst>
          <pc:docMk/>
          <pc:sldMk cId="3229225417" sldId="726"/>
        </pc:sldMkLst>
        <pc:spChg chg="add mod">
          <ac:chgData name="mehmet sait özdemir" userId="dce2c172-62e6-4d50-b888-93ec6715f647" providerId="ADAL" clId="{DF685196-6F11-4C88-934E-45D2FE345B46}" dt="2024-02-23T12:52:37.323" v="1203"/>
          <ac:spMkLst>
            <pc:docMk/>
            <pc:sldMk cId="3229225417" sldId="726"/>
            <ac:spMk id="4" creationId="{692CEF19-2D0F-94AD-554E-4C93C3D50A6A}"/>
          </ac:spMkLst>
        </pc:spChg>
        <pc:spChg chg="del">
          <ac:chgData name="mehmet sait özdemir" userId="dce2c172-62e6-4d50-b888-93ec6715f647" providerId="ADAL" clId="{DF685196-6F11-4C88-934E-45D2FE345B46}" dt="2024-02-23T12:52:35.939" v="1201" actId="478"/>
          <ac:spMkLst>
            <pc:docMk/>
            <pc:sldMk cId="3229225417" sldId="72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36.922" v="1202" actId="478"/>
          <ac:spMkLst>
            <pc:docMk/>
            <pc:sldMk cId="3229225417" sldId="726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2:46.384" v="1204" actId="47"/>
        <pc:sldMkLst>
          <pc:docMk/>
          <pc:sldMk cId="1273249651" sldId="727"/>
        </pc:sldMkLst>
      </pc:sldChg>
      <pc:sldChg chg="del setBg">
        <pc:chgData name="mehmet sait özdemir" userId="dce2c172-62e6-4d50-b888-93ec6715f647" providerId="ADAL" clId="{DF685196-6F11-4C88-934E-45D2FE345B46}" dt="2024-02-23T12:52:46.384" v="1204" actId="47"/>
        <pc:sldMkLst>
          <pc:docMk/>
          <pc:sldMk cId="3479210558" sldId="728"/>
        </pc:sldMkLst>
      </pc:sldChg>
      <pc:sldChg chg="del setBg">
        <pc:chgData name="mehmet sait özdemir" userId="dce2c172-62e6-4d50-b888-93ec6715f647" providerId="ADAL" clId="{DF685196-6F11-4C88-934E-45D2FE345B46}" dt="2024-02-23T12:52:46.384" v="1204" actId="47"/>
        <pc:sldMkLst>
          <pc:docMk/>
          <pc:sldMk cId="4214568725" sldId="729"/>
        </pc:sldMkLst>
      </pc:sldChg>
      <pc:sldChg chg="addSp delSp modSp mod setBg">
        <pc:chgData name="mehmet sait özdemir" userId="dce2c172-62e6-4d50-b888-93ec6715f647" providerId="ADAL" clId="{DF685196-6F11-4C88-934E-45D2FE345B46}" dt="2024-02-23T12:53:02.053" v="1210"/>
        <pc:sldMkLst>
          <pc:docMk/>
          <pc:sldMk cId="932222818" sldId="730"/>
        </pc:sldMkLst>
        <pc:spChg chg="add mod">
          <ac:chgData name="mehmet sait özdemir" userId="dce2c172-62e6-4d50-b888-93ec6715f647" providerId="ADAL" clId="{DF685196-6F11-4C88-934E-45D2FE345B46}" dt="2024-02-23T12:52:57.348" v="1209"/>
          <ac:spMkLst>
            <pc:docMk/>
            <pc:sldMk cId="932222818" sldId="730"/>
            <ac:spMk id="2" creationId="{7B1D7F37-4AF4-B794-3D8E-D2E1A4A6A6C8}"/>
          </ac:spMkLst>
        </pc:spChg>
        <pc:spChg chg="del mod">
          <ac:chgData name="mehmet sait özdemir" userId="dce2c172-62e6-4d50-b888-93ec6715f647" providerId="ADAL" clId="{DF685196-6F11-4C88-934E-45D2FE345B46}" dt="2024-02-23T12:52:56.208" v="1208" actId="478"/>
          <ac:spMkLst>
            <pc:docMk/>
            <pc:sldMk cId="932222818" sldId="730"/>
            <ac:spMk id="10" creationId="{C01B14AE-7EE6-3902-15C9-294DB17EF523}"/>
          </ac:spMkLst>
        </pc:spChg>
        <pc:spChg chg="del mod">
          <ac:chgData name="mehmet sait özdemir" userId="dce2c172-62e6-4d50-b888-93ec6715f647" providerId="ADAL" clId="{DF685196-6F11-4C88-934E-45D2FE345B46}" dt="2024-02-23T12:52:56.208" v="1208" actId="478"/>
          <ac:spMkLst>
            <pc:docMk/>
            <pc:sldMk cId="932222818" sldId="730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3:02.053" v="1210"/>
          <ac:picMkLst>
            <pc:docMk/>
            <pc:sldMk cId="932222818" sldId="730"/>
            <ac:picMk id="3" creationId="{22E98EC2-1684-3857-1623-8243A7FC29AE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52:52.722" v="1206"/>
        <pc:sldMkLst>
          <pc:docMk/>
          <pc:sldMk cId="1953847795" sldId="731"/>
        </pc:sldMkLst>
        <pc:spChg chg="add mod">
          <ac:chgData name="mehmet sait özdemir" userId="dce2c172-62e6-4d50-b888-93ec6715f647" providerId="ADAL" clId="{DF685196-6F11-4C88-934E-45D2FE345B46}" dt="2024-02-23T12:52:52.722" v="1206"/>
          <ac:spMkLst>
            <pc:docMk/>
            <pc:sldMk cId="1953847795" sldId="731"/>
            <ac:spMk id="2" creationId="{931050A8-60EA-A644-1971-3A5D6B496346}"/>
          </ac:spMkLst>
        </pc:spChg>
        <pc:spChg chg="del">
          <ac:chgData name="mehmet sait özdemir" userId="dce2c172-62e6-4d50-b888-93ec6715f647" providerId="ADAL" clId="{DF685196-6F11-4C88-934E-45D2FE345B46}" dt="2024-02-23T12:52:52.335" v="1205" actId="478"/>
          <ac:spMkLst>
            <pc:docMk/>
            <pc:sldMk cId="1953847795" sldId="73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2:52.335" v="1205" actId="478"/>
          <ac:spMkLst>
            <pc:docMk/>
            <pc:sldMk cId="1953847795" sldId="731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3:09.478" v="1213"/>
        <pc:sldMkLst>
          <pc:docMk/>
          <pc:sldMk cId="1221216658" sldId="732"/>
        </pc:sldMkLst>
        <pc:spChg chg="add mod">
          <ac:chgData name="mehmet sait özdemir" userId="dce2c172-62e6-4d50-b888-93ec6715f647" providerId="ADAL" clId="{DF685196-6F11-4C88-934E-45D2FE345B46}" dt="2024-02-23T12:53:09.478" v="1213"/>
          <ac:spMkLst>
            <pc:docMk/>
            <pc:sldMk cId="1221216658" sldId="732"/>
            <ac:spMk id="2" creationId="{9E1D96B9-DEA3-58D1-95BF-FA44E1B3F5FF}"/>
          </ac:spMkLst>
        </pc:spChg>
        <pc:spChg chg="del">
          <ac:chgData name="mehmet sait özdemir" userId="dce2c172-62e6-4d50-b888-93ec6715f647" providerId="ADAL" clId="{DF685196-6F11-4C88-934E-45D2FE345B46}" dt="2024-02-23T12:53:07.321" v="1211" actId="478"/>
          <ac:spMkLst>
            <pc:docMk/>
            <pc:sldMk cId="1221216658" sldId="73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3:09.082" v="1212" actId="478"/>
          <ac:spMkLst>
            <pc:docMk/>
            <pc:sldMk cId="1221216658" sldId="732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3:24.131" v="1218"/>
        <pc:sldMkLst>
          <pc:docMk/>
          <pc:sldMk cId="750721760" sldId="733"/>
        </pc:sldMkLst>
        <pc:spChg chg="add mod">
          <ac:chgData name="mehmet sait özdemir" userId="dce2c172-62e6-4d50-b888-93ec6715f647" providerId="ADAL" clId="{DF685196-6F11-4C88-934E-45D2FE345B46}" dt="2024-02-23T12:53:24.131" v="1218"/>
          <ac:spMkLst>
            <pc:docMk/>
            <pc:sldMk cId="750721760" sldId="733"/>
            <ac:spMk id="2" creationId="{43A53201-556E-B854-F48E-23F34C632FFB}"/>
          </ac:spMkLst>
        </pc:spChg>
        <pc:spChg chg="del">
          <ac:chgData name="mehmet sait özdemir" userId="dce2c172-62e6-4d50-b888-93ec6715f647" providerId="ADAL" clId="{DF685196-6F11-4C88-934E-45D2FE345B46}" dt="2024-02-23T12:53:23.073" v="1217" actId="478"/>
          <ac:spMkLst>
            <pc:docMk/>
            <pc:sldMk cId="750721760" sldId="73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3:23.073" v="1217" actId="478"/>
          <ac:spMkLst>
            <pc:docMk/>
            <pc:sldMk cId="750721760" sldId="73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3:36.259" v="1221"/>
        <pc:sldMkLst>
          <pc:docMk/>
          <pc:sldMk cId="2699039281" sldId="734"/>
        </pc:sldMkLst>
        <pc:spChg chg="add mod">
          <ac:chgData name="mehmet sait özdemir" userId="dce2c172-62e6-4d50-b888-93ec6715f647" providerId="ADAL" clId="{DF685196-6F11-4C88-934E-45D2FE345B46}" dt="2024-02-23T12:53:29.749" v="1220"/>
          <ac:spMkLst>
            <pc:docMk/>
            <pc:sldMk cId="2699039281" sldId="734"/>
            <ac:spMk id="2" creationId="{127FAC04-9DEF-0302-34A1-38CD7AB9BAF9}"/>
          </ac:spMkLst>
        </pc:spChg>
        <pc:spChg chg="del">
          <ac:chgData name="mehmet sait özdemir" userId="dce2c172-62e6-4d50-b888-93ec6715f647" providerId="ADAL" clId="{DF685196-6F11-4C88-934E-45D2FE345B46}" dt="2024-02-23T12:53:28.778" v="1219" actId="478"/>
          <ac:spMkLst>
            <pc:docMk/>
            <pc:sldMk cId="2699039281" sldId="73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3:28.778" v="1219" actId="478"/>
          <ac:spMkLst>
            <pc:docMk/>
            <pc:sldMk cId="2699039281" sldId="734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3:36.259" v="1221"/>
          <ac:picMkLst>
            <pc:docMk/>
            <pc:sldMk cId="2699039281" sldId="734"/>
            <ac:picMk id="3" creationId="{0B276A1F-8EC8-62DD-FCBF-669FCA778547}"/>
          </ac:picMkLst>
        </pc:picChg>
      </pc:sldChg>
      <pc:sldChg chg="del setBg">
        <pc:chgData name="mehmet sait özdemir" userId="dce2c172-62e6-4d50-b888-93ec6715f647" providerId="ADAL" clId="{DF685196-6F11-4C88-934E-45D2FE345B46}" dt="2024-02-23T12:54:11.783" v="1222" actId="47"/>
        <pc:sldMkLst>
          <pc:docMk/>
          <pc:sldMk cId="3409978238" sldId="735"/>
        </pc:sldMkLst>
      </pc:sldChg>
      <pc:sldChg chg="del setBg">
        <pc:chgData name="mehmet sait özdemir" userId="dce2c172-62e6-4d50-b888-93ec6715f647" providerId="ADAL" clId="{DF685196-6F11-4C88-934E-45D2FE345B46}" dt="2024-02-23T12:54:11.783" v="1222" actId="47"/>
        <pc:sldMkLst>
          <pc:docMk/>
          <pc:sldMk cId="324857852" sldId="736"/>
        </pc:sldMkLst>
      </pc:sldChg>
      <pc:sldChg chg="del setBg">
        <pc:chgData name="mehmet sait özdemir" userId="dce2c172-62e6-4d50-b888-93ec6715f647" providerId="ADAL" clId="{DF685196-6F11-4C88-934E-45D2FE345B46}" dt="2024-02-23T12:54:11.783" v="1222" actId="47"/>
        <pc:sldMkLst>
          <pc:docMk/>
          <pc:sldMk cId="1196859175" sldId="737"/>
        </pc:sldMkLst>
      </pc:sldChg>
      <pc:sldChg chg="del setBg">
        <pc:chgData name="mehmet sait özdemir" userId="dce2c172-62e6-4d50-b888-93ec6715f647" providerId="ADAL" clId="{DF685196-6F11-4C88-934E-45D2FE345B46}" dt="2024-02-23T12:54:11.783" v="1222" actId="47"/>
        <pc:sldMkLst>
          <pc:docMk/>
          <pc:sldMk cId="4275141936" sldId="738"/>
        </pc:sldMkLst>
      </pc:sldChg>
      <pc:sldChg chg="addSp delSp modSp mod setBg">
        <pc:chgData name="mehmet sait özdemir" userId="dce2c172-62e6-4d50-b888-93ec6715f647" providerId="ADAL" clId="{DF685196-6F11-4C88-934E-45D2FE345B46}" dt="2024-02-23T12:54:21.529" v="1224"/>
        <pc:sldMkLst>
          <pc:docMk/>
          <pc:sldMk cId="4285935540" sldId="739"/>
        </pc:sldMkLst>
        <pc:spChg chg="add mod">
          <ac:chgData name="mehmet sait özdemir" userId="dce2c172-62e6-4d50-b888-93ec6715f647" providerId="ADAL" clId="{DF685196-6F11-4C88-934E-45D2FE345B46}" dt="2024-02-23T12:54:21.529" v="1224"/>
          <ac:spMkLst>
            <pc:docMk/>
            <pc:sldMk cId="4285935540" sldId="739"/>
            <ac:spMk id="2" creationId="{A604308C-820A-4BA7-026D-8CE91F3F31C7}"/>
          </ac:spMkLst>
        </pc:spChg>
        <pc:spChg chg="del">
          <ac:chgData name="mehmet sait özdemir" userId="dce2c172-62e6-4d50-b888-93ec6715f647" providerId="ADAL" clId="{DF685196-6F11-4C88-934E-45D2FE345B46}" dt="2024-02-23T12:54:21.104" v="1223" actId="478"/>
          <ac:spMkLst>
            <pc:docMk/>
            <pc:sldMk cId="4285935540" sldId="73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4:21.104" v="1223" actId="478"/>
          <ac:spMkLst>
            <pc:docMk/>
            <pc:sldMk cId="4285935540" sldId="739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4:43.918" v="1225" actId="47"/>
        <pc:sldMkLst>
          <pc:docMk/>
          <pc:sldMk cId="246445699" sldId="740"/>
        </pc:sldMkLst>
      </pc:sldChg>
      <pc:sldChg chg="del setBg">
        <pc:chgData name="mehmet sait özdemir" userId="dce2c172-62e6-4d50-b888-93ec6715f647" providerId="ADAL" clId="{DF685196-6F11-4C88-934E-45D2FE345B46}" dt="2024-02-23T12:54:54.049" v="1226" actId="47"/>
        <pc:sldMkLst>
          <pc:docMk/>
          <pc:sldMk cId="567034780" sldId="741"/>
        </pc:sldMkLst>
      </pc:sldChg>
      <pc:sldChg chg="del setBg">
        <pc:chgData name="mehmet sait özdemir" userId="dce2c172-62e6-4d50-b888-93ec6715f647" providerId="ADAL" clId="{DF685196-6F11-4C88-934E-45D2FE345B46}" dt="2024-02-23T12:55:06.172" v="1227" actId="47"/>
        <pc:sldMkLst>
          <pc:docMk/>
          <pc:sldMk cId="1172738576" sldId="742"/>
        </pc:sldMkLst>
      </pc:sldChg>
      <pc:sldChg chg="addSp delSp modSp mod setBg">
        <pc:chgData name="mehmet sait özdemir" userId="dce2c172-62e6-4d50-b888-93ec6715f647" providerId="ADAL" clId="{DF685196-6F11-4C88-934E-45D2FE345B46}" dt="2024-02-23T12:55:29.571" v="1232"/>
        <pc:sldMkLst>
          <pc:docMk/>
          <pc:sldMk cId="2741816918" sldId="743"/>
        </pc:sldMkLst>
        <pc:spChg chg="add mod">
          <ac:chgData name="mehmet sait özdemir" userId="dce2c172-62e6-4d50-b888-93ec6715f647" providerId="ADAL" clId="{DF685196-6F11-4C88-934E-45D2FE345B46}" dt="2024-02-23T12:55:29.571" v="1232"/>
          <ac:spMkLst>
            <pc:docMk/>
            <pc:sldMk cId="2741816918" sldId="743"/>
            <ac:spMk id="2" creationId="{8A8A0365-C4C1-64E1-05FA-0B3B94F3C556}"/>
          </ac:spMkLst>
        </pc:spChg>
        <pc:spChg chg="del">
          <ac:chgData name="mehmet sait özdemir" userId="dce2c172-62e6-4d50-b888-93ec6715f647" providerId="ADAL" clId="{DF685196-6F11-4C88-934E-45D2FE345B46}" dt="2024-02-23T12:55:29.035" v="1231" actId="478"/>
          <ac:spMkLst>
            <pc:docMk/>
            <pc:sldMk cId="2741816918" sldId="74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5:29.035" v="1231" actId="478"/>
          <ac:spMkLst>
            <pc:docMk/>
            <pc:sldMk cId="2741816918" sldId="743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5:15.421" v="1228" actId="47"/>
        <pc:sldMkLst>
          <pc:docMk/>
          <pc:sldMk cId="1493635138" sldId="744"/>
        </pc:sldMkLst>
      </pc:sldChg>
      <pc:sldChg chg="addSp delSp modSp mod setBg">
        <pc:chgData name="mehmet sait özdemir" userId="dce2c172-62e6-4d50-b888-93ec6715f647" providerId="ADAL" clId="{DF685196-6F11-4C88-934E-45D2FE345B46}" dt="2024-02-23T12:55:33.844" v="1234"/>
        <pc:sldMkLst>
          <pc:docMk/>
          <pc:sldMk cId="1023039143" sldId="745"/>
        </pc:sldMkLst>
        <pc:spChg chg="add mod">
          <ac:chgData name="mehmet sait özdemir" userId="dce2c172-62e6-4d50-b888-93ec6715f647" providerId="ADAL" clId="{DF685196-6F11-4C88-934E-45D2FE345B46}" dt="2024-02-23T12:55:33.844" v="1234"/>
          <ac:spMkLst>
            <pc:docMk/>
            <pc:sldMk cId="1023039143" sldId="745"/>
            <ac:spMk id="2" creationId="{8384F3BE-DC17-5A48-AB4C-2E273BEA94CD}"/>
          </ac:spMkLst>
        </pc:spChg>
        <pc:spChg chg="del">
          <ac:chgData name="mehmet sait özdemir" userId="dce2c172-62e6-4d50-b888-93ec6715f647" providerId="ADAL" clId="{DF685196-6F11-4C88-934E-45D2FE345B46}" dt="2024-02-23T12:55:33.425" v="1233" actId="478"/>
          <ac:spMkLst>
            <pc:docMk/>
            <pc:sldMk cId="1023039143" sldId="745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5:33.425" v="1233" actId="478"/>
          <ac:spMkLst>
            <pc:docMk/>
            <pc:sldMk cId="1023039143" sldId="745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5:47.135" v="1237"/>
        <pc:sldMkLst>
          <pc:docMk/>
          <pc:sldMk cId="2590971068" sldId="746"/>
        </pc:sldMkLst>
        <pc:spChg chg="add mod">
          <ac:chgData name="mehmet sait özdemir" userId="dce2c172-62e6-4d50-b888-93ec6715f647" providerId="ADAL" clId="{DF685196-6F11-4C88-934E-45D2FE345B46}" dt="2024-02-23T12:55:38.412" v="1236"/>
          <ac:spMkLst>
            <pc:docMk/>
            <pc:sldMk cId="2590971068" sldId="746"/>
            <ac:spMk id="2" creationId="{28D5FC96-B3EE-4A16-EAF4-0921A6AB8DED}"/>
          </ac:spMkLst>
        </pc:spChg>
        <pc:spChg chg="del">
          <ac:chgData name="mehmet sait özdemir" userId="dce2c172-62e6-4d50-b888-93ec6715f647" providerId="ADAL" clId="{DF685196-6F11-4C88-934E-45D2FE345B46}" dt="2024-02-23T12:55:38.023" v="1235" actId="478"/>
          <ac:spMkLst>
            <pc:docMk/>
            <pc:sldMk cId="2590971068" sldId="74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5:38.023" v="1235" actId="478"/>
          <ac:spMkLst>
            <pc:docMk/>
            <pc:sldMk cId="2590971068" sldId="746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5:47.135" v="1237"/>
          <ac:picMkLst>
            <pc:docMk/>
            <pc:sldMk cId="2590971068" sldId="746"/>
            <ac:picMk id="3" creationId="{1E1580C8-3646-0DC3-DB4A-A73D6F3665FC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55:58.467" v="1239"/>
        <pc:sldMkLst>
          <pc:docMk/>
          <pc:sldMk cId="3771989481" sldId="747"/>
        </pc:sldMkLst>
        <pc:spChg chg="add mod">
          <ac:chgData name="mehmet sait özdemir" userId="dce2c172-62e6-4d50-b888-93ec6715f647" providerId="ADAL" clId="{DF685196-6F11-4C88-934E-45D2FE345B46}" dt="2024-02-23T12:55:58.467" v="1239"/>
          <ac:spMkLst>
            <pc:docMk/>
            <pc:sldMk cId="3771989481" sldId="747"/>
            <ac:spMk id="2" creationId="{3F75F177-5BF4-6A1D-54AE-32CFEDE49D2B}"/>
          </ac:spMkLst>
        </pc:spChg>
        <pc:spChg chg="del">
          <ac:chgData name="mehmet sait özdemir" userId="dce2c172-62e6-4d50-b888-93ec6715f647" providerId="ADAL" clId="{DF685196-6F11-4C88-934E-45D2FE345B46}" dt="2024-02-23T12:55:58.066" v="1238" actId="478"/>
          <ac:spMkLst>
            <pc:docMk/>
            <pc:sldMk cId="3771989481" sldId="74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5:58.066" v="1238" actId="478"/>
          <ac:spMkLst>
            <pc:docMk/>
            <pc:sldMk cId="3771989481" sldId="747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6:08.492" v="1242" actId="47"/>
        <pc:sldMkLst>
          <pc:docMk/>
          <pc:sldMk cId="1715775401" sldId="748"/>
        </pc:sldMkLst>
      </pc:sldChg>
      <pc:sldChg chg="del setBg">
        <pc:chgData name="mehmet sait özdemir" userId="dce2c172-62e6-4d50-b888-93ec6715f647" providerId="ADAL" clId="{DF685196-6F11-4C88-934E-45D2FE345B46}" dt="2024-02-23T12:56:08.492" v="1242" actId="47"/>
        <pc:sldMkLst>
          <pc:docMk/>
          <pc:sldMk cId="3705383648" sldId="749"/>
        </pc:sldMkLst>
      </pc:sldChg>
      <pc:sldChg chg="del setBg">
        <pc:chgData name="mehmet sait özdemir" userId="dce2c172-62e6-4d50-b888-93ec6715f647" providerId="ADAL" clId="{DF685196-6F11-4C88-934E-45D2FE345B46}" dt="2024-02-23T12:56:08.492" v="1242" actId="47"/>
        <pc:sldMkLst>
          <pc:docMk/>
          <pc:sldMk cId="1691592789" sldId="750"/>
        </pc:sldMkLst>
      </pc:sldChg>
      <pc:sldChg chg="del setBg">
        <pc:chgData name="mehmet sait özdemir" userId="dce2c172-62e6-4d50-b888-93ec6715f647" providerId="ADAL" clId="{DF685196-6F11-4C88-934E-45D2FE345B46}" dt="2024-02-23T12:56:08.492" v="1242" actId="47"/>
        <pc:sldMkLst>
          <pc:docMk/>
          <pc:sldMk cId="1947694207" sldId="751"/>
        </pc:sldMkLst>
      </pc:sldChg>
      <pc:sldChg chg="addSp delSp modSp mod setBg">
        <pc:chgData name="mehmet sait özdemir" userId="dce2c172-62e6-4d50-b888-93ec6715f647" providerId="ADAL" clId="{DF685196-6F11-4C88-934E-45D2FE345B46}" dt="2024-02-23T12:56:19.398" v="1245"/>
        <pc:sldMkLst>
          <pc:docMk/>
          <pc:sldMk cId="487005356" sldId="752"/>
        </pc:sldMkLst>
        <pc:spChg chg="add mod">
          <ac:chgData name="mehmet sait özdemir" userId="dce2c172-62e6-4d50-b888-93ec6715f647" providerId="ADAL" clId="{DF685196-6F11-4C88-934E-45D2FE345B46}" dt="2024-02-23T12:56:19.398" v="1245"/>
          <ac:spMkLst>
            <pc:docMk/>
            <pc:sldMk cId="487005356" sldId="752"/>
            <ac:spMk id="2" creationId="{C84D2AAC-E5F6-E19A-488A-CE7F9670E6DD}"/>
          </ac:spMkLst>
        </pc:spChg>
        <pc:spChg chg="del">
          <ac:chgData name="mehmet sait özdemir" userId="dce2c172-62e6-4d50-b888-93ec6715f647" providerId="ADAL" clId="{DF685196-6F11-4C88-934E-45D2FE345B46}" dt="2024-02-23T12:56:18.965" v="1244" actId="478"/>
          <ac:spMkLst>
            <pc:docMk/>
            <pc:sldMk cId="487005356" sldId="75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6:18.965" v="1244" actId="478"/>
          <ac:spMkLst>
            <pc:docMk/>
            <pc:sldMk cId="487005356" sldId="752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6:16.647" v="1243"/>
          <ac:picMkLst>
            <pc:docMk/>
            <pc:sldMk cId="487005356" sldId="752"/>
            <ac:picMk id="3" creationId="{A51704F8-24BC-FF90-33C3-84950724520E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56:24.284" v="1247"/>
        <pc:sldMkLst>
          <pc:docMk/>
          <pc:sldMk cId="2572201683" sldId="753"/>
        </pc:sldMkLst>
        <pc:spChg chg="add mod">
          <ac:chgData name="mehmet sait özdemir" userId="dce2c172-62e6-4d50-b888-93ec6715f647" providerId="ADAL" clId="{DF685196-6F11-4C88-934E-45D2FE345B46}" dt="2024-02-23T12:56:24.284" v="1247"/>
          <ac:spMkLst>
            <pc:docMk/>
            <pc:sldMk cId="2572201683" sldId="753"/>
            <ac:spMk id="2" creationId="{EEA4893D-9923-579E-53AC-A8A3ECF453C7}"/>
          </ac:spMkLst>
        </pc:spChg>
        <pc:spChg chg="del">
          <ac:chgData name="mehmet sait özdemir" userId="dce2c172-62e6-4d50-b888-93ec6715f647" providerId="ADAL" clId="{DF685196-6F11-4C88-934E-45D2FE345B46}" dt="2024-02-23T12:56:23.833" v="1246" actId="478"/>
          <ac:spMkLst>
            <pc:docMk/>
            <pc:sldMk cId="2572201683" sldId="75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6:23.833" v="1246" actId="478"/>
          <ac:spMkLst>
            <pc:docMk/>
            <pc:sldMk cId="2572201683" sldId="753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6:30.100" v="1249"/>
        <pc:sldMkLst>
          <pc:docMk/>
          <pc:sldMk cId="1319324105" sldId="754"/>
        </pc:sldMkLst>
        <pc:spChg chg="add mod">
          <ac:chgData name="mehmet sait özdemir" userId="dce2c172-62e6-4d50-b888-93ec6715f647" providerId="ADAL" clId="{DF685196-6F11-4C88-934E-45D2FE345B46}" dt="2024-02-23T12:56:30.100" v="1249"/>
          <ac:spMkLst>
            <pc:docMk/>
            <pc:sldMk cId="1319324105" sldId="754"/>
            <ac:spMk id="2" creationId="{F8E4B5AA-634B-6A10-85F6-7037ACDE6FC2}"/>
          </ac:spMkLst>
        </pc:spChg>
        <pc:spChg chg="del">
          <ac:chgData name="mehmet sait özdemir" userId="dce2c172-62e6-4d50-b888-93ec6715f647" providerId="ADAL" clId="{DF685196-6F11-4C88-934E-45D2FE345B46}" dt="2024-02-23T12:56:29.710" v="1248" actId="478"/>
          <ac:spMkLst>
            <pc:docMk/>
            <pc:sldMk cId="1319324105" sldId="75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6:29.710" v="1248" actId="478"/>
          <ac:spMkLst>
            <pc:docMk/>
            <pc:sldMk cId="1319324105" sldId="754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6:36.732" v="1250" actId="47"/>
        <pc:sldMkLst>
          <pc:docMk/>
          <pc:sldMk cId="338523304" sldId="755"/>
        </pc:sldMkLst>
      </pc:sldChg>
      <pc:sldChg chg="addSp delSp modSp mod setBg">
        <pc:chgData name="mehmet sait özdemir" userId="dce2c172-62e6-4d50-b888-93ec6715f647" providerId="ADAL" clId="{DF685196-6F11-4C88-934E-45D2FE345B46}" dt="2024-02-23T12:56:48.192" v="1253"/>
        <pc:sldMkLst>
          <pc:docMk/>
          <pc:sldMk cId="1915749097" sldId="756"/>
        </pc:sldMkLst>
        <pc:spChg chg="add mod">
          <ac:chgData name="mehmet sait özdemir" userId="dce2c172-62e6-4d50-b888-93ec6715f647" providerId="ADAL" clId="{DF685196-6F11-4C88-934E-45D2FE345B46}" dt="2024-02-23T12:56:48.192" v="1253"/>
          <ac:spMkLst>
            <pc:docMk/>
            <pc:sldMk cId="1915749097" sldId="756"/>
            <ac:spMk id="2" creationId="{CB5522E4-06ED-0EEC-2162-299759AD329F}"/>
          </ac:spMkLst>
        </pc:spChg>
        <pc:spChg chg="del">
          <ac:chgData name="mehmet sait özdemir" userId="dce2c172-62e6-4d50-b888-93ec6715f647" providerId="ADAL" clId="{DF685196-6F11-4C88-934E-45D2FE345B46}" dt="2024-02-23T12:56:47.734" v="1252" actId="478"/>
          <ac:spMkLst>
            <pc:docMk/>
            <pc:sldMk cId="1915749097" sldId="756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6:47.734" v="1252" actId="478"/>
          <ac:spMkLst>
            <pc:docMk/>
            <pc:sldMk cId="1915749097" sldId="756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6:44.710" v="1251"/>
          <ac:picMkLst>
            <pc:docMk/>
            <pc:sldMk cId="1915749097" sldId="756"/>
            <ac:picMk id="3" creationId="{E1B5F12E-902B-FCD2-63A6-71A092131ECD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57:00.581" v="1255"/>
        <pc:sldMkLst>
          <pc:docMk/>
          <pc:sldMk cId="83515393" sldId="757"/>
        </pc:sldMkLst>
        <pc:spChg chg="add mod">
          <ac:chgData name="mehmet sait özdemir" userId="dce2c172-62e6-4d50-b888-93ec6715f647" providerId="ADAL" clId="{DF685196-6F11-4C88-934E-45D2FE345B46}" dt="2024-02-23T12:57:00.581" v="1255"/>
          <ac:spMkLst>
            <pc:docMk/>
            <pc:sldMk cId="83515393" sldId="757"/>
            <ac:spMk id="2" creationId="{E63DE2DD-8416-8530-CE3D-CB50322B90A1}"/>
          </ac:spMkLst>
        </pc:spChg>
        <pc:spChg chg="del">
          <ac:chgData name="mehmet sait özdemir" userId="dce2c172-62e6-4d50-b888-93ec6715f647" providerId="ADAL" clId="{DF685196-6F11-4C88-934E-45D2FE345B46}" dt="2024-02-23T12:56:58.879" v="1254" actId="478"/>
          <ac:spMkLst>
            <pc:docMk/>
            <pc:sldMk cId="83515393" sldId="757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6:58.879" v="1254" actId="478"/>
          <ac:spMkLst>
            <pc:docMk/>
            <pc:sldMk cId="83515393" sldId="757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7:06.514" v="1257"/>
        <pc:sldMkLst>
          <pc:docMk/>
          <pc:sldMk cId="2234539764" sldId="758"/>
        </pc:sldMkLst>
        <pc:spChg chg="add mod">
          <ac:chgData name="mehmet sait özdemir" userId="dce2c172-62e6-4d50-b888-93ec6715f647" providerId="ADAL" clId="{DF685196-6F11-4C88-934E-45D2FE345B46}" dt="2024-02-23T12:57:06.514" v="1257"/>
          <ac:spMkLst>
            <pc:docMk/>
            <pc:sldMk cId="2234539764" sldId="758"/>
            <ac:spMk id="2" creationId="{133F2AD0-E3BF-CAC2-BEB4-D4EC788825DE}"/>
          </ac:spMkLst>
        </pc:spChg>
        <pc:spChg chg="del">
          <ac:chgData name="mehmet sait özdemir" userId="dce2c172-62e6-4d50-b888-93ec6715f647" providerId="ADAL" clId="{DF685196-6F11-4C88-934E-45D2FE345B46}" dt="2024-02-23T12:57:06.012" v="1256" actId="478"/>
          <ac:spMkLst>
            <pc:docMk/>
            <pc:sldMk cId="2234539764" sldId="758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7:06.012" v="1256" actId="478"/>
          <ac:spMkLst>
            <pc:docMk/>
            <pc:sldMk cId="2234539764" sldId="758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7:12.452" v="1260" actId="1038"/>
        <pc:sldMkLst>
          <pc:docMk/>
          <pc:sldMk cId="2283692" sldId="759"/>
        </pc:sldMkLst>
        <pc:spChg chg="add mod">
          <ac:chgData name="mehmet sait özdemir" userId="dce2c172-62e6-4d50-b888-93ec6715f647" providerId="ADAL" clId="{DF685196-6F11-4C88-934E-45D2FE345B46}" dt="2024-02-23T12:57:12.452" v="1260" actId="1038"/>
          <ac:spMkLst>
            <pc:docMk/>
            <pc:sldMk cId="2283692" sldId="759"/>
            <ac:spMk id="2" creationId="{9391EE67-5E73-346D-F285-1E7DC499B00E}"/>
          </ac:spMkLst>
        </pc:spChg>
        <pc:spChg chg="del">
          <ac:chgData name="mehmet sait özdemir" userId="dce2c172-62e6-4d50-b888-93ec6715f647" providerId="ADAL" clId="{DF685196-6F11-4C88-934E-45D2FE345B46}" dt="2024-02-23T12:57:11.299" v="1258" actId="478"/>
          <ac:spMkLst>
            <pc:docMk/>
            <pc:sldMk cId="2283692" sldId="759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7:11.299" v="1258" actId="478"/>
          <ac:spMkLst>
            <pc:docMk/>
            <pc:sldMk cId="2283692" sldId="759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7:17.216" v="1263" actId="1036"/>
        <pc:sldMkLst>
          <pc:docMk/>
          <pc:sldMk cId="827016768" sldId="760"/>
        </pc:sldMkLst>
        <pc:spChg chg="add mod">
          <ac:chgData name="mehmet sait özdemir" userId="dce2c172-62e6-4d50-b888-93ec6715f647" providerId="ADAL" clId="{DF685196-6F11-4C88-934E-45D2FE345B46}" dt="2024-02-23T12:57:17.216" v="1263" actId="1036"/>
          <ac:spMkLst>
            <pc:docMk/>
            <pc:sldMk cId="827016768" sldId="760"/>
            <ac:spMk id="2" creationId="{B995CDF7-D001-16D3-5663-C8E32FA051EF}"/>
          </ac:spMkLst>
        </pc:spChg>
        <pc:spChg chg="del">
          <ac:chgData name="mehmet sait özdemir" userId="dce2c172-62e6-4d50-b888-93ec6715f647" providerId="ADAL" clId="{DF685196-6F11-4C88-934E-45D2FE345B46}" dt="2024-02-23T12:57:15.863" v="1261" actId="478"/>
          <ac:spMkLst>
            <pc:docMk/>
            <pc:sldMk cId="827016768" sldId="76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7:15.863" v="1261" actId="478"/>
          <ac:spMkLst>
            <pc:docMk/>
            <pc:sldMk cId="827016768" sldId="760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7:22.887" v="1265"/>
        <pc:sldMkLst>
          <pc:docMk/>
          <pc:sldMk cId="1506129324" sldId="761"/>
        </pc:sldMkLst>
        <pc:spChg chg="add mod">
          <ac:chgData name="mehmet sait özdemir" userId="dce2c172-62e6-4d50-b888-93ec6715f647" providerId="ADAL" clId="{DF685196-6F11-4C88-934E-45D2FE345B46}" dt="2024-02-23T12:57:22.887" v="1265"/>
          <ac:spMkLst>
            <pc:docMk/>
            <pc:sldMk cId="1506129324" sldId="761"/>
            <ac:spMk id="2" creationId="{EE5BF7AA-B982-91B7-4262-B8FF0336D936}"/>
          </ac:spMkLst>
        </pc:spChg>
        <pc:spChg chg="del">
          <ac:chgData name="mehmet sait özdemir" userId="dce2c172-62e6-4d50-b888-93ec6715f647" providerId="ADAL" clId="{DF685196-6F11-4C88-934E-45D2FE345B46}" dt="2024-02-23T12:57:22.408" v="1264" actId="478"/>
          <ac:spMkLst>
            <pc:docMk/>
            <pc:sldMk cId="1506129324" sldId="761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7:22.408" v="1264" actId="478"/>
          <ac:spMkLst>
            <pc:docMk/>
            <pc:sldMk cId="1506129324" sldId="761"/>
            <ac:spMk id="11" creationId="{11AEB6E0-9CC4-2371-D63A-A0CE701052E6}"/>
          </ac:spMkLst>
        </pc:spChg>
      </pc:sldChg>
      <pc:sldChg chg="delSp del mod setBg">
        <pc:chgData name="mehmet sait özdemir" userId="dce2c172-62e6-4d50-b888-93ec6715f647" providerId="ADAL" clId="{DF685196-6F11-4C88-934E-45D2FE345B46}" dt="2024-02-23T12:57:41.527" v="1267" actId="47"/>
        <pc:sldMkLst>
          <pc:docMk/>
          <pc:sldMk cId="4198579240" sldId="762"/>
        </pc:sldMkLst>
        <pc:picChg chg="del">
          <ac:chgData name="mehmet sait özdemir" userId="dce2c172-62e6-4d50-b888-93ec6715f647" providerId="ADAL" clId="{DF685196-6F11-4C88-934E-45D2FE345B46}" dt="2024-02-23T12:57:37.463" v="1266" actId="478"/>
          <ac:picMkLst>
            <pc:docMk/>
            <pc:sldMk cId="4198579240" sldId="762"/>
            <ac:picMk id="3" creationId="{DD696FF8-4F5E-0E61-94C0-9A87BD7744FF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57:53.080" v="1270"/>
        <pc:sldMkLst>
          <pc:docMk/>
          <pc:sldMk cId="1531032333" sldId="763"/>
        </pc:sldMkLst>
        <pc:spChg chg="add mod">
          <ac:chgData name="mehmet sait özdemir" userId="dce2c172-62e6-4d50-b888-93ec6715f647" providerId="ADAL" clId="{DF685196-6F11-4C88-934E-45D2FE345B46}" dt="2024-02-23T12:57:53.080" v="1270"/>
          <ac:spMkLst>
            <pc:docMk/>
            <pc:sldMk cId="1531032333" sldId="763"/>
            <ac:spMk id="2" creationId="{0A0C42B6-27F1-2940-116F-84CEA00281D5}"/>
          </ac:spMkLst>
        </pc:spChg>
        <pc:spChg chg="del">
          <ac:chgData name="mehmet sait özdemir" userId="dce2c172-62e6-4d50-b888-93ec6715f647" providerId="ADAL" clId="{DF685196-6F11-4C88-934E-45D2FE345B46}" dt="2024-02-23T12:57:52.724" v="1269" actId="478"/>
          <ac:spMkLst>
            <pc:docMk/>
            <pc:sldMk cId="1531032333" sldId="763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7:52.724" v="1269" actId="478"/>
          <ac:spMkLst>
            <pc:docMk/>
            <pc:sldMk cId="1531032333" sldId="763"/>
            <ac:spMk id="11" creationId="{11AEB6E0-9CC4-2371-D63A-A0CE701052E6}"/>
          </ac:spMkLst>
        </pc:spChg>
        <pc:picChg chg="mod">
          <ac:chgData name="mehmet sait özdemir" userId="dce2c172-62e6-4d50-b888-93ec6715f647" providerId="ADAL" clId="{DF685196-6F11-4C88-934E-45D2FE345B46}" dt="2024-02-23T12:57:48.237" v="1268"/>
          <ac:picMkLst>
            <pc:docMk/>
            <pc:sldMk cId="1531032333" sldId="763"/>
            <ac:picMk id="3" creationId="{E9E9D831-99C8-B062-B923-3B481ED5B07C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2:57:57.941" v="1272"/>
        <pc:sldMkLst>
          <pc:docMk/>
          <pc:sldMk cId="4035227038" sldId="764"/>
        </pc:sldMkLst>
        <pc:spChg chg="add mod">
          <ac:chgData name="mehmet sait özdemir" userId="dce2c172-62e6-4d50-b888-93ec6715f647" providerId="ADAL" clId="{DF685196-6F11-4C88-934E-45D2FE345B46}" dt="2024-02-23T12:57:57.941" v="1272"/>
          <ac:spMkLst>
            <pc:docMk/>
            <pc:sldMk cId="4035227038" sldId="764"/>
            <ac:spMk id="2" creationId="{DF0A31B7-F75B-79DE-A6C9-5888B527B79F}"/>
          </ac:spMkLst>
        </pc:spChg>
        <pc:spChg chg="del">
          <ac:chgData name="mehmet sait özdemir" userId="dce2c172-62e6-4d50-b888-93ec6715f647" providerId="ADAL" clId="{DF685196-6F11-4C88-934E-45D2FE345B46}" dt="2024-02-23T12:57:57.436" v="1271" actId="478"/>
          <ac:spMkLst>
            <pc:docMk/>
            <pc:sldMk cId="4035227038" sldId="764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7:57.436" v="1271" actId="478"/>
          <ac:spMkLst>
            <pc:docMk/>
            <pc:sldMk cId="4035227038" sldId="764"/>
            <ac:spMk id="11" creationId="{11AEB6E0-9CC4-2371-D63A-A0CE701052E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2:58:06.349" v="1275"/>
        <pc:sldMkLst>
          <pc:docMk/>
          <pc:sldMk cId="543484131" sldId="765"/>
        </pc:sldMkLst>
        <pc:spChg chg="add mod">
          <ac:chgData name="mehmet sait özdemir" userId="dce2c172-62e6-4d50-b888-93ec6715f647" providerId="ADAL" clId="{DF685196-6F11-4C88-934E-45D2FE345B46}" dt="2024-02-23T12:58:06.349" v="1275"/>
          <ac:spMkLst>
            <pc:docMk/>
            <pc:sldMk cId="543484131" sldId="765"/>
            <ac:spMk id="2" creationId="{327917DB-9B25-E51B-E667-A141CCBDE1E3}"/>
          </ac:spMkLst>
        </pc:spChg>
        <pc:spChg chg="del mod">
          <ac:chgData name="mehmet sait özdemir" userId="dce2c172-62e6-4d50-b888-93ec6715f647" providerId="ADAL" clId="{DF685196-6F11-4C88-934E-45D2FE345B46}" dt="2024-02-23T12:58:05.960" v="1274" actId="478"/>
          <ac:spMkLst>
            <pc:docMk/>
            <pc:sldMk cId="543484131" sldId="765"/>
            <ac:spMk id="10" creationId="{C01B14AE-7EE6-3902-15C9-294DB17EF523}"/>
          </ac:spMkLst>
        </pc:spChg>
        <pc:spChg chg="del mod">
          <ac:chgData name="mehmet sait özdemir" userId="dce2c172-62e6-4d50-b888-93ec6715f647" providerId="ADAL" clId="{DF685196-6F11-4C88-934E-45D2FE345B46}" dt="2024-02-23T12:58:05.960" v="1274" actId="478"/>
          <ac:spMkLst>
            <pc:docMk/>
            <pc:sldMk cId="543484131" sldId="765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8:22.526" v="1276" actId="47"/>
        <pc:sldMkLst>
          <pc:docMk/>
          <pc:sldMk cId="2726763487" sldId="766"/>
        </pc:sldMkLst>
      </pc:sldChg>
      <pc:sldChg chg="del setBg">
        <pc:chgData name="mehmet sait özdemir" userId="dce2c172-62e6-4d50-b888-93ec6715f647" providerId="ADAL" clId="{DF685196-6F11-4C88-934E-45D2FE345B46}" dt="2024-02-23T12:58:50.618" v="1279" actId="47"/>
        <pc:sldMkLst>
          <pc:docMk/>
          <pc:sldMk cId="3760077497" sldId="767"/>
        </pc:sldMkLst>
      </pc:sldChg>
      <pc:sldChg chg="del setBg">
        <pc:chgData name="mehmet sait özdemir" userId="dce2c172-62e6-4d50-b888-93ec6715f647" providerId="ADAL" clId="{DF685196-6F11-4C88-934E-45D2FE345B46}" dt="2024-02-23T12:58:50.618" v="1279" actId="47"/>
        <pc:sldMkLst>
          <pc:docMk/>
          <pc:sldMk cId="782100485" sldId="768"/>
        </pc:sldMkLst>
      </pc:sldChg>
      <pc:sldChg chg="del setBg">
        <pc:chgData name="mehmet sait özdemir" userId="dce2c172-62e6-4d50-b888-93ec6715f647" providerId="ADAL" clId="{DF685196-6F11-4C88-934E-45D2FE345B46}" dt="2024-02-23T12:58:50.618" v="1279" actId="47"/>
        <pc:sldMkLst>
          <pc:docMk/>
          <pc:sldMk cId="1135541605" sldId="769"/>
        </pc:sldMkLst>
      </pc:sldChg>
      <pc:sldChg chg="addSp delSp modSp mod setBg">
        <pc:chgData name="mehmet sait özdemir" userId="dce2c172-62e6-4d50-b888-93ec6715f647" providerId="ADAL" clId="{DF685196-6F11-4C88-934E-45D2FE345B46}" dt="2024-02-23T12:58:56.104" v="1281"/>
        <pc:sldMkLst>
          <pc:docMk/>
          <pc:sldMk cId="4249261581" sldId="770"/>
        </pc:sldMkLst>
        <pc:spChg chg="add mod">
          <ac:chgData name="mehmet sait özdemir" userId="dce2c172-62e6-4d50-b888-93ec6715f647" providerId="ADAL" clId="{DF685196-6F11-4C88-934E-45D2FE345B46}" dt="2024-02-23T12:58:56.104" v="1281"/>
          <ac:spMkLst>
            <pc:docMk/>
            <pc:sldMk cId="4249261581" sldId="770"/>
            <ac:spMk id="2" creationId="{8B3F1437-866E-D7B4-4469-1F2C36B3F99F}"/>
          </ac:spMkLst>
        </pc:spChg>
        <pc:spChg chg="del">
          <ac:chgData name="mehmet sait özdemir" userId="dce2c172-62e6-4d50-b888-93ec6715f647" providerId="ADAL" clId="{DF685196-6F11-4C88-934E-45D2FE345B46}" dt="2024-02-23T12:58:55.597" v="1280" actId="478"/>
          <ac:spMkLst>
            <pc:docMk/>
            <pc:sldMk cId="4249261581" sldId="770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8:55.597" v="1280" actId="478"/>
          <ac:spMkLst>
            <pc:docMk/>
            <pc:sldMk cId="4249261581" sldId="770"/>
            <ac:spMk id="11" creationId="{11AEB6E0-9CC4-2371-D63A-A0CE701052E6}"/>
          </ac:spMkLst>
        </pc:spChg>
      </pc:sldChg>
      <pc:sldChg chg="del setBg">
        <pc:chgData name="mehmet sait özdemir" userId="dce2c172-62e6-4d50-b888-93ec6715f647" providerId="ADAL" clId="{DF685196-6F11-4C88-934E-45D2FE345B46}" dt="2024-02-23T12:59:25.077" v="1282" actId="47"/>
        <pc:sldMkLst>
          <pc:docMk/>
          <pc:sldMk cId="1607504416" sldId="771"/>
        </pc:sldMkLst>
      </pc:sldChg>
      <pc:sldChg chg="addSp delSp modSp mod setBg">
        <pc:chgData name="mehmet sait özdemir" userId="dce2c172-62e6-4d50-b888-93ec6715f647" providerId="ADAL" clId="{DF685196-6F11-4C88-934E-45D2FE345B46}" dt="2024-02-23T13:01:05.452" v="1308" actId="962"/>
        <pc:sldMkLst>
          <pc:docMk/>
          <pc:sldMk cId="3928157825" sldId="772"/>
        </pc:sldMkLst>
        <pc:spChg chg="add mod">
          <ac:chgData name="mehmet sait özdemir" userId="dce2c172-62e6-4d50-b888-93ec6715f647" providerId="ADAL" clId="{DF685196-6F11-4C88-934E-45D2FE345B46}" dt="2024-02-23T12:59:59.666" v="1291"/>
          <ac:spMkLst>
            <pc:docMk/>
            <pc:sldMk cId="3928157825" sldId="772"/>
            <ac:spMk id="7" creationId="{C069E469-12FB-138B-07B2-79C30504AE98}"/>
          </ac:spMkLst>
        </pc:spChg>
        <pc:spChg chg="add mod">
          <ac:chgData name="mehmet sait özdemir" userId="dce2c172-62e6-4d50-b888-93ec6715f647" providerId="ADAL" clId="{DF685196-6F11-4C88-934E-45D2FE345B46}" dt="2024-02-23T13:00:22.616" v="1304" actId="20577"/>
          <ac:spMkLst>
            <pc:docMk/>
            <pc:sldMk cId="3928157825" sldId="772"/>
            <ac:spMk id="8" creationId="{D4A78302-296A-E7E9-6C68-019FD69254B3}"/>
          </ac:spMkLst>
        </pc:spChg>
        <pc:spChg chg="del">
          <ac:chgData name="mehmet sait özdemir" userId="dce2c172-62e6-4d50-b888-93ec6715f647" providerId="ADAL" clId="{DF685196-6F11-4C88-934E-45D2FE345B46}" dt="2024-02-23T12:59:58.658" v="1290" actId="478"/>
          <ac:spMkLst>
            <pc:docMk/>
            <pc:sldMk cId="3928157825" sldId="772"/>
            <ac:spMk id="10" creationId="{C01B14AE-7EE6-3902-15C9-294DB17EF523}"/>
          </ac:spMkLst>
        </pc:spChg>
        <pc:spChg chg="del">
          <ac:chgData name="mehmet sait özdemir" userId="dce2c172-62e6-4d50-b888-93ec6715f647" providerId="ADAL" clId="{DF685196-6F11-4C88-934E-45D2FE345B46}" dt="2024-02-23T12:59:58.658" v="1290" actId="478"/>
          <ac:spMkLst>
            <pc:docMk/>
            <pc:sldMk cId="3928157825" sldId="772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DF685196-6F11-4C88-934E-45D2FE345B46}" dt="2024-02-23T12:50:02.122" v="1158" actId="478"/>
          <ac:picMkLst>
            <pc:docMk/>
            <pc:sldMk cId="3928157825" sldId="772"/>
            <ac:picMk id="3" creationId="{02287E62-4B13-8335-D099-B0FE517CA898}"/>
          </ac:picMkLst>
        </pc:picChg>
        <pc:picChg chg="add del mod">
          <ac:chgData name="mehmet sait özdemir" userId="dce2c172-62e6-4d50-b888-93ec6715f647" providerId="ADAL" clId="{DF685196-6F11-4C88-934E-45D2FE345B46}" dt="2024-02-23T12:50:26.763" v="1165" actId="478"/>
          <ac:picMkLst>
            <pc:docMk/>
            <pc:sldMk cId="3928157825" sldId="772"/>
            <ac:picMk id="4" creationId="{7A3C0C62-740F-8CAE-61BC-E5AA6D7915DC}"/>
          </ac:picMkLst>
        </pc:picChg>
        <pc:picChg chg="add del">
          <ac:chgData name="mehmet sait özdemir" userId="dce2c172-62e6-4d50-b888-93ec6715f647" providerId="ADAL" clId="{DF685196-6F11-4C88-934E-45D2FE345B46}" dt="2024-02-23T12:50:26.158" v="1164" actId="478"/>
          <ac:picMkLst>
            <pc:docMk/>
            <pc:sldMk cId="3928157825" sldId="772"/>
            <ac:picMk id="6" creationId="{8D650472-6605-DC6A-E94C-CE8A3B1DCF86}"/>
          </ac:picMkLst>
        </pc:picChg>
        <pc:picChg chg="add mod">
          <ac:chgData name="mehmet sait özdemir" userId="dce2c172-62e6-4d50-b888-93ec6715f647" providerId="ADAL" clId="{DF685196-6F11-4C88-934E-45D2FE345B46}" dt="2024-02-23T13:01:05.452" v="1308" actId="962"/>
          <ac:picMkLst>
            <pc:docMk/>
            <pc:sldMk cId="3928157825" sldId="772"/>
            <ac:picMk id="12" creationId="{C4BC484D-5C0E-28DF-7605-B77A1E2C52CE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3T13:14:28.159" v="1371"/>
        <pc:sldMkLst>
          <pc:docMk/>
          <pc:sldMk cId="3000524972" sldId="773"/>
        </pc:sldMkLst>
        <pc:spChg chg="del">
          <ac:chgData name="mehmet sait özdemir" userId="dce2c172-62e6-4d50-b888-93ec6715f647" providerId="ADAL" clId="{DF685196-6F11-4C88-934E-45D2FE345B46}" dt="2024-02-23T13:14:27.633" v="1370" actId="478"/>
          <ac:spMkLst>
            <pc:docMk/>
            <pc:sldMk cId="3000524972" sldId="77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4:27.633" v="1370" actId="478"/>
          <ac:spMkLst>
            <pc:docMk/>
            <pc:sldMk cId="3000524972" sldId="77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4:28.159" v="1371"/>
          <ac:spMkLst>
            <pc:docMk/>
            <pc:sldMk cId="3000524972" sldId="773"/>
            <ac:spMk id="4" creationId="{63F4C7BB-4AD9-FDDB-B5B2-8CA08DE8883B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161780813" sldId="773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600676657" sldId="774"/>
        </pc:sldMkLst>
      </pc:sldChg>
      <pc:sldChg chg="addSp delSp modSp mod setBg">
        <pc:chgData name="mehmet sait özdemir" userId="dce2c172-62e6-4d50-b888-93ec6715f647" providerId="ADAL" clId="{DF685196-6F11-4C88-934E-45D2FE345B46}" dt="2024-02-23T13:14:53.240" v="1375"/>
        <pc:sldMkLst>
          <pc:docMk/>
          <pc:sldMk cId="3600151433" sldId="774"/>
        </pc:sldMkLst>
        <pc:spChg chg="del">
          <ac:chgData name="mehmet sait özdemir" userId="dce2c172-62e6-4d50-b888-93ec6715f647" providerId="ADAL" clId="{DF685196-6F11-4C88-934E-45D2FE345B46}" dt="2024-02-23T13:14:37.667" v="1372" actId="478"/>
          <ac:spMkLst>
            <pc:docMk/>
            <pc:sldMk cId="3600151433" sldId="774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4:39.073" v="1373" actId="478"/>
          <ac:spMkLst>
            <pc:docMk/>
            <pc:sldMk cId="3600151433" sldId="774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4:53.240" v="1375"/>
          <ac:spMkLst>
            <pc:docMk/>
            <pc:sldMk cId="3600151433" sldId="774"/>
            <ac:spMk id="4" creationId="{38B4D5C6-F34D-996C-A793-D63EFE31B099}"/>
          </ac:spMkLst>
        </pc:spChg>
        <pc:picChg chg="mod">
          <ac:chgData name="mehmet sait özdemir" userId="dce2c172-62e6-4d50-b888-93ec6715f647" providerId="ADAL" clId="{DF685196-6F11-4C88-934E-45D2FE345B46}" dt="2024-02-23T13:14:45.394" v="1374"/>
          <ac:picMkLst>
            <pc:docMk/>
            <pc:sldMk cId="3600151433" sldId="774"/>
            <ac:picMk id="5" creationId="{D6B708A5-D124-E84C-39BF-0D77C9FDA7BC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106320697" sldId="775"/>
        </pc:sldMkLst>
      </pc:sldChg>
      <pc:sldChg chg="addSp delSp modSp mod setBg">
        <pc:chgData name="mehmet sait özdemir" userId="dce2c172-62e6-4d50-b888-93ec6715f647" providerId="ADAL" clId="{DF685196-6F11-4C88-934E-45D2FE345B46}" dt="2024-02-23T13:15:01.609" v="1377"/>
        <pc:sldMkLst>
          <pc:docMk/>
          <pc:sldMk cId="2474300559" sldId="775"/>
        </pc:sldMkLst>
        <pc:spChg chg="del">
          <ac:chgData name="mehmet sait özdemir" userId="dce2c172-62e6-4d50-b888-93ec6715f647" providerId="ADAL" clId="{DF685196-6F11-4C88-934E-45D2FE345B46}" dt="2024-02-23T13:15:00.181" v="1376" actId="478"/>
          <ac:spMkLst>
            <pc:docMk/>
            <pc:sldMk cId="2474300559" sldId="77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5:00.181" v="1376" actId="478"/>
          <ac:spMkLst>
            <pc:docMk/>
            <pc:sldMk cId="2474300559" sldId="77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5:01.609" v="1377"/>
          <ac:spMkLst>
            <pc:docMk/>
            <pc:sldMk cId="2474300559" sldId="775"/>
            <ac:spMk id="4" creationId="{EAE4E8E8-D86B-263C-AA06-6C1DEABC05C3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3:15:10.324" v="1379"/>
        <pc:sldMkLst>
          <pc:docMk/>
          <pc:sldMk cId="2045337374" sldId="776"/>
        </pc:sldMkLst>
        <pc:spChg chg="del">
          <ac:chgData name="mehmet sait özdemir" userId="dce2c172-62e6-4d50-b888-93ec6715f647" providerId="ADAL" clId="{DF685196-6F11-4C88-934E-45D2FE345B46}" dt="2024-02-23T13:15:08.910" v="1378" actId="478"/>
          <ac:spMkLst>
            <pc:docMk/>
            <pc:sldMk cId="2045337374" sldId="77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5:08.910" v="1378" actId="478"/>
          <ac:spMkLst>
            <pc:docMk/>
            <pc:sldMk cId="2045337374" sldId="77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5:10.324" v="1379"/>
          <ac:spMkLst>
            <pc:docMk/>
            <pc:sldMk cId="2045337374" sldId="776"/>
            <ac:spMk id="4" creationId="{0C593429-DB02-1549-47B9-EBA80DD86BFC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674517133" sldId="776"/>
        </pc:sldMkLst>
      </pc:sldChg>
      <pc:sldChg chg="addSp delSp modSp mod setBg">
        <pc:chgData name="mehmet sait özdemir" userId="dce2c172-62e6-4d50-b888-93ec6715f647" providerId="ADAL" clId="{DF685196-6F11-4C88-934E-45D2FE345B46}" dt="2024-02-23T13:15:16.250" v="1381"/>
        <pc:sldMkLst>
          <pc:docMk/>
          <pc:sldMk cId="1083606434" sldId="777"/>
        </pc:sldMkLst>
        <pc:spChg chg="del">
          <ac:chgData name="mehmet sait özdemir" userId="dce2c172-62e6-4d50-b888-93ec6715f647" providerId="ADAL" clId="{DF685196-6F11-4C88-934E-45D2FE345B46}" dt="2024-02-23T13:15:15.747" v="1380" actId="478"/>
          <ac:spMkLst>
            <pc:docMk/>
            <pc:sldMk cId="1083606434" sldId="77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5:15.747" v="1380" actId="478"/>
          <ac:spMkLst>
            <pc:docMk/>
            <pc:sldMk cId="1083606434" sldId="77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5:16.250" v="1381"/>
          <ac:spMkLst>
            <pc:docMk/>
            <pc:sldMk cId="1083606434" sldId="777"/>
            <ac:spMk id="4" creationId="{CEE50CD4-6AEE-2E30-136D-57FC55513AF0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383280361" sldId="777"/>
        </pc:sldMkLst>
      </pc:sldChg>
      <pc:sldChg chg="del setBg">
        <pc:chgData name="mehmet sait özdemir" userId="dce2c172-62e6-4d50-b888-93ec6715f647" providerId="ADAL" clId="{DF685196-6F11-4C88-934E-45D2FE345B46}" dt="2024-02-23T13:15:24.424" v="1382" actId="47"/>
        <pc:sldMkLst>
          <pc:docMk/>
          <pc:sldMk cId="3869450960" sldId="778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287629067" sldId="778"/>
        </pc:sldMkLst>
      </pc:sldChg>
      <pc:sldChg chg="del setBg">
        <pc:chgData name="mehmet sait özdemir" userId="dce2c172-62e6-4d50-b888-93ec6715f647" providerId="ADAL" clId="{DF685196-6F11-4C88-934E-45D2FE345B46}" dt="2024-02-23T13:15:27.716" v="1383" actId="47"/>
        <pc:sldMkLst>
          <pc:docMk/>
          <pc:sldMk cId="2759471789" sldId="779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229610097" sldId="779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733270131" sldId="780"/>
        </pc:sldMkLst>
      </pc:sldChg>
      <pc:sldChg chg="addSp delSp modSp mod setBg">
        <pc:chgData name="mehmet sait özdemir" userId="dce2c172-62e6-4d50-b888-93ec6715f647" providerId="ADAL" clId="{DF685196-6F11-4C88-934E-45D2FE345B46}" dt="2024-02-23T13:15:31.019" v="1385"/>
        <pc:sldMkLst>
          <pc:docMk/>
          <pc:sldMk cId="1224527157" sldId="780"/>
        </pc:sldMkLst>
        <pc:spChg chg="del">
          <ac:chgData name="mehmet sait özdemir" userId="dce2c172-62e6-4d50-b888-93ec6715f647" providerId="ADAL" clId="{DF685196-6F11-4C88-934E-45D2FE345B46}" dt="2024-02-23T13:15:30.681" v="1384" actId="478"/>
          <ac:spMkLst>
            <pc:docMk/>
            <pc:sldMk cId="1224527157" sldId="78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5:30.681" v="1384" actId="478"/>
          <ac:spMkLst>
            <pc:docMk/>
            <pc:sldMk cId="1224527157" sldId="78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5:31.019" v="1385"/>
          <ac:spMkLst>
            <pc:docMk/>
            <pc:sldMk cId="1224527157" sldId="780"/>
            <ac:spMk id="4" creationId="{9509E80D-E52D-4468-FF43-0821DC502B90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034214881" sldId="781"/>
        </pc:sldMkLst>
      </pc:sldChg>
      <pc:sldChg chg="addSp delSp modSp mod setBg">
        <pc:chgData name="mehmet sait özdemir" userId="dce2c172-62e6-4d50-b888-93ec6715f647" providerId="ADAL" clId="{DF685196-6F11-4C88-934E-45D2FE345B46}" dt="2024-02-23T13:15:37.041" v="1387"/>
        <pc:sldMkLst>
          <pc:docMk/>
          <pc:sldMk cId="1284476274" sldId="781"/>
        </pc:sldMkLst>
        <pc:spChg chg="del">
          <ac:chgData name="mehmet sait özdemir" userId="dce2c172-62e6-4d50-b888-93ec6715f647" providerId="ADAL" clId="{DF685196-6F11-4C88-934E-45D2FE345B46}" dt="2024-02-23T13:15:36.665" v="1386" actId="478"/>
          <ac:spMkLst>
            <pc:docMk/>
            <pc:sldMk cId="1284476274" sldId="781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5:36.665" v="1386" actId="478"/>
          <ac:spMkLst>
            <pc:docMk/>
            <pc:sldMk cId="1284476274" sldId="781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5:37.041" v="1387"/>
          <ac:spMkLst>
            <pc:docMk/>
            <pc:sldMk cId="1284476274" sldId="781"/>
            <ac:spMk id="4" creationId="{B842E4D8-7F0E-D6A1-6813-77EC0B3FA19D}"/>
          </ac:spMkLst>
        </pc:spChg>
      </pc:sldChg>
      <pc:sldChg chg="del setBg">
        <pc:chgData name="mehmet sait özdemir" userId="dce2c172-62e6-4d50-b888-93ec6715f647" providerId="ADAL" clId="{DF685196-6F11-4C88-934E-45D2FE345B46}" dt="2024-02-23T13:15:43.997" v="1388" actId="47"/>
        <pc:sldMkLst>
          <pc:docMk/>
          <pc:sldMk cId="186465305" sldId="782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073263035" sldId="782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608248868" sldId="783"/>
        </pc:sldMkLst>
      </pc:sldChg>
      <pc:sldChg chg="del setBg">
        <pc:chgData name="mehmet sait özdemir" userId="dce2c172-62e6-4d50-b888-93ec6715f647" providerId="ADAL" clId="{DF685196-6F11-4C88-934E-45D2FE345B46}" dt="2024-02-23T13:15:43.997" v="1388" actId="47"/>
        <pc:sldMkLst>
          <pc:docMk/>
          <pc:sldMk cId="930330426" sldId="783"/>
        </pc:sldMkLst>
      </pc:sldChg>
      <pc:sldChg chg="del setBg">
        <pc:chgData name="mehmet sait özdemir" userId="dce2c172-62e6-4d50-b888-93ec6715f647" providerId="ADAL" clId="{DF685196-6F11-4C88-934E-45D2FE345B46}" dt="2024-02-23T13:15:43.997" v="1388" actId="47"/>
        <pc:sldMkLst>
          <pc:docMk/>
          <pc:sldMk cId="1494212122" sldId="784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971762333" sldId="784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212914464" sldId="785"/>
        </pc:sldMkLst>
      </pc:sldChg>
      <pc:sldChg chg="del setBg">
        <pc:chgData name="mehmet sait özdemir" userId="dce2c172-62e6-4d50-b888-93ec6715f647" providerId="ADAL" clId="{DF685196-6F11-4C88-934E-45D2FE345B46}" dt="2024-02-23T13:15:43.997" v="1388" actId="47"/>
        <pc:sldMkLst>
          <pc:docMk/>
          <pc:sldMk cId="2467350402" sldId="785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55962106" sldId="786"/>
        </pc:sldMkLst>
      </pc:sldChg>
      <pc:sldChg chg="del setBg">
        <pc:chgData name="mehmet sait özdemir" userId="dce2c172-62e6-4d50-b888-93ec6715f647" providerId="ADAL" clId="{DF685196-6F11-4C88-934E-45D2FE345B46}" dt="2024-02-23T13:15:43.997" v="1388" actId="47"/>
        <pc:sldMkLst>
          <pc:docMk/>
          <pc:sldMk cId="3255604023" sldId="786"/>
        </pc:sldMkLst>
      </pc:sldChg>
      <pc:sldChg chg="addSp delSp modSp mod setBg">
        <pc:chgData name="mehmet sait özdemir" userId="dce2c172-62e6-4d50-b888-93ec6715f647" providerId="ADAL" clId="{DF685196-6F11-4C88-934E-45D2FE345B46}" dt="2024-02-23T13:15:57.800" v="1391"/>
        <pc:sldMkLst>
          <pc:docMk/>
          <pc:sldMk cId="775901909" sldId="787"/>
        </pc:sldMkLst>
        <pc:spChg chg="del">
          <ac:chgData name="mehmet sait özdemir" userId="dce2c172-62e6-4d50-b888-93ec6715f647" providerId="ADAL" clId="{DF685196-6F11-4C88-934E-45D2FE345B46}" dt="2024-02-23T13:15:47.642" v="1389" actId="478"/>
          <ac:spMkLst>
            <pc:docMk/>
            <pc:sldMk cId="775901909" sldId="78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5:47.642" v="1389" actId="478"/>
          <ac:spMkLst>
            <pc:docMk/>
            <pc:sldMk cId="775901909" sldId="78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5:48.086" v="1390"/>
          <ac:spMkLst>
            <pc:docMk/>
            <pc:sldMk cId="775901909" sldId="787"/>
            <ac:spMk id="4" creationId="{6B070672-3825-3CC4-59F1-CD526DB935B2}"/>
          </ac:spMkLst>
        </pc:spChg>
        <pc:picChg chg="mod">
          <ac:chgData name="mehmet sait özdemir" userId="dce2c172-62e6-4d50-b888-93ec6715f647" providerId="ADAL" clId="{DF685196-6F11-4C88-934E-45D2FE345B46}" dt="2024-02-23T13:15:57.800" v="1391"/>
          <ac:picMkLst>
            <pc:docMk/>
            <pc:sldMk cId="775901909" sldId="787"/>
            <ac:picMk id="5" creationId="{2BC42BB2-573C-5719-E4FB-61B4F78847DA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260688136" sldId="787"/>
        </pc:sldMkLst>
      </pc:sldChg>
      <pc:sldChg chg="addSp delSp modSp mod setBg">
        <pc:chgData name="mehmet sait özdemir" userId="dce2c172-62e6-4d50-b888-93ec6715f647" providerId="ADAL" clId="{DF685196-6F11-4C88-934E-45D2FE345B46}" dt="2024-02-23T13:16:04.072" v="1393"/>
        <pc:sldMkLst>
          <pc:docMk/>
          <pc:sldMk cId="2999981787" sldId="788"/>
        </pc:sldMkLst>
        <pc:spChg chg="del">
          <ac:chgData name="mehmet sait özdemir" userId="dce2c172-62e6-4d50-b888-93ec6715f647" providerId="ADAL" clId="{DF685196-6F11-4C88-934E-45D2FE345B46}" dt="2024-02-23T13:16:03.655" v="1392" actId="478"/>
          <ac:spMkLst>
            <pc:docMk/>
            <pc:sldMk cId="2999981787" sldId="78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03.655" v="1392" actId="478"/>
          <ac:spMkLst>
            <pc:docMk/>
            <pc:sldMk cId="2999981787" sldId="78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04.072" v="1393"/>
          <ac:spMkLst>
            <pc:docMk/>
            <pc:sldMk cId="2999981787" sldId="788"/>
            <ac:spMk id="4" creationId="{93077FDC-7F5E-804C-3319-ADDB77A91AEE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247973607" sldId="788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77212220" sldId="789"/>
        </pc:sldMkLst>
      </pc:sldChg>
      <pc:sldChg chg="addSp delSp modSp mod setBg">
        <pc:chgData name="mehmet sait özdemir" userId="dce2c172-62e6-4d50-b888-93ec6715f647" providerId="ADAL" clId="{DF685196-6F11-4C88-934E-45D2FE345B46}" dt="2024-02-23T13:16:09.081" v="1395"/>
        <pc:sldMkLst>
          <pc:docMk/>
          <pc:sldMk cId="522371816" sldId="789"/>
        </pc:sldMkLst>
        <pc:spChg chg="del">
          <ac:chgData name="mehmet sait özdemir" userId="dce2c172-62e6-4d50-b888-93ec6715f647" providerId="ADAL" clId="{DF685196-6F11-4C88-934E-45D2FE345B46}" dt="2024-02-23T13:16:08.494" v="1394" actId="478"/>
          <ac:spMkLst>
            <pc:docMk/>
            <pc:sldMk cId="522371816" sldId="78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08.494" v="1394" actId="478"/>
          <ac:spMkLst>
            <pc:docMk/>
            <pc:sldMk cId="522371816" sldId="78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09.081" v="1395"/>
          <ac:spMkLst>
            <pc:docMk/>
            <pc:sldMk cId="522371816" sldId="789"/>
            <ac:spMk id="4" creationId="{28C93C9B-FFA6-4A40-8201-2BC23E730CBA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3:16:17.187" v="1398"/>
        <pc:sldMkLst>
          <pc:docMk/>
          <pc:sldMk cId="88951946" sldId="790"/>
        </pc:sldMkLst>
        <pc:spChg chg="del">
          <ac:chgData name="mehmet sait özdemir" userId="dce2c172-62e6-4d50-b888-93ec6715f647" providerId="ADAL" clId="{DF685196-6F11-4C88-934E-45D2FE345B46}" dt="2024-02-23T13:16:11.896" v="1396" actId="478"/>
          <ac:spMkLst>
            <pc:docMk/>
            <pc:sldMk cId="88951946" sldId="79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11.896" v="1396" actId="478"/>
          <ac:spMkLst>
            <pc:docMk/>
            <pc:sldMk cId="88951946" sldId="79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12.718" v="1397"/>
          <ac:spMkLst>
            <pc:docMk/>
            <pc:sldMk cId="88951946" sldId="790"/>
            <ac:spMk id="4" creationId="{76461EDE-9D5C-E7C5-E8EF-149F755B959F}"/>
          </ac:spMkLst>
        </pc:spChg>
        <pc:picChg chg="mod">
          <ac:chgData name="mehmet sait özdemir" userId="dce2c172-62e6-4d50-b888-93ec6715f647" providerId="ADAL" clId="{DF685196-6F11-4C88-934E-45D2FE345B46}" dt="2024-02-23T13:16:17.187" v="1398"/>
          <ac:picMkLst>
            <pc:docMk/>
            <pc:sldMk cId="88951946" sldId="790"/>
            <ac:picMk id="5" creationId="{D29ACA53-F2C9-EB2F-AD0C-4C0D3B801E95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744418984" sldId="790"/>
        </pc:sldMkLst>
      </pc:sldChg>
      <pc:sldChg chg="addSp delSp modSp mod setBg">
        <pc:chgData name="mehmet sait özdemir" userId="dce2c172-62e6-4d50-b888-93ec6715f647" providerId="ADAL" clId="{DF685196-6F11-4C88-934E-45D2FE345B46}" dt="2024-02-23T13:16:26.457" v="1401"/>
        <pc:sldMkLst>
          <pc:docMk/>
          <pc:sldMk cId="170099511" sldId="791"/>
        </pc:sldMkLst>
        <pc:spChg chg="del">
          <ac:chgData name="mehmet sait özdemir" userId="dce2c172-62e6-4d50-b888-93ec6715f647" providerId="ADAL" clId="{DF685196-6F11-4C88-934E-45D2FE345B46}" dt="2024-02-23T13:16:20.376" v="1399" actId="478"/>
          <ac:spMkLst>
            <pc:docMk/>
            <pc:sldMk cId="170099511" sldId="791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20.376" v="1399" actId="478"/>
          <ac:spMkLst>
            <pc:docMk/>
            <pc:sldMk cId="170099511" sldId="791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20.817" v="1400"/>
          <ac:spMkLst>
            <pc:docMk/>
            <pc:sldMk cId="170099511" sldId="791"/>
            <ac:spMk id="4" creationId="{1D531A34-CB8A-A168-8223-72D0C6AEFAB8}"/>
          </ac:spMkLst>
        </pc:spChg>
        <pc:picChg chg="mod">
          <ac:chgData name="mehmet sait özdemir" userId="dce2c172-62e6-4d50-b888-93ec6715f647" providerId="ADAL" clId="{DF685196-6F11-4C88-934E-45D2FE345B46}" dt="2024-02-23T13:16:26.457" v="1401"/>
          <ac:picMkLst>
            <pc:docMk/>
            <pc:sldMk cId="170099511" sldId="791"/>
            <ac:picMk id="5" creationId="{0EA5B69B-F479-AC2A-B5E7-9A8ECFCDB2C2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25515068" sldId="791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308817941" sldId="792"/>
        </pc:sldMkLst>
      </pc:sldChg>
      <pc:sldChg chg="addSp delSp modSp mod setBg">
        <pc:chgData name="mehmet sait özdemir" userId="dce2c172-62e6-4d50-b888-93ec6715f647" providerId="ADAL" clId="{DF685196-6F11-4C88-934E-45D2FE345B46}" dt="2024-02-23T13:16:32.711" v="1403"/>
        <pc:sldMkLst>
          <pc:docMk/>
          <pc:sldMk cId="3817105477" sldId="792"/>
        </pc:sldMkLst>
        <pc:spChg chg="del">
          <ac:chgData name="mehmet sait özdemir" userId="dce2c172-62e6-4d50-b888-93ec6715f647" providerId="ADAL" clId="{DF685196-6F11-4C88-934E-45D2FE345B46}" dt="2024-02-23T13:16:31.186" v="1402" actId="478"/>
          <ac:spMkLst>
            <pc:docMk/>
            <pc:sldMk cId="3817105477" sldId="792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31.186" v="1402" actId="478"/>
          <ac:spMkLst>
            <pc:docMk/>
            <pc:sldMk cId="3817105477" sldId="792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32.711" v="1403"/>
          <ac:spMkLst>
            <pc:docMk/>
            <pc:sldMk cId="3817105477" sldId="792"/>
            <ac:spMk id="4" creationId="{0D4A39A1-F4D8-8563-19E3-4E7A32ED1E17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351566828" sldId="793"/>
        </pc:sldMkLst>
      </pc:sldChg>
      <pc:sldChg chg="addSp delSp modSp mod setBg">
        <pc:chgData name="mehmet sait özdemir" userId="dce2c172-62e6-4d50-b888-93ec6715f647" providerId="ADAL" clId="{DF685196-6F11-4C88-934E-45D2FE345B46}" dt="2024-02-23T13:16:35.997" v="1405"/>
        <pc:sldMkLst>
          <pc:docMk/>
          <pc:sldMk cId="3399149692" sldId="793"/>
        </pc:sldMkLst>
        <pc:spChg chg="del">
          <ac:chgData name="mehmet sait özdemir" userId="dce2c172-62e6-4d50-b888-93ec6715f647" providerId="ADAL" clId="{DF685196-6F11-4C88-934E-45D2FE345B46}" dt="2024-02-23T13:16:35.516" v="1404" actId="478"/>
          <ac:spMkLst>
            <pc:docMk/>
            <pc:sldMk cId="3399149692" sldId="79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35.516" v="1404" actId="478"/>
          <ac:spMkLst>
            <pc:docMk/>
            <pc:sldMk cId="3399149692" sldId="79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35.997" v="1405"/>
          <ac:spMkLst>
            <pc:docMk/>
            <pc:sldMk cId="3399149692" sldId="793"/>
            <ac:spMk id="4" creationId="{48372F37-C2A8-0B15-A568-2927F9649005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617657338" sldId="794"/>
        </pc:sldMkLst>
      </pc:sldChg>
      <pc:sldChg chg="addSp delSp modSp mod setBg">
        <pc:chgData name="mehmet sait özdemir" userId="dce2c172-62e6-4d50-b888-93ec6715f647" providerId="ADAL" clId="{DF685196-6F11-4C88-934E-45D2FE345B46}" dt="2024-02-23T13:16:39.487" v="1407"/>
        <pc:sldMkLst>
          <pc:docMk/>
          <pc:sldMk cId="3352817501" sldId="794"/>
        </pc:sldMkLst>
        <pc:spChg chg="del">
          <ac:chgData name="mehmet sait özdemir" userId="dce2c172-62e6-4d50-b888-93ec6715f647" providerId="ADAL" clId="{DF685196-6F11-4C88-934E-45D2FE345B46}" dt="2024-02-23T13:16:39.108" v="1406" actId="478"/>
          <ac:spMkLst>
            <pc:docMk/>
            <pc:sldMk cId="3352817501" sldId="794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39.108" v="1406" actId="478"/>
          <ac:spMkLst>
            <pc:docMk/>
            <pc:sldMk cId="3352817501" sldId="794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39.487" v="1407"/>
          <ac:spMkLst>
            <pc:docMk/>
            <pc:sldMk cId="3352817501" sldId="794"/>
            <ac:spMk id="4" creationId="{CB721D76-4D52-DB6B-65FF-D9B351AD1C5C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914082188" sldId="795"/>
        </pc:sldMkLst>
      </pc:sldChg>
      <pc:sldChg chg="addSp delSp modSp mod setBg">
        <pc:chgData name="mehmet sait özdemir" userId="dce2c172-62e6-4d50-b888-93ec6715f647" providerId="ADAL" clId="{DF685196-6F11-4C88-934E-45D2FE345B46}" dt="2024-02-23T13:16:42.851" v="1409"/>
        <pc:sldMkLst>
          <pc:docMk/>
          <pc:sldMk cId="2793803055" sldId="795"/>
        </pc:sldMkLst>
        <pc:spChg chg="del">
          <ac:chgData name="mehmet sait özdemir" userId="dce2c172-62e6-4d50-b888-93ec6715f647" providerId="ADAL" clId="{DF685196-6F11-4C88-934E-45D2FE345B46}" dt="2024-02-23T13:16:42.403" v="1408" actId="478"/>
          <ac:spMkLst>
            <pc:docMk/>
            <pc:sldMk cId="2793803055" sldId="79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42.403" v="1408" actId="478"/>
          <ac:spMkLst>
            <pc:docMk/>
            <pc:sldMk cId="2793803055" sldId="79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42.851" v="1409"/>
          <ac:spMkLst>
            <pc:docMk/>
            <pc:sldMk cId="2793803055" sldId="795"/>
            <ac:spMk id="4" creationId="{F0E54EAE-7BFF-2C01-54EE-06EA2AAF09FA}"/>
          </ac:spMkLst>
        </pc:spChg>
      </pc:sldChg>
      <pc:sldChg chg="del setBg">
        <pc:chgData name="mehmet sait özdemir" userId="dce2c172-62e6-4d50-b888-93ec6715f647" providerId="ADAL" clId="{DF685196-6F11-4C88-934E-45D2FE345B46}" dt="2024-02-23T13:16:50.994" v="1410" actId="47"/>
        <pc:sldMkLst>
          <pc:docMk/>
          <pc:sldMk cId="2201936165" sldId="796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957798154" sldId="796"/>
        </pc:sldMkLst>
      </pc:sldChg>
      <pc:sldChg chg="del setBg">
        <pc:chgData name="mehmet sait özdemir" userId="dce2c172-62e6-4d50-b888-93ec6715f647" providerId="ADAL" clId="{DF685196-6F11-4C88-934E-45D2FE345B46}" dt="2024-02-23T13:16:50.994" v="1410" actId="47"/>
        <pc:sldMkLst>
          <pc:docMk/>
          <pc:sldMk cId="1787776028" sldId="797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148210653" sldId="797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619764362" sldId="798"/>
        </pc:sldMkLst>
      </pc:sldChg>
      <pc:sldChg chg="addSp delSp modSp mod setBg">
        <pc:chgData name="mehmet sait özdemir" userId="dce2c172-62e6-4d50-b888-93ec6715f647" providerId="ADAL" clId="{DF685196-6F11-4C88-934E-45D2FE345B46}" dt="2024-02-23T13:16:56.202" v="1412"/>
        <pc:sldMkLst>
          <pc:docMk/>
          <pc:sldMk cId="3857681506" sldId="798"/>
        </pc:sldMkLst>
        <pc:spChg chg="del">
          <ac:chgData name="mehmet sait özdemir" userId="dce2c172-62e6-4d50-b888-93ec6715f647" providerId="ADAL" clId="{DF685196-6F11-4C88-934E-45D2FE345B46}" dt="2024-02-23T13:16:54.926" v="1411" actId="478"/>
          <ac:spMkLst>
            <pc:docMk/>
            <pc:sldMk cId="3857681506" sldId="79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54.926" v="1411" actId="478"/>
          <ac:spMkLst>
            <pc:docMk/>
            <pc:sldMk cId="3857681506" sldId="79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6:56.202" v="1412"/>
          <ac:spMkLst>
            <pc:docMk/>
            <pc:sldMk cId="3857681506" sldId="798"/>
            <ac:spMk id="4" creationId="{F82E3830-2994-8447-88AD-459E0CD0237C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326914522" sldId="799"/>
        </pc:sldMkLst>
      </pc:sldChg>
      <pc:sldChg chg="addSp delSp modSp mod setBg">
        <pc:chgData name="mehmet sait özdemir" userId="dce2c172-62e6-4d50-b888-93ec6715f647" providerId="ADAL" clId="{DF685196-6F11-4C88-934E-45D2FE345B46}" dt="2024-02-23T13:17:00.123" v="1414"/>
        <pc:sldMkLst>
          <pc:docMk/>
          <pc:sldMk cId="4274654002" sldId="799"/>
        </pc:sldMkLst>
        <pc:spChg chg="del">
          <ac:chgData name="mehmet sait özdemir" userId="dce2c172-62e6-4d50-b888-93ec6715f647" providerId="ADAL" clId="{DF685196-6F11-4C88-934E-45D2FE345B46}" dt="2024-02-23T13:16:59.702" v="1413" actId="478"/>
          <ac:spMkLst>
            <pc:docMk/>
            <pc:sldMk cId="4274654002" sldId="79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6:59.702" v="1413" actId="478"/>
          <ac:spMkLst>
            <pc:docMk/>
            <pc:sldMk cId="4274654002" sldId="79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7:00.123" v="1414"/>
          <ac:spMkLst>
            <pc:docMk/>
            <pc:sldMk cId="4274654002" sldId="799"/>
            <ac:spMk id="4" creationId="{DE6943AB-B22C-C68C-5D1F-AD4DCB63E401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858271865" sldId="800"/>
        </pc:sldMkLst>
      </pc:sldChg>
      <pc:sldChg chg="del setBg">
        <pc:chgData name="mehmet sait özdemir" userId="dce2c172-62e6-4d50-b888-93ec6715f647" providerId="ADAL" clId="{DF685196-6F11-4C88-934E-45D2FE345B46}" dt="2024-02-23T13:17:08.667" v="1415" actId="47"/>
        <pc:sldMkLst>
          <pc:docMk/>
          <pc:sldMk cId="3492497610" sldId="800"/>
        </pc:sldMkLst>
      </pc:sldChg>
      <pc:sldChg chg="del setBg">
        <pc:chgData name="mehmet sait özdemir" userId="dce2c172-62e6-4d50-b888-93ec6715f647" providerId="ADAL" clId="{DF685196-6F11-4C88-934E-45D2FE345B46}" dt="2024-02-23T13:17:08.667" v="1415" actId="47"/>
        <pc:sldMkLst>
          <pc:docMk/>
          <pc:sldMk cId="1783483834" sldId="801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171762170" sldId="801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360607741" sldId="802"/>
        </pc:sldMkLst>
      </pc:sldChg>
      <pc:sldChg chg="addSp delSp modSp mod setBg">
        <pc:chgData name="mehmet sait özdemir" userId="dce2c172-62e6-4d50-b888-93ec6715f647" providerId="ADAL" clId="{DF685196-6F11-4C88-934E-45D2FE345B46}" dt="2024-02-23T13:17:23.876" v="1421"/>
        <pc:sldMkLst>
          <pc:docMk/>
          <pc:sldMk cId="3780151595" sldId="802"/>
        </pc:sldMkLst>
        <pc:spChg chg="del">
          <ac:chgData name="mehmet sait özdemir" userId="dce2c172-62e6-4d50-b888-93ec6715f647" providerId="ADAL" clId="{DF685196-6F11-4C88-934E-45D2FE345B46}" dt="2024-02-23T13:17:23.372" v="1420" actId="478"/>
          <ac:spMkLst>
            <pc:docMk/>
            <pc:sldMk cId="3780151595" sldId="802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7:23.372" v="1420" actId="478"/>
          <ac:spMkLst>
            <pc:docMk/>
            <pc:sldMk cId="3780151595" sldId="802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7:23.876" v="1421"/>
          <ac:spMkLst>
            <pc:docMk/>
            <pc:sldMk cId="3780151595" sldId="802"/>
            <ac:spMk id="4" creationId="{FCCD29D7-DFA3-9825-63B6-C128D5A42646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3:17:37.894" v="1424"/>
        <pc:sldMkLst>
          <pc:docMk/>
          <pc:sldMk cId="239652619" sldId="803"/>
        </pc:sldMkLst>
        <pc:spChg chg="del">
          <ac:chgData name="mehmet sait özdemir" userId="dce2c172-62e6-4d50-b888-93ec6715f647" providerId="ADAL" clId="{DF685196-6F11-4C88-934E-45D2FE345B46}" dt="2024-02-23T13:17:36.997" v="1423" actId="478"/>
          <ac:spMkLst>
            <pc:docMk/>
            <pc:sldMk cId="239652619" sldId="80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7:36.997" v="1423" actId="478"/>
          <ac:spMkLst>
            <pc:docMk/>
            <pc:sldMk cId="239652619" sldId="80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7:37.894" v="1424"/>
          <ac:spMkLst>
            <pc:docMk/>
            <pc:sldMk cId="239652619" sldId="803"/>
            <ac:spMk id="4" creationId="{E062168C-CEF4-9315-292A-8B2B4C44978B}"/>
          </ac:spMkLst>
        </pc:spChg>
        <pc:picChg chg="mod">
          <ac:chgData name="mehmet sait özdemir" userId="dce2c172-62e6-4d50-b888-93ec6715f647" providerId="ADAL" clId="{DF685196-6F11-4C88-934E-45D2FE345B46}" dt="2024-02-23T13:17:33.846" v="1422"/>
          <ac:picMkLst>
            <pc:docMk/>
            <pc:sldMk cId="239652619" sldId="803"/>
            <ac:picMk id="5" creationId="{E6671F05-D584-1D84-1853-CB70B8C3BF7A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534055349" sldId="803"/>
        </pc:sldMkLst>
      </pc:sldChg>
      <pc:sldChg chg="addSp delSp modSp mod setBg">
        <pc:chgData name="mehmet sait özdemir" userId="dce2c172-62e6-4d50-b888-93ec6715f647" providerId="ADAL" clId="{DF685196-6F11-4C88-934E-45D2FE345B46}" dt="2024-02-23T13:17:43.556" v="1426"/>
        <pc:sldMkLst>
          <pc:docMk/>
          <pc:sldMk cId="1519077525" sldId="804"/>
        </pc:sldMkLst>
        <pc:spChg chg="del">
          <ac:chgData name="mehmet sait özdemir" userId="dce2c172-62e6-4d50-b888-93ec6715f647" providerId="ADAL" clId="{DF685196-6F11-4C88-934E-45D2FE345B46}" dt="2024-02-23T13:17:42.934" v="1425" actId="478"/>
          <ac:spMkLst>
            <pc:docMk/>
            <pc:sldMk cId="1519077525" sldId="804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7:42.934" v="1425" actId="478"/>
          <ac:spMkLst>
            <pc:docMk/>
            <pc:sldMk cId="1519077525" sldId="804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7:43.556" v="1426"/>
          <ac:spMkLst>
            <pc:docMk/>
            <pc:sldMk cId="1519077525" sldId="804"/>
            <ac:spMk id="4" creationId="{8052E77C-34A9-2424-4E18-996D979BAA93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200092442" sldId="804"/>
        </pc:sldMkLst>
      </pc:sldChg>
      <pc:sldChg chg="addSp delSp modSp mod setBg">
        <pc:chgData name="mehmet sait özdemir" userId="dce2c172-62e6-4d50-b888-93ec6715f647" providerId="ADAL" clId="{DF685196-6F11-4C88-934E-45D2FE345B46}" dt="2024-02-23T13:18:01.264" v="1429"/>
        <pc:sldMkLst>
          <pc:docMk/>
          <pc:sldMk cId="458994516" sldId="805"/>
        </pc:sldMkLst>
        <pc:spChg chg="del">
          <ac:chgData name="mehmet sait özdemir" userId="dce2c172-62e6-4d50-b888-93ec6715f647" providerId="ADAL" clId="{DF685196-6F11-4C88-934E-45D2FE345B46}" dt="2024-02-23T13:17:54.323" v="1427" actId="478"/>
          <ac:spMkLst>
            <pc:docMk/>
            <pc:sldMk cId="458994516" sldId="80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7:54.323" v="1427" actId="478"/>
          <ac:spMkLst>
            <pc:docMk/>
            <pc:sldMk cId="458994516" sldId="80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01.264" v="1429"/>
          <ac:spMkLst>
            <pc:docMk/>
            <pc:sldMk cId="458994516" sldId="805"/>
            <ac:spMk id="4" creationId="{A0945A40-5A39-2DA1-6848-34C4E973FEC7}"/>
          </ac:spMkLst>
        </pc:spChg>
        <pc:picChg chg="mod">
          <ac:chgData name="mehmet sait özdemir" userId="dce2c172-62e6-4d50-b888-93ec6715f647" providerId="ADAL" clId="{DF685196-6F11-4C88-934E-45D2FE345B46}" dt="2024-02-23T13:17:59.812" v="1428"/>
          <ac:picMkLst>
            <pc:docMk/>
            <pc:sldMk cId="458994516" sldId="805"/>
            <ac:picMk id="5" creationId="{0B1224C9-1C93-4BB2-2188-9AF1CAC5818D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089609909" sldId="805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827378938" sldId="806"/>
        </pc:sldMkLst>
      </pc:sldChg>
      <pc:sldChg chg="addSp delSp modSp mod setBg">
        <pc:chgData name="mehmet sait özdemir" userId="dce2c172-62e6-4d50-b888-93ec6715f647" providerId="ADAL" clId="{DF685196-6F11-4C88-934E-45D2FE345B46}" dt="2024-02-23T13:18:13.299" v="1432"/>
        <pc:sldMkLst>
          <pc:docMk/>
          <pc:sldMk cId="1364432593" sldId="806"/>
        </pc:sldMkLst>
        <pc:spChg chg="del">
          <ac:chgData name="mehmet sait özdemir" userId="dce2c172-62e6-4d50-b888-93ec6715f647" providerId="ADAL" clId="{DF685196-6F11-4C88-934E-45D2FE345B46}" dt="2024-02-23T13:18:05.551" v="1430" actId="478"/>
          <ac:spMkLst>
            <pc:docMk/>
            <pc:sldMk cId="1364432593" sldId="80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8:05.551" v="1430" actId="478"/>
          <ac:spMkLst>
            <pc:docMk/>
            <pc:sldMk cId="1364432593" sldId="80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06.237" v="1431"/>
          <ac:spMkLst>
            <pc:docMk/>
            <pc:sldMk cId="1364432593" sldId="806"/>
            <ac:spMk id="4" creationId="{842C805D-756F-F6DC-6D2A-AB44F951A40F}"/>
          </ac:spMkLst>
        </pc:spChg>
        <pc:picChg chg="mod">
          <ac:chgData name="mehmet sait özdemir" userId="dce2c172-62e6-4d50-b888-93ec6715f647" providerId="ADAL" clId="{DF685196-6F11-4C88-934E-45D2FE345B46}" dt="2024-02-23T13:18:13.299" v="1432"/>
          <ac:picMkLst>
            <pc:docMk/>
            <pc:sldMk cId="1364432593" sldId="806"/>
            <ac:picMk id="5" creationId="{72575C93-6518-5E1F-0814-8FDB73FC0C20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528819343" sldId="807"/>
        </pc:sldMkLst>
      </pc:sldChg>
      <pc:sldChg chg="addSp delSp modSp mod setBg">
        <pc:chgData name="mehmet sait özdemir" userId="dce2c172-62e6-4d50-b888-93ec6715f647" providerId="ADAL" clId="{DF685196-6F11-4C88-934E-45D2FE345B46}" dt="2024-02-23T13:18:23.742" v="1434"/>
        <pc:sldMkLst>
          <pc:docMk/>
          <pc:sldMk cId="3817444307" sldId="807"/>
        </pc:sldMkLst>
        <pc:spChg chg="del">
          <ac:chgData name="mehmet sait özdemir" userId="dce2c172-62e6-4d50-b888-93ec6715f647" providerId="ADAL" clId="{DF685196-6F11-4C88-934E-45D2FE345B46}" dt="2024-02-23T13:18:23.221" v="1433" actId="478"/>
          <ac:spMkLst>
            <pc:docMk/>
            <pc:sldMk cId="3817444307" sldId="80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8:23.221" v="1433" actId="478"/>
          <ac:spMkLst>
            <pc:docMk/>
            <pc:sldMk cId="3817444307" sldId="80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23.742" v="1434"/>
          <ac:spMkLst>
            <pc:docMk/>
            <pc:sldMk cId="3817444307" sldId="807"/>
            <ac:spMk id="4" creationId="{0B248DC9-20E1-4ADA-DB36-D25C268B614F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3:18:37.272" v="1438"/>
        <pc:sldMkLst>
          <pc:docMk/>
          <pc:sldMk cId="413760400" sldId="808"/>
        </pc:sldMkLst>
        <pc:spChg chg="del">
          <ac:chgData name="mehmet sait özdemir" userId="dce2c172-62e6-4d50-b888-93ec6715f647" providerId="ADAL" clId="{DF685196-6F11-4C88-934E-45D2FE345B46}" dt="2024-02-23T13:18:36.782" v="1437" actId="478"/>
          <ac:spMkLst>
            <pc:docMk/>
            <pc:sldMk cId="413760400" sldId="80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8:36.782" v="1437" actId="478"/>
          <ac:spMkLst>
            <pc:docMk/>
            <pc:sldMk cId="413760400" sldId="80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37.272" v="1438"/>
          <ac:spMkLst>
            <pc:docMk/>
            <pc:sldMk cId="413760400" sldId="808"/>
            <ac:spMk id="4" creationId="{FB3A0B36-AE58-1DE9-55CF-7536172063BD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766070874" sldId="808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902947173" sldId="809"/>
        </pc:sldMkLst>
      </pc:sldChg>
      <pc:sldChg chg="addSp delSp modSp mod setBg">
        <pc:chgData name="mehmet sait özdemir" userId="dce2c172-62e6-4d50-b888-93ec6715f647" providerId="ADAL" clId="{DF685196-6F11-4C88-934E-45D2FE345B46}" dt="2024-02-23T13:18:46.683" v="1440"/>
        <pc:sldMkLst>
          <pc:docMk/>
          <pc:sldMk cId="4272232377" sldId="809"/>
        </pc:sldMkLst>
        <pc:spChg chg="del">
          <ac:chgData name="mehmet sait özdemir" userId="dce2c172-62e6-4d50-b888-93ec6715f647" providerId="ADAL" clId="{DF685196-6F11-4C88-934E-45D2FE345B46}" dt="2024-02-23T13:18:46.199" v="1439" actId="478"/>
          <ac:spMkLst>
            <pc:docMk/>
            <pc:sldMk cId="4272232377" sldId="80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8:46.199" v="1439" actId="478"/>
          <ac:spMkLst>
            <pc:docMk/>
            <pc:sldMk cId="4272232377" sldId="80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46.683" v="1440"/>
          <ac:spMkLst>
            <pc:docMk/>
            <pc:sldMk cId="4272232377" sldId="809"/>
            <ac:spMk id="4" creationId="{007CE740-2557-FBC5-9762-4E2CBF232415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297655020" sldId="810"/>
        </pc:sldMkLst>
      </pc:sldChg>
      <pc:sldChg chg="addSp delSp modSp mod setBg">
        <pc:chgData name="mehmet sait özdemir" userId="dce2c172-62e6-4d50-b888-93ec6715f647" providerId="ADAL" clId="{DF685196-6F11-4C88-934E-45D2FE345B46}" dt="2024-02-23T13:18:51.964" v="1442"/>
        <pc:sldMkLst>
          <pc:docMk/>
          <pc:sldMk cId="2746644205" sldId="810"/>
        </pc:sldMkLst>
        <pc:spChg chg="del">
          <ac:chgData name="mehmet sait özdemir" userId="dce2c172-62e6-4d50-b888-93ec6715f647" providerId="ADAL" clId="{DF685196-6F11-4C88-934E-45D2FE345B46}" dt="2024-02-23T13:18:51.474" v="1441" actId="478"/>
          <ac:spMkLst>
            <pc:docMk/>
            <pc:sldMk cId="2746644205" sldId="81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8:51.474" v="1441" actId="478"/>
          <ac:spMkLst>
            <pc:docMk/>
            <pc:sldMk cId="2746644205" sldId="81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51.964" v="1442"/>
          <ac:spMkLst>
            <pc:docMk/>
            <pc:sldMk cId="2746644205" sldId="810"/>
            <ac:spMk id="4" creationId="{00330BA2-A582-5C4B-6F01-9F5F75828071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3:18:58.295" v="1444"/>
        <pc:sldMkLst>
          <pc:docMk/>
          <pc:sldMk cId="1054175369" sldId="811"/>
        </pc:sldMkLst>
        <pc:spChg chg="del">
          <ac:chgData name="mehmet sait özdemir" userId="dce2c172-62e6-4d50-b888-93ec6715f647" providerId="ADAL" clId="{DF685196-6F11-4C88-934E-45D2FE345B46}" dt="2024-02-23T13:18:57.795" v="1443" actId="478"/>
          <ac:spMkLst>
            <pc:docMk/>
            <pc:sldMk cId="1054175369" sldId="811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8:57.795" v="1443" actId="478"/>
          <ac:spMkLst>
            <pc:docMk/>
            <pc:sldMk cId="1054175369" sldId="811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8:58.295" v="1444"/>
          <ac:spMkLst>
            <pc:docMk/>
            <pc:sldMk cId="1054175369" sldId="811"/>
            <ac:spMk id="4" creationId="{22DC3F1E-D1EB-F75C-F0ED-C2852B5F20BF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205980092" sldId="811"/>
        </pc:sldMkLst>
      </pc:sldChg>
      <pc:sldChg chg="del setBg">
        <pc:chgData name="mehmet sait özdemir" userId="dce2c172-62e6-4d50-b888-93ec6715f647" providerId="ADAL" clId="{DF685196-6F11-4C88-934E-45D2FE345B46}" dt="2024-02-23T13:19:36.882" v="1445" actId="47"/>
        <pc:sldMkLst>
          <pc:docMk/>
          <pc:sldMk cId="637887076" sldId="812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850213236" sldId="812"/>
        </pc:sldMkLst>
      </pc:sldChg>
      <pc:sldChg chg="addSp delSp modSp mod setBg">
        <pc:chgData name="mehmet sait özdemir" userId="dce2c172-62e6-4d50-b888-93ec6715f647" providerId="ADAL" clId="{DF685196-6F11-4C88-934E-45D2FE345B46}" dt="2024-02-23T13:19:41.195" v="1447"/>
        <pc:sldMkLst>
          <pc:docMk/>
          <pc:sldMk cId="1205571034" sldId="813"/>
        </pc:sldMkLst>
        <pc:spChg chg="del">
          <ac:chgData name="mehmet sait özdemir" userId="dce2c172-62e6-4d50-b888-93ec6715f647" providerId="ADAL" clId="{DF685196-6F11-4C88-934E-45D2FE345B46}" dt="2024-02-23T13:19:40.783" v="1446" actId="478"/>
          <ac:spMkLst>
            <pc:docMk/>
            <pc:sldMk cId="1205571034" sldId="81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9:40.783" v="1446" actId="478"/>
          <ac:spMkLst>
            <pc:docMk/>
            <pc:sldMk cId="1205571034" sldId="81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9:41.195" v="1447"/>
          <ac:spMkLst>
            <pc:docMk/>
            <pc:sldMk cId="1205571034" sldId="813"/>
            <ac:spMk id="4" creationId="{058A90F9-9F53-FB97-EE7A-3B9A0B10D9A2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200763973" sldId="813"/>
        </pc:sldMkLst>
      </pc:sldChg>
      <pc:sldChg chg="del setBg">
        <pc:chgData name="mehmet sait özdemir" userId="dce2c172-62e6-4d50-b888-93ec6715f647" providerId="ADAL" clId="{DF685196-6F11-4C88-934E-45D2FE345B46}" dt="2024-02-23T13:19:55.668" v="1448" actId="47"/>
        <pc:sldMkLst>
          <pc:docMk/>
          <pc:sldMk cId="1901883039" sldId="814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588569752" sldId="814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227261697" sldId="815"/>
        </pc:sldMkLst>
      </pc:sldChg>
      <pc:sldChg chg="addSp delSp modSp mod setBg">
        <pc:chgData name="mehmet sait özdemir" userId="dce2c172-62e6-4d50-b888-93ec6715f647" providerId="ADAL" clId="{DF685196-6F11-4C88-934E-45D2FE345B46}" dt="2024-02-23T13:19:59.611" v="1450"/>
        <pc:sldMkLst>
          <pc:docMk/>
          <pc:sldMk cId="3395552872" sldId="815"/>
        </pc:sldMkLst>
        <pc:spChg chg="del">
          <ac:chgData name="mehmet sait özdemir" userId="dce2c172-62e6-4d50-b888-93ec6715f647" providerId="ADAL" clId="{DF685196-6F11-4C88-934E-45D2FE345B46}" dt="2024-02-23T13:19:59.107" v="1449" actId="478"/>
          <ac:spMkLst>
            <pc:docMk/>
            <pc:sldMk cId="3395552872" sldId="81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9:59.107" v="1449" actId="478"/>
          <ac:spMkLst>
            <pc:docMk/>
            <pc:sldMk cId="3395552872" sldId="81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9:59.611" v="1450"/>
          <ac:spMkLst>
            <pc:docMk/>
            <pc:sldMk cId="3395552872" sldId="815"/>
            <ac:spMk id="4" creationId="{F107586F-B22A-571D-F9FA-F19820D75C30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3T13:20:04.691" v="1452"/>
        <pc:sldMkLst>
          <pc:docMk/>
          <pc:sldMk cId="395508490" sldId="816"/>
        </pc:sldMkLst>
        <pc:spChg chg="del">
          <ac:chgData name="mehmet sait özdemir" userId="dce2c172-62e6-4d50-b888-93ec6715f647" providerId="ADAL" clId="{DF685196-6F11-4C88-934E-45D2FE345B46}" dt="2024-02-23T13:20:04.306" v="1451" actId="478"/>
          <ac:spMkLst>
            <pc:docMk/>
            <pc:sldMk cId="395508490" sldId="81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20:04.306" v="1451" actId="478"/>
          <ac:spMkLst>
            <pc:docMk/>
            <pc:sldMk cId="395508490" sldId="81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20:04.691" v="1452"/>
          <ac:spMkLst>
            <pc:docMk/>
            <pc:sldMk cId="395508490" sldId="816"/>
            <ac:spMk id="4" creationId="{8C520EA2-2130-F20E-FD21-3369E6E77231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897042509" sldId="816"/>
        </pc:sldMkLst>
      </pc:sldChg>
      <pc:sldChg chg="addSp delSp modSp mod setBg">
        <pc:chgData name="mehmet sait özdemir" userId="dce2c172-62e6-4d50-b888-93ec6715f647" providerId="ADAL" clId="{DF685196-6F11-4C88-934E-45D2FE345B46}" dt="2024-02-23T13:20:10.159" v="1454"/>
        <pc:sldMkLst>
          <pc:docMk/>
          <pc:sldMk cId="613080347" sldId="817"/>
        </pc:sldMkLst>
        <pc:spChg chg="del">
          <ac:chgData name="mehmet sait özdemir" userId="dce2c172-62e6-4d50-b888-93ec6715f647" providerId="ADAL" clId="{DF685196-6F11-4C88-934E-45D2FE345B46}" dt="2024-02-23T13:20:09.744" v="1453" actId="478"/>
          <ac:spMkLst>
            <pc:docMk/>
            <pc:sldMk cId="613080347" sldId="81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20:09.744" v="1453" actId="478"/>
          <ac:spMkLst>
            <pc:docMk/>
            <pc:sldMk cId="613080347" sldId="81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20:10.159" v="1454"/>
          <ac:spMkLst>
            <pc:docMk/>
            <pc:sldMk cId="613080347" sldId="817"/>
            <ac:spMk id="4" creationId="{01A68011-5FFD-36BA-5A9B-05ECEB14835C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330839546" sldId="817"/>
        </pc:sldMkLst>
      </pc:sldChg>
      <pc:sldChg chg="addSp delSp modSp mod setBg">
        <pc:chgData name="mehmet sait özdemir" userId="dce2c172-62e6-4d50-b888-93ec6715f647" providerId="ADAL" clId="{DF685196-6F11-4C88-934E-45D2FE345B46}" dt="2024-02-23T13:20:17.066" v="1456"/>
        <pc:sldMkLst>
          <pc:docMk/>
          <pc:sldMk cId="1951223664" sldId="818"/>
        </pc:sldMkLst>
        <pc:spChg chg="del">
          <ac:chgData name="mehmet sait özdemir" userId="dce2c172-62e6-4d50-b888-93ec6715f647" providerId="ADAL" clId="{DF685196-6F11-4C88-934E-45D2FE345B46}" dt="2024-02-23T13:20:16.624" v="1455" actId="478"/>
          <ac:spMkLst>
            <pc:docMk/>
            <pc:sldMk cId="1951223664" sldId="81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20:16.624" v="1455" actId="478"/>
          <ac:spMkLst>
            <pc:docMk/>
            <pc:sldMk cId="1951223664" sldId="81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20:17.066" v="1456"/>
          <ac:spMkLst>
            <pc:docMk/>
            <pc:sldMk cId="1951223664" sldId="818"/>
            <ac:spMk id="4" creationId="{64C01893-B529-CE77-2D6A-8DE1EDEC9F65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020215178" sldId="818"/>
        </pc:sldMkLst>
      </pc:sldChg>
      <pc:sldChg chg="addSp delSp modSp mod setBg">
        <pc:chgData name="mehmet sait özdemir" userId="dce2c172-62e6-4d50-b888-93ec6715f647" providerId="ADAL" clId="{DF685196-6F11-4C88-934E-45D2FE345B46}" dt="2024-02-23T13:20:22.227" v="1458"/>
        <pc:sldMkLst>
          <pc:docMk/>
          <pc:sldMk cId="1445980294" sldId="819"/>
        </pc:sldMkLst>
        <pc:spChg chg="del">
          <ac:chgData name="mehmet sait özdemir" userId="dce2c172-62e6-4d50-b888-93ec6715f647" providerId="ADAL" clId="{DF685196-6F11-4C88-934E-45D2FE345B46}" dt="2024-02-23T13:20:21.800" v="1457" actId="478"/>
          <ac:spMkLst>
            <pc:docMk/>
            <pc:sldMk cId="1445980294" sldId="81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20:21.800" v="1457" actId="478"/>
          <ac:spMkLst>
            <pc:docMk/>
            <pc:sldMk cId="1445980294" sldId="81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20:22.227" v="1458"/>
          <ac:spMkLst>
            <pc:docMk/>
            <pc:sldMk cId="1445980294" sldId="819"/>
            <ac:spMk id="4" creationId="{5EEF4616-FD28-1432-6958-C277A0F39038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448337006" sldId="819"/>
        </pc:sldMkLst>
      </pc:sldChg>
      <pc:sldChg chg="del setBg">
        <pc:chgData name="mehmet sait özdemir" userId="dce2c172-62e6-4d50-b888-93ec6715f647" providerId="ADAL" clId="{DF685196-6F11-4C88-934E-45D2FE345B46}" dt="2024-02-23T13:20:26.990" v="1459" actId="47"/>
        <pc:sldMkLst>
          <pc:docMk/>
          <pc:sldMk cId="3041353950" sldId="820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114598655" sldId="820"/>
        </pc:sldMkLst>
      </pc:sldChg>
      <pc:sldChg chg="del setBg">
        <pc:chgData name="mehmet sait özdemir" userId="dce2c172-62e6-4d50-b888-93ec6715f647" providerId="ADAL" clId="{DF685196-6F11-4C88-934E-45D2FE345B46}" dt="2024-02-23T13:20:26.990" v="1459" actId="47"/>
        <pc:sldMkLst>
          <pc:docMk/>
          <pc:sldMk cId="1436483261" sldId="821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508052605" sldId="821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025545992" sldId="822"/>
        </pc:sldMkLst>
      </pc:sldChg>
      <pc:sldChg chg="del setBg">
        <pc:chgData name="mehmet sait özdemir" userId="dce2c172-62e6-4d50-b888-93ec6715f647" providerId="ADAL" clId="{DF685196-6F11-4C88-934E-45D2FE345B46}" dt="2024-02-23T13:20:26.990" v="1459" actId="47"/>
        <pc:sldMkLst>
          <pc:docMk/>
          <pc:sldMk cId="2295634749" sldId="822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555765419" sldId="823"/>
        </pc:sldMkLst>
      </pc:sldChg>
      <pc:sldChg chg="del setBg">
        <pc:chgData name="mehmet sait özdemir" userId="dce2c172-62e6-4d50-b888-93ec6715f647" providerId="ADAL" clId="{DF685196-6F11-4C88-934E-45D2FE345B46}" dt="2024-02-23T13:20:26.990" v="1459" actId="47"/>
        <pc:sldMkLst>
          <pc:docMk/>
          <pc:sldMk cId="3778505025" sldId="823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01486014" sldId="824"/>
        </pc:sldMkLst>
      </pc:sldChg>
      <pc:sldChg chg="addSp delSp modSp mod setBg">
        <pc:chgData name="mehmet sait özdemir" userId="dce2c172-62e6-4d50-b888-93ec6715f647" providerId="ADAL" clId="{DF685196-6F11-4C88-934E-45D2FE345B46}" dt="2024-02-23T13:21:06.279" v="1463" actId="962"/>
        <pc:sldMkLst>
          <pc:docMk/>
          <pc:sldMk cId="4182925025" sldId="824"/>
        </pc:sldMkLst>
        <pc:spChg chg="del">
          <ac:chgData name="mehmet sait özdemir" userId="dce2c172-62e6-4d50-b888-93ec6715f647" providerId="ADAL" clId="{DF685196-6F11-4C88-934E-45D2FE345B46}" dt="2024-02-23T13:13:24.827" v="1315" actId="478"/>
          <ac:spMkLst>
            <pc:docMk/>
            <pc:sldMk cId="4182925025" sldId="824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3T13:13:23.504" v="1314" actId="478"/>
          <ac:spMkLst>
            <pc:docMk/>
            <pc:sldMk cId="4182925025" sldId="824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3T13:13:58.447" v="1345" actId="1036"/>
          <ac:spMkLst>
            <pc:docMk/>
            <pc:sldMk cId="4182925025" sldId="824"/>
            <ac:spMk id="4" creationId="{86A45E4A-2B50-5B4D-E701-3A0B8ACD1258}"/>
          </ac:spMkLst>
        </pc:spChg>
        <pc:spChg chg="add mod">
          <ac:chgData name="mehmet sait özdemir" userId="dce2c172-62e6-4d50-b888-93ec6715f647" providerId="ADAL" clId="{DF685196-6F11-4C88-934E-45D2FE345B46}" dt="2024-02-23T13:14:09.400" v="1369" actId="20577"/>
          <ac:spMkLst>
            <pc:docMk/>
            <pc:sldMk cId="4182925025" sldId="824"/>
            <ac:spMk id="6" creationId="{BCBD021A-DD7D-382E-48A1-9E722B1BB6A9}"/>
          </ac:spMkLst>
        </pc:spChg>
        <pc:picChg chg="del">
          <ac:chgData name="mehmet sait özdemir" userId="dce2c172-62e6-4d50-b888-93ec6715f647" providerId="ADAL" clId="{DF685196-6F11-4C88-934E-45D2FE345B46}" dt="2024-02-23T13:13:21.939" v="1313" actId="478"/>
          <ac:picMkLst>
            <pc:docMk/>
            <pc:sldMk cId="4182925025" sldId="824"/>
            <ac:picMk id="5" creationId="{5E24FD3C-8CCF-5192-BC94-4C79C28301E3}"/>
          </ac:picMkLst>
        </pc:picChg>
        <pc:picChg chg="add mod">
          <ac:chgData name="mehmet sait özdemir" userId="dce2c172-62e6-4d50-b888-93ec6715f647" providerId="ADAL" clId="{DF685196-6F11-4C88-934E-45D2FE345B46}" dt="2024-02-23T13:21:06.279" v="1463" actId="962"/>
          <ac:picMkLst>
            <pc:docMk/>
            <pc:sldMk cId="4182925025" sldId="824"/>
            <ac:picMk id="9" creationId="{329B0671-6FDE-DF23-9B0E-225878B3AFCC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4T02:29:22.637" v="1526" actId="1035"/>
        <pc:sldMkLst>
          <pc:docMk/>
          <pc:sldMk cId="2594999083" sldId="825"/>
        </pc:sldMkLst>
        <pc:spChg chg="add mod">
          <ac:chgData name="mehmet sait özdemir" userId="dce2c172-62e6-4d50-b888-93ec6715f647" providerId="ADAL" clId="{DF685196-6F11-4C88-934E-45D2FE345B46}" dt="2024-02-24T02:29:22.637" v="1526" actId="1035"/>
          <ac:spMkLst>
            <pc:docMk/>
            <pc:sldMk cId="2594999083" sldId="825"/>
            <ac:spMk id="2" creationId="{2C1FBF26-D142-FFFD-0111-A4F1EA9FC2CF}"/>
          </ac:spMkLst>
        </pc:spChg>
        <pc:spChg chg="del">
          <ac:chgData name="mehmet sait özdemir" userId="dce2c172-62e6-4d50-b888-93ec6715f647" providerId="ADAL" clId="{DF685196-6F11-4C88-934E-45D2FE345B46}" dt="2024-02-24T02:28:28.926" v="1468" actId="478"/>
          <ac:spMkLst>
            <pc:docMk/>
            <pc:sldMk cId="2594999083" sldId="825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28:28.926" v="1468" actId="478"/>
          <ac:spMkLst>
            <pc:docMk/>
            <pc:sldMk cId="2594999083" sldId="825"/>
            <ac:spMk id="6" creationId="{6F4B5F6F-E2A8-AF73-8511-C38685A35C69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624546720" sldId="825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853778835" sldId="826"/>
        </pc:sldMkLst>
      </pc:sldChg>
      <pc:sldChg chg="addSp delSp modSp mod setBg">
        <pc:chgData name="mehmet sait özdemir" userId="dce2c172-62e6-4d50-b888-93ec6715f647" providerId="ADAL" clId="{DF685196-6F11-4C88-934E-45D2FE345B46}" dt="2024-02-24T02:29:44.297" v="1529"/>
        <pc:sldMkLst>
          <pc:docMk/>
          <pc:sldMk cId="4045041764" sldId="826"/>
        </pc:sldMkLst>
        <pc:spChg chg="add mod">
          <ac:chgData name="mehmet sait özdemir" userId="dce2c172-62e6-4d50-b888-93ec6715f647" providerId="ADAL" clId="{DF685196-6F11-4C88-934E-45D2FE345B46}" dt="2024-02-24T02:29:36.839" v="1528"/>
          <ac:spMkLst>
            <pc:docMk/>
            <pc:sldMk cId="4045041764" sldId="826"/>
            <ac:spMk id="2" creationId="{6631C078-FAD9-C07A-C655-5186446D38A4}"/>
          </ac:spMkLst>
        </pc:spChg>
        <pc:spChg chg="del">
          <ac:chgData name="mehmet sait özdemir" userId="dce2c172-62e6-4d50-b888-93ec6715f647" providerId="ADAL" clId="{DF685196-6F11-4C88-934E-45D2FE345B46}" dt="2024-02-24T02:29:34.542" v="1527" actId="478"/>
          <ac:spMkLst>
            <pc:docMk/>
            <pc:sldMk cId="4045041764" sldId="826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29:34.542" v="1527" actId="478"/>
          <ac:spMkLst>
            <pc:docMk/>
            <pc:sldMk cId="4045041764" sldId="826"/>
            <ac:spMk id="6" creationId="{6F4B5F6F-E2A8-AF73-8511-C38685A35C69}"/>
          </ac:spMkLst>
        </pc:spChg>
        <pc:picChg chg="mod">
          <ac:chgData name="mehmet sait özdemir" userId="dce2c172-62e6-4d50-b888-93ec6715f647" providerId="ADAL" clId="{DF685196-6F11-4C88-934E-45D2FE345B46}" dt="2024-02-24T02:29:44.297" v="1529"/>
          <ac:picMkLst>
            <pc:docMk/>
            <pc:sldMk cId="4045041764" sldId="826"/>
            <ac:picMk id="3" creationId="{54771270-7170-D84A-619D-8052C24913D0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4T02:29:49.294" v="1531"/>
        <pc:sldMkLst>
          <pc:docMk/>
          <pc:sldMk cId="2509313208" sldId="827"/>
        </pc:sldMkLst>
        <pc:spChg chg="add mod">
          <ac:chgData name="mehmet sait özdemir" userId="dce2c172-62e6-4d50-b888-93ec6715f647" providerId="ADAL" clId="{DF685196-6F11-4C88-934E-45D2FE345B46}" dt="2024-02-24T02:29:49.294" v="1531"/>
          <ac:spMkLst>
            <pc:docMk/>
            <pc:sldMk cId="2509313208" sldId="827"/>
            <ac:spMk id="2" creationId="{339A9DB1-8711-F69C-B399-CD2BD7C033AA}"/>
          </ac:spMkLst>
        </pc:spChg>
        <pc:spChg chg="del">
          <ac:chgData name="mehmet sait özdemir" userId="dce2c172-62e6-4d50-b888-93ec6715f647" providerId="ADAL" clId="{DF685196-6F11-4C88-934E-45D2FE345B46}" dt="2024-02-24T02:29:48.873" v="1530" actId="478"/>
          <ac:spMkLst>
            <pc:docMk/>
            <pc:sldMk cId="2509313208" sldId="827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29:48.873" v="1530" actId="478"/>
          <ac:spMkLst>
            <pc:docMk/>
            <pc:sldMk cId="2509313208" sldId="827"/>
            <ac:spMk id="6" creationId="{6F4B5F6F-E2A8-AF73-8511-C38685A35C69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980477919" sldId="827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63942669" sldId="828"/>
        </pc:sldMkLst>
      </pc:sldChg>
      <pc:sldChg chg="addSp delSp modSp mod setBg">
        <pc:chgData name="mehmet sait özdemir" userId="dce2c172-62e6-4d50-b888-93ec6715f647" providerId="ADAL" clId="{DF685196-6F11-4C88-934E-45D2FE345B46}" dt="2024-02-24T02:29:53.343" v="1533"/>
        <pc:sldMkLst>
          <pc:docMk/>
          <pc:sldMk cId="1928064756" sldId="828"/>
        </pc:sldMkLst>
        <pc:spChg chg="add mod">
          <ac:chgData name="mehmet sait özdemir" userId="dce2c172-62e6-4d50-b888-93ec6715f647" providerId="ADAL" clId="{DF685196-6F11-4C88-934E-45D2FE345B46}" dt="2024-02-24T02:29:53.343" v="1533"/>
          <ac:spMkLst>
            <pc:docMk/>
            <pc:sldMk cId="1928064756" sldId="828"/>
            <ac:spMk id="2" creationId="{01FE7859-C82B-5483-4406-D40ABD84768A}"/>
          </ac:spMkLst>
        </pc:spChg>
        <pc:spChg chg="del">
          <ac:chgData name="mehmet sait özdemir" userId="dce2c172-62e6-4d50-b888-93ec6715f647" providerId="ADAL" clId="{DF685196-6F11-4C88-934E-45D2FE345B46}" dt="2024-02-24T02:29:52.491" v="1532" actId="478"/>
          <ac:spMkLst>
            <pc:docMk/>
            <pc:sldMk cId="1928064756" sldId="828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29:52.491" v="1532" actId="478"/>
          <ac:spMkLst>
            <pc:docMk/>
            <pc:sldMk cId="1928064756" sldId="828"/>
            <ac:spMk id="6" creationId="{6F4B5F6F-E2A8-AF73-8511-C38685A35C69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060466458" sldId="829"/>
        </pc:sldMkLst>
      </pc:sldChg>
      <pc:sldChg chg="addSp delSp modSp mod setBg">
        <pc:chgData name="mehmet sait özdemir" userId="dce2c172-62e6-4d50-b888-93ec6715f647" providerId="ADAL" clId="{DF685196-6F11-4C88-934E-45D2FE345B46}" dt="2024-02-24T02:30:08.657" v="1535"/>
        <pc:sldMkLst>
          <pc:docMk/>
          <pc:sldMk cId="3357763829" sldId="829"/>
        </pc:sldMkLst>
        <pc:spChg chg="add mod">
          <ac:chgData name="mehmet sait özdemir" userId="dce2c172-62e6-4d50-b888-93ec6715f647" providerId="ADAL" clId="{DF685196-6F11-4C88-934E-45D2FE345B46}" dt="2024-02-24T02:30:08.657" v="1535"/>
          <ac:spMkLst>
            <pc:docMk/>
            <pc:sldMk cId="3357763829" sldId="829"/>
            <ac:spMk id="3" creationId="{16AA2AD0-BCE5-63CF-8EDC-C8FDD7CECBBB}"/>
          </ac:spMkLst>
        </pc:spChg>
        <pc:spChg chg="del">
          <ac:chgData name="mehmet sait özdemir" userId="dce2c172-62e6-4d50-b888-93ec6715f647" providerId="ADAL" clId="{DF685196-6F11-4C88-934E-45D2FE345B46}" dt="2024-02-24T02:29:56.646" v="1534" actId="478"/>
          <ac:spMkLst>
            <pc:docMk/>
            <pc:sldMk cId="3357763829" sldId="829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29:56.646" v="1534" actId="478"/>
          <ac:spMkLst>
            <pc:docMk/>
            <pc:sldMk cId="3357763829" sldId="829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0:41.408" v="1536" actId="47"/>
        <pc:sldMkLst>
          <pc:docMk/>
          <pc:sldMk cId="1553294733" sldId="830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123645063" sldId="830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851395423" sldId="831"/>
        </pc:sldMkLst>
      </pc:sldChg>
      <pc:sldChg chg="del setBg">
        <pc:chgData name="mehmet sait özdemir" userId="dce2c172-62e6-4d50-b888-93ec6715f647" providerId="ADAL" clId="{DF685196-6F11-4C88-934E-45D2FE345B46}" dt="2024-02-24T02:30:41.408" v="1536" actId="47"/>
        <pc:sldMkLst>
          <pc:docMk/>
          <pc:sldMk cId="3554196841" sldId="831"/>
        </pc:sldMkLst>
      </pc:sldChg>
      <pc:sldChg chg="addSp delSp modSp mod setBg">
        <pc:chgData name="mehmet sait özdemir" userId="dce2c172-62e6-4d50-b888-93ec6715f647" providerId="ADAL" clId="{DF685196-6F11-4C88-934E-45D2FE345B46}" dt="2024-02-24T02:30:45.625" v="1538"/>
        <pc:sldMkLst>
          <pc:docMk/>
          <pc:sldMk cId="1656291062" sldId="832"/>
        </pc:sldMkLst>
        <pc:spChg chg="add mod">
          <ac:chgData name="mehmet sait özdemir" userId="dce2c172-62e6-4d50-b888-93ec6715f647" providerId="ADAL" clId="{DF685196-6F11-4C88-934E-45D2FE345B46}" dt="2024-02-24T02:30:45.625" v="1538"/>
          <ac:spMkLst>
            <pc:docMk/>
            <pc:sldMk cId="1656291062" sldId="832"/>
            <ac:spMk id="2" creationId="{F0C951B2-5678-576B-6630-92FE23F347ED}"/>
          </ac:spMkLst>
        </pc:spChg>
        <pc:spChg chg="del">
          <ac:chgData name="mehmet sait özdemir" userId="dce2c172-62e6-4d50-b888-93ec6715f647" providerId="ADAL" clId="{DF685196-6F11-4C88-934E-45D2FE345B46}" dt="2024-02-24T02:30:45.175" v="1537" actId="478"/>
          <ac:spMkLst>
            <pc:docMk/>
            <pc:sldMk cId="1656291062" sldId="832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0:45.175" v="1537" actId="478"/>
          <ac:spMkLst>
            <pc:docMk/>
            <pc:sldMk cId="1656291062" sldId="832"/>
            <ac:spMk id="6" creationId="{6F4B5F6F-E2A8-AF73-8511-C38685A35C69}"/>
          </ac:spMkLst>
        </pc:sp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005489183" sldId="832"/>
        </pc:sldMkLst>
      </pc:sldChg>
      <pc:sldChg chg="del setBg">
        <pc:chgData name="mehmet sait özdemir" userId="dce2c172-62e6-4d50-b888-93ec6715f647" providerId="ADAL" clId="{DF685196-6F11-4C88-934E-45D2FE345B46}" dt="2024-02-24T02:30:56.599" v="1539" actId="47"/>
        <pc:sldMkLst>
          <pc:docMk/>
          <pc:sldMk cId="976780970" sldId="833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074614696" sldId="833"/>
        </pc:sldMkLst>
      </pc:sldChg>
      <pc:sldChg chg="addSp delSp modSp mod setBg">
        <pc:chgData name="mehmet sait özdemir" userId="dce2c172-62e6-4d50-b888-93ec6715f647" providerId="ADAL" clId="{DF685196-6F11-4C88-934E-45D2FE345B46}" dt="2024-02-24T02:31:04.993" v="1542"/>
        <pc:sldMkLst>
          <pc:docMk/>
          <pc:sldMk cId="3101941540" sldId="834"/>
        </pc:sldMkLst>
        <pc:spChg chg="add mod">
          <ac:chgData name="mehmet sait özdemir" userId="dce2c172-62e6-4d50-b888-93ec6715f647" providerId="ADAL" clId="{DF685196-6F11-4C88-934E-45D2FE345B46}" dt="2024-02-24T02:31:00.415" v="1541"/>
          <ac:spMkLst>
            <pc:docMk/>
            <pc:sldMk cId="3101941540" sldId="834"/>
            <ac:spMk id="2" creationId="{4CF3DE45-7399-ED86-381B-E871BB62E00D}"/>
          </ac:spMkLst>
        </pc:spChg>
        <pc:spChg chg="del">
          <ac:chgData name="mehmet sait özdemir" userId="dce2c172-62e6-4d50-b888-93ec6715f647" providerId="ADAL" clId="{DF685196-6F11-4C88-934E-45D2FE345B46}" dt="2024-02-24T02:30:59.973" v="1540" actId="478"/>
          <ac:spMkLst>
            <pc:docMk/>
            <pc:sldMk cId="3101941540" sldId="834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0:59.973" v="1540" actId="478"/>
          <ac:spMkLst>
            <pc:docMk/>
            <pc:sldMk cId="3101941540" sldId="834"/>
            <ac:spMk id="6" creationId="{6F4B5F6F-E2A8-AF73-8511-C38685A35C69}"/>
          </ac:spMkLst>
        </pc:spChg>
        <pc:picChg chg="mod">
          <ac:chgData name="mehmet sait özdemir" userId="dce2c172-62e6-4d50-b888-93ec6715f647" providerId="ADAL" clId="{DF685196-6F11-4C88-934E-45D2FE345B46}" dt="2024-02-24T02:31:04.993" v="1542"/>
          <ac:picMkLst>
            <pc:docMk/>
            <pc:sldMk cId="3101941540" sldId="834"/>
            <ac:picMk id="3" creationId="{77487762-52A0-13A5-A01C-7E8600911B91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4218439484" sldId="834"/>
        </pc:sldMkLst>
      </pc:sldChg>
      <pc:sldChg chg="addSp delSp modSp mod setBg">
        <pc:chgData name="mehmet sait özdemir" userId="dce2c172-62e6-4d50-b888-93ec6715f647" providerId="ADAL" clId="{DF685196-6F11-4C88-934E-45D2FE345B46}" dt="2024-02-24T02:31:31.556" v="1545"/>
        <pc:sldMkLst>
          <pc:docMk/>
          <pc:sldMk cId="417655119" sldId="835"/>
        </pc:sldMkLst>
        <pc:spChg chg="add mod">
          <ac:chgData name="mehmet sait özdemir" userId="dce2c172-62e6-4d50-b888-93ec6715f647" providerId="ADAL" clId="{DF685196-6F11-4C88-934E-45D2FE345B46}" dt="2024-02-24T02:31:31.556" v="1545"/>
          <ac:spMkLst>
            <pc:docMk/>
            <pc:sldMk cId="417655119" sldId="835"/>
            <ac:spMk id="2" creationId="{288D211F-4616-0922-0159-C669E50BC7D4}"/>
          </ac:spMkLst>
        </pc:spChg>
        <pc:spChg chg="del">
          <ac:chgData name="mehmet sait özdemir" userId="dce2c172-62e6-4d50-b888-93ec6715f647" providerId="ADAL" clId="{DF685196-6F11-4C88-934E-45D2FE345B46}" dt="2024-02-24T02:31:31.177" v="1544" actId="478"/>
          <ac:spMkLst>
            <pc:docMk/>
            <pc:sldMk cId="417655119" sldId="835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1:31.177" v="1544" actId="478"/>
          <ac:spMkLst>
            <pc:docMk/>
            <pc:sldMk cId="417655119" sldId="835"/>
            <ac:spMk id="6" creationId="{6F4B5F6F-E2A8-AF73-8511-C38685A35C69}"/>
          </ac:spMkLst>
        </pc:spChg>
        <pc:picChg chg="mod">
          <ac:chgData name="mehmet sait özdemir" userId="dce2c172-62e6-4d50-b888-93ec6715f647" providerId="ADAL" clId="{DF685196-6F11-4C88-934E-45D2FE345B46}" dt="2024-02-24T02:31:28.031" v="1543"/>
          <ac:picMkLst>
            <pc:docMk/>
            <pc:sldMk cId="417655119" sldId="835"/>
            <ac:picMk id="3" creationId="{CDF9F647-C7AF-D5F6-95DA-CD94F295AB18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949856009" sldId="835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011211046" sldId="836"/>
        </pc:sldMkLst>
      </pc:sldChg>
      <pc:sldChg chg="del setBg">
        <pc:chgData name="mehmet sait özdemir" userId="dce2c172-62e6-4d50-b888-93ec6715f647" providerId="ADAL" clId="{DF685196-6F11-4C88-934E-45D2FE345B46}" dt="2024-02-24T02:32:21.480" v="1547" actId="47"/>
        <pc:sldMkLst>
          <pc:docMk/>
          <pc:sldMk cId="3562667069" sldId="836"/>
        </pc:sldMkLst>
      </pc:sldChg>
      <pc:sldChg chg="del setBg">
        <pc:chgData name="mehmet sait özdemir" userId="dce2c172-62e6-4d50-b888-93ec6715f647" providerId="ADAL" clId="{DF685196-6F11-4C88-934E-45D2FE345B46}" dt="2024-02-24T02:32:21.480" v="1547" actId="47"/>
        <pc:sldMkLst>
          <pc:docMk/>
          <pc:sldMk cId="1478850748" sldId="837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502386597" sldId="837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078690527" sldId="838"/>
        </pc:sldMkLst>
      </pc:sldChg>
      <pc:sldChg chg="addSp delSp modSp mod setBg">
        <pc:chgData name="mehmet sait özdemir" userId="dce2c172-62e6-4d50-b888-93ec6715f647" providerId="ADAL" clId="{DF685196-6F11-4C88-934E-45D2FE345B46}" dt="2024-02-24T02:33:25.076" v="1556"/>
        <pc:sldMkLst>
          <pc:docMk/>
          <pc:sldMk cId="4063292904" sldId="838"/>
        </pc:sldMkLst>
        <pc:spChg chg="del">
          <ac:chgData name="mehmet sait özdemir" userId="dce2c172-62e6-4d50-b888-93ec6715f647" providerId="ADAL" clId="{DF685196-6F11-4C88-934E-45D2FE345B46}" dt="2024-02-24T02:32:28.805" v="1548" actId="478"/>
          <ac:spMkLst>
            <pc:docMk/>
            <pc:sldMk cId="4063292904" sldId="838"/>
            <ac:spMk id="4" creationId="{916F466B-3427-49CD-A463-07D986BE6046}"/>
          </ac:spMkLst>
        </pc:spChg>
        <pc:spChg chg="add mod">
          <ac:chgData name="mehmet sait özdemir" userId="dce2c172-62e6-4d50-b888-93ec6715f647" providerId="ADAL" clId="{DF685196-6F11-4C88-934E-45D2FE345B46}" dt="2024-02-24T02:33:25.076" v="1556"/>
          <ac:spMkLst>
            <pc:docMk/>
            <pc:sldMk cId="4063292904" sldId="838"/>
            <ac:spMk id="5" creationId="{5781746A-ED56-3E8D-5CF7-4B3F2C488FEE}"/>
          </ac:spMkLst>
        </pc:spChg>
        <pc:spChg chg="del">
          <ac:chgData name="mehmet sait özdemir" userId="dce2c172-62e6-4d50-b888-93ec6715f647" providerId="ADAL" clId="{DF685196-6F11-4C88-934E-45D2FE345B46}" dt="2024-02-24T02:32:28.805" v="1548" actId="478"/>
          <ac:spMkLst>
            <pc:docMk/>
            <pc:sldMk cId="4063292904" sldId="838"/>
            <ac:spMk id="6" creationId="{6F4B5F6F-E2A8-AF73-8511-C38685A35C69}"/>
          </ac:spMkLst>
        </pc:spChg>
        <pc:picChg chg="add mod">
          <ac:chgData name="mehmet sait özdemir" userId="dce2c172-62e6-4d50-b888-93ec6715f647" providerId="ADAL" clId="{DF685196-6F11-4C88-934E-45D2FE345B46}" dt="2024-02-24T02:33:16.609" v="1555" actId="1076"/>
          <ac:picMkLst>
            <pc:docMk/>
            <pc:sldMk cId="4063292904" sldId="838"/>
            <ac:picMk id="2" creationId="{8B143985-2AA3-7AC8-02EB-CC563C1AE869}"/>
          </ac:picMkLst>
        </pc:picChg>
        <pc:picChg chg="mod modCrop">
          <ac:chgData name="mehmet sait özdemir" userId="dce2c172-62e6-4d50-b888-93ec6715f647" providerId="ADAL" clId="{DF685196-6F11-4C88-934E-45D2FE345B46}" dt="2024-02-24T02:32:56.862" v="1551" actId="732"/>
          <ac:picMkLst>
            <pc:docMk/>
            <pc:sldMk cId="4063292904" sldId="838"/>
            <ac:picMk id="3" creationId="{459442ED-9F0E-7691-CB36-41CEAAC180C5}"/>
          </ac:picMkLst>
        </pc:picChg>
        <pc:picChg chg="add mod">
          <ac:chgData name="mehmet sait özdemir" userId="dce2c172-62e6-4d50-b888-93ec6715f647" providerId="ADAL" clId="{DF685196-6F11-4C88-934E-45D2FE345B46}" dt="2024-02-24T02:33:16.609" v="1555" actId="1076"/>
          <ac:picMkLst>
            <pc:docMk/>
            <pc:sldMk cId="4063292904" sldId="838"/>
            <ac:picMk id="7" creationId="{551D928E-1C8A-0AE4-1DF9-8266D93CFDFD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89309589" sldId="839"/>
        </pc:sldMkLst>
      </pc:sldChg>
      <pc:sldChg chg="delSp modSp del mod setBg">
        <pc:chgData name="mehmet sait özdemir" userId="dce2c172-62e6-4d50-b888-93ec6715f647" providerId="ADAL" clId="{DF685196-6F11-4C88-934E-45D2FE345B46}" dt="2024-02-24T02:33:03.322" v="1552" actId="47"/>
        <pc:sldMkLst>
          <pc:docMk/>
          <pc:sldMk cId="362807835" sldId="839"/>
        </pc:sldMkLst>
        <pc:spChg chg="del mod">
          <ac:chgData name="mehmet sait özdemir" userId="dce2c172-62e6-4d50-b888-93ec6715f647" providerId="ADAL" clId="{DF685196-6F11-4C88-934E-45D2FE345B46}" dt="2024-02-24T02:32:33.920" v="1550" actId="478"/>
          <ac:spMkLst>
            <pc:docMk/>
            <pc:sldMk cId="362807835" sldId="839"/>
            <ac:spMk id="4" creationId="{916F466B-3427-49CD-A463-07D986BE6046}"/>
          </ac:spMkLst>
        </pc:spChg>
        <pc:spChg chg="del mod">
          <ac:chgData name="mehmet sait özdemir" userId="dce2c172-62e6-4d50-b888-93ec6715f647" providerId="ADAL" clId="{DF685196-6F11-4C88-934E-45D2FE345B46}" dt="2024-02-24T02:32:33.920" v="1550" actId="478"/>
          <ac:spMkLst>
            <pc:docMk/>
            <pc:sldMk cId="362807835" sldId="839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3:03.322" v="1552" actId="47"/>
        <pc:sldMkLst>
          <pc:docMk/>
          <pc:sldMk cId="459857808" sldId="840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565507550" sldId="840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655617196" sldId="841"/>
        </pc:sldMkLst>
      </pc:sldChg>
      <pc:sldChg chg="del setBg">
        <pc:chgData name="mehmet sait özdemir" userId="dce2c172-62e6-4d50-b888-93ec6715f647" providerId="ADAL" clId="{DF685196-6F11-4C88-934E-45D2FE345B46}" dt="2024-02-24T02:33:03.322" v="1552" actId="47"/>
        <pc:sldMkLst>
          <pc:docMk/>
          <pc:sldMk cId="1055967963" sldId="841"/>
        </pc:sldMkLst>
      </pc:sldChg>
      <pc:sldChg chg="delSp del mod setBg">
        <pc:chgData name="mehmet sait özdemir" userId="dce2c172-62e6-4d50-b888-93ec6715f647" providerId="ADAL" clId="{DF685196-6F11-4C88-934E-45D2FE345B46}" dt="2024-02-24T02:33:30.217" v="1557" actId="47"/>
        <pc:sldMkLst>
          <pc:docMk/>
          <pc:sldMk cId="1237835913" sldId="842"/>
        </pc:sldMkLst>
        <pc:picChg chg="del">
          <ac:chgData name="mehmet sait özdemir" userId="dce2c172-62e6-4d50-b888-93ec6715f647" providerId="ADAL" clId="{DF685196-6F11-4C88-934E-45D2FE345B46}" dt="2024-02-24T02:33:12.403" v="1553" actId="21"/>
          <ac:picMkLst>
            <pc:docMk/>
            <pc:sldMk cId="1237835913" sldId="842"/>
            <ac:picMk id="3" creationId="{8B143985-2AA3-7AC8-02EB-CC563C1AE869}"/>
          </ac:picMkLst>
        </pc:picChg>
        <pc:picChg chg="del">
          <ac:chgData name="mehmet sait özdemir" userId="dce2c172-62e6-4d50-b888-93ec6715f647" providerId="ADAL" clId="{DF685196-6F11-4C88-934E-45D2FE345B46}" dt="2024-02-24T02:33:12.403" v="1553" actId="21"/>
          <ac:picMkLst>
            <pc:docMk/>
            <pc:sldMk cId="1237835913" sldId="842"/>
            <ac:picMk id="7" creationId="{551D928E-1C8A-0AE4-1DF9-8266D93CFDFD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371771910" sldId="842"/>
        </pc:sldMkLst>
      </pc:sldChg>
      <pc:sldChg chg="del setBg">
        <pc:chgData name="mehmet sait özdemir" userId="dce2c172-62e6-4d50-b888-93ec6715f647" providerId="ADAL" clId="{DF685196-6F11-4C88-934E-45D2FE345B46}" dt="2024-02-24T02:33:30.217" v="1557" actId="47"/>
        <pc:sldMkLst>
          <pc:docMk/>
          <pc:sldMk cId="2267821312" sldId="843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659122932" sldId="843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397735060" sldId="844"/>
        </pc:sldMkLst>
      </pc:sldChg>
      <pc:sldChg chg="addSp delSp modSp mod setBg">
        <pc:chgData name="mehmet sait özdemir" userId="dce2c172-62e6-4d50-b888-93ec6715f647" providerId="ADAL" clId="{DF685196-6F11-4C88-934E-45D2FE345B46}" dt="2024-02-24T02:33:47.119" v="1560"/>
        <pc:sldMkLst>
          <pc:docMk/>
          <pc:sldMk cId="2027408826" sldId="844"/>
        </pc:sldMkLst>
        <pc:spChg chg="add mod">
          <ac:chgData name="mehmet sait özdemir" userId="dce2c172-62e6-4d50-b888-93ec6715f647" providerId="ADAL" clId="{DF685196-6F11-4C88-934E-45D2FE345B46}" dt="2024-02-24T02:33:42.783" v="1559"/>
          <ac:spMkLst>
            <pc:docMk/>
            <pc:sldMk cId="2027408826" sldId="844"/>
            <ac:spMk id="3" creationId="{C5144D2E-ADC8-EA82-2346-08EF44966C79}"/>
          </ac:spMkLst>
        </pc:spChg>
        <pc:spChg chg="del">
          <ac:chgData name="mehmet sait özdemir" userId="dce2c172-62e6-4d50-b888-93ec6715f647" providerId="ADAL" clId="{DF685196-6F11-4C88-934E-45D2FE345B46}" dt="2024-02-24T02:33:42.202" v="1558" actId="478"/>
          <ac:spMkLst>
            <pc:docMk/>
            <pc:sldMk cId="2027408826" sldId="844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3:42.202" v="1558" actId="478"/>
          <ac:spMkLst>
            <pc:docMk/>
            <pc:sldMk cId="2027408826" sldId="844"/>
            <ac:spMk id="6" creationId="{6F4B5F6F-E2A8-AF73-8511-C38685A35C69}"/>
          </ac:spMkLst>
        </pc:spChg>
        <pc:picChg chg="mod">
          <ac:chgData name="mehmet sait özdemir" userId="dce2c172-62e6-4d50-b888-93ec6715f647" providerId="ADAL" clId="{DF685196-6F11-4C88-934E-45D2FE345B46}" dt="2024-02-24T02:33:47.119" v="1560"/>
          <ac:picMkLst>
            <pc:docMk/>
            <pc:sldMk cId="2027408826" sldId="844"/>
            <ac:picMk id="5" creationId="{99611D4F-0481-0AAC-5F1B-0CDFDA755A06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543650239" sldId="845"/>
        </pc:sldMkLst>
      </pc:sldChg>
      <pc:sldChg chg="del setBg">
        <pc:chgData name="mehmet sait özdemir" userId="dce2c172-62e6-4d50-b888-93ec6715f647" providerId="ADAL" clId="{DF685196-6F11-4C88-934E-45D2FE345B46}" dt="2024-02-24T02:34:08.421" v="1561" actId="47"/>
        <pc:sldMkLst>
          <pc:docMk/>
          <pc:sldMk cId="3226488209" sldId="845"/>
        </pc:sldMkLst>
      </pc:sldChg>
      <pc:sldChg chg="addSp delSp modSp mod setBg">
        <pc:chgData name="mehmet sait özdemir" userId="dce2c172-62e6-4d50-b888-93ec6715f647" providerId="ADAL" clId="{DF685196-6F11-4C88-934E-45D2FE345B46}" dt="2024-02-24T02:34:18.334" v="1564"/>
        <pc:sldMkLst>
          <pc:docMk/>
          <pc:sldMk cId="376803492" sldId="846"/>
        </pc:sldMkLst>
        <pc:spChg chg="add mod">
          <ac:chgData name="mehmet sait özdemir" userId="dce2c172-62e6-4d50-b888-93ec6715f647" providerId="ADAL" clId="{DF685196-6F11-4C88-934E-45D2FE345B46}" dt="2024-02-24T02:34:13.638" v="1563"/>
          <ac:spMkLst>
            <pc:docMk/>
            <pc:sldMk cId="376803492" sldId="846"/>
            <ac:spMk id="2" creationId="{D60E12DF-CF72-7D45-9038-566C4D87D2C1}"/>
          </ac:spMkLst>
        </pc:spChg>
        <pc:spChg chg="del">
          <ac:chgData name="mehmet sait özdemir" userId="dce2c172-62e6-4d50-b888-93ec6715f647" providerId="ADAL" clId="{DF685196-6F11-4C88-934E-45D2FE345B46}" dt="2024-02-24T02:34:13.172" v="1562" actId="478"/>
          <ac:spMkLst>
            <pc:docMk/>
            <pc:sldMk cId="376803492" sldId="846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4:13.172" v="1562" actId="478"/>
          <ac:spMkLst>
            <pc:docMk/>
            <pc:sldMk cId="376803492" sldId="846"/>
            <ac:spMk id="6" creationId="{6F4B5F6F-E2A8-AF73-8511-C38685A35C69}"/>
          </ac:spMkLst>
        </pc:spChg>
        <pc:picChg chg="mod">
          <ac:chgData name="mehmet sait özdemir" userId="dce2c172-62e6-4d50-b888-93ec6715f647" providerId="ADAL" clId="{DF685196-6F11-4C88-934E-45D2FE345B46}" dt="2024-02-24T02:34:18.334" v="1564"/>
          <ac:picMkLst>
            <pc:docMk/>
            <pc:sldMk cId="376803492" sldId="846"/>
            <ac:picMk id="3" creationId="{A1E2C95D-4CA4-4BB7-67CE-B19B9A6B9A58}"/>
          </ac:picMkLst>
        </pc:picChg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243404210" sldId="846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639874974" sldId="847"/>
        </pc:sldMkLst>
      </pc:sldChg>
      <pc:sldChg chg="del setBg">
        <pc:chgData name="mehmet sait özdemir" userId="dce2c172-62e6-4d50-b888-93ec6715f647" providerId="ADAL" clId="{DF685196-6F11-4C88-934E-45D2FE345B46}" dt="2024-02-24T02:34:30.758" v="1565" actId="47"/>
        <pc:sldMkLst>
          <pc:docMk/>
          <pc:sldMk cId="3252791309" sldId="847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458823495" sldId="848"/>
        </pc:sldMkLst>
      </pc:sldChg>
      <pc:sldChg chg="del setBg">
        <pc:chgData name="mehmet sait özdemir" userId="dce2c172-62e6-4d50-b888-93ec6715f647" providerId="ADAL" clId="{DF685196-6F11-4C88-934E-45D2FE345B46}" dt="2024-02-24T02:34:30.758" v="1565" actId="47"/>
        <pc:sldMkLst>
          <pc:docMk/>
          <pc:sldMk cId="3777321035" sldId="848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1447110462" sldId="849"/>
        </pc:sldMkLst>
      </pc:sldChg>
      <pc:sldChg chg="del setBg">
        <pc:chgData name="mehmet sait özdemir" userId="dce2c172-62e6-4d50-b888-93ec6715f647" providerId="ADAL" clId="{DF685196-6F11-4C88-934E-45D2FE345B46}" dt="2024-02-24T02:34:30.758" v="1565" actId="47"/>
        <pc:sldMkLst>
          <pc:docMk/>
          <pc:sldMk cId="2924374682" sldId="849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540430027" sldId="850"/>
        </pc:sldMkLst>
      </pc:sldChg>
      <pc:sldChg chg="addSp delSp modSp mod setBg">
        <pc:chgData name="mehmet sait özdemir" userId="dce2c172-62e6-4d50-b888-93ec6715f647" providerId="ADAL" clId="{DF685196-6F11-4C88-934E-45D2FE345B46}" dt="2024-02-24T02:35:13.250" v="1572" actId="1076"/>
        <pc:sldMkLst>
          <pc:docMk/>
          <pc:sldMk cId="3405564560" sldId="850"/>
        </pc:sldMkLst>
        <pc:spChg chg="add mod">
          <ac:chgData name="mehmet sait özdemir" userId="dce2c172-62e6-4d50-b888-93ec6715f647" providerId="ADAL" clId="{DF685196-6F11-4C88-934E-45D2FE345B46}" dt="2024-02-24T02:34:46.683" v="1568"/>
          <ac:spMkLst>
            <pc:docMk/>
            <pc:sldMk cId="3405564560" sldId="850"/>
            <ac:spMk id="2" creationId="{C72A4654-4A1B-1964-F7C8-6B8782FDA0AC}"/>
          </ac:spMkLst>
        </pc:spChg>
        <pc:spChg chg="del">
          <ac:chgData name="mehmet sait özdemir" userId="dce2c172-62e6-4d50-b888-93ec6715f647" providerId="ADAL" clId="{DF685196-6F11-4C88-934E-45D2FE345B46}" dt="2024-02-24T02:34:46.287" v="1567" actId="478"/>
          <ac:spMkLst>
            <pc:docMk/>
            <pc:sldMk cId="3405564560" sldId="850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4:46.287" v="1567" actId="478"/>
          <ac:spMkLst>
            <pc:docMk/>
            <pc:sldMk cId="3405564560" sldId="850"/>
            <ac:spMk id="6" creationId="{6F4B5F6F-E2A8-AF73-8511-C38685A35C69}"/>
          </ac:spMkLst>
        </pc:spChg>
        <pc:picChg chg="mod modCrop">
          <ac:chgData name="mehmet sait özdemir" userId="dce2c172-62e6-4d50-b888-93ec6715f647" providerId="ADAL" clId="{DF685196-6F11-4C88-934E-45D2FE345B46}" dt="2024-02-24T02:34:43.084" v="1566" actId="732"/>
          <ac:picMkLst>
            <pc:docMk/>
            <pc:sldMk cId="3405564560" sldId="850"/>
            <ac:picMk id="3" creationId="{6536CF1C-A9AD-4335-A2C8-8FB188686007}"/>
          </ac:picMkLst>
        </pc:picChg>
        <pc:picChg chg="add mod">
          <ac:chgData name="mehmet sait özdemir" userId="dce2c172-62e6-4d50-b888-93ec6715f647" providerId="ADAL" clId="{DF685196-6F11-4C88-934E-45D2FE345B46}" dt="2024-02-24T02:35:13.250" v="1572" actId="1076"/>
          <ac:picMkLst>
            <pc:docMk/>
            <pc:sldMk cId="3405564560" sldId="850"/>
            <ac:picMk id="5" creationId="{E5214209-76EE-9D01-9C1F-B09B03818634}"/>
          </ac:picMkLst>
        </pc:picChg>
        <pc:picChg chg="add mod">
          <ac:chgData name="mehmet sait özdemir" userId="dce2c172-62e6-4d50-b888-93ec6715f647" providerId="ADAL" clId="{DF685196-6F11-4C88-934E-45D2FE345B46}" dt="2024-02-24T02:35:13.250" v="1572" actId="1076"/>
          <ac:picMkLst>
            <pc:docMk/>
            <pc:sldMk cId="3405564560" sldId="850"/>
            <ac:picMk id="7" creationId="{C44C1F5D-B111-842C-BFBF-6872A2DF703F}"/>
          </ac:picMkLst>
        </pc:picChg>
      </pc:sldChg>
      <pc:sldChg chg="del setBg">
        <pc:chgData name="mehmet sait özdemir" userId="dce2c172-62e6-4d50-b888-93ec6715f647" providerId="ADAL" clId="{DF685196-6F11-4C88-934E-45D2FE345B46}" dt="2024-02-24T02:34:56.128" v="1569" actId="47"/>
        <pc:sldMkLst>
          <pc:docMk/>
          <pc:sldMk cId="1328753899" sldId="851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124328258" sldId="851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345359166" sldId="852"/>
        </pc:sldMkLst>
      </pc:sldChg>
      <pc:sldChg chg="del setBg">
        <pc:chgData name="mehmet sait özdemir" userId="dce2c172-62e6-4d50-b888-93ec6715f647" providerId="ADAL" clId="{DF685196-6F11-4C88-934E-45D2FE345B46}" dt="2024-02-24T02:34:56.128" v="1569" actId="47"/>
        <pc:sldMkLst>
          <pc:docMk/>
          <pc:sldMk cId="1524689976" sldId="852"/>
        </pc:sldMkLst>
      </pc:sldChg>
      <pc:sldChg chg="add del setBg">
        <pc:chgData name="mehmet sait özdemir" userId="dce2c172-62e6-4d50-b888-93ec6715f647" providerId="ADAL" clId="{DF685196-6F11-4C88-934E-45D2FE345B46}" dt="2024-02-23T12:50:07.177" v="1160"/>
        <pc:sldMkLst>
          <pc:docMk/>
          <pc:sldMk cId="2927649690" sldId="853"/>
        </pc:sldMkLst>
      </pc:sldChg>
      <pc:sldChg chg="del setBg">
        <pc:chgData name="mehmet sait özdemir" userId="dce2c172-62e6-4d50-b888-93ec6715f647" providerId="ADAL" clId="{DF685196-6F11-4C88-934E-45D2FE345B46}" dt="2024-02-24T02:34:56.128" v="1569" actId="47"/>
        <pc:sldMkLst>
          <pc:docMk/>
          <pc:sldMk cId="3279326720" sldId="853"/>
        </pc:sldMkLst>
      </pc:sldChg>
      <pc:sldChg chg="delSp del mod setBg">
        <pc:chgData name="mehmet sait özdemir" userId="dce2c172-62e6-4d50-b888-93ec6715f647" providerId="ADAL" clId="{DF685196-6F11-4C88-934E-45D2FE345B46}" dt="2024-02-24T02:35:19.451" v="1573" actId="47"/>
        <pc:sldMkLst>
          <pc:docMk/>
          <pc:sldMk cId="2358992211" sldId="854"/>
        </pc:sldMkLst>
        <pc:picChg chg="del">
          <ac:chgData name="mehmet sait özdemir" userId="dce2c172-62e6-4d50-b888-93ec6715f647" providerId="ADAL" clId="{DF685196-6F11-4C88-934E-45D2FE345B46}" dt="2024-02-24T02:35:08.632" v="1570" actId="21"/>
          <ac:picMkLst>
            <pc:docMk/>
            <pc:sldMk cId="2358992211" sldId="854"/>
            <ac:picMk id="3" creationId="{E5214209-76EE-9D01-9C1F-B09B03818634}"/>
          </ac:picMkLst>
        </pc:picChg>
        <pc:picChg chg="del">
          <ac:chgData name="mehmet sait özdemir" userId="dce2c172-62e6-4d50-b888-93ec6715f647" providerId="ADAL" clId="{DF685196-6F11-4C88-934E-45D2FE345B46}" dt="2024-02-24T02:35:08.632" v="1570" actId="21"/>
          <ac:picMkLst>
            <pc:docMk/>
            <pc:sldMk cId="2358992211" sldId="854"/>
            <ac:picMk id="7" creationId="{C44C1F5D-B111-842C-BFBF-6872A2DF703F}"/>
          </ac:picMkLst>
        </pc:picChg>
      </pc:sldChg>
      <pc:sldChg chg="del setBg">
        <pc:chgData name="mehmet sait özdemir" userId="dce2c172-62e6-4d50-b888-93ec6715f647" providerId="ADAL" clId="{DF685196-6F11-4C88-934E-45D2FE345B46}" dt="2024-02-24T02:35:19.451" v="1573" actId="47"/>
        <pc:sldMkLst>
          <pc:docMk/>
          <pc:sldMk cId="939331121" sldId="855"/>
        </pc:sldMkLst>
      </pc:sldChg>
      <pc:sldChg chg="addSp delSp modSp mod setBg">
        <pc:chgData name="mehmet sait özdemir" userId="dce2c172-62e6-4d50-b888-93ec6715f647" providerId="ADAL" clId="{DF685196-6F11-4C88-934E-45D2FE345B46}" dt="2024-02-24T02:35:49.150" v="1578"/>
        <pc:sldMkLst>
          <pc:docMk/>
          <pc:sldMk cId="3871688796" sldId="856"/>
        </pc:sldMkLst>
        <pc:spChg chg="add mod">
          <ac:chgData name="mehmet sait özdemir" userId="dce2c172-62e6-4d50-b888-93ec6715f647" providerId="ADAL" clId="{DF685196-6F11-4C88-934E-45D2FE345B46}" dt="2024-02-24T02:35:49.150" v="1578"/>
          <ac:spMkLst>
            <pc:docMk/>
            <pc:sldMk cId="3871688796" sldId="856"/>
            <ac:spMk id="3" creationId="{44047B29-787A-2184-B51D-A5F43473380E}"/>
          </ac:spMkLst>
        </pc:spChg>
        <pc:spChg chg="del">
          <ac:chgData name="mehmet sait özdemir" userId="dce2c172-62e6-4d50-b888-93ec6715f647" providerId="ADAL" clId="{DF685196-6F11-4C88-934E-45D2FE345B46}" dt="2024-02-24T02:35:48.792" v="1577" actId="478"/>
          <ac:spMkLst>
            <pc:docMk/>
            <pc:sldMk cId="3871688796" sldId="856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5:48.792" v="1577" actId="478"/>
          <ac:spMkLst>
            <pc:docMk/>
            <pc:sldMk cId="3871688796" sldId="856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5:39.142" v="1574" actId="47"/>
        <pc:sldMkLst>
          <pc:docMk/>
          <pc:sldMk cId="1481552579" sldId="857"/>
        </pc:sldMkLst>
      </pc:sldChg>
      <pc:sldChg chg="del setBg">
        <pc:chgData name="mehmet sait özdemir" userId="dce2c172-62e6-4d50-b888-93ec6715f647" providerId="ADAL" clId="{DF685196-6F11-4C88-934E-45D2FE345B46}" dt="2024-02-24T02:35:39.142" v="1574" actId="47"/>
        <pc:sldMkLst>
          <pc:docMk/>
          <pc:sldMk cId="1034256023" sldId="858"/>
        </pc:sldMkLst>
      </pc:sldChg>
      <pc:sldChg chg="addSp delSp modSp mod setBg">
        <pc:chgData name="mehmet sait özdemir" userId="dce2c172-62e6-4d50-b888-93ec6715f647" providerId="ADAL" clId="{DF685196-6F11-4C88-934E-45D2FE345B46}" dt="2024-02-24T02:35:43.773" v="1576"/>
        <pc:sldMkLst>
          <pc:docMk/>
          <pc:sldMk cId="3530078324" sldId="859"/>
        </pc:sldMkLst>
        <pc:spChg chg="add mod">
          <ac:chgData name="mehmet sait özdemir" userId="dce2c172-62e6-4d50-b888-93ec6715f647" providerId="ADAL" clId="{DF685196-6F11-4C88-934E-45D2FE345B46}" dt="2024-02-24T02:35:43.773" v="1576"/>
          <ac:spMkLst>
            <pc:docMk/>
            <pc:sldMk cId="3530078324" sldId="859"/>
            <ac:spMk id="2" creationId="{AEB89C62-FC30-6C85-40FF-5450C1E5B366}"/>
          </ac:spMkLst>
        </pc:spChg>
        <pc:spChg chg="del">
          <ac:chgData name="mehmet sait özdemir" userId="dce2c172-62e6-4d50-b888-93ec6715f647" providerId="ADAL" clId="{DF685196-6F11-4C88-934E-45D2FE345B46}" dt="2024-02-24T02:35:43.234" v="1575" actId="478"/>
          <ac:spMkLst>
            <pc:docMk/>
            <pc:sldMk cId="3530078324" sldId="859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5:43.234" v="1575" actId="478"/>
          <ac:spMkLst>
            <pc:docMk/>
            <pc:sldMk cId="3530078324" sldId="859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5:59.568" v="1579" actId="47"/>
        <pc:sldMkLst>
          <pc:docMk/>
          <pc:sldMk cId="294563005" sldId="860"/>
        </pc:sldMkLst>
      </pc:sldChg>
      <pc:sldChg chg="del setBg">
        <pc:chgData name="mehmet sait özdemir" userId="dce2c172-62e6-4d50-b888-93ec6715f647" providerId="ADAL" clId="{DF685196-6F11-4C88-934E-45D2FE345B46}" dt="2024-02-24T02:35:59.568" v="1579" actId="47"/>
        <pc:sldMkLst>
          <pc:docMk/>
          <pc:sldMk cId="2109457434" sldId="861"/>
        </pc:sldMkLst>
      </pc:sldChg>
      <pc:sldChg chg="del setBg">
        <pc:chgData name="mehmet sait özdemir" userId="dce2c172-62e6-4d50-b888-93ec6715f647" providerId="ADAL" clId="{DF685196-6F11-4C88-934E-45D2FE345B46}" dt="2024-02-24T02:35:59.568" v="1579" actId="47"/>
        <pc:sldMkLst>
          <pc:docMk/>
          <pc:sldMk cId="1281910963" sldId="862"/>
        </pc:sldMkLst>
      </pc:sldChg>
      <pc:sldChg chg="del setBg">
        <pc:chgData name="mehmet sait özdemir" userId="dce2c172-62e6-4d50-b888-93ec6715f647" providerId="ADAL" clId="{DF685196-6F11-4C88-934E-45D2FE345B46}" dt="2024-02-24T02:35:59.568" v="1579" actId="47"/>
        <pc:sldMkLst>
          <pc:docMk/>
          <pc:sldMk cId="3889003388" sldId="863"/>
        </pc:sldMkLst>
      </pc:sldChg>
      <pc:sldChg chg="addSp delSp modSp mod setBg">
        <pc:chgData name="mehmet sait özdemir" userId="dce2c172-62e6-4d50-b888-93ec6715f647" providerId="ADAL" clId="{DF685196-6F11-4C88-934E-45D2FE345B46}" dt="2024-02-24T02:36:41.930" v="1586" actId="1076"/>
        <pc:sldMkLst>
          <pc:docMk/>
          <pc:sldMk cId="3087967024" sldId="864"/>
        </pc:sldMkLst>
        <pc:spChg chg="add mod">
          <ac:chgData name="mehmet sait özdemir" userId="dce2c172-62e6-4d50-b888-93ec6715f647" providerId="ADAL" clId="{DF685196-6F11-4C88-934E-45D2FE345B46}" dt="2024-02-24T02:36:24.611" v="1583"/>
          <ac:spMkLst>
            <pc:docMk/>
            <pc:sldMk cId="3087967024" sldId="864"/>
            <ac:spMk id="2" creationId="{60C7B214-7F1A-C6B7-172E-2DA2C7A66147}"/>
          </ac:spMkLst>
        </pc:spChg>
        <pc:spChg chg="del">
          <ac:chgData name="mehmet sait özdemir" userId="dce2c172-62e6-4d50-b888-93ec6715f647" providerId="ADAL" clId="{DF685196-6F11-4C88-934E-45D2FE345B46}" dt="2024-02-24T02:36:24.231" v="1582" actId="478"/>
          <ac:spMkLst>
            <pc:docMk/>
            <pc:sldMk cId="3087967024" sldId="864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6:22.842" v="1581" actId="478"/>
          <ac:spMkLst>
            <pc:docMk/>
            <pc:sldMk cId="3087967024" sldId="864"/>
            <ac:spMk id="6" creationId="{6F4B5F6F-E2A8-AF73-8511-C38685A35C69}"/>
          </ac:spMkLst>
        </pc:spChg>
        <pc:picChg chg="mod modCrop">
          <ac:chgData name="mehmet sait özdemir" userId="dce2c172-62e6-4d50-b888-93ec6715f647" providerId="ADAL" clId="{DF685196-6F11-4C88-934E-45D2FE345B46}" dt="2024-02-24T02:36:20.007" v="1580" actId="732"/>
          <ac:picMkLst>
            <pc:docMk/>
            <pc:sldMk cId="3087967024" sldId="864"/>
            <ac:picMk id="3" creationId="{C1868413-1E44-039A-E039-544D5BEBF54C}"/>
          </ac:picMkLst>
        </pc:picChg>
        <pc:picChg chg="add mod">
          <ac:chgData name="mehmet sait özdemir" userId="dce2c172-62e6-4d50-b888-93ec6715f647" providerId="ADAL" clId="{DF685196-6F11-4C88-934E-45D2FE345B46}" dt="2024-02-24T02:36:41.930" v="1586" actId="1076"/>
          <ac:picMkLst>
            <pc:docMk/>
            <pc:sldMk cId="3087967024" sldId="864"/>
            <ac:picMk id="5" creationId="{4C65DF81-9E24-E9BA-7229-37971EAB7A53}"/>
          </ac:picMkLst>
        </pc:picChg>
      </pc:sldChg>
      <pc:sldChg chg="del setBg">
        <pc:chgData name="mehmet sait özdemir" userId="dce2c172-62e6-4d50-b888-93ec6715f647" providerId="ADAL" clId="{DF685196-6F11-4C88-934E-45D2FE345B46}" dt="2024-02-24T02:36:32.779" v="1584" actId="47"/>
        <pc:sldMkLst>
          <pc:docMk/>
          <pc:sldMk cId="497505797" sldId="865"/>
        </pc:sldMkLst>
      </pc:sldChg>
      <pc:sldChg chg="del setBg">
        <pc:chgData name="mehmet sait özdemir" userId="dce2c172-62e6-4d50-b888-93ec6715f647" providerId="ADAL" clId="{DF685196-6F11-4C88-934E-45D2FE345B46}" dt="2024-02-24T02:36:32.779" v="1584" actId="47"/>
        <pc:sldMkLst>
          <pc:docMk/>
          <pc:sldMk cId="2936810319" sldId="866"/>
        </pc:sldMkLst>
      </pc:sldChg>
      <pc:sldChg chg="del setBg">
        <pc:chgData name="mehmet sait özdemir" userId="dce2c172-62e6-4d50-b888-93ec6715f647" providerId="ADAL" clId="{DF685196-6F11-4C88-934E-45D2FE345B46}" dt="2024-02-24T02:36:32.779" v="1584" actId="47"/>
        <pc:sldMkLst>
          <pc:docMk/>
          <pc:sldMk cId="1862518095" sldId="867"/>
        </pc:sldMkLst>
      </pc:sldChg>
      <pc:sldChg chg="del setBg">
        <pc:chgData name="mehmet sait özdemir" userId="dce2c172-62e6-4d50-b888-93ec6715f647" providerId="ADAL" clId="{DF685196-6F11-4C88-934E-45D2FE345B46}" dt="2024-02-24T02:36:48.909" v="1587" actId="47"/>
        <pc:sldMkLst>
          <pc:docMk/>
          <pc:sldMk cId="1623856716" sldId="868"/>
        </pc:sldMkLst>
      </pc:sldChg>
      <pc:sldChg chg="addSp delSp modSp mod setBg">
        <pc:chgData name="mehmet sait özdemir" userId="dce2c172-62e6-4d50-b888-93ec6715f647" providerId="ADAL" clId="{DF685196-6F11-4C88-934E-45D2FE345B46}" dt="2024-02-24T02:36:52.712" v="1589"/>
        <pc:sldMkLst>
          <pc:docMk/>
          <pc:sldMk cId="4050289507" sldId="869"/>
        </pc:sldMkLst>
        <pc:spChg chg="add mod">
          <ac:chgData name="mehmet sait özdemir" userId="dce2c172-62e6-4d50-b888-93ec6715f647" providerId="ADAL" clId="{DF685196-6F11-4C88-934E-45D2FE345B46}" dt="2024-02-24T02:36:52.712" v="1589"/>
          <ac:spMkLst>
            <pc:docMk/>
            <pc:sldMk cId="4050289507" sldId="869"/>
            <ac:spMk id="2" creationId="{44456923-D36C-2FE8-2ACB-81EBFD0F4692}"/>
          </ac:spMkLst>
        </pc:spChg>
        <pc:spChg chg="del">
          <ac:chgData name="mehmet sait özdemir" userId="dce2c172-62e6-4d50-b888-93ec6715f647" providerId="ADAL" clId="{DF685196-6F11-4C88-934E-45D2FE345B46}" dt="2024-02-24T02:36:52.317" v="1588" actId="478"/>
          <ac:spMkLst>
            <pc:docMk/>
            <pc:sldMk cId="4050289507" sldId="869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6:52.317" v="1588" actId="478"/>
          <ac:spMkLst>
            <pc:docMk/>
            <pc:sldMk cId="4050289507" sldId="869"/>
            <ac:spMk id="6" creationId="{6F4B5F6F-E2A8-AF73-8511-C38685A35C69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37:04.015" v="1591"/>
        <pc:sldMkLst>
          <pc:docMk/>
          <pc:sldMk cId="882583529" sldId="870"/>
        </pc:sldMkLst>
        <pc:spChg chg="add mod">
          <ac:chgData name="mehmet sait özdemir" userId="dce2c172-62e6-4d50-b888-93ec6715f647" providerId="ADAL" clId="{DF685196-6F11-4C88-934E-45D2FE345B46}" dt="2024-02-24T02:37:04.015" v="1591"/>
          <ac:spMkLst>
            <pc:docMk/>
            <pc:sldMk cId="882583529" sldId="870"/>
            <ac:spMk id="2" creationId="{01B19D35-B438-DA8E-3123-D0E8650DE13A}"/>
          </ac:spMkLst>
        </pc:spChg>
        <pc:spChg chg="del">
          <ac:chgData name="mehmet sait özdemir" userId="dce2c172-62e6-4d50-b888-93ec6715f647" providerId="ADAL" clId="{DF685196-6F11-4C88-934E-45D2FE345B46}" dt="2024-02-24T02:37:03.592" v="1590" actId="478"/>
          <ac:spMkLst>
            <pc:docMk/>
            <pc:sldMk cId="882583529" sldId="870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7:03.592" v="1590" actId="478"/>
          <ac:spMkLst>
            <pc:docMk/>
            <pc:sldMk cId="882583529" sldId="870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7:08.626" v="1592" actId="47"/>
        <pc:sldMkLst>
          <pc:docMk/>
          <pc:sldMk cId="2234175459" sldId="871"/>
        </pc:sldMkLst>
      </pc:sldChg>
      <pc:sldChg chg="del setBg">
        <pc:chgData name="mehmet sait özdemir" userId="dce2c172-62e6-4d50-b888-93ec6715f647" providerId="ADAL" clId="{DF685196-6F11-4C88-934E-45D2FE345B46}" dt="2024-02-24T02:37:08.626" v="1592" actId="47"/>
        <pc:sldMkLst>
          <pc:docMk/>
          <pc:sldMk cId="434417101" sldId="872"/>
        </pc:sldMkLst>
      </pc:sldChg>
      <pc:sldChg chg="addSp delSp modSp mod setBg">
        <pc:chgData name="mehmet sait özdemir" userId="dce2c172-62e6-4d50-b888-93ec6715f647" providerId="ADAL" clId="{DF685196-6F11-4C88-934E-45D2FE345B46}" dt="2024-02-24T02:37:33.266" v="1598" actId="1076"/>
        <pc:sldMkLst>
          <pc:docMk/>
          <pc:sldMk cId="1869175865" sldId="873"/>
        </pc:sldMkLst>
        <pc:spChg chg="add mod">
          <ac:chgData name="mehmet sait özdemir" userId="dce2c172-62e6-4d50-b888-93ec6715f647" providerId="ADAL" clId="{DF685196-6F11-4C88-934E-45D2FE345B46}" dt="2024-02-24T02:37:24.124" v="1595"/>
          <ac:spMkLst>
            <pc:docMk/>
            <pc:sldMk cId="1869175865" sldId="873"/>
            <ac:spMk id="2" creationId="{61E1B158-471A-3DA0-BFDB-465699733B78}"/>
          </ac:spMkLst>
        </pc:spChg>
        <pc:spChg chg="del">
          <ac:chgData name="mehmet sait özdemir" userId="dce2c172-62e6-4d50-b888-93ec6715f647" providerId="ADAL" clId="{DF685196-6F11-4C88-934E-45D2FE345B46}" dt="2024-02-24T02:37:23.735" v="1594" actId="478"/>
          <ac:spMkLst>
            <pc:docMk/>
            <pc:sldMk cId="1869175865" sldId="873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7:23.735" v="1594" actId="478"/>
          <ac:spMkLst>
            <pc:docMk/>
            <pc:sldMk cId="1869175865" sldId="873"/>
            <ac:spMk id="6" creationId="{6F4B5F6F-E2A8-AF73-8511-C38685A35C69}"/>
          </ac:spMkLst>
        </pc:spChg>
        <pc:picChg chg="mod modCrop">
          <ac:chgData name="mehmet sait özdemir" userId="dce2c172-62e6-4d50-b888-93ec6715f647" providerId="ADAL" clId="{DF685196-6F11-4C88-934E-45D2FE345B46}" dt="2024-02-24T02:37:21.417" v="1593" actId="732"/>
          <ac:picMkLst>
            <pc:docMk/>
            <pc:sldMk cId="1869175865" sldId="873"/>
            <ac:picMk id="3" creationId="{F844318D-4210-B864-1EFF-0355FB42EA25}"/>
          </ac:picMkLst>
        </pc:picChg>
        <pc:picChg chg="add mod">
          <ac:chgData name="mehmet sait özdemir" userId="dce2c172-62e6-4d50-b888-93ec6715f647" providerId="ADAL" clId="{DF685196-6F11-4C88-934E-45D2FE345B46}" dt="2024-02-24T02:37:33.266" v="1598" actId="1076"/>
          <ac:picMkLst>
            <pc:docMk/>
            <pc:sldMk cId="1869175865" sldId="873"/>
            <ac:picMk id="5" creationId="{B6A0A159-277E-AF82-AF16-439DF154CA05}"/>
          </ac:picMkLst>
        </pc:picChg>
      </pc:sldChg>
      <pc:sldChg chg="delSp del mod setBg">
        <pc:chgData name="mehmet sait özdemir" userId="dce2c172-62e6-4d50-b888-93ec6715f647" providerId="ADAL" clId="{DF685196-6F11-4C88-934E-45D2FE345B46}" dt="2024-02-24T02:37:37.514" v="1599" actId="47"/>
        <pc:sldMkLst>
          <pc:docMk/>
          <pc:sldMk cId="1587604825" sldId="874"/>
        </pc:sldMkLst>
        <pc:picChg chg="del">
          <ac:chgData name="mehmet sait özdemir" userId="dce2c172-62e6-4d50-b888-93ec6715f647" providerId="ADAL" clId="{DF685196-6F11-4C88-934E-45D2FE345B46}" dt="2024-02-24T02:37:29.722" v="1596" actId="21"/>
          <ac:picMkLst>
            <pc:docMk/>
            <pc:sldMk cId="1587604825" sldId="874"/>
            <ac:picMk id="3" creationId="{B6A0A159-277E-AF82-AF16-439DF154CA05}"/>
          </ac:picMkLst>
        </pc:picChg>
      </pc:sldChg>
      <pc:sldChg chg="addSp delSp modSp del mod setBg">
        <pc:chgData name="mehmet sait özdemir" userId="dce2c172-62e6-4d50-b888-93ec6715f647" providerId="ADAL" clId="{DF685196-6F11-4C88-934E-45D2FE345B46}" dt="2024-02-24T02:37:50.345" v="1602" actId="47"/>
        <pc:sldMkLst>
          <pc:docMk/>
          <pc:sldMk cId="2508213722" sldId="875"/>
        </pc:sldMkLst>
        <pc:spChg chg="add mod">
          <ac:chgData name="mehmet sait özdemir" userId="dce2c172-62e6-4d50-b888-93ec6715f647" providerId="ADAL" clId="{DF685196-6F11-4C88-934E-45D2FE345B46}" dt="2024-02-24T02:37:44.606" v="1601"/>
          <ac:spMkLst>
            <pc:docMk/>
            <pc:sldMk cId="2508213722" sldId="875"/>
            <ac:spMk id="2" creationId="{A5BD9AE5-FC6A-1819-6B5D-2239516480C0}"/>
          </ac:spMkLst>
        </pc:spChg>
        <pc:spChg chg="del">
          <ac:chgData name="mehmet sait özdemir" userId="dce2c172-62e6-4d50-b888-93ec6715f647" providerId="ADAL" clId="{DF685196-6F11-4C88-934E-45D2FE345B46}" dt="2024-02-24T02:37:43.730" v="1600" actId="478"/>
          <ac:spMkLst>
            <pc:docMk/>
            <pc:sldMk cId="2508213722" sldId="875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7:43.730" v="1600" actId="478"/>
          <ac:spMkLst>
            <pc:docMk/>
            <pc:sldMk cId="2508213722" sldId="875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7:55.503" v="1603" actId="47"/>
        <pc:sldMkLst>
          <pc:docMk/>
          <pc:sldMk cId="1664780159" sldId="876"/>
        </pc:sldMkLst>
      </pc:sldChg>
      <pc:sldChg chg="del setBg">
        <pc:chgData name="mehmet sait özdemir" userId="dce2c172-62e6-4d50-b888-93ec6715f647" providerId="ADAL" clId="{DF685196-6F11-4C88-934E-45D2FE345B46}" dt="2024-02-24T02:37:55.503" v="1603" actId="47"/>
        <pc:sldMkLst>
          <pc:docMk/>
          <pc:sldMk cId="2129162116" sldId="877"/>
        </pc:sldMkLst>
      </pc:sldChg>
      <pc:sldChg chg="addSp delSp modSp mod setBg">
        <pc:chgData name="mehmet sait özdemir" userId="dce2c172-62e6-4d50-b888-93ec6715f647" providerId="ADAL" clId="{DF685196-6F11-4C88-934E-45D2FE345B46}" dt="2024-02-24T02:38:17.854" v="1609" actId="1076"/>
        <pc:sldMkLst>
          <pc:docMk/>
          <pc:sldMk cId="1001935826" sldId="878"/>
        </pc:sldMkLst>
        <pc:spChg chg="add mod">
          <ac:chgData name="mehmet sait özdemir" userId="dce2c172-62e6-4d50-b888-93ec6715f647" providerId="ADAL" clId="{DF685196-6F11-4C88-934E-45D2FE345B46}" dt="2024-02-24T02:38:09.582" v="1606"/>
          <ac:spMkLst>
            <pc:docMk/>
            <pc:sldMk cId="1001935826" sldId="878"/>
            <ac:spMk id="2" creationId="{82B4F2E3-4A0A-360B-4A2B-066063A9D032}"/>
          </ac:spMkLst>
        </pc:spChg>
        <pc:spChg chg="del">
          <ac:chgData name="mehmet sait özdemir" userId="dce2c172-62e6-4d50-b888-93ec6715f647" providerId="ADAL" clId="{DF685196-6F11-4C88-934E-45D2FE345B46}" dt="2024-02-24T02:38:08.889" v="1605" actId="478"/>
          <ac:spMkLst>
            <pc:docMk/>
            <pc:sldMk cId="1001935826" sldId="878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8:08.889" v="1605" actId="478"/>
          <ac:spMkLst>
            <pc:docMk/>
            <pc:sldMk cId="1001935826" sldId="878"/>
            <ac:spMk id="6" creationId="{6F4B5F6F-E2A8-AF73-8511-C38685A35C69}"/>
          </ac:spMkLst>
        </pc:spChg>
        <pc:picChg chg="mod modCrop">
          <ac:chgData name="mehmet sait özdemir" userId="dce2c172-62e6-4d50-b888-93ec6715f647" providerId="ADAL" clId="{DF685196-6F11-4C88-934E-45D2FE345B46}" dt="2024-02-24T02:38:06.454" v="1604" actId="732"/>
          <ac:picMkLst>
            <pc:docMk/>
            <pc:sldMk cId="1001935826" sldId="878"/>
            <ac:picMk id="3" creationId="{0A064FAE-1C4A-24F2-71C5-CDAE5A216C70}"/>
          </ac:picMkLst>
        </pc:picChg>
        <pc:picChg chg="add mod">
          <ac:chgData name="mehmet sait özdemir" userId="dce2c172-62e6-4d50-b888-93ec6715f647" providerId="ADAL" clId="{DF685196-6F11-4C88-934E-45D2FE345B46}" dt="2024-02-24T02:38:17.854" v="1609" actId="1076"/>
          <ac:picMkLst>
            <pc:docMk/>
            <pc:sldMk cId="1001935826" sldId="878"/>
            <ac:picMk id="5" creationId="{25D43C91-A016-AE00-A90D-62B5809016B1}"/>
          </ac:picMkLst>
        </pc:picChg>
      </pc:sldChg>
      <pc:sldChg chg="delSp del mod setBg">
        <pc:chgData name="mehmet sait özdemir" userId="dce2c172-62e6-4d50-b888-93ec6715f647" providerId="ADAL" clId="{DF685196-6F11-4C88-934E-45D2FE345B46}" dt="2024-02-24T02:38:22.574" v="1610" actId="47"/>
        <pc:sldMkLst>
          <pc:docMk/>
          <pc:sldMk cId="152941827" sldId="879"/>
        </pc:sldMkLst>
        <pc:picChg chg="del">
          <ac:chgData name="mehmet sait özdemir" userId="dce2c172-62e6-4d50-b888-93ec6715f647" providerId="ADAL" clId="{DF685196-6F11-4C88-934E-45D2FE345B46}" dt="2024-02-24T02:38:14.378" v="1607" actId="21"/>
          <ac:picMkLst>
            <pc:docMk/>
            <pc:sldMk cId="152941827" sldId="879"/>
            <ac:picMk id="3" creationId="{25D43C91-A016-AE00-A90D-62B5809016B1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4T02:38:39.176" v="1612"/>
        <pc:sldMkLst>
          <pc:docMk/>
          <pc:sldMk cId="850840887" sldId="880"/>
        </pc:sldMkLst>
        <pc:spChg chg="add mod">
          <ac:chgData name="mehmet sait özdemir" userId="dce2c172-62e6-4d50-b888-93ec6715f647" providerId="ADAL" clId="{DF685196-6F11-4C88-934E-45D2FE345B46}" dt="2024-02-24T02:38:39.176" v="1612"/>
          <ac:spMkLst>
            <pc:docMk/>
            <pc:sldMk cId="850840887" sldId="880"/>
            <ac:spMk id="2" creationId="{C8EF19F3-CB42-1023-30DA-520F5A90ECF5}"/>
          </ac:spMkLst>
        </pc:spChg>
        <pc:spChg chg="del">
          <ac:chgData name="mehmet sait özdemir" userId="dce2c172-62e6-4d50-b888-93ec6715f647" providerId="ADAL" clId="{DF685196-6F11-4C88-934E-45D2FE345B46}" dt="2024-02-24T02:38:38.742" v="1611" actId="478"/>
          <ac:spMkLst>
            <pc:docMk/>
            <pc:sldMk cId="850840887" sldId="880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8:38.742" v="1611" actId="478"/>
          <ac:spMkLst>
            <pc:docMk/>
            <pc:sldMk cId="850840887" sldId="880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8:43.808" v="1613" actId="47"/>
        <pc:sldMkLst>
          <pc:docMk/>
          <pc:sldMk cId="2763153648" sldId="881"/>
        </pc:sldMkLst>
      </pc:sldChg>
      <pc:sldChg chg="del setBg">
        <pc:chgData name="mehmet sait özdemir" userId="dce2c172-62e6-4d50-b888-93ec6715f647" providerId="ADAL" clId="{DF685196-6F11-4C88-934E-45D2FE345B46}" dt="2024-02-24T02:38:47.344" v="1614" actId="47"/>
        <pc:sldMkLst>
          <pc:docMk/>
          <pc:sldMk cId="3254657659" sldId="882"/>
        </pc:sldMkLst>
      </pc:sldChg>
      <pc:sldChg chg="addSp delSp modSp mod setBg">
        <pc:chgData name="mehmet sait özdemir" userId="dce2c172-62e6-4d50-b888-93ec6715f647" providerId="ADAL" clId="{DF685196-6F11-4C88-934E-45D2FE345B46}" dt="2024-02-24T02:39:13.834" v="1622"/>
        <pc:sldMkLst>
          <pc:docMk/>
          <pc:sldMk cId="685275734" sldId="883"/>
        </pc:sldMkLst>
        <pc:spChg chg="add mod">
          <ac:chgData name="mehmet sait özdemir" userId="dce2c172-62e6-4d50-b888-93ec6715f647" providerId="ADAL" clId="{DF685196-6F11-4C88-934E-45D2FE345B46}" dt="2024-02-24T02:38:58.234" v="1617"/>
          <ac:spMkLst>
            <pc:docMk/>
            <pc:sldMk cId="685275734" sldId="883"/>
            <ac:spMk id="2" creationId="{3D0DBB03-7C70-26C9-B60B-3CAAC0C57F39}"/>
          </ac:spMkLst>
        </pc:spChg>
        <pc:spChg chg="del">
          <ac:chgData name="mehmet sait özdemir" userId="dce2c172-62e6-4d50-b888-93ec6715f647" providerId="ADAL" clId="{DF685196-6F11-4C88-934E-45D2FE345B46}" dt="2024-02-24T02:38:57.811" v="1616" actId="478"/>
          <ac:spMkLst>
            <pc:docMk/>
            <pc:sldMk cId="685275734" sldId="883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8:57.811" v="1616" actId="478"/>
          <ac:spMkLst>
            <pc:docMk/>
            <pc:sldMk cId="685275734" sldId="883"/>
            <ac:spMk id="6" creationId="{6F4B5F6F-E2A8-AF73-8511-C38685A35C69}"/>
          </ac:spMkLst>
        </pc:spChg>
        <pc:picChg chg="mod modCrop">
          <ac:chgData name="mehmet sait özdemir" userId="dce2c172-62e6-4d50-b888-93ec6715f647" providerId="ADAL" clId="{DF685196-6F11-4C88-934E-45D2FE345B46}" dt="2024-02-24T02:38:55.510" v="1615" actId="732"/>
          <ac:picMkLst>
            <pc:docMk/>
            <pc:sldMk cId="685275734" sldId="883"/>
            <ac:picMk id="3" creationId="{083E0037-7D66-2FF1-46EF-B07F12C9C083}"/>
          </ac:picMkLst>
        </pc:picChg>
        <pc:picChg chg="add mod">
          <ac:chgData name="mehmet sait özdemir" userId="dce2c172-62e6-4d50-b888-93ec6715f647" providerId="ADAL" clId="{DF685196-6F11-4C88-934E-45D2FE345B46}" dt="2024-02-24T02:39:13.834" v="1622"/>
          <ac:picMkLst>
            <pc:docMk/>
            <pc:sldMk cId="685275734" sldId="883"/>
            <ac:picMk id="5" creationId="{BB0945A4-8526-A8CA-B1C7-F1D7FBD5B482}"/>
          </ac:picMkLst>
        </pc:picChg>
      </pc:sldChg>
      <pc:sldChg chg="del setBg">
        <pc:chgData name="mehmet sait özdemir" userId="dce2c172-62e6-4d50-b888-93ec6715f647" providerId="ADAL" clId="{DF685196-6F11-4C88-934E-45D2FE345B46}" dt="2024-02-24T02:39:01.729" v="1618" actId="47"/>
        <pc:sldMkLst>
          <pc:docMk/>
          <pc:sldMk cId="100395027" sldId="884"/>
        </pc:sldMkLst>
      </pc:sldChg>
      <pc:sldChg chg="delSp del mod setBg">
        <pc:chgData name="mehmet sait özdemir" userId="dce2c172-62e6-4d50-b888-93ec6715f647" providerId="ADAL" clId="{DF685196-6F11-4C88-934E-45D2FE345B46}" dt="2024-02-24T02:39:19.876" v="1623" actId="47"/>
        <pc:sldMkLst>
          <pc:docMk/>
          <pc:sldMk cId="3971503050" sldId="885"/>
        </pc:sldMkLst>
        <pc:picChg chg="del">
          <ac:chgData name="mehmet sait özdemir" userId="dce2c172-62e6-4d50-b888-93ec6715f647" providerId="ADAL" clId="{DF685196-6F11-4C88-934E-45D2FE345B46}" dt="2024-02-24T02:39:04.611" v="1619" actId="21"/>
          <ac:picMkLst>
            <pc:docMk/>
            <pc:sldMk cId="3971503050" sldId="885"/>
            <ac:picMk id="3" creationId="{BB0945A4-8526-A8CA-B1C7-F1D7FBD5B482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4T02:39:29.560" v="1625"/>
        <pc:sldMkLst>
          <pc:docMk/>
          <pc:sldMk cId="3986483913" sldId="886"/>
        </pc:sldMkLst>
        <pc:spChg chg="add mod">
          <ac:chgData name="mehmet sait özdemir" userId="dce2c172-62e6-4d50-b888-93ec6715f647" providerId="ADAL" clId="{DF685196-6F11-4C88-934E-45D2FE345B46}" dt="2024-02-24T02:39:29.560" v="1625"/>
          <ac:spMkLst>
            <pc:docMk/>
            <pc:sldMk cId="3986483913" sldId="886"/>
            <ac:spMk id="2" creationId="{D9F8194E-4F87-9917-DCB3-C0CB07C55C21}"/>
          </ac:spMkLst>
        </pc:spChg>
        <pc:spChg chg="del">
          <ac:chgData name="mehmet sait özdemir" userId="dce2c172-62e6-4d50-b888-93ec6715f647" providerId="ADAL" clId="{DF685196-6F11-4C88-934E-45D2FE345B46}" dt="2024-02-24T02:39:29.135" v="1624" actId="478"/>
          <ac:spMkLst>
            <pc:docMk/>
            <pc:sldMk cId="3986483913" sldId="886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39:29.135" v="1624" actId="478"/>
          <ac:spMkLst>
            <pc:docMk/>
            <pc:sldMk cId="3986483913" sldId="886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39:42.134" v="1626" actId="47"/>
        <pc:sldMkLst>
          <pc:docMk/>
          <pc:sldMk cId="49213019" sldId="887"/>
        </pc:sldMkLst>
      </pc:sldChg>
      <pc:sldChg chg="del setBg">
        <pc:chgData name="mehmet sait özdemir" userId="dce2c172-62e6-4d50-b888-93ec6715f647" providerId="ADAL" clId="{DF685196-6F11-4C88-934E-45D2FE345B46}" dt="2024-02-24T02:39:42.134" v="1626" actId="47"/>
        <pc:sldMkLst>
          <pc:docMk/>
          <pc:sldMk cId="2220547943" sldId="888"/>
        </pc:sldMkLst>
      </pc:sldChg>
      <pc:sldChg chg="del setBg">
        <pc:chgData name="mehmet sait özdemir" userId="dce2c172-62e6-4d50-b888-93ec6715f647" providerId="ADAL" clId="{DF685196-6F11-4C88-934E-45D2FE345B46}" dt="2024-02-24T02:39:42.134" v="1626" actId="47"/>
        <pc:sldMkLst>
          <pc:docMk/>
          <pc:sldMk cId="3703818820" sldId="889"/>
        </pc:sldMkLst>
      </pc:sldChg>
      <pc:sldChg chg="del setBg">
        <pc:chgData name="mehmet sait özdemir" userId="dce2c172-62e6-4d50-b888-93ec6715f647" providerId="ADAL" clId="{DF685196-6F11-4C88-934E-45D2FE345B46}" dt="2024-02-24T02:39:42.134" v="1626" actId="47"/>
        <pc:sldMkLst>
          <pc:docMk/>
          <pc:sldMk cId="1036823374" sldId="890"/>
        </pc:sldMkLst>
      </pc:sldChg>
      <pc:sldChg chg="delSp del mod setBg">
        <pc:chgData name="mehmet sait özdemir" userId="dce2c172-62e6-4d50-b888-93ec6715f647" providerId="ADAL" clId="{DF685196-6F11-4C88-934E-45D2FE345B46}" dt="2024-02-24T02:40:12.181" v="1634" actId="47"/>
        <pc:sldMkLst>
          <pc:docMk/>
          <pc:sldMk cId="100352198" sldId="891"/>
        </pc:sldMkLst>
        <pc:picChg chg="del">
          <ac:chgData name="mehmet sait özdemir" userId="dce2c172-62e6-4d50-b888-93ec6715f647" providerId="ADAL" clId="{DF685196-6F11-4C88-934E-45D2FE345B46}" dt="2024-02-24T02:39:57.147" v="1630" actId="21"/>
          <ac:picMkLst>
            <pc:docMk/>
            <pc:sldMk cId="100352198" sldId="891"/>
            <ac:picMk id="3" creationId="{9CC4E140-BFA8-AE70-D099-26F4FA748233}"/>
          </ac:picMkLst>
        </pc:picChg>
      </pc:sldChg>
      <pc:sldChg chg="addSp delSp modSp del mod setBg">
        <pc:chgData name="mehmet sait özdemir" userId="dce2c172-62e6-4d50-b888-93ec6715f647" providerId="ADAL" clId="{DF685196-6F11-4C88-934E-45D2FE345B46}" dt="2024-02-24T02:40:39.859" v="1637" actId="47"/>
        <pc:sldMkLst>
          <pc:docMk/>
          <pc:sldMk cId="505992299" sldId="892"/>
        </pc:sldMkLst>
        <pc:spChg chg="add mod">
          <ac:chgData name="mehmet sait özdemir" userId="dce2c172-62e6-4d50-b888-93ec6715f647" providerId="ADAL" clId="{DF685196-6F11-4C88-934E-45D2FE345B46}" dt="2024-02-24T02:40:29.793" v="1636"/>
          <ac:spMkLst>
            <pc:docMk/>
            <pc:sldMk cId="505992299" sldId="892"/>
            <ac:spMk id="2" creationId="{98121854-4048-565B-11C8-13F161C22ABE}"/>
          </ac:spMkLst>
        </pc:spChg>
        <pc:spChg chg="del">
          <ac:chgData name="mehmet sait özdemir" userId="dce2c172-62e6-4d50-b888-93ec6715f647" providerId="ADAL" clId="{DF685196-6F11-4C88-934E-45D2FE345B46}" dt="2024-02-24T02:40:29.336" v="1635" actId="478"/>
          <ac:spMkLst>
            <pc:docMk/>
            <pc:sldMk cId="505992299" sldId="892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40:29.336" v="1635" actId="478"/>
          <ac:spMkLst>
            <pc:docMk/>
            <pc:sldMk cId="505992299" sldId="892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40:49.463" v="1641" actId="47"/>
        <pc:sldMkLst>
          <pc:docMk/>
          <pc:sldMk cId="2995472950" sldId="893"/>
        </pc:sldMkLst>
      </pc:sldChg>
      <pc:sldChg chg="addSp delSp modSp mod setBg">
        <pc:chgData name="mehmet sait özdemir" userId="dce2c172-62e6-4d50-b888-93ec6715f647" providerId="ADAL" clId="{DF685196-6F11-4C88-934E-45D2FE345B46}" dt="2024-02-24T02:41:10.659" v="1648"/>
        <pc:sldMkLst>
          <pc:docMk/>
          <pc:sldMk cId="1450781546" sldId="894"/>
        </pc:sldMkLst>
        <pc:spChg chg="add mod">
          <ac:chgData name="mehmet sait özdemir" userId="dce2c172-62e6-4d50-b888-93ec6715f647" providerId="ADAL" clId="{DF685196-6F11-4C88-934E-45D2FE345B46}" dt="2024-02-24T02:40:59.080" v="1644"/>
          <ac:spMkLst>
            <pc:docMk/>
            <pc:sldMk cId="1450781546" sldId="894"/>
            <ac:spMk id="2" creationId="{71110F67-8F62-7AE0-594B-50029F8FB397}"/>
          </ac:spMkLst>
        </pc:spChg>
        <pc:spChg chg="del">
          <ac:chgData name="mehmet sait özdemir" userId="dce2c172-62e6-4d50-b888-93ec6715f647" providerId="ADAL" clId="{DF685196-6F11-4C88-934E-45D2FE345B46}" dt="2024-02-24T02:40:58.679" v="1643" actId="478"/>
          <ac:spMkLst>
            <pc:docMk/>
            <pc:sldMk cId="1450781546" sldId="894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40:58.679" v="1643" actId="478"/>
          <ac:spMkLst>
            <pc:docMk/>
            <pc:sldMk cId="1450781546" sldId="894"/>
            <ac:spMk id="6" creationId="{6F4B5F6F-E2A8-AF73-8511-C38685A35C69}"/>
          </ac:spMkLst>
        </pc:spChg>
        <pc:picChg chg="mod modCrop">
          <ac:chgData name="mehmet sait özdemir" userId="dce2c172-62e6-4d50-b888-93ec6715f647" providerId="ADAL" clId="{DF685196-6F11-4C88-934E-45D2FE345B46}" dt="2024-02-24T02:40:56.808" v="1642" actId="732"/>
          <ac:picMkLst>
            <pc:docMk/>
            <pc:sldMk cId="1450781546" sldId="894"/>
            <ac:picMk id="3" creationId="{0292181B-AE64-44D9-6D2F-58F3D7E661B1}"/>
          </ac:picMkLst>
        </pc:picChg>
        <pc:picChg chg="add mod">
          <ac:chgData name="mehmet sait özdemir" userId="dce2c172-62e6-4d50-b888-93ec6715f647" providerId="ADAL" clId="{DF685196-6F11-4C88-934E-45D2FE345B46}" dt="2024-02-24T02:41:10.659" v="1648"/>
          <ac:picMkLst>
            <pc:docMk/>
            <pc:sldMk cId="1450781546" sldId="894"/>
            <ac:picMk id="5" creationId="{22D9E1CB-5A4C-6E6B-748B-DACC4792A5CF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4T02:41:23.038" v="1652"/>
        <pc:sldMkLst>
          <pc:docMk/>
          <pc:sldMk cId="510160579" sldId="895"/>
        </pc:sldMkLst>
        <pc:spChg chg="add mod">
          <ac:chgData name="mehmet sait özdemir" userId="dce2c172-62e6-4d50-b888-93ec6715f647" providerId="ADAL" clId="{DF685196-6F11-4C88-934E-45D2FE345B46}" dt="2024-02-24T02:41:23.038" v="1652"/>
          <ac:spMkLst>
            <pc:docMk/>
            <pc:sldMk cId="510160579" sldId="895"/>
            <ac:spMk id="2" creationId="{FD3EE968-BD69-D760-358F-1BEC3C57C89D}"/>
          </ac:spMkLst>
        </pc:spChg>
        <pc:spChg chg="del">
          <ac:chgData name="mehmet sait özdemir" userId="dce2c172-62e6-4d50-b888-93ec6715f647" providerId="ADAL" clId="{DF685196-6F11-4C88-934E-45D2FE345B46}" dt="2024-02-24T02:41:22.553" v="1651" actId="478"/>
          <ac:spMkLst>
            <pc:docMk/>
            <pc:sldMk cId="510160579" sldId="895"/>
            <ac:spMk id="4" creationId="{916F466B-3427-49CD-A463-07D986BE6046}"/>
          </ac:spMkLst>
        </pc:spChg>
        <pc:spChg chg="del">
          <ac:chgData name="mehmet sait özdemir" userId="dce2c172-62e6-4d50-b888-93ec6715f647" providerId="ADAL" clId="{DF685196-6F11-4C88-934E-45D2FE345B46}" dt="2024-02-24T02:41:22.553" v="1651" actId="478"/>
          <ac:spMkLst>
            <pc:docMk/>
            <pc:sldMk cId="510160579" sldId="895"/>
            <ac:spMk id="6" creationId="{6F4B5F6F-E2A8-AF73-8511-C38685A35C69}"/>
          </ac:spMkLst>
        </pc:spChg>
      </pc:sldChg>
      <pc:sldChg chg="del setBg">
        <pc:chgData name="mehmet sait özdemir" userId="dce2c172-62e6-4d50-b888-93ec6715f647" providerId="ADAL" clId="{DF685196-6F11-4C88-934E-45D2FE345B46}" dt="2024-02-24T02:41:29.118" v="1653" actId="47"/>
        <pc:sldMkLst>
          <pc:docMk/>
          <pc:sldMk cId="1619264492" sldId="896"/>
        </pc:sldMkLst>
      </pc:sldChg>
      <pc:sldChg chg="del setBg">
        <pc:chgData name="mehmet sait özdemir" userId="dce2c172-62e6-4d50-b888-93ec6715f647" providerId="ADAL" clId="{DF685196-6F11-4C88-934E-45D2FE345B46}" dt="2024-02-24T02:41:29.118" v="1653" actId="47"/>
        <pc:sldMkLst>
          <pc:docMk/>
          <pc:sldMk cId="3774064908" sldId="897"/>
        </pc:sldMkLst>
      </pc:sldChg>
      <pc:sldChg chg="addSp delSp modSp mod setBg">
        <pc:chgData name="mehmet sait özdemir" userId="dce2c172-62e6-4d50-b888-93ec6715f647" providerId="ADAL" clId="{DF685196-6F11-4C88-934E-45D2FE345B46}" dt="2024-02-24T02:50:17.352" v="1698" actId="1076"/>
        <pc:sldMkLst>
          <pc:docMk/>
          <pc:sldMk cId="527273769" sldId="898"/>
        </pc:sldMkLst>
        <pc:spChg chg="add mod">
          <ac:chgData name="mehmet sait özdemir" userId="dce2c172-62e6-4d50-b888-93ec6715f647" providerId="ADAL" clId="{DF685196-6F11-4C88-934E-45D2FE345B46}" dt="2024-02-24T02:41:34.083" v="1656"/>
          <ac:spMkLst>
            <pc:docMk/>
            <pc:sldMk cId="527273769" sldId="898"/>
            <ac:spMk id="2" creationId="{2633E72A-3E2D-8715-F829-0950A88346A4}"/>
          </ac:spMkLst>
        </pc:spChg>
        <pc:spChg chg="del">
          <ac:chgData name="mehmet sait özdemir" userId="dce2c172-62e6-4d50-b888-93ec6715f647" providerId="ADAL" clId="{DF685196-6F11-4C88-934E-45D2FE345B46}" dt="2024-02-24T02:41:33.503" v="1655" actId="478"/>
          <ac:spMkLst>
            <pc:docMk/>
            <pc:sldMk cId="527273769" sldId="898"/>
            <ac:spMk id="4" creationId="{916F466B-3427-49CD-A463-07D986BE6046}"/>
          </ac:spMkLst>
        </pc:spChg>
        <pc:spChg chg="add mod">
          <ac:chgData name="mehmet sait özdemir" userId="dce2c172-62e6-4d50-b888-93ec6715f647" providerId="ADAL" clId="{DF685196-6F11-4C88-934E-45D2FE345B46}" dt="2024-02-24T02:48:41.423" v="1693" actId="14100"/>
          <ac:spMkLst>
            <pc:docMk/>
            <pc:sldMk cId="527273769" sldId="898"/>
            <ac:spMk id="5" creationId="{9D879AFE-764E-CBE5-B4EC-5A433787C251}"/>
          </ac:spMkLst>
        </pc:spChg>
        <pc:spChg chg="del">
          <ac:chgData name="mehmet sait özdemir" userId="dce2c172-62e6-4d50-b888-93ec6715f647" providerId="ADAL" clId="{DF685196-6F11-4C88-934E-45D2FE345B46}" dt="2024-02-24T02:41:33.503" v="1655" actId="478"/>
          <ac:spMkLst>
            <pc:docMk/>
            <pc:sldMk cId="527273769" sldId="898"/>
            <ac:spMk id="6" creationId="{6F4B5F6F-E2A8-AF73-8511-C38685A35C69}"/>
          </ac:spMkLst>
        </pc:spChg>
        <pc:picChg chg="del">
          <ac:chgData name="mehmet sait özdemir" userId="dce2c172-62e6-4d50-b888-93ec6715f647" providerId="ADAL" clId="{DF685196-6F11-4C88-934E-45D2FE345B46}" dt="2024-02-24T02:41:31.590" v="1654" actId="478"/>
          <ac:picMkLst>
            <pc:docMk/>
            <pc:sldMk cId="527273769" sldId="898"/>
            <ac:picMk id="3" creationId="{F55704B2-9610-77C2-5480-60B606287515}"/>
          </ac:picMkLst>
        </pc:picChg>
        <pc:picChg chg="add mod">
          <ac:chgData name="mehmet sait özdemir" userId="dce2c172-62e6-4d50-b888-93ec6715f647" providerId="ADAL" clId="{DF685196-6F11-4C88-934E-45D2FE345B46}" dt="2024-02-24T02:50:17.352" v="1698" actId="1076"/>
          <ac:picMkLst>
            <pc:docMk/>
            <pc:sldMk cId="527273769" sldId="898"/>
            <ac:picMk id="8" creationId="{057A5DAF-4EC8-4AC1-11A8-9C00B1B1189A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4T02:53:22.242" v="1741"/>
        <pc:sldMkLst>
          <pc:docMk/>
          <pc:sldMk cId="3973627234" sldId="899"/>
        </pc:sldMkLst>
        <pc:spChg chg="del">
          <ac:chgData name="mehmet sait özdemir" userId="dce2c172-62e6-4d50-b888-93ec6715f647" providerId="ADAL" clId="{DF685196-6F11-4C88-934E-45D2FE345B46}" dt="2024-02-24T02:51:20.025" v="1703" actId="478"/>
          <ac:spMkLst>
            <pc:docMk/>
            <pc:sldMk cId="3973627234" sldId="89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1:21.628" v="1704" actId="478"/>
          <ac:spMkLst>
            <pc:docMk/>
            <pc:sldMk cId="3973627234" sldId="89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22.242" v="1741"/>
          <ac:spMkLst>
            <pc:docMk/>
            <pc:sldMk cId="3973627234" sldId="899"/>
            <ac:spMk id="4" creationId="{8D4BCA0C-D3C1-A2DE-D1AA-F39F87F3B66E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3:30.529" v="1743"/>
        <pc:sldMkLst>
          <pc:docMk/>
          <pc:sldMk cId="3580218596" sldId="900"/>
        </pc:sldMkLst>
        <pc:spChg chg="del">
          <ac:chgData name="mehmet sait özdemir" userId="dce2c172-62e6-4d50-b888-93ec6715f647" providerId="ADAL" clId="{DF685196-6F11-4C88-934E-45D2FE345B46}" dt="2024-02-24T02:53:30.203" v="1742" actId="478"/>
          <ac:spMkLst>
            <pc:docMk/>
            <pc:sldMk cId="3580218596" sldId="90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30.203" v="1742" actId="478"/>
          <ac:spMkLst>
            <pc:docMk/>
            <pc:sldMk cId="3580218596" sldId="90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30.529" v="1743"/>
          <ac:spMkLst>
            <pc:docMk/>
            <pc:sldMk cId="3580218596" sldId="900"/>
            <ac:spMk id="4" creationId="{44205C9D-D5AB-C24A-C339-3F1E79BBAB9D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3:50.173" v="1753"/>
        <pc:sldMkLst>
          <pc:docMk/>
          <pc:sldMk cId="2820090009" sldId="901"/>
        </pc:sldMkLst>
        <pc:spChg chg="del">
          <ac:chgData name="mehmet sait özdemir" userId="dce2c172-62e6-4d50-b888-93ec6715f647" providerId="ADAL" clId="{DF685196-6F11-4C88-934E-45D2FE345B46}" dt="2024-02-24T02:53:49.832" v="1752" actId="478"/>
          <ac:spMkLst>
            <pc:docMk/>
            <pc:sldMk cId="2820090009" sldId="901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3:49.832" v="1752" actId="478"/>
          <ac:spMkLst>
            <pc:docMk/>
            <pc:sldMk cId="2820090009" sldId="901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3:50.173" v="1753"/>
          <ac:spMkLst>
            <pc:docMk/>
            <pc:sldMk cId="2820090009" sldId="901"/>
            <ac:spMk id="4" creationId="{4511A236-F2EF-01F4-10E5-F8D856C3261D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4:15.522" v="1768"/>
        <pc:sldMkLst>
          <pc:docMk/>
          <pc:sldMk cId="2038701492" sldId="902"/>
        </pc:sldMkLst>
        <pc:spChg chg="del">
          <ac:chgData name="mehmet sait özdemir" userId="dce2c172-62e6-4d50-b888-93ec6715f647" providerId="ADAL" clId="{DF685196-6F11-4C88-934E-45D2FE345B46}" dt="2024-02-24T02:54:09.763" v="1766" actId="478"/>
          <ac:spMkLst>
            <pc:docMk/>
            <pc:sldMk cId="2038701492" sldId="902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09.763" v="1766" actId="478"/>
          <ac:spMkLst>
            <pc:docMk/>
            <pc:sldMk cId="2038701492" sldId="902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10.105" v="1767"/>
          <ac:spMkLst>
            <pc:docMk/>
            <pc:sldMk cId="2038701492" sldId="902"/>
            <ac:spMk id="4" creationId="{4DBEF4A1-BBE1-DA6D-E641-743A0EF2B169}"/>
          </ac:spMkLst>
        </pc:spChg>
        <pc:picChg chg="mod">
          <ac:chgData name="mehmet sait özdemir" userId="dce2c172-62e6-4d50-b888-93ec6715f647" providerId="ADAL" clId="{DF685196-6F11-4C88-934E-45D2FE345B46}" dt="2024-02-24T02:54:15.522" v="1768"/>
          <ac:picMkLst>
            <pc:docMk/>
            <pc:sldMk cId="2038701492" sldId="902"/>
            <ac:picMk id="5" creationId="{3DCB2B8F-BAC5-115E-32BE-8B129297F656}"/>
          </ac:picMkLst>
        </pc:picChg>
      </pc:sldChg>
      <pc:sldChg chg="addSp delSp modSp mod setBg">
        <pc:chgData name="mehmet sait özdemir" userId="dce2c172-62e6-4d50-b888-93ec6715f647" providerId="ADAL" clId="{DF685196-6F11-4C88-934E-45D2FE345B46}" dt="2024-02-24T02:54:18.971" v="1770"/>
        <pc:sldMkLst>
          <pc:docMk/>
          <pc:sldMk cId="4051996242" sldId="903"/>
        </pc:sldMkLst>
        <pc:spChg chg="del">
          <ac:chgData name="mehmet sait özdemir" userId="dce2c172-62e6-4d50-b888-93ec6715f647" providerId="ADAL" clId="{DF685196-6F11-4C88-934E-45D2FE345B46}" dt="2024-02-24T02:54:18.646" v="1769" actId="478"/>
          <ac:spMkLst>
            <pc:docMk/>
            <pc:sldMk cId="4051996242" sldId="90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18.646" v="1769" actId="478"/>
          <ac:spMkLst>
            <pc:docMk/>
            <pc:sldMk cId="4051996242" sldId="90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18.971" v="1770"/>
          <ac:spMkLst>
            <pc:docMk/>
            <pc:sldMk cId="4051996242" sldId="903"/>
            <ac:spMk id="4" creationId="{82F489E4-C38B-53CE-C629-2D39575F3777}"/>
          </ac:spMkLst>
        </pc:spChg>
      </pc:sldChg>
      <pc:sldChg chg="del setBg">
        <pc:chgData name="mehmet sait özdemir" userId="dce2c172-62e6-4d50-b888-93ec6715f647" providerId="ADAL" clId="{DF685196-6F11-4C88-934E-45D2FE345B46}" dt="2024-02-24T02:54:26.686" v="1771" actId="47"/>
        <pc:sldMkLst>
          <pc:docMk/>
          <pc:sldMk cId="667424565" sldId="904"/>
        </pc:sldMkLst>
      </pc:sldChg>
      <pc:sldChg chg="del setBg">
        <pc:chgData name="mehmet sait özdemir" userId="dce2c172-62e6-4d50-b888-93ec6715f647" providerId="ADAL" clId="{DF685196-6F11-4C88-934E-45D2FE345B46}" dt="2024-02-24T02:54:26.686" v="1771" actId="47"/>
        <pc:sldMkLst>
          <pc:docMk/>
          <pc:sldMk cId="1963287009" sldId="905"/>
        </pc:sldMkLst>
      </pc:sldChg>
      <pc:sldChg chg="del setBg">
        <pc:chgData name="mehmet sait özdemir" userId="dce2c172-62e6-4d50-b888-93ec6715f647" providerId="ADAL" clId="{DF685196-6F11-4C88-934E-45D2FE345B46}" dt="2024-02-24T02:54:26.686" v="1771" actId="47"/>
        <pc:sldMkLst>
          <pc:docMk/>
          <pc:sldMk cId="3887107083" sldId="906"/>
        </pc:sldMkLst>
      </pc:sldChg>
      <pc:sldChg chg="addSp delSp modSp mod setBg">
        <pc:chgData name="mehmet sait özdemir" userId="dce2c172-62e6-4d50-b888-93ec6715f647" providerId="ADAL" clId="{DF685196-6F11-4C88-934E-45D2FE345B46}" dt="2024-02-24T02:54:30.438" v="1773"/>
        <pc:sldMkLst>
          <pc:docMk/>
          <pc:sldMk cId="1463077768" sldId="907"/>
        </pc:sldMkLst>
        <pc:spChg chg="del">
          <ac:chgData name="mehmet sait özdemir" userId="dce2c172-62e6-4d50-b888-93ec6715f647" providerId="ADAL" clId="{DF685196-6F11-4C88-934E-45D2FE345B46}" dt="2024-02-24T02:54:29.886" v="1772" actId="478"/>
          <ac:spMkLst>
            <pc:docMk/>
            <pc:sldMk cId="1463077768" sldId="90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29.886" v="1772" actId="478"/>
          <ac:spMkLst>
            <pc:docMk/>
            <pc:sldMk cId="1463077768" sldId="90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30.438" v="1773"/>
          <ac:spMkLst>
            <pc:docMk/>
            <pc:sldMk cId="1463077768" sldId="907"/>
            <ac:spMk id="4" creationId="{E890B82C-AE89-81F6-DB92-E2D88332713E}"/>
          </ac:spMkLst>
        </pc:spChg>
      </pc:sldChg>
      <pc:sldChg chg="del setBg">
        <pc:chgData name="mehmet sait özdemir" userId="dce2c172-62e6-4d50-b888-93ec6715f647" providerId="ADAL" clId="{DF685196-6F11-4C88-934E-45D2FE345B46}" dt="2024-02-24T02:54:39.461" v="1776" actId="47"/>
        <pc:sldMkLst>
          <pc:docMk/>
          <pc:sldMk cId="4101596356" sldId="908"/>
        </pc:sldMkLst>
      </pc:sldChg>
      <pc:sldChg chg="del setBg">
        <pc:chgData name="mehmet sait özdemir" userId="dce2c172-62e6-4d50-b888-93ec6715f647" providerId="ADAL" clId="{DF685196-6F11-4C88-934E-45D2FE345B46}" dt="2024-02-24T02:54:39.461" v="1776" actId="47"/>
        <pc:sldMkLst>
          <pc:docMk/>
          <pc:sldMk cId="1239158721" sldId="909"/>
        </pc:sldMkLst>
      </pc:sldChg>
      <pc:sldChg chg="addSp delSp modSp mod setBg">
        <pc:chgData name="mehmet sait özdemir" userId="dce2c172-62e6-4d50-b888-93ec6715f647" providerId="ADAL" clId="{DF685196-6F11-4C88-934E-45D2FE345B46}" dt="2024-02-24T02:54:44.022" v="1778"/>
        <pc:sldMkLst>
          <pc:docMk/>
          <pc:sldMk cId="3517984371" sldId="910"/>
        </pc:sldMkLst>
        <pc:spChg chg="del">
          <ac:chgData name="mehmet sait özdemir" userId="dce2c172-62e6-4d50-b888-93ec6715f647" providerId="ADAL" clId="{DF685196-6F11-4C88-934E-45D2FE345B46}" dt="2024-02-24T02:54:43.516" v="1777" actId="478"/>
          <ac:spMkLst>
            <pc:docMk/>
            <pc:sldMk cId="3517984371" sldId="91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4:43.516" v="1777" actId="478"/>
          <ac:spMkLst>
            <pc:docMk/>
            <pc:sldMk cId="3517984371" sldId="91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4:44.022" v="1778"/>
          <ac:spMkLst>
            <pc:docMk/>
            <pc:sldMk cId="3517984371" sldId="910"/>
            <ac:spMk id="4" creationId="{087A3776-E449-6DCC-026A-EC0AE0A7EDEA}"/>
          </ac:spMkLst>
        </pc:spChg>
      </pc:sldChg>
      <pc:sldChg chg="del setBg">
        <pc:chgData name="mehmet sait özdemir" userId="dce2c172-62e6-4d50-b888-93ec6715f647" providerId="ADAL" clId="{DF685196-6F11-4C88-934E-45D2FE345B46}" dt="2024-02-24T02:54:52.938" v="1779" actId="47"/>
        <pc:sldMkLst>
          <pc:docMk/>
          <pc:sldMk cId="2732810775" sldId="911"/>
        </pc:sldMkLst>
      </pc:sldChg>
      <pc:sldChg chg="del setBg">
        <pc:chgData name="mehmet sait özdemir" userId="dce2c172-62e6-4d50-b888-93ec6715f647" providerId="ADAL" clId="{DF685196-6F11-4C88-934E-45D2FE345B46}" dt="2024-02-24T02:55:22.594" v="1787" actId="47"/>
        <pc:sldMkLst>
          <pc:docMk/>
          <pc:sldMk cId="1948750465" sldId="912"/>
        </pc:sldMkLst>
      </pc:sldChg>
      <pc:sldChg chg="addSp delSp modSp mod setBg">
        <pc:chgData name="mehmet sait özdemir" userId="dce2c172-62e6-4d50-b888-93ec6715f647" providerId="ADAL" clId="{DF685196-6F11-4C88-934E-45D2FE345B46}" dt="2024-02-24T02:55:29.209" v="1789"/>
        <pc:sldMkLst>
          <pc:docMk/>
          <pc:sldMk cId="1989516715" sldId="913"/>
        </pc:sldMkLst>
        <pc:spChg chg="del">
          <ac:chgData name="mehmet sait özdemir" userId="dce2c172-62e6-4d50-b888-93ec6715f647" providerId="ADAL" clId="{DF685196-6F11-4C88-934E-45D2FE345B46}" dt="2024-02-24T02:55:28.515" v="1788" actId="478"/>
          <ac:spMkLst>
            <pc:docMk/>
            <pc:sldMk cId="1989516715" sldId="91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5:28.515" v="1788" actId="478"/>
          <ac:spMkLst>
            <pc:docMk/>
            <pc:sldMk cId="1989516715" sldId="91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5:29.209" v="1789"/>
          <ac:spMkLst>
            <pc:docMk/>
            <pc:sldMk cId="1989516715" sldId="913"/>
            <ac:spMk id="4" creationId="{9752D73B-0484-FA23-8A19-48D476A71BC5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5T20:07:06.388" v="2298"/>
        <pc:sldMkLst>
          <pc:docMk/>
          <pc:sldMk cId="2900345041" sldId="914"/>
        </pc:sldMkLst>
        <pc:spChg chg="del">
          <ac:chgData name="mehmet sait özdemir" userId="dce2c172-62e6-4d50-b888-93ec6715f647" providerId="ADAL" clId="{DF685196-6F11-4C88-934E-45D2FE345B46}" dt="2024-02-25T20:07:04.904" v="2297" actId="478"/>
          <ac:spMkLst>
            <pc:docMk/>
            <pc:sldMk cId="2900345041" sldId="914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5T20:07:04.904" v="2297" actId="478"/>
          <ac:spMkLst>
            <pc:docMk/>
            <pc:sldMk cId="2900345041" sldId="914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5T20:07:06.388" v="2298"/>
          <ac:spMkLst>
            <pc:docMk/>
            <pc:sldMk cId="2900345041" sldId="914"/>
            <ac:spMk id="4" creationId="{CF9F63E4-D0A6-3AF9-F7BA-598A7DBA3D9E}"/>
          </ac:spMkLst>
        </pc:spChg>
      </pc:sldChg>
      <pc:sldChg chg="del setBg">
        <pc:chgData name="mehmet sait özdemir" userId="dce2c172-62e6-4d50-b888-93ec6715f647" providerId="ADAL" clId="{DF685196-6F11-4C88-934E-45D2FE345B46}" dt="2024-02-24T02:56:01.417" v="1790" actId="47"/>
        <pc:sldMkLst>
          <pc:docMk/>
          <pc:sldMk cId="3085412445" sldId="915"/>
        </pc:sldMkLst>
      </pc:sldChg>
      <pc:sldChg chg="del setBg">
        <pc:chgData name="mehmet sait özdemir" userId="dce2c172-62e6-4d50-b888-93ec6715f647" providerId="ADAL" clId="{DF685196-6F11-4C88-934E-45D2FE345B46}" dt="2024-02-24T02:56:01.417" v="1790" actId="47"/>
        <pc:sldMkLst>
          <pc:docMk/>
          <pc:sldMk cId="3874906345" sldId="916"/>
        </pc:sldMkLst>
      </pc:sldChg>
      <pc:sldChg chg="addSp delSp modSp mod setBg">
        <pc:chgData name="mehmet sait özdemir" userId="dce2c172-62e6-4d50-b888-93ec6715f647" providerId="ADAL" clId="{DF685196-6F11-4C88-934E-45D2FE345B46}" dt="2024-02-24T02:56:17.787" v="1796"/>
        <pc:sldMkLst>
          <pc:docMk/>
          <pc:sldMk cId="2163324427" sldId="917"/>
        </pc:sldMkLst>
        <pc:spChg chg="del">
          <ac:chgData name="mehmet sait özdemir" userId="dce2c172-62e6-4d50-b888-93ec6715f647" providerId="ADAL" clId="{DF685196-6F11-4C88-934E-45D2FE345B46}" dt="2024-02-24T02:56:17.432" v="1795" actId="478"/>
          <ac:spMkLst>
            <pc:docMk/>
            <pc:sldMk cId="2163324427" sldId="91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17.432" v="1795" actId="478"/>
          <ac:spMkLst>
            <pc:docMk/>
            <pc:sldMk cId="2163324427" sldId="91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17.787" v="1796"/>
          <ac:spMkLst>
            <pc:docMk/>
            <pc:sldMk cId="2163324427" sldId="917"/>
            <ac:spMk id="4" creationId="{3EB9792A-4CA5-3330-9760-CC7C237006CE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6:22.511" v="1798"/>
        <pc:sldMkLst>
          <pc:docMk/>
          <pc:sldMk cId="3300028873" sldId="918"/>
        </pc:sldMkLst>
        <pc:spChg chg="del">
          <ac:chgData name="mehmet sait özdemir" userId="dce2c172-62e6-4d50-b888-93ec6715f647" providerId="ADAL" clId="{DF685196-6F11-4C88-934E-45D2FE345B46}" dt="2024-02-24T02:56:22.151" v="1797" actId="478"/>
          <ac:spMkLst>
            <pc:docMk/>
            <pc:sldMk cId="3300028873" sldId="91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22.151" v="1797" actId="478"/>
          <ac:spMkLst>
            <pc:docMk/>
            <pc:sldMk cId="3300028873" sldId="91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22.511" v="1798"/>
          <ac:spMkLst>
            <pc:docMk/>
            <pc:sldMk cId="3300028873" sldId="918"/>
            <ac:spMk id="4" creationId="{8E346151-58B8-916B-5C9E-DE2FCA6A744A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6:30.431" v="1800"/>
        <pc:sldMkLst>
          <pc:docMk/>
          <pc:sldMk cId="1189080578" sldId="919"/>
        </pc:sldMkLst>
        <pc:spChg chg="del">
          <ac:chgData name="mehmet sait özdemir" userId="dce2c172-62e6-4d50-b888-93ec6715f647" providerId="ADAL" clId="{DF685196-6F11-4C88-934E-45D2FE345B46}" dt="2024-02-24T02:56:30.059" v="1799" actId="478"/>
          <ac:spMkLst>
            <pc:docMk/>
            <pc:sldMk cId="1189080578" sldId="91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30.059" v="1799" actId="478"/>
          <ac:spMkLst>
            <pc:docMk/>
            <pc:sldMk cId="1189080578" sldId="91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30.431" v="1800"/>
          <ac:spMkLst>
            <pc:docMk/>
            <pc:sldMk cId="1189080578" sldId="919"/>
            <ac:spMk id="4" creationId="{D044DA63-459B-9560-4AF3-F086CC1F4C01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6:35.232" v="1802"/>
        <pc:sldMkLst>
          <pc:docMk/>
          <pc:sldMk cId="4234061345" sldId="920"/>
        </pc:sldMkLst>
        <pc:spChg chg="del">
          <ac:chgData name="mehmet sait özdemir" userId="dce2c172-62e6-4d50-b888-93ec6715f647" providerId="ADAL" clId="{DF685196-6F11-4C88-934E-45D2FE345B46}" dt="2024-02-24T02:56:34.808" v="1801" actId="478"/>
          <ac:spMkLst>
            <pc:docMk/>
            <pc:sldMk cId="4234061345" sldId="92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34.808" v="1801" actId="478"/>
          <ac:spMkLst>
            <pc:docMk/>
            <pc:sldMk cId="4234061345" sldId="92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35.232" v="1802"/>
          <ac:spMkLst>
            <pc:docMk/>
            <pc:sldMk cId="4234061345" sldId="920"/>
            <ac:spMk id="4" creationId="{E8757C31-366D-DE89-DDE8-0720B99192AE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6:41.263" v="1804"/>
        <pc:sldMkLst>
          <pc:docMk/>
          <pc:sldMk cId="3073975364" sldId="921"/>
        </pc:sldMkLst>
        <pc:spChg chg="del">
          <ac:chgData name="mehmet sait özdemir" userId="dce2c172-62e6-4d50-b888-93ec6715f647" providerId="ADAL" clId="{DF685196-6F11-4C88-934E-45D2FE345B46}" dt="2024-02-24T02:56:40.842" v="1803" actId="478"/>
          <ac:spMkLst>
            <pc:docMk/>
            <pc:sldMk cId="3073975364" sldId="921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6:40.842" v="1803" actId="478"/>
          <ac:spMkLst>
            <pc:docMk/>
            <pc:sldMk cId="3073975364" sldId="921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6:41.263" v="1804"/>
          <ac:spMkLst>
            <pc:docMk/>
            <pc:sldMk cId="3073975364" sldId="921"/>
            <ac:spMk id="4" creationId="{B7E8912F-2998-B8EE-0006-A2B438B78261}"/>
          </ac:spMkLst>
        </pc:spChg>
      </pc:sldChg>
      <pc:sldChg chg="del setBg">
        <pc:chgData name="mehmet sait özdemir" userId="dce2c172-62e6-4d50-b888-93ec6715f647" providerId="ADAL" clId="{DF685196-6F11-4C88-934E-45D2FE345B46}" dt="2024-02-24T02:58:04.843" v="1811" actId="47"/>
        <pc:sldMkLst>
          <pc:docMk/>
          <pc:sldMk cId="3391417955" sldId="922"/>
        </pc:sldMkLst>
      </pc:sldChg>
      <pc:sldChg chg="del setBg">
        <pc:chgData name="mehmet sait özdemir" userId="dce2c172-62e6-4d50-b888-93ec6715f647" providerId="ADAL" clId="{DF685196-6F11-4C88-934E-45D2FE345B46}" dt="2024-02-24T02:58:04.843" v="1811" actId="47"/>
        <pc:sldMkLst>
          <pc:docMk/>
          <pc:sldMk cId="2302201760" sldId="923"/>
        </pc:sldMkLst>
      </pc:sldChg>
      <pc:sldChg chg="del setBg">
        <pc:chgData name="mehmet sait özdemir" userId="dce2c172-62e6-4d50-b888-93ec6715f647" providerId="ADAL" clId="{DF685196-6F11-4C88-934E-45D2FE345B46}" dt="2024-02-24T02:58:04.843" v="1811" actId="47"/>
        <pc:sldMkLst>
          <pc:docMk/>
          <pc:sldMk cId="2104246790" sldId="924"/>
        </pc:sldMkLst>
      </pc:sldChg>
      <pc:sldChg chg="addSp delSp modSp mod setBg">
        <pc:chgData name="mehmet sait özdemir" userId="dce2c172-62e6-4d50-b888-93ec6715f647" providerId="ADAL" clId="{DF685196-6F11-4C88-934E-45D2FE345B46}" dt="2024-02-24T02:58:11.390" v="1813"/>
        <pc:sldMkLst>
          <pc:docMk/>
          <pc:sldMk cId="1113843569" sldId="925"/>
        </pc:sldMkLst>
        <pc:spChg chg="del">
          <ac:chgData name="mehmet sait özdemir" userId="dce2c172-62e6-4d50-b888-93ec6715f647" providerId="ADAL" clId="{DF685196-6F11-4C88-934E-45D2FE345B46}" dt="2024-02-24T02:58:10.866" v="1812" actId="478"/>
          <ac:spMkLst>
            <pc:docMk/>
            <pc:sldMk cId="1113843569" sldId="925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8:10.866" v="1812" actId="478"/>
          <ac:spMkLst>
            <pc:docMk/>
            <pc:sldMk cId="1113843569" sldId="925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8:11.390" v="1813"/>
          <ac:spMkLst>
            <pc:docMk/>
            <pc:sldMk cId="1113843569" sldId="925"/>
            <ac:spMk id="4" creationId="{308B79D8-257E-DE67-B1FD-35951F3D5848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8:29.173" v="1815"/>
        <pc:sldMkLst>
          <pc:docMk/>
          <pc:sldMk cId="329328212" sldId="926"/>
        </pc:sldMkLst>
        <pc:spChg chg="del">
          <ac:chgData name="mehmet sait özdemir" userId="dce2c172-62e6-4d50-b888-93ec6715f647" providerId="ADAL" clId="{DF685196-6F11-4C88-934E-45D2FE345B46}" dt="2024-02-24T02:58:28.786" v="1814" actId="478"/>
          <ac:spMkLst>
            <pc:docMk/>
            <pc:sldMk cId="329328212" sldId="926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8:28.786" v="1814" actId="478"/>
          <ac:spMkLst>
            <pc:docMk/>
            <pc:sldMk cId="329328212" sldId="92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8:29.173" v="1815"/>
          <ac:spMkLst>
            <pc:docMk/>
            <pc:sldMk cId="329328212" sldId="926"/>
            <ac:spMk id="4" creationId="{5C2998BC-01D6-149A-5E59-35B235877B61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8:33.836" v="1817"/>
        <pc:sldMkLst>
          <pc:docMk/>
          <pc:sldMk cId="1441836034" sldId="927"/>
        </pc:sldMkLst>
        <pc:spChg chg="del">
          <ac:chgData name="mehmet sait özdemir" userId="dce2c172-62e6-4d50-b888-93ec6715f647" providerId="ADAL" clId="{DF685196-6F11-4C88-934E-45D2FE345B46}" dt="2024-02-24T02:58:33.414" v="1816" actId="478"/>
          <ac:spMkLst>
            <pc:docMk/>
            <pc:sldMk cId="1441836034" sldId="92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8:33.414" v="1816" actId="478"/>
          <ac:spMkLst>
            <pc:docMk/>
            <pc:sldMk cId="1441836034" sldId="92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8:33.836" v="1817"/>
          <ac:spMkLst>
            <pc:docMk/>
            <pc:sldMk cId="1441836034" sldId="927"/>
            <ac:spMk id="4" creationId="{9B422B61-460A-324D-74B0-28FD29B6785C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8:41.413" v="1820"/>
        <pc:sldMkLst>
          <pc:docMk/>
          <pc:sldMk cId="3885341790" sldId="928"/>
        </pc:sldMkLst>
        <pc:spChg chg="del">
          <ac:chgData name="mehmet sait özdemir" userId="dce2c172-62e6-4d50-b888-93ec6715f647" providerId="ADAL" clId="{DF685196-6F11-4C88-934E-45D2FE345B46}" dt="2024-02-24T02:58:40.730" v="1819" actId="478"/>
          <ac:spMkLst>
            <pc:docMk/>
            <pc:sldMk cId="3885341790" sldId="92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8:38.868" v="1818" actId="478"/>
          <ac:spMkLst>
            <pc:docMk/>
            <pc:sldMk cId="3885341790" sldId="92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8:41.413" v="1820"/>
          <ac:spMkLst>
            <pc:docMk/>
            <pc:sldMk cId="3885341790" sldId="928"/>
            <ac:spMk id="4" creationId="{C6B46BAF-874D-8793-2EA9-9532964874E4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8:49.408" v="1822"/>
        <pc:sldMkLst>
          <pc:docMk/>
          <pc:sldMk cId="3372982103" sldId="929"/>
        </pc:sldMkLst>
        <pc:spChg chg="del">
          <ac:chgData name="mehmet sait özdemir" userId="dce2c172-62e6-4d50-b888-93ec6715f647" providerId="ADAL" clId="{DF685196-6F11-4C88-934E-45D2FE345B46}" dt="2024-02-24T02:58:49.010" v="1821" actId="478"/>
          <ac:spMkLst>
            <pc:docMk/>
            <pc:sldMk cId="3372982103" sldId="92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8:49.010" v="1821" actId="478"/>
          <ac:spMkLst>
            <pc:docMk/>
            <pc:sldMk cId="3372982103" sldId="92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8:49.408" v="1822"/>
          <ac:spMkLst>
            <pc:docMk/>
            <pc:sldMk cId="3372982103" sldId="929"/>
            <ac:spMk id="4" creationId="{DCAE4097-488A-2884-6071-3E3B9782CB3C}"/>
          </ac:spMkLst>
        </pc:spChg>
      </pc:sldChg>
      <pc:sldChg chg="del setBg">
        <pc:chgData name="mehmet sait özdemir" userId="dce2c172-62e6-4d50-b888-93ec6715f647" providerId="ADAL" clId="{DF685196-6F11-4C88-934E-45D2FE345B46}" dt="2024-02-24T02:58:52.616" v="1823" actId="47"/>
        <pc:sldMkLst>
          <pc:docMk/>
          <pc:sldMk cId="729495601" sldId="930"/>
        </pc:sldMkLst>
      </pc:sldChg>
      <pc:sldChg chg="del setBg">
        <pc:chgData name="mehmet sait özdemir" userId="dce2c172-62e6-4d50-b888-93ec6715f647" providerId="ADAL" clId="{DF685196-6F11-4C88-934E-45D2FE345B46}" dt="2024-02-24T02:59:19.283" v="1830" actId="47"/>
        <pc:sldMkLst>
          <pc:docMk/>
          <pc:sldMk cId="3241773602" sldId="931"/>
        </pc:sldMkLst>
      </pc:sldChg>
      <pc:sldChg chg="addSp delSp modSp mod setBg">
        <pc:chgData name="mehmet sait özdemir" userId="dce2c172-62e6-4d50-b888-93ec6715f647" providerId="ADAL" clId="{DF685196-6F11-4C88-934E-45D2FE345B46}" dt="2024-02-24T02:59:45.823" v="1840"/>
        <pc:sldMkLst>
          <pc:docMk/>
          <pc:sldMk cId="4036129814" sldId="932"/>
        </pc:sldMkLst>
        <pc:spChg chg="del">
          <ac:chgData name="mehmet sait özdemir" userId="dce2c172-62e6-4d50-b888-93ec6715f647" providerId="ADAL" clId="{DF685196-6F11-4C88-934E-45D2FE345B46}" dt="2024-02-24T02:59:45.395" v="1839" actId="478"/>
          <ac:spMkLst>
            <pc:docMk/>
            <pc:sldMk cId="4036129814" sldId="932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45.395" v="1839" actId="478"/>
          <ac:spMkLst>
            <pc:docMk/>
            <pc:sldMk cId="4036129814" sldId="932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9:45.823" v="1840"/>
          <ac:spMkLst>
            <pc:docMk/>
            <pc:sldMk cId="4036129814" sldId="932"/>
            <ac:spMk id="4" creationId="{2F46DF7C-8ADF-CC97-7ABC-006CF7C637B0}"/>
          </ac:spMkLst>
        </pc:spChg>
      </pc:sldChg>
      <pc:sldChg chg="addSp delSp modSp mod setBg">
        <pc:chgData name="mehmet sait özdemir" userId="dce2c172-62e6-4d50-b888-93ec6715f647" providerId="ADAL" clId="{DF685196-6F11-4C88-934E-45D2FE345B46}" dt="2024-02-24T02:59:50.203" v="1842"/>
        <pc:sldMkLst>
          <pc:docMk/>
          <pc:sldMk cId="1940644210" sldId="933"/>
        </pc:sldMkLst>
        <pc:spChg chg="del">
          <ac:chgData name="mehmet sait özdemir" userId="dce2c172-62e6-4d50-b888-93ec6715f647" providerId="ADAL" clId="{DF685196-6F11-4C88-934E-45D2FE345B46}" dt="2024-02-24T02:59:49.805" v="1841" actId="478"/>
          <ac:spMkLst>
            <pc:docMk/>
            <pc:sldMk cId="1940644210" sldId="933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DF685196-6F11-4C88-934E-45D2FE345B46}" dt="2024-02-24T02:59:49.805" v="1841" actId="478"/>
          <ac:spMkLst>
            <pc:docMk/>
            <pc:sldMk cId="1940644210" sldId="933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DF685196-6F11-4C88-934E-45D2FE345B46}" dt="2024-02-24T02:59:50.203" v="1842"/>
          <ac:spMkLst>
            <pc:docMk/>
            <pc:sldMk cId="1940644210" sldId="933"/>
            <ac:spMk id="4" creationId="{39F6ADBC-3C74-D515-3CC5-E3195BD95C9D}"/>
          </ac:spMkLst>
        </pc:spChg>
      </pc:sldChg>
      <pc:sldChg chg="del setBg">
        <pc:chgData name="mehmet sait özdemir" userId="dce2c172-62e6-4d50-b888-93ec6715f647" providerId="ADAL" clId="{DF685196-6F11-4C88-934E-45D2FE345B46}" dt="2024-02-24T02:59:57.224" v="1843" actId="47"/>
        <pc:sldMkLst>
          <pc:docMk/>
          <pc:sldMk cId="942282852" sldId="934"/>
        </pc:sldMkLst>
      </pc:sldChg>
      <pc:sldChg chg="addSp delSp modSp mod">
        <pc:chgData name="mehmet sait özdemir" userId="dce2c172-62e6-4d50-b888-93ec6715f647" providerId="ADAL" clId="{DF685196-6F11-4C88-934E-45D2FE345B46}" dt="2024-02-24T03:05:24.057" v="1901" actId="14100"/>
        <pc:sldMkLst>
          <pc:docMk/>
          <pc:sldMk cId="4218977963" sldId="934"/>
        </pc:sldMkLst>
        <pc:spChg chg="mod">
          <ac:chgData name="mehmet sait özdemir" userId="dce2c172-62e6-4d50-b888-93ec6715f647" providerId="ADAL" clId="{DF685196-6F11-4C88-934E-45D2FE345B46}" dt="2024-02-24T03:02:25.982" v="1893" actId="1036"/>
          <ac:spMkLst>
            <pc:docMk/>
            <pc:sldMk cId="4218977963" sldId="934"/>
            <ac:spMk id="4" creationId="{9FF18187-43D3-120E-7032-E5598A7F8188}"/>
          </ac:spMkLst>
        </pc:spChg>
        <pc:spChg chg="del">
          <ac:chgData name="mehmet sait özdemir" userId="dce2c172-62e6-4d50-b888-93ec6715f647" providerId="ADAL" clId="{DF685196-6F11-4C88-934E-45D2FE345B46}" dt="2024-02-24T03:01:51.296" v="1847" actId="478"/>
          <ac:spMkLst>
            <pc:docMk/>
            <pc:sldMk cId="4218977963" sldId="934"/>
            <ac:spMk id="6" creationId="{573CE9F9-D947-3759-EF48-47564EB772CB}"/>
          </ac:spMkLst>
        </pc:spChg>
        <pc:picChg chg="add mod">
          <ac:chgData name="mehmet sait özdemir" userId="dce2c172-62e6-4d50-b888-93ec6715f647" providerId="ADAL" clId="{DF685196-6F11-4C88-934E-45D2FE345B46}" dt="2024-02-24T03:05:24.057" v="1901" actId="14100"/>
          <ac:picMkLst>
            <pc:docMk/>
            <pc:sldMk cId="4218977963" sldId="934"/>
            <ac:picMk id="3" creationId="{87CA6B61-4A1A-419B-EF0C-CE49BF8205F5}"/>
          </ac:picMkLst>
        </pc:picChg>
      </pc:sldChg>
      <pc:sldChg chg="addSp delSp modSp add mod">
        <pc:chgData name="mehmet sait özdemir" userId="dce2c172-62e6-4d50-b888-93ec6715f647" providerId="ADAL" clId="{DF685196-6F11-4C88-934E-45D2FE345B46}" dt="2024-02-24T03:19:22.873" v="2072"/>
        <pc:sldMkLst>
          <pc:docMk/>
          <pc:sldMk cId="3150677058" sldId="935"/>
        </pc:sldMkLst>
        <pc:spChg chg="add mod">
          <ac:chgData name="mehmet sait özdemir" userId="dce2c172-62e6-4d50-b888-93ec6715f647" providerId="ADAL" clId="{DF685196-6F11-4C88-934E-45D2FE345B46}" dt="2024-02-24T03:19:22.873" v="2072"/>
          <ac:spMkLst>
            <pc:docMk/>
            <pc:sldMk cId="3150677058" sldId="935"/>
            <ac:spMk id="2" creationId="{C151AAE1-DB1E-4437-469E-260EAE524D39}"/>
          </ac:spMkLst>
        </pc:spChg>
        <pc:spChg chg="del">
          <ac:chgData name="mehmet sait özdemir" userId="dce2c172-62e6-4d50-b888-93ec6715f647" providerId="ADAL" clId="{DF685196-6F11-4C88-934E-45D2FE345B46}" dt="2024-02-24T03:19:21.656" v="2071" actId="478"/>
          <ac:spMkLst>
            <pc:docMk/>
            <pc:sldMk cId="3150677058" sldId="935"/>
            <ac:spMk id="4" creationId="{B8889D3A-5E1C-5B82-AB9D-B7F428E65A6A}"/>
          </ac:spMkLst>
        </pc:spChg>
        <pc:spChg chg="mod">
          <ac:chgData name="mehmet sait özdemir" userId="dce2c172-62e6-4d50-b888-93ec6715f647" providerId="ADAL" clId="{DF685196-6F11-4C88-934E-45D2FE345B46}" dt="2024-02-24T03:19:11.927" v="2070" actId="20577"/>
          <ac:spMkLst>
            <pc:docMk/>
            <pc:sldMk cId="3150677058" sldId="935"/>
            <ac:spMk id="6" creationId="{F3922790-0C38-00A1-D472-245E1F257EDB}"/>
          </ac:spMkLst>
        </pc:spChg>
      </pc:sldChg>
      <pc:sldChg chg="addSp modSp add mod">
        <pc:chgData name="mehmet sait özdemir" userId="dce2c172-62e6-4d50-b888-93ec6715f647" providerId="ADAL" clId="{DF685196-6F11-4C88-934E-45D2FE345B46}" dt="2024-02-24T03:05:36.830" v="1904" actId="1076"/>
        <pc:sldMkLst>
          <pc:docMk/>
          <pc:sldMk cId="1308823745" sldId="936"/>
        </pc:sldMkLst>
        <pc:picChg chg="add mod">
          <ac:chgData name="mehmet sait özdemir" userId="dce2c172-62e6-4d50-b888-93ec6715f647" providerId="ADAL" clId="{DF685196-6F11-4C88-934E-45D2FE345B46}" dt="2024-02-24T03:05:36.830" v="1904" actId="1076"/>
          <ac:picMkLst>
            <pc:docMk/>
            <pc:sldMk cId="1308823745" sldId="936"/>
            <ac:picMk id="3" creationId="{316CB2C4-5965-9086-0F4E-AE48336CA070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05:50.428" v="1906" actId="1076"/>
        <pc:sldMkLst>
          <pc:docMk/>
          <pc:sldMk cId="3385123547" sldId="937"/>
        </pc:sldMkLst>
        <pc:picChg chg="add mod">
          <ac:chgData name="mehmet sait özdemir" userId="dce2c172-62e6-4d50-b888-93ec6715f647" providerId="ADAL" clId="{DF685196-6F11-4C88-934E-45D2FE345B46}" dt="2024-02-24T03:05:50.428" v="1906" actId="1076"/>
          <ac:picMkLst>
            <pc:docMk/>
            <pc:sldMk cId="3385123547" sldId="937"/>
            <ac:picMk id="3" creationId="{BA79BC54-EEAB-7669-B47F-2495FC5C3277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6:07.212" v="1911" actId="14100"/>
        <pc:sldMkLst>
          <pc:docMk/>
          <pc:sldMk cId="3398542731" sldId="938"/>
        </pc:sldMkLst>
        <pc:picChg chg="add mod">
          <ac:chgData name="mehmet sait özdemir" userId="dce2c172-62e6-4d50-b888-93ec6715f647" providerId="ADAL" clId="{DF685196-6F11-4C88-934E-45D2FE345B46}" dt="2024-02-24T03:06:07.212" v="1911" actId="14100"/>
          <ac:picMkLst>
            <pc:docMk/>
            <pc:sldMk cId="3398542731" sldId="938"/>
            <ac:picMk id="3" creationId="{8827FF60-9F3B-751C-7464-D6CB15C7B25F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06:20.525" v="1914" actId="1076"/>
        <pc:sldMkLst>
          <pc:docMk/>
          <pc:sldMk cId="308996329" sldId="939"/>
        </pc:sldMkLst>
        <pc:picChg chg="add mod">
          <ac:chgData name="mehmet sait özdemir" userId="dce2c172-62e6-4d50-b888-93ec6715f647" providerId="ADAL" clId="{DF685196-6F11-4C88-934E-45D2FE345B46}" dt="2024-02-24T03:06:20.525" v="1914" actId="1076"/>
          <ac:picMkLst>
            <pc:docMk/>
            <pc:sldMk cId="308996329" sldId="939"/>
            <ac:picMk id="3" creationId="{F65509BD-2370-EC87-B24C-8D59BFC9ADF9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6:40.602" v="1917" actId="1076"/>
        <pc:sldMkLst>
          <pc:docMk/>
          <pc:sldMk cId="1304726811" sldId="940"/>
        </pc:sldMkLst>
        <pc:picChg chg="add mod">
          <ac:chgData name="mehmet sait özdemir" userId="dce2c172-62e6-4d50-b888-93ec6715f647" providerId="ADAL" clId="{DF685196-6F11-4C88-934E-45D2FE345B46}" dt="2024-02-24T03:06:40.602" v="1917" actId="1076"/>
          <ac:picMkLst>
            <pc:docMk/>
            <pc:sldMk cId="1304726811" sldId="940"/>
            <ac:picMk id="3" creationId="{A15A9CE2-AC3D-94A7-500D-1FD4478F4C4A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6:51.809" v="1920" actId="1076"/>
        <pc:sldMkLst>
          <pc:docMk/>
          <pc:sldMk cId="3464232890" sldId="941"/>
        </pc:sldMkLst>
        <pc:picChg chg="add mod">
          <ac:chgData name="mehmet sait özdemir" userId="dce2c172-62e6-4d50-b888-93ec6715f647" providerId="ADAL" clId="{DF685196-6F11-4C88-934E-45D2FE345B46}" dt="2024-02-24T03:06:51.809" v="1920" actId="1076"/>
          <ac:picMkLst>
            <pc:docMk/>
            <pc:sldMk cId="3464232890" sldId="941"/>
            <ac:picMk id="3" creationId="{223E4BA5-0670-8DC9-31DC-34F7A9BD266B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7:06.747" v="1923" actId="1076"/>
        <pc:sldMkLst>
          <pc:docMk/>
          <pc:sldMk cId="1076445696" sldId="942"/>
        </pc:sldMkLst>
        <pc:picChg chg="add mod">
          <ac:chgData name="mehmet sait özdemir" userId="dce2c172-62e6-4d50-b888-93ec6715f647" providerId="ADAL" clId="{DF685196-6F11-4C88-934E-45D2FE345B46}" dt="2024-02-24T03:07:06.747" v="1923" actId="1076"/>
          <ac:picMkLst>
            <pc:docMk/>
            <pc:sldMk cId="1076445696" sldId="942"/>
            <ac:picMk id="3" creationId="{B231929A-8D1B-B7AC-9022-E75433FDA3DA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07:19.684" v="1926" actId="1076"/>
        <pc:sldMkLst>
          <pc:docMk/>
          <pc:sldMk cId="2616387015" sldId="943"/>
        </pc:sldMkLst>
        <pc:picChg chg="add mod">
          <ac:chgData name="mehmet sait özdemir" userId="dce2c172-62e6-4d50-b888-93ec6715f647" providerId="ADAL" clId="{DF685196-6F11-4C88-934E-45D2FE345B46}" dt="2024-02-24T03:07:19.684" v="1926" actId="1076"/>
          <ac:picMkLst>
            <pc:docMk/>
            <pc:sldMk cId="2616387015" sldId="943"/>
            <ac:picMk id="3" creationId="{0CF1002E-86E4-B7AD-58E3-5C72938090FB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7:28.940" v="1929" actId="1076"/>
        <pc:sldMkLst>
          <pc:docMk/>
          <pc:sldMk cId="3558639087" sldId="944"/>
        </pc:sldMkLst>
        <pc:picChg chg="add mod">
          <ac:chgData name="mehmet sait özdemir" userId="dce2c172-62e6-4d50-b888-93ec6715f647" providerId="ADAL" clId="{DF685196-6F11-4C88-934E-45D2FE345B46}" dt="2024-02-24T03:07:28.940" v="1929" actId="1076"/>
          <ac:picMkLst>
            <pc:docMk/>
            <pc:sldMk cId="3558639087" sldId="944"/>
            <ac:picMk id="3" creationId="{07A20EEB-C0A3-4ED4-B8BC-57A82D29AD44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7:39.424" v="1932" actId="1076"/>
        <pc:sldMkLst>
          <pc:docMk/>
          <pc:sldMk cId="664030477" sldId="945"/>
        </pc:sldMkLst>
        <pc:picChg chg="add mod">
          <ac:chgData name="mehmet sait özdemir" userId="dce2c172-62e6-4d50-b888-93ec6715f647" providerId="ADAL" clId="{DF685196-6F11-4C88-934E-45D2FE345B46}" dt="2024-02-24T03:07:39.424" v="1932" actId="1076"/>
          <ac:picMkLst>
            <pc:docMk/>
            <pc:sldMk cId="664030477" sldId="945"/>
            <ac:picMk id="3" creationId="{F1730C4D-5175-04F4-8F08-FE51BE7870AE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8:09.830" v="1937" actId="1076"/>
        <pc:sldMkLst>
          <pc:docMk/>
          <pc:sldMk cId="3415081449" sldId="946"/>
        </pc:sldMkLst>
        <pc:picChg chg="add mod">
          <ac:chgData name="mehmet sait özdemir" userId="dce2c172-62e6-4d50-b888-93ec6715f647" providerId="ADAL" clId="{DF685196-6F11-4C88-934E-45D2FE345B46}" dt="2024-02-24T03:08:09.830" v="1937" actId="1076"/>
          <ac:picMkLst>
            <pc:docMk/>
            <pc:sldMk cId="3415081449" sldId="946"/>
            <ac:picMk id="3" creationId="{5585FC9A-A429-E7F0-EC2D-0FFBBC280D69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8:24.537" v="1940" actId="1076"/>
        <pc:sldMkLst>
          <pc:docMk/>
          <pc:sldMk cId="2079054629" sldId="947"/>
        </pc:sldMkLst>
        <pc:picChg chg="add mod">
          <ac:chgData name="mehmet sait özdemir" userId="dce2c172-62e6-4d50-b888-93ec6715f647" providerId="ADAL" clId="{DF685196-6F11-4C88-934E-45D2FE345B46}" dt="2024-02-24T03:08:24.537" v="1940" actId="1076"/>
          <ac:picMkLst>
            <pc:docMk/>
            <pc:sldMk cId="2079054629" sldId="947"/>
            <ac:picMk id="3" creationId="{9E7F4E4A-1DBD-C709-8BFF-42A104F5CABD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8:37.782" v="1944" actId="14100"/>
        <pc:sldMkLst>
          <pc:docMk/>
          <pc:sldMk cId="2999901234" sldId="948"/>
        </pc:sldMkLst>
        <pc:picChg chg="add mod">
          <ac:chgData name="mehmet sait özdemir" userId="dce2c172-62e6-4d50-b888-93ec6715f647" providerId="ADAL" clId="{DF685196-6F11-4C88-934E-45D2FE345B46}" dt="2024-02-24T03:08:37.782" v="1944" actId="14100"/>
          <ac:picMkLst>
            <pc:docMk/>
            <pc:sldMk cId="2999901234" sldId="948"/>
            <ac:picMk id="3" creationId="{CD7B569E-07C7-D6DC-10C4-C8AF190F51AE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8:57.724" v="1947" actId="1076"/>
        <pc:sldMkLst>
          <pc:docMk/>
          <pc:sldMk cId="3167820385" sldId="949"/>
        </pc:sldMkLst>
        <pc:picChg chg="add mod">
          <ac:chgData name="mehmet sait özdemir" userId="dce2c172-62e6-4d50-b888-93ec6715f647" providerId="ADAL" clId="{DF685196-6F11-4C88-934E-45D2FE345B46}" dt="2024-02-24T03:08:57.724" v="1947" actId="1076"/>
          <ac:picMkLst>
            <pc:docMk/>
            <pc:sldMk cId="3167820385" sldId="949"/>
            <ac:picMk id="3" creationId="{20316E6E-BA2A-FB3B-91D3-5DB61F64FE2E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09:11.360" v="1950" actId="1076"/>
        <pc:sldMkLst>
          <pc:docMk/>
          <pc:sldMk cId="270438279" sldId="950"/>
        </pc:sldMkLst>
        <pc:picChg chg="add mod">
          <ac:chgData name="mehmet sait özdemir" userId="dce2c172-62e6-4d50-b888-93ec6715f647" providerId="ADAL" clId="{DF685196-6F11-4C88-934E-45D2FE345B46}" dt="2024-02-24T03:09:11.360" v="1950" actId="1076"/>
          <ac:picMkLst>
            <pc:docMk/>
            <pc:sldMk cId="270438279" sldId="950"/>
            <ac:picMk id="3" creationId="{3874AF17-7737-7A90-04FD-50825DD9F128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09:22.879" v="1953" actId="1076"/>
        <pc:sldMkLst>
          <pc:docMk/>
          <pc:sldMk cId="2223429395" sldId="951"/>
        </pc:sldMkLst>
        <pc:picChg chg="add mod">
          <ac:chgData name="mehmet sait özdemir" userId="dce2c172-62e6-4d50-b888-93ec6715f647" providerId="ADAL" clId="{DF685196-6F11-4C88-934E-45D2FE345B46}" dt="2024-02-24T03:09:22.879" v="1953" actId="1076"/>
          <ac:picMkLst>
            <pc:docMk/>
            <pc:sldMk cId="2223429395" sldId="951"/>
            <ac:picMk id="3" creationId="{63F2D25B-8872-7D28-6969-D720E026974D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1:05.216" v="1962" actId="14100"/>
        <pc:sldMkLst>
          <pc:docMk/>
          <pc:sldMk cId="1864048816" sldId="952"/>
        </pc:sldMkLst>
        <pc:picChg chg="add mod modCrop">
          <ac:chgData name="mehmet sait özdemir" userId="dce2c172-62e6-4d50-b888-93ec6715f647" providerId="ADAL" clId="{DF685196-6F11-4C88-934E-45D2FE345B46}" dt="2024-02-24T03:11:05.216" v="1962" actId="14100"/>
          <ac:picMkLst>
            <pc:docMk/>
            <pc:sldMk cId="1864048816" sldId="952"/>
            <ac:picMk id="3" creationId="{EF22215A-C7D1-9EC8-9F4B-C661CE7B7D52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2:12.606" v="1972"/>
        <pc:sldMkLst>
          <pc:docMk/>
          <pc:sldMk cId="3501410943" sldId="953"/>
        </pc:sldMkLst>
        <pc:picChg chg="add mod">
          <ac:chgData name="mehmet sait özdemir" userId="dce2c172-62e6-4d50-b888-93ec6715f647" providerId="ADAL" clId="{DF685196-6F11-4C88-934E-45D2FE345B46}" dt="2024-02-24T03:11:36.881" v="1965" actId="1076"/>
          <ac:picMkLst>
            <pc:docMk/>
            <pc:sldMk cId="3501410943" sldId="953"/>
            <ac:picMk id="3" creationId="{49910BEA-C9AA-4590-D42B-0265860FB2B1}"/>
          </ac:picMkLst>
        </pc:picChg>
        <pc:picChg chg="add mod modCrop">
          <ac:chgData name="mehmet sait özdemir" userId="dce2c172-62e6-4d50-b888-93ec6715f647" providerId="ADAL" clId="{DF685196-6F11-4C88-934E-45D2FE345B46}" dt="2024-02-24T03:12:12.606" v="1972"/>
          <ac:picMkLst>
            <pc:docMk/>
            <pc:sldMk cId="3501410943" sldId="953"/>
            <ac:picMk id="6" creationId="{5A5E7B92-0C2B-F68D-4ACB-27E75B706440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3:26.764" v="1987" actId="14100"/>
        <pc:sldMkLst>
          <pc:docMk/>
          <pc:sldMk cId="168240879" sldId="954"/>
        </pc:sldMkLst>
        <pc:picChg chg="add mod">
          <ac:chgData name="mehmet sait özdemir" userId="dce2c172-62e6-4d50-b888-93ec6715f647" providerId="ADAL" clId="{DF685196-6F11-4C88-934E-45D2FE345B46}" dt="2024-02-24T03:13:26.764" v="1987" actId="14100"/>
          <ac:picMkLst>
            <pc:docMk/>
            <pc:sldMk cId="168240879" sldId="954"/>
            <ac:picMk id="3" creationId="{F7BC19D4-215A-95D6-256A-77583DA5C6C1}"/>
          </ac:picMkLst>
        </pc:picChg>
        <pc:picChg chg="add mod modCrop">
          <ac:chgData name="mehmet sait özdemir" userId="dce2c172-62e6-4d50-b888-93ec6715f647" providerId="ADAL" clId="{DF685196-6F11-4C88-934E-45D2FE345B46}" dt="2024-02-24T03:13:23.923" v="1986" actId="1076"/>
          <ac:picMkLst>
            <pc:docMk/>
            <pc:sldMk cId="168240879" sldId="954"/>
            <ac:picMk id="6" creationId="{31B60FDB-F6DF-A6DB-7027-B337FFC6A210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3:47.059" v="1991" actId="14100"/>
        <pc:sldMkLst>
          <pc:docMk/>
          <pc:sldMk cId="459660050" sldId="955"/>
        </pc:sldMkLst>
        <pc:picChg chg="add mod">
          <ac:chgData name="mehmet sait özdemir" userId="dce2c172-62e6-4d50-b888-93ec6715f647" providerId="ADAL" clId="{DF685196-6F11-4C88-934E-45D2FE345B46}" dt="2024-02-24T03:13:47.059" v="1991" actId="14100"/>
          <ac:picMkLst>
            <pc:docMk/>
            <pc:sldMk cId="459660050" sldId="955"/>
            <ac:picMk id="3" creationId="{AD7D2A44-85B0-9863-4476-D086940D1840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4:11.952" v="1993" actId="1076"/>
        <pc:sldMkLst>
          <pc:docMk/>
          <pc:sldMk cId="1759675215" sldId="956"/>
        </pc:sldMkLst>
        <pc:picChg chg="add mod">
          <ac:chgData name="mehmet sait özdemir" userId="dce2c172-62e6-4d50-b888-93ec6715f647" providerId="ADAL" clId="{DF685196-6F11-4C88-934E-45D2FE345B46}" dt="2024-02-24T03:14:11.952" v="1993" actId="1076"/>
          <ac:picMkLst>
            <pc:docMk/>
            <pc:sldMk cId="1759675215" sldId="956"/>
            <ac:picMk id="3" creationId="{28FBAE3B-C194-A6FC-4174-CA520F31A6C2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4:23.562" v="1996" actId="1076"/>
        <pc:sldMkLst>
          <pc:docMk/>
          <pc:sldMk cId="4260242119" sldId="957"/>
        </pc:sldMkLst>
        <pc:picChg chg="add mod">
          <ac:chgData name="mehmet sait özdemir" userId="dce2c172-62e6-4d50-b888-93ec6715f647" providerId="ADAL" clId="{DF685196-6F11-4C88-934E-45D2FE345B46}" dt="2024-02-24T03:14:23.562" v="1996" actId="1076"/>
          <ac:picMkLst>
            <pc:docMk/>
            <pc:sldMk cId="4260242119" sldId="957"/>
            <ac:picMk id="3" creationId="{947A144C-63E6-2EF8-9690-F08BC6E8473E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4:36.514" v="2000" actId="14100"/>
        <pc:sldMkLst>
          <pc:docMk/>
          <pc:sldMk cId="456809332" sldId="958"/>
        </pc:sldMkLst>
        <pc:picChg chg="add mod">
          <ac:chgData name="mehmet sait özdemir" userId="dce2c172-62e6-4d50-b888-93ec6715f647" providerId="ADAL" clId="{DF685196-6F11-4C88-934E-45D2FE345B46}" dt="2024-02-24T03:14:36.514" v="2000" actId="14100"/>
          <ac:picMkLst>
            <pc:docMk/>
            <pc:sldMk cId="456809332" sldId="958"/>
            <ac:picMk id="3" creationId="{AF84AC8D-7555-AACF-7838-001E52C5C1E2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5:02.202" v="2003" actId="1076"/>
        <pc:sldMkLst>
          <pc:docMk/>
          <pc:sldMk cId="4142060664" sldId="959"/>
        </pc:sldMkLst>
        <pc:picChg chg="add mod">
          <ac:chgData name="mehmet sait özdemir" userId="dce2c172-62e6-4d50-b888-93ec6715f647" providerId="ADAL" clId="{DF685196-6F11-4C88-934E-45D2FE345B46}" dt="2024-02-24T03:15:02.202" v="2003" actId="1076"/>
          <ac:picMkLst>
            <pc:docMk/>
            <pc:sldMk cId="4142060664" sldId="959"/>
            <ac:picMk id="3" creationId="{E98738E5-8D55-921D-2FCA-D4FDB73B7375}"/>
          </ac:picMkLst>
        </pc:picChg>
      </pc:sldChg>
      <pc:sldChg chg="addSp delSp modSp add mod replId">
        <pc:chgData name="mehmet sait özdemir" userId="dce2c172-62e6-4d50-b888-93ec6715f647" providerId="ADAL" clId="{DF685196-6F11-4C88-934E-45D2FE345B46}" dt="2024-02-24T03:16:48.468" v="2030" actId="1076"/>
        <pc:sldMkLst>
          <pc:docMk/>
          <pc:sldMk cId="2015216827" sldId="960"/>
        </pc:sldMkLst>
        <pc:picChg chg="add del mod">
          <ac:chgData name="mehmet sait özdemir" userId="dce2c172-62e6-4d50-b888-93ec6715f647" providerId="ADAL" clId="{DF685196-6F11-4C88-934E-45D2FE345B46}" dt="2024-02-24T03:15:34.313" v="2007" actId="478"/>
          <ac:picMkLst>
            <pc:docMk/>
            <pc:sldMk cId="2015216827" sldId="960"/>
            <ac:picMk id="3" creationId="{F4AA8946-E8DE-AC2C-24D3-9E8540606A89}"/>
          </ac:picMkLst>
        </pc:picChg>
        <pc:picChg chg="add del mod">
          <ac:chgData name="mehmet sait özdemir" userId="dce2c172-62e6-4d50-b888-93ec6715f647" providerId="ADAL" clId="{DF685196-6F11-4C88-934E-45D2FE345B46}" dt="2024-02-24T03:16:08.635" v="2018" actId="478"/>
          <ac:picMkLst>
            <pc:docMk/>
            <pc:sldMk cId="2015216827" sldId="960"/>
            <ac:picMk id="6" creationId="{A61E962B-C8A0-6ED5-C8F2-6CFDEA82993F}"/>
          </ac:picMkLst>
        </pc:picChg>
        <pc:picChg chg="add del mod">
          <ac:chgData name="mehmet sait özdemir" userId="dce2c172-62e6-4d50-b888-93ec6715f647" providerId="ADAL" clId="{DF685196-6F11-4C88-934E-45D2FE345B46}" dt="2024-02-24T03:16:09.296" v="2019" actId="478"/>
          <ac:picMkLst>
            <pc:docMk/>
            <pc:sldMk cId="2015216827" sldId="960"/>
            <ac:picMk id="8" creationId="{0F83353C-FC21-38C5-B494-A25C16E3CF35}"/>
          </ac:picMkLst>
        </pc:picChg>
        <pc:picChg chg="add mod">
          <ac:chgData name="mehmet sait özdemir" userId="dce2c172-62e6-4d50-b888-93ec6715f647" providerId="ADAL" clId="{DF685196-6F11-4C88-934E-45D2FE345B46}" dt="2024-02-24T03:16:18.274" v="2023" actId="14100"/>
          <ac:picMkLst>
            <pc:docMk/>
            <pc:sldMk cId="2015216827" sldId="960"/>
            <ac:picMk id="10" creationId="{DF30CDCE-9187-B089-2590-10B5B0BE6ED2}"/>
          </ac:picMkLst>
        </pc:picChg>
        <pc:picChg chg="add mod">
          <ac:chgData name="mehmet sait özdemir" userId="dce2c172-62e6-4d50-b888-93ec6715f647" providerId="ADAL" clId="{DF685196-6F11-4C88-934E-45D2FE345B46}" dt="2024-02-24T03:16:48.468" v="2030" actId="1076"/>
          <ac:picMkLst>
            <pc:docMk/>
            <pc:sldMk cId="2015216827" sldId="960"/>
            <ac:picMk id="12" creationId="{666ECFDB-58A7-A91D-13C7-A356C4BD0EF0}"/>
          </ac:picMkLst>
        </pc:picChg>
      </pc:sldChg>
      <pc:sldChg chg="addSp delSp modSp add mod replId">
        <pc:chgData name="mehmet sait özdemir" userId="dce2c172-62e6-4d50-b888-93ec6715f647" providerId="ADAL" clId="{DF685196-6F11-4C88-934E-45D2FE345B46}" dt="2024-02-24T03:17:41.921" v="2046" actId="1076"/>
        <pc:sldMkLst>
          <pc:docMk/>
          <pc:sldMk cId="3819606550" sldId="961"/>
        </pc:sldMkLst>
        <pc:picChg chg="add del mod">
          <ac:chgData name="mehmet sait özdemir" userId="dce2c172-62e6-4d50-b888-93ec6715f647" providerId="ADAL" clId="{DF685196-6F11-4C88-934E-45D2FE345B46}" dt="2024-02-24T03:17:28.603" v="2042" actId="478"/>
          <ac:picMkLst>
            <pc:docMk/>
            <pc:sldMk cId="3819606550" sldId="961"/>
            <ac:picMk id="3" creationId="{308E1F6D-6E3E-6CF7-973B-A1729BB43767}"/>
          </ac:picMkLst>
        </pc:picChg>
        <pc:picChg chg="add del mod">
          <ac:chgData name="mehmet sait özdemir" userId="dce2c172-62e6-4d50-b888-93ec6715f647" providerId="ADAL" clId="{DF685196-6F11-4C88-934E-45D2FE345B46}" dt="2024-02-24T03:17:29.375" v="2043" actId="478"/>
          <ac:picMkLst>
            <pc:docMk/>
            <pc:sldMk cId="3819606550" sldId="961"/>
            <ac:picMk id="6" creationId="{CDE78654-8E15-DB34-0D4F-34A0F9BD3642}"/>
          </ac:picMkLst>
        </pc:picChg>
        <pc:picChg chg="add mod">
          <ac:chgData name="mehmet sait özdemir" userId="dce2c172-62e6-4d50-b888-93ec6715f647" providerId="ADAL" clId="{DF685196-6F11-4C88-934E-45D2FE345B46}" dt="2024-02-24T03:17:41.921" v="2046" actId="1076"/>
          <ac:picMkLst>
            <pc:docMk/>
            <pc:sldMk cId="3819606550" sldId="961"/>
            <ac:picMk id="8" creationId="{B6F453B3-CA86-228B-0E7B-671EAAD18129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7:56.688" v="2049" actId="1076"/>
        <pc:sldMkLst>
          <pc:docMk/>
          <pc:sldMk cId="219015167" sldId="962"/>
        </pc:sldMkLst>
        <pc:picChg chg="add mod">
          <ac:chgData name="mehmet sait özdemir" userId="dce2c172-62e6-4d50-b888-93ec6715f647" providerId="ADAL" clId="{DF685196-6F11-4C88-934E-45D2FE345B46}" dt="2024-02-24T03:17:56.688" v="2049" actId="1076"/>
          <ac:picMkLst>
            <pc:docMk/>
            <pc:sldMk cId="219015167" sldId="962"/>
            <ac:picMk id="3" creationId="{6A22FBFE-5666-45CC-2557-673768A89C40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8:08.209" v="2052" actId="1076"/>
        <pc:sldMkLst>
          <pc:docMk/>
          <pc:sldMk cId="1542380296" sldId="963"/>
        </pc:sldMkLst>
        <pc:picChg chg="add mod">
          <ac:chgData name="mehmet sait özdemir" userId="dce2c172-62e6-4d50-b888-93ec6715f647" providerId="ADAL" clId="{DF685196-6F11-4C88-934E-45D2FE345B46}" dt="2024-02-24T03:18:08.209" v="2052" actId="1076"/>
          <ac:picMkLst>
            <pc:docMk/>
            <pc:sldMk cId="1542380296" sldId="963"/>
            <ac:picMk id="3" creationId="{5B6F37A2-054E-9764-261A-9EE70C4FC44B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18:20.045" v="2056" actId="14100"/>
        <pc:sldMkLst>
          <pc:docMk/>
          <pc:sldMk cId="2846255512" sldId="964"/>
        </pc:sldMkLst>
        <pc:picChg chg="add mod">
          <ac:chgData name="mehmet sait özdemir" userId="dce2c172-62e6-4d50-b888-93ec6715f647" providerId="ADAL" clId="{DF685196-6F11-4C88-934E-45D2FE345B46}" dt="2024-02-24T03:18:20.045" v="2056" actId="14100"/>
          <ac:picMkLst>
            <pc:docMk/>
            <pc:sldMk cId="2846255512" sldId="964"/>
            <ac:picMk id="3" creationId="{47E329B5-535F-55C2-929A-9E119E595750}"/>
          </ac:picMkLst>
        </pc:picChg>
      </pc:sldChg>
      <pc:sldChg chg="addSp delSp modSp mod">
        <pc:chgData name="mehmet sait özdemir" userId="dce2c172-62e6-4d50-b888-93ec6715f647" providerId="ADAL" clId="{DF685196-6F11-4C88-934E-45D2FE345B46}" dt="2024-02-24T03:21:43.624" v="2135" actId="1076"/>
        <pc:sldMkLst>
          <pc:docMk/>
          <pc:sldMk cId="1409445277" sldId="965"/>
        </pc:sldMkLst>
        <pc:spChg chg="mod">
          <ac:chgData name="mehmet sait özdemir" userId="dce2c172-62e6-4d50-b888-93ec6715f647" providerId="ADAL" clId="{DF685196-6F11-4C88-934E-45D2FE345B46}" dt="2024-02-24T03:20:19.002" v="2105" actId="1035"/>
          <ac:spMkLst>
            <pc:docMk/>
            <pc:sldMk cId="1409445277" sldId="965"/>
            <ac:spMk id="2" creationId="{920B0437-5B05-E526-9F69-2C16C5B2A7B9}"/>
          </ac:spMkLst>
        </pc:spChg>
        <pc:spChg chg="del">
          <ac:chgData name="mehmet sait özdemir" userId="dce2c172-62e6-4d50-b888-93ec6715f647" providerId="ADAL" clId="{DF685196-6F11-4C88-934E-45D2FE345B46}" dt="2024-02-24T03:19:55.290" v="2076" actId="478"/>
          <ac:spMkLst>
            <pc:docMk/>
            <pc:sldMk cId="1409445277" sldId="965"/>
            <ac:spMk id="6" creationId="{1861C8CC-04E1-BBA0-A4ED-D530762BCC19}"/>
          </ac:spMkLst>
        </pc:spChg>
        <pc:picChg chg="add mod">
          <ac:chgData name="mehmet sait özdemir" userId="dce2c172-62e6-4d50-b888-93ec6715f647" providerId="ADAL" clId="{DF685196-6F11-4C88-934E-45D2FE345B46}" dt="2024-02-24T03:21:43.624" v="2135" actId="1076"/>
          <ac:picMkLst>
            <pc:docMk/>
            <pc:sldMk cId="1409445277" sldId="965"/>
            <ac:picMk id="4" creationId="{0BC382F8-1B88-A040-A4C8-6E6960B7FFA7}"/>
          </ac:picMkLst>
        </pc:picChg>
      </pc:sldChg>
      <pc:sldChg chg="add del replId">
        <pc:chgData name="mehmet sait özdemir" userId="dce2c172-62e6-4d50-b888-93ec6715f647" providerId="ADAL" clId="{DF685196-6F11-4C88-934E-45D2FE345B46}" dt="2024-02-24T03:19:07.267" v="2058" actId="47"/>
        <pc:sldMkLst>
          <pc:docMk/>
          <pc:sldMk cId="3654534931" sldId="965"/>
        </pc:sldMkLst>
      </pc:sldChg>
      <pc:sldChg chg="addSp delSp modSp add mod">
        <pc:chgData name="mehmet sait özdemir" userId="dce2c172-62e6-4d50-b888-93ec6715f647" providerId="ADAL" clId="{DF685196-6F11-4C88-934E-45D2FE345B46}" dt="2024-02-24T03:20:35.721" v="2126" actId="20577"/>
        <pc:sldMkLst>
          <pc:docMk/>
          <pc:sldMk cId="3499072220" sldId="966"/>
        </pc:sldMkLst>
        <pc:spChg chg="del">
          <ac:chgData name="mehmet sait özdemir" userId="dce2c172-62e6-4d50-b888-93ec6715f647" providerId="ADAL" clId="{DF685196-6F11-4C88-934E-45D2FE345B46}" dt="2024-02-24T03:20:27.860" v="2106" actId="478"/>
          <ac:spMkLst>
            <pc:docMk/>
            <pc:sldMk cId="3499072220" sldId="966"/>
            <ac:spMk id="2" creationId="{2734CDF1-CD45-F86C-8253-B0F5F1AB3DBA}"/>
          </ac:spMkLst>
        </pc:spChg>
        <pc:spChg chg="add mod">
          <ac:chgData name="mehmet sait özdemir" userId="dce2c172-62e6-4d50-b888-93ec6715f647" providerId="ADAL" clId="{DF685196-6F11-4C88-934E-45D2FE345B46}" dt="2024-02-24T03:20:29.030" v="2107"/>
          <ac:spMkLst>
            <pc:docMk/>
            <pc:sldMk cId="3499072220" sldId="966"/>
            <ac:spMk id="3" creationId="{6ECFAFE9-C605-29BA-1127-F2EA83BF6902}"/>
          </ac:spMkLst>
        </pc:spChg>
        <pc:spChg chg="mod">
          <ac:chgData name="mehmet sait özdemir" userId="dce2c172-62e6-4d50-b888-93ec6715f647" providerId="ADAL" clId="{DF685196-6F11-4C88-934E-45D2FE345B46}" dt="2024-02-24T03:20:35.721" v="2126" actId="20577"/>
          <ac:spMkLst>
            <pc:docMk/>
            <pc:sldMk cId="3499072220" sldId="966"/>
            <ac:spMk id="6" creationId="{EF79D113-9E68-BFA2-881C-A7634C52638C}"/>
          </ac:spMkLst>
        </pc:spChg>
      </pc:sldChg>
      <pc:sldChg chg="add del replId">
        <pc:chgData name="mehmet sait özdemir" userId="dce2c172-62e6-4d50-b888-93ec6715f647" providerId="ADAL" clId="{DF685196-6F11-4C88-934E-45D2FE345B46}" dt="2024-02-24T03:19:04.551" v="2057" actId="47"/>
        <pc:sldMkLst>
          <pc:docMk/>
          <pc:sldMk cId="3939488227" sldId="966"/>
        </pc:sldMkLst>
      </pc:sldChg>
      <pc:sldChg chg="addSp delSp modSp add mod">
        <pc:chgData name="mehmet sait özdemir" userId="dce2c172-62e6-4d50-b888-93ec6715f647" providerId="ADAL" clId="{DF685196-6F11-4C88-934E-45D2FE345B46}" dt="2024-02-24T03:22:58.136" v="2153" actId="14100"/>
        <pc:sldMkLst>
          <pc:docMk/>
          <pc:sldMk cId="2187839281" sldId="967"/>
        </pc:sldMkLst>
        <pc:picChg chg="add del mod">
          <ac:chgData name="mehmet sait özdemir" userId="dce2c172-62e6-4d50-b888-93ec6715f647" providerId="ADAL" clId="{DF685196-6F11-4C88-934E-45D2FE345B46}" dt="2024-02-24T03:22:17.727" v="2139" actId="478"/>
          <ac:picMkLst>
            <pc:docMk/>
            <pc:sldMk cId="2187839281" sldId="967"/>
            <ac:picMk id="4" creationId="{E5977E0B-6E0C-E257-36D9-2949CE1F292B}"/>
          </ac:picMkLst>
        </pc:picChg>
        <pc:picChg chg="add mod">
          <ac:chgData name="mehmet sait özdemir" userId="dce2c172-62e6-4d50-b888-93ec6715f647" providerId="ADAL" clId="{DF685196-6F11-4C88-934E-45D2FE345B46}" dt="2024-02-24T03:22:48.649" v="2150" actId="1076"/>
          <ac:picMkLst>
            <pc:docMk/>
            <pc:sldMk cId="2187839281" sldId="967"/>
            <ac:picMk id="6" creationId="{48157203-8F2F-8F17-1137-98C8CC53512F}"/>
          </ac:picMkLst>
        </pc:picChg>
        <pc:picChg chg="add mod">
          <ac:chgData name="mehmet sait özdemir" userId="dce2c172-62e6-4d50-b888-93ec6715f647" providerId="ADAL" clId="{DF685196-6F11-4C88-934E-45D2FE345B46}" dt="2024-02-24T03:22:58.136" v="2153" actId="14100"/>
          <ac:picMkLst>
            <pc:docMk/>
            <pc:sldMk cId="2187839281" sldId="967"/>
            <ac:picMk id="8" creationId="{54210B3E-AA54-2918-A96B-44676CA9A107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23:10.811" v="2156" actId="1076"/>
        <pc:sldMkLst>
          <pc:docMk/>
          <pc:sldMk cId="2126263718" sldId="968"/>
        </pc:sldMkLst>
        <pc:picChg chg="add mod">
          <ac:chgData name="mehmet sait özdemir" userId="dce2c172-62e6-4d50-b888-93ec6715f647" providerId="ADAL" clId="{DF685196-6F11-4C88-934E-45D2FE345B46}" dt="2024-02-24T03:23:10.811" v="2156" actId="1076"/>
          <ac:picMkLst>
            <pc:docMk/>
            <pc:sldMk cId="2126263718" sldId="968"/>
            <ac:picMk id="4" creationId="{11AC769A-8BF2-16DE-E702-C86873637B47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3:18.334" v="2159" actId="1076"/>
        <pc:sldMkLst>
          <pc:docMk/>
          <pc:sldMk cId="2461904907" sldId="969"/>
        </pc:sldMkLst>
        <pc:picChg chg="add mod">
          <ac:chgData name="mehmet sait özdemir" userId="dce2c172-62e6-4d50-b888-93ec6715f647" providerId="ADAL" clId="{DF685196-6F11-4C88-934E-45D2FE345B46}" dt="2024-02-24T03:23:18.334" v="2159" actId="1076"/>
          <ac:picMkLst>
            <pc:docMk/>
            <pc:sldMk cId="2461904907" sldId="969"/>
            <ac:picMk id="4" creationId="{D4CADA9E-D4B6-FF13-022E-1CD5C2205F79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23:28.137" v="2162" actId="1076"/>
        <pc:sldMkLst>
          <pc:docMk/>
          <pc:sldMk cId="3540393702" sldId="970"/>
        </pc:sldMkLst>
        <pc:picChg chg="add mod">
          <ac:chgData name="mehmet sait özdemir" userId="dce2c172-62e6-4d50-b888-93ec6715f647" providerId="ADAL" clId="{DF685196-6F11-4C88-934E-45D2FE345B46}" dt="2024-02-24T03:23:28.137" v="2162" actId="1076"/>
          <ac:picMkLst>
            <pc:docMk/>
            <pc:sldMk cId="3540393702" sldId="970"/>
            <ac:picMk id="4" creationId="{5DED8321-FABC-5B8E-B275-CB11DC0A6036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3:41.366" v="2166" actId="14100"/>
        <pc:sldMkLst>
          <pc:docMk/>
          <pc:sldMk cId="830985539" sldId="971"/>
        </pc:sldMkLst>
        <pc:picChg chg="add mod">
          <ac:chgData name="mehmet sait özdemir" userId="dce2c172-62e6-4d50-b888-93ec6715f647" providerId="ADAL" clId="{DF685196-6F11-4C88-934E-45D2FE345B46}" dt="2024-02-24T03:23:41.366" v="2166" actId="14100"/>
          <ac:picMkLst>
            <pc:docMk/>
            <pc:sldMk cId="830985539" sldId="971"/>
            <ac:picMk id="4" creationId="{FF04B49B-B1FE-1BBF-5E48-A97A0E901DA4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3:54.274" v="2169" actId="1076"/>
        <pc:sldMkLst>
          <pc:docMk/>
          <pc:sldMk cId="19113339" sldId="972"/>
        </pc:sldMkLst>
        <pc:picChg chg="add mod">
          <ac:chgData name="mehmet sait özdemir" userId="dce2c172-62e6-4d50-b888-93ec6715f647" providerId="ADAL" clId="{DF685196-6F11-4C88-934E-45D2FE345B46}" dt="2024-02-24T03:23:54.274" v="2169" actId="1076"/>
          <ac:picMkLst>
            <pc:docMk/>
            <pc:sldMk cId="19113339" sldId="972"/>
            <ac:picMk id="4" creationId="{B6D89571-CFA7-9FED-82D9-58ECBEF7F8A0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4:06.596" v="2172" actId="1076"/>
        <pc:sldMkLst>
          <pc:docMk/>
          <pc:sldMk cId="2475495235" sldId="973"/>
        </pc:sldMkLst>
        <pc:picChg chg="add mod">
          <ac:chgData name="mehmet sait özdemir" userId="dce2c172-62e6-4d50-b888-93ec6715f647" providerId="ADAL" clId="{DF685196-6F11-4C88-934E-45D2FE345B46}" dt="2024-02-24T03:24:06.596" v="2172" actId="1076"/>
          <ac:picMkLst>
            <pc:docMk/>
            <pc:sldMk cId="2475495235" sldId="973"/>
            <ac:picMk id="4" creationId="{397A05F0-139C-41E9-37B4-73D63390E2EF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24:44.479" v="2180" actId="14100"/>
        <pc:sldMkLst>
          <pc:docMk/>
          <pc:sldMk cId="4292171535" sldId="974"/>
        </pc:sldMkLst>
        <pc:picChg chg="add mod">
          <ac:chgData name="mehmet sait özdemir" userId="dce2c172-62e6-4d50-b888-93ec6715f647" providerId="ADAL" clId="{DF685196-6F11-4C88-934E-45D2FE345B46}" dt="2024-02-24T03:24:27.529" v="2175" actId="1076"/>
          <ac:picMkLst>
            <pc:docMk/>
            <pc:sldMk cId="4292171535" sldId="974"/>
            <ac:picMk id="4" creationId="{DB75C15B-FD8A-BF5A-7A50-DA608211A3D7}"/>
          </ac:picMkLst>
        </pc:picChg>
        <pc:picChg chg="add mod">
          <ac:chgData name="mehmet sait özdemir" userId="dce2c172-62e6-4d50-b888-93ec6715f647" providerId="ADAL" clId="{DF685196-6F11-4C88-934E-45D2FE345B46}" dt="2024-02-24T03:24:44.479" v="2180" actId="14100"/>
          <ac:picMkLst>
            <pc:docMk/>
            <pc:sldMk cId="4292171535" sldId="974"/>
            <ac:picMk id="6" creationId="{2B74FB00-2FC5-8D79-EB78-FA9DB8F3AFA9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6:13.287" v="2185" actId="14100"/>
        <pc:sldMkLst>
          <pc:docMk/>
          <pc:sldMk cId="586743711" sldId="975"/>
        </pc:sldMkLst>
        <pc:picChg chg="add mod">
          <ac:chgData name="mehmet sait özdemir" userId="dce2c172-62e6-4d50-b888-93ec6715f647" providerId="ADAL" clId="{DF685196-6F11-4C88-934E-45D2FE345B46}" dt="2024-02-24T03:26:13.287" v="2185" actId="14100"/>
          <ac:picMkLst>
            <pc:docMk/>
            <pc:sldMk cId="586743711" sldId="975"/>
            <ac:picMk id="4" creationId="{68FE9B8A-4EE4-B2F7-3A89-C8727D34E82F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6:29.269" v="2188" actId="1076"/>
        <pc:sldMkLst>
          <pc:docMk/>
          <pc:sldMk cId="2208357160" sldId="976"/>
        </pc:sldMkLst>
        <pc:picChg chg="add mod">
          <ac:chgData name="mehmet sait özdemir" userId="dce2c172-62e6-4d50-b888-93ec6715f647" providerId="ADAL" clId="{DF685196-6F11-4C88-934E-45D2FE345B46}" dt="2024-02-24T03:26:29.269" v="2188" actId="1076"/>
          <ac:picMkLst>
            <pc:docMk/>
            <pc:sldMk cId="2208357160" sldId="976"/>
            <ac:picMk id="4" creationId="{C8E0AA47-1836-6635-E337-89FA9C2DB0D4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6:41.704" v="2191" actId="1076"/>
        <pc:sldMkLst>
          <pc:docMk/>
          <pc:sldMk cId="3625013936" sldId="977"/>
        </pc:sldMkLst>
        <pc:picChg chg="add mod">
          <ac:chgData name="mehmet sait özdemir" userId="dce2c172-62e6-4d50-b888-93ec6715f647" providerId="ADAL" clId="{DF685196-6F11-4C88-934E-45D2FE345B46}" dt="2024-02-24T03:26:41.704" v="2191" actId="1076"/>
          <ac:picMkLst>
            <pc:docMk/>
            <pc:sldMk cId="3625013936" sldId="977"/>
            <ac:picMk id="4" creationId="{EE497A8D-B682-BE3E-8FFB-E49823F61431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7:06.537" v="2197" actId="1076"/>
        <pc:sldMkLst>
          <pc:docMk/>
          <pc:sldMk cId="3794600666" sldId="978"/>
        </pc:sldMkLst>
        <pc:picChg chg="add mod">
          <ac:chgData name="mehmet sait özdemir" userId="dce2c172-62e6-4d50-b888-93ec6715f647" providerId="ADAL" clId="{DF685196-6F11-4C88-934E-45D2FE345B46}" dt="2024-02-24T03:26:55.609" v="2194" actId="1076"/>
          <ac:picMkLst>
            <pc:docMk/>
            <pc:sldMk cId="3794600666" sldId="978"/>
            <ac:picMk id="4" creationId="{FE9F4CC0-DD85-4EC5-253B-B42358AEE1E7}"/>
          </ac:picMkLst>
        </pc:picChg>
        <pc:picChg chg="add mod">
          <ac:chgData name="mehmet sait özdemir" userId="dce2c172-62e6-4d50-b888-93ec6715f647" providerId="ADAL" clId="{DF685196-6F11-4C88-934E-45D2FE345B46}" dt="2024-02-24T03:27:06.537" v="2197" actId="1076"/>
          <ac:picMkLst>
            <pc:docMk/>
            <pc:sldMk cId="3794600666" sldId="978"/>
            <ac:picMk id="6" creationId="{00FF78F2-B4B1-0DD3-A609-95DC24763862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7:23.014" v="2201" actId="14100"/>
        <pc:sldMkLst>
          <pc:docMk/>
          <pc:sldMk cId="1250661072" sldId="979"/>
        </pc:sldMkLst>
        <pc:picChg chg="add mod">
          <ac:chgData name="mehmet sait özdemir" userId="dce2c172-62e6-4d50-b888-93ec6715f647" providerId="ADAL" clId="{DF685196-6F11-4C88-934E-45D2FE345B46}" dt="2024-02-24T03:27:23.014" v="2201" actId="14100"/>
          <ac:picMkLst>
            <pc:docMk/>
            <pc:sldMk cId="1250661072" sldId="979"/>
            <ac:picMk id="4" creationId="{4F856166-3DD1-203B-B7D1-5C4E1D9C91DB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8:34.886" v="2224" actId="14100"/>
        <pc:sldMkLst>
          <pc:docMk/>
          <pc:sldMk cId="2113616606" sldId="980"/>
        </pc:sldMkLst>
        <pc:picChg chg="add mod">
          <ac:chgData name="mehmet sait özdemir" userId="dce2c172-62e6-4d50-b888-93ec6715f647" providerId="ADAL" clId="{DF685196-6F11-4C88-934E-45D2FE345B46}" dt="2024-02-24T03:27:38.434" v="2204" actId="1076"/>
          <ac:picMkLst>
            <pc:docMk/>
            <pc:sldMk cId="2113616606" sldId="980"/>
            <ac:picMk id="4" creationId="{DF3207DC-1B48-EB18-547A-989C9133AB5B}"/>
          </ac:picMkLst>
        </pc:picChg>
        <pc:picChg chg="add mod">
          <ac:chgData name="mehmet sait özdemir" userId="dce2c172-62e6-4d50-b888-93ec6715f647" providerId="ADAL" clId="{DF685196-6F11-4C88-934E-45D2FE345B46}" dt="2024-02-24T03:28:34.886" v="2224" actId="14100"/>
          <ac:picMkLst>
            <pc:docMk/>
            <pc:sldMk cId="2113616606" sldId="980"/>
            <ac:picMk id="6" creationId="{91DEDEB1-F024-9F73-2346-825FC51AF734}"/>
          </ac:picMkLst>
        </pc:picChg>
        <pc:picChg chg="add mod">
          <ac:chgData name="mehmet sait özdemir" userId="dce2c172-62e6-4d50-b888-93ec6715f647" providerId="ADAL" clId="{DF685196-6F11-4C88-934E-45D2FE345B46}" dt="2024-02-24T03:28:23.562" v="2222" actId="1076"/>
          <ac:picMkLst>
            <pc:docMk/>
            <pc:sldMk cId="2113616606" sldId="980"/>
            <ac:picMk id="8" creationId="{537EA9C8-0D3A-98C9-D679-B22E600205F8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28:51.762" v="2228" actId="14100"/>
        <pc:sldMkLst>
          <pc:docMk/>
          <pc:sldMk cId="2195662595" sldId="981"/>
        </pc:sldMkLst>
        <pc:picChg chg="add mod">
          <ac:chgData name="mehmet sait özdemir" userId="dce2c172-62e6-4d50-b888-93ec6715f647" providerId="ADAL" clId="{DF685196-6F11-4C88-934E-45D2FE345B46}" dt="2024-02-24T03:28:51.762" v="2228" actId="14100"/>
          <ac:picMkLst>
            <pc:docMk/>
            <pc:sldMk cId="2195662595" sldId="981"/>
            <ac:picMk id="4" creationId="{FA053971-F732-0313-7FF2-10F3456BC07D}"/>
          </ac:picMkLst>
        </pc:picChg>
      </pc:sldChg>
      <pc:sldChg chg="addSp modSp add mod">
        <pc:chgData name="mehmet sait özdemir" userId="dce2c172-62e6-4d50-b888-93ec6715f647" providerId="ADAL" clId="{DF685196-6F11-4C88-934E-45D2FE345B46}" dt="2024-02-24T03:29:10.401" v="2232" actId="14100"/>
        <pc:sldMkLst>
          <pc:docMk/>
          <pc:sldMk cId="1061025791" sldId="982"/>
        </pc:sldMkLst>
        <pc:picChg chg="add mod">
          <ac:chgData name="mehmet sait özdemir" userId="dce2c172-62e6-4d50-b888-93ec6715f647" providerId="ADAL" clId="{DF685196-6F11-4C88-934E-45D2FE345B46}" dt="2024-02-24T03:29:10.401" v="2232" actId="14100"/>
          <ac:picMkLst>
            <pc:docMk/>
            <pc:sldMk cId="1061025791" sldId="982"/>
            <ac:picMk id="4" creationId="{C46724A3-463D-CB62-9D32-7D7B5AD806EA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0:17.171" v="2250" actId="1076"/>
        <pc:sldMkLst>
          <pc:docMk/>
          <pc:sldMk cId="4199634820" sldId="983"/>
        </pc:sldMkLst>
        <pc:picChg chg="add mod">
          <ac:chgData name="mehmet sait özdemir" userId="dce2c172-62e6-4d50-b888-93ec6715f647" providerId="ADAL" clId="{DF685196-6F11-4C88-934E-45D2FE345B46}" dt="2024-02-24T03:29:31.092" v="2236" actId="14100"/>
          <ac:picMkLst>
            <pc:docMk/>
            <pc:sldMk cId="4199634820" sldId="983"/>
            <ac:picMk id="4" creationId="{0D43C8DB-067B-37DB-E2EC-5223CACB7D3C}"/>
          </ac:picMkLst>
        </pc:picChg>
        <pc:picChg chg="add mod">
          <ac:chgData name="mehmet sait özdemir" userId="dce2c172-62e6-4d50-b888-93ec6715f647" providerId="ADAL" clId="{DF685196-6F11-4C88-934E-45D2FE345B46}" dt="2024-02-24T03:29:56.816" v="2244" actId="1076"/>
          <ac:picMkLst>
            <pc:docMk/>
            <pc:sldMk cId="4199634820" sldId="983"/>
            <ac:picMk id="6" creationId="{9F84D9AE-64E4-E035-7D03-6A438B9463C1}"/>
          </ac:picMkLst>
        </pc:picChg>
        <pc:picChg chg="add mod">
          <ac:chgData name="mehmet sait özdemir" userId="dce2c172-62e6-4d50-b888-93ec6715f647" providerId="ADAL" clId="{DF685196-6F11-4C88-934E-45D2FE345B46}" dt="2024-02-24T03:30:17.171" v="2250" actId="1076"/>
          <ac:picMkLst>
            <pc:docMk/>
            <pc:sldMk cId="4199634820" sldId="983"/>
            <ac:picMk id="8" creationId="{CC3F5A9E-CBD2-D2EF-35B7-D3D5D7567E5B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0:42.336" v="2254" actId="14100"/>
        <pc:sldMkLst>
          <pc:docMk/>
          <pc:sldMk cId="3254926405" sldId="984"/>
        </pc:sldMkLst>
        <pc:picChg chg="add mod">
          <ac:chgData name="mehmet sait özdemir" userId="dce2c172-62e6-4d50-b888-93ec6715f647" providerId="ADAL" clId="{DF685196-6F11-4C88-934E-45D2FE345B46}" dt="2024-02-24T03:30:42.336" v="2254" actId="14100"/>
          <ac:picMkLst>
            <pc:docMk/>
            <pc:sldMk cId="3254926405" sldId="984"/>
            <ac:picMk id="4" creationId="{ACC2B513-7DE4-5607-8F3A-706855885ED6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0:55.608" v="2257" actId="1076"/>
        <pc:sldMkLst>
          <pc:docMk/>
          <pc:sldMk cId="320447692" sldId="985"/>
        </pc:sldMkLst>
        <pc:picChg chg="add mod">
          <ac:chgData name="mehmet sait özdemir" userId="dce2c172-62e6-4d50-b888-93ec6715f647" providerId="ADAL" clId="{DF685196-6F11-4C88-934E-45D2FE345B46}" dt="2024-02-24T03:30:55.608" v="2257" actId="1076"/>
          <ac:picMkLst>
            <pc:docMk/>
            <pc:sldMk cId="320447692" sldId="985"/>
            <ac:picMk id="4" creationId="{C4264CE0-F3A3-59CF-6E2E-DCFF289DAD26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1:15.867" v="2261" actId="14100"/>
        <pc:sldMkLst>
          <pc:docMk/>
          <pc:sldMk cId="2800747857" sldId="986"/>
        </pc:sldMkLst>
        <pc:picChg chg="add mod">
          <ac:chgData name="mehmet sait özdemir" userId="dce2c172-62e6-4d50-b888-93ec6715f647" providerId="ADAL" clId="{DF685196-6F11-4C88-934E-45D2FE345B46}" dt="2024-02-24T03:31:15.867" v="2261" actId="14100"/>
          <ac:picMkLst>
            <pc:docMk/>
            <pc:sldMk cId="2800747857" sldId="986"/>
            <ac:picMk id="4" creationId="{5923A38A-5E22-1223-3F3F-633D298AA02E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1:26.636" v="2264" actId="1076"/>
        <pc:sldMkLst>
          <pc:docMk/>
          <pc:sldMk cId="3369575863" sldId="987"/>
        </pc:sldMkLst>
        <pc:picChg chg="add mod">
          <ac:chgData name="mehmet sait özdemir" userId="dce2c172-62e6-4d50-b888-93ec6715f647" providerId="ADAL" clId="{DF685196-6F11-4C88-934E-45D2FE345B46}" dt="2024-02-24T03:31:26.636" v="2264" actId="1076"/>
          <ac:picMkLst>
            <pc:docMk/>
            <pc:sldMk cId="3369575863" sldId="987"/>
            <ac:picMk id="4" creationId="{803D73EF-0888-3355-3C9D-A786BEDD77C4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1:38.546" v="2267" actId="1076"/>
        <pc:sldMkLst>
          <pc:docMk/>
          <pc:sldMk cId="3506601743" sldId="988"/>
        </pc:sldMkLst>
        <pc:picChg chg="add mod">
          <ac:chgData name="mehmet sait özdemir" userId="dce2c172-62e6-4d50-b888-93ec6715f647" providerId="ADAL" clId="{DF685196-6F11-4C88-934E-45D2FE345B46}" dt="2024-02-24T03:31:38.546" v="2267" actId="1076"/>
          <ac:picMkLst>
            <pc:docMk/>
            <pc:sldMk cId="3506601743" sldId="988"/>
            <ac:picMk id="4" creationId="{F46B5523-DC43-7835-CAF6-BC14940D0808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2:18.514" v="2279" actId="1076"/>
        <pc:sldMkLst>
          <pc:docMk/>
          <pc:sldMk cId="1210116750" sldId="989"/>
        </pc:sldMkLst>
        <pc:picChg chg="add mod">
          <ac:chgData name="mehmet sait özdemir" userId="dce2c172-62e6-4d50-b888-93ec6715f647" providerId="ADAL" clId="{DF685196-6F11-4C88-934E-45D2FE345B46}" dt="2024-02-24T03:32:07.391" v="2275" actId="1076"/>
          <ac:picMkLst>
            <pc:docMk/>
            <pc:sldMk cId="1210116750" sldId="989"/>
            <ac:picMk id="4" creationId="{CF76F2D5-1219-2C04-DD56-AB2C8A65D744}"/>
          </ac:picMkLst>
        </pc:picChg>
        <pc:picChg chg="add mod">
          <ac:chgData name="mehmet sait özdemir" userId="dce2c172-62e6-4d50-b888-93ec6715f647" providerId="ADAL" clId="{DF685196-6F11-4C88-934E-45D2FE345B46}" dt="2024-02-24T03:32:18.514" v="2279" actId="1076"/>
          <ac:picMkLst>
            <pc:docMk/>
            <pc:sldMk cId="1210116750" sldId="989"/>
            <ac:picMk id="6" creationId="{4C7A43AA-FE7B-5199-E509-AF541EB0CCA2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2:32.943" v="2282" actId="1076"/>
        <pc:sldMkLst>
          <pc:docMk/>
          <pc:sldMk cId="2760339051" sldId="990"/>
        </pc:sldMkLst>
        <pc:picChg chg="add mod">
          <ac:chgData name="mehmet sait özdemir" userId="dce2c172-62e6-4d50-b888-93ec6715f647" providerId="ADAL" clId="{DF685196-6F11-4C88-934E-45D2FE345B46}" dt="2024-02-24T03:32:32.943" v="2282" actId="1076"/>
          <ac:picMkLst>
            <pc:docMk/>
            <pc:sldMk cId="2760339051" sldId="990"/>
            <ac:picMk id="4" creationId="{3E710D62-9D91-4650-21F3-DB7F5EF6F06F}"/>
          </ac:picMkLst>
        </pc:picChg>
      </pc:sldChg>
      <pc:sldChg chg="addSp modSp add mod replId">
        <pc:chgData name="mehmet sait özdemir" userId="dce2c172-62e6-4d50-b888-93ec6715f647" providerId="ADAL" clId="{DF685196-6F11-4C88-934E-45D2FE345B46}" dt="2024-02-24T03:32:46.354" v="2285" actId="1076"/>
        <pc:sldMkLst>
          <pc:docMk/>
          <pc:sldMk cId="844458972" sldId="991"/>
        </pc:sldMkLst>
        <pc:picChg chg="add mod">
          <ac:chgData name="mehmet sait özdemir" userId="dce2c172-62e6-4d50-b888-93ec6715f647" providerId="ADAL" clId="{DF685196-6F11-4C88-934E-45D2FE345B46}" dt="2024-02-24T03:32:46.354" v="2285" actId="1076"/>
          <ac:picMkLst>
            <pc:docMk/>
            <pc:sldMk cId="844458972" sldId="991"/>
            <ac:picMk id="4" creationId="{3A7E0CE8-5213-E37F-4676-3AEF2B31633C}"/>
          </ac:picMkLst>
        </pc:picChg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2711880625" sldId="992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874670279" sldId="993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435412886" sldId="994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765252480" sldId="995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720859049" sldId="996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83896723" sldId="997"/>
        </pc:sldMkLst>
      </pc:sldChg>
      <pc:sldChg chg="add del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50077261" sldId="998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813209878" sldId="999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942539985" sldId="1000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2153456823" sldId="1001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2833344798" sldId="1002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480142021" sldId="1003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2743617405" sldId="1004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691515398" sldId="1005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918368148" sldId="1006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2959449411" sldId="1007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824123263" sldId="1008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817046716" sldId="1009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767948451" sldId="1010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862503496" sldId="1011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006899428" sldId="1012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466675444" sldId="1013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4285061616" sldId="1014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874213947" sldId="1015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2595124762" sldId="1016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851411218" sldId="1017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2042306114" sldId="1018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823983196" sldId="1019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788272416" sldId="1020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984215105" sldId="1021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676286039" sldId="1022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954388805" sldId="1023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336255947" sldId="1024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1035939252" sldId="1025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965583422" sldId="1026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4172642826" sldId="1027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904472819" sldId="1028"/>
        </pc:sldMkLst>
      </pc:sldChg>
      <pc:sldChg chg="add del replId">
        <pc:chgData name="mehmet sait özdemir" userId="dce2c172-62e6-4d50-b888-93ec6715f647" providerId="ADAL" clId="{DF685196-6F11-4C88-934E-45D2FE345B46}" dt="2024-02-24T03:33:01.174" v="2286" actId="47"/>
        <pc:sldMkLst>
          <pc:docMk/>
          <pc:sldMk cId="7145374" sldId="102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2:00.5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 27 11605 0 0,'0'0'13527'0'0,"-5"-5"-13040"0"0,-13-16-241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23:00:16.9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1356 0 0,'0'0'1212'0'0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2:01.7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3524 0 0,'0'0'14374'0'0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29.8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61 0 7137 0 0,'0'0'8588'0'0,"-27"8"-7165"0"0,21 27-1008 0 0,7-20-244 0 0,0-1 0 0 0,1 0 0 0 0,6 20 0 0 0,1 7 330 0 0,-7-36-440 0 0,-1 0 0 0 0,1 0 1 0 0,0-1-1 0 0,1 1 1 0 0,-1-1-1 0 0,1 1 0 0 0,0-1 1 0 0,0 0-1 0 0,0 0 1 0 0,1 0-1 0 0,5 4 0 0 0,-9-7-36 0 0,1 0 1 0 0,0 0-1 0 0,-1 0 0 0 0,1 0 0 0 0,0 0 0 0 0,0-1 0 0 0,0 1 0 0 0,0 0 0 0 0,0-1 0 0 0,0 1 0 0 0,0 0 0 0 0,0-1 0 0 0,0 1 0 0 0,0-1 1 0 0,0 0-1 0 0,0 1 0 0 0,0-1 0 0 0,0 0 0 0 0,1 0 0 0 0,-1 1 0 0 0,0-1 0 0 0,0 0 0 0 0,0 0 0 0 0,0 0 0 0 0,1-1 0 0 0,-1 1 1 0 0,0 0-1 0 0,0 0 0 0 0,0-1 0 0 0,0 1 0 0 0,0 0 0 0 0,0-1 0 0 0,0 1 0 0 0,0-1 0 0 0,0 0 0 0 0,0 1 0 0 0,0-1 0 0 0,0 0 1 0 0,0 1-1 0 0,0-1 0 0 0,0 0 0 0 0,-1 0 0 0 0,1 0 0 0 0,0 0 0 0 0,-1 0 0 0 0,1 0 0 0 0,0 0 0 0 0,-1 0 0 0 0,1 0 0 0 0,-1 0 1 0 0,1-2-1 0 0,1-2 19 0 0,0 1 0 0 0,-1-1 0 0 0,0 1 0 0 0,0-1 0 0 0,0 0 0 0 0,0 0 0 0 0,-1 0 0 0 0,0 0 0 0 0,0 1 0 0 0,0-1 0 0 0,0 0 0 0 0,-1 0 0 0 0,0 0 0 0 0,0 0 0 0 0,0 1 0 0 0,-3-7 0 0 0,0 5-38 0 0,0 0 0 0 0,0 0 0 0 0,-1 0 0 0 0,0 1 0 0 0,0-1-1 0 0,0 1 1 0 0,-7-5 0 0 0,10 9-21 0 0,0 0 0 0 0,1 0 0 0 0,-1 0 0 0 0,0 0-1 0 0,0 0 1 0 0,0 1 0 0 0,0-1 0 0 0,0 0 0 0 0,0 1-1 0 0,0-1 1 0 0,0 1 0 0 0,0 0 0 0 0,0 0 0 0 0,0 0-1 0 0,0 0 1 0 0,0 0 0 0 0,0 0 0 0 0,0 1 0 0 0,0-1-1 0 0,0 1 1 0 0,0-1 0 0 0,0 1 0 0 0,0 0 0 0 0,0-1-1 0 0,0 1 1 0 0,1 0 0 0 0,-1 0 0 0 0,0 1 0 0 0,0-1-1 0 0,-2 3 1 0 0,1-2-25 0 0,1 1-1 0 0,-1-1 1 0 0,1 1-1 0 0,0 0 1 0 0,0 0-1 0 0,0 0 0 0 0,0 0 1 0 0,0 0-1 0 0,1 0 1 0 0,-1 0-1 0 0,1 0 1 0 0,0 1-1 0 0,0-1 1 0 0,0 1-1 0 0,1-1 1 0 0,-1 0-1 0 0,1 1 0 0 0,0-1 1 0 0,0 1-1 0 0,0 3 1 0 0,1-6 57 0 0,0 0 0 0 0,0 0 1 0 0,-1 0-1 0 0,1 0 0 0 0,0-1 0 0 0,0 1 0 0 0,0 0 1 0 0,1-1-1 0 0,-1 1 0 0 0,0-1 0 0 0,0 1 1 0 0,0-1-1 0 0,0 0 0 0 0,0 1 0 0 0,1-1 0 0 0,-1 0 1 0 0,0 0-1 0 0,0 0 0 0 0,1 0 0 0 0,-1 0 1 0 0,0 0-1 0 0,0 0 0 0 0,0 0 0 0 0,1-1 0 0 0,-1 1 1 0 0,2-1-1 0 0,39-7 222 0 0,-24-1 65 0 0,-18 9-291 0 0,0 0 0 0 0,0-1 0 0 0,0 1 0 0 0,0 0 0 0 0,0 0 0 0 0,0 0 1 0 0,0 0-1 0 0,0 0 0 0 0,0 0 0 0 0,0-1 0 0 0,0 1 0 0 0,0 0 0 0 0,0 0 0 0 0,0 0 0 0 0,0 0 0 0 0,0 0 0 0 0,0 0 0 0 0,0-1 0 0 0,0 1 1 0 0,0 0-1 0 0,0 0 0 0 0,0 0 0 0 0,0 0 0 0 0,0 0 0 0 0,0 0 0 0 0,0 0 0 0 0,0-1 0 0 0,0 1 0 0 0,0 0 0 0 0,-1 0 0 0 0,1 0 1 0 0,0 0-1 0 0,0 0 0 0 0,0 0 0 0 0,0 0 0 0 0,0 0 0 0 0,0 0 0 0 0,0 0 0 0 0,0-1 0 0 0,-1 1 0 0 0,1 0 0 0 0,0 0 0 0 0,0 0 0 0 0,0 0 1 0 0,0 0-1 0 0,0 0 0 0 0,0 0 0 0 0,0 0 0 0 0,-1 0 0 0 0,1 0 0 0 0,0 0 0 0 0,0 0 0 0 0,0 0 0 0 0,0 0 0 0 0,0 0 0 0 0,0 0 0 0 0,-1 0 1 0 0,1 0-1 0 0,0 0 0 0 0,-41 0-1495 0 0,20 0-2793 0 0,3 0-1575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2.6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85 1506 2408 0 0,'-1'-4'18614'0'0,"1"4"-18477"0"0,-5-19 1010 0 0,-10-12-1197 0 0,11 25 113 0 0,1 0 0 0 0,0 0 0 0 0,0 0 0 0 0,0-1 0 0 0,1 1 0 0 0,0-1 0 0 0,0 1 0 0 0,1-1-1 0 0,-2-9 1 0 0,-16-46 124 0 0,15 53-166 0 0,1-1-1 0 0,0 0 1 0 0,0 0-1 0 0,1 0 1 0 0,1-1-1 0 0,-2-18 1 0 0,5-72 80 0 0,1 39-88 0 0,-4 40 35 0 0,0 16-48 0 0,1-1 1 0 0,0 1-1 0 0,0 0 0 0 0,0-1 1 0 0,1 1-1 0 0,0-1 1 0 0,0 1-1 0 0,3-9 0 0 0,5-24-75 0 0,9-28 65 0 0,2-13 51 0 0,-5 48-69 0 0,-10 18 15 0 0,1 1 1 0 0,1 0-1 0 0,13-19 1 0 0,0-7 15 0 0,-19 34-10 0 0,1 1 1 0 0,0-1 0 0 0,0 1-1 0 0,1-1 1 0 0,-1 1 0 0 0,1 0-1 0 0,4-5 1 0 0,8-16-1 0 0,-14 21 5 0 0,0 1 0 0 0,1 0 0 0 0,-1 0 0 0 0,1 0 0 0 0,0 0 0 0 0,0 0 1 0 0,0 0-1 0 0,5-4 0 0 0,0 0 8 0 0,0 1 0 0 0,0-1 0 0 0,-1 0 0 0 0,0-1-1 0 0,0 1 1 0 0,7-15 0 0 0,-6 12 4 0 0,-1 0-1 0 0,1 0 1 0 0,0 1 0 0 0,12-12-1 0 0,24-27-50 0 0,-37 40 30 0 0,0 0 0 0 0,1 0 0 0 0,0 1 1 0 0,0 0-1 0 0,11-9 0 0 0,75-61-9 0 0,-53 42-13 0 0,-34 28 24 0 0,1 1 1 0 0,0 0-1 0 0,0 0 1 0 0,13-8 0 0 0,57-48 138 0 0,-42 41-113 0 0,-28 16-68 0 0,0 1 1 0 0,0-1-1 0 0,1 1 1 0 0,-1 1-1 0 0,15-5 1 0 0,51-17-34 0 0,-39 17-13 0 0,-26 6 93 0 0,1 0 1 0 0,0 0 0 0 0,-1 1 0 0 0,19-1 0 0 0,59-8-73 0 0,-45 8-316 0 0,-33 1-1722 0 0,-32 0-2737 0 0,4-5-1928 0 0,70 12-1731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3.0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22 1004 0 0,'0'0'12121'0'0,"10"-4"-11805"0"0,4 0-96 0 0,0 0 1 0 0,0 1 0 0 0,24-2-1 0 0,-32 4-144 0 0,0 1-1 0 0,0-1 1 0 0,-1 1-1 0 0,1 1 1 0 0,0-1-1 0 0,0 1 1 0 0,-1 0-1 0 0,1 1 1 0 0,0-1-1 0 0,-1 1 0 0 0,0 0 1 0 0,1 0-1 0 0,-1 1 1 0 0,8 4-1 0 0,-1 3 388 0 0,0 0-1 0 0,0 1 0 0 0,10 12 1 0 0,-19-20-315 0 0,0 1 0 0 0,0 0 1 0 0,0 1-1 0 0,-1-1 0 0 0,0 0 1 0 0,1 1-1 0 0,-1-1 0 0 0,-1 1 0 0 0,1 0 1 0 0,-1 0-1 0 0,0 0 0 0 0,0-1 1 0 0,1 11-1 0 0,-1 24 815 0 0,0-29-733 0 0,-1 0 1 0 0,0 0-1 0 0,0 0 1 0 0,-1-1 0 0 0,0 1-1 0 0,0 0 1 0 0,-1 0-1 0 0,-1-1 1 0 0,-4 11-1 0 0,-28 48 172 0 0,23-46-858 0 0,-18 41 0 0 0,28-56-532 0 0,0 0 0 0 0,0 0-1 0 0,0 0 1 0 0,1 0-1 0 0,-1 15 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8.16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1154 1 4916 0 0,'0'0'9507'0'0,"-1"0"-9369"0"0,22 49-124 0 0,-13-28 124 0 0,-1 0 0 0 0,-1 0-1 0 0,-2 0 1 0 0,0 1 0 0 0,-1 0 0 0 0,-1 0-1 0 0,-1 0 1 0 0,-2 27 0 0 0,0-35 66 0 0,0 0 1 0 0,-2 0-1 0 0,1 0 0 0 0,-2 0 1 0 0,0 0-1 0 0,0 0 1 0 0,-1-1-1 0 0,-13 24 0 0 0,-10 10 116 0 0,-32 44 0 0 0,28-44-24 0 0,-3 0-105 0 0,-2-2 1 0 0,-2-1-1 0 0,-2-2 0 0 0,-1-2 0 0 0,-2-1 0 0 0,-2-3 0 0 0,-51 31 0 0 0,62-45 19 0 0,0-2-1 0 0,-1-1 1 0 0,-1-1-1 0 0,-1-3 1 0 0,-1-1-1 0 0,0-1 1 0 0,0-3 0 0 0,-1-1-1 0 0,-73 6 1 0 0,104-14-370 0 0,-13 1-48 0 0,0-1 0 0 0,0-1 0 0 0,-25-3 0 0 0,40 2-351 0 0,1 0-1 0 0,0-1 1 0 0,1 1-1 0 0,-1-1 1 0 0,0 0-1 0 0,-10-6 1 0 0,13 6-76 0 0,0 0 1 0 0,1 0 0 0 0,-1 0 0 0 0,1 0-1 0 0,0 0 1 0 0,-1 0 0 0 0,1-1-1 0 0,0 1 1 0 0,0-1 0 0 0,1 0 0 0 0,-1 1-1 0 0,1-1 1 0 0,-1 0 0 0 0,0-4 0 0 0,-5-11-6055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8.55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1 288 0 0,'0'0'15801'0'0,"53"115"-15396"0"0,-33-83-193 0 0,1 0-64 0 0,12-1-148 0 0,-6 1-196 0 0,13-4-461 0 0,7-4-475 0 0,0-6-440 0 0,13-15-1200 0 0,-6-3-2104 0 0,-7-10-525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41:05.2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10189 0 0,'0'0'2136'0'0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22:54:33.1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53 124 4440 0 0,'0'0'9953'0'0,"-39"-96"-10321"0"0,32 83-1124 0 0,1-1-1792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6.xml"/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2.xml"/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4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5.xml"/><Relationship Id="rId1" Type="http://schemas.openxmlformats.org/officeDocument/2006/relationships/notesMaster" Target="../notesMasters/notesMaster1.xml"/></Relationships>
</file>

<file path=ppt/notesSlides/_rels/notesSlide4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4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7.xml"/><Relationship Id="rId1" Type="http://schemas.openxmlformats.org/officeDocument/2006/relationships/notesMaster" Target="../notesMasters/notesMaster1.xml"/></Relationships>
</file>

<file path=ppt/notesSlides/_rels/notesSlide4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4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4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4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4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4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4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4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6.xml"/><Relationship Id="rId1" Type="http://schemas.openxmlformats.org/officeDocument/2006/relationships/notesMaster" Target="../notesMasters/notesMaster1.xml"/></Relationships>
</file>

<file path=ppt/notesSlides/_rels/notesSlide4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4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4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4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4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4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9952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283722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9483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7922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2900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4344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8289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8799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193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7794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5420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62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612327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77111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652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4567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13787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2857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3465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53680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099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9868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189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095423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2759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4706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2229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9570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79406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0041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64363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2183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13800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168645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485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69442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2498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8868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8388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628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7873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2900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7189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05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810375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93911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5434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3550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9106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0866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8102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2893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7232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0866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81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0175114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2893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7232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4731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5164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5733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4210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9424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0002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72102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6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224702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645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7949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78161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3218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55106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5625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1986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31316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64492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00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072116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625363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6041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5270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96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811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087473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72176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41782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45290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911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89954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51214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2556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68947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9895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74791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70549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68310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961496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402392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65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3165999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63097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97846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642604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659549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88005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81117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182703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7891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281773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0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5426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008098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66440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59772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751795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91585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311909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252759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03303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313916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260824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086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783340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544658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46826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85433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449820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48158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74061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25526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565078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101795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35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8400062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2953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97490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542463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4859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67433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71402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67899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30887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447332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40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3334734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40949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990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41273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47480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90011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47150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35709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81508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9073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37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781764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27562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4940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10069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11366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458660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99921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59295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46560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3941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338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8690650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49990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747047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253579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79803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8506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6353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57529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39649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1795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62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0069105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312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297486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12246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8342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92378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20131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13104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68513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717043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99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5755358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6900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51573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25956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88450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1691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20813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33019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55474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31084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03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5167289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279619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18836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80134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18961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795967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6955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89315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571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65587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40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2867693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7894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51712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92212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651445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68753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5757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25443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78540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98940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41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012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7701308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932335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79505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08289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48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84522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927195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591192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73244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99141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48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7523280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431432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21822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92072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511018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69587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78981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53797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0784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687357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259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8104741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65164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995656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46413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02675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90981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68398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847732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96710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18560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00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8743640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4761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92503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135834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511018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25443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604664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92985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04238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88646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88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3808859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36432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462656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636333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66773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388253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031708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63939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350704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26342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07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50546071"/>
      </p:ext>
    </p:extLst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93567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10974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961712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694193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02474"/>
      </p:ext>
    </p:extLst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19368"/>
      </p:ext>
    </p:extLst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63215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685805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624179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6206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37410"/>
      </p:ext>
    </p:extLst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12001"/>
      </p:ext>
    </p:extLst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821051"/>
      </p:ext>
    </p:extLst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839883"/>
      </p:ext>
    </p:extLst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49616"/>
      </p:ext>
    </p:extLst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27431"/>
      </p:ext>
    </p:extLst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15656"/>
      </p:ext>
    </p:extLst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95585"/>
      </p:ext>
    </p:extLst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27565"/>
      </p:ext>
    </p:extLst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0997"/>
      </p:ext>
    </p:extLst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85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6432341"/>
      </p:ext>
    </p:extLst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05876"/>
      </p:ext>
    </p:extLst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49791"/>
      </p:ext>
    </p:extLst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566147"/>
      </p:ext>
    </p:extLst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50356"/>
      </p:ext>
    </p:extLst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62260"/>
      </p:ext>
    </p:extLst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38993"/>
      </p:ext>
    </p:extLst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24930"/>
      </p:ext>
    </p:extLst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289399"/>
      </p:ext>
    </p:extLst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022136"/>
      </p:ext>
    </p:extLst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4355923"/>
      </p:ext>
    </p:extLst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875178"/>
      </p:ext>
    </p:extLst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7680"/>
      </p:ext>
    </p:extLst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85073"/>
      </p:ext>
    </p:extLst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65664"/>
      </p:ext>
    </p:extLst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70059"/>
      </p:ext>
    </p:extLst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59535"/>
      </p:ext>
    </p:extLst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91688"/>
      </p:ext>
    </p:extLst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069128"/>
      </p:ext>
    </p:extLst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532481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667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7248365"/>
      </p:ext>
    </p:extLst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28525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824662"/>
      </p:ext>
    </p:extLst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31377"/>
      </p:ext>
    </p:extLst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0340"/>
      </p:ext>
    </p:extLst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209841"/>
      </p:ext>
    </p:extLst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68668"/>
      </p:ext>
    </p:extLst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82422"/>
      </p:ext>
    </p:extLst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64387"/>
      </p:ext>
    </p:extLst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1868"/>
      </p:ext>
    </p:extLst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71174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39302198"/>
      </p:ext>
    </p:extLst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859159"/>
      </p:ext>
    </p:extLst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6425"/>
      </p:ext>
    </p:extLst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71247"/>
      </p:ext>
    </p:extLst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47142"/>
      </p:ext>
    </p:extLst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011595"/>
      </p:ext>
    </p:extLst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677047"/>
      </p:ext>
    </p:extLst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A59F7-25CA-183D-8889-437ADD251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3344331-00AD-13B9-1E94-7AF8E37B4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86E2C3C-E630-D672-E5AD-ADF1173E8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03F7AA6-00FC-E26E-7FD1-31321FD1F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753605"/>
      </p:ext>
    </p:extLst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B5025-582F-005D-F578-F3CB923D9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0C76022-78FA-2ABE-373D-86A6E09CF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4C2A3C9-48D1-53CD-7765-229D3E7BC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2B28C11-BBED-6D41-4020-E0BF45EBD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03499"/>
      </p:ext>
    </p:extLst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7C6D0-C1B2-EE4F-1B97-75AE06651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B3D8EBF-26E4-666B-2A8A-21E154879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DA0228F-7E39-6A9B-7C87-AC6D6F98F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BE6D54-87E9-46CC-839C-24AF8E942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09416"/>
      </p:ext>
    </p:extLst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D4314-493F-5EEE-5608-973E290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955BE99-1E44-D1CF-DD11-0108359FE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3506098-1065-E4EA-B12A-4D997E7F4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4201038-F9DE-4F43-5616-F67715EE6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74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0768310"/>
      </p:ext>
    </p:extLst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75E23-673D-F2AD-D653-5A3A87178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6132979-5163-A9D4-9E16-077AC4F6B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91CE0A1-A537-29FC-6224-97846CA1E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3FC2406-B94D-9B05-7C84-A0778B914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86951"/>
      </p:ext>
    </p:extLst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60D1E-C5FB-BE9B-8157-A9E92A21F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A8598BA-3D7A-FA5D-C1EA-0075553FD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724C07-70AB-1606-64EB-0A6520CED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7BA0E5B-2862-F152-9532-C3400CDF4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52818"/>
      </p:ext>
    </p:extLst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9311B-345B-B9C0-BC1F-BB27BF9A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8A551CF-201A-8CDD-4EE5-4E7DDBCF4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03B88F4-AFFF-C49D-D7DF-18661A720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E578FEE-CBED-AF48-2980-E4CEC57C1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79"/>
      </p:ext>
    </p:extLst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3D305-A30A-4252-BDE1-0F7DB9AF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70A6CD7-D424-65E2-47DB-A5355730E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C2E9B56-8451-8F54-D2DC-8FF55E979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E36AEE-8413-CD1D-6AE7-59B52C1B9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064115"/>
      </p:ext>
    </p:extLst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F32AD-5B70-FE77-CFC4-2161D823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372739B-E66D-80B7-A630-0D54AC643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7EA2833-A52D-8378-60EB-9B79BD611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94E5516-C004-BBCA-AD86-57BD4D395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08262"/>
      </p:ext>
    </p:extLst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C8C6A-F667-C700-0CA9-18FF1D1F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E77D896-B618-8A38-761F-98F73E9A3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E9C9D3F-40D0-B6DA-FD37-C313D26FF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9E06305-548D-6E8F-AEA8-52579D0A6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075997"/>
      </p:ext>
    </p:extLst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C60F4-20B0-C46F-502C-54F13D14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5962107-1A76-D796-0686-9875BFB0E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34C4733-D719-D38F-98DE-C6A9D1438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E15C25-A128-E0B4-D059-DBBC4DFE6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524067"/>
      </p:ext>
    </p:extLst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C0E7B-09B4-CE37-7B8E-7E0C62CF5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CECF243-9F83-732C-3BCA-5D22189DB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CBF48DF-C134-A3BC-1DFE-4723FBB57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8A9AD71-EAD7-838F-F40D-E23725EBF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03572"/>
      </p:ext>
    </p:extLst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E335C-B06A-F523-E241-BC8D3425D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7EFBC6C-83D1-9B15-7557-E55B8E2AB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AE5D200-A988-25FC-2664-9DCAB6325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01CFAF0-E7B6-4B89-9B63-8FC1FDC61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05774"/>
      </p:ext>
    </p:extLst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C0C00-1FCA-4CE5-5E5B-3152F113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662D937-2883-87AF-96F6-634E431B7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051F048-9C9B-48C7-EC9D-289B336DA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E63A626-59E9-9F11-AED3-309A1D25A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285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72DFD-4034-ADE8-BB05-927C24614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56387C1-0242-BBA2-82D2-972EAFBF8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D1C4978-7594-C6D0-49A3-299579052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024E7E1-7C6E-E7AC-C46F-F5A5329E0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7361432"/>
      </p:ext>
    </p:extLst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10CE-1209-DB34-99E3-C7C56BFCF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01B7DC6-D4DC-E2F6-D38D-F1A162BF0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B4D657B-F7C6-53C6-4C3A-301A61B7E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3CCB942-7830-680C-6964-80ED0B964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05792"/>
      </p:ext>
    </p:extLst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98C21-19DE-4267-82EF-CA1F95F38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30DD750-B4E6-4347-6BB8-F249BC376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9B459D9-3D4E-8194-0370-9E70CD808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1A482E0-D7E2-209D-5983-EF02E58E3A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92559"/>
      </p:ext>
    </p:extLst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5E58-6020-B07C-D43D-85E7FEEF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D67486D-EE2A-B734-747E-D26F96484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3003A33-03E1-7559-4552-E3341D9C5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38E60B4-44D6-DF97-730F-B0AFBB799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103155"/>
      </p:ext>
    </p:extLst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277FA-B110-3097-854B-11D3A0EEA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DFC81E5-9771-4711-32FC-21A8CFBB7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E001488-400D-481E-5D35-CFDB4F26E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52238D7-628C-32D8-D759-12D1453FF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340180"/>
      </p:ext>
    </p:extLst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FA04-EB73-027E-7929-13D1F0CC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4CEC8FF-FF0D-0136-20A0-EB7BEBCA4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2556357-E149-87BF-E6C6-71B5FC389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16D6A39-1880-DFFA-5709-5419FC12E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966596"/>
      </p:ext>
    </p:extLst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12B1E-26DC-325F-FAC3-F86A076C5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E411E0-B3DB-E947-34BD-D5E718A25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1DAAE32-DA7F-A4E2-2DA4-139C1FC15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1102B16-D28F-75A9-E813-FF6A61AF1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13722"/>
      </p:ext>
    </p:extLst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12C21-971B-9033-E74F-624F1A77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57194E1-49CA-A8E4-E701-824816402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30C6E97-1365-F400-B2AF-425D989CD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93E6DAE-3B7C-DC15-167F-054CD863E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533078"/>
      </p:ext>
    </p:extLst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74047-C0B3-0789-8E5E-49E78FDC3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28324D1-116D-F121-89F4-31ECF663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4C67342-7612-25D2-091D-C7998B1F0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D7A90BB-2322-2E9F-23ED-9A9C170DE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63821"/>
      </p:ext>
    </p:extLst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E13BD-7AFA-4DDF-9BD9-B978C271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7F67465-F257-3458-938D-900566C7B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F19C555-810A-1751-A7AA-2A7F652BF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0DA4840-76B0-B4ED-F57C-4554C6386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827643"/>
      </p:ext>
    </p:extLst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681A0-B222-E2F8-CF68-947CDF4A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230EF2D-0CD0-81E5-778B-A1B0E57FF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90D468C-0DF4-6959-B41B-9055396E4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868DF53-A4CA-6D4C-F910-AE4982BCC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15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31293"/>
      </p:ext>
    </p:extLst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8D89E-9DA3-09B3-A5B1-29CE3EE8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FD8F058-3F94-2978-508E-F83AFE3DC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E4BD051-882C-DD06-588B-068AACECC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FE03319-5BEC-ED43-AEC0-9A7E542FF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21635"/>
      </p:ext>
    </p:extLst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A9342-429A-CE3F-F3B8-E6FDA1920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DB60E77-5A62-5BDB-D493-C5D4C9097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EBDD365-4FBE-5F3C-C9D1-89B3FABFB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26970A-1C45-61BB-C468-FEAF91295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928831"/>
      </p:ext>
    </p:extLst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65193-3318-9BD6-4E0B-F09BB206C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5FFD90F-37CA-1DCD-E620-D1A0831BB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679258D-4DFD-B592-8E3E-DE9028563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C9A1FA0-53F6-CE3E-4177-C691E77BC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40856"/>
      </p:ext>
    </p:extLst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7FA9C-B1C3-BC06-0407-FB57FFC29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797167C-D52D-8DF7-C694-A8279E655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AA03996-7BB5-E36B-B616-213B94063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5DE9C9D-B28B-3B05-65F6-55B2FDC5D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10111"/>
      </p:ext>
    </p:extLst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1E66F-9630-F5D0-42A6-FE3742AE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B4B7B65-2A49-D816-20CB-AED768F50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DF7443E-F806-B0AF-91FD-FE70DD881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B203BDF-7A59-3227-D06A-DB7D21A64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950610"/>
      </p:ext>
    </p:extLst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04F77-7C32-97D1-4C0B-BC2C36FEB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FF93B0D-9DCE-8B96-418B-8BB2C6076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E94C3F7-451E-0CFA-2B16-0C5EAF4D8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C4198F7-518B-371E-7E2C-30B780FDD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251158"/>
      </p:ext>
    </p:extLst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51B0D-7426-7FA8-14AE-F429096CB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AA9BF37-C8A9-179C-6F0A-B1E8C4CA6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79467F2-2237-D81A-0D21-F2AA59757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85959E6-A49A-CE53-D0CA-A18E0C13F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2424"/>
      </p:ext>
    </p:extLst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7EAE0-563E-0D64-CB13-B5C7B74B3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82C0AD6-1AF5-C44D-9A37-63BCCD2EA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8A99FFB-57EE-6159-FB4E-EA931F504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E56DBB5-4ADD-B176-A459-132E5933B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71459"/>
      </p:ext>
    </p:extLst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07CA-8E81-2CCE-AD16-EEA532804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E0F0285-A5A4-819C-4B1D-0CD3F218D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BAB8A2B-E6DB-333D-2061-70BE63080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5CC4B19-EDD6-3346-9F97-BBB8C95DA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51520"/>
      </p:ext>
    </p:extLst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141EC-664B-DA4C-FFDE-BB6105375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712C88C-E32B-316E-3A0B-F8B9C2412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FFC223D-6C19-42DD-8475-93DCC7F2B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49ADE53-1243-B4DD-F38E-B36AE8BB1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004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152880"/>
      </p:ext>
    </p:extLst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F5AA6-2ACA-35EE-C1A9-ECDE9FF6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56DA80E-7140-7C77-956D-79872D8A5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72B71F2-BFB6-C4EA-E0C3-B894F23DA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BA6DEDC-008C-84F1-2E2D-F1F0DB065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525000"/>
      </p:ext>
    </p:extLst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C5911-DA70-9AC3-8B90-D94A224C4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35F54FC-79E3-183A-2F52-CCD054414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910A0DA-BA02-8075-3EE9-CCC7A107C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C1382E7-63E9-A833-64EA-B33569EEC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050480"/>
      </p:ext>
    </p:extLst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5279F-F40A-61E9-8B22-3EE5B38D5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8FA7FCE-62A7-7D63-6069-44DF51718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FD396CA-7C6A-4048-8C1F-A747487E0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A67381E-3A2A-180C-D651-1C4D56389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062340"/>
      </p:ext>
    </p:extLst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257BB-FCB0-BD5F-FDA7-033CA2383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1BC25FE-D434-E2EB-F8D2-E452505A4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1DBD080-3548-FCFB-34AC-4CA1B0466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EBFC1CC-5AA1-ED09-A070-D2FC9797D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63995"/>
      </p:ext>
    </p:extLst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0E8D-9B01-8D57-ECB7-6A3901004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085F728-B7D8-245F-3CAB-3F68CEC41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5C6A9F1-DE5E-B207-9D67-CD4333FB7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D593DA3-2688-D050-4CEC-B364FDCF9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886227"/>
      </p:ext>
    </p:extLst>
  </p:cSld>
  <p:clrMapOvr>
    <a:masterClrMapping/>
  </p:clrMapOvr>
</p:notes>
</file>

<file path=ppt/notesSlides/notesSlide4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2CB62-9336-EDC2-953F-79BF5BD9E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F3C5A7F-9DAA-656D-799F-17458B5FB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883E3CA-9DAB-9D73-8578-3A4346019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03BA0A3-F891-8B36-D1BD-86CCA17D6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440768"/>
      </p:ext>
    </p:extLst>
  </p:cSld>
  <p:clrMapOvr>
    <a:masterClrMapping/>
  </p:clrMapOvr>
</p:notes>
</file>

<file path=ppt/notesSlides/notesSlide4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BF4AA-78FB-7E8B-A7FB-48D1D718E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4DE7639-7567-4075-110F-E1FB1A298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B899E35-AAA2-4F52-F1B9-95A7AD9B3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60FB9C6-A217-8A07-DF61-3B03A1599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32665"/>
      </p:ext>
    </p:extLst>
  </p:cSld>
  <p:clrMapOvr>
    <a:masterClrMapping/>
  </p:clrMapOvr>
</p:notes>
</file>

<file path=ppt/notesSlides/notesSlide4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F6531-9D8C-7F1A-7F9A-0ABA18765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2A2CDE0-AE7B-78F4-25B6-571B043FB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53FFC48-13BA-6194-8815-25BAA680B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FC0DDE7-813F-7603-305A-BC3205911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256016"/>
      </p:ext>
    </p:extLst>
  </p:cSld>
  <p:clrMapOvr>
    <a:masterClrMapping/>
  </p:clrMapOvr>
</p:notes>
</file>

<file path=ppt/notesSlides/notesSlide4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4CD2D-A1D3-7F9D-3A52-6BE147EF2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B120DE0-D6BB-D4E1-8343-907649611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07AF14F-A032-C791-9EAD-E379E2C63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64CB5E8-D99A-824E-B6E6-EA08E80D2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646643"/>
      </p:ext>
    </p:extLst>
  </p:cSld>
  <p:clrMapOvr>
    <a:masterClrMapping/>
  </p:clrMapOvr>
</p:notes>
</file>

<file path=ppt/notesSlides/notesSlide4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CA377-8C68-F250-59B7-24750E97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3040D37-C032-7092-15FA-C06FA569B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21446F6-0F21-0938-73A0-C250F4A81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1547051-58D2-43F6-9632-A3422A38C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87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969441"/>
      </p:ext>
    </p:extLst>
  </p:cSld>
  <p:clrMapOvr>
    <a:masterClrMapping/>
  </p:clrMapOvr>
</p:notes>
</file>

<file path=ppt/notesSlides/notesSlide4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C6415-A299-553E-1EB3-D4BEF1611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54724B6-D6D8-6DCD-86F1-78D003FC6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3F8F4A9-CA9A-069A-E399-11C4C27A9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1342B18-9E82-3797-6B51-F3CA3096A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724432"/>
      </p:ext>
    </p:extLst>
  </p:cSld>
  <p:clrMapOvr>
    <a:masterClrMapping/>
  </p:clrMapOvr>
</p:notes>
</file>

<file path=ppt/notesSlides/notesSlide4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63C5E-3493-2D0A-08CC-C7F1C3C14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9BB64F2-0925-EFD4-636C-B611349DD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C3A9A40-7710-C536-F616-F91B43E3F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5322923-A08C-2F58-7633-904E27675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72680"/>
      </p:ext>
    </p:extLst>
  </p:cSld>
  <p:clrMapOvr>
    <a:masterClrMapping/>
  </p:clrMapOvr>
</p:notes>
</file>

<file path=ppt/notesSlides/notesSlide4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95D1B-D119-1456-160F-BF4590C39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FA1C463-9BE1-F3C5-CD2F-EF1EC8B52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F10C13C-6F09-FDC0-92F2-E06F8A9F8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CBAD8C3-2E61-181A-C26D-8B210B6CB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15712"/>
      </p:ext>
    </p:extLst>
  </p:cSld>
  <p:clrMapOvr>
    <a:masterClrMapping/>
  </p:clrMapOvr>
</p:notes>
</file>

<file path=ppt/notesSlides/notesSlide4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9E68-49C9-D48C-8ED3-B1D6DE68F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5FD5C90-B188-A83C-702D-3EF143028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70B1448-DEB0-1AB3-5D48-C659E5743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6267D92-048B-25E4-973B-178922804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91220"/>
      </p:ext>
    </p:extLst>
  </p:cSld>
  <p:clrMapOvr>
    <a:masterClrMapping/>
  </p:clrMapOvr>
</p:notes>
</file>

<file path=ppt/notesSlides/notesSlide4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6659C-5D37-E242-8433-0322103CA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AEB43DB-1985-0C98-3CB6-16AF00AFC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F6021CF-A757-7549-75B2-6F721D5E5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D0D8A65-2888-0B28-4D2D-0BA92AAB3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34959"/>
      </p:ext>
    </p:extLst>
  </p:cSld>
  <p:clrMapOvr>
    <a:masterClrMapping/>
  </p:clrMapOvr>
</p:notes>
</file>

<file path=ppt/notesSlides/notesSlide4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FF838-788C-220B-EC30-50FFC6DAA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1EE5766-2D7B-CC83-FD6C-BBA92435A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DF3152-5B44-B46A-D33D-83FB5AD82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046CE92-5A2B-1634-A12B-ABDD78DBD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890439"/>
      </p:ext>
    </p:extLst>
  </p:cSld>
  <p:clrMapOvr>
    <a:masterClrMapping/>
  </p:clrMapOvr>
</p:notes>
</file>

<file path=ppt/notesSlides/notesSlide4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56014-0066-0D54-7472-621A6E3E4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7C6147D-3A10-1535-E1A1-000FCB17B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E8EC0A4-C86E-8471-C0C4-CC874B52B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77CBCB5-E0E3-D0C9-BE6E-92ECA7F3A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10263"/>
      </p:ext>
    </p:extLst>
  </p:cSld>
  <p:clrMapOvr>
    <a:masterClrMapping/>
  </p:clrMapOvr>
</p:notes>
</file>

<file path=ppt/notesSlides/notesSlide4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A9AA-F185-617A-87CF-FD9DA6372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2CB2C3F-5332-95DC-78D7-6167C8105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1673EAE-FFD3-CE26-8F8B-C45DE100D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CC9CF6-DD5A-13E0-AB86-6FBE3129A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05289"/>
      </p:ext>
    </p:extLst>
  </p:cSld>
  <p:clrMapOvr>
    <a:masterClrMapping/>
  </p:clrMapOvr>
</p:notes>
</file>

<file path=ppt/notesSlides/notesSlide4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BBB2-72B1-5AD2-A038-E2EDECF3B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05C8880-A202-9367-0F3E-861217864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AD8C5CF-EC73-3D67-ADBE-1F8BD04F6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57DDEB5-F7B7-0825-4194-674A7D997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488024"/>
      </p:ext>
    </p:extLst>
  </p:cSld>
  <p:clrMapOvr>
    <a:masterClrMapping/>
  </p:clrMapOvr>
</p:notes>
</file>

<file path=ppt/notesSlides/notesSlide4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112F-0656-361C-FEC4-7297AC70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12EC067-5F8B-E140-6F71-FB83AACFA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B11D237-D2A7-05A4-B2B6-582A561DE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525D915-5758-DF02-F5E8-8FF9D096A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0017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13285"/>
      </p:ext>
    </p:extLst>
  </p:cSld>
  <p:clrMapOvr>
    <a:masterClrMapping/>
  </p:clrMapOvr>
</p:notes>
</file>

<file path=ppt/notesSlides/notesSlide4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58EAB-6BCF-CC0A-D794-EE88A6582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445CB45-C73E-BBFC-8233-4768FE4F4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DCB7E27-1CC5-307A-F393-BD8056D33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A664CE4-1245-C925-8514-33B12181E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297863"/>
      </p:ext>
    </p:extLst>
  </p:cSld>
  <p:clrMapOvr>
    <a:masterClrMapping/>
  </p:clrMapOvr>
</p:notes>
</file>

<file path=ppt/notesSlides/notesSlide4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AF630-8E33-FF91-681B-1A4C74114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A86FE3E-FFB6-5ED9-201F-279551557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F5CBCB8-4C42-F74D-4B1D-1B41DA50D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44754C-C526-2439-2C1F-AEEA360FA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18818"/>
      </p:ext>
    </p:extLst>
  </p:cSld>
  <p:clrMapOvr>
    <a:masterClrMapping/>
  </p:clrMapOvr>
</p:notes>
</file>

<file path=ppt/notesSlides/notesSlide4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B867-ABD8-63FD-A037-857194C16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9A4663D-8F78-582D-D14E-DE53D1560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F943BFA-E890-5788-199A-B42C36D45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4377817-68F4-1B69-FEE7-9CD3451DD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96232"/>
      </p:ext>
    </p:extLst>
  </p:cSld>
  <p:clrMapOvr>
    <a:masterClrMapping/>
  </p:clrMapOvr>
</p:notes>
</file>

<file path=ppt/notesSlides/notesSlide4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F95E1-5C96-F8FB-8A5D-FC2726C02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3A71E7E-2CC6-0C93-986B-62FF86DF4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10F3613-74AD-1273-9C48-0519A0E97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16D74AF-90A8-3FBC-7B77-CD0D24D7A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6481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869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144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631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4811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431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2269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0670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5092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5847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646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932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318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003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758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9185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8039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935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2940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25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5452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902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0763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6060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269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6A45B-FDC1-6E58-A980-75EE6BD63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39A99CB-BDED-DB9C-21B9-B86E40BEA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111D611-1F1A-F922-DAFD-083F41665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06270E0-B3E3-6BE0-B393-482939872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5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18096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967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895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7602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128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186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5602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5428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5892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55966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6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82686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9176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803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372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490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22913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5189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418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4932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9682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3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48708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33433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0306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9019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5623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1862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531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654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9854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7511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9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25.02.2024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emf"/><Relationship Id="rId4" Type="http://schemas.openxmlformats.org/officeDocument/2006/relationships/image" Target="../media/image12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emf"/><Relationship Id="rId4" Type="http://schemas.openxmlformats.org/officeDocument/2006/relationships/image" Target="../media/image12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emf"/><Relationship Id="rId4" Type="http://schemas.openxmlformats.org/officeDocument/2006/relationships/image" Target="../media/image13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emf"/><Relationship Id="rId4" Type="http://schemas.openxmlformats.org/officeDocument/2006/relationships/image" Target="../media/image1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emf"/><Relationship Id="rId4" Type="http://schemas.openxmlformats.org/officeDocument/2006/relationships/image" Target="../media/image14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emf"/><Relationship Id="rId4" Type="http://schemas.openxmlformats.org/officeDocument/2006/relationships/image" Target="../media/image190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e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em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e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e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3.e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4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em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em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em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e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1.em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3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5.emf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7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9.emf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em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3.e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emf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5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6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7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9.emf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3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emf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5.emf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e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8.png"/><Relationship Id="rId4" Type="http://schemas.openxmlformats.org/officeDocument/2006/relationships/image" Target="../media/image237.emf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9.emf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emf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1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2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4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5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7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8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9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emf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1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emf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3.e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4.emf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6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7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9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0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2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3.emf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5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6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7.em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9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0.em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2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3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4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5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6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7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9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0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2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3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4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5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6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7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8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9.em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0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2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3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4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5.em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6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7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8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9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0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2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3.em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4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5.emf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6.emf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7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8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9.em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0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2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3.emf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4.emf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5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6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7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8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9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0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2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3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4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5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6.emf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7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8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9.emf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0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2.emf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3.emf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4.em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5.emf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6.em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7.emf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8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9.xml"/><Relationship Id="rId4" Type="http://schemas.openxmlformats.org/officeDocument/2006/relationships/image" Target="../media/image339.png"/><Relationship Id="rId22" Type="http://schemas.openxmlformats.org/officeDocument/2006/relationships/image" Target="../media/image798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0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2.emf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3.emf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4.png"/></Relationships>
</file>

<file path=ppt/slides/_rels/slide3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5.png"/><Relationship Id="rId3" Type="http://schemas.openxmlformats.org/officeDocument/2006/relationships/image" Target="../media/image1.jpg"/><Relationship Id="rId12" Type="http://schemas.openxmlformats.org/officeDocument/2006/relationships/image" Target="../media/image1027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1.xml"/><Relationship Id="rId4" Type="http://schemas.openxmlformats.org/officeDocument/2006/relationships/customXml" Target="../ink/ink10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6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7.emf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8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0.png"/><Relationship Id="rId4" Type="http://schemas.openxmlformats.org/officeDocument/2006/relationships/image" Target="../media/image349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1.png"/><Relationship Id="rId4" Type="http://schemas.openxmlformats.org/officeDocument/2006/relationships/image" Target="../media/image349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3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4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7.emf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8.png"/><Relationship Id="rId4" Type="http://schemas.openxmlformats.org/officeDocument/2006/relationships/image" Target="../media/image356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9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png"/><Relationship Id="rId5" Type="http://schemas.openxmlformats.org/officeDocument/2006/relationships/image" Target="../media/image361.emf"/><Relationship Id="rId4" Type="http://schemas.openxmlformats.org/officeDocument/2006/relationships/image" Target="../media/image360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3.png"/><Relationship Id="rId4" Type="http://schemas.openxmlformats.org/officeDocument/2006/relationships/image" Target="../media/image361.emf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4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6.emf"/><Relationship Id="rId4" Type="http://schemas.openxmlformats.org/officeDocument/2006/relationships/image" Target="../media/image365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8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0.emf"/><Relationship Id="rId4" Type="http://schemas.openxmlformats.org/officeDocument/2006/relationships/image" Target="../media/image369.emf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2.emf"/><Relationship Id="rId4" Type="http://schemas.openxmlformats.org/officeDocument/2006/relationships/image" Target="../media/image371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3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5.png"/><Relationship Id="rId4" Type="http://schemas.openxmlformats.org/officeDocument/2006/relationships/image" Target="../media/image374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6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8.emf"/><Relationship Id="rId4" Type="http://schemas.openxmlformats.org/officeDocument/2006/relationships/image" Target="../media/image377.emf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9.pn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1.emf"/><Relationship Id="rId4" Type="http://schemas.openxmlformats.org/officeDocument/2006/relationships/image" Target="../media/image380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3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4.emf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5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6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7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8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9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0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1.emf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3.pn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5.png"/><Relationship Id="rId4" Type="http://schemas.openxmlformats.org/officeDocument/2006/relationships/image" Target="../media/image394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6.pn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7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9.png"/><Relationship Id="rId4" Type="http://schemas.openxmlformats.org/officeDocument/2006/relationships/image" Target="../media/image398.emf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0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1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2.png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3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5.pn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6.pn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7.emf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8.png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9.emf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0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1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2.pn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3.emf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5.emf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6.emf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7.pn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8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9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0.emf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1.emf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2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3.emf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5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6.emf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7.emf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8.emf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9.emf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1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0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1.pn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2.emf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4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5.pn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6.pn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7.pn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8.pn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9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0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1.emf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2.emf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4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5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6.pn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7.emf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9.png"/><Relationship Id="rId4" Type="http://schemas.openxmlformats.org/officeDocument/2006/relationships/image" Target="../media/image448.png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1.png"/><Relationship Id="rId4" Type="http://schemas.openxmlformats.org/officeDocument/2006/relationships/image" Target="../media/image450.pn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2.pn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3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4.png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6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8.emf"/><Relationship Id="rId4" Type="http://schemas.openxmlformats.org/officeDocument/2006/relationships/image" Target="../media/image457.pn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9.pn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0.pn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1.pn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2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6.xml"/><Relationship Id="rId1" Type="http://schemas.openxmlformats.org/officeDocument/2006/relationships/slideLayout" Target="../slideLayouts/slideLayout1.xml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3.png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5.png"/><Relationship Id="rId4" Type="http://schemas.openxmlformats.org/officeDocument/2006/relationships/image" Target="../media/image464.emf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7.pn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8.png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9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0.png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1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3.png"/><Relationship Id="rId4" Type="http://schemas.openxmlformats.org/officeDocument/2006/relationships/image" Target="../media/image472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4.png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5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6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8.png"/><Relationship Id="rId4" Type="http://schemas.openxmlformats.org/officeDocument/2006/relationships/image" Target="../media/image4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9.emf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2.emf"/><Relationship Id="rId5" Type="http://schemas.openxmlformats.org/officeDocument/2006/relationships/image" Target="../media/image481.emf"/><Relationship Id="rId4" Type="http://schemas.openxmlformats.org/officeDocument/2006/relationships/image" Target="../media/image480.png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3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4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7.emf"/><Relationship Id="rId5" Type="http://schemas.openxmlformats.org/officeDocument/2006/relationships/image" Target="../media/image486.emf"/><Relationship Id="rId4" Type="http://schemas.openxmlformats.org/officeDocument/2006/relationships/image" Target="../media/image485.emf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8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9.pn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0.png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1.emf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4.png"/><Relationship Id="rId4" Type="http://schemas.openxmlformats.org/officeDocument/2006/relationships/image" Target="../media/image493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5.png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6.emf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2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41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40" Type="http://schemas.openxmlformats.org/officeDocument/2006/relationships/image" Target="../media/image42.png"/><Relationship Id="rId5" Type="http://schemas.openxmlformats.org/officeDocument/2006/relationships/customXml" Target="../ink/ink1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customXml" Target="../ink/ink6.xml"/><Relationship Id="rId3" Type="http://schemas.openxmlformats.org/officeDocument/2006/relationships/image" Target="../media/image1.jp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11" Type="http://schemas.openxmlformats.org/officeDocument/2006/relationships/customXml" Target="../ink/ink5.xml"/><Relationship Id="rId5" Type="http://schemas.openxmlformats.org/officeDocument/2006/relationships/customXml" Target="../ink/ink3.xml"/><Relationship Id="rId15" Type="http://schemas.openxmlformats.org/officeDocument/2006/relationships/customXml" Target="../ink/ink7.xml"/><Relationship Id="rId10" Type="http://schemas.openxmlformats.org/officeDocument/2006/relationships/image" Target="../media/image112.png"/><Relationship Id="rId4" Type="http://schemas.openxmlformats.org/officeDocument/2006/relationships/image" Target="../media/image55.png"/><Relationship Id="rId9" Type="http://schemas.openxmlformats.org/officeDocument/2006/relationships/customXml" Target="../ink/ink4.xml"/><Relationship Id="rId1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customXml" Target="../ink/ink8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125A9A-2BF1-8DF0-58D3-2293DFBD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13" y="576788"/>
            <a:ext cx="5165805" cy="503900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D1265FF-FB73-F936-630B-4E39D0A0672A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65968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A116227-91CE-2F4E-52CD-5A2427CFE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04" y="258470"/>
            <a:ext cx="8613404" cy="589138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D58F497-2D5D-E0CB-6D1A-B41130302FFF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3285956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895DF01-6A31-C4DA-0B14-6E57FD36F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6" y="408422"/>
            <a:ext cx="6872909" cy="604115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14004AC-4F8D-FEA6-B94E-A99B7DFB4E4E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5975979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9D149B4-915D-D0AD-3FFA-3CD773638052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  <p:pic>
        <p:nvPicPr>
          <p:cNvPr id="5" name="Resim 4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93C52076-5C8D-F02D-FF9F-4F09BD356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2212975"/>
            <a:ext cx="4286250" cy="428625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D9B3404-CD8A-0C79-E392-252E4C681BB5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PERİYODİK SİSTEM TESTİNİ ÇÖZEBİLİRSİN</a:t>
            </a:r>
          </a:p>
        </p:txBody>
      </p:sp>
    </p:spTree>
    <p:extLst>
      <p:ext uri="{BB962C8B-B14F-4D97-AF65-F5344CB8AC3E}">
        <p14:creationId xmlns:p14="http://schemas.microsoft.com/office/powerpoint/2010/main" val="24982070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FC6CBC8-3FB1-C7A4-C64C-E495EF27A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87" y="399882"/>
            <a:ext cx="7794463" cy="398180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FD25F19-283D-1A91-B36F-5DA7090A9B1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6404703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61F5F25-CA08-1D20-023D-382643605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8" y="225885"/>
            <a:ext cx="5004965" cy="57383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97F815C-794B-AEB5-E657-75D7AF46B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653" y="399937"/>
            <a:ext cx="4769942" cy="361620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BFAB9D7-27DA-EF55-3BE0-1673B85C7DC0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40685034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965EEB9-5885-DFF6-FC22-D26EDAAA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9" y="301813"/>
            <a:ext cx="5978523" cy="625437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653CDCE-0082-EA7C-C6E4-2B237155B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886" y="220790"/>
            <a:ext cx="4096682" cy="178163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67C2103-E124-D6A3-54EA-3F81ECCEA16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1929102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BAEF6FE-6193-F9D8-A7C1-4CA031C78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87" y="336087"/>
            <a:ext cx="6979414" cy="283033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ADAF7BB-8E56-7B11-CB55-9B1D2BF08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25" y="3193469"/>
            <a:ext cx="2939153" cy="332844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7BA6CD9-B394-3B5D-7C7A-B4F04F051060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5027288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860BE40-97C1-BD55-0566-A1B03960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6" y="381940"/>
            <a:ext cx="9896354" cy="323671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2450F2A-CF26-44EC-4608-CE359488A261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7824492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283AD99-9375-37A2-7626-7C5FBEB6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077" y="352666"/>
            <a:ext cx="9212001" cy="43243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CBA1815-0B48-3CDF-FC62-53F37E86F1AB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3361890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1D29A0E-B8B1-F98B-23A1-DD7F100C1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7" y="439838"/>
            <a:ext cx="6432446" cy="597832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ACA1156-29CF-FB14-DBA6-B35DF691612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2953098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819760B-F289-DE83-1F32-E64507C76A3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85274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B7D6F8D-FA9C-297B-8CF2-9F82EFD9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281" y="276128"/>
            <a:ext cx="10065598" cy="463877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384C13D-C62C-C2E7-BA7A-356B1D6D3D56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4811617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78D5541-22DF-57C8-3F07-EB0350ACB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28" y="271132"/>
            <a:ext cx="8960496" cy="573440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058752C-58A1-174E-54C1-1787D40006D0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8737088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50C8A5-2C9A-2767-99E4-4F10EAC1D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66" y="205028"/>
            <a:ext cx="6120536" cy="125378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C91F4EC-E7F1-D38A-7BBA-A39508F41DC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5677888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4A545AF-3F6D-DD4D-8A2E-9582F3223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1" y="345885"/>
            <a:ext cx="9583838" cy="424354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E6ACF10-66F4-701D-3404-3D0A70D7230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1077636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C3CD2F2-2011-2558-9CD0-137B21AC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9" y="3047254"/>
            <a:ext cx="5355100" cy="352282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4D39BE4-7743-D403-C239-CB7BB6DAD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11" y="287920"/>
            <a:ext cx="8449519" cy="287982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6D8ED49-F848-D3CD-DCDB-958D2FE009F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408632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C52D51-8852-E7C3-D769-EC4BAD77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14" y="332907"/>
            <a:ext cx="5585401" cy="619218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F7EFC0B-2910-68AC-A774-745A623F5AF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4370898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346D91F-D711-5ECD-13AD-329B03CC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1" y="277793"/>
            <a:ext cx="8089358" cy="526060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41A9A4F-7BDC-ADE0-1C74-88C12E19A78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40906212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132F492-BF76-6F80-C900-17E34A1D1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78" y="231493"/>
            <a:ext cx="8286842" cy="550954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A1C051B-A97A-E32B-D147-D18D9C8DE68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9805946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85E3226-E678-B4EC-6D1E-CE76FE5E1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36" y="248864"/>
            <a:ext cx="7350106" cy="143883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8478913-9A5B-473C-F29A-A71399FAB5A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7146880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1AADB7-CF31-2176-30FF-2F677216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63" y="340548"/>
            <a:ext cx="6393204" cy="122202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4A460BB-943C-C9B3-7919-21C86FBA3FD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4931439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B793BC31-3200-4158-F12F-A7DAEAF9E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14" y="1065701"/>
            <a:ext cx="5403677" cy="539876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F129272-978A-24B1-5E4C-2EC7F1CC8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97" y="393539"/>
            <a:ext cx="2761082" cy="51614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50FB65F-4631-447F-FFA6-78897DBA3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2515"/>
            <a:ext cx="4073499" cy="177092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2D496EE-0890-DEAF-0E7A-82A69D1489C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632541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53D38E-AFC4-FABC-1D42-1747F2829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24" y="284712"/>
            <a:ext cx="8186468" cy="277446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3A5A339-E261-F7BD-3ECA-F241A742667F}"/>
              </a:ext>
            </a:extLst>
          </p:cNvPr>
          <p:cNvSpPr txBox="1"/>
          <p:nvPr/>
        </p:nvSpPr>
        <p:spPr>
          <a:xfrm>
            <a:off x="3802603" y="3059175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KİMYA DİSİPLİNLERİ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C7D6A24-D03A-56BB-8F64-7FF2D275514A}"/>
              </a:ext>
            </a:extLst>
          </p:cNvPr>
          <p:cNvSpPr txBox="1"/>
          <p:nvPr/>
        </p:nvSpPr>
        <p:spPr>
          <a:xfrm>
            <a:off x="254477" y="3960850"/>
            <a:ext cx="13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ANALİTİK</a:t>
            </a:r>
          </a:p>
          <a:p>
            <a:pPr algn="ctr"/>
            <a:r>
              <a:rPr lang="tr-TR" dirty="0">
                <a:latin typeface="Montserrat" panose="00000500000000000000" pitchFamily="2" charset="-94"/>
              </a:rPr>
              <a:t> KİMYA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ED09202-D664-4473-EE49-6905BE668807}"/>
              </a:ext>
            </a:extLst>
          </p:cNvPr>
          <p:cNvSpPr txBox="1"/>
          <p:nvPr/>
        </p:nvSpPr>
        <p:spPr>
          <a:xfrm>
            <a:off x="1436597" y="5130623"/>
            <a:ext cx="156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BİYOKİMYA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735C174-E108-7322-0FA8-FEBC3F15BECB}"/>
              </a:ext>
            </a:extLst>
          </p:cNvPr>
          <p:cNvSpPr txBox="1"/>
          <p:nvPr/>
        </p:nvSpPr>
        <p:spPr>
          <a:xfrm>
            <a:off x="2929862" y="4099349"/>
            <a:ext cx="172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FİZİKOKİMYA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510127F-131C-53EE-8809-F84C46B7A664}"/>
              </a:ext>
            </a:extLst>
          </p:cNvPr>
          <p:cNvSpPr txBox="1"/>
          <p:nvPr/>
        </p:nvSpPr>
        <p:spPr>
          <a:xfrm>
            <a:off x="4513948" y="4992124"/>
            <a:ext cx="13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POLİMER</a:t>
            </a:r>
          </a:p>
          <a:p>
            <a:pPr algn="ctr"/>
            <a:r>
              <a:rPr lang="tr-TR" dirty="0">
                <a:latin typeface="Montserrat" panose="00000500000000000000" pitchFamily="2" charset="-94"/>
              </a:rPr>
              <a:t> KİMYASI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2EEC0B6-763A-B246-4E56-0FC2AB5786E5}"/>
              </a:ext>
            </a:extLst>
          </p:cNvPr>
          <p:cNvSpPr txBox="1"/>
          <p:nvPr/>
        </p:nvSpPr>
        <p:spPr>
          <a:xfrm>
            <a:off x="5766874" y="3960850"/>
            <a:ext cx="173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ANORGANİK</a:t>
            </a:r>
          </a:p>
          <a:p>
            <a:pPr algn="ctr"/>
            <a:r>
              <a:rPr lang="tr-TR" dirty="0">
                <a:latin typeface="Montserrat" panose="00000500000000000000" pitchFamily="2" charset="-94"/>
              </a:rPr>
              <a:t> KİMYA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EEF5D0E-989B-673D-CF10-4DDA37401B9D}"/>
              </a:ext>
            </a:extLst>
          </p:cNvPr>
          <p:cNvSpPr txBox="1"/>
          <p:nvPr/>
        </p:nvSpPr>
        <p:spPr>
          <a:xfrm>
            <a:off x="7378589" y="4992124"/>
            <a:ext cx="13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ORGANİK</a:t>
            </a:r>
          </a:p>
          <a:p>
            <a:pPr algn="ctr"/>
            <a:r>
              <a:rPr lang="tr-TR" dirty="0">
                <a:latin typeface="Montserrat" panose="00000500000000000000" pitchFamily="2" charset="-94"/>
              </a:rPr>
              <a:t>KİMYA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698682A-A528-04BA-D331-1155ECCA6721}"/>
              </a:ext>
            </a:extLst>
          </p:cNvPr>
          <p:cNvSpPr txBox="1"/>
          <p:nvPr/>
        </p:nvSpPr>
        <p:spPr>
          <a:xfrm>
            <a:off x="8613186" y="3960850"/>
            <a:ext cx="189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ENDÜSTRİYEL KİMYA</a:t>
            </a:r>
          </a:p>
        </p:txBody>
      </p:sp>
      <p:cxnSp>
        <p:nvCxnSpPr>
          <p:cNvPr id="17" name="Bağlayıcı: Dirsek 16">
            <a:extLst>
              <a:ext uri="{FF2B5EF4-FFF2-40B4-BE49-F238E27FC236}">
                <a16:creationId xmlns:a16="http://schemas.microsoft.com/office/drawing/2014/main" id="{4DAD730F-7403-FFBD-A327-5B4E89EA846F}"/>
              </a:ext>
            </a:extLst>
          </p:cNvPr>
          <p:cNvCxnSpPr>
            <a:stCxn id="6" idx="2"/>
            <a:endCxn id="7" idx="0"/>
          </p:cNvCxnSpPr>
          <p:nvPr/>
        </p:nvCxnSpPr>
        <p:spPr>
          <a:xfrm rot="5400000">
            <a:off x="2766269" y="1570168"/>
            <a:ext cx="532343" cy="4249021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Bağlayıcı: Dirsek 19">
            <a:extLst>
              <a:ext uri="{FF2B5EF4-FFF2-40B4-BE49-F238E27FC236}">
                <a16:creationId xmlns:a16="http://schemas.microsoft.com/office/drawing/2014/main" id="{39BFD6C9-A117-18D0-3BB8-39A6AA498EA5}"/>
              </a:ext>
            </a:extLst>
          </p:cNvPr>
          <p:cNvCxnSpPr>
            <a:stCxn id="6" idx="2"/>
            <a:endCxn id="8" idx="0"/>
          </p:cNvCxnSpPr>
          <p:nvPr/>
        </p:nvCxnSpPr>
        <p:spPr>
          <a:xfrm rot="5400000">
            <a:off x="2837289" y="2810962"/>
            <a:ext cx="1702116" cy="2937206"/>
          </a:xfrm>
          <a:prstGeom prst="bentConnector3">
            <a:avLst>
              <a:gd name="adj1" fmla="val 15865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ağlayıcı: Dirsek 23">
            <a:extLst>
              <a:ext uri="{FF2B5EF4-FFF2-40B4-BE49-F238E27FC236}">
                <a16:creationId xmlns:a16="http://schemas.microsoft.com/office/drawing/2014/main" id="{208D7CE1-43CF-74F9-EFDD-2E1ECB73E0DC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5400000">
            <a:off x="4139965" y="3082364"/>
            <a:ext cx="670842" cy="1363128"/>
          </a:xfrm>
          <a:prstGeom prst="bentConnector3">
            <a:avLst>
              <a:gd name="adj1" fmla="val 39706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ağlayıcı: Dirsek 27">
            <a:extLst>
              <a:ext uri="{FF2B5EF4-FFF2-40B4-BE49-F238E27FC236}">
                <a16:creationId xmlns:a16="http://schemas.microsoft.com/office/drawing/2014/main" id="{B04FA542-EDD9-6F5B-AAEB-73A46337A2C6}"/>
              </a:ext>
            </a:extLst>
          </p:cNvPr>
          <p:cNvCxnSpPr>
            <a:stCxn id="6" idx="2"/>
            <a:endCxn id="14" idx="0"/>
          </p:cNvCxnSpPr>
          <p:nvPr/>
        </p:nvCxnSpPr>
        <p:spPr>
          <a:xfrm rot="16200000" flipH="1">
            <a:off x="5812867" y="2772589"/>
            <a:ext cx="1563617" cy="2875451"/>
          </a:xfrm>
          <a:prstGeom prst="bentConnector3">
            <a:avLst>
              <a:gd name="adj1" fmla="val 16699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Bağlayıcı: Dirsek 29">
            <a:extLst>
              <a:ext uri="{FF2B5EF4-FFF2-40B4-BE49-F238E27FC236}">
                <a16:creationId xmlns:a16="http://schemas.microsoft.com/office/drawing/2014/main" id="{4D73101A-81BA-7924-8FFF-E5DEBF9EB028}"/>
              </a:ext>
            </a:extLst>
          </p:cNvPr>
          <p:cNvCxnSpPr>
            <a:stCxn id="6" idx="2"/>
            <a:endCxn id="15" idx="0"/>
          </p:cNvCxnSpPr>
          <p:nvPr/>
        </p:nvCxnSpPr>
        <p:spPr>
          <a:xfrm rot="16200000" flipH="1">
            <a:off x="7093350" y="1492107"/>
            <a:ext cx="532343" cy="440514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Ok Bağlayıcısı 31">
            <a:extLst>
              <a:ext uri="{FF2B5EF4-FFF2-40B4-BE49-F238E27FC236}">
                <a16:creationId xmlns:a16="http://schemas.microsoft.com/office/drawing/2014/main" id="{5FF1F693-A6D7-62AD-2F1C-EE1049F00868}"/>
              </a:ext>
            </a:extLst>
          </p:cNvPr>
          <p:cNvCxnSpPr>
            <a:stCxn id="6" idx="2"/>
            <a:endCxn id="12" idx="0"/>
          </p:cNvCxnSpPr>
          <p:nvPr/>
        </p:nvCxnSpPr>
        <p:spPr>
          <a:xfrm>
            <a:off x="5156950" y="3428507"/>
            <a:ext cx="10450" cy="156361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Bağlayıcı: Dirsek 37">
            <a:extLst>
              <a:ext uri="{FF2B5EF4-FFF2-40B4-BE49-F238E27FC236}">
                <a16:creationId xmlns:a16="http://schemas.microsoft.com/office/drawing/2014/main" id="{E2A8D268-D20D-C128-14E6-C508FBB877EF}"/>
              </a:ext>
            </a:extLst>
          </p:cNvPr>
          <p:cNvCxnSpPr>
            <a:stCxn id="6" idx="2"/>
            <a:endCxn id="13" idx="0"/>
          </p:cNvCxnSpPr>
          <p:nvPr/>
        </p:nvCxnSpPr>
        <p:spPr>
          <a:xfrm rot="16200000" flipH="1">
            <a:off x="5629866" y="2955591"/>
            <a:ext cx="532343" cy="1478174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>
            <a:extLst>
              <a:ext uri="{FF2B5EF4-FFF2-40B4-BE49-F238E27FC236}">
                <a16:creationId xmlns:a16="http://schemas.microsoft.com/office/drawing/2014/main" id="{3CA702ED-5EA2-F9CF-A63C-8B9FC1EED4E6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4550564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0CC209D-A034-9498-232B-A4613252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23" y="533379"/>
            <a:ext cx="6706281" cy="579124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F649FCB-EFF2-AA9A-C15A-0F27B018DA2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4570440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03A1F8-4CCE-F6A0-5596-1ECC2D5D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26" y="379815"/>
            <a:ext cx="8711578" cy="2010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8B5475D-F004-D713-24DC-E167B709E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40" y="2008597"/>
            <a:ext cx="7342773" cy="389110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D7929AD-E178-C0CC-C4D6-8BEDABED8CA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9777123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793EB5-E341-24CB-54BD-E77E88F1E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22" y="311943"/>
            <a:ext cx="7431912" cy="512322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CCC1292-46F3-0B4C-4A8A-F276D3DBA60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9009778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EF51400-6910-C039-4F51-8186CA8A0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16" y="275019"/>
            <a:ext cx="8542076" cy="54428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82889AB-6838-4F9F-7F2F-8E7E41CEBF7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6465092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A604F44-1550-92B8-7468-64FE4CD764AB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5869504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06EB187-C37D-1EBC-5B9F-DEB2FE7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8" y="343160"/>
            <a:ext cx="9641711" cy="39287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D559932-F8CD-C5F8-05C7-BBB1F8E4EB7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7338598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10343F6-1A8E-897A-8223-82069FD65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37" y="312517"/>
            <a:ext cx="8048496" cy="579891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4584453-B5CB-14FF-D730-B0F6DD66EC7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5357075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931E2C0-9399-ACC7-010F-C45F08777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3" y="300941"/>
            <a:ext cx="5104431" cy="625733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4EE5AEC-66C2-0347-91AF-42A087C3593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3245585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407C5B9-607B-7223-4D42-2CF4BDB8F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6" y="546181"/>
            <a:ext cx="3276263" cy="596674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AC7461C-E9A9-1695-1579-B9D4EF8648A7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90290873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8708E6-74A9-1A6B-9619-D86916176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51" y="406471"/>
            <a:ext cx="4512920" cy="60450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F399AA8-9295-D40A-CCC8-0856F5E75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746" y="187557"/>
            <a:ext cx="4283543" cy="629768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7D215D3-883E-DDB3-B73B-DFD0F158C5C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629007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44F7264-95EC-54C9-6F15-3F6A206F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4" y="361935"/>
            <a:ext cx="9946888" cy="259823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957B58F-8F56-9BC2-3AC6-0654AA3E9438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0058291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B2059E9-939D-39A9-F165-36038889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6" y="355801"/>
            <a:ext cx="9026203" cy="528322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2ACBE91-4B82-7846-68AE-C2F90D4B8BC1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3428816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1D7172F-BFF8-2D5E-1A8D-E17C2B6B78A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5100666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B444CC9-F46A-0269-182E-0FFF7E520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06" y="313119"/>
            <a:ext cx="8556414" cy="547422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64999D3-B9C9-529C-484C-F65096F78AA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6696988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809010F-97DB-5903-5149-77B7EA68B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57" y="381964"/>
            <a:ext cx="7826361" cy="609407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E299F3B-7C7F-8CFF-2FED-F509CA8D211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5204432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62CAE2-86E5-3203-A077-23ECE504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22" y="296572"/>
            <a:ext cx="7989425" cy="477829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5C9BDBE-772C-D230-2DA3-7A12CC99BEA1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61809704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0FE23C3-9B3B-218D-6A04-A2A076DE4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68" y="243069"/>
            <a:ext cx="8511072" cy="549797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726BE05-2AA9-A329-5B58-2CAEEE18EA3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7902393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CE3120-7966-DA68-2330-52511E1D2E7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GÜÇLÜ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  <p:pic>
        <p:nvPicPr>
          <p:cNvPr id="5" name="Resim 4" descr="ekran görüntüsü, grafik, tasarım, kalıp, desen, düzen içeren bir resim&#10;&#10;Açıklama otomatik olarak oluşturuldu">
            <a:extLst>
              <a:ext uri="{FF2B5EF4-FFF2-40B4-BE49-F238E27FC236}">
                <a16:creationId xmlns:a16="http://schemas.microsoft.com/office/drawing/2014/main" id="{10936218-EF97-C6EC-E72E-E47AEF1E1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2314575"/>
            <a:ext cx="4286250" cy="428625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AB4F34C-47F9-23AB-D7C7-6EA454A21718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GÜÇLÜ ETKİLEŞİMLER TESTİNİ ÇÖZEBİLİRSİN</a:t>
            </a:r>
          </a:p>
        </p:txBody>
      </p:sp>
    </p:spTree>
    <p:extLst>
      <p:ext uri="{BB962C8B-B14F-4D97-AF65-F5344CB8AC3E}">
        <p14:creationId xmlns:p14="http://schemas.microsoft.com/office/powerpoint/2010/main" val="6664734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29B8F06-4C0B-BD9E-A19D-DBAE5D551E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297" y="443816"/>
            <a:ext cx="9429067" cy="429613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0578172-E521-9568-A5E1-8E0F462E68C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9204022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EF99F6-B961-2BC1-BA9F-B20AD4CC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86" y="305241"/>
            <a:ext cx="7064063" cy="624751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30E277D-FEBB-E50C-F68B-8549136A8500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3583860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9034D44-AAF1-C521-9861-4C5D0215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84" y="338004"/>
            <a:ext cx="6428584" cy="618199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4504E94-3090-AA29-41B2-3038F2EA189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253162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C34BB18-237D-6319-DFF3-0AD09868D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97" y="335693"/>
            <a:ext cx="9679259" cy="278780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1C332DB-5EFD-953B-ED30-F7FF5FBA8BA7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6570645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28D10A-DF2F-05B2-B6BB-9C2C7DE54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31" y="313841"/>
            <a:ext cx="6315586" cy="623031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6580A67-E38E-857D-37F5-59E415B4902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192911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30F25B-F090-F7B6-236F-B6934AD7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8" y="190982"/>
            <a:ext cx="3696466" cy="647603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54A641F-B581-0832-59D9-6F34C762A76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1760534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BF09FC2-87D5-DD6B-85DC-EA6A2E711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5" y="352243"/>
            <a:ext cx="8060535" cy="615351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636ECC2-616D-F650-E8B6-886DE5ACAD8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71258176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5E83279-BB72-AB3B-51A5-372DF986C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90" y="321941"/>
            <a:ext cx="7255501" cy="594575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46C72A4-4C22-322F-62C9-96E1A0C4950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34385552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150C47E-62F0-3124-13EA-A23A3A095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71" y="370390"/>
            <a:ext cx="8815907" cy="567738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97A737D-0D10-55EA-D0A9-8E391CB6D05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40462077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8561D13-1DDE-7F7A-4DBE-8493C63B0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72" y="379141"/>
            <a:ext cx="6735337" cy="609971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8642A1E-B460-9070-1082-B69DF03868E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9870706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E4024B6-5B48-5462-667B-304A6A8343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091" y="382091"/>
            <a:ext cx="9978097" cy="470797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A658918-8DA4-79F2-5899-9D210005FFA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93723486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3B5F1D-E7FD-6916-E27E-AA4584F7F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19" y="301655"/>
            <a:ext cx="7848465" cy="625468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9B3129C-0857-B12B-88A6-87063544125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5837405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ED7B0B7-7E36-CBD5-1ED7-5E783C4AA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90" y="544533"/>
            <a:ext cx="7650602" cy="597004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84C0F54-0EBB-B433-26C6-205ECB5ADC16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42085858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132D3AB-0F4D-4E24-77DB-1552104D6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81" y="207428"/>
            <a:ext cx="8179887" cy="617601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8BC8818-0D57-829C-7353-2E5C1AA8EED8}"/>
              </a:ext>
            </a:extLst>
          </p:cNvPr>
          <p:cNvSpPr txBox="1"/>
          <p:nvPr/>
        </p:nvSpPr>
        <p:spPr>
          <a:xfrm>
            <a:off x="10611331" y="2528485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83376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C06D11-096C-DC9C-D590-3ECA54274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8" y="355367"/>
            <a:ext cx="9872588" cy="349033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33259B2-1E84-8EB0-9D57-9EBFB7A59CA7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13300806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A31591-7484-068F-A595-5066D440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30" y="380086"/>
            <a:ext cx="6329465" cy="609782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2895325-DEB0-3800-7EF0-6CA4C588E45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70174387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88AF11E-6667-08CC-E8AE-AD6F7F487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0" y="368346"/>
            <a:ext cx="9661183" cy="415573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F9B1057-B352-A6DA-4111-31F4269185C6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791184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A7097DA-4963-06B9-9576-94BD70946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37" y="290663"/>
            <a:ext cx="9548270" cy="428577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6B74224-80F7-0B92-DBE0-508715921E9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95917329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BE57F91-A8BC-5D86-BED3-CE56E830C2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88" y="232337"/>
            <a:ext cx="9323649" cy="479549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13DAB84-C426-BBAD-2BFD-6003A2535EF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40847014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18FD6D5-B363-3AB4-9D3D-888015390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35" y="266706"/>
            <a:ext cx="8447925" cy="574634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D86E826-541C-3A84-F7D5-708F5D31E80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8050847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5189835-B31B-108B-C844-4BAE915E81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413" y="343028"/>
            <a:ext cx="9769034" cy="435321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DACBCD4-5452-AD5D-0389-5164480FDCC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261759762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94CD563-993C-EF3E-D56A-74C1B23AE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15" y="595386"/>
            <a:ext cx="6413703" cy="58683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630CC68-8D3B-AF7C-1492-EA322F8A3B0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1817639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E40575F-9FB7-505C-F49D-74BCD89E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93" y="413072"/>
            <a:ext cx="5072599" cy="623296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C45A8D3-85CD-30F7-01C9-197FEFA5D2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0936" y="223102"/>
            <a:ext cx="4846433" cy="471497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75B0A93-CDE7-4227-34AC-40EE0097265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2674351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9D841DD-5194-F097-9DFA-C86F761FB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33" y="369422"/>
            <a:ext cx="7426357" cy="590984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E96796F-3A49-D751-D9CC-76FEEC6BE59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6730565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08DE07E-208F-FDB5-ED7D-51DAF437C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6" y="289367"/>
            <a:ext cx="5274452" cy="624135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0B8C302-7F6D-7B70-87DE-D21237335DA6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55994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B0B77B2-1EE5-741E-3422-C6B89E462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89" y="452361"/>
            <a:ext cx="9813073" cy="270974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CFD168F-FA89-9DD7-66BE-331CCDB4EBBC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12895370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015239-1D60-91EC-2A53-E32A12AF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2" y="300942"/>
            <a:ext cx="4707630" cy="622718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943A25A-5E34-4773-4444-A9DA4F9E87D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35630644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034CCE3-67C0-EA91-5CBA-983AC2A9C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3" y="435778"/>
            <a:ext cx="5330965" cy="618755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DA55A60-6601-164F-6D1F-CC00AF458E6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04697421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382B81E-562D-BADE-270C-89C5849C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21" y="335666"/>
            <a:ext cx="3976637" cy="618666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040F831-D0CA-C36B-E1D2-36F0CFAA04F7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</p:spTree>
    <p:extLst>
      <p:ext uri="{BB962C8B-B14F-4D97-AF65-F5344CB8AC3E}">
        <p14:creationId xmlns:p14="http://schemas.microsoft.com/office/powerpoint/2010/main" val="167881940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E75CCC44-9E7A-7FCC-BCFB-2541BA144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76" y="2133600"/>
            <a:ext cx="4286250" cy="428625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DD8F096-1547-7E88-FD53-924A2C787AC7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04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ZAYIF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ETKİLEŞİM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C0EEAA4-A01E-525C-8999-52485F84DB5F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ZAYIF ETKİLEŞİMLER TESTİNİ ÇÖZEBİLİRSİN</a:t>
            </a:r>
          </a:p>
        </p:txBody>
      </p:sp>
    </p:spTree>
    <p:extLst>
      <p:ext uri="{BB962C8B-B14F-4D97-AF65-F5344CB8AC3E}">
        <p14:creationId xmlns:p14="http://schemas.microsoft.com/office/powerpoint/2010/main" val="339605408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: Aşağı 1">
            <a:extLst>
              <a:ext uri="{FF2B5EF4-FFF2-40B4-BE49-F238E27FC236}">
                <a16:creationId xmlns:a16="http://schemas.microsoft.com/office/drawing/2014/main" id="{C1FF9546-C811-50E9-6A59-D7020AF40564}"/>
              </a:ext>
            </a:extLst>
          </p:cNvPr>
          <p:cNvSpPr/>
          <p:nvPr/>
        </p:nvSpPr>
        <p:spPr>
          <a:xfrm rot="2331158">
            <a:off x="4504882" y="2009807"/>
            <a:ext cx="461736" cy="1663297"/>
          </a:xfrm>
          <a:prstGeom prst="downArrow">
            <a:avLst>
              <a:gd name="adj1" fmla="val 50000"/>
              <a:gd name="adj2" fmla="val 7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4" name="Ok: Aşağı 3">
            <a:extLst>
              <a:ext uri="{FF2B5EF4-FFF2-40B4-BE49-F238E27FC236}">
                <a16:creationId xmlns:a16="http://schemas.microsoft.com/office/drawing/2014/main" id="{43E65586-C277-5A21-B7ED-5DB1B8A0A3FA}"/>
              </a:ext>
            </a:extLst>
          </p:cNvPr>
          <p:cNvSpPr/>
          <p:nvPr/>
        </p:nvSpPr>
        <p:spPr>
          <a:xfrm rot="13308359">
            <a:off x="4078823" y="1864052"/>
            <a:ext cx="461736" cy="1484586"/>
          </a:xfrm>
          <a:prstGeom prst="downArrow">
            <a:avLst>
              <a:gd name="adj1" fmla="val 50000"/>
              <a:gd name="adj2" fmla="val 7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55CA5B8-C932-0B2B-08CB-C8095396102D}"/>
              </a:ext>
            </a:extLst>
          </p:cNvPr>
          <p:cNvSpPr/>
          <p:nvPr/>
        </p:nvSpPr>
        <p:spPr>
          <a:xfrm>
            <a:off x="747251" y="722057"/>
            <a:ext cx="1818968" cy="12388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KATI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E0CFD64-E207-8EBC-7FD0-DE2CED0A8D8B}"/>
              </a:ext>
            </a:extLst>
          </p:cNvPr>
          <p:cNvSpPr/>
          <p:nvPr/>
        </p:nvSpPr>
        <p:spPr>
          <a:xfrm>
            <a:off x="3898490" y="722057"/>
            <a:ext cx="1818968" cy="12388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SIVI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BE443AC-65AF-8EEE-2CB2-B7EE237E8102}"/>
              </a:ext>
            </a:extLst>
          </p:cNvPr>
          <p:cNvSpPr/>
          <p:nvPr/>
        </p:nvSpPr>
        <p:spPr>
          <a:xfrm>
            <a:off x="2281083" y="3411178"/>
            <a:ext cx="1818968" cy="12388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GAZ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237E22D-11B1-BFBA-5840-23B342D220D6}"/>
              </a:ext>
            </a:extLst>
          </p:cNvPr>
          <p:cNvSpPr/>
          <p:nvPr/>
        </p:nvSpPr>
        <p:spPr>
          <a:xfrm>
            <a:off x="6263150" y="3411178"/>
            <a:ext cx="1890249" cy="12388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PLAZMA</a:t>
            </a: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27BD0E70-AB22-89F8-C624-95B6CD976217}"/>
              </a:ext>
            </a:extLst>
          </p:cNvPr>
          <p:cNvSpPr/>
          <p:nvPr/>
        </p:nvSpPr>
        <p:spPr>
          <a:xfrm>
            <a:off x="2668286" y="889205"/>
            <a:ext cx="1152000" cy="432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ERİME</a:t>
            </a:r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8FD05106-F54F-CB57-BFFD-847E80DF58AB}"/>
              </a:ext>
            </a:extLst>
          </p:cNvPr>
          <p:cNvSpPr/>
          <p:nvPr/>
        </p:nvSpPr>
        <p:spPr>
          <a:xfrm>
            <a:off x="4237703" y="3597991"/>
            <a:ext cx="1740310" cy="432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İYONİZASYON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9B5E27CD-D47C-6B48-79C4-14F2E1F3CB1C}"/>
              </a:ext>
            </a:extLst>
          </p:cNvPr>
          <p:cNvSpPr/>
          <p:nvPr/>
        </p:nvSpPr>
        <p:spPr>
          <a:xfrm rot="10800000">
            <a:off x="4224302" y="4176899"/>
            <a:ext cx="1740310" cy="432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14" name="Ok: Aşağı 13">
            <a:extLst>
              <a:ext uri="{FF2B5EF4-FFF2-40B4-BE49-F238E27FC236}">
                <a16:creationId xmlns:a16="http://schemas.microsoft.com/office/drawing/2014/main" id="{C6CAC948-FBAB-3D96-422C-3BF544D50479}"/>
              </a:ext>
            </a:extLst>
          </p:cNvPr>
          <p:cNvSpPr/>
          <p:nvPr/>
        </p:nvSpPr>
        <p:spPr>
          <a:xfrm rot="8682221">
            <a:off x="2229457" y="1895153"/>
            <a:ext cx="461736" cy="1484586"/>
          </a:xfrm>
          <a:prstGeom prst="downArrow">
            <a:avLst>
              <a:gd name="adj1" fmla="val 50000"/>
              <a:gd name="adj2" fmla="val 7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D754C31-1320-6741-D778-3C77D554779E}"/>
              </a:ext>
            </a:extLst>
          </p:cNvPr>
          <p:cNvSpPr txBox="1"/>
          <p:nvPr/>
        </p:nvSpPr>
        <p:spPr>
          <a:xfrm rot="8685406">
            <a:off x="2313742" y="2021693"/>
            <a:ext cx="400110" cy="13715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KIRAĞILAŞMA</a:t>
            </a:r>
          </a:p>
        </p:txBody>
      </p:sp>
      <p:sp>
        <p:nvSpPr>
          <p:cNvPr id="16" name="Ok: Sol 15">
            <a:extLst>
              <a:ext uri="{FF2B5EF4-FFF2-40B4-BE49-F238E27FC236}">
                <a16:creationId xmlns:a16="http://schemas.microsoft.com/office/drawing/2014/main" id="{9F63A162-F6AB-26CA-9ADB-839A934AB293}"/>
              </a:ext>
            </a:extLst>
          </p:cNvPr>
          <p:cNvSpPr/>
          <p:nvPr/>
        </p:nvSpPr>
        <p:spPr>
          <a:xfrm>
            <a:off x="2668286" y="1321822"/>
            <a:ext cx="1152000" cy="4320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DONMA</a:t>
            </a:r>
          </a:p>
        </p:txBody>
      </p:sp>
      <p:sp>
        <p:nvSpPr>
          <p:cNvPr id="17" name="Ok: Aşağı 16">
            <a:extLst>
              <a:ext uri="{FF2B5EF4-FFF2-40B4-BE49-F238E27FC236}">
                <a16:creationId xmlns:a16="http://schemas.microsoft.com/office/drawing/2014/main" id="{4433A9B5-9082-0349-9E19-903D287B1CFD}"/>
              </a:ext>
            </a:extLst>
          </p:cNvPr>
          <p:cNvSpPr/>
          <p:nvPr/>
        </p:nvSpPr>
        <p:spPr>
          <a:xfrm rot="19511059">
            <a:off x="1669154" y="2002674"/>
            <a:ext cx="461736" cy="1484586"/>
          </a:xfrm>
          <a:prstGeom prst="downArrow">
            <a:avLst>
              <a:gd name="adj1" fmla="val 50000"/>
              <a:gd name="adj2" fmla="val 7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2A25A06-2815-6050-B4C1-E0FCA2802442}"/>
              </a:ext>
            </a:extLst>
          </p:cNvPr>
          <p:cNvSpPr txBox="1"/>
          <p:nvPr/>
        </p:nvSpPr>
        <p:spPr>
          <a:xfrm rot="8685406">
            <a:off x="1668645" y="1977406"/>
            <a:ext cx="400110" cy="1440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SÜBLİMLEŞME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B14ADACE-7D19-CE43-6DE5-9CC02069786D}"/>
              </a:ext>
            </a:extLst>
          </p:cNvPr>
          <p:cNvSpPr txBox="1"/>
          <p:nvPr/>
        </p:nvSpPr>
        <p:spPr>
          <a:xfrm rot="2317499">
            <a:off x="4607919" y="2032772"/>
            <a:ext cx="400110" cy="141801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BUHARLAŞMA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1CE207F0-F3E5-5262-2D40-B8D2846200DA}"/>
              </a:ext>
            </a:extLst>
          </p:cNvPr>
          <p:cNvSpPr txBox="1"/>
          <p:nvPr/>
        </p:nvSpPr>
        <p:spPr>
          <a:xfrm rot="2542710">
            <a:off x="4072014" y="1918697"/>
            <a:ext cx="400110" cy="142923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YOĞUNLAŞMA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8EECE52E-4C4A-0490-72F2-5C2E378F7BCA}"/>
              </a:ext>
            </a:extLst>
          </p:cNvPr>
          <p:cNvSpPr txBox="1"/>
          <p:nvPr/>
        </p:nvSpPr>
        <p:spPr>
          <a:xfrm rot="5400000">
            <a:off x="4955713" y="3569586"/>
            <a:ext cx="400110" cy="16472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DEİYONİZASYON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41A5239-256D-0C16-C9BB-B19B1E74675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295220371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93E3F46-E1AC-B24A-DEDD-B34DC5FA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6" y="407567"/>
            <a:ext cx="6150774" cy="604286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7442168-2274-EEE8-755E-59F39E0E744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56558434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7941522-B968-201F-6154-5BBA3630A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4" y="340962"/>
            <a:ext cx="6926205" cy="61760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63E16D0-4315-63FD-D7B0-CA69A618BA81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56014898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CD82F61-782F-2D2B-DABF-C0F202816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34" y="434985"/>
            <a:ext cx="8954504" cy="618914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3540CC5-424B-F73F-47F5-51A75BB4610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296848955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9F3DFFC-097D-2F1F-EBE0-5E2EF80B1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70" y="328863"/>
            <a:ext cx="9996407" cy="251682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D6DC85E-F413-8D36-F407-86CA2BED1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70" y="2615913"/>
            <a:ext cx="6519620" cy="392105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1AE359A-1E41-4D2D-9FBC-2EBE6BACF81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194378281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3B0B6AC-5092-6936-D79D-C6BC5B6E4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53" y="638661"/>
            <a:ext cx="8508374" cy="558067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C2E041-79B6-3B20-5CAF-544BA051F70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813217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90F76CA-DCC0-8601-2C00-D9113CB5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54" y="387663"/>
            <a:ext cx="9902283" cy="225254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D343374-7A68-9BAF-867E-0B322DB42135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42512747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E6BF1E-0F59-5104-CF6F-9FCA7AF9A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03" y="290199"/>
            <a:ext cx="9506117" cy="42862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A371924-6EEE-667A-BF08-57948EB193C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15879219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D085713-E4AD-5311-A5B2-375A1E443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1" y="517622"/>
            <a:ext cx="7975261" cy="602386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0DC6AE0-7853-BF27-29B2-C75B62D64A7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5810883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EEA8AEC-F02C-7D30-C5B0-5BD2B5655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8" y="260827"/>
            <a:ext cx="8899177" cy="470502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F515215-8CB0-6BDB-D0F8-28E09D26BAB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168404933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B43430-BCBC-9C7F-3FD7-A93C7C1AC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31" y="247974"/>
            <a:ext cx="9171125" cy="529796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0C69AA4-1ABD-2257-B5BE-349365B1E097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91432222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1E9444E-7541-CD0F-7F35-06F61E79B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97" y="441361"/>
            <a:ext cx="6461637" cy="597527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787D7B7-85DC-FFE4-16E3-2EEBB79C46E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144165410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69D4B49-96BA-DFD9-2A36-E1EC92183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6" y="268502"/>
            <a:ext cx="8555064" cy="474080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AA2067A-310F-6492-2C3B-948D8040CEC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283323090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78086CD-AC08-CE80-B0D3-2EDBC7791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37" y="370326"/>
            <a:ext cx="4260764" cy="611734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64D29FC-0A47-BA32-5540-A57B7C88FB6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02476493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E041F80-09C9-D78D-CEDB-2BE955BC3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96" y="427835"/>
            <a:ext cx="6953710" cy="620344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3C7C473-B886-C192-DBF7-B5170ED11FA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1728186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920BE1E-35C0-4267-EE94-AF413FCEF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5" y="538567"/>
            <a:ext cx="6633480" cy="598197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FCFE44D-4911-E5E2-1A32-5C335488FF7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87403815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A942F7E-82E6-CE08-D461-1229B12EBD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537" y="275994"/>
            <a:ext cx="9374898" cy="507946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DD8E0C7-736B-F8C5-DA85-14047E01F68B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00807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5889726-092E-1471-9EB9-89B859C3A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96" y="889047"/>
            <a:ext cx="9590049" cy="231945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75E5A91-9EE6-CC9A-ECE0-FE4C89D82811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2378384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59DFFC-257B-32F4-7E7A-D32080726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47" y="617252"/>
            <a:ext cx="8009220" cy="562349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F6C460E-5406-E9AA-F8EC-24396D68C83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5146719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9DBBC98-487A-BDEF-0D7D-3B65EA884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9" y="272254"/>
            <a:ext cx="9887919" cy="248077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65B1194-2998-D69A-D761-42D3D729645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263085650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9EB531D-0B58-3E3A-3049-112A3DA76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9" y="422248"/>
            <a:ext cx="9763932" cy="393706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CD58D25-CF15-4E0E-27FD-90C29B6459E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92463338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7C23C27-DFFB-B494-F9CB-F8A321A7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57" y="418454"/>
            <a:ext cx="7173846" cy="554593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6BCB25F-C7FA-A07C-C448-91C5E6E2E7B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203265755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3F7C7E-B448-3FE1-CF51-6135D89E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45" y="319986"/>
            <a:ext cx="10041325" cy="414159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A35C094-772F-9027-B7A5-B4F70933520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248913994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F700AA3-49B2-C617-89E0-995184F3F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34" y="366451"/>
            <a:ext cx="10182386" cy="335515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ACB81B7-FC03-D66A-B831-A2E060431C7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8617357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BD63CD3-4398-1165-7335-8A2907CA44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606" y="267822"/>
            <a:ext cx="9696626" cy="483112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A639421-9B59-2382-6F62-6F829D5EBAE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132075663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B52C901-E687-6126-9FFE-888CB8610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0" y="338695"/>
            <a:ext cx="4594302" cy="565366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3A0A170-6F72-08A7-D59B-2C343DD2AE3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11964763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96922CB-FCE8-89BE-9ADD-45F0F146A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41" y="429796"/>
            <a:ext cx="7201913" cy="619951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0CA1376-0616-695E-43B5-E4CF23C7894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21138240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2442E8-3CE7-D9FB-D084-F77DD6E14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89" y="325464"/>
            <a:ext cx="8725123" cy="540274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7F76274-BB81-F80E-98F3-580E1CB072E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26774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7CCACC3-BA58-66B4-62CE-ACA5FCB12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53" y="375038"/>
            <a:ext cx="9679259" cy="236405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508A3D0-F125-F658-0D5F-9A54941EC0BB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19947511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842053-69E1-16CA-C2E3-BB773CF5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74" y="504148"/>
            <a:ext cx="6605178" cy="605081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0A4C80C-444F-97F6-5444-47CAAF68E15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06099536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E8883D6-790A-1888-2030-8E11CA338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1" y="349524"/>
            <a:ext cx="7785584" cy="615895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8F57B6C-B898-5236-8085-40A09A4E947C}"/>
              </a:ext>
            </a:extLst>
          </p:cNvPr>
          <p:cNvSpPr txBox="1"/>
          <p:nvPr/>
        </p:nvSpPr>
        <p:spPr>
          <a:xfrm>
            <a:off x="10611331" y="2528485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70174428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989F804-B1D1-5D57-AF40-D2EB98FEC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07" y="386352"/>
            <a:ext cx="7763760" cy="608529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8CF2C75-6BC6-DBAD-829F-BAB6812329BB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8947658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B97D635-D88A-70E3-740E-93F8F998C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44" y="419231"/>
            <a:ext cx="5786065" cy="601953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F6EE395-F4E3-2DE5-BA14-BCC6DCEAD13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271711934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E7420C7-BFD7-0353-0C5C-A32D5812B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34" y="369555"/>
            <a:ext cx="7568101" cy="611889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AE08EC0-632A-6AA2-5B48-09A20229E1D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115511524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CD25796-0711-E2C9-38E5-D9DAC464E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5" y="324029"/>
            <a:ext cx="8986615" cy="620994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A72C599-8CAD-DA80-C85D-BBD4C93FC23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359455266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0CFB51-4329-711B-57F6-310C7E918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1" y="387467"/>
            <a:ext cx="9872421" cy="345713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CCD9D1D-98E5-0ED4-6E33-CE254D70292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13451114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109BA2E-A161-8E2B-B5A9-29A85F333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0" y="468823"/>
            <a:ext cx="6340800" cy="592035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A51906E-96EB-F5D1-1DE5-5DB76506F4B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</p:spTree>
    <p:extLst>
      <p:ext uri="{BB962C8B-B14F-4D97-AF65-F5344CB8AC3E}">
        <p14:creationId xmlns:p14="http://schemas.microsoft.com/office/powerpoint/2010/main" val="416285099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5DB553A-986F-D1BB-EC64-8BE05B2F45B7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05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MADDENİN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HALLERİ</a:t>
            </a:r>
          </a:p>
        </p:txBody>
      </p:sp>
      <p:pic>
        <p:nvPicPr>
          <p:cNvPr id="5" name="Resim 4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D6F878A8-0516-44CF-CCCC-554BE081C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46" y="2165769"/>
            <a:ext cx="4286250" cy="428625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7393AAD-DEBF-31BC-696B-6B1BA0D9161F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MADDENİN HALLERİ TESTİNİ ÇÖZEBİLİRSİN</a:t>
            </a:r>
          </a:p>
        </p:txBody>
      </p:sp>
    </p:spTree>
    <p:extLst>
      <p:ext uri="{BB962C8B-B14F-4D97-AF65-F5344CB8AC3E}">
        <p14:creationId xmlns:p14="http://schemas.microsoft.com/office/powerpoint/2010/main" val="301751136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E70CF6E-3EE9-B1FF-F8B3-3E9074228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71" y="277792"/>
            <a:ext cx="8755957" cy="571177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6753AC5-5BFC-1A23-024C-B4C0E015C0B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422895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D9F914-9695-1AF5-4878-5F6A930623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840" y="466705"/>
            <a:ext cx="9155976" cy="607963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0F07AC8-911C-C0B8-F401-5486880006B0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194276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91C938B-93A1-104D-4CEA-DCF3AD4C0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50" y="292316"/>
            <a:ext cx="7009750" cy="626598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31A805-8345-710D-49CE-656A8B594103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43320547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0358494-EC59-59F0-CC94-74C615BBF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40" y="370389"/>
            <a:ext cx="8582993" cy="510381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7501B31-0BF1-E375-92D3-6A88AE1D654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52244114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32CAE79-EB1D-A63B-8CC1-7B758B0D4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99" y="289366"/>
            <a:ext cx="8627332" cy="538040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0F76080-7C74-86EA-5FAC-8052DA58E5AB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116339947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3E7F912-AD8B-D3EA-FFBB-D7E2A15B9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62" y="231494"/>
            <a:ext cx="7611466" cy="608249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75BFC95-ADAB-A20F-7D00-41831D1CAA30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352517580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32B27FF-1A7C-0E4B-CB98-9CF46D0A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6" y="393537"/>
            <a:ext cx="9002203" cy="477748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08FAF5F-2F3A-1DB3-62A4-9A0FF42735B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302164789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392BC8-5179-04BE-8666-6FEB0455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368" y="261764"/>
            <a:ext cx="9215513" cy="511249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DC0AFBA-8149-404E-970F-B13E0FF7BFB1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218064274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987A752-5472-2621-76A4-AF87C39A4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56" y="231493"/>
            <a:ext cx="6647505" cy="643610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DA6628F-404A-E3F2-5E34-9B2142C8CAB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49854839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E0A6135-DE8F-BF4D-17F3-E970A64326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516" y="240840"/>
            <a:ext cx="9838481" cy="467415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4E935B6-63D5-A912-1C0A-971AB3B2447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101860653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E12588-728E-7C57-9235-D331AD2EC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06" y="185194"/>
            <a:ext cx="8729499" cy="52901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DD2FA1B-814C-CD6C-6DBF-905749BD82D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258911102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9EEDDD6-E8F5-95F5-FB6C-C282BDD74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02" y="277792"/>
            <a:ext cx="7670031" cy="599568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346183F-B09F-5DDA-1B31-1AB9E216CBE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158953562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197CB8E-A4A7-1616-E849-EEB12A4AC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45" y="335666"/>
            <a:ext cx="8001234" cy="618666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A17735E-BA49-EECF-56AB-E01FBFB1C3F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55052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4DC66AA-96CE-59E8-8A96-B2D12EF9942D}"/>
              </a:ext>
            </a:extLst>
          </p:cNvPr>
          <p:cNvSpPr txBox="1"/>
          <p:nvPr/>
        </p:nvSpPr>
        <p:spPr>
          <a:xfrm>
            <a:off x="1242204" y="540262"/>
            <a:ext cx="781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KİMYA ALANI İLE İLGİLİ BAŞLICA MESLEKLER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9843241-04B7-974A-7839-7757BFFAEAA6}"/>
              </a:ext>
            </a:extLst>
          </p:cNvPr>
          <p:cNvSpPr txBox="1"/>
          <p:nvPr/>
        </p:nvSpPr>
        <p:spPr>
          <a:xfrm>
            <a:off x="228598" y="2284642"/>
            <a:ext cx="147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KİMYAGER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CB8CFBB-0E3A-9F7A-58BE-3BC2A3E7BE8E}"/>
              </a:ext>
            </a:extLst>
          </p:cNvPr>
          <p:cNvSpPr txBox="1"/>
          <p:nvPr/>
        </p:nvSpPr>
        <p:spPr>
          <a:xfrm>
            <a:off x="2096362" y="2146143"/>
            <a:ext cx="165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KİMYA </a:t>
            </a:r>
          </a:p>
          <a:p>
            <a:pPr algn="ctr"/>
            <a:r>
              <a:rPr lang="tr-TR" dirty="0">
                <a:latin typeface="Montserrat" panose="00000500000000000000" pitchFamily="2" charset="-94"/>
              </a:rPr>
              <a:t>ÖĞRETMENİ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43E73EB-4690-B060-EFB2-38803E280D0E}"/>
              </a:ext>
            </a:extLst>
          </p:cNvPr>
          <p:cNvSpPr txBox="1"/>
          <p:nvPr/>
        </p:nvSpPr>
        <p:spPr>
          <a:xfrm>
            <a:off x="4276365" y="2284642"/>
            <a:ext cx="172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ECZACI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ECC04A4-5F17-5D48-0771-B9D03C9C0AEB}"/>
              </a:ext>
            </a:extLst>
          </p:cNvPr>
          <p:cNvSpPr txBox="1"/>
          <p:nvPr/>
        </p:nvSpPr>
        <p:spPr>
          <a:xfrm>
            <a:off x="6260419" y="2146143"/>
            <a:ext cx="173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KİMYA</a:t>
            </a:r>
          </a:p>
          <a:p>
            <a:pPr algn="ctr"/>
            <a:r>
              <a:rPr lang="tr-TR" dirty="0">
                <a:latin typeface="Montserrat" panose="00000500000000000000" pitchFamily="2" charset="-94"/>
              </a:rPr>
              <a:t>MÜHENDİSİ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4066DF1-52C4-D098-AD15-0EB86F7851F4}"/>
              </a:ext>
            </a:extLst>
          </p:cNvPr>
          <p:cNvSpPr txBox="1"/>
          <p:nvPr/>
        </p:nvSpPr>
        <p:spPr>
          <a:xfrm>
            <a:off x="8386402" y="2146143"/>
            <a:ext cx="165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Montserrat" panose="00000500000000000000" pitchFamily="2" charset="-94"/>
              </a:rPr>
              <a:t>METALÜRJİ </a:t>
            </a:r>
          </a:p>
          <a:p>
            <a:pPr algn="ctr"/>
            <a:r>
              <a:rPr lang="tr-TR" dirty="0">
                <a:latin typeface="Montserrat" panose="00000500000000000000" pitchFamily="2" charset="-94"/>
              </a:rPr>
              <a:t>MÜHENDİSİ</a:t>
            </a:r>
          </a:p>
        </p:txBody>
      </p:sp>
      <p:cxnSp>
        <p:nvCxnSpPr>
          <p:cNvPr id="12" name="Bağlayıcı: Dirsek 11">
            <a:extLst>
              <a:ext uri="{FF2B5EF4-FFF2-40B4-BE49-F238E27FC236}">
                <a16:creationId xmlns:a16="http://schemas.microsoft.com/office/drawing/2014/main" id="{DFAA32EC-EE3A-FD49-E570-D01A41589AAC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rot="5400000">
            <a:off x="2371331" y="-493997"/>
            <a:ext cx="1375048" cy="4182231"/>
          </a:xfrm>
          <a:prstGeom prst="bentConnector3">
            <a:avLst>
              <a:gd name="adj1" fmla="val 44689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ağlayıcı: Dirsek 12">
            <a:extLst>
              <a:ext uri="{FF2B5EF4-FFF2-40B4-BE49-F238E27FC236}">
                <a16:creationId xmlns:a16="http://schemas.microsoft.com/office/drawing/2014/main" id="{DC1ED99C-9338-AAEF-3EE3-642F0D5234B9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 rot="5400000">
            <a:off x="3419185" y="415357"/>
            <a:ext cx="1236549" cy="222502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ağlayıcı: Dirsek 14">
            <a:extLst>
              <a:ext uri="{FF2B5EF4-FFF2-40B4-BE49-F238E27FC236}">
                <a16:creationId xmlns:a16="http://schemas.microsoft.com/office/drawing/2014/main" id="{D647C825-D4F2-879C-281C-CB5BBCD9548D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rot="16200000" flipH="1">
            <a:off x="6564204" y="-504641"/>
            <a:ext cx="1236549" cy="406501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Bağlayıcı: Dirsek 17">
            <a:extLst>
              <a:ext uri="{FF2B5EF4-FFF2-40B4-BE49-F238E27FC236}">
                <a16:creationId xmlns:a16="http://schemas.microsoft.com/office/drawing/2014/main" id="{473F667D-499D-3DC5-E464-73C7828B05E3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16200000" flipH="1">
            <a:off x="5521045" y="538518"/>
            <a:ext cx="1236549" cy="197869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>
            <a:extLst>
              <a:ext uri="{FF2B5EF4-FFF2-40B4-BE49-F238E27FC236}">
                <a16:creationId xmlns:a16="http://schemas.microsoft.com/office/drawing/2014/main" id="{ADFB26FB-C811-F2F6-2DFD-2EECFAEC137A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5140325" y="909594"/>
            <a:ext cx="9645" cy="13750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F532B4FA-2846-EAC1-BA01-102415516954}"/>
              </a:ext>
            </a:extLst>
          </p:cNvPr>
          <p:cNvSpPr txBox="1"/>
          <p:nvPr/>
        </p:nvSpPr>
        <p:spPr>
          <a:xfrm>
            <a:off x="295749" y="2850124"/>
            <a:ext cx="1343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0" i="0" u="none" strike="noStrike" baseline="0" dirty="0">
                <a:solidFill>
                  <a:srgbClr val="211D1E"/>
                </a:solidFill>
                <a:latin typeface="Montserrat" panose="00000500000000000000" pitchFamily="2" charset="-94"/>
              </a:rPr>
              <a:t>İleri düzey kimya eğitimi alan kimya bilim adamı. </a:t>
            </a:r>
            <a:endParaRPr lang="tr-TR" sz="1600" dirty="0"/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6D88308C-3938-45C0-89BF-A6D53AC2A8EE}"/>
              </a:ext>
            </a:extLst>
          </p:cNvPr>
          <p:cNvSpPr txBox="1"/>
          <p:nvPr/>
        </p:nvSpPr>
        <p:spPr>
          <a:xfrm>
            <a:off x="2252958" y="2850124"/>
            <a:ext cx="1343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0" i="0" u="none" strike="noStrike" baseline="0" dirty="0">
                <a:solidFill>
                  <a:srgbClr val="211D1E"/>
                </a:solidFill>
                <a:latin typeface="Montserrat" panose="00000500000000000000" pitchFamily="2" charset="-94"/>
              </a:rPr>
              <a:t>Kimy</a:t>
            </a:r>
            <a:r>
              <a:rPr lang="tr-TR" sz="1600" dirty="0">
                <a:solidFill>
                  <a:srgbClr val="211D1E"/>
                </a:solidFill>
                <a:latin typeface="Montserrat" panose="00000500000000000000" pitchFamily="2" charset="-94"/>
              </a:rPr>
              <a:t>a ile ilgili bilgileri öğrencilere aktaran kişi</a:t>
            </a:r>
            <a:endParaRPr lang="tr-TR" sz="1600" dirty="0"/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930AD911-D460-D1B5-94AC-A9295DBFC45F}"/>
              </a:ext>
            </a:extLst>
          </p:cNvPr>
          <p:cNvSpPr txBox="1"/>
          <p:nvPr/>
        </p:nvSpPr>
        <p:spPr>
          <a:xfrm>
            <a:off x="4468335" y="2850124"/>
            <a:ext cx="1535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0" i="0" u="none" strike="noStrike" baseline="0" dirty="0">
                <a:solidFill>
                  <a:srgbClr val="211D1E"/>
                </a:solidFill>
                <a:latin typeface="Montserrat" panose="00000500000000000000" pitchFamily="2" charset="-94"/>
              </a:rPr>
              <a:t>İlaç üretimi geliştirilmesi, dağıtılması ve vücuttaki etkileri ile ilgilenen kişi</a:t>
            </a:r>
            <a:endParaRPr lang="tr-TR" sz="1600" dirty="0"/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D56C163F-E2AA-FF95-50D7-1214958879FE}"/>
              </a:ext>
            </a:extLst>
          </p:cNvPr>
          <p:cNvSpPr txBox="1"/>
          <p:nvPr/>
        </p:nvSpPr>
        <p:spPr>
          <a:xfrm>
            <a:off x="6187719" y="2850124"/>
            <a:ext cx="2014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211D1E"/>
                </a:solidFill>
                <a:latin typeface="Montserrat" panose="00000500000000000000" pitchFamily="2" charset="-94"/>
              </a:rPr>
              <a:t>Kimya eğitiminin yanında teknoloji ve çevre problemlerinin çözümü ile ilgilenen kişi</a:t>
            </a:r>
            <a:endParaRPr lang="tr-TR" sz="1600" dirty="0"/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F80CC09C-149A-866D-F2FE-61BE50E21B94}"/>
              </a:ext>
            </a:extLst>
          </p:cNvPr>
          <p:cNvSpPr txBox="1"/>
          <p:nvPr/>
        </p:nvSpPr>
        <p:spPr>
          <a:xfrm>
            <a:off x="8385314" y="2850124"/>
            <a:ext cx="1658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0" i="0" u="none" strike="noStrike" baseline="0" dirty="0">
                <a:solidFill>
                  <a:srgbClr val="211D1E"/>
                </a:solidFill>
                <a:latin typeface="Montserrat" panose="00000500000000000000" pitchFamily="2" charset="-94"/>
              </a:rPr>
              <a:t>Bileşiminde metal bulunan maden filizleri ile uğraşan kişi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17223795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01968C3-7B67-B314-1B72-E20C87A7A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81" y="237291"/>
            <a:ext cx="6289638" cy="637981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6FC6666-8D2B-77EA-0F20-F9DFBAE2761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192989295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178F642-E2ED-FE47-A6FE-A7BAD1146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91" y="341453"/>
            <a:ext cx="7068107" cy="617509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4BF5AB0-D17A-1809-0DDB-DFAF25BC6570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181070913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905E34E-2DA0-A638-8557-FAF7DAB71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81" y="259430"/>
            <a:ext cx="7074741" cy="633406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3E8C08F-D494-9BE6-95D3-329A3C498E06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141372605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83D2D57-DCE1-44F5-532F-E6385FF3C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89" y="289365"/>
            <a:ext cx="6190257" cy="630321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DF67555-641C-8FFD-D711-839A7FEAF1E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248324755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F94CDC-72F3-E7E5-C551-29FB4AFEC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23" y="237291"/>
            <a:ext cx="6626109" cy="6279255"/>
          </a:xfrm>
          <a:prstGeom prst="rect">
            <a:avLst/>
          </a:prstGeom>
        </p:spPr>
      </p:pic>
      <p:pic>
        <p:nvPicPr>
          <p:cNvPr id="5" name="Resim 4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C0C0381E-C78E-83E9-2197-EA239E714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55" y="247658"/>
            <a:ext cx="3181342" cy="318134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E2FA3E6-7811-EFDF-6E8C-3DBEEADD6CF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265322539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215F0E-18C1-94DF-12EF-B1DAC721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0" y="260248"/>
            <a:ext cx="9769033" cy="394654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0EC8AEF-25AF-0F04-D42F-7B96DCECAEC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334056170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4F06866-1001-2CCC-FA50-D9C0EF9DB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69" y="306729"/>
            <a:ext cx="5664119" cy="624454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9579D7A-CC78-DBC4-D739-8B9174CD646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</p:spTree>
    <p:extLst>
      <p:ext uri="{BB962C8B-B14F-4D97-AF65-F5344CB8AC3E}">
        <p14:creationId xmlns:p14="http://schemas.microsoft.com/office/powerpoint/2010/main" val="46546025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6DE2802-AC4C-C273-7F8E-0B1F3485C4A7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06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DOĞA VE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07B7CA6-E58B-D733-3E11-EDC725759BD4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DOĞA VE KİMYA TESTİNİ ÇÖZEBİLİRSİN</a:t>
            </a:r>
          </a:p>
        </p:txBody>
      </p:sp>
      <p:pic>
        <p:nvPicPr>
          <p:cNvPr id="6" name="Resim 5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1884614B-8394-4030-01AC-15624ABDD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76" y="2235187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4041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3C1622D-AD1C-A953-3723-F10A53084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13" y="256192"/>
            <a:ext cx="8617811" cy="5747793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66EF0D8-277C-C1A5-6D6E-9802C7160EB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177806748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BDCF6D4-07D2-079D-7D61-EA61D0D96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55" y="216610"/>
            <a:ext cx="6032795" cy="626991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EB85354-7184-AFEC-FE5C-F4CD94024F3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777148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094A14B8-086B-C7DE-C4AD-0D0D919E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8" y="400050"/>
            <a:ext cx="5303569" cy="443865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E287D8F-53E1-D7D9-ADA2-52FF4B17BE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6167" y="838200"/>
            <a:ext cx="4686422" cy="40005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3BFB80A-C24A-F19F-AD41-1E284AC0DCF1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23327508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096E53C-2034-8A19-57E3-AC1F5541B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84" y="361949"/>
            <a:ext cx="8293348" cy="61626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46B4C57-F699-C13A-2040-8DF48683C651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133835208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70923D-4789-EC38-9B2D-3C53285AC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69" y="285852"/>
            <a:ext cx="6412481" cy="628629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FB5B69F-820E-76C8-8A4F-A1A2414A90DB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69589671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9A931A1-D0B4-AF17-6316-837A9D250F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355599"/>
            <a:ext cx="10151269" cy="451167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8F5DAA3-7A60-12EC-3AA0-881BB513B94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59887544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260F4B9-4B48-10F5-D511-7B87DEE99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8125"/>
            <a:ext cx="10086975" cy="252174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A6F116F-64C2-41EC-50A8-9049C4D5E053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47205427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F4E4ABC-87C6-80F7-36B5-BB3704EDC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287268"/>
            <a:ext cx="10125700" cy="251308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03D8ACF-DFC8-57E2-B530-B18705B3C46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90129851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C0A97D-C1F6-0D79-3465-506EFE7A9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7" y="300880"/>
            <a:ext cx="10111941" cy="239469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F39A52D-4928-FEC9-BF79-A5C200DFE54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137713934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C305740-5771-2F9A-0355-667B87764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230309"/>
            <a:ext cx="10086976" cy="238567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DB8343E-4F18-AB63-D78E-EBD76B58652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5823351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/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7/16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C54AEA12-ADFB-7242-586C-A1F99220C19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141493905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/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6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3/5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E2462CAD-5B89-9015-432F-9C4ED7A23E9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04158357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/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2/5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963B07E2-F99C-2323-07D1-CA1F28FBF04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090405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98397E-BEAA-D784-4618-922073750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19493"/>
            <a:ext cx="10001250" cy="434360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ABCD096-2A4D-30D1-45D8-B7CB808347D8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533439316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931D6F5-BB2B-B577-D314-213D335A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8" y="215187"/>
            <a:ext cx="10053638" cy="223117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79A6941-59F3-9EF2-DBE9-169A654FF07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79358025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7AF9901-DAEA-A4BE-2CCB-00883D3C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80611"/>
            <a:ext cx="10058400" cy="275882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86ACF53-E2A5-6CA5-047F-93607A88D44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414339232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9824E0E-3003-799D-FD9C-8382DEB0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66027"/>
            <a:ext cx="10069495" cy="431549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0D16F6A-55A5-12F9-5602-7BD2A858A31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60577159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73517C0-1315-2EBD-DC44-0073E101F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26"/>
            <a:ext cx="10039350" cy="303309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012F376-FF7E-E8FE-65B2-781BF2600E8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88693325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/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7/16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90D97F7B-72D4-377E-CACA-154A239B676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403012886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/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/m</a:t>
                      </a:r>
                      <a:r>
                        <a:rPr lang="tr-TR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6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3/5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78D3ADFC-03A0-AD8D-5A45-56523E1AAF0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03197554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63F9CE1-927F-FD3B-2630-ADFF2EDB14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650" y="195262"/>
            <a:ext cx="9772650" cy="47656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8A8E952-AC10-6FCC-1C8F-B02B5F492F1E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25093366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947FCAE-2F01-5828-50CB-F5604162A6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650" y="228599"/>
            <a:ext cx="10057806" cy="51720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3072127-E943-C0F6-B2E5-0113BC6319D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108305534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01F5206-F4A5-78AC-BC02-01F6373EA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" y="243789"/>
            <a:ext cx="10088880" cy="298162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8FD5E54-FE6C-142E-D123-8D048FFAFF9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118999844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3788B4-BB96-B581-41DD-18BE4E2E7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236394"/>
            <a:ext cx="9253538" cy="524286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45F4E8C-3702-B01A-67DD-58546867F71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4271243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CB0B03-D8DF-F508-D79A-D7DA67E9F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18612"/>
            <a:ext cx="9858375" cy="336649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A8884FC-2F5B-0D3B-7960-950C316DB9EC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67378579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B0A93A-C15F-C0B4-A3FA-C749E929E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38" y="200024"/>
            <a:ext cx="5001311" cy="636774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3A62D13-3C9B-9AC8-AC92-D62BCD23540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0096429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9D66AEA-C2F8-8F2A-45A5-3AD3AC537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76" y="331526"/>
            <a:ext cx="6335999" cy="619494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9927704-8396-DFE8-0DB5-4F4D89B92ADD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5809932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97F0EC5-3BE6-A54A-17A8-3E0439D2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8" y="302644"/>
            <a:ext cx="8347688" cy="569810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93CB69B-BE5C-C3E9-2075-4034912306A2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07550989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894092-D2AB-7EC6-9296-E54B50B34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8" y="372891"/>
            <a:ext cx="9901238" cy="403578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E9A216C-5462-4E79-3629-6B13221A4F6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162373146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F62618D-026F-5C19-9888-4D94D76CF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4" y="305266"/>
            <a:ext cx="10101043" cy="266653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1F3279A-0D8A-37B6-E4D7-F4BC58433B39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12758418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DEAEC50-0D05-EB49-4683-24378C2DA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87942"/>
            <a:ext cx="9742170" cy="273890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C7A3876-4F18-4D6C-E376-8C21BDD33DBF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71048525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37A0B2D-541B-DC4D-85F2-3FA3BF457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7" y="327362"/>
            <a:ext cx="8503137" cy="544478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6131752-C6DE-A3E1-53C1-335BD41CDBF8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73148176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D2E8827-56C8-9C46-4448-2F534F599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3" y="444907"/>
            <a:ext cx="6009321" cy="596541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34FCC6C-A713-A716-C59A-7C04794D1744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50773747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FF65B12-6718-FC00-C422-8882A4572B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70" y="253977"/>
            <a:ext cx="10203180" cy="438953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415849D-7147-AE0F-01A2-59A5FD6EAF01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322419897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7CECA76-486B-0873-D7DE-4FFFF25D1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0839"/>
            <a:ext cx="9808845" cy="300816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3B6D259-00C2-26EF-93AC-11745CEFE0FA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4092369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78977F1-9D76-BC2D-CF84-2DADCCA0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20" y="242997"/>
            <a:ext cx="5880805" cy="607648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12B2139-17C3-B4B4-6F83-80D8FD992EF1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995168244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998AAD1-5240-4515-560D-6A3A10174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41" y="231388"/>
            <a:ext cx="6461810" cy="613131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C4D4545-E7C3-6946-1C76-B25536DB31E5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02874429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E63BD33-54FD-243F-52D1-ABA5A0C13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651" y="303851"/>
            <a:ext cx="9758992" cy="445405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9DAAC8B-2526-8A58-4E67-74DAAF5F3A56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</p:spTree>
    <p:extLst>
      <p:ext uri="{BB962C8B-B14F-4D97-AF65-F5344CB8AC3E}">
        <p14:creationId xmlns:p14="http://schemas.microsoft.com/office/powerpoint/2010/main" val="220832428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D972060-AF92-72F2-5A7F-4572043F922C}"/>
              </a:ext>
            </a:extLst>
          </p:cNvPr>
          <p:cNvSpPr txBox="1"/>
          <p:nvPr/>
        </p:nvSpPr>
        <p:spPr>
          <a:xfrm>
            <a:off x="10611331" y="25198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07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TEMEL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YASALAR</a:t>
            </a:r>
          </a:p>
        </p:txBody>
      </p:sp>
      <p:pic>
        <p:nvPicPr>
          <p:cNvPr id="5" name="Resim 4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A43DCF0C-84CD-078E-201B-8301ECDDA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11" y="2312418"/>
            <a:ext cx="4286250" cy="428625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AEB7F3D-B81C-489B-F480-59045BE78F28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TEMEL YASALAR TESTİNİ ÇÖZEBİLİRSİN</a:t>
            </a:r>
          </a:p>
        </p:txBody>
      </p:sp>
    </p:spTree>
    <p:extLst>
      <p:ext uri="{BB962C8B-B14F-4D97-AF65-F5344CB8AC3E}">
        <p14:creationId xmlns:p14="http://schemas.microsoft.com/office/powerpoint/2010/main" val="379632490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89B7B17-5C66-F4C4-6D40-B468975E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01" y="360691"/>
            <a:ext cx="7029329" cy="613661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72E0745-CCF5-CEBD-DDB0-53A35C8DD38F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4278120968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E8A3A4-6D11-31DA-CFCD-0A3C2F2E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4" y="441334"/>
            <a:ext cx="6157284" cy="605245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D1908DB-9FC9-51FB-BA6C-9FC337984354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58773094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538D0EC-35D7-376D-033B-D84C83622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1" y="337609"/>
            <a:ext cx="8378138" cy="512122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77E09A5-6EB8-736E-4856-F108950D0F74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17053929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D3D63F-9473-6781-1819-0C3A0C62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89" y="304309"/>
            <a:ext cx="8161721" cy="624938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2B4BAB6-38E4-C68F-8FF6-17970A9ED19B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3478822714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5488DFD-AE55-FC55-0575-B8370C15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31" y="406041"/>
            <a:ext cx="8601398" cy="521952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1AF309A-5217-0915-A486-BC2465005DAA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2041840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BBA1719-CDC8-D3C6-1523-CFA991BD3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4" y="466831"/>
            <a:ext cx="5507062" cy="592433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81FDF82-96C7-5786-9060-3DD53447F84B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375904869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D6D1126-6682-4691-63AB-2A7909574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04" y="366841"/>
            <a:ext cx="7901213" cy="600296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90F28DD-B57B-71D1-130E-8645F2171C5A}"/>
              </a:ext>
            </a:extLst>
          </p:cNvPr>
          <p:cNvSpPr txBox="1"/>
          <p:nvPr/>
        </p:nvSpPr>
        <p:spPr>
          <a:xfrm>
            <a:off x="10611331" y="2669083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521648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CF029DC-813A-B55B-DA54-A88AEE0B9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74" y="347662"/>
            <a:ext cx="5539715" cy="61626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6769FB0-F466-C918-3AFD-74F2CAC26803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47434811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/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4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A50F625-0277-3029-B414-DA37689BB156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23863175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/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4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327FC82-80BC-6520-86B6-C400F4E14DBD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2146979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/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4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2E480C1-F3FB-403C-AC50-B42080174184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27978226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/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1,505 . 10</a:t>
                      </a:r>
                      <a:r>
                        <a:rPr lang="tr-TR" sz="20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4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353480345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/>
        </p:nvGraphicFramePr>
        <p:xfrm>
          <a:off x="435674" y="1264073"/>
          <a:ext cx="9839700" cy="308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12,04 . 10</a:t>
                      </a:r>
                      <a:r>
                        <a:rPr lang="tr-TR" sz="22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4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03594EC-E49A-AA1B-B1E1-70092547F0AF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81706447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/>
        </p:nvGraphicFramePr>
        <p:xfrm>
          <a:off x="435674" y="1264073"/>
          <a:ext cx="9839700" cy="308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6,02 . 10</a:t>
                      </a:r>
                      <a:r>
                        <a:rPr lang="tr-TR" sz="22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4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5F9A5B1-E576-23B3-0D36-1A4D5849DE92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31177577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/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4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92CEF19-2D0F-94AD-554E-4C93C3D50A6A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322922541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2E98EC2-1684-3857-1623-8243A7FC29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034" y="317705"/>
            <a:ext cx="9637363" cy="452611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B1D7F37-4AF4-B794-3D8E-D2E1A4A6A6C8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93222281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B65C40E-D374-7FDA-C27B-F2EBD864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1" y="314215"/>
            <a:ext cx="7507570" cy="593051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31050A8-60EA-A644-1971-3A5D6B496346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95384779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73B242C-7E91-0221-2391-0190A6616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311715"/>
            <a:ext cx="9976236" cy="421379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E1D96B9-DEA3-58D1-95BF-FA44E1B3F5FF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221216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FEE57A8-B071-6F06-4986-BDC4F3ED7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48" y="234215"/>
            <a:ext cx="4549965" cy="643328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9DFE6D2-81B9-EEE6-3997-61273B39A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891" y="234215"/>
            <a:ext cx="4549965" cy="535839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3D911AA-5599-F2FE-C158-EEA1526EE250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584973057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515CE5-E816-4050-EBE5-1F16DC874B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641" y="270041"/>
            <a:ext cx="9493278" cy="47162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BE36E49-E44F-4A3C-4A61-D8B0665D9DC0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309298855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D3685A-B803-E78E-F7C3-B98F0C1E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58" y="228063"/>
            <a:ext cx="9543162" cy="43254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3A53201-556E-B854-F48E-23F34C632FFB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75072176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B276A1F-8EC8-62DD-FCBF-669FCA7785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564" y="369090"/>
            <a:ext cx="9746341" cy="518215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27FAC04-9DEF-0302-34A1-38CD7AB9BAF9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69903928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2CDF89A-B742-7233-5143-9A4A0CB3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2" y="298114"/>
            <a:ext cx="9993824" cy="345322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604308C-820A-4BA7-026D-8CE91F3F31C7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428593554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2C511C0-EB43-A49C-E591-55C65244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79" y="308594"/>
            <a:ext cx="8419786" cy="533278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C89B10A-489F-7DF6-DDB0-8EEAE5B0D5D7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3914329234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A035111-C224-20EA-3F21-BC8158204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4" y="306720"/>
            <a:ext cx="10043230" cy="257238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A8A0365-C4C1-64E1-05FA-0B3B94F3C556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74181691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459723C-4ADB-6CA5-5AB3-02591E9F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26" y="281900"/>
            <a:ext cx="8924360" cy="552948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384F3BE-DC17-5A48-AB4C-2E273BEA94CD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02303914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E1580C8-3646-0DC3-DB4A-A73D6F36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476" y="202733"/>
            <a:ext cx="9637450" cy="554713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8D5FC96-B3EE-4A16-EAF4-0921A6AB8DED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59097106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114BE10-0043-D01B-18EA-E80C66A44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25" y="280744"/>
            <a:ext cx="9551481" cy="253994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F75F177-5BF4-6A1D-54AE-32CFEDE49D2B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377198948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97C810-28DE-2E4F-8662-61AD99D72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31" y="424669"/>
            <a:ext cx="9885252" cy="217115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BDBF740-C85F-B751-391D-EE970ED72C7D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702346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92E71AE-13C4-C0E5-7509-00DADAA63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96"/>
          <a:stretch/>
        </p:blipFill>
        <p:spPr>
          <a:xfrm>
            <a:off x="302887" y="485776"/>
            <a:ext cx="4865736" cy="515302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E37BEE8-0227-A24B-C04F-220F266FF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0" t="2235" r="1457"/>
          <a:stretch/>
        </p:blipFill>
        <p:spPr>
          <a:xfrm>
            <a:off x="5136873" y="1879599"/>
            <a:ext cx="4467409" cy="381600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EA4A7D11-7B7C-6DED-BB1D-6AA77B334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" t="17950" b="73243"/>
          <a:stretch/>
        </p:blipFill>
        <p:spPr>
          <a:xfrm>
            <a:off x="5136873" y="1454150"/>
            <a:ext cx="4480614" cy="426176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5FE04F5-18AE-94F7-FDFC-BFFCF6020889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547900900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1704F8-24BC-FF90-33C3-8495072452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15" y="343728"/>
            <a:ext cx="9256928" cy="523288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4D2AAC-E5F6-E19A-488A-CE7F9670E6DD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487005356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4F460A0-4719-D614-95A6-C38FAE3A0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50" y="405950"/>
            <a:ext cx="9757635" cy="276766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EA4893D-9923-579E-53AC-A8A3ECF453C7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57220168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E74121A-FAFD-C869-D2BD-808B4DFF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82" y="386811"/>
            <a:ext cx="9751183" cy="229439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8E4B5AA-634B-6A10-85F6-7037ACDE6FC2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31932410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B5F12E-902B-FCD2-63A6-71A092131E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461" y="330532"/>
            <a:ext cx="9964742" cy="438626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B5522E4-06ED-0EEC-2162-299759AD329F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915749097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59305F-5B40-6BA0-0384-D30B2D0FB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71" y="379811"/>
            <a:ext cx="6149009" cy="609837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63DE2DD-8416-8530-CE3D-CB50322B90A1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83515393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9C2C1BC-CCBB-018F-8E0E-65A15B65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91" y="411009"/>
            <a:ext cx="7021194" cy="603598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33F2AD0-E3BF-CAC2-BEB4-D4EC788825DE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234539764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89EC172-5240-F2FE-4723-694E61A66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37" y="402956"/>
            <a:ext cx="6199834" cy="605208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391EE67-5E73-346D-F285-1E7DC499B00E}"/>
              </a:ext>
            </a:extLst>
          </p:cNvPr>
          <p:cNvSpPr txBox="1"/>
          <p:nvPr/>
        </p:nvSpPr>
        <p:spPr>
          <a:xfrm>
            <a:off x="10620856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28369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19BFBAF-DF7D-C4B1-0760-1F91A1223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52" y="479003"/>
            <a:ext cx="8091830" cy="589999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995CDF7-D001-16D3-5663-C8E32FA051EF}"/>
              </a:ext>
            </a:extLst>
          </p:cNvPr>
          <p:cNvSpPr txBox="1"/>
          <p:nvPr/>
        </p:nvSpPr>
        <p:spPr>
          <a:xfrm>
            <a:off x="10611331" y="2669083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827016768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C54DE89-272E-5DE5-91DA-77199D5B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9" y="293352"/>
            <a:ext cx="9894382" cy="176587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E5BF7AA-B982-91B7-4262-B8FF0336D936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506129324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9E9D831-99C8-B062-B923-3B481ED5B0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25" y="362667"/>
            <a:ext cx="9983545" cy="468978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A0C42B6-27F1-2940-116F-84CEA00281D5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531032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2650B65-A622-5EE5-97DF-0E0B775E1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54" y="323849"/>
            <a:ext cx="4596396" cy="620758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9C3E72D-EACE-DB01-5EF8-1E0FD3BD99D7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4067460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632F8C5-879A-51BD-9C11-C5AFB38A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26" y="300118"/>
            <a:ext cx="9025745" cy="537533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F0A31B7-F75B-79DE-A6C9-5888B527B79F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4035227038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5BD3323-43F7-1EDF-45FC-A06959FE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1" y="237088"/>
            <a:ext cx="9980309" cy="241312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27917DB-9B25-E51B-E667-A141CCBDE1E3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543484131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0AAAF6F-6206-031E-0DEC-203C2730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35" y="377126"/>
            <a:ext cx="9656445" cy="18160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4F5CB41-BC5B-E85A-5D37-3C0BF7C84B71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110726050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9FF6BE2-3D8B-0A3D-4FC6-593D64E1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8" y="287157"/>
            <a:ext cx="9948450" cy="378569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B3F1437-866E-D7B4-4469-1F2C36B3F99F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424926158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96BB9BE-2871-B673-AA31-9EF17FFC72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270" y="368489"/>
            <a:ext cx="9305456" cy="551025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3E267E-07D6-B086-A6FD-7CC804B6A55C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</p:spTree>
    <p:extLst>
      <p:ext uri="{BB962C8B-B14F-4D97-AF65-F5344CB8AC3E}">
        <p14:creationId xmlns:p14="http://schemas.microsoft.com/office/powerpoint/2010/main" val="292345410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C069E469-12FB-138B-07B2-79C30504AE98}"/>
              </a:ext>
            </a:extLst>
          </p:cNvPr>
          <p:cNvSpPr txBox="1"/>
          <p:nvPr/>
        </p:nvSpPr>
        <p:spPr>
          <a:xfrm>
            <a:off x="10611331" y="2659558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08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MOL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4A78302-296A-E7E9-6C68-019FD69254B3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MOL KAVRAMI TESTİNİ ÇÖZEBİLİRSİN</a:t>
            </a:r>
          </a:p>
        </p:txBody>
      </p:sp>
      <p:pic>
        <p:nvPicPr>
          <p:cNvPr id="12" name="Resim 11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C4BC484D-5C0E-28DF-7605-B77A1E2C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224790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7825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ABB4A63-897A-8896-49F6-2A4145048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40" y="266707"/>
            <a:ext cx="8757484" cy="597881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3F4C7BB-4AD9-FDDB-B5B2-8CA08DE8883B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000524972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6B708A5-D124-E84C-39BF-0D77C9FDA7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729" y="276957"/>
            <a:ext cx="9439201" cy="533883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8B4D5C6-F34D-996C-A793-D63EFE31B099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60015143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9E475D6-DAA6-256D-C567-2AEB3F452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65" y="373163"/>
            <a:ext cx="6489402" cy="568258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AE4E8E8-D86B-263C-AA06-6C1DEABC05C3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2474300559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5F729D8-6955-C3D9-DFC3-2BEA4A9D1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04" y="268443"/>
            <a:ext cx="9092242" cy="444835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C593429-DB02-1549-47B9-EBA80DD86BFC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2045337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F84D600-9DCB-80DB-840A-E3846CE4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32" y="365901"/>
            <a:ext cx="5675867" cy="614713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9F56F83-247B-CB99-4FAF-FEA464C69C9D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851819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E6393A9-71EB-6C21-FF04-9F517EA0B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09" y="304799"/>
            <a:ext cx="4501090" cy="627697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C81974F-E016-6AA5-995F-937D75258DDB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042957523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D0B1FBE-4842-0344-B2A4-FE51AEB9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30" y="268345"/>
            <a:ext cx="5889491" cy="611520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EE50CD4-6AEE-2E30-136D-57FC55513AF0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083606434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B84579B-A750-E885-01B0-40EC6A06E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5" y="438264"/>
            <a:ext cx="9634654" cy="108166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509E80D-E52D-4468-FF43-0821DC502B90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22452715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6E6B3EB-E969-009F-ADED-A93DF9821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135" y="279517"/>
            <a:ext cx="7136780" cy="122663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842E4D8-7F0E-D6A1-6813-77EC0B3FA19D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284476274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BC42BB2-573C-5719-E4FB-61B4F78847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124" y="291056"/>
            <a:ext cx="9701778" cy="592209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B070672-3825-3CC4-59F1-CD526DB935B2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77590190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0B46C3C-1CBD-481A-909E-C7DEDED4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29" y="354285"/>
            <a:ext cx="8676592" cy="614942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3077FDC-7F5E-804C-3319-ADDB77A91AEE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2999981787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97BFDF7-3DAB-1265-AA2A-D03FDBD4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84" y="296609"/>
            <a:ext cx="7052848" cy="587946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8C93C9B-FFA6-4A40-8201-2BC23E730CBA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522371816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29ACA53-F2C9-EB2F-AD0C-4C0D3B80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523" y="440333"/>
            <a:ext cx="9732645" cy="427646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6461EDE-9D5C-E7C5-E8EF-149F755B959F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88951946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EA5B69B-F479-AC2A-B5E7-9A8ECFCDB2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92" y="224641"/>
            <a:ext cx="9377394" cy="546165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D531A34-CB8A-A168-8223-72D0C6AEFAB8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70099511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909F29E-6611-608A-4809-71DF2B74D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41" y="246774"/>
            <a:ext cx="4726738" cy="636445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D4A39A1-F4D8-8563-19E3-4E7A32ED1E17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817105477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EBDD91D-E9EE-3C6C-1451-91F9E4290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32" y="322677"/>
            <a:ext cx="9701778" cy="290008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8372F37-C2A8-0B15-A568-2927F9649005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399149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822118B-2896-1B8E-2CA4-22441BCE0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"/>
          <a:stretch/>
        </p:blipFill>
        <p:spPr>
          <a:xfrm>
            <a:off x="452063" y="273759"/>
            <a:ext cx="4319962" cy="611751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B870183-6DD6-B905-7F11-7B4D74610C1C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89177507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A1117C1-1B5D-2743-F922-D591E1CA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60" y="347502"/>
            <a:ext cx="9229773" cy="515439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B721D76-4D52-DB6B-65FF-D9B351AD1C5C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352817501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A05959B-B529-951E-D87F-A40317F81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06" y="454698"/>
            <a:ext cx="9673202" cy="192940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0E54EAE-7BFF-2C01-54EE-06EA2AAF09FA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2793803055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2116459-75E0-F977-A38B-421D90E68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48" y="327756"/>
            <a:ext cx="5984563" cy="620248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82E3830-2994-8447-88AD-459E0CD0237C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857681506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0182A9D-16B7-E9A4-1ED0-6F18F0BF0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89" y="291125"/>
            <a:ext cx="7129412" cy="627575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E6943AB-B22C-C68C-5D1F-AD4DCB63E401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4274654002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1232A08-0D9B-5A07-90D8-98FEB6FD3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59" y="402705"/>
            <a:ext cx="9080913" cy="528358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EC777D2-B33E-87D7-45A1-13AB91EC2F64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591226499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DA76263-DA3A-4B78-761E-6778B7A78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65" y="293944"/>
            <a:ext cx="6629274" cy="627011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45F15C0-6453-EC02-9D12-35B03B974F91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691851337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3CE6C4F-93A3-0557-50FC-491CF7FB5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02" y="323233"/>
            <a:ext cx="6700350" cy="621153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CCD29D7-DFA3-9825-63B6-C128D5A42646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780151595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6671F05-D584-1D84-1853-CB70B8C3BF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200" y="273866"/>
            <a:ext cx="9945729" cy="527452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062168C-CEF4-9315-292A-8B2B4C44978B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239652619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76E497C-BE1F-5E9E-A082-A5399FF5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57" y="337088"/>
            <a:ext cx="5055564" cy="618382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052E77C-34A9-2424-4E18-996D979BAA93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519077525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B1224C9-1C93-4BB2-2188-9AF1CAC58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952" y="284435"/>
            <a:ext cx="9779431" cy="472141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0945A40-5A39-2DA1-6848-34C4E973FEC7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458994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42E1C09-970B-8944-10F0-8211C843B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15" y="314325"/>
            <a:ext cx="4662660" cy="632181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1E0097B-CB04-37B6-31D8-90EF1108AEAB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274096968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2575C93-6518-5E1F-0814-8FDB73FC0C2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472" y="325050"/>
            <a:ext cx="9810427" cy="474583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42C805D-756F-F6DC-6D2A-AB44F951A40F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364432593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2613E3E-65D5-8865-873E-15CBD3DA0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53" y="428377"/>
            <a:ext cx="9500839" cy="321155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B248DC9-20E1-4ADA-DB36-D25C268B614F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817444307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DEB7B0D-71C6-548F-3A84-EB486E35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50" y="368179"/>
            <a:ext cx="5891750" cy="101028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E18B451-866B-401F-D82C-CA1D13E43895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806673016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B16352E-9E45-6748-A10C-7B6F31FC4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81" y="282750"/>
            <a:ext cx="5916195" cy="135255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B3A0B36-AE58-1DE9-55CF-7536172063BD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413760400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F6ED197-897F-1359-2760-B48275DF5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225279"/>
            <a:ext cx="9810427" cy="378402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07CE740-2557-FBC5-9762-4E2CBF232415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4272232377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8C5FAB0-A94B-C1A1-B08D-378F11786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17" y="251470"/>
            <a:ext cx="10015056" cy="363509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0330BA2-A582-5C4B-6F01-9F5F75828071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2746644205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F166342-E1A1-AF34-9D98-F812095EB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98" y="391332"/>
            <a:ext cx="8687964" cy="607533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2DC3F1E-D1EB-F75C-F0ED-C2852B5F20BF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05417536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315E68C-6ED2-3268-26D3-E8C858989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18" y="236027"/>
            <a:ext cx="8962864" cy="59641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6F78A7C4-10CC-2F02-696A-D4D049D092A1}"/>
                  </a:ext>
                </a:extLst>
              </p14:cNvPr>
              <p14:cNvContentPartPr/>
              <p14:nvPr/>
            </p14:nvContentPartPr>
            <p14:xfrm>
              <a:off x="8326740" y="4202340"/>
              <a:ext cx="19440" cy="4500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6F78A7C4-10CC-2F02-696A-D4D049D092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09100" y="4184700"/>
                <a:ext cx="55080" cy="806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Metin kutusu 3">
            <a:extLst>
              <a:ext uri="{FF2B5EF4-FFF2-40B4-BE49-F238E27FC236}">
                <a16:creationId xmlns:a16="http://schemas.microsoft.com/office/drawing/2014/main" id="{058A90F9-9F53-FB97-EE7A-3B9A0B10D9A2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205571034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1EE7D0E-D714-867E-D5B6-359262EC6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7" y="368085"/>
            <a:ext cx="4325836" cy="612183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107586F-B22A-571D-F9FA-F19820D75C30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395552872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03DBB3A-E4DE-CE5E-6DDB-A8CF43F7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6" y="325465"/>
            <a:ext cx="6119693" cy="624581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C520EA2-2130-F20E-FD21-3369E6E77231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395508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768B9C-38F5-10ED-10B4-CD742603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95" y="368485"/>
            <a:ext cx="7168655" cy="612103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4220F3E-AFAB-8A9D-8AB9-8CC368FCC0FB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57382394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3265D15-1326-9FF6-9B79-2E0DAB628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02" y="312857"/>
            <a:ext cx="5367395" cy="624292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1A68011-5FFD-36BA-5A9B-05ECEB14835C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613080347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96E9298-C3D0-0E38-379A-58A4C895B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32" y="234175"/>
            <a:ext cx="9934540" cy="229619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4C01893-B529-CE77-2D6A-8DE1EDEC9F65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951223664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DEF089A-F9E0-D5B9-7310-36911EE1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4" y="258484"/>
            <a:ext cx="8088272" cy="634103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EEF4616-FD28-1432-6958-C277A0F39038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</p:spTree>
    <p:extLst>
      <p:ext uri="{BB962C8B-B14F-4D97-AF65-F5344CB8AC3E}">
        <p14:creationId xmlns:p14="http://schemas.microsoft.com/office/powerpoint/2010/main" val="1445980294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D76D3967-EDD7-CC11-8CF6-81D5D0A0302E}"/>
                  </a:ext>
                </a:extLst>
              </p14:cNvPr>
              <p14:cNvContentPartPr/>
              <p14:nvPr/>
            </p14:nvContentPartPr>
            <p14:xfrm>
              <a:off x="2390700" y="578580"/>
              <a:ext cx="360" cy="3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D76D3967-EDD7-CC11-8CF6-81D5D0A030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72700" y="56058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Metin kutusu 3">
            <a:extLst>
              <a:ext uri="{FF2B5EF4-FFF2-40B4-BE49-F238E27FC236}">
                <a16:creationId xmlns:a16="http://schemas.microsoft.com/office/drawing/2014/main" id="{86A45E4A-2B50-5B4D-E701-3A0B8ACD1258}"/>
              </a:ext>
            </a:extLst>
          </p:cNvPr>
          <p:cNvSpPr txBox="1"/>
          <p:nvPr/>
        </p:nvSpPr>
        <p:spPr>
          <a:xfrm>
            <a:off x="10630381" y="2489537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09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TEPKİME</a:t>
            </a:r>
          </a:p>
          <a:p>
            <a:pPr algn="ctr"/>
            <a:r>
              <a:rPr lang="tr-TR" sz="19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TÜRLERİ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CBD021A-DD7D-382E-48A1-9E722B1BB6A9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TEPKİME TÜRLERİ TESTİNİ ÇÖZEBİLİRSİN</a:t>
            </a:r>
          </a:p>
        </p:txBody>
      </p:sp>
      <p:pic>
        <p:nvPicPr>
          <p:cNvPr id="9" name="Resim 8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329B0671-6FDE-DF23-9B0E-225878B3AF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76" y="213360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25025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0F50C114-3C6C-17FD-1305-02B369FB6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11" y="472881"/>
            <a:ext cx="7662750" cy="591223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C1FBF26-D142-FFFD-0111-A4F1EA9FC2CF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2594999083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4771270-7170-D84A-619D-8052C24913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966" y="425062"/>
            <a:ext cx="9643027" cy="48919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631C078-FAD9-C07A-C655-5186446D38A4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4045041764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128A8F9-B820-1EFB-6DD4-EAE959E4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43" y="292425"/>
            <a:ext cx="4861794" cy="621686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39A9DB1-8711-F69C-B399-CD2BD7C033AA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250931320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8C361A1-B606-89D1-46D6-4A8131DB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59" y="475443"/>
            <a:ext cx="6734175" cy="10096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EB546B2-A957-EBB4-E4F6-26D62CD36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15" y="1277158"/>
            <a:ext cx="9372600" cy="188595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1FE7859-C82B-5483-4406-D40ABD84768A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1928064756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ACB0101-FF5D-2D9E-3D21-075FBD93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59" y="475443"/>
            <a:ext cx="6734175" cy="10096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B846245-2BE2-94CA-F996-F46648F94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72" y="1348331"/>
            <a:ext cx="9334500" cy="218122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6AA2AD0-BCE5-63CF-8EDC-C8FDD7CECBBB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357763829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8A68FC4-650D-B870-B5BA-663DC5EDD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9" y="342043"/>
            <a:ext cx="9205993" cy="271920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0C951B2-5678-576B-6630-92FE23F347ED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1656291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C32D32-6B8C-6B4B-5895-0DF8F4643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52" y="195208"/>
            <a:ext cx="7486393" cy="622464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C3A18F8-9E36-0610-DE61-A11DAFB75A38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46289768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7487762-52A0-13A5-A01C-7E8600911B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252" y="407557"/>
            <a:ext cx="9659236" cy="430924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CF3DE45-7399-ED86-381B-E871BB62E00D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101941540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DF9F647-C7AF-D5F6-95DA-CD94F295AB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993" y="383928"/>
            <a:ext cx="9317953" cy="493303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88D211F-4616-0922-0159-C669E50BC7D4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417655119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59442ED-9F0E-7691-CB36-41CEAAC180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488"/>
          <a:stretch/>
        </p:blipFill>
        <p:spPr>
          <a:xfrm>
            <a:off x="389656" y="241883"/>
            <a:ext cx="8106048" cy="60634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8B143985-2AA3-7AC8-02EB-CC563C1AE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68" y="848227"/>
            <a:ext cx="6887009" cy="99342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51D928E-1C8A-0AE4-1DF9-8266D93C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56" y="1744795"/>
            <a:ext cx="9852365" cy="1877113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5781746A-ED56-3E8D-5CF7-4B3F2C488FEE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4063292904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A1A52E0-5EDA-2DA6-3176-EC7C8F8D9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5" y="525408"/>
            <a:ext cx="6887009" cy="9934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9611D4F-0481-0AAC-5F1B-0CDFDA755A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604" y="1266718"/>
            <a:ext cx="9794558" cy="3831528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5144D2E-ADC8-EA82-2346-08EF44966C79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2027408826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1E2C95D-4CA4-4BB7-67CE-B19B9A6B9A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753" y="365194"/>
            <a:ext cx="9583334" cy="462526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60E12DF-CF72-7D45-9038-566C4D87D2C1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76803492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536CF1C-A9AD-4335-A2C8-8FB188686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724"/>
          <a:stretch/>
        </p:blipFill>
        <p:spPr>
          <a:xfrm>
            <a:off x="324496" y="355735"/>
            <a:ext cx="9960723" cy="81132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72A4654-4A1B-1964-F7C8-6B8782FDA0AC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5214209-76EE-9D01-9C1F-B09B03818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96" y="1121600"/>
            <a:ext cx="7404410" cy="105936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44C1F5D-B111-842C-BFBF-6872A2DF7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96" y="1879156"/>
            <a:ext cx="94488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64560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A2D34A6-C03D-488B-B30D-084293E3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9" y="357595"/>
            <a:ext cx="7404410" cy="10593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5A4D756-0FB4-FFE0-5A21-CD3C9A661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19" y="1157295"/>
            <a:ext cx="9324975" cy="246697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4047B29-787A-2184-B51D-A5F43473380E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871688796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4BABDBD-0A02-1256-E8A3-675210A12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87" y="377205"/>
            <a:ext cx="9440728" cy="188303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EB89C62-FC30-6C85-40FF-5450C1E5B366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530078324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868413-1E44-039A-E039-544D5BEBF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217"/>
          <a:stretch/>
        </p:blipFill>
        <p:spPr>
          <a:xfrm>
            <a:off x="303024" y="381646"/>
            <a:ext cx="9584894" cy="79143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0C7B214-7F1A-C6B7-172E-2DA2C7A66147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C65DF81-9E24-E9BA-7229-37971EAB7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4" y="1111794"/>
            <a:ext cx="10058400" cy="30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7024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DE9277E-0C9B-D888-C9B2-4AAF398A6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93" y="373735"/>
            <a:ext cx="9649034" cy="371781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4456923-D36C-2FE8-2ACB-81EBFD0F4692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4050289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61E580F-9FA5-1524-C5F4-F3468351D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1" y="201702"/>
            <a:ext cx="8233893" cy="625137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044D2B8-FF64-52F2-C020-C68B61763C47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613437861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3FC8D09-436B-B60D-B329-337DB7D75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74" y="336214"/>
            <a:ext cx="9819711" cy="329643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1B19D35-B438-DA8E-3123-D0E8650DE13A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88258352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844318D-4210-B864-1EFF-0355FB42EA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82"/>
          <a:stretch/>
        </p:blipFill>
        <p:spPr>
          <a:xfrm>
            <a:off x="466158" y="278970"/>
            <a:ext cx="9483753" cy="82793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1E1B158-471A-3DA0-BFDB-465699733B78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6A0A159-277E-AF82-AF16-439DF154C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39" y="1106906"/>
            <a:ext cx="9963755" cy="31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5865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A064FAE-1C4A-24F2-71C5-CDAE5A216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978"/>
          <a:stretch/>
        </p:blipFill>
        <p:spPr>
          <a:xfrm>
            <a:off x="372122" y="420006"/>
            <a:ext cx="9779268" cy="78916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2B4F2E3-4A0A-360B-4A2B-066063A9D032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5D43C91-A016-AE00-A90D-62B580901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22" y="1033066"/>
            <a:ext cx="9500461" cy="2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5826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6B24709-BD8D-64D4-C997-C943CC69E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59" y="265552"/>
            <a:ext cx="9853128" cy="355344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EF19F3-CB42-1023-30DA-520F5A90ECF5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850840887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83E0037-7D66-2FF1-46EF-B07F12C9C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838"/>
          <a:stretch/>
        </p:blipFill>
        <p:spPr>
          <a:xfrm>
            <a:off x="320951" y="235260"/>
            <a:ext cx="7986141" cy="64906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0DBB03-7C70-26C9-B60B-3CAAC0C57F39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B0945A4-8526-A8CA-B1C7-F1D7FBD5B4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951" y="832941"/>
            <a:ext cx="9794558" cy="38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75734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57E73AA-C7BF-44C0-0467-DD10FE55C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1" y="241515"/>
            <a:ext cx="9377443" cy="373762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9F8194E-4F87-9917-DCB3-C0CB07C55C21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986483913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8456D0C-D6EE-45C6-2659-539F3EDB1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727"/>
          <a:stretch/>
        </p:blipFill>
        <p:spPr>
          <a:xfrm>
            <a:off x="325464" y="275948"/>
            <a:ext cx="9872420" cy="72267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8CAE9C5-DBD4-BB1A-E544-6546A7D6E5EA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CC4E140-BFA8-AE70-D099-26F4FA7482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042" y="998622"/>
            <a:ext cx="10027403" cy="37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23978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DB3C0B3-4B72-FFD0-3265-97E826FB3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91" y="344515"/>
            <a:ext cx="8805297" cy="569006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7DFA875-4DE9-4190-76B6-7ED3A132494E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455766431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92181B-AE64-44D9-6D2F-58F3D7E66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082"/>
          <a:stretch/>
        </p:blipFill>
        <p:spPr>
          <a:xfrm>
            <a:off x="222729" y="342723"/>
            <a:ext cx="6927249" cy="67394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1110F67-8F62-7AE0-594B-50029F8FB397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2D9E1CB-5A4C-6E6B-748B-DACC4792A5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448" y="909793"/>
            <a:ext cx="9697335" cy="40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1546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4BA4E2-CE07-FEDD-8858-A09069E82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30" y="342900"/>
            <a:ext cx="10092303" cy="360916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D3EE968-BD69-D760-358F-1BEC3C57C89D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510160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12E9B2-3C87-1714-CD88-9171FDFC2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6" y="277564"/>
            <a:ext cx="8693314" cy="608061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AF16A84-4236-85A2-B9E0-6EABA0C25487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516806209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633E72A-3E2D-8715-F829-0950A88346A4}"/>
              </a:ext>
            </a:extLst>
          </p:cNvPr>
          <p:cNvSpPr txBox="1"/>
          <p:nvPr/>
        </p:nvSpPr>
        <p:spPr>
          <a:xfrm>
            <a:off x="10630381" y="2537662"/>
            <a:ext cx="134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10</a:t>
            </a:r>
          </a:p>
          <a:p>
            <a:pPr algn="ctr"/>
            <a:r>
              <a:rPr lang="tr-TR" sz="16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KİMYASAL</a:t>
            </a:r>
          </a:p>
          <a:p>
            <a:pPr algn="ctr"/>
            <a:r>
              <a:rPr lang="tr-TR" sz="10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HESAPLAMALAR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D879AFE-764E-CBE5-B4EC-5A433787C251}"/>
              </a:ext>
            </a:extLst>
          </p:cNvPr>
          <p:cNvSpPr txBox="1"/>
          <p:nvPr/>
        </p:nvSpPr>
        <p:spPr>
          <a:xfrm>
            <a:off x="324853" y="438150"/>
            <a:ext cx="101065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6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KİMYASAL HESAPLAMALAR TESTİNİ ÇÖZEBİLİRSİN</a:t>
            </a:r>
          </a:p>
        </p:txBody>
      </p:sp>
      <p:pic>
        <p:nvPicPr>
          <p:cNvPr id="8" name="Resim 7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057A5DAF-4EC8-4AC1-11A8-9C00B1B11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86" y="213360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3769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1E49EE5-64F1-AC6A-C629-E31309290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61" y="347795"/>
            <a:ext cx="8208069" cy="591813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D4BCA0C-D3C1-A2DE-D1AA-F39F87F3B66E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973627234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59DABC0-7F84-4005-4415-0F723EC78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8" y="282889"/>
            <a:ext cx="4846527" cy="624730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4205C9D-D5AB-C24A-C339-3F1E79BBAB9D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580218596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078B4A0-A2A4-763A-EE20-447F01220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4" y="400193"/>
            <a:ext cx="7600591" cy="605761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68C292A-6B81-AE5F-EE80-086FC04D8097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048869888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8DA9BAB-2CD9-87F6-DCD4-A0C4C6CA2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86" y="390652"/>
            <a:ext cx="4540430" cy="607669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BB39C09-00CA-CAC3-DF5F-C50595A2C188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428858326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1027FC6-5E60-42AE-8DFB-AA43EE59D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4" y="288579"/>
            <a:ext cx="5211964" cy="628084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9901194-54AE-E7A3-077B-AA9F44041764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822025991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263DD74-D626-493A-C66A-59BEEC1B2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94" y="343737"/>
            <a:ext cx="8045188" cy="599667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511A236-F2EF-01F4-10E5-F8D856C3261D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820090009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6546158-A74A-1AB6-0803-66BAC4D58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3" y="310551"/>
            <a:ext cx="8633963" cy="553065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6D9C99F-D648-7999-B9A0-1B3BCE234AF4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67032893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C653535-5F9E-8C1D-4A59-478ECCA32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333920"/>
            <a:ext cx="8781691" cy="488836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24EC7C7-380D-E63B-EEB0-B188E0DB9007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215494248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09E5CC0-C4C5-1D86-1181-45EDE97B1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13" y="325105"/>
            <a:ext cx="10032521" cy="381632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1D6C7C3-437A-7150-93BA-1CE0CF39C5EF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462794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BEE606-D859-3653-8FF7-6C2E515F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282601"/>
            <a:ext cx="8410575" cy="612705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395786D-550A-8D42-79E7-BD2C3BD690F2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004662066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D86ACDE-E924-ED53-93B0-5F550BFE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75" y="355626"/>
            <a:ext cx="8135717" cy="572599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573FB8F-D185-4D35-EC65-7D7D8D6BEDC9}"/>
              </a:ext>
            </a:extLst>
          </p:cNvPr>
          <p:cNvSpPr txBox="1"/>
          <p:nvPr/>
        </p:nvSpPr>
        <p:spPr>
          <a:xfrm>
            <a:off x="10630381" y="2657978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622396657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7FF0038-32CB-7D0C-C609-FD01B2DE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5" y="301722"/>
            <a:ext cx="6729808" cy="551787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0C0ABF6-A643-8D6B-7644-2B0EA7E4E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350" y="191263"/>
            <a:ext cx="3773769" cy="201336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29D123E-429B-F33A-16BD-6F3C3A2529AB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77599362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DCB2B8F-BAC5-115E-32BE-8B129297F6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549" y="321744"/>
            <a:ext cx="9353550" cy="527685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DBEF4A1-BBE1-DA6D-E641-743A0EF2B169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038701492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37D1410-6660-5AA7-8ED8-7FCBA33B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8" y="378183"/>
            <a:ext cx="9944542" cy="40903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2F489E4-C38B-53CE-C629-2D39575F3777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4051996242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FCF2093-F7BB-9D8D-A091-486CB619C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01" y="271731"/>
            <a:ext cx="4153656" cy="6297719"/>
          </a:xfrm>
          <a:prstGeom prst="rect">
            <a:avLst/>
          </a:prstGeom>
        </p:spPr>
      </p:pic>
      <p:pic>
        <p:nvPicPr>
          <p:cNvPr id="7" name="Resim 6" descr="ekran görüntüsü, grafik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623D251B-B04C-92AB-9848-D7DD8594E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63" y="276044"/>
            <a:ext cx="4286250" cy="428625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890B82C-AE89-81F6-DB92-E2D88332713E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463077768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4486019-E680-99D3-DFA3-83D61C1CC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9" y="248229"/>
            <a:ext cx="8112511" cy="579888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FFDFDFD-937C-63C3-6CAC-972E75669417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266142439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965C166-7861-04D1-5A29-2FBA1628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81976"/>
            <a:ext cx="9240203" cy="516991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87A3776-E449-6DCC-026A-EC0AE0A7EDEA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517984371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424B9D6-B585-40D3-C1B8-06036F707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56" y="436508"/>
            <a:ext cx="5376016" cy="580901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F46EB87-B064-C9F5-D286-38B412EDD535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1147033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621CA32-6DD6-AD0B-6539-37F28106C6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58" y="227099"/>
            <a:ext cx="9505933" cy="492287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6382E40-D1D7-50F2-E738-747F5E86251D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412846272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6403654-8E86-07BA-12F5-7831FEA5E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5" y="344677"/>
            <a:ext cx="8309967" cy="612860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260D600-9B68-A9B1-4A3C-5282A1F0E9EE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945659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5A68738-9C4D-2EE6-41C4-A63739EF7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" y="333287"/>
            <a:ext cx="8381729" cy="596273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1576BB9-45B1-C4D0-A200-EEB4ED4703F9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3455965146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725D152-E6B2-8743-0D30-8C7C46480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48" y="222313"/>
            <a:ext cx="7283363" cy="603183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752D73B-0484-FA23-8A19-48D476A71BC5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989516715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D854481-ED67-1500-1465-E0F1C1A7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29" y="295001"/>
            <a:ext cx="5627855" cy="630420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F9F63E4-D0A6-3AF9-F7BA-598A7DBA3D9E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900345041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1A900CD-8F46-24E1-40FF-30BEADB9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88" y="260900"/>
            <a:ext cx="9545444" cy="425976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BD1C534-E75E-1F85-4D34-A63CA57A2277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136395345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C3911B1-6D17-9954-35AA-94F5BAF1C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7" y="294677"/>
            <a:ext cx="4846365" cy="601123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C424D15-1C49-BAD8-B9C3-DA1F1DD1145D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972902838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8C18763-7045-A8E1-8984-3A7D9985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65" y="257319"/>
            <a:ext cx="7092176" cy="146081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EB9792A-4CA5-3330-9760-CC7C237006CE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163324427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2F27987-3735-ADE4-513D-433E8A7C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5" y="338317"/>
            <a:ext cx="4591320" cy="230708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E346151-58B8-916B-5C9E-DE2FCA6A744A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300028873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632EC49-5638-B1A7-0951-E2130452D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64" y="293298"/>
            <a:ext cx="4922691" cy="605211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044DA63-459B-9560-4AF3-F086CC1F4C01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189080578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1C2E9D2-79C5-0BC9-83B3-AFE8AC02E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56" y="262852"/>
            <a:ext cx="5873510" cy="241998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8757C31-366D-DE89-DDE8-0720B99192AE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4234061345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9DD2D93-3D70-721B-83AC-CC700B41B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7" y="276045"/>
            <a:ext cx="4159442" cy="624289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7E8912F-2998-B8EE-0006-A2B438B78261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073975364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BE7A710-CCF6-3FC8-B00D-D57137943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24" y="384721"/>
            <a:ext cx="7837339" cy="499898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3CC4E3F-DCF8-8981-4F13-64D020E75B32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079894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6E03967-7791-E622-11F6-35E346940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4198"/>
          <a:stretch/>
        </p:blipFill>
        <p:spPr>
          <a:xfrm>
            <a:off x="228598" y="280577"/>
            <a:ext cx="9245602" cy="524541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CE86C30-7BFE-EA94-C281-2E95FFA14D85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70588329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997E0C0-6F1D-D121-AA39-263D856D0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54" y="354629"/>
            <a:ext cx="5652546" cy="93651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B33DC73-25CD-7E08-9A35-080596B1E315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450728726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91D5691-64D3-8FF6-63C1-3F1C5CB7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2" y="308552"/>
            <a:ext cx="5417950" cy="111854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584EFC9-5B5F-55EA-6EDC-D016D67F6851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939205894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E7ABF90-D040-373A-96AA-47A0E3E7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07" y="286788"/>
            <a:ext cx="7885371" cy="628442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08B79D8-257E-DE67-B1FD-35951F3D5848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113843569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CCD012C-DEF9-AE1C-B3F9-225DD0722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93" y="228927"/>
            <a:ext cx="8836622" cy="561978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C2998BC-01D6-149A-5E59-35B235877B61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29328212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01A9B0D-F6E9-ED96-CD9B-E28883F4E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29" y="280897"/>
            <a:ext cx="7913209" cy="486207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B422B61-460A-324D-74B0-28FD29B6785C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441836034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93ABFF3-3729-D7C7-D9A5-A78DC2946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2" y="319703"/>
            <a:ext cx="3240937" cy="104173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6B46BAF-874D-8793-2EA9-9532964874E4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885341790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7ECD7E7-7C7D-8C7D-BC08-D215E411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8" y="372830"/>
            <a:ext cx="2943922" cy="112627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CAE4097-488A-2884-6071-3E3B9782CB3C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372982103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DA5A972-F278-CD3D-DCE6-1A4B6DB88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5" y="199781"/>
            <a:ext cx="7384102" cy="615788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E9F54ED-BE78-1C2A-5585-D5A10C05E06E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58933698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4322BD8-FB7C-E8C3-93BF-6336F46A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47" y="309499"/>
            <a:ext cx="4460488" cy="130469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6F1FB8D-C498-609A-4B5F-2A4A84E6678A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402668392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27C4122-4948-436F-D42C-775330020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9" y="293118"/>
            <a:ext cx="8134350" cy="192405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0E9FEBB-6233-5717-5B77-E45B51882970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997699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1C7E163-BEFF-EB93-EF86-19212DC60F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753" y="414899"/>
            <a:ext cx="9623316" cy="460834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87E0023-7F92-11B8-A670-E0F743ECDBC1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219241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9C38CCE-EB75-E693-20FC-2FD6235A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81" y="375398"/>
            <a:ext cx="4710420" cy="579680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DABE1AF-D445-61EE-DCA5-15E529535E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5" t="3918" r="49978" b="49789"/>
          <a:stretch/>
        </p:blipFill>
        <p:spPr>
          <a:xfrm>
            <a:off x="5143501" y="638385"/>
            <a:ext cx="4943475" cy="350479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3D2BB4A-2046-730B-4EA0-91C4D6D892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07" t="4667" b="73785"/>
          <a:stretch/>
        </p:blipFill>
        <p:spPr>
          <a:xfrm>
            <a:off x="5682877" y="4280602"/>
            <a:ext cx="3864722" cy="12573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12BF017-CF00-AA32-1021-4252C7279115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577979980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EC203F1-91B3-EC0F-DC7D-C2A719F2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49" y="231050"/>
            <a:ext cx="6798192" cy="604897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7863ACE-68EF-241D-D413-B33369A3BA82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571522661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B8D7C65-A5B9-921E-AC86-63B0C815B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4" y="339271"/>
            <a:ext cx="6423102" cy="100361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F2F0F3C-97A8-553D-34F2-8D2150669E63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852801339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50D51F3-F797-A137-B055-9332137C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02" y="309393"/>
            <a:ext cx="6568745" cy="269287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7BA6E20-37F2-FF22-C079-1533CD4C9DB9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2466759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EB76639-97C5-1ECB-1ED4-99274E7CD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61" y="365255"/>
            <a:ext cx="5531005" cy="119318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F46DF7C-8ADF-CC97-7ABC-006CF7C637B0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4036129814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635E877-BB39-5D89-1B67-135C965DA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53" y="294244"/>
            <a:ext cx="7850459" cy="124893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9F6ADBC-3C74-D515-3CC5-E3195BD95C9D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1940644210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EAA4BF4-58BE-418D-BC61-31F07B499DF4}"/>
              </a:ext>
            </a:extLst>
          </p:cNvPr>
          <p:cNvSpPr txBox="1"/>
          <p:nvPr/>
        </p:nvSpPr>
        <p:spPr>
          <a:xfrm>
            <a:off x="10630381" y="2651962"/>
            <a:ext cx="134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11</a:t>
            </a:r>
          </a:p>
          <a:p>
            <a:pPr algn="ctr"/>
            <a:r>
              <a:rPr lang="tr-TR" sz="14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KARIŞIMLAR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524E52A-E47C-21F7-3AC5-BD2E674B7834}"/>
              </a:ext>
            </a:extLst>
          </p:cNvPr>
          <p:cNvSpPr txBox="1"/>
          <p:nvPr/>
        </p:nvSpPr>
        <p:spPr>
          <a:xfrm>
            <a:off x="324853" y="438150"/>
            <a:ext cx="10106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KARIŞIMLAR </a:t>
            </a:r>
          </a:p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TESTİNİ ÇÖZEBİLİRSİN</a:t>
            </a:r>
          </a:p>
        </p:txBody>
      </p:sp>
    </p:spTree>
    <p:extLst>
      <p:ext uri="{BB962C8B-B14F-4D97-AF65-F5344CB8AC3E}">
        <p14:creationId xmlns:p14="http://schemas.microsoft.com/office/powerpoint/2010/main" val="2293936730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9189E3-C680-B3C1-A5B7-BA2767837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FF18187-43D3-120E-7032-E5598A7F8188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CA6B61-4A1A-419B-EF0C-CE49BF820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9" y="195513"/>
            <a:ext cx="10125244" cy="398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963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E38E0A-5774-20CB-3B83-45B6BF1AE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D96695E-6FD1-734A-DF65-8F148572DF53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6CB2C4-5965-9086-0F4E-AE48336C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65" y="258679"/>
            <a:ext cx="7536898" cy="54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23745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A6451E-1366-8C71-CE42-45879EBD2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866B661-903D-83F6-228B-61858BB2E2D8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A79BC54-EEAB-7669-B47F-2495FC5C3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49271"/>
            <a:ext cx="9343505" cy="35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547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8DC68-351C-E734-0431-FD742C7FE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2B5C6CD-001C-1267-912A-7AA9E081682A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27FF60-9F3B-751C-7464-D6CB15C7B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39" y="241635"/>
            <a:ext cx="9185861" cy="52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2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0AB0AAD-9384-FEE5-EC3B-A5B891DB0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81"/>
          <a:stretch/>
        </p:blipFill>
        <p:spPr>
          <a:xfrm>
            <a:off x="831463" y="600075"/>
            <a:ext cx="7969638" cy="217169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4A95E9D-A874-D112-B73E-78C7BE05A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25" y="2469308"/>
            <a:ext cx="9097125" cy="213669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17E7E61-074C-0395-E36D-958622203EE2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196629524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639B3-9717-6064-8BD4-86FA21DC0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01D4067-D94B-41CC-16B8-A2003F814397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65509BD-2370-EC87-B24C-8D59BFC9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09" y="276726"/>
            <a:ext cx="7940091" cy="5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6329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032E7-D715-DE0A-F67D-58AE03601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0172124-1553-B8F3-E148-E3BC1FB2390B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5A9CE2-AC3D-94A7-500D-1FD4478F4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74" y="318350"/>
            <a:ext cx="7380753" cy="62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26811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9A554-DF0F-DA01-6001-5430E491A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4F4F1F-429C-7725-16E7-F60C6E7F24E4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23E4BA5-0670-8DC9-31DC-34F7A9BD2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1" y="284665"/>
            <a:ext cx="6716055" cy="62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32890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2A08B-46C0-C3A1-5230-EBFF12A15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F759F6B-6968-B97B-BB30-AFC7D2A1F2A8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231929A-8D1B-B7AC-9022-E75433FDA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51" y="261938"/>
            <a:ext cx="6524291" cy="624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45696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A8CA6-ED5F-3AB0-AD45-2E555E319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6B1251C-6BF4-04AE-CB27-7CAB59D49FEE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F1002E-86E4-B7AD-58E3-5C7293809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52" y="400973"/>
            <a:ext cx="6513334" cy="60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87015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451606-923D-C501-C5C1-88C20CD82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EA7CA79-2952-E4A4-683E-9EF862499C73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7A20EEB-C0A3-4ED4-B8BC-57A82D29A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60" y="442688"/>
            <a:ext cx="6861425" cy="51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9087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3E7FE-BA96-96D8-678F-85DC38AD6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D42923B3-F517-C216-AF2E-C923096C6D77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1730C4D-5175-04F4-8F08-FE51BE787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49" y="219000"/>
            <a:ext cx="7691561" cy="6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30477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753F6-2BBC-E9CF-4985-50ECB13B2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0FBC2B1-6D8C-D579-990D-03BA77AD3580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585FC9A-A429-E7F0-EC2D-0FFBBC280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39" y="262920"/>
            <a:ext cx="9214961" cy="54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1449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9F87B-F01D-EFF4-F4AC-4C91247F4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8FBCF6B-3A75-939A-59AE-9E085A8676C3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7F4E4A-1DBD-C709-8BFF-42A104F5C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44" y="362012"/>
            <a:ext cx="7321094" cy="6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54629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DE6CE-3AB3-11AA-6A02-6ACC76D7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683D6DB-F38F-E393-60AD-FEF6F0DBAE8C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D7B569E-07C7-D6DC-10C4-C8AF190F5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57" y="354930"/>
            <a:ext cx="3852639" cy="61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1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834D60-F601-1A41-38C0-70D27498D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CEFE402-2051-122C-E7AE-26FE19D8CB73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  <p:pic>
        <p:nvPicPr>
          <p:cNvPr id="6" name="Resim 5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51615FE7-5ECE-4EBA-CE8A-421277434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76" y="2069366"/>
            <a:ext cx="4286250" cy="428625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D297C22-40FE-5F69-DC27-F66460378F23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KİMYA BİLİMİ TESTİNİ ÇÖZEBİLİRSİN</a:t>
            </a:r>
          </a:p>
        </p:txBody>
      </p:sp>
    </p:spTree>
    <p:extLst>
      <p:ext uri="{BB962C8B-B14F-4D97-AF65-F5344CB8AC3E}">
        <p14:creationId xmlns:p14="http://schemas.microsoft.com/office/powerpoint/2010/main" val="3944682519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9164E1-65DB-F7F0-2611-7A0BC0D7F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92FCAC9-6F5F-8993-41C7-1CB058CD5091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316E6E-BA2A-FB3B-91D3-5DB61F64F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00" y="206276"/>
            <a:ext cx="8010732" cy="58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20385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EA7BA3-3F07-1D98-0E33-4D9F9C2AB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BAC5285-C0CA-0C1A-46A6-28BE3E9F48DA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74AF17-7737-7A90-04FD-50825DD9F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90" y="459899"/>
            <a:ext cx="6026974" cy="61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279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C2A92-C72E-10C4-B68B-0C815B157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43F02E3-64D5-D5B3-7AA9-8BA18D0679AC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3F2D25B-8872-7D28-6969-D720E0269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05921"/>
            <a:ext cx="8584084" cy="6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29395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19760C-C0CB-FE45-611D-8CE89B5F6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B46DEBE-58EC-5D1E-FD80-25FB7ADB041E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F22215A-C7D1-9EC8-9F4B-C661CE7B7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60" r="3299"/>
          <a:stretch/>
        </p:blipFill>
        <p:spPr>
          <a:xfrm>
            <a:off x="481263" y="228600"/>
            <a:ext cx="7501689" cy="60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8816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6563B-1992-0E89-268A-21627D334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550C439-71EA-5F34-D87A-0B2EC6F9E23E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9910BEA-C9AA-4590-D42B-0265860FB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42" y="409073"/>
            <a:ext cx="4649401" cy="587141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A5E7B92-0C2B-F68D-4ACB-27E75B706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"/>
          <a:stretch/>
        </p:blipFill>
        <p:spPr>
          <a:xfrm>
            <a:off x="5149515" y="595563"/>
            <a:ext cx="4806745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0943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7267A-DE83-673E-CFB4-115F9CF57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A6A9039-48BE-040D-758D-497E71D97270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BC19D4-215A-95D6-256A-77583DA5C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11" y="228601"/>
            <a:ext cx="4343425" cy="555927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B60FDB-F6DF-A6DB-7027-B337FFC6A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"/>
          <a:stretch/>
        </p:blipFill>
        <p:spPr>
          <a:xfrm>
            <a:off x="4771302" y="327118"/>
            <a:ext cx="4673487" cy="50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879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D5276-0AA5-800C-1AE5-8CF3E9DB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AA67D53-4601-A69A-69C1-65651A7CC6FE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D7D2A44-85B0-9863-4476-D086940D1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40" y="257772"/>
            <a:ext cx="6867761" cy="60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0050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F42D9-7283-7E51-6210-A8B57769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5153F28-E068-72E8-632E-2542B5AE8D2F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FBAE3B-C194-A6FC-4174-CA520F31A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54166"/>
            <a:ext cx="102108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75215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587C31-2881-9629-BB5D-B55035E6A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9B34CB2-83B0-DEC9-3E3B-95D3CD2436F6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47A144C-63E6-2EF8-9690-F08BC6E84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18" y="300276"/>
            <a:ext cx="7503877" cy="60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42119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C9C259-D70C-7B15-7834-6BA5C47C2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AF328E0-3662-58ED-7EE1-2D2579C6B477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F84AC8D-7555-AACF-7838-001E52C5C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59" y="301015"/>
            <a:ext cx="8555123" cy="58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09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A3AC4BC-BFE1-4543-EE66-A92AF7256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3" y="439945"/>
            <a:ext cx="4772535" cy="578832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ADD0A52-65EB-92D6-4E31-7C93512DBCC4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2380694040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F665C-01EE-2C6E-3E03-AC6B61C38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F244D5C-F6F4-9E0C-3E16-770151E7886F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8738E5-8D55-921D-2FCA-D4FDB73B7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29" y="300789"/>
            <a:ext cx="5268574" cy="61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60664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10E6F-0E3E-CB47-782B-20FCEBA5A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58F4207-55ED-8D50-2EE7-ABAA5582D413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F30CDCE-9187-B089-2590-10B5B0BE6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9" y="233405"/>
            <a:ext cx="4813302" cy="4092367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66ECFDB-58A7-A91D-13C7-A356C4BD0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924" y="819677"/>
            <a:ext cx="5114091" cy="3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6827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1E975-89C4-2AD8-7433-AB8341E3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C0EDF4E-A133-6378-E212-86E5FC3BBD82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6F453B3-CA86-228B-0E7B-671EAAD18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11" y="391026"/>
            <a:ext cx="4811072" cy="61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06550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F6470-8596-DAD8-8FF3-6F08B3E2D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B66603F-5C0D-6DE0-013E-EC7358911DD7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A22FBFE-5666-45CC-2557-673768A89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340973"/>
            <a:ext cx="4458733" cy="61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5167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D37AF-012B-923D-8947-105C4AB61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7C9A047-E538-BE78-9470-084A0F71D6AF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6F37A2-054E-9764-261A-9EE70C4FC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46" y="258679"/>
            <a:ext cx="4500746" cy="61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0296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D2B3A-517B-03B8-12EA-977389B8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B1F8A5F-DCDE-97D5-6648-054E053E56AD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7E329B5-535F-55C2-929A-9E119E595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301583"/>
            <a:ext cx="6175346" cy="61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55512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E1E0F-7E1A-8290-13AB-587D6E84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3922790-0C38-00A1-D472-245E1F257EDB}"/>
              </a:ext>
            </a:extLst>
          </p:cNvPr>
          <p:cNvSpPr txBox="1"/>
          <p:nvPr/>
        </p:nvSpPr>
        <p:spPr>
          <a:xfrm>
            <a:off x="324853" y="438150"/>
            <a:ext cx="10106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ASİT BAZ TUZ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TESTİNİ ÇÖZEBİLİRSİN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151AAE1-DB1E-4437-469E-260EAE524D39}"/>
              </a:ext>
            </a:extLst>
          </p:cNvPr>
          <p:cNvSpPr txBox="1"/>
          <p:nvPr/>
        </p:nvSpPr>
        <p:spPr>
          <a:xfrm>
            <a:off x="10630381" y="2543678"/>
            <a:ext cx="134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ASİT BAZ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TUZ</a:t>
            </a:r>
            <a:endParaRPr kumimoji="0" lang="tr-TR" sz="19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77058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B0EA2-266A-D8F0-1515-EE052909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20B0437-5B05-E526-9F69-2C16C5B2A7B9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BC382F8-1B88-A040-A4C8-6E6960B7F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45" y="243502"/>
            <a:ext cx="7649870" cy="62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45277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0B1FDB-1577-D98F-EFB6-02AE65CE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BCC7A41-5316-45E9-05E7-900651BB9A75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8157203-8F2F-8F17-1137-98C8CC535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07" y="295099"/>
            <a:ext cx="4739569" cy="471036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4210B3E-AA54-2918-A96B-44676CA9A1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8236" y="295099"/>
            <a:ext cx="4865084" cy="47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39281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F097A9-0B5E-C163-B577-41E9CBEF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21D03F6-DCD8-82B9-085D-6AD5FD5D296E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1AC769A-8BF2-16DE-E702-C86873637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76" y="333395"/>
            <a:ext cx="6838478" cy="56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63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5A724A-11D8-9E82-A180-8A34091C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683" y="259204"/>
            <a:ext cx="9799608" cy="470731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3F9C289-0F63-C1AB-D635-1EC6AEC7DD34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3902052981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468AB-7FA1-BB68-0454-2C7B9BF8A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ACA7DB4-D5D4-810A-8B01-240F81051B2E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4CADA9E-D4B6-FF13-022E-1CD5C220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96" y="304815"/>
            <a:ext cx="6126562" cy="55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04907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04B49-8C4F-FE25-C46B-DDD70D5CD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3F5CF3F-3E98-4E39-3037-ED873FA97356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DED8321-FABC-5B8E-B275-CB11DC0A6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84" y="219730"/>
            <a:ext cx="7586143" cy="57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93702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D14C9B-5EBE-0B90-550C-0109836E4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1C9868C-6349-83BF-ADA5-1BA395C61995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F04B49B-B1FE-1BBF-5E48-A97A0E901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51" y="397041"/>
            <a:ext cx="6248458" cy="59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5539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105FA-6A41-2916-83CD-51ED17F2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80A016C-3CE2-63F0-4938-4CB22A7A79A6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6D89571-CFA7-9FED-82D9-58ECBEF7F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2" y="256179"/>
            <a:ext cx="7893289" cy="55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39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D2FD5C-7336-0F48-1C37-4FBFD6897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4264C3F-97D4-86A4-A0CF-431B9653E9B4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97A05F0-139C-41E9-37B4-73D63390E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92" y="379585"/>
            <a:ext cx="8090450" cy="56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95235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AF8BD6-4005-AEBA-9604-D976D726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3B7F7D9-F86B-6B7B-4E17-30A8C0165664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B75C15B-FD8A-BF5A-7A50-DA608211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20" y="505326"/>
            <a:ext cx="3805399" cy="602180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B74FB00-2FC5-8D79-EB78-FA9DB8F3AF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3036" y="277058"/>
            <a:ext cx="5500590" cy="48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71535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45DB7-B407-B3B1-1782-E24E735D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AEEE37-D121-4F38-F693-866F8DD6C506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8FE9B8A-4EE4-B2F7-3A89-C8727D34E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42" y="298348"/>
            <a:ext cx="5084200" cy="61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43711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A12E4-CDE4-469F-7E47-A83418EE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2808B2E-2807-E868-2B9B-D73D35A205D8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8E0AA47-1836-6635-E337-89FA9C2DB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2" y="270711"/>
            <a:ext cx="4152586" cy="61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57160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9BAE9-A780-4661-0316-616C874B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378A425-EFB9-CD85-6FEC-C5658A7C6988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E497A8D-B682-BE3E-8FFB-E49823F61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84" y="263575"/>
            <a:ext cx="5575896" cy="64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3936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FA9CA-61E3-CCF4-DA5E-0C0011E2F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5859F65-D346-D8BF-CEAE-44C087DD6EB1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9F4CC0-DD85-4EC5-253B-B42358AEE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33" y="297781"/>
            <a:ext cx="4028120" cy="626243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0FF78F2-B4B1-0DD3-A609-95DC2476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114" y="526381"/>
            <a:ext cx="4402952" cy="60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00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2E003E-AC3D-0FFF-1BC8-08B7CDB7C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85" y="354165"/>
            <a:ext cx="7155517" cy="536506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3389043-77CC-35C9-7AC2-F9D2A8FB82D8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1765397026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A23AD-D2B8-D13D-DD2B-2679EBDF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652758E-D248-4618-1B7A-BEB07777E291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F856166-3DD1-203B-B7D1-5C4E1D9C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49" y="219265"/>
            <a:ext cx="8554557" cy="55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61072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F2FD5E-4CD0-5577-954D-1E0636F15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0D0DF70-0B81-119B-AEDA-047C5C41DC44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F3207DC-1B48-EB18-547A-989C9133A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88" y="324852"/>
            <a:ext cx="3834536" cy="620829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1DEDEB1-F024-9F73-2346-825FC51AF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304" y="273830"/>
            <a:ext cx="4835344" cy="211866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37EA9C8-0D3A-98C9-D679-B22E60020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725" y="2353207"/>
            <a:ext cx="4790063" cy="32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16606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351D1-691F-835F-8ADD-8069AB002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6660107-BBFF-2F44-7015-0B6FE7C76448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A053971-F732-0313-7FF2-10F3456BC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2" y="294772"/>
            <a:ext cx="4580312" cy="62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2595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8FF91-D740-C6B8-7C0A-70BDCA752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0FE67C8-0388-D98D-F98E-4DAA259DF676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6724A3-463D-CB62-9D32-7D7B5AD8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73" y="244728"/>
            <a:ext cx="7404369" cy="610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25791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0511C-E053-F78A-704E-DA86D742D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EB0BD35-7C67-DB9E-1FB5-0ACE1002AC5E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D43C8DB-067B-37DB-E2EC-5223CACB7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8" y="222583"/>
            <a:ext cx="4836480" cy="573906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F84D9AE-64E4-E035-7D03-6A438B946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541" y="298340"/>
            <a:ext cx="5113821" cy="210095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C3F5A9E-CBD2-D2EF-35B7-D3D5D7567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362" y="2194409"/>
            <a:ext cx="4958178" cy="22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34820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C1A2D-E454-4777-C47B-BF9A1BBB0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465D4CE-1C59-EB0D-1BEC-53F4D08EC5D3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CC2B513-7DE4-5607-8F3A-706855885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55" y="306805"/>
            <a:ext cx="7548854" cy="561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26405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91F39-9F89-6200-5562-F850436A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9E673A0-BC75-3D38-7553-173F74D0B039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264CE0-F3A3-59CF-6E2E-DCFF289DA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13" y="365478"/>
            <a:ext cx="4879492" cy="62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692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8089EF-4742-8667-BB4D-E960F584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04D30A5-88B2-168A-9752-6AFAE335249E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923A38A-5E22-1223-3F3F-633D298AA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54" y="378995"/>
            <a:ext cx="6178614" cy="60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7857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C44B4-B2D8-07AF-017D-FECB2F62B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21E181E-E1AB-9768-D650-E8782E5CA9D7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03D73EF-0888-3355-3C9D-A786BEDD7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329924"/>
            <a:ext cx="8370776" cy="6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5863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C2528-7589-F2FD-2D48-F89436F1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D8F0075-83EF-8C69-374C-1B928BFD97BB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6B5523-DC43-7835-CAF6-BC14940D0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8" y="216568"/>
            <a:ext cx="6549030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1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EA12A4C-DA03-03FF-EFB3-9AFD9E8BB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25" y="420125"/>
            <a:ext cx="9221638" cy="310943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17717EC-3D94-94BE-2C20-4C2773A15372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648796684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237CD-831A-9AA7-7D1D-738ED0DB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F0A2093-AE96-2FF7-4B84-8F3A27211401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F76F2D5-1219-2C04-DD56-AB2C8A65D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49" y="241938"/>
            <a:ext cx="4419521" cy="506529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C7A43AA-FE7B-5199-E509-AF541EB0C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1553" y="139670"/>
            <a:ext cx="4545442" cy="5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16750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AC30D0-93C4-C7BB-CAF6-2743CDAC7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CE7F5F3-AB35-1071-0D80-10958021E029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E710D62-9D91-4650-21F3-DB7F5EF6F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8" y="188539"/>
            <a:ext cx="6702542" cy="64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9051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D85C9B-2923-2B4E-6095-86A9D809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AAB5B6A-C254-4D9A-7355-2DA6ACAA9FC4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A7E0CE8-5213-E37F-4676-3AEF2B316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72" y="234616"/>
            <a:ext cx="4274043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58972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7F56A-AB5F-EC25-53FB-E1A3C5A03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EF79D113-9E68-BFA2-881C-A7634C52638C}"/>
              </a:ext>
            </a:extLst>
          </p:cNvPr>
          <p:cNvSpPr txBox="1"/>
          <p:nvPr/>
        </p:nvSpPr>
        <p:spPr>
          <a:xfrm>
            <a:off x="324853" y="438150"/>
            <a:ext cx="10106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KİMYA HER YERDE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TESTİNİ ÇÖZEBİLİRSİN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ECFAFE9-C605-29BA-1127-F2EA83BF6902}"/>
              </a:ext>
            </a:extLst>
          </p:cNvPr>
          <p:cNvSpPr txBox="1"/>
          <p:nvPr/>
        </p:nvSpPr>
        <p:spPr>
          <a:xfrm>
            <a:off x="10630381" y="2477502"/>
            <a:ext cx="13457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TYT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Montserrat SemiBold" panose="00000700000000000000" pitchFamily="50" charset="-94"/>
                <a:ea typeface="+mn-ea"/>
                <a:cs typeface="+mn-cs"/>
              </a:rPr>
              <a:t>KİMYA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>
                <a:ln w="6350">
                  <a:solidFill>
                    <a:prstClr val="white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HER YERDE</a:t>
            </a:r>
            <a:endParaRPr kumimoji="0" lang="tr-TR" sz="16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FF33CC"/>
              </a:solidFill>
              <a:effectLst/>
              <a:uLnTx/>
              <a:uFillTx/>
              <a:latin typeface="Montserrat SemiBold" panose="00000700000000000000" pitchFamily="50" charset="-9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72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A23361-C38E-D506-C105-98BE9769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6" y="288408"/>
            <a:ext cx="6801140" cy="51389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Mürekkep 24">
                <a:extLst>
                  <a:ext uri="{FF2B5EF4-FFF2-40B4-BE49-F238E27FC236}">
                    <a16:creationId xmlns:a16="http://schemas.microsoft.com/office/drawing/2014/main" id="{8FD0C538-1233-7303-45E5-8486D937DD49}"/>
                  </a:ext>
                </a:extLst>
              </p14:cNvPr>
              <p14:cNvContentPartPr/>
              <p14:nvPr/>
            </p14:nvContentPartPr>
            <p14:xfrm>
              <a:off x="2253117" y="2695205"/>
              <a:ext cx="8280" cy="9720"/>
            </p14:xfrm>
          </p:contentPart>
        </mc:Choice>
        <mc:Fallback xmlns="">
          <p:pic>
            <p:nvPicPr>
              <p:cNvPr id="25" name="Mürekkep 24">
                <a:extLst>
                  <a:ext uri="{FF2B5EF4-FFF2-40B4-BE49-F238E27FC236}">
                    <a16:creationId xmlns:a16="http://schemas.microsoft.com/office/drawing/2014/main" id="{8FD0C538-1233-7303-45E5-8486D937DD4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35117" y="2677565"/>
                <a:ext cx="43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Mürekkep 25">
                <a:extLst>
                  <a:ext uri="{FF2B5EF4-FFF2-40B4-BE49-F238E27FC236}">
                    <a16:creationId xmlns:a16="http://schemas.microsoft.com/office/drawing/2014/main" id="{4FBAA058-53FC-6F72-44FF-1D935F0137F2}"/>
                  </a:ext>
                </a:extLst>
              </p14:cNvPr>
              <p14:cNvContentPartPr/>
              <p14:nvPr/>
            </p14:nvContentPartPr>
            <p14:xfrm>
              <a:off x="3407997" y="4518245"/>
              <a:ext cx="360" cy="360"/>
            </p14:xfrm>
          </p:contentPart>
        </mc:Choice>
        <mc:Fallback xmlns="">
          <p:pic>
            <p:nvPicPr>
              <p:cNvPr id="26" name="Mürekkep 25">
                <a:extLst>
                  <a:ext uri="{FF2B5EF4-FFF2-40B4-BE49-F238E27FC236}">
                    <a16:creationId xmlns:a16="http://schemas.microsoft.com/office/drawing/2014/main" id="{4FBAA058-53FC-6F72-44FF-1D935F0137F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89997" y="4500245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Metin kutusu 3">
            <a:extLst>
              <a:ext uri="{FF2B5EF4-FFF2-40B4-BE49-F238E27FC236}">
                <a16:creationId xmlns:a16="http://schemas.microsoft.com/office/drawing/2014/main" id="{84E7C0EF-286B-A6F7-A3E6-64F0344B51C1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3224148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43701F-C404-D618-3348-47B6E07C9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32" y="310551"/>
            <a:ext cx="4281293" cy="623689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2B916A4-01A8-31ED-A391-4D12BFB3A70C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545156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46597B-A419-350E-0EFD-66A8F4296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31" y="518699"/>
            <a:ext cx="5927500" cy="582060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3862CD1-8B81-05BF-C707-5ADDACA5A271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2450821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C9640E3-8219-E13B-C743-698A9879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1" y="247420"/>
            <a:ext cx="7000186" cy="623686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C0015EC-AF38-3C9D-FDF8-EF0A039F7A2F}"/>
              </a:ext>
            </a:extLst>
          </p:cNvPr>
          <p:cNvSpPr txBox="1"/>
          <p:nvPr/>
        </p:nvSpPr>
        <p:spPr>
          <a:xfrm>
            <a:off x="10617681" y="2475324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2961867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BF2BE7-F309-8989-C071-DF9D88915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1" y="362310"/>
            <a:ext cx="5655516" cy="629233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670A4E8-C5FE-3B06-F04E-C086B8FA62F3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1079395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2A66DF9-BA4E-3713-5AFE-A12B9C874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79" y="195723"/>
            <a:ext cx="7310887" cy="5103681"/>
          </a:xfrm>
          <a:prstGeom prst="rect">
            <a:avLst/>
          </a:prstGeom>
        </p:spPr>
      </p:pic>
      <p:grpSp>
        <p:nvGrpSpPr>
          <p:cNvPr id="12" name="Grup 11">
            <a:extLst>
              <a:ext uri="{FF2B5EF4-FFF2-40B4-BE49-F238E27FC236}">
                <a16:creationId xmlns:a16="http://schemas.microsoft.com/office/drawing/2014/main" id="{ED5C87BC-6D82-59FF-6F90-52AD3E3DF393}"/>
              </a:ext>
            </a:extLst>
          </p:cNvPr>
          <p:cNvGrpSpPr/>
          <p:nvPr/>
        </p:nvGrpSpPr>
        <p:grpSpPr>
          <a:xfrm>
            <a:off x="4349397" y="3893285"/>
            <a:ext cx="626040" cy="838800"/>
            <a:chOff x="4349397" y="3893285"/>
            <a:chExt cx="626040" cy="83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Mürekkep 1">
                  <a:extLst>
                    <a:ext uri="{FF2B5EF4-FFF2-40B4-BE49-F238E27FC236}">
                      <a16:creationId xmlns:a16="http://schemas.microsoft.com/office/drawing/2014/main" id="{BC94D501-0D7E-2550-F406-2F98E5BE5247}"/>
                    </a:ext>
                  </a:extLst>
                </p14:cNvPr>
                <p14:cNvContentPartPr/>
                <p14:nvPr/>
              </p14:nvContentPartPr>
              <p14:xfrm>
                <a:off x="4349397" y="4456325"/>
                <a:ext cx="51840" cy="83160"/>
              </p14:xfrm>
            </p:contentPart>
          </mc:Choice>
          <mc:Fallback xmlns="">
            <p:pic>
              <p:nvPicPr>
                <p:cNvPr id="2" name="Mürekkep 1">
                  <a:extLst>
                    <a:ext uri="{FF2B5EF4-FFF2-40B4-BE49-F238E27FC236}">
                      <a16:creationId xmlns:a16="http://schemas.microsoft.com/office/drawing/2014/main" id="{BC94D501-0D7E-2550-F406-2F98E5BE52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31757" y="4438325"/>
                  <a:ext cx="874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Mürekkep 3">
                  <a:extLst>
                    <a:ext uri="{FF2B5EF4-FFF2-40B4-BE49-F238E27FC236}">
                      <a16:creationId xmlns:a16="http://schemas.microsoft.com/office/drawing/2014/main" id="{67B21658-EB7B-5B07-095C-E62F44B56B7E}"/>
                    </a:ext>
                  </a:extLst>
                </p14:cNvPr>
                <p14:cNvContentPartPr/>
                <p14:nvPr/>
              </p14:nvContentPartPr>
              <p14:xfrm>
                <a:off x="4350477" y="3967085"/>
                <a:ext cx="373680" cy="542520"/>
              </p14:xfrm>
            </p:contentPart>
          </mc:Choice>
          <mc:Fallback xmlns="">
            <p:pic>
              <p:nvPicPr>
                <p:cNvPr id="4" name="Mürekkep 3">
                  <a:extLst>
                    <a:ext uri="{FF2B5EF4-FFF2-40B4-BE49-F238E27FC236}">
                      <a16:creationId xmlns:a16="http://schemas.microsoft.com/office/drawing/2014/main" id="{67B21658-EB7B-5B07-095C-E62F44B56B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32477" y="3949085"/>
                  <a:ext cx="40932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Mürekkep 4">
                  <a:extLst>
                    <a:ext uri="{FF2B5EF4-FFF2-40B4-BE49-F238E27FC236}">
                      <a16:creationId xmlns:a16="http://schemas.microsoft.com/office/drawing/2014/main" id="{80A017CE-B0AB-4E72-3534-52B61AF42AEB}"/>
                    </a:ext>
                  </a:extLst>
                </p14:cNvPr>
                <p14:cNvContentPartPr/>
                <p14:nvPr/>
              </p14:nvContentPartPr>
              <p14:xfrm>
                <a:off x="4658637" y="3893285"/>
                <a:ext cx="97920" cy="182160"/>
              </p14:xfrm>
            </p:contentPart>
          </mc:Choice>
          <mc:Fallback xmlns="">
            <p:pic>
              <p:nvPicPr>
                <p:cNvPr id="5" name="Mürekkep 4">
                  <a:extLst>
                    <a:ext uri="{FF2B5EF4-FFF2-40B4-BE49-F238E27FC236}">
                      <a16:creationId xmlns:a16="http://schemas.microsoft.com/office/drawing/2014/main" id="{80A017CE-B0AB-4E72-3534-52B61AF42AE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40637" y="3875285"/>
                  <a:ext cx="133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Mürekkep 7">
                  <a:extLst>
                    <a:ext uri="{FF2B5EF4-FFF2-40B4-BE49-F238E27FC236}">
                      <a16:creationId xmlns:a16="http://schemas.microsoft.com/office/drawing/2014/main" id="{EF3BFAC2-6975-81EF-2DBE-A0722E726C8D}"/>
                    </a:ext>
                  </a:extLst>
                </p14:cNvPr>
                <p14:cNvContentPartPr/>
                <p14:nvPr/>
              </p14:nvContentPartPr>
              <p14:xfrm>
                <a:off x="4540197" y="4327445"/>
                <a:ext cx="435240" cy="404640"/>
              </p14:xfrm>
            </p:contentPart>
          </mc:Choice>
          <mc:Fallback xmlns="">
            <p:pic>
              <p:nvPicPr>
                <p:cNvPr id="8" name="Mürekkep 7">
                  <a:extLst>
                    <a:ext uri="{FF2B5EF4-FFF2-40B4-BE49-F238E27FC236}">
                      <a16:creationId xmlns:a16="http://schemas.microsoft.com/office/drawing/2014/main" id="{EF3BFAC2-6975-81EF-2DBE-A0722E726C8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22557" y="4309805"/>
                  <a:ext cx="47088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Mürekkep 8">
                  <a:extLst>
                    <a:ext uri="{FF2B5EF4-FFF2-40B4-BE49-F238E27FC236}">
                      <a16:creationId xmlns:a16="http://schemas.microsoft.com/office/drawing/2014/main" id="{A7B439C3-CD65-ADA5-F357-DE91AE7DAD24}"/>
                    </a:ext>
                  </a:extLst>
                </p14:cNvPr>
                <p14:cNvContentPartPr/>
                <p14:nvPr/>
              </p14:nvContentPartPr>
              <p14:xfrm>
                <a:off x="4574037" y="4594925"/>
                <a:ext cx="162000" cy="113760"/>
              </p14:xfrm>
            </p:contentPart>
          </mc:Choice>
          <mc:Fallback xmlns="">
            <p:pic>
              <p:nvPicPr>
                <p:cNvPr id="9" name="Mürekkep 8">
                  <a:extLst>
                    <a:ext uri="{FF2B5EF4-FFF2-40B4-BE49-F238E27FC236}">
                      <a16:creationId xmlns:a16="http://schemas.microsoft.com/office/drawing/2014/main" id="{A7B439C3-CD65-ADA5-F357-DE91AE7DAD2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56397" y="4577285"/>
                  <a:ext cx="197640" cy="149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66E4CA-CD86-4605-D1F5-99CD69675B52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801883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B9A53C9-F067-C07F-5F9D-C9C493A41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90" y="232726"/>
            <a:ext cx="4508216" cy="520548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45DABC9-F42A-B53E-56D3-2370F6FB6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067" y="321710"/>
            <a:ext cx="5239147" cy="3082677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A43B65E-D486-5FC2-33FE-5DCC6DAB9BF9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3387812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869FA5F-630F-F49D-FD2C-911ECC4A5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2" y="295830"/>
            <a:ext cx="6805077" cy="57003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Mürekkep 1">
                <a:extLst>
                  <a:ext uri="{FF2B5EF4-FFF2-40B4-BE49-F238E27FC236}">
                    <a16:creationId xmlns:a16="http://schemas.microsoft.com/office/drawing/2014/main" id="{CE30E8DA-7E57-0B16-68FA-AFC97C7BC6EB}"/>
                  </a:ext>
                </a:extLst>
              </p14:cNvPr>
              <p14:cNvContentPartPr/>
              <p14:nvPr/>
            </p14:nvContentPartPr>
            <p14:xfrm>
              <a:off x="2915517" y="101405"/>
              <a:ext cx="360" cy="360"/>
            </p14:xfrm>
          </p:contentPart>
        </mc:Choice>
        <mc:Fallback xmlns="">
          <p:pic>
            <p:nvPicPr>
              <p:cNvPr id="2" name="Mürekkep 1">
                <a:extLst>
                  <a:ext uri="{FF2B5EF4-FFF2-40B4-BE49-F238E27FC236}">
                    <a16:creationId xmlns:a16="http://schemas.microsoft.com/office/drawing/2014/main" id="{CE30E8DA-7E57-0B16-68FA-AFC97C7BC6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7517" y="83765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Metin kutusu 3">
            <a:extLst>
              <a:ext uri="{FF2B5EF4-FFF2-40B4-BE49-F238E27FC236}">
                <a16:creationId xmlns:a16="http://schemas.microsoft.com/office/drawing/2014/main" id="{2BAACAC3-B61D-2E27-0E3D-567CA0A7B785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2152412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8089E1A-7C03-129D-07CD-4D0970BF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29" y="236951"/>
            <a:ext cx="4508012" cy="50827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012983D-19B3-F907-5BB4-B83849686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795" y="236951"/>
            <a:ext cx="4508013" cy="554457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778144C-20D4-9EEE-69F7-0BAEEBCCBDC8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1534135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3852049-6CA6-3DFA-B1A0-B18778135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2" y="237562"/>
            <a:ext cx="6679466" cy="63828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44BCCCA-266C-1CC7-8C9C-0F6EF81EDBA0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184922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EB95AA-4F0E-1B33-DDE1-69E4D83F0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" r="1"/>
          <a:stretch/>
        </p:blipFill>
        <p:spPr>
          <a:xfrm>
            <a:off x="327804" y="284670"/>
            <a:ext cx="5371382" cy="616788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4B1DC77-2FA8-E37D-05CD-B821ED3FD277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3911861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32215A-F4C4-C89D-5432-56837451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0" y="622581"/>
            <a:ext cx="8779506" cy="468573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4B01222-910E-4C6F-5929-557181982046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12966944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0901912-CDC7-2C2A-0DD4-83B85CD19D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619" y="353729"/>
            <a:ext cx="9809432" cy="581235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78C3C61-3FAC-8219-ED2F-401DAD92FEAB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4231623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88F9FC-B491-8E44-C56E-2A82E7C85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6" y="356653"/>
            <a:ext cx="4465930" cy="384934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95271B2-7696-1E05-F289-D087A1168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201" y="1007673"/>
            <a:ext cx="4673270" cy="310308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B4CAF25-7D79-C7CA-EF41-8CC47FDB3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452" y="4336126"/>
            <a:ext cx="4162513" cy="220417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2D57E68-FE2D-E291-C159-89E966F6B8C6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18153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C8F2E5E-14B8-DB84-9C17-4B537E4EA5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914" y="257791"/>
            <a:ext cx="9489056" cy="518042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6F2AE6B-19C0-2872-EDB3-313F277AE9B8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451583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2B694A3-B462-4E87-6E13-26CAEF3E5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04" y="275959"/>
            <a:ext cx="8784644" cy="522895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4416D05-7635-9296-6AB9-0913D1A576B7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506586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412620-D66B-6C74-70DA-590C41A641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25" y="358648"/>
            <a:ext cx="9263332" cy="557981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7033417-6D93-F94D-2D15-8ED0C69BD289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247465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0380AC-616E-FADE-96E9-A97CEB685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"/>
          <a:stretch/>
        </p:blipFill>
        <p:spPr>
          <a:xfrm>
            <a:off x="301923" y="348913"/>
            <a:ext cx="8686802" cy="616147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157F198-21F2-CBF8-DDED-7408D036DDB2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32186408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030256E-7561-9339-2A2C-AE81BFB60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"/>
          <a:stretch/>
        </p:blipFill>
        <p:spPr>
          <a:xfrm>
            <a:off x="310551" y="285960"/>
            <a:ext cx="4114799" cy="628608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22902C9-08FA-D4DF-D962-E42EE81D5D26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2347432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29C474D-759C-9BD3-42EE-E8971A1FE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394684"/>
            <a:ext cx="10067026" cy="258866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29DCA87-073A-54C7-76A6-202610C066E3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1414344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8A11F9B-E009-C7B5-819E-0EF2D7EA52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510" y="293209"/>
            <a:ext cx="9621867" cy="554063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364855B-83A9-E65A-80C2-9EA79B08BDAE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4256362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230D761-BBF4-BA8A-72FB-953A8D8B32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23" y="185738"/>
            <a:ext cx="9432177" cy="580769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263F542-EA59-E5E7-FDFC-472DEF8A62F4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22193202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268F1B7-301D-FDCD-58CE-84CE7B972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69" y="224287"/>
            <a:ext cx="8201676" cy="632514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BA2D99C-BC3C-A64E-E8E1-B51FFAEDEB46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26330747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8961E5-B4AD-8E4D-6B5D-FB68AF659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32" y="349370"/>
            <a:ext cx="4200715" cy="615926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A32CC41-BB45-16ED-5926-2ABCFB2B45D9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3481748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B81901-21FE-E6EF-C04D-C9199E260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3B1D00-B7C5-EE3C-A080-81F9B33C2704}"/>
              </a:ext>
            </a:extLst>
          </p:cNvPr>
          <p:cNvSpPr txBox="1"/>
          <p:nvPr/>
        </p:nvSpPr>
        <p:spPr>
          <a:xfrm>
            <a:off x="10611331" y="2659559"/>
            <a:ext cx="134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02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ATOM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5DA2E4E-B125-4E56-AA23-9DFD36593302}"/>
              </a:ext>
            </a:extLst>
          </p:cNvPr>
          <p:cNvSpPr txBox="1"/>
          <p:nvPr/>
        </p:nvSpPr>
        <p:spPr>
          <a:xfrm>
            <a:off x="1085851" y="438150"/>
            <a:ext cx="892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dirty="0">
                <a:solidFill>
                  <a:srgbClr val="FF33CC"/>
                </a:solidFill>
                <a:latin typeface="Montserrat SemiBold" panose="00000700000000000000" pitchFamily="50" charset="-94"/>
              </a:rPr>
              <a:t>TYT ATOM TESTİNİ ÇÖZEBİLİRSİN</a:t>
            </a:r>
          </a:p>
        </p:txBody>
      </p:sp>
      <p:pic>
        <p:nvPicPr>
          <p:cNvPr id="7" name="Resim 6" descr="ekran görüntüsü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C45B1FE0-C237-A529-5FC3-D2EAC53D3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76" y="220662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38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3C82662-00F6-61F7-66FF-DBCB68468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61" y="345263"/>
            <a:ext cx="5609189" cy="632255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6C2A1B6-59A8-AC1F-C31B-2CDEAEA6AC79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6530835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84EE709-E139-1E47-9EBF-9401465B4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06" y="414337"/>
            <a:ext cx="5907681" cy="6029325"/>
          </a:xfrm>
          <a:prstGeom prst="rect">
            <a:avLst/>
          </a:prstGeom>
        </p:spPr>
      </p:pic>
      <p:pic>
        <p:nvPicPr>
          <p:cNvPr id="5" name="Resim 4" descr="metin, el yazısı, mektup, harf, hat sanatı, kaligrafi içeren bir resim&#10;&#10;Açıklama otomatik olarak oluşturuldu">
            <a:extLst>
              <a:ext uri="{FF2B5EF4-FFF2-40B4-BE49-F238E27FC236}">
                <a16:creationId xmlns:a16="http://schemas.microsoft.com/office/drawing/2014/main" id="{2A5FFBEA-583A-B269-64C7-E848F1A14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87" y="372018"/>
            <a:ext cx="3646563" cy="408870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C8BD778-E7BB-ADF5-B9E6-010B8FAFF695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2220445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69F0D2-08A0-ACE2-4C14-AC41A827A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94" y="254186"/>
            <a:ext cx="7015435" cy="612756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31D2F2B-2BCD-FBCD-1DE8-DB4C23A178C6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2209588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08B59B7-DD72-062A-074C-4A6FCC455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95" y="256629"/>
            <a:ext cx="5596205" cy="634474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1427641-AFB9-AA07-7FF1-6B27117F6E5B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20666913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6889ADD-AFD2-451E-533D-5DE600A95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6" y="381653"/>
            <a:ext cx="6287184" cy="609959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BB9FD28-CD59-9F8B-550E-02A10073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353" y="272786"/>
            <a:ext cx="4105947" cy="223228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CFCE26-7F8A-1933-713F-C9E5890074A9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050544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E036B2F-8B82-AC7D-A637-F8FDD7801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42" y="245733"/>
            <a:ext cx="4556133" cy="63738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625F163-C9FB-3624-EEF8-306E6DE28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075" y="245733"/>
            <a:ext cx="5627814" cy="410719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B0D3CDF-DD16-4486-0019-05DD2410B9CC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41859880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37492D2-A92B-904B-BA9E-CDF0C47C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84" y="215002"/>
            <a:ext cx="5540515" cy="633842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D515ECA-A87F-279D-495C-EF40BA133030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6070731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409B03D-6902-8CD7-40C8-D7D1B3B45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7" y="290512"/>
            <a:ext cx="3914127" cy="62769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7B23CD6-4687-9E23-5F2A-22EA86C7BDBD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22942710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16A92C-A4F9-CD05-2355-B3422012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68" y="299677"/>
            <a:ext cx="5540757" cy="625864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FEB64CC-5290-3277-C709-BB874D3F8AF3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607210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177C926-976F-769D-C9ED-7BD722BE6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42" y="247649"/>
            <a:ext cx="4053183" cy="638489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EE7E080-7AC0-6540-1973-D92EBAC224F8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8311974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AF9FC5-77BF-7C04-60DA-C02349A5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75" y="317488"/>
            <a:ext cx="7307045" cy="604521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21B75C2-24A2-DBC7-07B4-1A6AAAFDB4D4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39369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0D35E84-7C51-6B7E-FD1F-C012F9D77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88" y="261647"/>
            <a:ext cx="9144616" cy="580828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2BB5DAC-A4F5-E65D-E612-0172150DEC91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6174405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8E51C0-0099-16D2-79B1-AED94A45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21" y="252412"/>
            <a:ext cx="3908303" cy="635317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A3BC9C6-258B-9F01-3B8C-4EDA7C4E8993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4755126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4B38EB-FD51-77DD-8155-20B7AC03F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98" y="458828"/>
            <a:ext cx="7818078" cy="594034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4B035C3-9817-53BD-D19B-9C885E045DA8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5948947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33507B-9F9C-C00F-A999-F5D49A231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99" y="307487"/>
            <a:ext cx="6646976" cy="62997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DE8521-F54C-B648-CF33-D0227E55B781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3434500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03D6E78-9B47-230D-71DF-362EB98EA7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"/>
          <a:stretch/>
        </p:blipFill>
        <p:spPr>
          <a:xfrm>
            <a:off x="385686" y="383649"/>
            <a:ext cx="7916104" cy="609070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AAE9A3C-E8D3-DE75-A223-3688731BA09D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9228539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047EF7-6270-CABF-6BF6-3DFB68C0F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" y="210084"/>
            <a:ext cx="7149942" cy="641276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A51BEE8-10D9-FA6B-839D-BFDF1FE38AEF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8020705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F1BDAE7-E6BF-934B-9309-B4A3ACDB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08808"/>
            <a:ext cx="9050044" cy="638249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3A100DE-D218-944C-469B-CF9EB9133259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23335047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73083B1-DF44-F492-AC6A-F655B6ECE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3" y="232376"/>
            <a:ext cx="5012587" cy="639324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D7232AF-72D4-FC26-B93F-0D6C77DB63C5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1571561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C3936D4-9713-FAFB-FACF-BD8878B37F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303" y="700017"/>
            <a:ext cx="9408572" cy="545796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134D3B0-59B7-B189-7AB8-4A842D51C950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7408242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2D7516D-C743-3009-75FD-DD4450C35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46" y="276749"/>
            <a:ext cx="7246554" cy="630450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1C6E9F4-D045-0C3F-1664-86A4A894A36C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27933169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FE13DC-FEDB-49E9-E383-1081C4DF9F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87" y="255849"/>
            <a:ext cx="9860711" cy="54086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BAF99B6-FA8C-2585-8BF1-94791CB9BA3E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34107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FE80FCB-C91B-E93D-2C39-D244A5D7B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54" y="306202"/>
            <a:ext cx="8830030" cy="578382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E26525E-EE55-4B3F-00DC-9A55F34640C5}"/>
              </a:ext>
            </a:extLst>
          </p:cNvPr>
          <p:cNvSpPr txBox="1"/>
          <p:nvPr/>
        </p:nvSpPr>
        <p:spPr>
          <a:xfrm>
            <a:off x="10617681" y="2469308"/>
            <a:ext cx="1345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01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KİMYA</a:t>
            </a:r>
          </a:p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BİLİMİ</a:t>
            </a:r>
          </a:p>
        </p:txBody>
      </p:sp>
    </p:spTree>
    <p:extLst>
      <p:ext uri="{BB962C8B-B14F-4D97-AF65-F5344CB8AC3E}">
        <p14:creationId xmlns:p14="http://schemas.microsoft.com/office/powerpoint/2010/main" val="16278481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086688-FEA6-AD50-9A45-94BAA0701D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362" y="218125"/>
            <a:ext cx="9472613" cy="552497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CCA92ED-5E43-3B51-8149-02FF8158BE15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2936395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CC60245-C092-BB19-DCDF-079D6D9C0C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607" y="282254"/>
            <a:ext cx="9832243" cy="620704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EBEE060-DF58-6F1D-889F-8EBC4E0E3A4B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8748968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060AF00-5280-F446-B8B4-4D583765D9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775" y="498780"/>
            <a:ext cx="9572625" cy="58604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C77FEE0-603B-06C5-84D6-D853E7878B5D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6166508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AA659E-B270-90E9-C30C-C751D52B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2" y="394156"/>
            <a:ext cx="6984867" cy="622822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1D5BF88-89B0-7F93-32AF-2865F126BE1D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9125242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E693BE7-D001-BD60-0E09-281BC6403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73" y="502204"/>
            <a:ext cx="8646428" cy="585359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AD6859C-D15B-87B3-6A84-1E137FE4FDC9}"/>
              </a:ext>
            </a:extLst>
          </p:cNvPr>
          <p:cNvSpPr txBox="1"/>
          <p:nvPr/>
        </p:nvSpPr>
        <p:spPr>
          <a:xfrm>
            <a:off x="10611331" y="2659559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3956857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595689-A1FB-19C6-E6E0-50C22B82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3" y="430377"/>
            <a:ext cx="6097987" cy="604411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BE8745A-1EAD-5092-3333-BDB671F73057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8277936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5D524D5-C9CB-FC64-8A44-06A176AE4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8" y="311196"/>
            <a:ext cx="8147442" cy="632004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570EA59-8C56-15EF-AD24-3B6755B176DF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29526899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988B49A-6EFD-203E-3232-3D4A3F7DC8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950" y="338896"/>
            <a:ext cx="9915525" cy="494878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85AD78F-5D71-524D-5A26-98B12D095D89}"/>
              </a:ext>
            </a:extLst>
          </p:cNvPr>
          <p:cNvSpPr txBox="1"/>
          <p:nvPr/>
        </p:nvSpPr>
        <p:spPr>
          <a:xfrm>
            <a:off x="10619267" y="254279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10440730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8EEADFB-3A7F-9C71-D6D1-C499D7498D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95" y="306185"/>
            <a:ext cx="10079355" cy="440742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7A51C95-B856-4561-A931-8C6BEA973B8F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491229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B23CC3D-37F4-1FF5-B766-A7A3C36BD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65" y="301601"/>
            <a:ext cx="6513985" cy="610872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A2DFAA7-BA7C-C26B-EA6D-F9D119A57B4A}"/>
              </a:ext>
            </a:extLst>
          </p:cNvPr>
          <p:cNvSpPr txBox="1"/>
          <p:nvPr/>
        </p:nvSpPr>
        <p:spPr>
          <a:xfrm>
            <a:off x="10612917" y="2536448"/>
            <a:ext cx="13457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TYT 03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PERİYODİK</a:t>
            </a:r>
          </a:p>
          <a:p>
            <a:pPr algn="ctr"/>
            <a:r>
              <a:rPr lang="tr-TR" sz="1500" b="1" dirty="0">
                <a:ln w="6350">
                  <a:solidFill>
                    <a:schemeClr val="bg1"/>
                  </a:solidFill>
                </a:ln>
                <a:solidFill>
                  <a:srgbClr val="FF33CC"/>
                </a:solidFill>
                <a:latin typeface="Montserrat SemiBold" panose="00000700000000000000" pitchFamily="50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433148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2688</Words>
  <Application>Microsoft Office PowerPoint</Application>
  <PresentationFormat>Geniş ekran</PresentationFormat>
  <Paragraphs>1948</Paragraphs>
  <Slides>463</Slides>
  <Notes>463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463</vt:i4>
      </vt:variant>
    </vt:vector>
  </HeadingPairs>
  <TitlesOfParts>
    <vt:vector size="469" baseType="lpstr">
      <vt:lpstr>Arial</vt:lpstr>
      <vt:lpstr>Calibri</vt:lpstr>
      <vt:lpstr>Calibri Light</vt:lpstr>
      <vt:lpstr>Montserrat</vt:lpstr>
      <vt:lpstr>Montserrat SemiBold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3</cp:revision>
  <dcterms:created xsi:type="dcterms:W3CDTF">2023-06-24T14:28:55Z</dcterms:created>
  <dcterms:modified xsi:type="dcterms:W3CDTF">2024-02-25T20:07:16Z</dcterms:modified>
</cp:coreProperties>
</file>