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7" r:id="rId2"/>
    <p:sldId id="286" r:id="rId3"/>
    <p:sldId id="287" r:id="rId4"/>
    <p:sldId id="291" r:id="rId5"/>
    <p:sldId id="292" r:id="rId6"/>
    <p:sldId id="256" r:id="rId7"/>
    <p:sldId id="258" r:id="rId8"/>
    <p:sldId id="259" r:id="rId9"/>
    <p:sldId id="293" r:id="rId10"/>
    <p:sldId id="294" r:id="rId11"/>
    <p:sldId id="295" r:id="rId12"/>
    <p:sldId id="296" r:id="rId13"/>
    <p:sldId id="260" r:id="rId14"/>
    <p:sldId id="261" r:id="rId15"/>
    <p:sldId id="297" r:id="rId16"/>
    <p:sldId id="298" r:id="rId17"/>
    <p:sldId id="262" r:id="rId18"/>
    <p:sldId id="299" r:id="rId19"/>
    <p:sldId id="300" r:id="rId20"/>
    <p:sldId id="263" r:id="rId21"/>
    <p:sldId id="264" r:id="rId22"/>
    <p:sldId id="265" r:id="rId23"/>
    <p:sldId id="267" r:id="rId24"/>
    <p:sldId id="301" r:id="rId25"/>
    <p:sldId id="302" r:id="rId26"/>
    <p:sldId id="303" r:id="rId27"/>
    <p:sldId id="304" r:id="rId28"/>
    <p:sldId id="268" r:id="rId29"/>
    <p:sldId id="269" r:id="rId30"/>
    <p:sldId id="270" r:id="rId31"/>
    <p:sldId id="271" r:id="rId32"/>
    <p:sldId id="305" r:id="rId33"/>
    <p:sldId id="306" r:id="rId34"/>
    <p:sldId id="307" r:id="rId35"/>
    <p:sldId id="308" r:id="rId36"/>
    <p:sldId id="272" r:id="rId37"/>
    <p:sldId id="273" r:id="rId38"/>
    <p:sldId id="274" r:id="rId39"/>
    <p:sldId id="275" r:id="rId40"/>
    <p:sldId id="310" r:id="rId41"/>
    <p:sldId id="311" r:id="rId42"/>
    <p:sldId id="312" r:id="rId43"/>
    <p:sldId id="313" r:id="rId44"/>
    <p:sldId id="314" r:id="rId45"/>
    <p:sldId id="276" r:id="rId46"/>
    <p:sldId id="315" r:id="rId47"/>
    <p:sldId id="316" r:id="rId48"/>
    <p:sldId id="277" r:id="rId49"/>
    <p:sldId id="278" r:id="rId50"/>
    <p:sldId id="279" r:id="rId51"/>
    <p:sldId id="280" r:id="rId52"/>
    <p:sldId id="281" r:id="rId53"/>
    <p:sldId id="317" r:id="rId54"/>
    <p:sldId id="318" r:id="rId55"/>
    <p:sldId id="319" r:id="rId56"/>
    <p:sldId id="320" r:id="rId57"/>
    <p:sldId id="321" r:id="rId58"/>
    <p:sldId id="322" r:id="rId59"/>
    <p:sldId id="282" r:id="rId60"/>
    <p:sldId id="283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2" r:id="rId70"/>
    <p:sldId id="331" r:id="rId71"/>
    <p:sldId id="333" r:id="rId72"/>
    <p:sldId id="334" r:id="rId73"/>
    <p:sldId id="335" r:id="rId74"/>
    <p:sldId id="336" r:id="rId75"/>
    <p:sldId id="339" r:id="rId76"/>
    <p:sldId id="338" r:id="rId77"/>
    <p:sldId id="337" r:id="rId78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42622-DA73-45AA-A167-AD1CD525F7E7}" v="17" dt="2023-07-30T22:06:14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10A42622-DA73-45AA-A167-AD1CD525F7E7}"/>
    <pc:docChg chg="undo custSel addSld delSld modSld sldOrd">
      <pc:chgData name="mehmet sait özdemir" userId="dce2c172-62e6-4d50-b888-93ec6715f647" providerId="ADAL" clId="{10A42622-DA73-45AA-A167-AD1CD525F7E7}" dt="2023-07-30T22:08:43.117" v="140" actId="14100"/>
      <pc:docMkLst>
        <pc:docMk/>
      </pc:docMkLst>
      <pc:sldChg chg="addSp modSp mod">
        <pc:chgData name="mehmet sait özdemir" userId="dce2c172-62e6-4d50-b888-93ec6715f647" providerId="ADAL" clId="{10A42622-DA73-45AA-A167-AD1CD525F7E7}" dt="2023-07-30T18:34:38.399" v="4" actId="1076"/>
        <pc:sldMkLst>
          <pc:docMk/>
          <pc:sldMk cId="1965311177" sldId="256"/>
        </pc:sldMkLst>
        <pc:picChg chg="add mod">
          <ac:chgData name="mehmet sait özdemir" userId="dce2c172-62e6-4d50-b888-93ec6715f647" providerId="ADAL" clId="{10A42622-DA73-45AA-A167-AD1CD525F7E7}" dt="2023-07-30T18:34:38.399" v="4" actId="1076"/>
          <ac:picMkLst>
            <pc:docMk/>
            <pc:sldMk cId="1965311177" sldId="256"/>
            <ac:picMk id="16" creationId="{2CBE72F2-6270-0B51-DD84-81C28E5DBE25}"/>
          </ac:picMkLst>
        </pc:picChg>
      </pc:sldChg>
      <pc:sldChg chg="delSp mod">
        <pc:chgData name="mehmet sait özdemir" userId="dce2c172-62e6-4d50-b888-93ec6715f647" providerId="ADAL" clId="{10A42622-DA73-45AA-A167-AD1CD525F7E7}" dt="2023-07-30T21:30:55.619" v="84"/>
        <pc:sldMkLst>
          <pc:docMk/>
          <pc:sldMk cId="3890991264" sldId="257"/>
        </pc:sldMkLst>
        <pc:picChg chg="del">
          <ac:chgData name="mehmet sait özdemir" userId="dce2c172-62e6-4d50-b888-93ec6715f647" providerId="ADAL" clId="{10A42622-DA73-45AA-A167-AD1CD525F7E7}" dt="2023-07-30T21:30:43.568" v="83" actId="478"/>
          <ac:picMkLst>
            <pc:docMk/>
            <pc:sldMk cId="3890991264" sldId="257"/>
            <ac:picMk id="2" creationId="{79BBB672-019F-7FF7-E2F5-C3A2DA088932}"/>
          </ac:picMkLst>
        </pc:picChg>
        <pc:picChg chg="del">
          <ac:chgData name="mehmet sait özdemir" userId="dce2c172-62e6-4d50-b888-93ec6715f647" providerId="ADAL" clId="{10A42622-DA73-45AA-A167-AD1CD525F7E7}" dt="2023-07-30T21:30:55.619" v="84"/>
          <ac:picMkLst>
            <pc:docMk/>
            <pc:sldMk cId="3890991264" sldId="257"/>
            <ac:picMk id="3" creationId="{DF1C1B32-2025-1D85-AE4E-ED5E3F224F30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35:05.700" v="6" actId="1076"/>
        <pc:sldMkLst>
          <pc:docMk/>
          <pc:sldMk cId="4128772191" sldId="258"/>
        </pc:sldMkLst>
        <pc:picChg chg="add mod">
          <ac:chgData name="mehmet sait özdemir" userId="dce2c172-62e6-4d50-b888-93ec6715f647" providerId="ADAL" clId="{10A42622-DA73-45AA-A167-AD1CD525F7E7}" dt="2023-07-30T18:35:05.700" v="6" actId="1076"/>
          <ac:picMkLst>
            <pc:docMk/>
            <pc:sldMk cId="4128772191" sldId="258"/>
            <ac:picMk id="3" creationId="{0FD9F51F-E183-D9C7-8CF6-C38E075ED5C1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35:29.526" v="10" actId="14100"/>
        <pc:sldMkLst>
          <pc:docMk/>
          <pc:sldMk cId="3724215940" sldId="259"/>
        </pc:sldMkLst>
        <pc:picChg chg="add mod">
          <ac:chgData name="mehmet sait özdemir" userId="dce2c172-62e6-4d50-b888-93ec6715f647" providerId="ADAL" clId="{10A42622-DA73-45AA-A167-AD1CD525F7E7}" dt="2023-07-30T18:35:29.526" v="10" actId="14100"/>
          <ac:picMkLst>
            <pc:docMk/>
            <pc:sldMk cId="3724215940" sldId="259"/>
            <ac:picMk id="3" creationId="{6C71608A-1A8F-C664-5916-815C64ED9AFB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35:53.385" v="13" actId="1076"/>
        <pc:sldMkLst>
          <pc:docMk/>
          <pc:sldMk cId="2946287543" sldId="260"/>
        </pc:sldMkLst>
        <pc:picChg chg="add mod">
          <ac:chgData name="mehmet sait özdemir" userId="dce2c172-62e6-4d50-b888-93ec6715f647" providerId="ADAL" clId="{10A42622-DA73-45AA-A167-AD1CD525F7E7}" dt="2023-07-30T18:35:53.385" v="13" actId="1076"/>
          <ac:picMkLst>
            <pc:docMk/>
            <pc:sldMk cId="2946287543" sldId="260"/>
            <ac:picMk id="3" creationId="{9ABF62B0-7BDE-EDC7-DFE7-7B65A2ACD04D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36:37.529" v="16" actId="1076"/>
        <pc:sldMkLst>
          <pc:docMk/>
          <pc:sldMk cId="2141473794" sldId="261"/>
        </pc:sldMkLst>
        <pc:picChg chg="add mod">
          <ac:chgData name="mehmet sait özdemir" userId="dce2c172-62e6-4d50-b888-93ec6715f647" providerId="ADAL" clId="{10A42622-DA73-45AA-A167-AD1CD525F7E7}" dt="2023-07-30T18:36:37.529" v="16" actId="1076"/>
          <ac:picMkLst>
            <pc:docMk/>
            <pc:sldMk cId="2141473794" sldId="261"/>
            <ac:picMk id="3" creationId="{B7ACF2CB-832A-09FF-339D-0A41E737CF43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44:09.734" v="18" actId="1076"/>
        <pc:sldMkLst>
          <pc:docMk/>
          <pc:sldMk cId="2386212940" sldId="262"/>
        </pc:sldMkLst>
        <pc:picChg chg="add mod">
          <ac:chgData name="mehmet sait özdemir" userId="dce2c172-62e6-4d50-b888-93ec6715f647" providerId="ADAL" clId="{10A42622-DA73-45AA-A167-AD1CD525F7E7}" dt="2023-07-30T18:44:09.734" v="18" actId="1076"/>
          <ac:picMkLst>
            <pc:docMk/>
            <pc:sldMk cId="2386212940" sldId="262"/>
            <ac:picMk id="2" creationId="{ACC939DE-470E-2275-AA23-70D6C77FD9BE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48:33.759" v="21" actId="1076"/>
        <pc:sldMkLst>
          <pc:docMk/>
          <pc:sldMk cId="879725211" sldId="263"/>
        </pc:sldMkLst>
        <pc:picChg chg="add mod">
          <ac:chgData name="mehmet sait özdemir" userId="dce2c172-62e6-4d50-b888-93ec6715f647" providerId="ADAL" clId="{10A42622-DA73-45AA-A167-AD1CD525F7E7}" dt="2023-07-30T18:48:33.759" v="21" actId="1076"/>
          <ac:picMkLst>
            <pc:docMk/>
            <pc:sldMk cId="879725211" sldId="263"/>
            <ac:picMk id="3" creationId="{61B90B76-B7E1-D55C-4E97-CF1730FEF5E6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49:59.416" v="23" actId="1076"/>
        <pc:sldMkLst>
          <pc:docMk/>
          <pc:sldMk cId="3670460006" sldId="264"/>
        </pc:sldMkLst>
        <pc:picChg chg="add mod">
          <ac:chgData name="mehmet sait özdemir" userId="dce2c172-62e6-4d50-b888-93ec6715f647" providerId="ADAL" clId="{10A42622-DA73-45AA-A167-AD1CD525F7E7}" dt="2023-07-30T18:49:59.416" v="23" actId="1076"/>
          <ac:picMkLst>
            <pc:docMk/>
            <pc:sldMk cId="3670460006" sldId="264"/>
            <ac:picMk id="3" creationId="{67209DEC-68AF-1EFD-9B46-B5C50634B8D9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8:50:56.574" v="27" actId="14100"/>
        <pc:sldMkLst>
          <pc:docMk/>
          <pc:sldMk cId="3807731147" sldId="265"/>
        </pc:sldMkLst>
        <pc:picChg chg="add mod">
          <ac:chgData name="mehmet sait özdemir" userId="dce2c172-62e6-4d50-b888-93ec6715f647" providerId="ADAL" clId="{10A42622-DA73-45AA-A167-AD1CD525F7E7}" dt="2023-07-30T18:50:56.574" v="27" actId="14100"/>
          <ac:picMkLst>
            <pc:docMk/>
            <pc:sldMk cId="3807731147" sldId="265"/>
            <ac:picMk id="3" creationId="{7C301EAE-EEB7-0BEE-C3A6-E50E75855F4E}"/>
          </ac:picMkLst>
        </pc:picChg>
      </pc:sldChg>
      <pc:sldChg chg="addSp modSp del mod">
        <pc:chgData name="mehmet sait özdemir" userId="dce2c172-62e6-4d50-b888-93ec6715f647" providerId="ADAL" clId="{10A42622-DA73-45AA-A167-AD1CD525F7E7}" dt="2023-07-30T21:39:59.015" v="95" actId="47"/>
        <pc:sldMkLst>
          <pc:docMk/>
          <pc:sldMk cId="2089049328" sldId="266"/>
        </pc:sldMkLst>
        <pc:picChg chg="add mod">
          <ac:chgData name="mehmet sait özdemir" userId="dce2c172-62e6-4d50-b888-93ec6715f647" providerId="ADAL" clId="{10A42622-DA73-45AA-A167-AD1CD525F7E7}" dt="2023-07-30T18:54:31.929" v="30" actId="14100"/>
          <ac:picMkLst>
            <pc:docMk/>
            <pc:sldMk cId="2089049328" sldId="266"/>
            <ac:picMk id="3" creationId="{5EC0296A-98BE-7ADB-F170-64BBD4220008}"/>
          </ac:picMkLst>
        </pc:picChg>
      </pc:sldChg>
      <pc:sldChg chg="addSp modSp mod ord">
        <pc:chgData name="mehmet sait özdemir" userId="dce2c172-62e6-4d50-b888-93ec6715f647" providerId="ADAL" clId="{10A42622-DA73-45AA-A167-AD1CD525F7E7}" dt="2023-07-30T21:37:02.506" v="94"/>
        <pc:sldMkLst>
          <pc:docMk/>
          <pc:sldMk cId="2012136970" sldId="267"/>
        </pc:sldMkLst>
        <pc:picChg chg="add mod">
          <ac:chgData name="mehmet sait özdemir" userId="dce2c172-62e6-4d50-b888-93ec6715f647" providerId="ADAL" clId="{10A42622-DA73-45AA-A167-AD1CD525F7E7}" dt="2023-07-30T18:57:33.804" v="33" actId="1076"/>
          <ac:picMkLst>
            <pc:docMk/>
            <pc:sldMk cId="2012136970" sldId="267"/>
            <ac:picMk id="3" creationId="{1C18D761-822B-60A1-C238-8B9288EAF1FB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00:30.033" v="35" actId="1076"/>
        <pc:sldMkLst>
          <pc:docMk/>
          <pc:sldMk cId="2968432206" sldId="268"/>
        </pc:sldMkLst>
        <pc:picChg chg="add mod">
          <ac:chgData name="mehmet sait özdemir" userId="dce2c172-62e6-4d50-b888-93ec6715f647" providerId="ADAL" clId="{10A42622-DA73-45AA-A167-AD1CD525F7E7}" dt="2023-07-30T19:00:30.033" v="35" actId="1076"/>
          <ac:picMkLst>
            <pc:docMk/>
            <pc:sldMk cId="2968432206" sldId="268"/>
            <ac:picMk id="3" creationId="{55C3F78C-DBCD-92E6-1E9A-998F4AE1722F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03:09.483" v="39" actId="14100"/>
        <pc:sldMkLst>
          <pc:docMk/>
          <pc:sldMk cId="736505039" sldId="269"/>
        </pc:sldMkLst>
        <pc:picChg chg="add mod">
          <ac:chgData name="mehmet sait özdemir" userId="dce2c172-62e6-4d50-b888-93ec6715f647" providerId="ADAL" clId="{10A42622-DA73-45AA-A167-AD1CD525F7E7}" dt="2023-07-30T19:03:09.483" v="39" actId="14100"/>
          <ac:picMkLst>
            <pc:docMk/>
            <pc:sldMk cId="736505039" sldId="269"/>
            <ac:picMk id="3" creationId="{672943BA-78F0-4BED-B2EE-18744E139F1E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14:23.937" v="42" actId="1076"/>
        <pc:sldMkLst>
          <pc:docMk/>
          <pc:sldMk cId="4106630128" sldId="270"/>
        </pc:sldMkLst>
        <pc:picChg chg="add mod">
          <ac:chgData name="mehmet sait özdemir" userId="dce2c172-62e6-4d50-b888-93ec6715f647" providerId="ADAL" clId="{10A42622-DA73-45AA-A167-AD1CD525F7E7}" dt="2023-07-30T19:14:23.937" v="42" actId="1076"/>
          <ac:picMkLst>
            <pc:docMk/>
            <pc:sldMk cId="4106630128" sldId="270"/>
            <ac:picMk id="3" creationId="{F2FA7530-4E13-00B2-5CE3-D227DFE909EF}"/>
          </ac:picMkLst>
        </pc:picChg>
      </pc:sldChg>
      <pc:sldChg chg="addSp modSp">
        <pc:chgData name="mehmet sait özdemir" userId="dce2c172-62e6-4d50-b888-93ec6715f647" providerId="ADAL" clId="{10A42622-DA73-45AA-A167-AD1CD525F7E7}" dt="2023-07-30T19:15:10.512" v="43"/>
        <pc:sldMkLst>
          <pc:docMk/>
          <pc:sldMk cId="1822581069" sldId="271"/>
        </pc:sldMkLst>
        <pc:picChg chg="add mod">
          <ac:chgData name="mehmet sait özdemir" userId="dce2c172-62e6-4d50-b888-93ec6715f647" providerId="ADAL" clId="{10A42622-DA73-45AA-A167-AD1CD525F7E7}" dt="2023-07-30T19:15:10.512" v="43"/>
          <ac:picMkLst>
            <pc:docMk/>
            <pc:sldMk cId="1822581069" sldId="271"/>
            <ac:picMk id="2" creationId="{44002B8A-E3F1-2534-DB87-E9CFE582A192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24:09.474" v="46" actId="1076"/>
        <pc:sldMkLst>
          <pc:docMk/>
          <pc:sldMk cId="2680780840" sldId="272"/>
        </pc:sldMkLst>
        <pc:picChg chg="add mod">
          <ac:chgData name="mehmet sait özdemir" userId="dce2c172-62e6-4d50-b888-93ec6715f647" providerId="ADAL" clId="{10A42622-DA73-45AA-A167-AD1CD525F7E7}" dt="2023-07-30T19:24:09.474" v="46" actId="1076"/>
          <ac:picMkLst>
            <pc:docMk/>
            <pc:sldMk cId="2680780840" sldId="272"/>
            <ac:picMk id="3" creationId="{22F64C50-7CA2-EE6B-3115-4D53C6382109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24:43.465" v="49" actId="1076"/>
        <pc:sldMkLst>
          <pc:docMk/>
          <pc:sldMk cId="174940788" sldId="273"/>
        </pc:sldMkLst>
        <pc:picChg chg="add mod">
          <ac:chgData name="mehmet sait özdemir" userId="dce2c172-62e6-4d50-b888-93ec6715f647" providerId="ADAL" clId="{10A42622-DA73-45AA-A167-AD1CD525F7E7}" dt="2023-07-30T19:24:43.465" v="49" actId="1076"/>
          <ac:picMkLst>
            <pc:docMk/>
            <pc:sldMk cId="174940788" sldId="273"/>
            <ac:picMk id="3" creationId="{52EA6DDE-0EDC-EE18-16F1-2C84DC5A3106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29:35.403" v="52" actId="1076"/>
        <pc:sldMkLst>
          <pc:docMk/>
          <pc:sldMk cId="1727511352" sldId="274"/>
        </pc:sldMkLst>
        <pc:picChg chg="add mod">
          <ac:chgData name="mehmet sait özdemir" userId="dce2c172-62e6-4d50-b888-93ec6715f647" providerId="ADAL" clId="{10A42622-DA73-45AA-A167-AD1CD525F7E7}" dt="2023-07-30T19:29:35.403" v="52" actId="1076"/>
          <ac:picMkLst>
            <pc:docMk/>
            <pc:sldMk cId="1727511352" sldId="274"/>
            <ac:picMk id="3" creationId="{DEF42010-38DA-9F9D-9B88-4AC115080409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30:18.377" v="56" actId="14100"/>
        <pc:sldMkLst>
          <pc:docMk/>
          <pc:sldMk cId="3117534908" sldId="275"/>
        </pc:sldMkLst>
        <pc:picChg chg="add mod">
          <ac:chgData name="mehmet sait özdemir" userId="dce2c172-62e6-4d50-b888-93ec6715f647" providerId="ADAL" clId="{10A42622-DA73-45AA-A167-AD1CD525F7E7}" dt="2023-07-30T19:30:18.377" v="56" actId="14100"/>
          <ac:picMkLst>
            <pc:docMk/>
            <pc:sldMk cId="3117534908" sldId="275"/>
            <ac:picMk id="3" creationId="{5CEEFCA6-F519-6C60-4691-3456D41E9C3D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41:40.192" v="58" actId="1076"/>
        <pc:sldMkLst>
          <pc:docMk/>
          <pc:sldMk cId="2201870570" sldId="276"/>
        </pc:sldMkLst>
        <pc:picChg chg="add mod">
          <ac:chgData name="mehmet sait özdemir" userId="dce2c172-62e6-4d50-b888-93ec6715f647" providerId="ADAL" clId="{10A42622-DA73-45AA-A167-AD1CD525F7E7}" dt="2023-07-30T19:41:40.192" v="58" actId="1076"/>
          <ac:picMkLst>
            <pc:docMk/>
            <pc:sldMk cId="2201870570" sldId="276"/>
            <ac:picMk id="3" creationId="{5304F3E3-F6EF-F496-C433-15E66B528207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55:30.696" v="61" actId="1076"/>
        <pc:sldMkLst>
          <pc:docMk/>
          <pc:sldMk cId="1359801638" sldId="277"/>
        </pc:sldMkLst>
        <pc:picChg chg="add mod">
          <ac:chgData name="mehmet sait özdemir" userId="dce2c172-62e6-4d50-b888-93ec6715f647" providerId="ADAL" clId="{10A42622-DA73-45AA-A167-AD1CD525F7E7}" dt="2023-07-30T19:55:30.696" v="61" actId="1076"/>
          <ac:picMkLst>
            <pc:docMk/>
            <pc:sldMk cId="1359801638" sldId="277"/>
            <ac:picMk id="3" creationId="{977FC6AE-F309-AE95-C41A-75F416895890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19:56:50.107" v="65" actId="1076"/>
        <pc:sldMkLst>
          <pc:docMk/>
          <pc:sldMk cId="3261144336" sldId="278"/>
        </pc:sldMkLst>
        <pc:picChg chg="add mod">
          <ac:chgData name="mehmet sait özdemir" userId="dce2c172-62e6-4d50-b888-93ec6715f647" providerId="ADAL" clId="{10A42622-DA73-45AA-A167-AD1CD525F7E7}" dt="2023-07-30T19:56:50.107" v="65" actId="1076"/>
          <ac:picMkLst>
            <pc:docMk/>
            <pc:sldMk cId="3261144336" sldId="278"/>
            <ac:picMk id="3" creationId="{4F12CFA3-93C1-627D-6F96-634545EAF6F9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20:12:17.470" v="68" actId="1076"/>
        <pc:sldMkLst>
          <pc:docMk/>
          <pc:sldMk cId="2079954345" sldId="279"/>
        </pc:sldMkLst>
        <pc:picChg chg="add mod">
          <ac:chgData name="mehmet sait özdemir" userId="dce2c172-62e6-4d50-b888-93ec6715f647" providerId="ADAL" clId="{10A42622-DA73-45AA-A167-AD1CD525F7E7}" dt="2023-07-30T20:12:17.470" v="68" actId="1076"/>
          <ac:picMkLst>
            <pc:docMk/>
            <pc:sldMk cId="2079954345" sldId="279"/>
            <ac:picMk id="3" creationId="{B77AA1E4-83DE-2973-0D34-F034629A130D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20:13:52.509" v="74" actId="1076"/>
        <pc:sldMkLst>
          <pc:docMk/>
          <pc:sldMk cId="496062718" sldId="280"/>
        </pc:sldMkLst>
        <pc:picChg chg="add mod">
          <ac:chgData name="mehmet sait özdemir" userId="dce2c172-62e6-4d50-b888-93ec6715f647" providerId="ADAL" clId="{10A42622-DA73-45AA-A167-AD1CD525F7E7}" dt="2023-07-30T20:13:52.509" v="74" actId="1076"/>
          <ac:picMkLst>
            <pc:docMk/>
            <pc:sldMk cId="496062718" sldId="280"/>
            <ac:picMk id="3" creationId="{06566DBD-B751-A0D5-4837-E08570EE8A63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20:13:36.632" v="71" actId="1076"/>
        <pc:sldMkLst>
          <pc:docMk/>
          <pc:sldMk cId="1775135393" sldId="281"/>
        </pc:sldMkLst>
        <pc:picChg chg="add mod">
          <ac:chgData name="mehmet sait özdemir" userId="dce2c172-62e6-4d50-b888-93ec6715f647" providerId="ADAL" clId="{10A42622-DA73-45AA-A167-AD1CD525F7E7}" dt="2023-07-30T20:13:36.632" v="71" actId="1076"/>
          <ac:picMkLst>
            <pc:docMk/>
            <pc:sldMk cId="1775135393" sldId="281"/>
            <ac:picMk id="3" creationId="{27332D75-93A0-A51D-3A17-2BD581879A09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20:49:44.850" v="78" actId="1076"/>
        <pc:sldMkLst>
          <pc:docMk/>
          <pc:sldMk cId="1248457267" sldId="282"/>
        </pc:sldMkLst>
        <pc:picChg chg="add mod">
          <ac:chgData name="mehmet sait özdemir" userId="dce2c172-62e6-4d50-b888-93ec6715f647" providerId="ADAL" clId="{10A42622-DA73-45AA-A167-AD1CD525F7E7}" dt="2023-07-30T20:49:44.850" v="78" actId="1076"/>
          <ac:picMkLst>
            <pc:docMk/>
            <pc:sldMk cId="1248457267" sldId="282"/>
            <ac:picMk id="3" creationId="{A645EA65-B532-FEAE-4666-76FBB56836F4}"/>
          </ac:picMkLst>
        </pc:picChg>
      </pc:sldChg>
      <pc:sldChg chg="addSp modSp mod">
        <pc:chgData name="mehmet sait özdemir" userId="dce2c172-62e6-4d50-b888-93ec6715f647" providerId="ADAL" clId="{10A42622-DA73-45AA-A167-AD1CD525F7E7}" dt="2023-07-30T20:50:06.855" v="81" actId="1076"/>
        <pc:sldMkLst>
          <pc:docMk/>
          <pc:sldMk cId="2062132110" sldId="283"/>
        </pc:sldMkLst>
        <pc:picChg chg="add mod">
          <ac:chgData name="mehmet sait özdemir" userId="dce2c172-62e6-4d50-b888-93ec6715f647" providerId="ADAL" clId="{10A42622-DA73-45AA-A167-AD1CD525F7E7}" dt="2023-07-30T20:50:06.855" v="81" actId="1076"/>
          <ac:picMkLst>
            <pc:docMk/>
            <pc:sldMk cId="2062132110" sldId="283"/>
            <ac:picMk id="3" creationId="{B76841A7-F30E-867C-359A-915479884BBF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65512869" sldId="28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084388845" sldId="28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10582900" sldId="28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130667371" sldId="28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788907020" sldId="28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026342079" sldId="28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09512750" sldId="29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714807482" sldId="29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6805008" sldId="29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420180215" sldId="29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775861338" sldId="29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830642566" sldId="29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643167020" sldId="29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18585282" sldId="297"/>
        </pc:sldMkLst>
      </pc:sldChg>
      <pc:sldChg chg="addSp delSp modSp add mod">
        <pc:chgData name="mehmet sait özdemir" userId="dce2c172-62e6-4d50-b888-93ec6715f647" providerId="ADAL" clId="{10A42622-DA73-45AA-A167-AD1CD525F7E7}" dt="2023-07-30T21:34:41.173" v="89" actId="1076"/>
        <pc:sldMkLst>
          <pc:docMk/>
          <pc:sldMk cId="1295309895" sldId="297"/>
        </pc:sldMkLst>
        <pc:picChg chg="del">
          <ac:chgData name="mehmet sait özdemir" userId="dce2c172-62e6-4d50-b888-93ec6715f647" providerId="ADAL" clId="{10A42622-DA73-45AA-A167-AD1CD525F7E7}" dt="2023-07-30T21:34:21.017" v="86" actId="478"/>
          <ac:picMkLst>
            <pc:docMk/>
            <pc:sldMk cId="1295309895" sldId="297"/>
            <ac:picMk id="3" creationId="{B7ACF2CB-832A-09FF-339D-0A41E737CF43}"/>
          </ac:picMkLst>
        </pc:picChg>
        <pc:picChg chg="add mod">
          <ac:chgData name="mehmet sait özdemir" userId="dce2c172-62e6-4d50-b888-93ec6715f647" providerId="ADAL" clId="{10A42622-DA73-45AA-A167-AD1CD525F7E7}" dt="2023-07-30T21:34:41.173" v="89" actId="1076"/>
          <ac:picMkLst>
            <pc:docMk/>
            <pc:sldMk cId="1295309895" sldId="297"/>
            <ac:picMk id="4" creationId="{21D29A0E-B8B1-F98B-23A1-DD7F100C1ACC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98777100" sldId="298"/>
        </pc:sldMkLst>
      </pc:sldChg>
      <pc:sldChg chg="delSp modSp add mod">
        <pc:chgData name="mehmet sait özdemir" userId="dce2c172-62e6-4d50-b888-93ec6715f647" providerId="ADAL" clId="{10A42622-DA73-45AA-A167-AD1CD525F7E7}" dt="2023-07-30T21:34:44.914" v="92" actId="478"/>
        <pc:sldMkLst>
          <pc:docMk/>
          <pc:sldMk cId="3852747764" sldId="298"/>
        </pc:sldMkLst>
        <pc:picChg chg="del mod">
          <ac:chgData name="mehmet sait özdemir" userId="dce2c172-62e6-4d50-b888-93ec6715f647" providerId="ADAL" clId="{10A42622-DA73-45AA-A167-AD1CD525F7E7}" dt="2023-07-30T21:34:44.914" v="92" actId="478"/>
          <ac:picMkLst>
            <pc:docMk/>
            <pc:sldMk cId="3852747764" sldId="298"/>
            <ac:picMk id="4" creationId="{21D29A0E-B8B1-F98B-23A1-DD7F100C1ACC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479112342" sldId="29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574653440" sldId="30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923128418" sldId="30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645575907" sldId="30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027767340" sldId="30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1063847" sldId="30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699421732" sldId="30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050623810" sldId="30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326345095" sldId="30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841443042" sldId="30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4175129994" sldId="30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414953352" sldId="31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844314639" sldId="31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77951115" sldId="31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4252629879" sldId="31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675451995" sldId="31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309829490" sldId="315"/>
        </pc:sldMkLst>
      </pc:sldChg>
      <pc:sldChg chg="del">
        <pc:chgData name="mehmet sait özdemir" userId="dce2c172-62e6-4d50-b888-93ec6715f647" providerId="ADAL" clId="{10A42622-DA73-45AA-A167-AD1CD525F7E7}" dt="2023-07-30T21:53:45.493" v="96" actId="47"/>
        <pc:sldMkLst>
          <pc:docMk/>
          <pc:sldMk cId="3073027323" sldId="31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72368240" sldId="31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093798065" sldId="31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626347481" sldId="31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851765296" sldId="31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535537209" sldId="32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693540863" sldId="32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625912493" sldId="322"/>
        </pc:sldMkLst>
      </pc:sldChg>
      <pc:sldChg chg="addSp delSp modSp add mod">
        <pc:chgData name="mehmet sait özdemir" userId="dce2c172-62e6-4d50-b888-93ec6715f647" providerId="ADAL" clId="{10A42622-DA73-45AA-A167-AD1CD525F7E7}" dt="2023-07-30T22:01:11.212" v="103" actId="1076"/>
        <pc:sldMkLst>
          <pc:docMk/>
          <pc:sldMk cId="2923041742" sldId="322"/>
        </pc:sldMkLst>
        <pc:picChg chg="del">
          <ac:chgData name="mehmet sait özdemir" userId="dce2c172-62e6-4d50-b888-93ec6715f647" providerId="ADAL" clId="{10A42622-DA73-45AA-A167-AD1CD525F7E7}" dt="2023-07-30T22:01:00.731" v="99" actId="478"/>
          <ac:picMkLst>
            <pc:docMk/>
            <pc:sldMk cId="2923041742" sldId="322"/>
            <ac:picMk id="3" creationId="{0E8708E6-74A9-1A6B-9619-D8691617637A}"/>
          </ac:picMkLst>
        </pc:picChg>
        <pc:picChg chg="add mod">
          <ac:chgData name="mehmet sait özdemir" userId="dce2c172-62e6-4d50-b888-93ec6715f647" providerId="ADAL" clId="{10A42622-DA73-45AA-A167-AD1CD525F7E7}" dt="2023-07-30T22:01:11.212" v="103" actId="1076"/>
          <ac:picMkLst>
            <pc:docMk/>
            <pc:sldMk cId="2923041742" sldId="322"/>
            <ac:picMk id="4" creationId="{C97AA6BF-ABA7-56F8-7468-0C4E7CC653A0}"/>
          </ac:picMkLst>
        </pc:picChg>
        <pc:picChg chg="del">
          <ac:chgData name="mehmet sait özdemir" userId="dce2c172-62e6-4d50-b888-93ec6715f647" providerId="ADAL" clId="{10A42622-DA73-45AA-A167-AD1CD525F7E7}" dt="2023-07-30T22:01:01.330" v="100" actId="478"/>
          <ac:picMkLst>
            <pc:docMk/>
            <pc:sldMk cId="2923041742" sldId="322"/>
            <ac:picMk id="5" creationId="{1F399AA8-9295-D40A-CCC8-0856F5E75B7D}"/>
          </ac:picMkLst>
        </pc:picChg>
      </pc:sldChg>
      <pc:sldChg chg="del">
        <pc:chgData name="mehmet sait özdemir" userId="dce2c172-62e6-4d50-b888-93ec6715f647" providerId="ADAL" clId="{10A42622-DA73-45AA-A167-AD1CD525F7E7}" dt="2023-07-30T22:00:32.199" v="97" actId="2696"/>
        <pc:sldMkLst>
          <pc:docMk/>
          <pc:sldMk cId="3361727416" sldId="32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523872423" sldId="32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337754195" sldId="32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275163184" sldId="325"/>
        </pc:sldMkLst>
      </pc:sldChg>
      <pc:sldChg chg="addSp delSp modSp mod">
        <pc:chgData name="mehmet sait özdemir" userId="dce2c172-62e6-4d50-b888-93ec6715f647" providerId="ADAL" clId="{10A42622-DA73-45AA-A167-AD1CD525F7E7}" dt="2023-07-30T22:06:42.682" v="107" actId="1076"/>
        <pc:sldMkLst>
          <pc:docMk/>
          <pc:sldMk cId="1513650842" sldId="326"/>
        </pc:sldMkLst>
        <pc:picChg chg="del">
          <ac:chgData name="mehmet sait özdemir" userId="dce2c172-62e6-4d50-b888-93ec6715f647" providerId="ADAL" clId="{10A42622-DA73-45AA-A167-AD1CD525F7E7}" dt="2023-07-30T22:06:31.104" v="104" actId="478"/>
          <ac:picMkLst>
            <pc:docMk/>
            <pc:sldMk cId="1513650842" sldId="326"/>
            <ac:picMk id="3" creationId="{85E72F45-1177-2296-CCA2-84BD6D0AA466}"/>
          </ac:picMkLst>
        </pc:picChg>
        <pc:picChg chg="add mod">
          <ac:chgData name="mehmet sait özdemir" userId="dce2c172-62e6-4d50-b888-93ec6715f647" providerId="ADAL" clId="{10A42622-DA73-45AA-A167-AD1CD525F7E7}" dt="2023-07-30T22:06:42.682" v="107" actId="1076"/>
          <ac:picMkLst>
            <pc:docMk/>
            <pc:sldMk cId="1513650842" sldId="326"/>
            <ac:picMk id="4" creationId="{FF883DAF-75A4-8F88-3013-B7638A807248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650663048" sldId="32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322036582" sldId="327"/>
        </pc:sldMkLst>
      </pc:sldChg>
      <pc:sldChg chg="addSp delSp modSp mod">
        <pc:chgData name="mehmet sait özdemir" userId="dce2c172-62e6-4d50-b888-93ec6715f647" providerId="ADAL" clId="{10A42622-DA73-45AA-A167-AD1CD525F7E7}" dt="2023-07-30T22:07:23.925" v="119" actId="1076"/>
        <pc:sldMkLst>
          <pc:docMk/>
          <pc:sldMk cId="71173514" sldId="328"/>
        </pc:sldMkLst>
        <pc:picChg chg="del">
          <ac:chgData name="mehmet sait özdemir" userId="dce2c172-62e6-4d50-b888-93ec6715f647" providerId="ADAL" clId="{10A42622-DA73-45AA-A167-AD1CD525F7E7}" dt="2023-07-30T22:06:47.363" v="108" actId="478"/>
          <ac:picMkLst>
            <pc:docMk/>
            <pc:sldMk cId="71173514" sldId="328"/>
            <ac:picMk id="3" creationId="{38D34960-17A6-EDE6-91A7-70755A9FACBB}"/>
          </ac:picMkLst>
        </pc:picChg>
        <pc:picChg chg="add mod">
          <ac:chgData name="mehmet sait özdemir" userId="dce2c172-62e6-4d50-b888-93ec6715f647" providerId="ADAL" clId="{10A42622-DA73-45AA-A167-AD1CD525F7E7}" dt="2023-07-30T22:07:23.925" v="119" actId="1076"/>
          <ac:picMkLst>
            <pc:docMk/>
            <pc:sldMk cId="71173514" sldId="328"/>
            <ac:picMk id="4" creationId="{37666C0F-9249-2EFE-E406-39D87479A83F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10053596" sldId="32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071724065" sldId="329"/>
        </pc:sldMkLst>
      </pc:sldChg>
      <pc:sldChg chg="addSp delSp modSp mod">
        <pc:chgData name="mehmet sait özdemir" userId="dce2c172-62e6-4d50-b888-93ec6715f647" providerId="ADAL" clId="{10A42622-DA73-45AA-A167-AD1CD525F7E7}" dt="2023-07-30T22:07:32.414" v="122" actId="1076"/>
        <pc:sldMkLst>
          <pc:docMk/>
          <pc:sldMk cId="2093132017" sldId="329"/>
        </pc:sldMkLst>
        <pc:picChg chg="del">
          <ac:chgData name="mehmet sait özdemir" userId="dce2c172-62e6-4d50-b888-93ec6715f647" providerId="ADAL" clId="{10A42622-DA73-45AA-A167-AD1CD525F7E7}" dt="2023-07-30T22:06:52.230" v="109" actId="478"/>
          <ac:picMkLst>
            <pc:docMk/>
            <pc:sldMk cId="2093132017" sldId="329"/>
            <ac:picMk id="3" creationId="{B83001F1-6A86-FB05-1536-FBC79EB83AF4}"/>
          </ac:picMkLst>
        </pc:picChg>
        <pc:picChg chg="add mod">
          <ac:chgData name="mehmet sait özdemir" userId="dce2c172-62e6-4d50-b888-93ec6715f647" providerId="ADAL" clId="{10A42622-DA73-45AA-A167-AD1CD525F7E7}" dt="2023-07-30T22:07:32.414" v="122" actId="1076"/>
          <ac:picMkLst>
            <pc:docMk/>
            <pc:sldMk cId="2093132017" sldId="329"/>
            <ac:picMk id="4" creationId="{7DA4E6E1-AD23-B0AF-EFC3-747F16C50897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588927916" sldId="33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314390540" sldId="33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756561273" sldId="33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50364394" sldId="333"/>
        </pc:sldMkLst>
      </pc:sldChg>
      <pc:sldChg chg="addSp delSp modSp mod">
        <pc:chgData name="mehmet sait özdemir" userId="dce2c172-62e6-4d50-b888-93ec6715f647" providerId="ADAL" clId="{10A42622-DA73-45AA-A167-AD1CD525F7E7}" dt="2023-07-30T22:07:49.567" v="125" actId="14100"/>
        <pc:sldMkLst>
          <pc:docMk/>
          <pc:sldMk cId="891939136" sldId="333"/>
        </pc:sldMkLst>
        <pc:picChg chg="del">
          <ac:chgData name="mehmet sait özdemir" userId="dce2c172-62e6-4d50-b888-93ec6715f647" providerId="ADAL" clId="{10A42622-DA73-45AA-A167-AD1CD525F7E7}" dt="2023-07-30T22:06:56.333" v="110" actId="478"/>
          <ac:picMkLst>
            <pc:docMk/>
            <pc:sldMk cId="891939136" sldId="333"/>
            <ac:picMk id="3" creationId="{68624F01-F2A6-5556-C689-A0F0DCDCE66E}"/>
          </ac:picMkLst>
        </pc:picChg>
        <pc:picChg chg="add mod">
          <ac:chgData name="mehmet sait özdemir" userId="dce2c172-62e6-4d50-b888-93ec6715f647" providerId="ADAL" clId="{10A42622-DA73-45AA-A167-AD1CD525F7E7}" dt="2023-07-30T22:07:49.567" v="125" actId="14100"/>
          <ac:picMkLst>
            <pc:docMk/>
            <pc:sldMk cId="891939136" sldId="333"/>
            <ac:picMk id="4" creationId="{B5BD148A-1FDA-10F0-8E42-BFA9D01FA02B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104576100" sldId="334"/>
        </pc:sldMkLst>
      </pc:sldChg>
      <pc:sldChg chg="addSp delSp modSp mod">
        <pc:chgData name="mehmet sait özdemir" userId="dce2c172-62e6-4d50-b888-93ec6715f647" providerId="ADAL" clId="{10A42622-DA73-45AA-A167-AD1CD525F7E7}" dt="2023-07-30T22:07:58.770" v="128" actId="1076"/>
        <pc:sldMkLst>
          <pc:docMk/>
          <pc:sldMk cId="4164103919" sldId="334"/>
        </pc:sldMkLst>
        <pc:picChg chg="del">
          <ac:chgData name="mehmet sait özdemir" userId="dce2c172-62e6-4d50-b888-93ec6715f647" providerId="ADAL" clId="{10A42622-DA73-45AA-A167-AD1CD525F7E7}" dt="2023-07-30T22:06:57.878" v="111" actId="478"/>
          <ac:picMkLst>
            <pc:docMk/>
            <pc:sldMk cId="4164103919" sldId="334"/>
            <ac:picMk id="3" creationId="{82D3D977-F522-4499-0613-B0785A42D85D}"/>
          </ac:picMkLst>
        </pc:picChg>
        <pc:picChg chg="add mod">
          <ac:chgData name="mehmet sait özdemir" userId="dce2c172-62e6-4d50-b888-93ec6715f647" providerId="ADAL" clId="{10A42622-DA73-45AA-A167-AD1CD525F7E7}" dt="2023-07-30T22:07:58.770" v="128" actId="1076"/>
          <ac:picMkLst>
            <pc:docMk/>
            <pc:sldMk cId="4164103919" sldId="334"/>
            <ac:picMk id="4" creationId="{E0CCFEE6-5E90-7D8A-92C2-1A207E135E3B}"/>
          </ac:picMkLst>
        </pc:picChg>
      </pc:sldChg>
      <pc:sldChg chg="addSp delSp modSp mod">
        <pc:chgData name="mehmet sait özdemir" userId="dce2c172-62e6-4d50-b888-93ec6715f647" providerId="ADAL" clId="{10A42622-DA73-45AA-A167-AD1CD525F7E7}" dt="2023-07-30T22:08:08.611" v="131" actId="1076"/>
        <pc:sldMkLst>
          <pc:docMk/>
          <pc:sldMk cId="2495217302" sldId="335"/>
        </pc:sldMkLst>
        <pc:picChg chg="del">
          <ac:chgData name="mehmet sait özdemir" userId="dce2c172-62e6-4d50-b888-93ec6715f647" providerId="ADAL" clId="{10A42622-DA73-45AA-A167-AD1CD525F7E7}" dt="2023-07-30T22:07:01.339" v="112" actId="478"/>
          <ac:picMkLst>
            <pc:docMk/>
            <pc:sldMk cId="2495217302" sldId="335"/>
            <ac:picMk id="3" creationId="{91DFB346-2281-D1D6-152B-3B596F8C8E24}"/>
          </ac:picMkLst>
        </pc:picChg>
        <pc:picChg chg="add mod">
          <ac:chgData name="mehmet sait özdemir" userId="dce2c172-62e6-4d50-b888-93ec6715f647" providerId="ADAL" clId="{10A42622-DA73-45AA-A167-AD1CD525F7E7}" dt="2023-07-30T22:08:08.611" v="131" actId="1076"/>
          <ac:picMkLst>
            <pc:docMk/>
            <pc:sldMk cId="2495217302" sldId="335"/>
            <ac:picMk id="4" creationId="{2F2FED97-67A6-D70F-33E0-5D54EC70761D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740848641" sldId="335"/>
        </pc:sldMkLst>
      </pc:sldChg>
      <pc:sldChg chg="addSp delSp modSp mod">
        <pc:chgData name="mehmet sait özdemir" userId="dce2c172-62e6-4d50-b888-93ec6715f647" providerId="ADAL" clId="{10A42622-DA73-45AA-A167-AD1CD525F7E7}" dt="2023-07-30T22:08:26.986" v="136" actId="14100"/>
        <pc:sldMkLst>
          <pc:docMk/>
          <pc:sldMk cId="513194922" sldId="336"/>
        </pc:sldMkLst>
        <pc:picChg chg="del">
          <ac:chgData name="mehmet sait özdemir" userId="dce2c172-62e6-4d50-b888-93ec6715f647" providerId="ADAL" clId="{10A42622-DA73-45AA-A167-AD1CD525F7E7}" dt="2023-07-30T22:07:02.628" v="113" actId="478"/>
          <ac:picMkLst>
            <pc:docMk/>
            <pc:sldMk cId="513194922" sldId="336"/>
            <ac:picMk id="3" creationId="{88ED709F-91C4-8FC7-5B21-E90AC05BBD00}"/>
          </ac:picMkLst>
        </pc:picChg>
        <pc:picChg chg="add mod">
          <ac:chgData name="mehmet sait özdemir" userId="dce2c172-62e6-4d50-b888-93ec6715f647" providerId="ADAL" clId="{10A42622-DA73-45AA-A167-AD1CD525F7E7}" dt="2023-07-30T22:08:26.986" v="136" actId="14100"/>
          <ac:picMkLst>
            <pc:docMk/>
            <pc:sldMk cId="513194922" sldId="336"/>
            <ac:picMk id="4" creationId="{FBD65CE9-8727-9613-2944-9B46B087A746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192824181" sldId="33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775675824" sldId="33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64762301" sldId="338"/>
        </pc:sldMkLst>
      </pc:sldChg>
      <pc:sldChg chg="addSp delSp mod">
        <pc:chgData name="mehmet sait özdemir" userId="dce2c172-62e6-4d50-b888-93ec6715f647" providerId="ADAL" clId="{10A42622-DA73-45AA-A167-AD1CD525F7E7}" dt="2023-07-30T22:07:05.016" v="115" actId="478"/>
        <pc:sldMkLst>
          <pc:docMk/>
          <pc:sldMk cId="1745414411" sldId="338"/>
        </pc:sldMkLst>
        <pc:picChg chg="add del">
          <ac:chgData name="mehmet sait özdemir" userId="dce2c172-62e6-4d50-b888-93ec6715f647" providerId="ADAL" clId="{10A42622-DA73-45AA-A167-AD1CD525F7E7}" dt="2023-07-30T22:07:05.016" v="115" actId="478"/>
          <ac:picMkLst>
            <pc:docMk/>
            <pc:sldMk cId="1745414411" sldId="338"/>
            <ac:picMk id="3" creationId="{F7697386-004E-57F0-3364-D14EB03FB408}"/>
          </ac:picMkLst>
        </pc:picChg>
      </pc:sldChg>
      <pc:sldChg chg="addSp modSp add mod">
        <pc:chgData name="mehmet sait özdemir" userId="dce2c172-62e6-4d50-b888-93ec6715f647" providerId="ADAL" clId="{10A42622-DA73-45AA-A167-AD1CD525F7E7}" dt="2023-07-30T22:08:43.117" v="140" actId="14100"/>
        <pc:sldMkLst>
          <pc:docMk/>
          <pc:sldMk cId="431587377" sldId="339"/>
        </pc:sldMkLst>
        <pc:picChg chg="add mod">
          <ac:chgData name="mehmet sait özdemir" userId="dce2c172-62e6-4d50-b888-93ec6715f647" providerId="ADAL" clId="{10A42622-DA73-45AA-A167-AD1CD525F7E7}" dt="2023-07-30T22:08:43.117" v="140" actId="14100"/>
          <ac:picMkLst>
            <pc:docMk/>
            <pc:sldMk cId="431587377" sldId="339"/>
            <ac:picMk id="3" creationId="{2075EBA2-1050-6B33-153E-72CF190DF064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4001567962" sldId="33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982372728" sldId="34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174106112" sldId="34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261009676" sldId="34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953265923" sldId="34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985221536" sldId="34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957150753" sldId="34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922529713" sldId="34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935737011" sldId="34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130527274" sldId="34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816396086" sldId="34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983971803" sldId="35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322874057" sldId="35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687921465" sldId="35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522324488" sldId="35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117280775" sldId="35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847144291" sldId="35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677029196" sldId="35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4138898969" sldId="35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741241646" sldId="35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598194165" sldId="35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116689963" sldId="36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691839047" sldId="36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31012925" sldId="36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545376501" sldId="36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24416499" sldId="36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56826025" sldId="36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056517804" sldId="36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416947941" sldId="36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4164206407" sldId="36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511804896" sldId="36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763864795" sldId="370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028407523" sldId="371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606221674" sldId="37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732921563" sldId="37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301981062" sldId="374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456092354" sldId="375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401270546" sldId="376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721315609" sldId="377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659104249" sldId="378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393891550" sldId="379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83800585" sldId="380"/>
        </pc:sldMkLst>
      </pc:sldChg>
      <pc:sldChg chg="addSp delSp modSp del mod">
        <pc:chgData name="mehmet sait özdemir" userId="dce2c172-62e6-4d50-b888-93ec6715f647" providerId="ADAL" clId="{10A42622-DA73-45AA-A167-AD1CD525F7E7}" dt="2023-07-30T21:26:54.182" v="82" actId="47"/>
        <pc:sldMkLst>
          <pc:docMk/>
          <pc:sldMk cId="885404587" sldId="381"/>
        </pc:sldMkLst>
        <pc:picChg chg="add del mod">
          <ac:chgData name="mehmet sait özdemir" userId="dce2c172-62e6-4d50-b888-93ec6715f647" providerId="ADAL" clId="{10A42622-DA73-45AA-A167-AD1CD525F7E7}" dt="2023-07-30T18:34:30.440" v="2" actId="478"/>
          <ac:picMkLst>
            <pc:docMk/>
            <pc:sldMk cId="885404587" sldId="381"/>
            <ac:picMk id="3" creationId="{FC9FE954-677E-A749-5052-F0888029CF67}"/>
          </ac:picMkLst>
        </pc:picChg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2461148527" sldId="382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1906294227" sldId="383"/>
        </pc:sldMkLst>
      </pc:sldChg>
      <pc:sldChg chg="del">
        <pc:chgData name="mehmet sait özdemir" userId="dce2c172-62e6-4d50-b888-93ec6715f647" providerId="ADAL" clId="{10A42622-DA73-45AA-A167-AD1CD525F7E7}" dt="2023-07-30T21:26:54.182" v="82" actId="47"/>
        <pc:sldMkLst>
          <pc:docMk/>
          <pc:sldMk cId="30652507" sldId="3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87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1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77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8608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419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1554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2623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4209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77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5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98033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0365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6556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9930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07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45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137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2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0669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225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94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1359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1796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346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536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0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98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2458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5758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07023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407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29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15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189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27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470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222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27144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957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7940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78943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9649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434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425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74697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3744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004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6436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218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138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6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665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4251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45790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46483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244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48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6944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7208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249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6330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491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886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83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79085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62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875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472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6143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843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287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700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7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558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8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30.07.2023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09966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KİMYASAL TÜRLER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ARASI ETKİLEŞİMLER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1- GÜÇLÜ 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AEF6FE-6193-F9D8-A7C1-4CA031C78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87" y="336087"/>
            <a:ext cx="6979414" cy="283033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ADAF7BB-8E56-7B11-CB55-9B1D2BF08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25" y="3193469"/>
            <a:ext cx="2939153" cy="33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2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860BE40-97C1-BD55-0566-A1B03960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6" y="381940"/>
            <a:ext cx="9896354" cy="3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283AD99-9375-37A2-7626-7C5FBEB64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7" y="352666"/>
            <a:ext cx="9212001" cy="43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ABF62B0-7BDE-EDC7-DFE7-7B65A2ACD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33" y="413863"/>
            <a:ext cx="5123357" cy="62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87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7ACF2CB-832A-09FF-339D-0A41E737C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98" y="187306"/>
            <a:ext cx="8377883" cy="64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7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D29A0E-B8B1-F98B-23A1-DD7F100C1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7" y="439838"/>
            <a:ext cx="6432446" cy="59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3852747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CC939DE-470E-2275-AA23-70D6C77FD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32" y="311121"/>
            <a:ext cx="6358534" cy="62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12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78D5541-22DF-57C8-3F07-EB0350ACB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28" y="271132"/>
            <a:ext cx="8960496" cy="57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650C8A5-2C9A-2767-99E4-4F10EAC1D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66" y="205028"/>
            <a:ext cx="6120536" cy="12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D4AD19-8559-15B0-4B5C-C8D6477A6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2" y="326433"/>
            <a:ext cx="4311252" cy="316433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76FBED6-FBF9-4C16-D86B-AF0FBDB7C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72" y="3490768"/>
            <a:ext cx="6912739" cy="30009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C7B1496-C237-9DD4-6939-51E83ABCE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128" y="510806"/>
            <a:ext cx="4686300" cy="27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1B90B76-B7E1-D55C-4E97-CF1730FE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3" y="523976"/>
            <a:ext cx="8574872" cy="60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5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209DEC-68AF-1EFD-9B46-B5C50634B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23" y="328612"/>
            <a:ext cx="940117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60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301EAE-EEB7-0BEE-C3A6-E50E75855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14" y="311753"/>
            <a:ext cx="8864384" cy="620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1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C18D761-822B-60A1-C238-8B9288EAF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91" y="373767"/>
            <a:ext cx="7899281" cy="61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4177F1-EDEC-CEF2-19FF-738127CBD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07" y="284208"/>
            <a:ext cx="6288087" cy="634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18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4A545AF-3F6D-DD4D-8A2E-9582F3223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1" y="345885"/>
            <a:ext cx="9583838" cy="424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6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3CD2F2-2011-2558-9CD0-137B21AC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9" y="3047254"/>
            <a:ext cx="5355100" cy="352282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4D39BE4-7743-D403-C239-CB7BB6DAD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11" y="287920"/>
            <a:ext cx="8449519" cy="28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C52D51-8852-E7C3-D769-EC4BAD77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14" y="332907"/>
            <a:ext cx="5585401" cy="61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89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5C3F78C-DBCD-92E6-1E9A-998F4AE17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36" y="976856"/>
            <a:ext cx="95821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2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2943BA-78F0-4BED-B2EE-18744E13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51" y="343610"/>
            <a:ext cx="5720749" cy="62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0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96DEF1-A8F2-8B3F-ECFB-AF74DA7C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92" y="313470"/>
            <a:ext cx="5902839" cy="62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2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FA7530-4E13-00B2-5CE3-D227DFE90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36" y="635430"/>
            <a:ext cx="7528670" cy="558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30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4002B8A-E3F1-2534-DB87-E9CFE582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56" y="356839"/>
            <a:ext cx="9690750" cy="54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1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346D91F-D711-5ECD-13AD-329B03CC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1" y="277793"/>
            <a:ext cx="8089358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21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132F492-BF76-6F80-C900-17E34A1D1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78" y="231493"/>
            <a:ext cx="8286842" cy="55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94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85E3226-E678-B4EC-6D1E-CE76FE5E1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36" y="248864"/>
            <a:ext cx="7350106" cy="14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88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1AADB7-CF31-2176-30FF-2F677216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63" y="340548"/>
            <a:ext cx="6393204" cy="122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3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2F64C50-7CA2-EE6B-3115-4D53C6382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79" y="457200"/>
            <a:ext cx="772903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80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EA6DDE-0EDC-EE18-16F1-2C84DC5A3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14" y="319735"/>
            <a:ext cx="8107602" cy="62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0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EF42010-38DA-9F9D-9B88-4AC115080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74" y="442424"/>
            <a:ext cx="6506571" cy="61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1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CEEFCA6-F519-6C60-4691-3456D41E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5" y="388790"/>
            <a:ext cx="5144944" cy="6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FC6CBC8-3FB1-C7A4-C64C-E495EF27A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87" y="399882"/>
            <a:ext cx="7794463" cy="39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0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D71333E-B966-5E55-9EBD-03DA07482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07" y="574168"/>
            <a:ext cx="6983666" cy="59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87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793BC31-3200-4158-F12F-A7DAEAF9E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14" y="1065701"/>
            <a:ext cx="5403677" cy="539876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F129272-978A-24B1-5E4C-2EC7F1CC8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97" y="393539"/>
            <a:ext cx="2761082" cy="51614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50FB65F-4631-447F-FFA6-78897DBA3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2515"/>
            <a:ext cx="4073499" cy="177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CC209D-A034-9498-232B-A4613252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23" y="533379"/>
            <a:ext cx="6706281" cy="579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4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03A1F8-4CCE-F6A0-5596-1ECC2D5D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26" y="379815"/>
            <a:ext cx="8711578" cy="2010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8B5475D-F004-D713-24DC-E167B709E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40" y="2008597"/>
            <a:ext cx="7342773" cy="38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12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793EB5-E341-24CB-54BD-E77E88F1E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22" y="311943"/>
            <a:ext cx="7431912" cy="51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7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04F3E3-F6EF-F496-C433-15E66B528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89" y="561975"/>
            <a:ext cx="98298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70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EF51400-6910-C039-4F51-8186CA8A0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16" y="275019"/>
            <a:ext cx="8542076" cy="54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09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3586950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77FC6AE-F309-AE95-C41A-75F416895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3" y="225652"/>
            <a:ext cx="7825093" cy="64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1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F12CFA3-93C1-627D-6F96-634545EAF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92" y="875272"/>
            <a:ext cx="9791808" cy="510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4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61F5F25-CA08-1D20-023D-382643605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8" y="225885"/>
            <a:ext cx="5004965" cy="57383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97F815C-794B-AEB5-E657-75D7AF46B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653" y="399937"/>
            <a:ext cx="4769942" cy="36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03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77AA1E4-83DE-2973-0D34-F034629A1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55" y="356016"/>
            <a:ext cx="7736183" cy="61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54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6566DBD-B751-A0D5-4837-E08570EE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87" y="481386"/>
            <a:ext cx="6364183" cy="60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2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7332D75-93A0-A51D-3A17-2BD581879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7" y="524279"/>
            <a:ext cx="8730389" cy="58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35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06EB187-C37D-1EBC-5B9F-DEB2FE7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8" y="343160"/>
            <a:ext cx="9641711" cy="39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59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0343F6-1A8E-897A-8223-82069FD65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37" y="312517"/>
            <a:ext cx="8048496" cy="57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07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31E2C0-9399-ACC7-010F-C45F08777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3" y="300941"/>
            <a:ext cx="5104431" cy="625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8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407C5B9-607B-7223-4D42-2CF4BDB8F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6" y="546181"/>
            <a:ext cx="3276263" cy="59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8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E8708E6-74A9-1A6B-9619-D86916176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51" y="406471"/>
            <a:ext cx="4512920" cy="60450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F399AA8-9295-D40A-CCC8-0856F5E75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746" y="187557"/>
            <a:ext cx="4283543" cy="62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07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7AA6BF-ABA7-56F8-7468-0C4E7CC6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18" y="513646"/>
            <a:ext cx="5657519" cy="58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417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45EA65-B532-FEAE-4666-76FBB568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89" y="665717"/>
            <a:ext cx="9971155" cy="55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5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2CBE72F2-6270-0B51-DD84-81C28E5DB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22" y="471487"/>
            <a:ext cx="947737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11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76841A7-F30E-867C-359A-91547988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83" y="369593"/>
            <a:ext cx="5805437" cy="611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321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D36783-216F-76BE-A6C3-9600EF0E8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48" y="459371"/>
            <a:ext cx="6044866" cy="6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0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2059E9-939D-39A9-F165-36038889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6" y="355801"/>
            <a:ext cx="9026203" cy="52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816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510066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F883DAF-75A4-8F88-3013-B7638A80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89" y="259213"/>
            <a:ext cx="4571600" cy="63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50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B444CC9-F46A-0269-182E-0FFF7E520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06" y="313119"/>
            <a:ext cx="8556414" cy="54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8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7666C0F-9249-2EFE-E406-39D87479A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93" y="683359"/>
            <a:ext cx="10051935" cy="569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5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DA4E6E1-AD23-B0AF-EFC3-747F16C50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52" y="312492"/>
            <a:ext cx="7341411" cy="623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2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09010F-97DB-5903-5149-77B7EA68B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57" y="381964"/>
            <a:ext cx="7826361" cy="60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32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62CAE2-86E5-3203-A077-23ECE504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22" y="296572"/>
            <a:ext cx="7989425" cy="47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9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FD9F51F-E183-D9C7-8CF6-C38E075ED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0" y="309562"/>
            <a:ext cx="95535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721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FE23C3-9B3B-218D-6A04-A2A076DE4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68" y="243069"/>
            <a:ext cx="8511072" cy="54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93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5BD148A-1FDA-10F0-8E42-BFA9D01FA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" y="289564"/>
            <a:ext cx="9894401" cy="4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91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0CCFEE6-5E90-7D8A-92C2-1A207E135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30" y="402099"/>
            <a:ext cx="9820696" cy="573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039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2FED97-67A6-D70F-33E0-5D54EC707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89" y="362698"/>
            <a:ext cx="9779748" cy="61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173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BD65CE9-8727-9613-2944-9B46B087A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96" y="364745"/>
            <a:ext cx="5136255" cy="61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4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75EBA2-1050-6B33-153E-72CF190DF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69" y="393540"/>
            <a:ext cx="6546418" cy="60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73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697386-004E-57F0-3364-D14EB03FB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90" y="382061"/>
            <a:ext cx="6175931" cy="60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14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0094823-957B-5C64-245A-FF87D3CAA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05" y="373283"/>
            <a:ext cx="6920570" cy="611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7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GÜÇLÜ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C71608A-1A8F-C664-5916-815C64ED9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25" y="325281"/>
            <a:ext cx="8802878" cy="61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5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GÜÇLÜ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65EEB9-5885-DFF6-FC22-D26EDAAA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9" y="301813"/>
            <a:ext cx="5978523" cy="625437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653CDCE-0082-EA7C-C6E4-2B237155B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886" y="220790"/>
            <a:ext cx="4096682" cy="17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404</Words>
  <Application>Microsoft Office PowerPoint</Application>
  <PresentationFormat>Geniş ekran</PresentationFormat>
  <Paragraphs>389</Paragraphs>
  <Slides>77</Slides>
  <Notes>77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5</cp:revision>
  <dcterms:created xsi:type="dcterms:W3CDTF">2023-06-24T14:28:55Z</dcterms:created>
  <dcterms:modified xsi:type="dcterms:W3CDTF">2023-07-30T22:08:51Z</dcterms:modified>
</cp:coreProperties>
</file>