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36" r:id="rId3"/>
    <p:sldId id="419" r:id="rId4"/>
    <p:sldId id="418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İRİŞ" id="{B351D188-69D8-47AB-B31B-FFECCCA2CBCB}">
          <p14:sldIdLst>
            <p14:sldId id="257"/>
            <p14:sldId id="336"/>
            <p14:sldId id="419"/>
          </p14:sldIdLst>
        </p14:section>
        <p14:section name="SORULAR" id="{3217F1DC-B47F-498A-A778-FE267CA3E485}">
          <p14:sldIdLst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3DDE3-C9D1-4B6E-AE79-95B311A1A61A}" v="9" dt="2023-08-24T10:32:11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0393DDE3-C9D1-4B6E-AE79-95B311A1A61A}"/>
    <pc:docChg chg="undo custSel addSld delSld modSld addSection modSection">
      <pc:chgData name="mehmet sait özdemir" userId="dce2c172-62e6-4d50-b888-93ec6715f647" providerId="ADAL" clId="{0393DDE3-C9D1-4B6E-AE79-95B311A1A61A}" dt="2023-08-24T10:37:48.907" v="180" actId="478"/>
      <pc:docMkLst>
        <pc:docMk/>
      </pc:docMkLst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167303575" sldId="335"/>
        </pc:sldMkLst>
      </pc:sldChg>
      <pc:sldChg chg="addSp delSp modSp mod">
        <pc:chgData name="mehmet sait özdemir" userId="dce2c172-62e6-4d50-b888-93ec6715f647" providerId="ADAL" clId="{0393DDE3-C9D1-4B6E-AE79-95B311A1A61A}" dt="2023-08-24T10:37:48.907" v="180" actId="478"/>
        <pc:sldMkLst>
          <pc:docMk/>
          <pc:sldMk cId="3709536856" sldId="336"/>
        </pc:sldMkLst>
        <pc:spChg chg="add del mod">
          <ac:chgData name="mehmet sait özdemir" userId="dce2c172-62e6-4d50-b888-93ec6715f647" providerId="ADAL" clId="{0393DDE3-C9D1-4B6E-AE79-95B311A1A61A}" dt="2023-08-24T10:37:48.907" v="180" actId="478"/>
          <ac:spMkLst>
            <pc:docMk/>
            <pc:sldMk cId="3709536856" sldId="336"/>
            <ac:spMk id="4" creationId="{65E1D1A8-36F2-8ACF-9D63-EEE686C92ACC}"/>
          </ac:spMkLst>
        </pc:spChg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278120968" sldId="33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587730940" sldId="33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170539297" sldId="33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478822714" sldId="34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20418401" sldId="34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759048690" sldId="34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521648667" sldId="34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572561701" sldId="34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414236640" sldId="34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520057285" sldId="34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193512580" sldId="34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87669058" sldId="34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574330467" sldId="34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734309542" sldId="35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238631751" sldId="35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273249651" sldId="35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479210558" sldId="35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214568725" sldId="35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932222818" sldId="35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953847795" sldId="35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221216658" sldId="35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092988551" sldId="35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750721760" sldId="35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21469797" sldId="36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279782261" sldId="36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534803451" sldId="36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817064478" sldId="36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11775778" sldId="36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229225417" sldId="36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699039281" sldId="36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409978238" sldId="36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24857852" sldId="36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015955370" sldId="36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572900997" sldId="37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196859175" sldId="37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275141936" sldId="37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285935540" sldId="37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46445699" sldId="37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567034780" sldId="37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914329234" sldId="37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789471988" sldId="37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172738576" sldId="37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741816918" sldId="37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493635138" sldId="38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023039143" sldId="38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590971068" sldId="38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771989481" sldId="38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702346708" sldId="38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715775401" sldId="38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705383648" sldId="38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691592789" sldId="38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947694207" sldId="38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87005356" sldId="38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572201683" sldId="39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319324105" sldId="39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38523304" sldId="39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915749097" sldId="39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83515393" sldId="39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234539764" sldId="39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283692" sldId="39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827016768" sldId="39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506129324" sldId="39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198579240" sldId="39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531032333" sldId="40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035227038" sldId="40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543484131" sldId="40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726763487" sldId="40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107260503" sldId="40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760077497" sldId="40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027870652" sldId="40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14257377" sldId="407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782100485" sldId="408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135541605" sldId="409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73634320" sldId="410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4249261581" sldId="411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1607504416" sldId="412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308096405" sldId="413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668264813" sldId="414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923454103" sldId="415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2376849105" sldId="416"/>
        </pc:sldMkLst>
      </pc:sldChg>
      <pc:sldChg chg="del">
        <pc:chgData name="mehmet sait özdemir" userId="dce2c172-62e6-4d50-b888-93ec6715f647" providerId="ADAL" clId="{0393DDE3-C9D1-4B6E-AE79-95B311A1A61A}" dt="2023-08-23T22:17:03.408" v="21" actId="2696"/>
        <pc:sldMkLst>
          <pc:docMk/>
          <pc:sldMk cId="3928157825" sldId="417"/>
        </pc:sldMkLst>
      </pc:sldChg>
      <pc:sldChg chg="addSp delSp modSp mod">
        <pc:chgData name="mehmet sait özdemir" userId="dce2c172-62e6-4d50-b888-93ec6715f647" providerId="ADAL" clId="{0393DDE3-C9D1-4B6E-AE79-95B311A1A61A}" dt="2023-08-23T22:36:00.863" v="73" actId="1076"/>
        <pc:sldMkLst>
          <pc:docMk/>
          <pc:sldMk cId="2661079629" sldId="418"/>
        </pc:sldMkLst>
        <pc:spChg chg="del mod">
          <ac:chgData name="mehmet sait özdemir" userId="dce2c172-62e6-4d50-b888-93ec6715f647" providerId="ADAL" clId="{0393DDE3-C9D1-4B6E-AE79-95B311A1A61A}" dt="2023-08-23T22:21:55.905" v="40" actId="478"/>
          <ac:spMkLst>
            <pc:docMk/>
            <pc:sldMk cId="2661079629" sldId="418"/>
            <ac:spMk id="4" creationId="{A878C8F3-9540-6201-0739-028F8ADB2867}"/>
          </ac:spMkLst>
        </pc:spChg>
        <pc:spChg chg="add del mod">
          <ac:chgData name="mehmet sait özdemir" userId="dce2c172-62e6-4d50-b888-93ec6715f647" providerId="ADAL" clId="{0393DDE3-C9D1-4B6E-AE79-95B311A1A61A}" dt="2023-08-23T22:22:29.594" v="49" actId="478"/>
          <ac:spMkLst>
            <pc:docMk/>
            <pc:sldMk cId="2661079629" sldId="418"/>
            <ac:spMk id="5" creationId="{9759E814-9CB2-12DC-7E7D-29538ACF31E1}"/>
          </ac:spMkLst>
        </pc:spChg>
        <pc:spChg chg="del mod">
          <ac:chgData name="mehmet sait özdemir" userId="dce2c172-62e6-4d50-b888-93ec6715f647" providerId="ADAL" clId="{0393DDE3-C9D1-4B6E-AE79-95B311A1A61A}" dt="2023-08-23T22:29:45.483" v="62" actId="478"/>
          <ac:spMkLst>
            <pc:docMk/>
            <pc:sldMk cId="2661079629" sldId="418"/>
            <ac:spMk id="7" creationId="{22212637-D851-C2B0-5E18-A1C686EFEE38}"/>
          </ac:spMkLst>
        </pc:spChg>
        <pc:graphicFrameChg chg="add del">
          <ac:chgData name="mehmet sait özdemir" userId="dce2c172-62e6-4d50-b888-93ec6715f647" providerId="ADAL" clId="{0393DDE3-C9D1-4B6E-AE79-95B311A1A61A}" dt="2023-08-23T22:22:46.289" v="51" actId="478"/>
          <ac:graphicFrameMkLst>
            <pc:docMk/>
            <pc:sldMk cId="2661079629" sldId="418"/>
            <ac:graphicFrameMk id="6" creationId="{6F96D66A-A46D-E853-BF38-65DA4A583219}"/>
          </ac:graphicFrameMkLst>
        </pc:graphicFrameChg>
        <pc:picChg chg="add mod">
          <ac:chgData name="mehmet sait özdemir" userId="dce2c172-62e6-4d50-b888-93ec6715f647" providerId="ADAL" clId="{0393DDE3-C9D1-4B6E-AE79-95B311A1A61A}" dt="2023-08-23T22:36:00.863" v="73" actId="1076"/>
          <ac:picMkLst>
            <pc:docMk/>
            <pc:sldMk cId="2661079629" sldId="418"/>
            <ac:picMk id="9" creationId="{453A3F50-1E1B-A679-8D86-CA9B772462B4}"/>
          </ac:picMkLst>
        </pc:picChg>
        <pc:picChg chg="del">
          <ac:chgData name="mehmet sait özdemir" userId="dce2c172-62e6-4d50-b888-93ec6715f647" providerId="ADAL" clId="{0393DDE3-C9D1-4B6E-AE79-95B311A1A61A}" dt="2023-08-23T22:16:56.261" v="18" actId="478"/>
          <ac:picMkLst>
            <pc:docMk/>
            <pc:sldMk cId="2661079629" sldId="418"/>
            <ac:picMk id="19" creationId="{D37CF311-FD19-668A-1E60-921F8D2511B3}"/>
          </ac:picMkLst>
        </pc:picChg>
        <pc:picChg chg="del">
          <ac:chgData name="mehmet sait özdemir" userId="dce2c172-62e6-4d50-b888-93ec6715f647" providerId="ADAL" clId="{0393DDE3-C9D1-4B6E-AE79-95B311A1A61A}" dt="2023-08-23T22:16:56.809" v="19" actId="478"/>
          <ac:picMkLst>
            <pc:docMk/>
            <pc:sldMk cId="2661079629" sldId="418"/>
            <ac:picMk id="21" creationId="{67B0E3BE-9C70-E8D3-35DD-EEC1205780F2}"/>
          </ac:picMkLst>
        </pc:picChg>
        <pc:picChg chg="del">
          <ac:chgData name="mehmet sait özdemir" userId="dce2c172-62e6-4d50-b888-93ec6715f647" providerId="ADAL" clId="{0393DDE3-C9D1-4B6E-AE79-95B311A1A61A}" dt="2023-08-23T22:16:57.729" v="20" actId="478"/>
          <ac:picMkLst>
            <pc:docMk/>
            <pc:sldMk cId="2661079629" sldId="418"/>
            <ac:picMk id="23" creationId="{1650A8C8-EA1B-0924-0072-0FAEDD6B6A74}"/>
          </ac:picMkLst>
        </pc:picChg>
      </pc:sldChg>
      <pc:sldChg chg="modSp mod">
        <pc:chgData name="mehmet sait özdemir" userId="dce2c172-62e6-4d50-b888-93ec6715f647" providerId="ADAL" clId="{0393DDE3-C9D1-4B6E-AE79-95B311A1A61A}" dt="2023-08-23T22:16:51.456" v="17" actId="6549"/>
        <pc:sldMkLst>
          <pc:docMk/>
          <pc:sldMk cId="1164177365" sldId="419"/>
        </pc:sldMkLst>
        <pc:spChg chg="mod">
          <ac:chgData name="mehmet sait özdemir" userId="dce2c172-62e6-4d50-b888-93ec6715f647" providerId="ADAL" clId="{0393DDE3-C9D1-4B6E-AE79-95B311A1A61A}" dt="2023-08-23T22:16:51.456" v="17" actId="6549"/>
          <ac:spMkLst>
            <pc:docMk/>
            <pc:sldMk cId="1164177365" sldId="419"/>
            <ac:spMk id="7" creationId="{0B4BDEC6-60AA-3723-49CD-D59A6D19ECBC}"/>
          </ac:spMkLst>
        </pc:spChg>
        <pc:graphicFrameChg chg="mod">
          <ac:chgData name="mehmet sait özdemir" userId="dce2c172-62e6-4d50-b888-93ec6715f647" providerId="ADAL" clId="{0393DDE3-C9D1-4B6E-AE79-95B311A1A61A}" dt="2023-08-23T22:16:41.185" v="2" actId="1076"/>
          <ac:graphicFrameMkLst>
            <pc:docMk/>
            <pc:sldMk cId="1164177365" sldId="419"/>
            <ac:graphicFrameMk id="4" creationId="{ABAF2A26-1F76-75E2-46EF-005D2F2E13B6}"/>
          </ac:graphicFrameMkLst>
        </pc:graphicFrameChg>
        <pc:graphicFrameChg chg="mod">
          <ac:chgData name="mehmet sait özdemir" userId="dce2c172-62e6-4d50-b888-93ec6715f647" providerId="ADAL" clId="{0393DDE3-C9D1-4B6E-AE79-95B311A1A61A}" dt="2023-08-23T22:16:35.867" v="1" actId="1076"/>
          <ac:graphicFrameMkLst>
            <pc:docMk/>
            <pc:sldMk cId="1164177365" sldId="419"/>
            <ac:graphicFrameMk id="8" creationId="{89F632ED-3259-64B7-C7F0-427C920ADD28}"/>
          </ac:graphicFrameMkLst>
        </pc:graphicFrameChg>
      </pc:sldChg>
      <pc:sldChg chg="add del">
        <pc:chgData name="mehmet sait özdemir" userId="dce2c172-62e6-4d50-b888-93ec6715f647" providerId="ADAL" clId="{0393DDE3-C9D1-4B6E-AE79-95B311A1A61A}" dt="2023-08-23T22:22:24.685" v="48" actId="47"/>
        <pc:sldMkLst>
          <pc:docMk/>
          <pc:sldMk cId="482043784" sldId="420"/>
        </pc:sldMkLst>
      </pc:sldChg>
      <pc:sldChg chg="add del">
        <pc:chgData name="mehmet sait özdemir" userId="dce2c172-62e6-4d50-b888-93ec6715f647" providerId="ADAL" clId="{0393DDE3-C9D1-4B6E-AE79-95B311A1A61A}" dt="2023-08-23T22:21:15.514" v="39" actId="47"/>
        <pc:sldMkLst>
          <pc:docMk/>
          <pc:sldMk cId="680854757" sldId="420"/>
        </pc:sldMkLst>
      </pc:sldChg>
      <pc:sldChg chg="addSp modSp add mod">
        <pc:chgData name="mehmet sait özdemir" userId="dce2c172-62e6-4d50-b888-93ec6715f647" providerId="ADAL" clId="{0393DDE3-C9D1-4B6E-AE79-95B311A1A61A}" dt="2023-08-23T22:37:00.953" v="77" actId="14100"/>
        <pc:sldMkLst>
          <pc:docMk/>
          <pc:sldMk cId="1016150868" sldId="420"/>
        </pc:sldMkLst>
        <pc:picChg chg="add mod">
          <ac:chgData name="mehmet sait özdemir" userId="dce2c172-62e6-4d50-b888-93ec6715f647" providerId="ADAL" clId="{0393DDE3-C9D1-4B6E-AE79-95B311A1A61A}" dt="2023-08-23T22:37:00.953" v="77" actId="14100"/>
          <ac:picMkLst>
            <pc:docMk/>
            <pc:sldMk cId="1016150868" sldId="420"/>
            <ac:picMk id="5" creationId="{326020AB-EA74-EE07-905F-97B79FD681D7}"/>
          </ac:picMkLst>
        </pc:picChg>
      </pc:sldChg>
      <pc:sldChg chg="add del">
        <pc:chgData name="mehmet sait özdemir" userId="dce2c172-62e6-4d50-b888-93ec6715f647" providerId="ADAL" clId="{0393DDE3-C9D1-4B6E-AE79-95B311A1A61A}" dt="2023-08-23T22:21:09.068" v="35"/>
        <pc:sldMkLst>
          <pc:docMk/>
          <pc:sldMk cId="1579085022" sldId="420"/>
        </pc:sldMkLst>
      </pc:sldChg>
      <pc:sldChg chg="add del">
        <pc:chgData name="mehmet sait özdemir" userId="dce2c172-62e6-4d50-b888-93ec6715f647" providerId="ADAL" clId="{0393DDE3-C9D1-4B6E-AE79-95B311A1A61A}" dt="2023-08-23T22:20:28.294" v="24" actId="2696"/>
        <pc:sldMkLst>
          <pc:docMk/>
          <pc:sldMk cId="2184388954" sldId="420"/>
        </pc:sldMkLst>
      </pc:sldChg>
      <pc:sldChg chg="addSp modSp add mod">
        <pc:chgData name="mehmet sait özdemir" userId="dce2c172-62e6-4d50-b888-93ec6715f647" providerId="ADAL" clId="{0393DDE3-C9D1-4B6E-AE79-95B311A1A61A}" dt="2023-08-23T22:39:01.095" v="80" actId="1076"/>
        <pc:sldMkLst>
          <pc:docMk/>
          <pc:sldMk cId="1498587243" sldId="421"/>
        </pc:sldMkLst>
        <pc:picChg chg="add mod">
          <ac:chgData name="mehmet sait özdemir" userId="dce2c172-62e6-4d50-b888-93ec6715f647" providerId="ADAL" clId="{0393DDE3-C9D1-4B6E-AE79-95B311A1A61A}" dt="2023-08-23T22:39:01.095" v="80" actId="1076"/>
          <ac:picMkLst>
            <pc:docMk/>
            <pc:sldMk cId="1498587243" sldId="421"/>
            <ac:picMk id="5" creationId="{D3D98638-E818-8A5A-FF51-85CCA0869A7D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39:42.901" v="84" actId="14100"/>
        <pc:sldMkLst>
          <pc:docMk/>
          <pc:sldMk cId="1659869718" sldId="422"/>
        </pc:sldMkLst>
        <pc:picChg chg="add mod">
          <ac:chgData name="mehmet sait özdemir" userId="dce2c172-62e6-4d50-b888-93ec6715f647" providerId="ADAL" clId="{0393DDE3-C9D1-4B6E-AE79-95B311A1A61A}" dt="2023-08-23T22:39:42.901" v="84" actId="14100"/>
          <ac:picMkLst>
            <pc:docMk/>
            <pc:sldMk cId="1659869718" sldId="422"/>
            <ac:picMk id="5" creationId="{23729AB6-AD71-81DB-0CF4-904A2A80D1A6}"/>
          </ac:picMkLst>
        </pc:picChg>
      </pc:sldChg>
      <pc:sldChg chg="addSp modSp add mod">
        <pc:chgData name="mehmet sait özdemir" userId="dce2c172-62e6-4d50-b888-93ec6715f647" providerId="ADAL" clId="{0393DDE3-C9D1-4B6E-AE79-95B311A1A61A}" dt="2023-08-23T22:40:34.981" v="88" actId="14100"/>
        <pc:sldMkLst>
          <pc:docMk/>
          <pc:sldMk cId="3276741821" sldId="423"/>
        </pc:sldMkLst>
        <pc:picChg chg="add mod">
          <ac:chgData name="mehmet sait özdemir" userId="dce2c172-62e6-4d50-b888-93ec6715f647" providerId="ADAL" clId="{0393DDE3-C9D1-4B6E-AE79-95B311A1A61A}" dt="2023-08-23T22:40:34.981" v="88" actId="14100"/>
          <ac:picMkLst>
            <pc:docMk/>
            <pc:sldMk cId="3276741821" sldId="423"/>
            <ac:picMk id="5" creationId="{13999A8A-C688-9C3E-3487-8A63773979C8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41:34.088" v="92" actId="14100"/>
        <pc:sldMkLst>
          <pc:docMk/>
          <pc:sldMk cId="621842576" sldId="424"/>
        </pc:sldMkLst>
        <pc:picChg chg="add mod">
          <ac:chgData name="mehmet sait özdemir" userId="dce2c172-62e6-4d50-b888-93ec6715f647" providerId="ADAL" clId="{0393DDE3-C9D1-4B6E-AE79-95B311A1A61A}" dt="2023-08-23T22:41:34.088" v="92" actId="14100"/>
          <ac:picMkLst>
            <pc:docMk/>
            <pc:sldMk cId="621842576" sldId="424"/>
            <ac:picMk id="5" creationId="{F2213A45-CE8A-503E-44FA-3991779266C8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42:23.019" v="97" actId="14100"/>
        <pc:sldMkLst>
          <pc:docMk/>
          <pc:sldMk cId="3488314301" sldId="425"/>
        </pc:sldMkLst>
        <pc:picChg chg="add mod">
          <ac:chgData name="mehmet sait özdemir" userId="dce2c172-62e6-4d50-b888-93ec6715f647" providerId="ADAL" clId="{0393DDE3-C9D1-4B6E-AE79-95B311A1A61A}" dt="2023-08-23T22:42:23.019" v="97" actId="14100"/>
          <ac:picMkLst>
            <pc:docMk/>
            <pc:sldMk cId="3488314301" sldId="425"/>
            <ac:picMk id="5" creationId="{A60E9240-7C3C-7AC6-6572-6FB08C76B2A3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43:36.227" v="101" actId="1076"/>
        <pc:sldMkLst>
          <pc:docMk/>
          <pc:sldMk cId="2690609628" sldId="426"/>
        </pc:sldMkLst>
        <pc:picChg chg="add mod">
          <ac:chgData name="mehmet sait özdemir" userId="dce2c172-62e6-4d50-b888-93ec6715f647" providerId="ADAL" clId="{0393DDE3-C9D1-4B6E-AE79-95B311A1A61A}" dt="2023-08-23T22:43:36.227" v="101" actId="1076"/>
          <ac:picMkLst>
            <pc:docMk/>
            <pc:sldMk cId="2690609628" sldId="426"/>
            <ac:picMk id="5" creationId="{DFD567CA-1D6A-C516-5722-C8A23FB90CDD}"/>
          </ac:picMkLst>
        </pc:picChg>
      </pc:sldChg>
      <pc:sldChg chg="addSp modSp add mod">
        <pc:chgData name="mehmet sait özdemir" userId="dce2c172-62e6-4d50-b888-93ec6715f647" providerId="ADAL" clId="{0393DDE3-C9D1-4B6E-AE79-95B311A1A61A}" dt="2023-08-23T22:46:29.184" v="105" actId="1076"/>
        <pc:sldMkLst>
          <pc:docMk/>
          <pc:sldMk cId="1042951322" sldId="427"/>
        </pc:sldMkLst>
        <pc:picChg chg="add mod">
          <ac:chgData name="mehmet sait özdemir" userId="dce2c172-62e6-4d50-b888-93ec6715f647" providerId="ADAL" clId="{0393DDE3-C9D1-4B6E-AE79-95B311A1A61A}" dt="2023-08-23T22:46:29.184" v="105" actId="1076"/>
          <ac:picMkLst>
            <pc:docMk/>
            <pc:sldMk cId="1042951322" sldId="427"/>
            <ac:picMk id="5" creationId="{653385D3-E097-42A9-4AAE-90FEC8EAEEBD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46:40.262" v="108" actId="14100"/>
        <pc:sldMkLst>
          <pc:docMk/>
          <pc:sldMk cId="4124574587" sldId="428"/>
        </pc:sldMkLst>
        <pc:picChg chg="add mod">
          <ac:chgData name="mehmet sait özdemir" userId="dce2c172-62e6-4d50-b888-93ec6715f647" providerId="ADAL" clId="{0393DDE3-C9D1-4B6E-AE79-95B311A1A61A}" dt="2023-08-23T22:46:40.262" v="108" actId="14100"/>
          <ac:picMkLst>
            <pc:docMk/>
            <pc:sldMk cId="4124574587" sldId="428"/>
            <ac:picMk id="5" creationId="{B03AEA58-F44B-0124-83C0-3F72DEA49DF8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48:14.800" v="112" actId="1076"/>
        <pc:sldMkLst>
          <pc:docMk/>
          <pc:sldMk cId="1601370789" sldId="429"/>
        </pc:sldMkLst>
        <pc:picChg chg="add mod">
          <ac:chgData name="mehmet sait özdemir" userId="dce2c172-62e6-4d50-b888-93ec6715f647" providerId="ADAL" clId="{0393DDE3-C9D1-4B6E-AE79-95B311A1A61A}" dt="2023-08-23T22:48:14.800" v="112" actId="1076"/>
          <ac:picMkLst>
            <pc:docMk/>
            <pc:sldMk cId="1601370789" sldId="429"/>
            <ac:picMk id="5" creationId="{6D435165-B938-7B04-1063-FBA53435A34A}"/>
          </ac:picMkLst>
        </pc:picChg>
      </pc:sldChg>
      <pc:sldChg chg="addSp delSp modSp add mod replId">
        <pc:chgData name="mehmet sait özdemir" userId="dce2c172-62e6-4d50-b888-93ec6715f647" providerId="ADAL" clId="{0393DDE3-C9D1-4B6E-AE79-95B311A1A61A}" dt="2023-08-23T22:51:06.642" v="121" actId="14100"/>
        <pc:sldMkLst>
          <pc:docMk/>
          <pc:sldMk cId="1007027959" sldId="430"/>
        </pc:sldMkLst>
        <pc:picChg chg="add del mod">
          <ac:chgData name="mehmet sait özdemir" userId="dce2c172-62e6-4d50-b888-93ec6715f647" providerId="ADAL" clId="{0393DDE3-C9D1-4B6E-AE79-95B311A1A61A}" dt="2023-08-23T22:50:58.449" v="117" actId="478"/>
          <ac:picMkLst>
            <pc:docMk/>
            <pc:sldMk cId="1007027959" sldId="430"/>
            <ac:picMk id="5" creationId="{CB01306E-51F8-E65F-81D6-91599A004A5F}"/>
          </ac:picMkLst>
        </pc:picChg>
        <pc:picChg chg="add mod">
          <ac:chgData name="mehmet sait özdemir" userId="dce2c172-62e6-4d50-b888-93ec6715f647" providerId="ADAL" clId="{0393DDE3-C9D1-4B6E-AE79-95B311A1A61A}" dt="2023-08-23T22:51:06.642" v="121" actId="14100"/>
          <ac:picMkLst>
            <pc:docMk/>
            <pc:sldMk cId="1007027959" sldId="430"/>
            <ac:picMk id="7" creationId="{B764DA49-A233-BC8F-67AC-FFCD5C651FA2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52:15.912" v="126" actId="1076"/>
        <pc:sldMkLst>
          <pc:docMk/>
          <pc:sldMk cId="1073633217" sldId="431"/>
        </pc:sldMkLst>
        <pc:picChg chg="add mod">
          <ac:chgData name="mehmet sait özdemir" userId="dce2c172-62e6-4d50-b888-93ec6715f647" providerId="ADAL" clId="{0393DDE3-C9D1-4B6E-AE79-95B311A1A61A}" dt="2023-08-23T22:52:15.912" v="126" actId="1076"/>
          <ac:picMkLst>
            <pc:docMk/>
            <pc:sldMk cId="1073633217" sldId="431"/>
            <ac:picMk id="5" creationId="{B349E711-A4D8-7574-8C62-5BE7FBEAFE74}"/>
          </ac:picMkLst>
        </pc:picChg>
      </pc:sldChg>
      <pc:sldChg chg="addSp delSp modSp add mod replId">
        <pc:chgData name="mehmet sait özdemir" userId="dce2c172-62e6-4d50-b888-93ec6715f647" providerId="ADAL" clId="{0393DDE3-C9D1-4B6E-AE79-95B311A1A61A}" dt="2023-08-23T22:56:44.520" v="133" actId="14100"/>
        <pc:sldMkLst>
          <pc:docMk/>
          <pc:sldMk cId="2274436043" sldId="432"/>
        </pc:sldMkLst>
        <pc:picChg chg="add del mod">
          <ac:chgData name="mehmet sait özdemir" userId="dce2c172-62e6-4d50-b888-93ec6715f647" providerId="ADAL" clId="{0393DDE3-C9D1-4B6E-AE79-95B311A1A61A}" dt="2023-08-23T22:56:38.529" v="129" actId="478"/>
          <ac:picMkLst>
            <pc:docMk/>
            <pc:sldMk cId="2274436043" sldId="432"/>
            <ac:picMk id="5" creationId="{A6D97E37-AD4E-2A8A-0AFD-D0C884882EB5}"/>
          </ac:picMkLst>
        </pc:picChg>
        <pc:picChg chg="add mod">
          <ac:chgData name="mehmet sait özdemir" userId="dce2c172-62e6-4d50-b888-93ec6715f647" providerId="ADAL" clId="{0393DDE3-C9D1-4B6E-AE79-95B311A1A61A}" dt="2023-08-23T22:56:44.520" v="133" actId="14100"/>
          <ac:picMkLst>
            <pc:docMk/>
            <pc:sldMk cId="2274436043" sldId="432"/>
            <ac:picMk id="7" creationId="{8C57F8FB-0C1E-F71D-AECD-D27005BE4712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57:13.432" v="138" actId="1076"/>
        <pc:sldMkLst>
          <pc:docMk/>
          <pc:sldMk cId="2492881107" sldId="433"/>
        </pc:sldMkLst>
        <pc:picChg chg="add mod">
          <ac:chgData name="mehmet sait özdemir" userId="dce2c172-62e6-4d50-b888-93ec6715f647" providerId="ADAL" clId="{0393DDE3-C9D1-4B6E-AE79-95B311A1A61A}" dt="2023-08-23T22:57:13.432" v="138" actId="1076"/>
          <ac:picMkLst>
            <pc:docMk/>
            <pc:sldMk cId="2492881107" sldId="433"/>
            <ac:picMk id="5" creationId="{30890ABE-FBFD-CB46-6C15-61E7462D1F73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2:58:44.235" v="142" actId="14100"/>
        <pc:sldMkLst>
          <pc:docMk/>
          <pc:sldMk cId="865573224" sldId="434"/>
        </pc:sldMkLst>
        <pc:picChg chg="add mod">
          <ac:chgData name="mehmet sait özdemir" userId="dce2c172-62e6-4d50-b888-93ec6715f647" providerId="ADAL" clId="{0393DDE3-C9D1-4B6E-AE79-95B311A1A61A}" dt="2023-08-23T22:58:44.235" v="142" actId="14100"/>
          <ac:picMkLst>
            <pc:docMk/>
            <pc:sldMk cId="865573224" sldId="434"/>
            <ac:picMk id="5" creationId="{9A45A37A-84E3-D272-35D1-0E49016F7509}"/>
          </ac:picMkLst>
        </pc:picChg>
      </pc:sldChg>
      <pc:sldChg chg="addSp modSp add mod">
        <pc:chgData name="mehmet sait özdemir" userId="dce2c172-62e6-4d50-b888-93ec6715f647" providerId="ADAL" clId="{0393DDE3-C9D1-4B6E-AE79-95B311A1A61A}" dt="2023-08-23T22:59:21.721" v="145" actId="1076"/>
        <pc:sldMkLst>
          <pc:docMk/>
          <pc:sldMk cId="3273550075" sldId="435"/>
        </pc:sldMkLst>
        <pc:picChg chg="add mod">
          <ac:chgData name="mehmet sait özdemir" userId="dce2c172-62e6-4d50-b888-93ec6715f647" providerId="ADAL" clId="{0393DDE3-C9D1-4B6E-AE79-95B311A1A61A}" dt="2023-08-23T22:59:21.721" v="145" actId="1076"/>
          <ac:picMkLst>
            <pc:docMk/>
            <pc:sldMk cId="3273550075" sldId="435"/>
            <ac:picMk id="5" creationId="{AC396476-0677-566A-D5D2-641FE685B56A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3:01:04.853" v="149" actId="14100"/>
        <pc:sldMkLst>
          <pc:docMk/>
          <pc:sldMk cId="2270771510" sldId="436"/>
        </pc:sldMkLst>
        <pc:picChg chg="add mod">
          <ac:chgData name="mehmet sait özdemir" userId="dce2c172-62e6-4d50-b888-93ec6715f647" providerId="ADAL" clId="{0393DDE3-C9D1-4B6E-AE79-95B311A1A61A}" dt="2023-08-23T23:01:04.853" v="149" actId="14100"/>
          <ac:picMkLst>
            <pc:docMk/>
            <pc:sldMk cId="2270771510" sldId="436"/>
            <ac:picMk id="5" creationId="{BE269EAE-9C07-4147-8348-56CB064053CB}"/>
          </ac:picMkLst>
        </pc:picChg>
      </pc:sldChg>
      <pc:sldChg chg="addSp delSp modSp add mod replId">
        <pc:chgData name="mehmet sait özdemir" userId="dce2c172-62e6-4d50-b888-93ec6715f647" providerId="ADAL" clId="{0393DDE3-C9D1-4B6E-AE79-95B311A1A61A}" dt="2023-08-23T23:03:49.539" v="157" actId="1076"/>
        <pc:sldMkLst>
          <pc:docMk/>
          <pc:sldMk cId="3160015979" sldId="437"/>
        </pc:sldMkLst>
        <pc:picChg chg="add del mod">
          <ac:chgData name="mehmet sait özdemir" userId="dce2c172-62e6-4d50-b888-93ec6715f647" providerId="ADAL" clId="{0393DDE3-C9D1-4B6E-AE79-95B311A1A61A}" dt="2023-08-23T23:03:41.403" v="154" actId="478"/>
          <ac:picMkLst>
            <pc:docMk/>
            <pc:sldMk cId="3160015979" sldId="437"/>
            <ac:picMk id="5" creationId="{1B98B8A5-BD16-C62C-B460-8E48346C9EA2}"/>
          </ac:picMkLst>
        </pc:picChg>
        <pc:picChg chg="add mod">
          <ac:chgData name="mehmet sait özdemir" userId="dce2c172-62e6-4d50-b888-93ec6715f647" providerId="ADAL" clId="{0393DDE3-C9D1-4B6E-AE79-95B311A1A61A}" dt="2023-08-23T23:03:49.539" v="157" actId="1076"/>
          <ac:picMkLst>
            <pc:docMk/>
            <pc:sldMk cId="3160015979" sldId="437"/>
            <ac:picMk id="7" creationId="{BF717F73-4826-7D32-0335-F6D44791822C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3:06:39.453" v="161" actId="1076"/>
        <pc:sldMkLst>
          <pc:docMk/>
          <pc:sldMk cId="3615186915" sldId="438"/>
        </pc:sldMkLst>
        <pc:picChg chg="add mod">
          <ac:chgData name="mehmet sait özdemir" userId="dce2c172-62e6-4d50-b888-93ec6715f647" providerId="ADAL" clId="{0393DDE3-C9D1-4B6E-AE79-95B311A1A61A}" dt="2023-08-23T23:06:39.453" v="161" actId="1076"/>
          <ac:picMkLst>
            <pc:docMk/>
            <pc:sldMk cId="3615186915" sldId="438"/>
            <ac:picMk id="5" creationId="{60FCFECC-9BD9-0B9E-9F73-C574C698088D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3:07:25.954" v="165" actId="14100"/>
        <pc:sldMkLst>
          <pc:docMk/>
          <pc:sldMk cId="2360202601" sldId="439"/>
        </pc:sldMkLst>
        <pc:picChg chg="add mod">
          <ac:chgData name="mehmet sait özdemir" userId="dce2c172-62e6-4d50-b888-93ec6715f647" providerId="ADAL" clId="{0393DDE3-C9D1-4B6E-AE79-95B311A1A61A}" dt="2023-08-23T23:07:25.954" v="165" actId="14100"/>
          <ac:picMkLst>
            <pc:docMk/>
            <pc:sldMk cId="2360202601" sldId="439"/>
            <ac:picMk id="5" creationId="{B45C3D0E-5252-BB25-554A-62D3788F9118}"/>
          </ac:picMkLst>
        </pc:picChg>
      </pc:sldChg>
      <pc:sldChg chg="addSp delSp modSp add mod replId">
        <pc:chgData name="mehmet sait özdemir" userId="dce2c172-62e6-4d50-b888-93ec6715f647" providerId="ADAL" clId="{0393DDE3-C9D1-4B6E-AE79-95B311A1A61A}" dt="2023-08-23T23:10:21.987" v="171" actId="1076"/>
        <pc:sldMkLst>
          <pc:docMk/>
          <pc:sldMk cId="1728737784" sldId="440"/>
        </pc:sldMkLst>
        <pc:picChg chg="add del mod">
          <ac:chgData name="mehmet sait özdemir" userId="dce2c172-62e6-4d50-b888-93ec6715f647" providerId="ADAL" clId="{0393DDE3-C9D1-4B6E-AE79-95B311A1A61A}" dt="2023-08-23T23:10:00.978" v="169" actId="478"/>
          <ac:picMkLst>
            <pc:docMk/>
            <pc:sldMk cId="1728737784" sldId="440"/>
            <ac:picMk id="5" creationId="{2807C20A-45DE-422E-DD4E-A510B87E5F82}"/>
          </ac:picMkLst>
        </pc:picChg>
        <pc:picChg chg="add mod">
          <ac:chgData name="mehmet sait özdemir" userId="dce2c172-62e6-4d50-b888-93ec6715f647" providerId="ADAL" clId="{0393DDE3-C9D1-4B6E-AE79-95B311A1A61A}" dt="2023-08-23T23:10:21.987" v="171" actId="1076"/>
          <ac:picMkLst>
            <pc:docMk/>
            <pc:sldMk cId="1728737784" sldId="440"/>
            <ac:picMk id="7" creationId="{27EC5839-7479-BE33-E2A8-5A49BD34439A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3:11:40.895" v="174" actId="14100"/>
        <pc:sldMkLst>
          <pc:docMk/>
          <pc:sldMk cId="3474849862" sldId="441"/>
        </pc:sldMkLst>
        <pc:picChg chg="add mod">
          <ac:chgData name="mehmet sait özdemir" userId="dce2c172-62e6-4d50-b888-93ec6715f647" providerId="ADAL" clId="{0393DDE3-C9D1-4B6E-AE79-95B311A1A61A}" dt="2023-08-23T23:11:40.895" v="174" actId="14100"/>
          <ac:picMkLst>
            <pc:docMk/>
            <pc:sldMk cId="3474849862" sldId="441"/>
            <ac:picMk id="5" creationId="{B1652BE4-F0F7-817F-9E33-159696D29BCA}"/>
          </ac:picMkLst>
        </pc:picChg>
      </pc:sldChg>
      <pc:sldChg chg="addSp modSp add mod replId">
        <pc:chgData name="mehmet sait özdemir" userId="dce2c172-62e6-4d50-b888-93ec6715f647" providerId="ADAL" clId="{0393DDE3-C9D1-4B6E-AE79-95B311A1A61A}" dt="2023-08-23T23:12:29.945" v="178" actId="1076"/>
        <pc:sldMkLst>
          <pc:docMk/>
          <pc:sldMk cId="1004368162" sldId="442"/>
        </pc:sldMkLst>
        <pc:picChg chg="add mod">
          <ac:chgData name="mehmet sait özdemir" userId="dce2c172-62e6-4d50-b888-93ec6715f647" providerId="ADAL" clId="{0393DDE3-C9D1-4B6E-AE79-95B311A1A61A}" dt="2023-08-23T23:12:29.945" v="178" actId="1076"/>
          <ac:picMkLst>
            <pc:docMk/>
            <pc:sldMk cId="1004368162" sldId="442"/>
            <ac:picMk id="5" creationId="{0AB547FD-C351-58CA-540E-AAF4D478C5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16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0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41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650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8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80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8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22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1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44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7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25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75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013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35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385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73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5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7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8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8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85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4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1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24.08.2023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08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55575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MOL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KAVRAMI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0E9240-7C3C-7AC6-6572-6FB08C76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66" y="301924"/>
            <a:ext cx="9996024" cy="54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D567CA-1D6A-C516-5722-C8A23FB90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58" y="262574"/>
            <a:ext cx="10136325" cy="20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3385D3-E097-42A9-4AAE-90FEC8EAE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00" y="239646"/>
            <a:ext cx="9922201" cy="28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03AEA58-F44B-0124-83C0-3F72DEA49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249357"/>
            <a:ext cx="10167237" cy="29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7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435165-B938-7B04-1063-FBA53435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5" y="304660"/>
            <a:ext cx="10032241" cy="29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764DA49-A233-BC8F-67AC-FFCD5C651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94" y="276176"/>
            <a:ext cx="8740387" cy="60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349E711-A4D8-7574-8C62-5BE7FBEA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15" y="309094"/>
            <a:ext cx="9976340" cy="49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3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C57F8FB-0C1E-F71D-AECD-D27005BE4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11" y="274022"/>
            <a:ext cx="5514726" cy="61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3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0890ABE-FBFD-CB46-6C15-61E7462D1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87" y="284724"/>
            <a:ext cx="10132012" cy="32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A45A37A-84E3-D272-35D1-0E49016F7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67" y="246262"/>
            <a:ext cx="9126344" cy="61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D5C9CA-DE98-BC28-3422-3FA1D9205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50" y="1343565"/>
            <a:ext cx="9989657" cy="312491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3537EE7-0485-2FE6-E762-C4E0EBC68D04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İŞLENECEK KAZANIMLAR</a:t>
            </a:r>
          </a:p>
        </p:txBody>
      </p:sp>
    </p:spTree>
    <p:extLst>
      <p:ext uri="{BB962C8B-B14F-4D97-AF65-F5344CB8AC3E}">
        <p14:creationId xmlns:p14="http://schemas.microsoft.com/office/powerpoint/2010/main" val="370953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C396476-0677-566A-D5D2-641FE685B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73" y="288214"/>
            <a:ext cx="9979429" cy="61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50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269EAE-9C07-4147-8348-56CB06405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12" y="253761"/>
            <a:ext cx="8688638" cy="62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7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F717F73-4826-7D32-0335-F6D44791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70" y="307501"/>
            <a:ext cx="9726318" cy="52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1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FCFECC-9BD9-0B9E-9F73-C574C6980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16" y="282784"/>
            <a:ext cx="10039425" cy="37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6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5C3D0E-5252-BB25-554A-62D3788F9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53" y="352270"/>
            <a:ext cx="8996373" cy="60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02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EC5839-7479-BE33-E2A8-5A49BD344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24" y="321744"/>
            <a:ext cx="97917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3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652BE4-F0F7-817F-9E33-159696D29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97" y="187894"/>
            <a:ext cx="9776552" cy="55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49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B547FD-C351-58CA-540E-AAF4D478C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46" y="306449"/>
            <a:ext cx="9806060" cy="52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537EE7-0485-2FE6-E762-C4E0EBC68D04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ÇÖZÜLECEK SORULAR</a:t>
            </a:r>
          </a:p>
        </p:txBody>
      </p:sp>
      <p:graphicFrame>
        <p:nvGraphicFramePr>
          <p:cNvPr id="4" name="Tablo 6">
            <a:extLst>
              <a:ext uri="{FF2B5EF4-FFF2-40B4-BE49-F238E27FC236}">
                <a16:creationId xmlns:a16="http://schemas.microsoft.com/office/drawing/2014/main" id="{ABAF2A26-1F76-75E2-46EF-005D2F2E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0737"/>
              </p:ext>
            </p:extLst>
          </p:nvPr>
        </p:nvGraphicFramePr>
        <p:xfrm>
          <a:off x="787025" y="4540466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0B4BDEC6-60AA-3723-49CD-D59A6D19ECBC}"/>
              </a:ext>
            </a:extLst>
          </p:cNvPr>
          <p:cNvSpPr txBox="1"/>
          <p:nvPr/>
        </p:nvSpPr>
        <p:spPr>
          <a:xfrm>
            <a:off x="639312" y="3313289"/>
            <a:ext cx="925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KONUNUN KONU ANLATIM VİDEOSUNDA ÇÖZÜLECEK SORULAR</a:t>
            </a:r>
          </a:p>
        </p:txBody>
      </p:sp>
      <p:graphicFrame>
        <p:nvGraphicFramePr>
          <p:cNvPr id="8" name="Tablo 6">
            <a:extLst>
              <a:ext uri="{FF2B5EF4-FFF2-40B4-BE49-F238E27FC236}">
                <a16:creationId xmlns:a16="http://schemas.microsoft.com/office/drawing/2014/main" id="{89F632ED-3259-64B7-C7F0-427C920A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6442"/>
              </p:ext>
            </p:extLst>
          </p:nvPr>
        </p:nvGraphicFramePr>
        <p:xfrm>
          <a:off x="787025" y="1110004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17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53A3F50-1E1B-A679-8D86-CA9B77246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5" y="272996"/>
            <a:ext cx="9366368" cy="55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6020AB-EA74-EE07-905F-97B79FD6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37" y="256798"/>
            <a:ext cx="9126854" cy="59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3D98638-E818-8A5A-FF51-85CCA0869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49" y="216146"/>
            <a:ext cx="9177740" cy="58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729AB6-AD71-81DB-0CF4-904A2A80D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42" y="198254"/>
            <a:ext cx="8940672" cy="58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3999A8A-C688-9C3E-3487-8A6377397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95" y="244426"/>
            <a:ext cx="10041302" cy="54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4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MOL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KAVRAMI</a:t>
            </a:r>
            <a:endParaRPr kumimoji="0" lang="tr-TR" sz="19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213A45-CE8A-503E-44FA-399177926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16" y="291722"/>
            <a:ext cx="8289896" cy="63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194</Words>
  <Application>Microsoft Office PowerPoint</Application>
  <PresentationFormat>Geniş ekran</PresentationFormat>
  <Paragraphs>167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11</cp:revision>
  <dcterms:created xsi:type="dcterms:W3CDTF">2023-06-24T14:28:55Z</dcterms:created>
  <dcterms:modified xsi:type="dcterms:W3CDTF">2023-08-24T10:37:59Z</dcterms:modified>
</cp:coreProperties>
</file>