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7" r:id="rId2"/>
    <p:sldId id="286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310" r:id="rId27"/>
    <p:sldId id="311" r:id="rId28"/>
    <p:sldId id="312" r:id="rId29"/>
    <p:sldId id="313" r:id="rId30"/>
    <p:sldId id="314" r:id="rId31"/>
    <p:sldId id="315" r:id="rId32"/>
    <p:sldId id="316" r:id="rId33"/>
    <p:sldId id="317" r:id="rId34"/>
    <p:sldId id="318" r:id="rId35"/>
    <p:sldId id="319" r:id="rId36"/>
    <p:sldId id="320" r:id="rId37"/>
    <p:sldId id="321" r:id="rId38"/>
  </p:sldIdLst>
  <p:sldSz cx="12192000" cy="6858000"/>
  <p:notesSz cx="9144000" cy="6858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1F62"/>
    <a:srgbClr val="009FE3"/>
    <a:srgbClr val="E3B632"/>
    <a:srgbClr val="B862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36" autoAdjust="0"/>
    <p:restoredTop sz="94660"/>
  </p:normalViewPr>
  <p:slideViewPr>
    <p:cSldViewPr snapToGrid="0">
      <p:cViewPr varScale="1">
        <p:scale>
          <a:sx n="87" d="100"/>
          <a:sy n="87" d="100"/>
        </p:scale>
        <p:origin x="91" y="8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hmet sait özdemir" userId="dce2c172-62e6-4d50-b888-93ec6715f647" providerId="ADAL" clId="{5E5C1C58-2B37-4E98-9020-1601A741FA52}"/>
    <pc:docChg chg="custSel addSld delSld modSld">
      <pc:chgData name="mehmet sait özdemir" userId="dce2c172-62e6-4d50-b888-93ec6715f647" providerId="ADAL" clId="{5E5C1C58-2B37-4E98-9020-1601A741FA52}" dt="2024-01-22T21:58:58.416" v="168" actId="47"/>
      <pc:docMkLst>
        <pc:docMk/>
      </pc:docMkLst>
      <pc:sldChg chg="modSp mod">
        <pc:chgData name="mehmet sait özdemir" userId="dce2c172-62e6-4d50-b888-93ec6715f647" providerId="ADAL" clId="{5E5C1C58-2B37-4E98-9020-1601A741FA52}" dt="2024-01-22T21:47:03.515" v="23" actId="20577"/>
        <pc:sldMkLst>
          <pc:docMk/>
          <pc:sldMk cId="3890991264" sldId="257"/>
        </pc:sldMkLst>
        <pc:spChg chg="mod">
          <ac:chgData name="mehmet sait özdemir" userId="dce2c172-62e6-4d50-b888-93ec6715f647" providerId="ADAL" clId="{5E5C1C58-2B37-4E98-9020-1601A741FA52}" dt="2024-01-22T21:47:03.515" v="23" actId="20577"/>
          <ac:spMkLst>
            <pc:docMk/>
            <pc:sldMk cId="3890991264" sldId="257"/>
            <ac:spMk id="15" creationId="{6D0D488E-17C7-67DC-1056-A4B58CEA9601}"/>
          </ac:spMkLst>
        </pc:spChg>
      </pc:sldChg>
      <pc:sldChg chg="addSp delSp modSp mod">
        <pc:chgData name="mehmet sait özdemir" userId="dce2c172-62e6-4d50-b888-93ec6715f647" providerId="ADAL" clId="{5E5C1C58-2B37-4E98-9020-1601A741FA52}" dt="2024-01-22T21:49:07.545" v="51" actId="1076"/>
        <pc:sldMkLst>
          <pc:docMk/>
          <pc:sldMk cId="1282158046" sldId="286"/>
        </pc:sldMkLst>
        <pc:spChg chg="mod">
          <ac:chgData name="mehmet sait özdemir" userId="dce2c172-62e6-4d50-b888-93ec6715f647" providerId="ADAL" clId="{5E5C1C58-2B37-4E98-9020-1601A741FA52}" dt="2024-01-22T21:47:20.908" v="41" actId="255"/>
          <ac:spMkLst>
            <pc:docMk/>
            <pc:sldMk cId="1282158046" sldId="286"/>
            <ac:spMk id="11" creationId="{11AEB6E0-9CC4-2371-D63A-A0CE701052E6}"/>
          </ac:spMkLst>
        </pc:spChg>
        <pc:picChg chg="del">
          <ac:chgData name="mehmet sait özdemir" userId="dce2c172-62e6-4d50-b888-93ec6715f647" providerId="ADAL" clId="{5E5C1C58-2B37-4E98-9020-1601A741FA52}" dt="2024-01-22T21:46:54.057" v="1" actId="478"/>
          <ac:picMkLst>
            <pc:docMk/>
            <pc:sldMk cId="1282158046" sldId="286"/>
            <ac:picMk id="5" creationId="{D961FF0A-43C4-DA5F-0108-B550FA2D9BAF}"/>
          </ac:picMkLst>
        </pc:picChg>
        <pc:picChg chg="add mod">
          <ac:chgData name="mehmet sait özdemir" userId="dce2c172-62e6-4d50-b888-93ec6715f647" providerId="ADAL" clId="{5E5C1C58-2B37-4E98-9020-1601A741FA52}" dt="2024-01-22T21:49:07.545" v="51" actId="1076"/>
          <ac:picMkLst>
            <pc:docMk/>
            <pc:sldMk cId="1282158046" sldId="286"/>
            <ac:picMk id="8" creationId="{B539F4C1-E2CF-734B-B0BD-F4C85F6A24A8}"/>
          </ac:picMkLst>
        </pc:picChg>
      </pc:sldChg>
      <pc:sldChg chg="addSp modSp add mod">
        <pc:chgData name="mehmet sait özdemir" userId="dce2c172-62e6-4d50-b888-93ec6715f647" providerId="ADAL" clId="{5E5C1C58-2B37-4E98-9020-1601A741FA52}" dt="2024-01-22T21:49:27.580" v="54" actId="1076"/>
        <pc:sldMkLst>
          <pc:docMk/>
          <pc:sldMk cId="1340704801" sldId="287"/>
        </pc:sldMkLst>
        <pc:picChg chg="add mod">
          <ac:chgData name="mehmet sait özdemir" userId="dce2c172-62e6-4d50-b888-93ec6715f647" providerId="ADAL" clId="{5E5C1C58-2B37-4E98-9020-1601A741FA52}" dt="2024-01-22T21:49:27.580" v="54" actId="1076"/>
          <ac:picMkLst>
            <pc:docMk/>
            <pc:sldMk cId="1340704801" sldId="287"/>
            <ac:picMk id="3" creationId="{2373E285-6924-B0CB-62E2-C75AE1CBD92F}"/>
          </ac:picMkLst>
        </pc:picChg>
      </pc:sldChg>
      <pc:sldChg chg="del">
        <pc:chgData name="mehmet sait özdemir" userId="dce2c172-62e6-4d50-b888-93ec6715f647" providerId="ADAL" clId="{5E5C1C58-2B37-4E98-9020-1601A741FA52}" dt="2024-01-22T21:46:51.699" v="0" actId="47"/>
        <pc:sldMkLst>
          <pc:docMk/>
          <pc:sldMk cId="3284185324" sldId="287"/>
        </pc:sldMkLst>
      </pc:sldChg>
      <pc:sldChg chg="del">
        <pc:chgData name="mehmet sait özdemir" userId="dce2c172-62e6-4d50-b888-93ec6715f647" providerId="ADAL" clId="{5E5C1C58-2B37-4E98-9020-1601A741FA52}" dt="2024-01-22T21:46:51.699" v="0" actId="47"/>
        <pc:sldMkLst>
          <pc:docMk/>
          <pc:sldMk cId="926755393" sldId="288"/>
        </pc:sldMkLst>
      </pc:sldChg>
      <pc:sldChg chg="addSp modSp add mod">
        <pc:chgData name="mehmet sait özdemir" userId="dce2c172-62e6-4d50-b888-93ec6715f647" providerId="ADAL" clId="{5E5C1C58-2B37-4E98-9020-1601A741FA52}" dt="2024-01-22T21:49:39.133" v="58" actId="14100"/>
        <pc:sldMkLst>
          <pc:docMk/>
          <pc:sldMk cId="4181094432" sldId="288"/>
        </pc:sldMkLst>
        <pc:picChg chg="add mod">
          <ac:chgData name="mehmet sait özdemir" userId="dce2c172-62e6-4d50-b888-93ec6715f647" providerId="ADAL" clId="{5E5C1C58-2B37-4E98-9020-1601A741FA52}" dt="2024-01-22T21:49:39.133" v="58" actId="14100"/>
          <ac:picMkLst>
            <pc:docMk/>
            <pc:sldMk cId="4181094432" sldId="288"/>
            <ac:picMk id="3" creationId="{3105B608-C30D-2623-F037-6457C142F270}"/>
          </ac:picMkLst>
        </pc:picChg>
      </pc:sldChg>
      <pc:sldChg chg="addSp modSp add mod replId">
        <pc:chgData name="mehmet sait özdemir" userId="dce2c172-62e6-4d50-b888-93ec6715f647" providerId="ADAL" clId="{5E5C1C58-2B37-4E98-9020-1601A741FA52}" dt="2024-01-22T21:49:51.187" v="61" actId="1076"/>
        <pc:sldMkLst>
          <pc:docMk/>
          <pc:sldMk cId="1680953667" sldId="289"/>
        </pc:sldMkLst>
        <pc:picChg chg="add mod">
          <ac:chgData name="mehmet sait özdemir" userId="dce2c172-62e6-4d50-b888-93ec6715f647" providerId="ADAL" clId="{5E5C1C58-2B37-4E98-9020-1601A741FA52}" dt="2024-01-22T21:49:51.187" v="61" actId="1076"/>
          <ac:picMkLst>
            <pc:docMk/>
            <pc:sldMk cId="1680953667" sldId="289"/>
            <ac:picMk id="3" creationId="{5D5CA1BD-B577-96B7-C526-D75B901FBAA5}"/>
          </ac:picMkLst>
        </pc:picChg>
      </pc:sldChg>
      <pc:sldChg chg="del">
        <pc:chgData name="mehmet sait özdemir" userId="dce2c172-62e6-4d50-b888-93ec6715f647" providerId="ADAL" clId="{5E5C1C58-2B37-4E98-9020-1601A741FA52}" dt="2024-01-22T21:46:51.699" v="0" actId="47"/>
        <pc:sldMkLst>
          <pc:docMk/>
          <pc:sldMk cId="3483049716" sldId="289"/>
        </pc:sldMkLst>
      </pc:sldChg>
      <pc:sldChg chg="del">
        <pc:chgData name="mehmet sait özdemir" userId="dce2c172-62e6-4d50-b888-93ec6715f647" providerId="ADAL" clId="{5E5C1C58-2B37-4E98-9020-1601A741FA52}" dt="2024-01-22T21:46:51.699" v="0" actId="47"/>
        <pc:sldMkLst>
          <pc:docMk/>
          <pc:sldMk cId="1604710588" sldId="290"/>
        </pc:sldMkLst>
      </pc:sldChg>
      <pc:sldChg chg="addSp modSp add mod">
        <pc:chgData name="mehmet sait özdemir" userId="dce2c172-62e6-4d50-b888-93ec6715f647" providerId="ADAL" clId="{5E5C1C58-2B37-4E98-9020-1601A741FA52}" dt="2024-01-22T21:50:06.501" v="64" actId="1076"/>
        <pc:sldMkLst>
          <pc:docMk/>
          <pc:sldMk cId="2983818292" sldId="290"/>
        </pc:sldMkLst>
        <pc:picChg chg="add mod">
          <ac:chgData name="mehmet sait özdemir" userId="dce2c172-62e6-4d50-b888-93ec6715f647" providerId="ADAL" clId="{5E5C1C58-2B37-4E98-9020-1601A741FA52}" dt="2024-01-22T21:50:06.501" v="64" actId="1076"/>
          <ac:picMkLst>
            <pc:docMk/>
            <pc:sldMk cId="2983818292" sldId="290"/>
            <ac:picMk id="3" creationId="{17B2B48D-4629-A499-3FFA-711CA8B65FFB}"/>
          </ac:picMkLst>
        </pc:picChg>
      </pc:sldChg>
      <pc:sldChg chg="addSp modSp add mod replId">
        <pc:chgData name="mehmet sait özdemir" userId="dce2c172-62e6-4d50-b888-93ec6715f647" providerId="ADAL" clId="{5E5C1C58-2B37-4E98-9020-1601A741FA52}" dt="2024-01-22T21:51:15.006" v="67" actId="1076"/>
        <pc:sldMkLst>
          <pc:docMk/>
          <pc:sldMk cId="1569678180" sldId="291"/>
        </pc:sldMkLst>
        <pc:picChg chg="add mod">
          <ac:chgData name="mehmet sait özdemir" userId="dce2c172-62e6-4d50-b888-93ec6715f647" providerId="ADAL" clId="{5E5C1C58-2B37-4E98-9020-1601A741FA52}" dt="2024-01-22T21:51:15.006" v="67" actId="1076"/>
          <ac:picMkLst>
            <pc:docMk/>
            <pc:sldMk cId="1569678180" sldId="291"/>
            <ac:picMk id="3" creationId="{2FCA42A7-29B8-C421-2094-D4CD6781CA05}"/>
          </ac:picMkLst>
        </pc:picChg>
      </pc:sldChg>
      <pc:sldChg chg="del">
        <pc:chgData name="mehmet sait özdemir" userId="dce2c172-62e6-4d50-b888-93ec6715f647" providerId="ADAL" clId="{5E5C1C58-2B37-4E98-9020-1601A741FA52}" dt="2024-01-22T21:46:51.699" v="0" actId="47"/>
        <pc:sldMkLst>
          <pc:docMk/>
          <pc:sldMk cId="2566316205" sldId="291"/>
        </pc:sldMkLst>
      </pc:sldChg>
      <pc:sldChg chg="addSp modSp add mod replId">
        <pc:chgData name="mehmet sait özdemir" userId="dce2c172-62e6-4d50-b888-93ec6715f647" providerId="ADAL" clId="{5E5C1C58-2B37-4E98-9020-1601A741FA52}" dt="2024-01-22T21:51:23.580" v="70" actId="1076"/>
        <pc:sldMkLst>
          <pc:docMk/>
          <pc:sldMk cId="1370875380" sldId="292"/>
        </pc:sldMkLst>
        <pc:picChg chg="add mod">
          <ac:chgData name="mehmet sait özdemir" userId="dce2c172-62e6-4d50-b888-93ec6715f647" providerId="ADAL" clId="{5E5C1C58-2B37-4E98-9020-1601A741FA52}" dt="2024-01-22T21:51:23.580" v="70" actId="1076"/>
          <ac:picMkLst>
            <pc:docMk/>
            <pc:sldMk cId="1370875380" sldId="292"/>
            <ac:picMk id="3" creationId="{0DF5E41A-E9F9-7CBE-3BE4-F544F54666FC}"/>
          </ac:picMkLst>
        </pc:picChg>
      </pc:sldChg>
      <pc:sldChg chg="del">
        <pc:chgData name="mehmet sait özdemir" userId="dce2c172-62e6-4d50-b888-93ec6715f647" providerId="ADAL" clId="{5E5C1C58-2B37-4E98-9020-1601A741FA52}" dt="2024-01-22T21:46:51.699" v="0" actId="47"/>
        <pc:sldMkLst>
          <pc:docMk/>
          <pc:sldMk cId="3752565447" sldId="292"/>
        </pc:sldMkLst>
      </pc:sldChg>
      <pc:sldChg chg="addSp modSp add mod replId">
        <pc:chgData name="mehmet sait özdemir" userId="dce2c172-62e6-4d50-b888-93ec6715f647" providerId="ADAL" clId="{5E5C1C58-2B37-4E98-9020-1601A741FA52}" dt="2024-01-22T21:51:42.622" v="73" actId="1076"/>
        <pc:sldMkLst>
          <pc:docMk/>
          <pc:sldMk cId="2530083425" sldId="293"/>
        </pc:sldMkLst>
        <pc:picChg chg="add mod">
          <ac:chgData name="mehmet sait özdemir" userId="dce2c172-62e6-4d50-b888-93ec6715f647" providerId="ADAL" clId="{5E5C1C58-2B37-4E98-9020-1601A741FA52}" dt="2024-01-22T21:51:42.622" v="73" actId="1076"/>
          <ac:picMkLst>
            <pc:docMk/>
            <pc:sldMk cId="2530083425" sldId="293"/>
            <ac:picMk id="3" creationId="{1D09A2E4-FEE7-4D6E-3C01-354C150AF7EF}"/>
          </ac:picMkLst>
        </pc:picChg>
      </pc:sldChg>
      <pc:sldChg chg="del">
        <pc:chgData name="mehmet sait özdemir" userId="dce2c172-62e6-4d50-b888-93ec6715f647" providerId="ADAL" clId="{5E5C1C58-2B37-4E98-9020-1601A741FA52}" dt="2024-01-22T21:46:51.699" v="0" actId="47"/>
        <pc:sldMkLst>
          <pc:docMk/>
          <pc:sldMk cId="3064890806" sldId="293"/>
        </pc:sldMkLst>
      </pc:sldChg>
      <pc:sldChg chg="del">
        <pc:chgData name="mehmet sait özdemir" userId="dce2c172-62e6-4d50-b888-93ec6715f647" providerId="ADAL" clId="{5E5C1C58-2B37-4E98-9020-1601A741FA52}" dt="2024-01-22T21:46:51.699" v="0" actId="47"/>
        <pc:sldMkLst>
          <pc:docMk/>
          <pc:sldMk cId="1021305902" sldId="294"/>
        </pc:sldMkLst>
      </pc:sldChg>
      <pc:sldChg chg="addSp modSp add mod">
        <pc:chgData name="mehmet sait özdemir" userId="dce2c172-62e6-4d50-b888-93ec6715f647" providerId="ADAL" clId="{5E5C1C58-2B37-4E98-9020-1601A741FA52}" dt="2024-01-22T21:52:04.387" v="77" actId="14100"/>
        <pc:sldMkLst>
          <pc:docMk/>
          <pc:sldMk cId="1842360584" sldId="294"/>
        </pc:sldMkLst>
        <pc:picChg chg="add mod">
          <ac:chgData name="mehmet sait özdemir" userId="dce2c172-62e6-4d50-b888-93ec6715f647" providerId="ADAL" clId="{5E5C1C58-2B37-4E98-9020-1601A741FA52}" dt="2024-01-22T21:52:04.387" v="77" actId="14100"/>
          <ac:picMkLst>
            <pc:docMk/>
            <pc:sldMk cId="1842360584" sldId="294"/>
            <ac:picMk id="3" creationId="{207A282E-2AE0-A043-FD67-93C5C21445A4}"/>
          </ac:picMkLst>
        </pc:picChg>
      </pc:sldChg>
      <pc:sldChg chg="addSp modSp add mod replId">
        <pc:chgData name="mehmet sait özdemir" userId="dce2c172-62e6-4d50-b888-93ec6715f647" providerId="ADAL" clId="{5E5C1C58-2B37-4E98-9020-1601A741FA52}" dt="2024-01-22T21:52:15.133" v="81" actId="14100"/>
        <pc:sldMkLst>
          <pc:docMk/>
          <pc:sldMk cId="1976464746" sldId="295"/>
        </pc:sldMkLst>
        <pc:picChg chg="add mod">
          <ac:chgData name="mehmet sait özdemir" userId="dce2c172-62e6-4d50-b888-93ec6715f647" providerId="ADAL" clId="{5E5C1C58-2B37-4E98-9020-1601A741FA52}" dt="2024-01-22T21:52:15.133" v="81" actId="14100"/>
          <ac:picMkLst>
            <pc:docMk/>
            <pc:sldMk cId="1976464746" sldId="295"/>
            <ac:picMk id="3" creationId="{61D82B13-CD41-0B0F-4459-0CD9553ED57D}"/>
          </ac:picMkLst>
        </pc:picChg>
      </pc:sldChg>
      <pc:sldChg chg="del">
        <pc:chgData name="mehmet sait özdemir" userId="dce2c172-62e6-4d50-b888-93ec6715f647" providerId="ADAL" clId="{5E5C1C58-2B37-4E98-9020-1601A741FA52}" dt="2024-01-22T21:46:51.699" v="0" actId="47"/>
        <pc:sldMkLst>
          <pc:docMk/>
          <pc:sldMk cId="4294883077" sldId="295"/>
        </pc:sldMkLst>
      </pc:sldChg>
      <pc:sldChg chg="del">
        <pc:chgData name="mehmet sait özdemir" userId="dce2c172-62e6-4d50-b888-93ec6715f647" providerId="ADAL" clId="{5E5C1C58-2B37-4E98-9020-1601A741FA52}" dt="2024-01-22T21:46:51.699" v="0" actId="47"/>
        <pc:sldMkLst>
          <pc:docMk/>
          <pc:sldMk cId="2097316174" sldId="296"/>
        </pc:sldMkLst>
      </pc:sldChg>
      <pc:sldChg chg="addSp modSp add mod replId">
        <pc:chgData name="mehmet sait özdemir" userId="dce2c172-62e6-4d50-b888-93ec6715f647" providerId="ADAL" clId="{5E5C1C58-2B37-4E98-9020-1601A741FA52}" dt="2024-01-22T21:52:25.964" v="84" actId="1076"/>
        <pc:sldMkLst>
          <pc:docMk/>
          <pc:sldMk cId="3837783099" sldId="296"/>
        </pc:sldMkLst>
        <pc:picChg chg="add mod">
          <ac:chgData name="mehmet sait özdemir" userId="dce2c172-62e6-4d50-b888-93ec6715f647" providerId="ADAL" clId="{5E5C1C58-2B37-4E98-9020-1601A741FA52}" dt="2024-01-22T21:52:25.964" v="84" actId="1076"/>
          <ac:picMkLst>
            <pc:docMk/>
            <pc:sldMk cId="3837783099" sldId="296"/>
            <ac:picMk id="3" creationId="{6A149780-3F11-F61C-BEC5-66C4BE6EFC41}"/>
          </ac:picMkLst>
        </pc:picChg>
      </pc:sldChg>
      <pc:sldChg chg="addSp modSp add mod replId">
        <pc:chgData name="mehmet sait özdemir" userId="dce2c172-62e6-4d50-b888-93ec6715f647" providerId="ADAL" clId="{5E5C1C58-2B37-4E98-9020-1601A741FA52}" dt="2024-01-22T21:52:37.374" v="87" actId="1076"/>
        <pc:sldMkLst>
          <pc:docMk/>
          <pc:sldMk cId="307320073" sldId="297"/>
        </pc:sldMkLst>
        <pc:picChg chg="add mod">
          <ac:chgData name="mehmet sait özdemir" userId="dce2c172-62e6-4d50-b888-93ec6715f647" providerId="ADAL" clId="{5E5C1C58-2B37-4E98-9020-1601A741FA52}" dt="2024-01-22T21:52:37.374" v="87" actId="1076"/>
          <ac:picMkLst>
            <pc:docMk/>
            <pc:sldMk cId="307320073" sldId="297"/>
            <ac:picMk id="3" creationId="{39F43697-FF28-9E41-C752-0EA5AD5DA2C5}"/>
          </ac:picMkLst>
        </pc:picChg>
      </pc:sldChg>
      <pc:sldChg chg="del">
        <pc:chgData name="mehmet sait özdemir" userId="dce2c172-62e6-4d50-b888-93ec6715f647" providerId="ADAL" clId="{5E5C1C58-2B37-4E98-9020-1601A741FA52}" dt="2024-01-22T21:46:51.699" v="0" actId="47"/>
        <pc:sldMkLst>
          <pc:docMk/>
          <pc:sldMk cId="4145495066" sldId="297"/>
        </pc:sldMkLst>
      </pc:sldChg>
      <pc:sldChg chg="addSp modSp add mod replId">
        <pc:chgData name="mehmet sait özdemir" userId="dce2c172-62e6-4d50-b888-93ec6715f647" providerId="ADAL" clId="{5E5C1C58-2B37-4E98-9020-1601A741FA52}" dt="2024-01-22T21:52:55.110" v="91" actId="14100"/>
        <pc:sldMkLst>
          <pc:docMk/>
          <pc:sldMk cId="1025087720" sldId="298"/>
        </pc:sldMkLst>
        <pc:picChg chg="add mod">
          <ac:chgData name="mehmet sait özdemir" userId="dce2c172-62e6-4d50-b888-93ec6715f647" providerId="ADAL" clId="{5E5C1C58-2B37-4E98-9020-1601A741FA52}" dt="2024-01-22T21:52:55.110" v="91" actId="14100"/>
          <ac:picMkLst>
            <pc:docMk/>
            <pc:sldMk cId="1025087720" sldId="298"/>
            <ac:picMk id="3" creationId="{B093D440-A61C-1D7C-83BB-FBC1ADA51FC3}"/>
          </ac:picMkLst>
        </pc:picChg>
      </pc:sldChg>
      <pc:sldChg chg="del">
        <pc:chgData name="mehmet sait özdemir" userId="dce2c172-62e6-4d50-b888-93ec6715f647" providerId="ADAL" clId="{5E5C1C58-2B37-4E98-9020-1601A741FA52}" dt="2024-01-22T21:46:51.699" v="0" actId="47"/>
        <pc:sldMkLst>
          <pc:docMk/>
          <pc:sldMk cId="3014906962" sldId="298"/>
        </pc:sldMkLst>
      </pc:sldChg>
      <pc:sldChg chg="del">
        <pc:chgData name="mehmet sait özdemir" userId="dce2c172-62e6-4d50-b888-93ec6715f647" providerId="ADAL" clId="{5E5C1C58-2B37-4E98-9020-1601A741FA52}" dt="2024-01-22T21:46:51.699" v="0" actId="47"/>
        <pc:sldMkLst>
          <pc:docMk/>
          <pc:sldMk cId="1202571709" sldId="299"/>
        </pc:sldMkLst>
      </pc:sldChg>
      <pc:sldChg chg="addSp modSp add mod replId">
        <pc:chgData name="mehmet sait özdemir" userId="dce2c172-62e6-4d50-b888-93ec6715f647" providerId="ADAL" clId="{5E5C1C58-2B37-4E98-9020-1601A741FA52}" dt="2024-01-22T21:53:04.513" v="94" actId="1076"/>
        <pc:sldMkLst>
          <pc:docMk/>
          <pc:sldMk cId="3687087778" sldId="299"/>
        </pc:sldMkLst>
        <pc:picChg chg="add mod">
          <ac:chgData name="mehmet sait özdemir" userId="dce2c172-62e6-4d50-b888-93ec6715f647" providerId="ADAL" clId="{5E5C1C58-2B37-4E98-9020-1601A741FA52}" dt="2024-01-22T21:53:04.513" v="94" actId="1076"/>
          <ac:picMkLst>
            <pc:docMk/>
            <pc:sldMk cId="3687087778" sldId="299"/>
            <ac:picMk id="3" creationId="{5960FC18-2CC0-5213-4D56-E8E9A8EE524C}"/>
          </ac:picMkLst>
        </pc:picChg>
      </pc:sldChg>
      <pc:sldChg chg="del">
        <pc:chgData name="mehmet sait özdemir" userId="dce2c172-62e6-4d50-b888-93ec6715f647" providerId="ADAL" clId="{5E5C1C58-2B37-4E98-9020-1601A741FA52}" dt="2024-01-22T21:46:51.699" v="0" actId="47"/>
        <pc:sldMkLst>
          <pc:docMk/>
          <pc:sldMk cId="15244728" sldId="300"/>
        </pc:sldMkLst>
      </pc:sldChg>
      <pc:sldChg chg="addSp modSp add mod replId">
        <pc:chgData name="mehmet sait özdemir" userId="dce2c172-62e6-4d50-b888-93ec6715f647" providerId="ADAL" clId="{5E5C1C58-2B37-4E98-9020-1601A741FA52}" dt="2024-01-22T21:53:13.191" v="97" actId="1076"/>
        <pc:sldMkLst>
          <pc:docMk/>
          <pc:sldMk cId="4243706413" sldId="300"/>
        </pc:sldMkLst>
        <pc:picChg chg="add mod">
          <ac:chgData name="mehmet sait özdemir" userId="dce2c172-62e6-4d50-b888-93ec6715f647" providerId="ADAL" clId="{5E5C1C58-2B37-4E98-9020-1601A741FA52}" dt="2024-01-22T21:53:13.191" v="97" actId="1076"/>
          <ac:picMkLst>
            <pc:docMk/>
            <pc:sldMk cId="4243706413" sldId="300"/>
            <ac:picMk id="3" creationId="{023DB90B-0814-2B09-E376-3EE011D44518}"/>
          </ac:picMkLst>
        </pc:picChg>
      </pc:sldChg>
      <pc:sldChg chg="addSp modSp add mod replId">
        <pc:chgData name="mehmet sait özdemir" userId="dce2c172-62e6-4d50-b888-93ec6715f647" providerId="ADAL" clId="{5E5C1C58-2B37-4E98-9020-1601A741FA52}" dt="2024-01-22T21:53:20.970" v="100" actId="1076"/>
        <pc:sldMkLst>
          <pc:docMk/>
          <pc:sldMk cId="530914855" sldId="301"/>
        </pc:sldMkLst>
        <pc:picChg chg="add mod">
          <ac:chgData name="mehmet sait özdemir" userId="dce2c172-62e6-4d50-b888-93ec6715f647" providerId="ADAL" clId="{5E5C1C58-2B37-4E98-9020-1601A741FA52}" dt="2024-01-22T21:53:20.970" v="100" actId="1076"/>
          <ac:picMkLst>
            <pc:docMk/>
            <pc:sldMk cId="530914855" sldId="301"/>
            <ac:picMk id="3" creationId="{EF358221-43F7-D778-1DC1-44DB7A191AC6}"/>
          </ac:picMkLst>
        </pc:picChg>
      </pc:sldChg>
      <pc:sldChg chg="del">
        <pc:chgData name="mehmet sait özdemir" userId="dce2c172-62e6-4d50-b888-93ec6715f647" providerId="ADAL" clId="{5E5C1C58-2B37-4E98-9020-1601A741FA52}" dt="2024-01-22T21:46:51.699" v="0" actId="47"/>
        <pc:sldMkLst>
          <pc:docMk/>
          <pc:sldMk cId="2400854954" sldId="301"/>
        </pc:sldMkLst>
      </pc:sldChg>
      <pc:sldChg chg="del">
        <pc:chgData name="mehmet sait özdemir" userId="dce2c172-62e6-4d50-b888-93ec6715f647" providerId="ADAL" clId="{5E5C1C58-2B37-4E98-9020-1601A741FA52}" dt="2024-01-22T21:46:51.699" v="0" actId="47"/>
        <pc:sldMkLst>
          <pc:docMk/>
          <pc:sldMk cId="560722877" sldId="302"/>
        </pc:sldMkLst>
      </pc:sldChg>
      <pc:sldChg chg="addSp modSp add mod">
        <pc:chgData name="mehmet sait özdemir" userId="dce2c172-62e6-4d50-b888-93ec6715f647" providerId="ADAL" clId="{5E5C1C58-2B37-4E98-9020-1601A741FA52}" dt="2024-01-22T21:54:02.106" v="103" actId="1076"/>
        <pc:sldMkLst>
          <pc:docMk/>
          <pc:sldMk cId="3873155412" sldId="302"/>
        </pc:sldMkLst>
        <pc:picChg chg="add mod">
          <ac:chgData name="mehmet sait özdemir" userId="dce2c172-62e6-4d50-b888-93ec6715f647" providerId="ADAL" clId="{5E5C1C58-2B37-4E98-9020-1601A741FA52}" dt="2024-01-22T21:54:02.106" v="103" actId="1076"/>
          <ac:picMkLst>
            <pc:docMk/>
            <pc:sldMk cId="3873155412" sldId="302"/>
            <ac:picMk id="3" creationId="{62160F88-7A54-131B-C257-F83D4FD44A0A}"/>
          </ac:picMkLst>
        </pc:picChg>
      </pc:sldChg>
      <pc:sldChg chg="del">
        <pc:chgData name="mehmet sait özdemir" userId="dce2c172-62e6-4d50-b888-93ec6715f647" providerId="ADAL" clId="{5E5C1C58-2B37-4E98-9020-1601A741FA52}" dt="2024-01-22T21:46:51.699" v="0" actId="47"/>
        <pc:sldMkLst>
          <pc:docMk/>
          <pc:sldMk cId="1232460547" sldId="303"/>
        </pc:sldMkLst>
      </pc:sldChg>
      <pc:sldChg chg="addSp modSp add mod replId">
        <pc:chgData name="mehmet sait özdemir" userId="dce2c172-62e6-4d50-b888-93ec6715f647" providerId="ADAL" clId="{5E5C1C58-2B37-4E98-9020-1601A741FA52}" dt="2024-01-22T21:54:13.379" v="107" actId="1076"/>
        <pc:sldMkLst>
          <pc:docMk/>
          <pc:sldMk cId="3992918595" sldId="303"/>
        </pc:sldMkLst>
        <pc:picChg chg="add mod">
          <ac:chgData name="mehmet sait özdemir" userId="dce2c172-62e6-4d50-b888-93ec6715f647" providerId="ADAL" clId="{5E5C1C58-2B37-4E98-9020-1601A741FA52}" dt="2024-01-22T21:54:13.379" v="107" actId="1076"/>
          <ac:picMkLst>
            <pc:docMk/>
            <pc:sldMk cId="3992918595" sldId="303"/>
            <ac:picMk id="3" creationId="{28984BFC-32FA-5948-9B7E-0E6A63522379}"/>
          </ac:picMkLst>
        </pc:picChg>
      </pc:sldChg>
      <pc:sldChg chg="addSp modSp add mod replId">
        <pc:chgData name="mehmet sait özdemir" userId="dce2c172-62e6-4d50-b888-93ec6715f647" providerId="ADAL" clId="{5E5C1C58-2B37-4E98-9020-1601A741FA52}" dt="2024-01-22T21:54:21.899" v="110" actId="1076"/>
        <pc:sldMkLst>
          <pc:docMk/>
          <pc:sldMk cId="117260024" sldId="304"/>
        </pc:sldMkLst>
        <pc:picChg chg="add mod">
          <ac:chgData name="mehmet sait özdemir" userId="dce2c172-62e6-4d50-b888-93ec6715f647" providerId="ADAL" clId="{5E5C1C58-2B37-4E98-9020-1601A741FA52}" dt="2024-01-22T21:54:21.899" v="110" actId="1076"/>
          <ac:picMkLst>
            <pc:docMk/>
            <pc:sldMk cId="117260024" sldId="304"/>
            <ac:picMk id="3" creationId="{C161EA04-C124-6356-7C08-309EFE3E05AD}"/>
          </ac:picMkLst>
        </pc:picChg>
      </pc:sldChg>
      <pc:sldChg chg="del">
        <pc:chgData name="mehmet sait özdemir" userId="dce2c172-62e6-4d50-b888-93ec6715f647" providerId="ADAL" clId="{5E5C1C58-2B37-4E98-9020-1601A741FA52}" dt="2024-01-22T21:46:51.699" v="0" actId="47"/>
        <pc:sldMkLst>
          <pc:docMk/>
          <pc:sldMk cId="1046889973" sldId="304"/>
        </pc:sldMkLst>
      </pc:sldChg>
      <pc:sldChg chg="del">
        <pc:chgData name="mehmet sait özdemir" userId="dce2c172-62e6-4d50-b888-93ec6715f647" providerId="ADAL" clId="{5E5C1C58-2B37-4E98-9020-1601A741FA52}" dt="2024-01-22T21:46:51.699" v="0" actId="47"/>
        <pc:sldMkLst>
          <pc:docMk/>
          <pc:sldMk cId="374315502" sldId="305"/>
        </pc:sldMkLst>
      </pc:sldChg>
      <pc:sldChg chg="addSp modSp add mod replId">
        <pc:chgData name="mehmet sait özdemir" userId="dce2c172-62e6-4d50-b888-93ec6715f647" providerId="ADAL" clId="{5E5C1C58-2B37-4E98-9020-1601A741FA52}" dt="2024-01-22T21:54:40.672" v="114" actId="14100"/>
        <pc:sldMkLst>
          <pc:docMk/>
          <pc:sldMk cId="2516067717" sldId="305"/>
        </pc:sldMkLst>
        <pc:picChg chg="add mod">
          <ac:chgData name="mehmet sait özdemir" userId="dce2c172-62e6-4d50-b888-93ec6715f647" providerId="ADAL" clId="{5E5C1C58-2B37-4E98-9020-1601A741FA52}" dt="2024-01-22T21:54:40.672" v="114" actId="14100"/>
          <ac:picMkLst>
            <pc:docMk/>
            <pc:sldMk cId="2516067717" sldId="305"/>
            <ac:picMk id="3" creationId="{721A08F7-862F-5A94-651C-9A5925A39003}"/>
          </ac:picMkLst>
        </pc:picChg>
      </pc:sldChg>
      <pc:sldChg chg="addSp modSp add mod replId">
        <pc:chgData name="mehmet sait özdemir" userId="dce2c172-62e6-4d50-b888-93ec6715f647" providerId="ADAL" clId="{5E5C1C58-2B37-4E98-9020-1601A741FA52}" dt="2024-01-22T21:54:53.512" v="118" actId="14100"/>
        <pc:sldMkLst>
          <pc:docMk/>
          <pc:sldMk cId="802954255" sldId="306"/>
        </pc:sldMkLst>
        <pc:picChg chg="add mod">
          <ac:chgData name="mehmet sait özdemir" userId="dce2c172-62e6-4d50-b888-93ec6715f647" providerId="ADAL" clId="{5E5C1C58-2B37-4E98-9020-1601A741FA52}" dt="2024-01-22T21:54:53.512" v="118" actId="14100"/>
          <ac:picMkLst>
            <pc:docMk/>
            <pc:sldMk cId="802954255" sldId="306"/>
            <ac:picMk id="3" creationId="{756E9710-10C0-B895-FE40-3948297BEA1F}"/>
          </ac:picMkLst>
        </pc:picChg>
      </pc:sldChg>
      <pc:sldChg chg="del">
        <pc:chgData name="mehmet sait özdemir" userId="dce2c172-62e6-4d50-b888-93ec6715f647" providerId="ADAL" clId="{5E5C1C58-2B37-4E98-9020-1601A741FA52}" dt="2024-01-22T21:46:51.699" v="0" actId="47"/>
        <pc:sldMkLst>
          <pc:docMk/>
          <pc:sldMk cId="4047138049" sldId="306"/>
        </pc:sldMkLst>
      </pc:sldChg>
      <pc:sldChg chg="addSp modSp add mod replId">
        <pc:chgData name="mehmet sait özdemir" userId="dce2c172-62e6-4d50-b888-93ec6715f647" providerId="ADAL" clId="{5E5C1C58-2B37-4E98-9020-1601A741FA52}" dt="2024-01-22T21:55:07.860" v="121" actId="1076"/>
        <pc:sldMkLst>
          <pc:docMk/>
          <pc:sldMk cId="2474543948" sldId="307"/>
        </pc:sldMkLst>
        <pc:picChg chg="add mod">
          <ac:chgData name="mehmet sait özdemir" userId="dce2c172-62e6-4d50-b888-93ec6715f647" providerId="ADAL" clId="{5E5C1C58-2B37-4E98-9020-1601A741FA52}" dt="2024-01-22T21:55:07.860" v="121" actId="1076"/>
          <ac:picMkLst>
            <pc:docMk/>
            <pc:sldMk cId="2474543948" sldId="307"/>
            <ac:picMk id="3" creationId="{086BF3EF-C2FB-4620-6FFE-76D3E893A8F1}"/>
          </ac:picMkLst>
        </pc:picChg>
      </pc:sldChg>
      <pc:sldChg chg="del">
        <pc:chgData name="mehmet sait özdemir" userId="dce2c172-62e6-4d50-b888-93ec6715f647" providerId="ADAL" clId="{5E5C1C58-2B37-4E98-9020-1601A741FA52}" dt="2024-01-22T21:46:51.699" v="0" actId="47"/>
        <pc:sldMkLst>
          <pc:docMk/>
          <pc:sldMk cId="4244674818" sldId="307"/>
        </pc:sldMkLst>
      </pc:sldChg>
      <pc:sldChg chg="addSp modSp add mod replId">
        <pc:chgData name="mehmet sait özdemir" userId="dce2c172-62e6-4d50-b888-93ec6715f647" providerId="ADAL" clId="{5E5C1C58-2B37-4E98-9020-1601A741FA52}" dt="2024-01-22T21:55:19.365" v="125" actId="14100"/>
        <pc:sldMkLst>
          <pc:docMk/>
          <pc:sldMk cId="1376133202" sldId="308"/>
        </pc:sldMkLst>
        <pc:picChg chg="add mod">
          <ac:chgData name="mehmet sait özdemir" userId="dce2c172-62e6-4d50-b888-93ec6715f647" providerId="ADAL" clId="{5E5C1C58-2B37-4E98-9020-1601A741FA52}" dt="2024-01-22T21:55:19.365" v="125" actId="14100"/>
          <ac:picMkLst>
            <pc:docMk/>
            <pc:sldMk cId="1376133202" sldId="308"/>
            <ac:picMk id="3" creationId="{47C49D03-3244-7661-F3B8-3CDA78563272}"/>
          </ac:picMkLst>
        </pc:picChg>
      </pc:sldChg>
      <pc:sldChg chg="del">
        <pc:chgData name="mehmet sait özdemir" userId="dce2c172-62e6-4d50-b888-93ec6715f647" providerId="ADAL" clId="{5E5C1C58-2B37-4E98-9020-1601A741FA52}" dt="2024-01-22T21:46:51.699" v="0" actId="47"/>
        <pc:sldMkLst>
          <pc:docMk/>
          <pc:sldMk cId="3459944317" sldId="308"/>
        </pc:sldMkLst>
      </pc:sldChg>
      <pc:sldChg chg="del">
        <pc:chgData name="mehmet sait özdemir" userId="dce2c172-62e6-4d50-b888-93ec6715f647" providerId="ADAL" clId="{5E5C1C58-2B37-4E98-9020-1601A741FA52}" dt="2024-01-22T21:46:51.699" v="0" actId="47"/>
        <pc:sldMkLst>
          <pc:docMk/>
          <pc:sldMk cId="1128453922" sldId="309"/>
        </pc:sldMkLst>
      </pc:sldChg>
      <pc:sldChg chg="addSp modSp add mod replId">
        <pc:chgData name="mehmet sait özdemir" userId="dce2c172-62e6-4d50-b888-93ec6715f647" providerId="ADAL" clId="{5E5C1C58-2B37-4E98-9020-1601A741FA52}" dt="2024-01-22T21:55:45.577" v="129" actId="1076"/>
        <pc:sldMkLst>
          <pc:docMk/>
          <pc:sldMk cId="3680509434" sldId="309"/>
        </pc:sldMkLst>
        <pc:picChg chg="add mod">
          <ac:chgData name="mehmet sait özdemir" userId="dce2c172-62e6-4d50-b888-93ec6715f647" providerId="ADAL" clId="{5E5C1C58-2B37-4E98-9020-1601A741FA52}" dt="2024-01-22T21:55:45.577" v="129" actId="1076"/>
          <ac:picMkLst>
            <pc:docMk/>
            <pc:sldMk cId="3680509434" sldId="309"/>
            <ac:picMk id="3" creationId="{E771729A-DFCD-6E0D-FC83-4503F837EBF7}"/>
          </ac:picMkLst>
        </pc:picChg>
      </pc:sldChg>
      <pc:sldChg chg="addSp modSp add mod replId">
        <pc:chgData name="mehmet sait özdemir" userId="dce2c172-62e6-4d50-b888-93ec6715f647" providerId="ADAL" clId="{5E5C1C58-2B37-4E98-9020-1601A741FA52}" dt="2024-01-22T21:56:13.620" v="132" actId="1076"/>
        <pc:sldMkLst>
          <pc:docMk/>
          <pc:sldMk cId="1254460478" sldId="310"/>
        </pc:sldMkLst>
        <pc:picChg chg="add mod">
          <ac:chgData name="mehmet sait özdemir" userId="dce2c172-62e6-4d50-b888-93ec6715f647" providerId="ADAL" clId="{5E5C1C58-2B37-4E98-9020-1601A741FA52}" dt="2024-01-22T21:56:13.620" v="132" actId="1076"/>
          <ac:picMkLst>
            <pc:docMk/>
            <pc:sldMk cId="1254460478" sldId="310"/>
            <ac:picMk id="3" creationId="{DAF09EDC-14A7-69ED-4EC3-3F3910BBC877}"/>
          </ac:picMkLst>
        </pc:picChg>
      </pc:sldChg>
      <pc:sldChg chg="del">
        <pc:chgData name="mehmet sait özdemir" userId="dce2c172-62e6-4d50-b888-93ec6715f647" providerId="ADAL" clId="{5E5C1C58-2B37-4E98-9020-1601A741FA52}" dt="2024-01-22T21:46:51.699" v="0" actId="47"/>
        <pc:sldMkLst>
          <pc:docMk/>
          <pc:sldMk cId="4054557426" sldId="310"/>
        </pc:sldMkLst>
      </pc:sldChg>
      <pc:sldChg chg="del">
        <pc:chgData name="mehmet sait özdemir" userId="dce2c172-62e6-4d50-b888-93ec6715f647" providerId="ADAL" clId="{5E5C1C58-2B37-4E98-9020-1601A741FA52}" dt="2024-01-22T21:46:51.699" v="0" actId="47"/>
        <pc:sldMkLst>
          <pc:docMk/>
          <pc:sldMk cId="1738978171" sldId="311"/>
        </pc:sldMkLst>
      </pc:sldChg>
      <pc:sldChg chg="addSp modSp add mod replId">
        <pc:chgData name="mehmet sait özdemir" userId="dce2c172-62e6-4d50-b888-93ec6715f647" providerId="ADAL" clId="{5E5C1C58-2B37-4E98-9020-1601A741FA52}" dt="2024-01-22T21:56:38.287" v="136" actId="1076"/>
        <pc:sldMkLst>
          <pc:docMk/>
          <pc:sldMk cId="1811992436" sldId="311"/>
        </pc:sldMkLst>
        <pc:picChg chg="add mod">
          <ac:chgData name="mehmet sait özdemir" userId="dce2c172-62e6-4d50-b888-93ec6715f647" providerId="ADAL" clId="{5E5C1C58-2B37-4E98-9020-1601A741FA52}" dt="2024-01-22T21:56:38.287" v="136" actId="1076"/>
          <ac:picMkLst>
            <pc:docMk/>
            <pc:sldMk cId="1811992436" sldId="311"/>
            <ac:picMk id="3" creationId="{DF67A5B2-1C75-E3BD-3CE3-C19BEA28C0D0}"/>
          </ac:picMkLst>
        </pc:picChg>
      </pc:sldChg>
      <pc:sldChg chg="del">
        <pc:chgData name="mehmet sait özdemir" userId="dce2c172-62e6-4d50-b888-93ec6715f647" providerId="ADAL" clId="{5E5C1C58-2B37-4E98-9020-1601A741FA52}" dt="2024-01-22T21:46:51.699" v="0" actId="47"/>
        <pc:sldMkLst>
          <pc:docMk/>
          <pc:sldMk cId="1697404139" sldId="312"/>
        </pc:sldMkLst>
      </pc:sldChg>
      <pc:sldChg chg="addSp modSp add mod replId">
        <pc:chgData name="mehmet sait özdemir" userId="dce2c172-62e6-4d50-b888-93ec6715f647" providerId="ADAL" clId="{5E5C1C58-2B37-4E98-9020-1601A741FA52}" dt="2024-01-22T21:56:49.897" v="139" actId="1076"/>
        <pc:sldMkLst>
          <pc:docMk/>
          <pc:sldMk cId="4082594208" sldId="312"/>
        </pc:sldMkLst>
        <pc:picChg chg="add mod">
          <ac:chgData name="mehmet sait özdemir" userId="dce2c172-62e6-4d50-b888-93ec6715f647" providerId="ADAL" clId="{5E5C1C58-2B37-4E98-9020-1601A741FA52}" dt="2024-01-22T21:56:49.897" v="139" actId="1076"/>
          <ac:picMkLst>
            <pc:docMk/>
            <pc:sldMk cId="4082594208" sldId="312"/>
            <ac:picMk id="3" creationId="{EC519397-B35F-18AF-300B-35B6F31B162B}"/>
          </ac:picMkLst>
        </pc:picChg>
      </pc:sldChg>
      <pc:sldChg chg="del">
        <pc:chgData name="mehmet sait özdemir" userId="dce2c172-62e6-4d50-b888-93ec6715f647" providerId="ADAL" clId="{5E5C1C58-2B37-4E98-9020-1601A741FA52}" dt="2024-01-22T21:46:51.699" v="0" actId="47"/>
        <pc:sldMkLst>
          <pc:docMk/>
          <pc:sldMk cId="3381408949" sldId="313"/>
        </pc:sldMkLst>
      </pc:sldChg>
      <pc:sldChg chg="addSp modSp add mod replId">
        <pc:chgData name="mehmet sait özdemir" userId="dce2c172-62e6-4d50-b888-93ec6715f647" providerId="ADAL" clId="{5E5C1C58-2B37-4E98-9020-1601A741FA52}" dt="2024-01-22T21:57:05.947" v="142" actId="1076"/>
        <pc:sldMkLst>
          <pc:docMk/>
          <pc:sldMk cId="3752266300" sldId="313"/>
        </pc:sldMkLst>
        <pc:picChg chg="add mod">
          <ac:chgData name="mehmet sait özdemir" userId="dce2c172-62e6-4d50-b888-93ec6715f647" providerId="ADAL" clId="{5E5C1C58-2B37-4E98-9020-1601A741FA52}" dt="2024-01-22T21:57:05.947" v="142" actId="1076"/>
          <ac:picMkLst>
            <pc:docMk/>
            <pc:sldMk cId="3752266300" sldId="313"/>
            <ac:picMk id="3" creationId="{D5A69281-5DC4-3F96-BA0B-0207832A8BB8}"/>
          </ac:picMkLst>
        </pc:picChg>
      </pc:sldChg>
      <pc:sldChg chg="addSp modSp add mod replId">
        <pc:chgData name="mehmet sait özdemir" userId="dce2c172-62e6-4d50-b888-93ec6715f647" providerId="ADAL" clId="{5E5C1C58-2B37-4E98-9020-1601A741FA52}" dt="2024-01-22T21:57:22.222" v="145" actId="1076"/>
        <pc:sldMkLst>
          <pc:docMk/>
          <pc:sldMk cId="638985976" sldId="314"/>
        </pc:sldMkLst>
        <pc:picChg chg="add mod">
          <ac:chgData name="mehmet sait özdemir" userId="dce2c172-62e6-4d50-b888-93ec6715f647" providerId="ADAL" clId="{5E5C1C58-2B37-4E98-9020-1601A741FA52}" dt="2024-01-22T21:57:22.222" v="145" actId="1076"/>
          <ac:picMkLst>
            <pc:docMk/>
            <pc:sldMk cId="638985976" sldId="314"/>
            <ac:picMk id="3" creationId="{9BDCD723-1E55-12BD-073E-D046309FC0CC}"/>
          </ac:picMkLst>
        </pc:picChg>
      </pc:sldChg>
      <pc:sldChg chg="del">
        <pc:chgData name="mehmet sait özdemir" userId="dce2c172-62e6-4d50-b888-93ec6715f647" providerId="ADAL" clId="{5E5C1C58-2B37-4E98-9020-1601A741FA52}" dt="2024-01-22T21:46:51.699" v="0" actId="47"/>
        <pc:sldMkLst>
          <pc:docMk/>
          <pc:sldMk cId="4072657025" sldId="314"/>
        </pc:sldMkLst>
      </pc:sldChg>
      <pc:sldChg chg="del">
        <pc:chgData name="mehmet sait özdemir" userId="dce2c172-62e6-4d50-b888-93ec6715f647" providerId="ADAL" clId="{5E5C1C58-2B37-4E98-9020-1601A741FA52}" dt="2024-01-22T21:46:51.699" v="0" actId="47"/>
        <pc:sldMkLst>
          <pc:docMk/>
          <pc:sldMk cId="1634742056" sldId="315"/>
        </pc:sldMkLst>
      </pc:sldChg>
      <pc:sldChg chg="addSp modSp add mod replId">
        <pc:chgData name="mehmet sait özdemir" userId="dce2c172-62e6-4d50-b888-93ec6715f647" providerId="ADAL" clId="{5E5C1C58-2B37-4E98-9020-1601A741FA52}" dt="2024-01-22T21:57:32.317" v="148" actId="1076"/>
        <pc:sldMkLst>
          <pc:docMk/>
          <pc:sldMk cId="3819710113" sldId="315"/>
        </pc:sldMkLst>
        <pc:picChg chg="add mod">
          <ac:chgData name="mehmet sait özdemir" userId="dce2c172-62e6-4d50-b888-93ec6715f647" providerId="ADAL" clId="{5E5C1C58-2B37-4E98-9020-1601A741FA52}" dt="2024-01-22T21:57:32.317" v="148" actId="1076"/>
          <ac:picMkLst>
            <pc:docMk/>
            <pc:sldMk cId="3819710113" sldId="315"/>
            <ac:picMk id="3" creationId="{D09EB40F-9E23-F1A0-5BCD-36CC6D0C3513}"/>
          </ac:picMkLst>
        </pc:picChg>
      </pc:sldChg>
      <pc:sldChg chg="del">
        <pc:chgData name="mehmet sait özdemir" userId="dce2c172-62e6-4d50-b888-93ec6715f647" providerId="ADAL" clId="{5E5C1C58-2B37-4E98-9020-1601A741FA52}" dt="2024-01-22T21:46:51.699" v="0" actId="47"/>
        <pc:sldMkLst>
          <pc:docMk/>
          <pc:sldMk cId="306409263" sldId="316"/>
        </pc:sldMkLst>
      </pc:sldChg>
      <pc:sldChg chg="addSp modSp add mod replId">
        <pc:chgData name="mehmet sait özdemir" userId="dce2c172-62e6-4d50-b888-93ec6715f647" providerId="ADAL" clId="{5E5C1C58-2B37-4E98-9020-1601A741FA52}" dt="2024-01-22T21:57:42.135" v="151" actId="1076"/>
        <pc:sldMkLst>
          <pc:docMk/>
          <pc:sldMk cId="3074324006" sldId="316"/>
        </pc:sldMkLst>
        <pc:picChg chg="add mod">
          <ac:chgData name="mehmet sait özdemir" userId="dce2c172-62e6-4d50-b888-93ec6715f647" providerId="ADAL" clId="{5E5C1C58-2B37-4E98-9020-1601A741FA52}" dt="2024-01-22T21:57:42.135" v="151" actId="1076"/>
          <ac:picMkLst>
            <pc:docMk/>
            <pc:sldMk cId="3074324006" sldId="316"/>
            <ac:picMk id="3" creationId="{99B46BF0-5172-7014-C015-E4903F8641E4}"/>
          </ac:picMkLst>
        </pc:picChg>
      </pc:sldChg>
      <pc:sldChg chg="addSp modSp add mod replId">
        <pc:chgData name="mehmet sait özdemir" userId="dce2c172-62e6-4d50-b888-93ec6715f647" providerId="ADAL" clId="{5E5C1C58-2B37-4E98-9020-1601A741FA52}" dt="2024-01-22T21:57:51.917" v="154" actId="1076"/>
        <pc:sldMkLst>
          <pc:docMk/>
          <pc:sldMk cId="814296316" sldId="317"/>
        </pc:sldMkLst>
        <pc:picChg chg="add mod">
          <ac:chgData name="mehmet sait özdemir" userId="dce2c172-62e6-4d50-b888-93ec6715f647" providerId="ADAL" clId="{5E5C1C58-2B37-4E98-9020-1601A741FA52}" dt="2024-01-22T21:57:51.917" v="154" actId="1076"/>
          <ac:picMkLst>
            <pc:docMk/>
            <pc:sldMk cId="814296316" sldId="317"/>
            <ac:picMk id="3" creationId="{4F005D27-169A-DD8C-548A-C893D504046E}"/>
          </ac:picMkLst>
        </pc:picChg>
      </pc:sldChg>
      <pc:sldChg chg="del">
        <pc:chgData name="mehmet sait özdemir" userId="dce2c172-62e6-4d50-b888-93ec6715f647" providerId="ADAL" clId="{5E5C1C58-2B37-4E98-9020-1601A741FA52}" dt="2024-01-22T21:46:51.699" v="0" actId="47"/>
        <pc:sldMkLst>
          <pc:docMk/>
          <pc:sldMk cId="3340204989" sldId="317"/>
        </pc:sldMkLst>
      </pc:sldChg>
      <pc:sldChg chg="addSp modSp add mod">
        <pc:chgData name="mehmet sait özdemir" userId="dce2c172-62e6-4d50-b888-93ec6715f647" providerId="ADAL" clId="{5E5C1C58-2B37-4E98-9020-1601A741FA52}" dt="2024-01-22T21:58:08.363" v="158" actId="14100"/>
        <pc:sldMkLst>
          <pc:docMk/>
          <pc:sldMk cId="913649674" sldId="318"/>
        </pc:sldMkLst>
        <pc:picChg chg="add mod">
          <ac:chgData name="mehmet sait özdemir" userId="dce2c172-62e6-4d50-b888-93ec6715f647" providerId="ADAL" clId="{5E5C1C58-2B37-4E98-9020-1601A741FA52}" dt="2024-01-22T21:58:08.363" v="158" actId="14100"/>
          <ac:picMkLst>
            <pc:docMk/>
            <pc:sldMk cId="913649674" sldId="318"/>
            <ac:picMk id="3" creationId="{20C40D87-3CC4-FD8B-0C77-25930ED119CA}"/>
          </ac:picMkLst>
        </pc:picChg>
      </pc:sldChg>
      <pc:sldChg chg="del">
        <pc:chgData name="mehmet sait özdemir" userId="dce2c172-62e6-4d50-b888-93ec6715f647" providerId="ADAL" clId="{5E5C1C58-2B37-4E98-9020-1601A741FA52}" dt="2024-01-22T21:46:51.699" v="0" actId="47"/>
        <pc:sldMkLst>
          <pc:docMk/>
          <pc:sldMk cId="1707887798" sldId="318"/>
        </pc:sldMkLst>
      </pc:sldChg>
      <pc:sldChg chg="addSp modSp add mod replId">
        <pc:chgData name="mehmet sait özdemir" userId="dce2c172-62e6-4d50-b888-93ec6715f647" providerId="ADAL" clId="{5E5C1C58-2B37-4E98-9020-1601A741FA52}" dt="2024-01-22T21:58:23.527" v="161" actId="1076"/>
        <pc:sldMkLst>
          <pc:docMk/>
          <pc:sldMk cId="1556848841" sldId="319"/>
        </pc:sldMkLst>
        <pc:picChg chg="add mod">
          <ac:chgData name="mehmet sait özdemir" userId="dce2c172-62e6-4d50-b888-93ec6715f647" providerId="ADAL" clId="{5E5C1C58-2B37-4E98-9020-1601A741FA52}" dt="2024-01-22T21:58:23.527" v="161" actId="1076"/>
          <ac:picMkLst>
            <pc:docMk/>
            <pc:sldMk cId="1556848841" sldId="319"/>
            <ac:picMk id="3" creationId="{264E7814-70DB-7065-1248-4919EDB8FD9C}"/>
          </ac:picMkLst>
        </pc:picChg>
      </pc:sldChg>
      <pc:sldChg chg="del">
        <pc:chgData name="mehmet sait özdemir" userId="dce2c172-62e6-4d50-b888-93ec6715f647" providerId="ADAL" clId="{5E5C1C58-2B37-4E98-9020-1601A741FA52}" dt="2024-01-22T21:46:51.699" v="0" actId="47"/>
        <pc:sldMkLst>
          <pc:docMk/>
          <pc:sldMk cId="3787125050" sldId="319"/>
        </pc:sldMkLst>
      </pc:sldChg>
      <pc:sldChg chg="del">
        <pc:chgData name="mehmet sait özdemir" userId="dce2c172-62e6-4d50-b888-93ec6715f647" providerId="ADAL" clId="{5E5C1C58-2B37-4E98-9020-1601A741FA52}" dt="2024-01-22T21:46:51.699" v="0" actId="47"/>
        <pc:sldMkLst>
          <pc:docMk/>
          <pc:sldMk cId="830265611" sldId="320"/>
        </pc:sldMkLst>
      </pc:sldChg>
      <pc:sldChg chg="addSp modSp add mod replId">
        <pc:chgData name="mehmet sait özdemir" userId="dce2c172-62e6-4d50-b888-93ec6715f647" providerId="ADAL" clId="{5E5C1C58-2B37-4E98-9020-1601A741FA52}" dt="2024-01-22T21:58:37.919" v="164" actId="1076"/>
        <pc:sldMkLst>
          <pc:docMk/>
          <pc:sldMk cId="4094492501" sldId="320"/>
        </pc:sldMkLst>
        <pc:picChg chg="add mod">
          <ac:chgData name="mehmet sait özdemir" userId="dce2c172-62e6-4d50-b888-93ec6715f647" providerId="ADAL" clId="{5E5C1C58-2B37-4E98-9020-1601A741FA52}" dt="2024-01-22T21:58:37.919" v="164" actId="1076"/>
          <ac:picMkLst>
            <pc:docMk/>
            <pc:sldMk cId="4094492501" sldId="320"/>
            <ac:picMk id="3" creationId="{945C78E5-BBFB-E2DD-2831-CB4D4D31FA91}"/>
          </ac:picMkLst>
        </pc:picChg>
      </pc:sldChg>
      <pc:sldChg chg="addSp modSp add mod replId">
        <pc:chgData name="mehmet sait özdemir" userId="dce2c172-62e6-4d50-b888-93ec6715f647" providerId="ADAL" clId="{5E5C1C58-2B37-4E98-9020-1601A741FA52}" dt="2024-01-22T21:58:49.252" v="167" actId="1076"/>
        <pc:sldMkLst>
          <pc:docMk/>
          <pc:sldMk cId="82981393" sldId="321"/>
        </pc:sldMkLst>
        <pc:picChg chg="add mod">
          <ac:chgData name="mehmet sait özdemir" userId="dce2c172-62e6-4d50-b888-93ec6715f647" providerId="ADAL" clId="{5E5C1C58-2B37-4E98-9020-1601A741FA52}" dt="2024-01-22T21:58:49.252" v="167" actId="1076"/>
          <ac:picMkLst>
            <pc:docMk/>
            <pc:sldMk cId="82981393" sldId="321"/>
            <ac:picMk id="3" creationId="{1F5EF240-C456-CAD1-3388-8606103C701F}"/>
          </ac:picMkLst>
        </pc:picChg>
      </pc:sldChg>
      <pc:sldChg chg="del">
        <pc:chgData name="mehmet sait özdemir" userId="dce2c172-62e6-4d50-b888-93ec6715f647" providerId="ADAL" clId="{5E5C1C58-2B37-4E98-9020-1601A741FA52}" dt="2024-01-22T21:46:51.699" v="0" actId="47"/>
        <pc:sldMkLst>
          <pc:docMk/>
          <pc:sldMk cId="137431972" sldId="321"/>
        </pc:sldMkLst>
      </pc:sldChg>
      <pc:sldChg chg="add del replId">
        <pc:chgData name="mehmet sait özdemir" userId="dce2c172-62e6-4d50-b888-93ec6715f647" providerId="ADAL" clId="{5E5C1C58-2B37-4E98-9020-1601A741FA52}" dt="2024-01-22T21:58:58.416" v="168" actId="47"/>
        <pc:sldMkLst>
          <pc:docMk/>
          <pc:sldMk cId="3764346540" sldId="322"/>
        </pc:sldMkLst>
      </pc:sldChg>
      <pc:sldChg chg="del">
        <pc:chgData name="mehmet sait özdemir" userId="dce2c172-62e6-4d50-b888-93ec6715f647" providerId="ADAL" clId="{5E5C1C58-2B37-4E98-9020-1601A741FA52}" dt="2024-01-22T21:46:51.699" v="0" actId="47"/>
        <pc:sldMkLst>
          <pc:docMk/>
          <pc:sldMk cId="3924393451" sldId="322"/>
        </pc:sldMkLst>
      </pc:sldChg>
      <pc:sldChg chg="del">
        <pc:chgData name="mehmet sait özdemir" userId="dce2c172-62e6-4d50-b888-93ec6715f647" providerId="ADAL" clId="{5E5C1C58-2B37-4E98-9020-1601A741FA52}" dt="2024-01-22T21:46:51.699" v="0" actId="47"/>
        <pc:sldMkLst>
          <pc:docMk/>
          <pc:sldMk cId="1496077424" sldId="323"/>
        </pc:sldMkLst>
      </pc:sldChg>
      <pc:sldChg chg="add del replId">
        <pc:chgData name="mehmet sait özdemir" userId="dce2c172-62e6-4d50-b888-93ec6715f647" providerId="ADAL" clId="{5E5C1C58-2B37-4E98-9020-1601A741FA52}" dt="2024-01-22T21:58:58.416" v="168" actId="47"/>
        <pc:sldMkLst>
          <pc:docMk/>
          <pc:sldMk cId="2953513532" sldId="323"/>
        </pc:sldMkLst>
      </pc:sldChg>
      <pc:sldChg chg="add del replId">
        <pc:chgData name="mehmet sait özdemir" userId="dce2c172-62e6-4d50-b888-93ec6715f647" providerId="ADAL" clId="{5E5C1C58-2B37-4E98-9020-1601A741FA52}" dt="2024-01-22T21:58:58.416" v="168" actId="47"/>
        <pc:sldMkLst>
          <pc:docMk/>
          <pc:sldMk cId="1533921223" sldId="324"/>
        </pc:sldMkLst>
      </pc:sldChg>
      <pc:sldChg chg="del">
        <pc:chgData name="mehmet sait özdemir" userId="dce2c172-62e6-4d50-b888-93ec6715f647" providerId="ADAL" clId="{5E5C1C58-2B37-4E98-9020-1601A741FA52}" dt="2024-01-22T21:46:51.699" v="0" actId="47"/>
        <pc:sldMkLst>
          <pc:docMk/>
          <pc:sldMk cId="2084985402" sldId="324"/>
        </pc:sldMkLst>
      </pc:sldChg>
      <pc:sldChg chg="del">
        <pc:chgData name="mehmet sait özdemir" userId="dce2c172-62e6-4d50-b888-93ec6715f647" providerId="ADAL" clId="{5E5C1C58-2B37-4E98-9020-1601A741FA52}" dt="2024-01-22T21:46:51.699" v="0" actId="47"/>
        <pc:sldMkLst>
          <pc:docMk/>
          <pc:sldMk cId="350818865" sldId="325"/>
        </pc:sldMkLst>
      </pc:sldChg>
      <pc:sldChg chg="add del replId">
        <pc:chgData name="mehmet sait özdemir" userId="dce2c172-62e6-4d50-b888-93ec6715f647" providerId="ADAL" clId="{5E5C1C58-2B37-4E98-9020-1601A741FA52}" dt="2024-01-22T21:58:58.416" v="168" actId="47"/>
        <pc:sldMkLst>
          <pc:docMk/>
          <pc:sldMk cId="3324997553" sldId="325"/>
        </pc:sldMkLst>
      </pc:sldChg>
      <pc:sldChg chg="del">
        <pc:chgData name="mehmet sait özdemir" userId="dce2c172-62e6-4d50-b888-93ec6715f647" providerId="ADAL" clId="{5E5C1C58-2B37-4E98-9020-1601A741FA52}" dt="2024-01-22T21:46:51.699" v="0" actId="47"/>
        <pc:sldMkLst>
          <pc:docMk/>
          <pc:sldMk cId="424261276" sldId="326"/>
        </pc:sldMkLst>
      </pc:sldChg>
      <pc:sldChg chg="add del replId">
        <pc:chgData name="mehmet sait özdemir" userId="dce2c172-62e6-4d50-b888-93ec6715f647" providerId="ADAL" clId="{5E5C1C58-2B37-4E98-9020-1601A741FA52}" dt="2024-01-22T21:58:58.416" v="168" actId="47"/>
        <pc:sldMkLst>
          <pc:docMk/>
          <pc:sldMk cId="4281462372" sldId="326"/>
        </pc:sldMkLst>
      </pc:sldChg>
      <pc:sldChg chg="add del replId">
        <pc:chgData name="mehmet sait özdemir" userId="dce2c172-62e6-4d50-b888-93ec6715f647" providerId="ADAL" clId="{5E5C1C58-2B37-4E98-9020-1601A741FA52}" dt="2024-01-22T21:58:58.416" v="168" actId="47"/>
        <pc:sldMkLst>
          <pc:docMk/>
          <pc:sldMk cId="1215613043" sldId="327"/>
        </pc:sldMkLst>
      </pc:sldChg>
      <pc:sldChg chg="del">
        <pc:chgData name="mehmet sait özdemir" userId="dce2c172-62e6-4d50-b888-93ec6715f647" providerId="ADAL" clId="{5E5C1C58-2B37-4E98-9020-1601A741FA52}" dt="2024-01-22T21:46:51.699" v="0" actId="47"/>
        <pc:sldMkLst>
          <pc:docMk/>
          <pc:sldMk cId="1958148688" sldId="327"/>
        </pc:sldMkLst>
      </pc:sldChg>
      <pc:sldChg chg="del">
        <pc:chgData name="mehmet sait özdemir" userId="dce2c172-62e6-4d50-b888-93ec6715f647" providerId="ADAL" clId="{5E5C1C58-2B37-4E98-9020-1601A741FA52}" dt="2024-01-22T21:46:51.699" v="0" actId="47"/>
        <pc:sldMkLst>
          <pc:docMk/>
          <pc:sldMk cId="2660599469" sldId="328"/>
        </pc:sldMkLst>
      </pc:sldChg>
      <pc:sldChg chg="add del replId">
        <pc:chgData name="mehmet sait özdemir" userId="dce2c172-62e6-4d50-b888-93ec6715f647" providerId="ADAL" clId="{5E5C1C58-2B37-4E98-9020-1601A741FA52}" dt="2024-01-22T21:58:58.416" v="168" actId="47"/>
        <pc:sldMkLst>
          <pc:docMk/>
          <pc:sldMk cId="4044485029" sldId="328"/>
        </pc:sldMkLst>
      </pc:sldChg>
      <pc:sldChg chg="add del replId">
        <pc:chgData name="mehmet sait özdemir" userId="dce2c172-62e6-4d50-b888-93ec6715f647" providerId="ADAL" clId="{5E5C1C58-2B37-4E98-9020-1601A741FA52}" dt="2024-01-22T21:58:58.416" v="168" actId="47"/>
        <pc:sldMkLst>
          <pc:docMk/>
          <pc:sldMk cId="2072209500" sldId="329"/>
        </pc:sldMkLst>
      </pc:sldChg>
      <pc:sldChg chg="del">
        <pc:chgData name="mehmet sait özdemir" userId="dce2c172-62e6-4d50-b888-93ec6715f647" providerId="ADAL" clId="{5E5C1C58-2B37-4E98-9020-1601A741FA52}" dt="2024-01-22T21:46:51.699" v="0" actId="47"/>
        <pc:sldMkLst>
          <pc:docMk/>
          <pc:sldMk cId="2195699183" sldId="329"/>
        </pc:sldMkLst>
      </pc:sldChg>
      <pc:sldChg chg="del">
        <pc:chgData name="mehmet sait özdemir" userId="dce2c172-62e6-4d50-b888-93ec6715f647" providerId="ADAL" clId="{5E5C1C58-2B37-4E98-9020-1601A741FA52}" dt="2024-01-22T21:46:51.699" v="0" actId="47"/>
        <pc:sldMkLst>
          <pc:docMk/>
          <pc:sldMk cId="1819733303" sldId="330"/>
        </pc:sldMkLst>
      </pc:sldChg>
      <pc:sldChg chg="add del replId">
        <pc:chgData name="mehmet sait özdemir" userId="dce2c172-62e6-4d50-b888-93ec6715f647" providerId="ADAL" clId="{5E5C1C58-2B37-4E98-9020-1601A741FA52}" dt="2024-01-22T21:58:58.416" v="168" actId="47"/>
        <pc:sldMkLst>
          <pc:docMk/>
          <pc:sldMk cId="4014266829" sldId="330"/>
        </pc:sldMkLst>
      </pc:sldChg>
      <pc:sldChg chg="add del replId">
        <pc:chgData name="mehmet sait özdemir" userId="dce2c172-62e6-4d50-b888-93ec6715f647" providerId="ADAL" clId="{5E5C1C58-2B37-4E98-9020-1601A741FA52}" dt="2024-01-22T21:58:58.416" v="168" actId="47"/>
        <pc:sldMkLst>
          <pc:docMk/>
          <pc:sldMk cId="349277027" sldId="331"/>
        </pc:sldMkLst>
      </pc:sldChg>
      <pc:sldChg chg="del">
        <pc:chgData name="mehmet sait özdemir" userId="dce2c172-62e6-4d50-b888-93ec6715f647" providerId="ADAL" clId="{5E5C1C58-2B37-4E98-9020-1601A741FA52}" dt="2024-01-22T21:46:51.699" v="0" actId="47"/>
        <pc:sldMkLst>
          <pc:docMk/>
          <pc:sldMk cId="1899900394" sldId="331"/>
        </pc:sldMkLst>
      </pc:sldChg>
      <pc:sldChg chg="add del replId">
        <pc:chgData name="mehmet sait özdemir" userId="dce2c172-62e6-4d50-b888-93ec6715f647" providerId="ADAL" clId="{5E5C1C58-2B37-4E98-9020-1601A741FA52}" dt="2024-01-22T21:58:58.416" v="168" actId="47"/>
        <pc:sldMkLst>
          <pc:docMk/>
          <pc:sldMk cId="2314284455" sldId="332"/>
        </pc:sldMkLst>
      </pc:sldChg>
      <pc:sldChg chg="del">
        <pc:chgData name="mehmet sait özdemir" userId="dce2c172-62e6-4d50-b888-93ec6715f647" providerId="ADAL" clId="{5E5C1C58-2B37-4E98-9020-1601A741FA52}" dt="2024-01-22T21:46:51.699" v="0" actId="47"/>
        <pc:sldMkLst>
          <pc:docMk/>
          <pc:sldMk cId="3833570826" sldId="332"/>
        </pc:sldMkLst>
      </pc:sldChg>
      <pc:sldChg chg="add del replId">
        <pc:chgData name="mehmet sait özdemir" userId="dce2c172-62e6-4d50-b888-93ec6715f647" providerId="ADAL" clId="{5E5C1C58-2B37-4E98-9020-1601A741FA52}" dt="2024-01-22T21:58:58.416" v="168" actId="47"/>
        <pc:sldMkLst>
          <pc:docMk/>
          <pc:sldMk cId="674759118" sldId="333"/>
        </pc:sldMkLst>
      </pc:sldChg>
      <pc:sldChg chg="del">
        <pc:chgData name="mehmet sait özdemir" userId="dce2c172-62e6-4d50-b888-93ec6715f647" providerId="ADAL" clId="{5E5C1C58-2B37-4E98-9020-1601A741FA52}" dt="2024-01-22T21:46:51.699" v="0" actId="47"/>
        <pc:sldMkLst>
          <pc:docMk/>
          <pc:sldMk cId="1574126706" sldId="333"/>
        </pc:sldMkLst>
      </pc:sldChg>
      <pc:sldChg chg="del">
        <pc:chgData name="mehmet sait özdemir" userId="dce2c172-62e6-4d50-b888-93ec6715f647" providerId="ADAL" clId="{5E5C1C58-2B37-4E98-9020-1601A741FA52}" dt="2024-01-22T21:46:51.699" v="0" actId="47"/>
        <pc:sldMkLst>
          <pc:docMk/>
          <pc:sldMk cId="299708137" sldId="334"/>
        </pc:sldMkLst>
      </pc:sldChg>
      <pc:sldChg chg="add del replId">
        <pc:chgData name="mehmet sait özdemir" userId="dce2c172-62e6-4d50-b888-93ec6715f647" providerId="ADAL" clId="{5E5C1C58-2B37-4E98-9020-1601A741FA52}" dt="2024-01-22T21:58:58.416" v="168" actId="47"/>
        <pc:sldMkLst>
          <pc:docMk/>
          <pc:sldMk cId="1655275069" sldId="334"/>
        </pc:sldMkLst>
      </pc:sldChg>
      <pc:sldChg chg="del">
        <pc:chgData name="mehmet sait özdemir" userId="dce2c172-62e6-4d50-b888-93ec6715f647" providerId="ADAL" clId="{5E5C1C58-2B37-4E98-9020-1601A741FA52}" dt="2024-01-22T21:46:51.699" v="0" actId="47"/>
        <pc:sldMkLst>
          <pc:docMk/>
          <pc:sldMk cId="1172844127" sldId="335"/>
        </pc:sldMkLst>
      </pc:sldChg>
      <pc:sldChg chg="add del replId">
        <pc:chgData name="mehmet sait özdemir" userId="dce2c172-62e6-4d50-b888-93ec6715f647" providerId="ADAL" clId="{5E5C1C58-2B37-4E98-9020-1601A741FA52}" dt="2024-01-22T21:58:58.416" v="168" actId="47"/>
        <pc:sldMkLst>
          <pc:docMk/>
          <pc:sldMk cId="1898740217" sldId="335"/>
        </pc:sldMkLst>
      </pc:sldChg>
      <pc:sldChg chg="del">
        <pc:chgData name="mehmet sait özdemir" userId="dce2c172-62e6-4d50-b888-93ec6715f647" providerId="ADAL" clId="{5E5C1C58-2B37-4E98-9020-1601A741FA52}" dt="2024-01-22T21:46:51.699" v="0" actId="47"/>
        <pc:sldMkLst>
          <pc:docMk/>
          <pc:sldMk cId="654582154" sldId="336"/>
        </pc:sldMkLst>
      </pc:sldChg>
      <pc:sldChg chg="add del replId">
        <pc:chgData name="mehmet sait özdemir" userId="dce2c172-62e6-4d50-b888-93ec6715f647" providerId="ADAL" clId="{5E5C1C58-2B37-4E98-9020-1601A741FA52}" dt="2024-01-22T21:58:58.416" v="168" actId="47"/>
        <pc:sldMkLst>
          <pc:docMk/>
          <pc:sldMk cId="2663249369" sldId="336"/>
        </pc:sldMkLst>
      </pc:sldChg>
      <pc:sldChg chg="del">
        <pc:chgData name="mehmet sait özdemir" userId="dce2c172-62e6-4d50-b888-93ec6715f647" providerId="ADAL" clId="{5E5C1C58-2B37-4E98-9020-1601A741FA52}" dt="2024-01-22T21:46:51.699" v="0" actId="47"/>
        <pc:sldMkLst>
          <pc:docMk/>
          <pc:sldMk cId="3561976440" sldId="337"/>
        </pc:sldMkLst>
      </pc:sldChg>
      <pc:sldChg chg="add del replId">
        <pc:chgData name="mehmet sait özdemir" userId="dce2c172-62e6-4d50-b888-93ec6715f647" providerId="ADAL" clId="{5E5C1C58-2B37-4E98-9020-1601A741FA52}" dt="2024-01-22T21:58:58.416" v="168" actId="47"/>
        <pc:sldMkLst>
          <pc:docMk/>
          <pc:sldMk cId="4192968283" sldId="337"/>
        </pc:sldMkLst>
      </pc:sldChg>
      <pc:sldChg chg="add del replId">
        <pc:chgData name="mehmet sait özdemir" userId="dce2c172-62e6-4d50-b888-93ec6715f647" providerId="ADAL" clId="{5E5C1C58-2B37-4E98-9020-1601A741FA52}" dt="2024-01-22T21:58:58.416" v="168" actId="47"/>
        <pc:sldMkLst>
          <pc:docMk/>
          <pc:sldMk cId="987272019" sldId="338"/>
        </pc:sldMkLst>
      </pc:sldChg>
      <pc:sldChg chg="del">
        <pc:chgData name="mehmet sait özdemir" userId="dce2c172-62e6-4d50-b888-93ec6715f647" providerId="ADAL" clId="{5E5C1C58-2B37-4E98-9020-1601A741FA52}" dt="2024-01-22T21:46:51.699" v="0" actId="47"/>
        <pc:sldMkLst>
          <pc:docMk/>
          <pc:sldMk cId="1883179469" sldId="338"/>
        </pc:sldMkLst>
      </pc:sldChg>
      <pc:sldChg chg="del">
        <pc:chgData name="mehmet sait özdemir" userId="dce2c172-62e6-4d50-b888-93ec6715f647" providerId="ADAL" clId="{5E5C1C58-2B37-4E98-9020-1601A741FA52}" dt="2024-01-22T21:46:51.699" v="0" actId="47"/>
        <pc:sldMkLst>
          <pc:docMk/>
          <pc:sldMk cId="94028303" sldId="339"/>
        </pc:sldMkLst>
      </pc:sldChg>
      <pc:sldChg chg="add del replId">
        <pc:chgData name="mehmet sait özdemir" userId="dce2c172-62e6-4d50-b888-93ec6715f647" providerId="ADAL" clId="{5E5C1C58-2B37-4E98-9020-1601A741FA52}" dt="2024-01-22T21:58:58.416" v="168" actId="47"/>
        <pc:sldMkLst>
          <pc:docMk/>
          <pc:sldMk cId="912087034" sldId="339"/>
        </pc:sldMkLst>
      </pc:sldChg>
      <pc:sldChg chg="del">
        <pc:chgData name="mehmet sait özdemir" userId="dce2c172-62e6-4d50-b888-93ec6715f647" providerId="ADAL" clId="{5E5C1C58-2B37-4E98-9020-1601A741FA52}" dt="2024-01-22T21:46:51.699" v="0" actId="47"/>
        <pc:sldMkLst>
          <pc:docMk/>
          <pc:sldMk cId="610093755" sldId="340"/>
        </pc:sldMkLst>
      </pc:sldChg>
      <pc:sldChg chg="add del replId">
        <pc:chgData name="mehmet sait özdemir" userId="dce2c172-62e6-4d50-b888-93ec6715f647" providerId="ADAL" clId="{5E5C1C58-2B37-4E98-9020-1601A741FA52}" dt="2024-01-22T21:58:58.416" v="168" actId="47"/>
        <pc:sldMkLst>
          <pc:docMk/>
          <pc:sldMk cId="936389549" sldId="340"/>
        </pc:sldMkLst>
      </pc:sldChg>
      <pc:sldChg chg="add del replId">
        <pc:chgData name="mehmet sait özdemir" userId="dce2c172-62e6-4d50-b888-93ec6715f647" providerId="ADAL" clId="{5E5C1C58-2B37-4E98-9020-1601A741FA52}" dt="2024-01-22T21:58:58.416" v="168" actId="47"/>
        <pc:sldMkLst>
          <pc:docMk/>
          <pc:sldMk cId="410458350" sldId="341"/>
        </pc:sldMkLst>
      </pc:sldChg>
      <pc:sldChg chg="del">
        <pc:chgData name="mehmet sait özdemir" userId="dce2c172-62e6-4d50-b888-93ec6715f647" providerId="ADAL" clId="{5E5C1C58-2B37-4E98-9020-1601A741FA52}" dt="2024-01-22T21:46:51.699" v="0" actId="47"/>
        <pc:sldMkLst>
          <pc:docMk/>
          <pc:sldMk cId="2795229191" sldId="341"/>
        </pc:sldMkLst>
      </pc:sldChg>
      <pc:sldChg chg="add del replId">
        <pc:chgData name="mehmet sait özdemir" userId="dce2c172-62e6-4d50-b888-93ec6715f647" providerId="ADAL" clId="{5E5C1C58-2B37-4E98-9020-1601A741FA52}" dt="2024-01-22T21:58:58.416" v="168" actId="47"/>
        <pc:sldMkLst>
          <pc:docMk/>
          <pc:sldMk cId="507667394" sldId="342"/>
        </pc:sldMkLst>
      </pc:sldChg>
      <pc:sldChg chg="del">
        <pc:chgData name="mehmet sait özdemir" userId="dce2c172-62e6-4d50-b888-93ec6715f647" providerId="ADAL" clId="{5E5C1C58-2B37-4E98-9020-1601A741FA52}" dt="2024-01-22T21:46:51.699" v="0" actId="47"/>
        <pc:sldMkLst>
          <pc:docMk/>
          <pc:sldMk cId="1589981854" sldId="342"/>
        </pc:sldMkLst>
      </pc:sldChg>
      <pc:sldChg chg="del">
        <pc:chgData name="mehmet sait özdemir" userId="dce2c172-62e6-4d50-b888-93ec6715f647" providerId="ADAL" clId="{5E5C1C58-2B37-4E98-9020-1601A741FA52}" dt="2024-01-22T21:46:51.699" v="0" actId="47"/>
        <pc:sldMkLst>
          <pc:docMk/>
          <pc:sldMk cId="1503746380" sldId="343"/>
        </pc:sldMkLst>
      </pc:sldChg>
      <pc:sldChg chg="add del replId">
        <pc:chgData name="mehmet sait özdemir" userId="dce2c172-62e6-4d50-b888-93ec6715f647" providerId="ADAL" clId="{5E5C1C58-2B37-4E98-9020-1601A741FA52}" dt="2024-01-22T21:58:58.416" v="168" actId="47"/>
        <pc:sldMkLst>
          <pc:docMk/>
          <pc:sldMk cId="4245538648" sldId="343"/>
        </pc:sldMkLst>
      </pc:sldChg>
      <pc:sldChg chg="add del replId">
        <pc:chgData name="mehmet sait özdemir" userId="dce2c172-62e6-4d50-b888-93ec6715f647" providerId="ADAL" clId="{5E5C1C58-2B37-4E98-9020-1601A741FA52}" dt="2024-01-22T21:58:58.416" v="168" actId="47"/>
        <pc:sldMkLst>
          <pc:docMk/>
          <pc:sldMk cId="602260746" sldId="344"/>
        </pc:sldMkLst>
      </pc:sldChg>
      <pc:sldChg chg="del">
        <pc:chgData name="mehmet sait özdemir" userId="dce2c172-62e6-4d50-b888-93ec6715f647" providerId="ADAL" clId="{5E5C1C58-2B37-4E98-9020-1601A741FA52}" dt="2024-01-22T21:46:51.699" v="0" actId="47"/>
        <pc:sldMkLst>
          <pc:docMk/>
          <pc:sldMk cId="665991004" sldId="344"/>
        </pc:sldMkLst>
      </pc:sldChg>
      <pc:sldChg chg="del">
        <pc:chgData name="mehmet sait özdemir" userId="dce2c172-62e6-4d50-b888-93ec6715f647" providerId="ADAL" clId="{5E5C1C58-2B37-4E98-9020-1601A741FA52}" dt="2024-01-22T21:46:51.699" v="0" actId="47"/>
        <pc:sldMkLst>
          <pc:docMk/>
          <pc:sldMk cId="25964866" sldId="345"/>
        </pc:sldMkLst>
      </pc:sldChg>
      <pc:sldChg chg="add del replId">
        <pc:chgData name="mehmet sait özdemir" userId="dce2c172-62e6-4d50-b888-93ec6715f647" providerId="ADAL" clId="{5E5C1C58-2B37-4E98-9020-1601A741FA52}" dt="2024-01-22T21:58:58.416" v="168" actId="47"/>
        <pc:sldMkLst>
          <pc:docMk/>
          <pc:sldMk cId="553622185" sldId="345"/>
        </pc:sldMkLst>
      </pc:sldChg>
      <pc:sldChg chg="del">
        <pc:chgData name="mehmet sait özdemir" userId="dce2c172-62e6-4d50-b888-93ec6715f647" providerId="ADAL" clId="{5E5C1C58-2B37-4E98-9020-1601A741FA52}" dt="2024-01-22T21:46:51.699" v="0" actId="47"/>
        <pc:sldMkLst>
          <pc:docMk/>
          <pc:sldMk cId="2358575406" sldId="346"/>
        </pc:sldMkLst>
      </pc:sldChg>
      <pc:sldChg chg="add del replId">
        <pc:chgData name="mehmet sait özdemir" userId="dce2c172-62e6-4d50-b888-93ec6715f647" providerId="ADAL" clId="{5E5C1C58-2B37-4E98-9020-1601A741FA52}" dt="2024-01-22T21:58:58.416" v="168" actId="47"/>
        <pc:sldMkLst>
          <pc:docMk/>
          <pc:sldMk cId="3120806211" sldId="346"/>
        </pc:sldMkLst>
      </pc:sldChg>
      <pc:sldChg chg="del">
        <pc:chgData name="mehmet sait özdemir" userId="dce2c172-62e6-4d50-b888-93ec6715f647" providerId="ADAL" clId="{5E5C1C58-2B37-4E98-9020-1601A741FA52}" dt="2024-01-22T21:46:51.699" v="0" actId="47"/>
        <pc:sldMkLst>
          <pc:docMk/>
          <pc:sldMk cId="3554868851" sldId="347"/>
        </pc:sldMkLst>
      </pc:sldChg>
      <pc:sldChg chg="add del replId">
        <pc:chgData name="mehmet sait özdemir" userId="dce2c172-62e6-4d50-b888-93ec6715f647" providerId="ADAL" clId="{5E5C1C58-2B37-4E98-9020-1601A741FA52}" dt="2024-01-22T21:58:58.416" v="168" actId="47"/>
        <pc:sldMkLst>
          <pc:docMk/>
          <pc:sldMk cId="3792055004" sldId="347"/>
        </pc:sldMkLst>
      </pc:sldChg>
      <pc:sldChg chg="del">
        <pc:chgData name="mehmet sait özdemir" userId="dce2c172-62e6-4d50-b888-93ec6715f647" providerId="ADAL" clId="{5E5C1C58-2B37-4E98-9020-1601A741FA52}" dt="2024-01-22T21:46:51.699" v="0" actId="47"/>
        <pc:sldMkLst>
          <pc:docMk/>
          <pc:sldMk cId="2152616114" sldId="348"/>
        </pc:sldMkLst>
      </pc:sldChg>
      <pc:sldChg chg="add del replId">
        <pc:chgData name="mehmet sait özdemir" userId="dce2c172-62e6-4d50-b888-93ec6715f647" providerId="ADAL" clId="{5E5C1C58-2B37-4E98-9020-1601A741FA52}" dt="2024-01-22T21:58:58.416" v="168" actId="47"/>
        <pc:sldMkLst>
          <pc:docMk/>
          <pc:sldMk cId="4039398595" sldId="348"/>
        </pc:sldMkLst>
      </pc:sldChg>
      <pc:sldChg chg="add del replId">
        <pc:chgData name="mehmet sait özdemir" userId="dce2c172-62e6-4d50-b888-93ec6715f647" providerId="ADAL" clId="{5E5C1C58-2B37-4E98-9020-1601A741FA52}" dt="2024-01-22T21:58:58.416" v="168" actId="47"/>
        <pc:sldMkLst>
          <pc:docMk/>
          <pc:sldMk cId="978383767" sldId="349"/>
        </pc:sldMkLst>
      </pc:sldChg>
      <pc:sldChg chg="del">
        <pc:chgData name="mehmet sait özdemir" userId="dce2c172-62e6-4d50-b888-93ec6715f647" providerId="ADAL" clId="{5E5C1C58-2B37-4E98-9020-1601A741FA52}" dt="2024-01-22T21:46:51.699" v="0" actId="47"/>
        <pc:sldMkLst>
          <pc:docMk/>
          <pc:sldMk cId="3802031405" sldId="349"/>
        </pc:sldMkLst>
      </pc:sldChg>
      <pc:sldChg chg="add del">
        <pc:chgData name="mehmet sait özdemir" userId="dce2c172-62e6-4d50-b888-93ec6715f647" providerId="ADAL" clId="{5E5C1C58-2B37-4E98-9020-1601A741FA52}" dt="2024-01-22T21:58:58.416" v="168" actId="47"/>
        <pc:sldMkLst>
          <pc:docMk/>
          <pc:sldMk cId="1177752513" sldId="350"/>
        </pc:sldMkLst>
      </pc:sldChg>
      <pc:sldChg chg="add del replId">
        <pc:chgData name="mehmet sait özdemir" userId="dce2c172-62e6-4d50-b888-93ec6715f647" providerId="ADAL" clId="{5E5C1C58-2B37-4E98-9020-1601A741FA52}" dt="2024-01-22T21:58:58.416" v="168" actId="47"/>
        <pc:sldMkLst>
          <pc:docMk/>
          <pc:sldMk cId="2721569687" sldId="351"/>
        </pc:sldMkLst>
      </pc:sldChg>
      <pc:sldChg chg="add del replId">
        <pc:chgData name="mehmet sait özdemir" userId="dce2c172-62e6-4d50-b888-93ec6715f647" providerId="ADAL" clId="{5E5C1C58-2B37-4E98-9020-1601A741FA52}" dt="2024-01-22T21:58:58.416" v="168" actId="47"/>
        <pc:sldMkLst>
          <pc:docMk/>
          <pc:sldMk cId="725032488" sldId="352"/>
        </pc:sldMkLst>
      </pc:sldChg>
      <pc:sldChg chg="add del replId">
        <pc:chgData name="mehmet sait özdemir" userId="dce2c172-62e6-4d50-b888-93ec6715f647" providerId="ADAL" clId="{5E5C1C58-2B37-4E98-9020-1601A741FA52}" dt="2024-01-22T21:58:58.416" v="168" actId="47"/>
        <pc:sldMkLst>
          <pc:docMk/>
          <pc:sldMk cId="1647891456" sldId="353"/>
        </pc:sldMkLst>
      </pc:sldChg>
      <pc:sldChg chg="add del replId">
        <pc:chgData name="mehmet sait özdemir" userId="dce2c172-62e6-4d50-b888-93ec6715f647" providerId="ADAL" clId="{5E5C1C58-2B37-4E98-9020-1601A741FA52}" dt="2024-01-22T21:58:58.416" v="168" actId="47"/>
        <pc:sldMkLst>
          <pc:docMk/>
          <pc:sldMk cId="2025779710" sldId="354"/>
        </pc:sldMkLst>
      </pc:sldChg>
      <pc:sldChg chg="add del replId">
        <pc:chgData name="mehmet sait özdemir" userId="dce2c172-62e6-4d50-b888-93ec6715f647" providerId="ADAL" clId="{5E5C1C58-2B37-4E98-9020-1601A741FA52}" dt="2024-01-22T21:58:58.416" v="168" actId="47"/>
        <pc:sldMkLst>
          <pc:docMk/>
          <pc:sldMk cId="3063012039" sldId="355"/>
        </pc:sldMkLst>
      </pc:sldChg>
      <pc:sldChg chg="add del replId">
        <pc:chgData name="mehmet sait özdemir" userId="dce2c172-62e6-4d50-b888-93ec6715f647" providerId="ADAL" clId="{5E5C1C58-2B37-4E98-9020-1601A741FA52}" dt="2024-01-22T21:58:58.416" v="168" actId="47"/>
        <pc:sldMkLst>
          <pc:docMk/>
          <pc:sldMk cId="1252475269" sldId="356"/>
        </pc:sldMkLst>
      </pc:sldChg>
      <pc:sldChg chg="add del replId">
        <pc:chgData name="mehmet sait özdemir" userId="dce2c172-62e6-4d50-b888-93ec6715f647" providerId="ADAL" clId="{5E5C1C58-2B37-4E98-9020-1601A741FA52}" dt="2024-01-22T21:58:58.416" v="168" actId="47"/>
        <pc:sldMkLst>
          <pc:docMk/>
          <pc:sldMk cId="804245644" sldId="357"/>
        </pc:sldMkLst>
      </pc:sldChg>
      <pc:sldChg chg="add del replId">
        <pc:chgData name="mehmet sait özdemir" userId="dce2c172-62e6-4d50-b888-93ec6715f647" providerId="ADAL" clId="{5E5C1C58-2B37-4E98-9020-1601A741FA52}" dt="2024-01-22T21:58:58.416" v="168" actId="47"/>
        <pc:sldMkLst>
          <pc:docMk/>
          <pc:sldMk cId="415880556" sldId="358"/>
        </pc:sldMkLst>
      </pc:sldChg>
      <pc:sldChg chg="add del replId">
        <pc:chgData name="mehmet sait özdemir" userId="dce2c172-62e6-4d50-b888-93ec6715f647" providerId="ADAL" clId="{5E5C1C58-2B37-4E98-9020-1601A741FA52}" dt="2024-01-22T21:58:58.416" v="168" actId="47"/>
        <pc:sldMkLst>
          <pc:docMk/>
          <pc:sldMk cId="1135212178" sldId="359"/>
        </pc:sldMkLst>
      </pc:sldChg>
      <pc:sldChg chg="add del replId">
        <pc:chgData name="mehmet sait özdemir" userId="dce2c172-62e6-4d50-b888-93ec6715f647" providerId="ADAL" clId="{5E5C1C58-2B37-4E98-9020-1601A741FA52}" dt="2024-01-22T21:58:58.416" v="168" actId="47"/>
        <pc:sldMkLst>
          <pc:docMk/>
          <pc:sldMk cId="2452675854" sldId="360"/>
        </pc:sldMkLst>
      </pc:sldChg>
      <pc:sldChg chg="add del replId">
        <pc:chgData name="mehmet sait özdemir" userId="dce2c172-62e6-4d50-b888-93ec6715f647" providerId="ADAL" clId="{5E5C1C58-2B37-4E98-9020-1601A741FA52}" dt="2024-01-22T21:58:58.416" v="168" actId="47"/>
        <pc:sldMkLst>
          <pc:docMk/>
          <pc:sldMk cId="2684600718" sldId="361"/>
        </pc:sldMkLst>
      </pc:sldChg>
      <pc:sldChg chg="add del replId">
        <pc:chgData name="mehmet sait özdemir" userId="dce2c172-62e6-4d50-b888-93ec6715f647" providerId="ADAL" clId="{5E5C1C58-2B37-4E98-9020-1601A741FA52}" dt="2024-01-22T21:58:58.416" v="168" actId="47"/>
        <pc:sldMkLst>
          <pc:docMk/>
          <pc:sldMk cId="1908847711" sldId="362"/>
        </pc:sldMkLst>
      </pc:sldChg>
      <pc:sldChg chg="add del replId">
        <pc:chgData name="mehmet sait özdemir" userId="dce2c172-62e6-4d50-b888-93ec6715f647" providerId="ADAL" clId="{5E5C1C58-2B37-4E98-9020-1601A741FA52}" dt="2024-01-22T21:58:58.416" v="168" actId="47"/>
        <pc:sldMkLst>
          <pc:docMk/>
          <pc:sldMk cId="1540959643" sldId="363"/>
        </pc:sldMkLst>
      </pc:sldChg>
      <pc:sldChg chg="add del replId">
        <pc:chgData name="mehmet sait özdemir" userId="dce2c172-62e6-4d50-b888-93ec6715f647" providerId="ADAL" clId="{5E5C1C58-2B37-4E98-9020-1601A741FA52}" dt="2024-01-22T21:58:58.416" v="168" actId="47"/>
        <pc:sldMkLst>
          <pc:docMk/>
          <pc:sldMk cId="4074469080" sldId="364"/>
        </pc:sldMkLst>
      </pc:sldChg>
      <pc:sldChg chg="add del replId">
        <pc:chgData name="mehmet sait özdemir" userId="dce2c172-62e6-4d50-b888-93ec6715f647" providerId="ADAL" clId="{5E5C1C58-2B37-4E98-9020-1601A741FA52}" dt="2024-01-22T21:58:58.416" v="168" actId="47"/>
        <pc:sldMkLst>
          <pc:docMk/>
          <pc:sldMk cId="3409494216" sldId="365"/>
        </pc:sldMkLst>
      </pc:sldChg>
      <pc:sldChg chg="add del replId">
        <pc:chgData name="mehmet sait özdemir" userId="dce2c172-62e6-4d50-b888-93ec6715f647" providerId="ADAL" clId="{5E5C1C58-2B37-4E98-9020-1601A741FA52}" dt="2024-01-22T21:58:58.416" v="168" actId="47"/>
        <pc:sldMkLst>
          <pc:docMk/>
          <pc:sldMk cId="1963094681" sldId="366"/>
        </pc:sldMkLst>
      </pc:sldChg>
      <pc:sldChg chg="add del replId">
        <pc:chgData name="mehmet sait özdemir" userId="dce2c172-62e6-4d50-b888-93ec6715f647" providerId="ADAL" clId="{5E5C1C58-2B37-4E98-9020-1601A741FA52}" dt="2024-01-22T21:58:58.416" v="168" actId="47"/>
        <pc:sldMkLst>
          <pc:docMk/>
          <pc:sldMk cId="3988873709" sldId="367"/>
        </pc:sldMkLst>
      </pc:sldChg>
      <pc:sldChg chg="add del replId">
        <pc:chgData name="mehmet sait özdemir" userId="dce2c172-62e6-4d50-b888-93ec6715f647" providerId="ADAL" clId="{5E5C1C58-2B37-4E98-9020-1601A741FA52}" dt="2024-01-22T21:58:58.416" v="168" actId="47"/>
        <pc:sldMkLst>
          <pc:docMk/>
          <pc:sldMk cId="1936916189" sldId="368"/>
        </pc:sldMkLst>
      </pc:sldChg>
      <pc:sldChg chg="add del replId">
        <pc:chgData name="mehmet sait özdemir" userId="dce2c172-62e6-4d50-b888-93ec6715f647" providerId="ADAL" clId="{5E5C1C58-2B37-4E98-9020-1601A741FA52}" dt="2024-01-22T21:58:58.416" v="168" actId="47"/>
        <pc:sldMkLst>
          <pc:docMk/>
          <pc:sldMk cId="2011959603" sldId="369"/>
        </pc:sldMkLst>
      </pc:sldChg>
      <pc:sldChg chg="add del replId">
        <pc:chgData name="mehmet sait özdemir" userId="dce2c172-62e6-4d50-b888-93ec6715f647" providerId="ADAL" clId="{5E5C1C58-2B37-4E98-9020-1601A741FA52}" dt="2024-01-22T21:58:58.416" v="168" actId="47"/>
        <pc:sldMkLst>
          <pc:docMk/>
          <pc:sldMk cId="2882350733" sldId="370"/>
        </pc:sldMkLst>
      </pc:sldChg>
      <pc:sldChg chg="add del replId">
        <pc:chgData name="mehmet sait özdemir" userId="dce2c172-62e6-4d50-b888-93ec6715f647" providerId="ADAL" clId="{5E5C1C58-2B37-4E98-9020-1601A741FA52}" dt="2024-01-22T21:58:58.416" v="168" actId="47"/>
        <pc:sldMkLst>
          <pc:docMk/>
          <pc:sldMk cId="3750949315" sldId="371"/>
        </pc:sldMkLst>
      </pc:sldChg>
      <pc:sldChg chg="add del replId">
        <pc:chgData name="mehmet sait özdemir" userId="dce2c172-62e6-4d50-b888-93ec6715f647" providerId="ADAL" clId="{5E5C1C58-2B37-4E98-9020-1601A741FA52}" dt="2024-01-22T21:58:58.416" v="168" actId="47"/>
        <pc:sldMkLst>
          <pc:docMk/>
          <pc:sldMk cId="3276331415" sldId="372"/>
        </pc:sldMkLst>
      </pc:sldChg>
      <pc:sldChg chg="add del replId">
        <pc:chgData name="mehmet sait özdemir" userId="dce2c172-62e6-4d50-b888-93ec6715f647" providerId="ADAL" clId="{5E5C1C58-2B37-4E98-9020-1601A741FA52}" dt="2024-01-22T21:58:58.416" v="168" actId="47"/>
        <pc:sldMkLst>
          <pc:docMk/>
          <pc:sldMk cId="2304591930" sldId="373"/>
        </pc:sldMkLst>
      </pc:sldChg>
      <pc:sldChg chg="add del replId">
        <pc:chgData name="mehmet sait özdemir" userId="dce2c172-62e6-4d50-b888-93ec6715f647" providerId="ADAL" clId="{5E5C1C58-2B37-4E98-9020-1601A741FA52}" dt="2024-01-22T21:58:58.416" v="168" actId="47"/>
        <pc:sldMkLst>
          <pc:docMk/>
          <pc:sldMk cId="3174312868" sldId="374"/>
        </pc:sldMkLst>
      </pc:sldChg>
      <pc:sldChg chg="add del replId">
        <pc:chgData name="mehmet sait özdemir" userId="dce2c172-62e6-4d50-b888-93ec6715f647" providerId="ADAL" clId="{5E5C1C58-2B37-4E98-9020-1601A741FA52}" dt="2024-01-22T21:58:58.416" v="168" actId="47"/>
        <pc:sldMkLst>
          <pc:docMk/>
          <pc:sldMk cId="3150402165" sldId="375"/>
        </pc:sldMkLst>
      </pc:sldChg>
      <pc:sldChg chg="add del replId">
        <pc:chgData name="mehmet sait özdemir" userId="dce2c172-62e6-4d50-b888-93ec6715f647" providerId="ADAL" clId="{5E5C1C58-2B37-4E98-9020-1601A741FA52}" dt="2024-01-22T21:58:58.416" v="168" actId="47"/>
        <pc:sldMkLst>
          <pc:docMk/>
          <pc:sldMk cId="1834719269" sldId="376"/>
        </pc:sldMkLst>
      </pc:sldChg>
      <pc:sldChg chg="add del replId">
        <pc:chgData name="mehmet sait özdemir" userId="dce2c172-62e6-4d50-b888-93ec6715f647" providerId="ADAL" clId="{5E5C1C58-2B37-4E98-9020-1601A741FA52}" dt="2024-01-22T21:58:58.416" v="168" actId="47"/>
        <pc:sldMkLst>
          <pc:docMk/>
          <pc:sldMk cId="768548342" sldId="377"/>
        </pc:sldMkLst>
      </pc:sldChg>
      <pc:sldChg chg="add del replId">
        <pc:chgData name="mehmet sait özdemir" userId="dce2c172-62e6-4d50-b888-93ec6715f647" providerId="ADAL" clId="{5E5C1C58-2B37-4E98-9020-1601A741FA52}" dt="2024-01-22T21:58:58.416" v="168" actId="47"/>
        <pc:sldMkLst>
          <pc:docMk/>
          <pc:sldMk cId="2990197755" sldId="378"/>
        </pc:sldMkLst>
      </pc:sldChg>
      <pc:sldChg chg="add del replId">
        <pc:chgData name="mehmet sait özdemir" userId="dce2c172-62e6-4d50-b888-93ec6715f647" providerId="ADAL" clId="{5E5C1C58-2B37-4E98-9020-1601A741FA52}" dt="2024-01-22T21:58:58.416" v="168" actId="47"/>
        <pc:sldMkLst>
          <pc:docMk/>
          <pc:sldMk cId="471943952" sldId="379"/>
        </pc:sldMkLst>
      </pc:sldChg>
      <pc:sldChg chg="add del replId">
        <pc:chgData name="mehmet sait özdemir" userId="dce2c172-62e6-4d50-b888-93ec6715f647" providerId="ADAL" clId="{5E5C1C58-2B37-4E98-9020-1601A741FA52}" dt="2024-01-22T21:58:58.416" v="168" actId="47"/>
        <pc:sldMkLst>
          <pc:docMk/>
          <pc:sldMk cId="898941689" sldId="380"/>
        </pc:sldMkLst>
      </pc:sldChg>
      <pc:sldChg chg="add del replId">
        <pc:chgData name="mehmet sait özdemir" userId="dce2c172-62e6-4d50-b888-93ec6715f647" providerId="ADAL" clId="{5E5C1C58-2B37-4E98-9020-1601A741FA52}" dt="2024-01-22T21:58:58.416" v="168" actId="47"/>
        <pc:sldMkLst>
          <pc:docMk/>
          <pc:sldMk cId="3680209724" sldId="38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2883B-ADC5-48F0-8423-B398E4288CBE}" type="datetimeFigureOut">
              <a:rPr lang="tr-TR" smtClean="0"/>
              <a:t>23.01.2024</a:t>
            </a:fld>
            <a:endParaRPr lang="tr-TR" dirty="0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 dirty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0F01A7-8D00-467B-9722-4B7E09468BD2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10578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225420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10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63537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11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008695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12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371180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13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402471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14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16216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15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036637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16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886997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17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973796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18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580361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19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62931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326599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20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034928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21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846129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22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075185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23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161748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24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801130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25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233583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26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212520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27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747701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28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099911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29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29111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805455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30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0492018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31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3961978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32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3284267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33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9697540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34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9058016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35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0475191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36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3774955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37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70917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85726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15635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551119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244626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233639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11202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85F252F-FDAB-DD0E-B9A8-0BC6E5B15C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5F52C19-678E-C413-007E-FC0405E57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D5F0E97-AA40-D038-3FE7-611CF2C4D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23.01.2024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3EFB63F-9DF2-D096-DD6D-3D1986A6F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6077D24-F70F-C029-84AF-7A8D79096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20957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0D2E9D1-5060-9F55-4E3E-5EB5AF3B8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56E64931-0DF8-5F31-C1E0-EFADF39F2F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FC94B84-1B5E-E245-1B61-05E93EEE7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23.01.2024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60F8129-6F11-FB3F-3A70-909DB8550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74378E2-3562-AD41-BBE4-9BD4F639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02943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2C229ADB-2E47-AFA2-E8C2-E1D579FC9D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E89F61F0-38BE-FA2E-4D6A-B6C2041F77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39531B3-5E4F-C5BD-5DFE-25C145287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23.01.2024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3DCAB76-FB9F-C292-C668-CBCEFC354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C71C449-D734-BBA9-76CB-9864082A2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48767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E3F463F-405F-B4B0-B361-BA9FE90AE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4EE42FC-CDA0-1D31-13C5-F10A54533E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551DAA4-EF91-ED0F-B238-4CF20DA4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23.01.2024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D672D34-EAA0-C145-C32F-0C6B8C351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FED666D-3F3D-078A-AD31-C5BBA19AE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15291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250E28E-E078-1B94-64DA-6F2231E08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78E45EE-727B-987F-EB8A-5E89F3122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7EE4025-2272-BE85-FB02-89DCAFC3B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23.01.2024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3E7C672-2BF7-D3A0-E6B2-74F392D5A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74FD6B1-A49F-E294-59D6-E11FC564C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13935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7FA9318-5800-FA69-3003-C1E8C60A4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F42C921-9ED9-52A6-E3DA-C8BE502205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52E0E07D-2498-696A-3515-07201FF3DB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08AFB89-171D-8862-A83F-FAD2C36F9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23.01.2024</a:t>
            </a:fld>
            <a:endParaRPr lang="tr-TR" dirty="0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DA7D099-EB01-3D94-6681-A14B99F20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2B7E4CF-1C3C-2A51-FD9D-5D5EDAD7C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15072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BE47860-40BF-28E1-353F-B14A8F87E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9C5870D-B696-F4B9-A45D-DE886F7B3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E25A37CC-0623-E709-BC82-6FF4DAB22E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064A59C8-4C52-B3DE-1E6E-43A121313B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FC8DA969-DE22-6644-765A-C32B55F47C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E4D6EECA-4AEC-3936-F44C-F58AE04A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23.01.2024</a:t>
            </a:fld>
            <a:endParaRPr lang="tr-TR" dirty="0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69451E38-7E7A-967A-F55C-31C0D3DE3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C9EA7124-F659-C536-46E0-146050454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05654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6795D1D-0E87-913F-5727-74D61B53B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9C4C9A27-DF73-CF66-06BE-C5C657FC0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23.01.2024</a:t>
            </a:fld>
            <a:endParaRPr lang="tr-TR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773D4FDC-19ED-0638-721C-5D4472522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052BC31A-4A19-73AA-4B2B-BFA831568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6583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A04084DD-5152-23B9-E957-28510D671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23.01.2024</a:t>
            </a:fld>
            <a:endParaRPr lang="tr-TR" dirty="0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3B410F31-4EC1-75DB-C554-59842957D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D759529C-DD21-4940-1FFA-E7823A931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36711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E5B8468-1592-CFD7-29B6-D33B5B42D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F2863EA-883A-3998-F866-A410FB399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9FDE7255-1A20-4023-AFE3-9C3A6CC74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6E939F2-84AD-2967-E251-FF62E3E51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23.01.2024</a:t>
            </a:fld>
            <a:endParaRPr lang="tr-TR" dirty="0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A580888-3B3A-FC6A-E290-C51B33560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8AEABD3-2BBB-9983-48E3-277F7E249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71814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573A11C-BEC3-FF30-F28E-2729CCBA5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B0850A3C-5FF6-1C02-DFB5-958D74352D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 dirty="0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9E74FE91-1CA3-BCC7-B8D5-DDDA2809ED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C2D5138-5B4F-2E27-49F0-4966A2C09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23.01.2024</a:t>
            </a:fld>
            <a:endParaRPr lang="tr-TR" dirty="0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EAEB893-E3AC-7AA4-1236-7F16809C1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6D5FF44-A7AE-4659-68F5-ADF4F4218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09978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BE31AB57-D2C7-07A6-A439-2A3D811D8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6864F8A-64E0-4307-2D77-9A8123427A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30F96A4-25D7-6FEC-4516-402DC8A3F9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26176-F055-49D9-8F78-9F6F4B2C81F7}" type="datetimeFigureOut">
              <a:rPr lang="tr-TR" smtClean="0"/>
              <a:t>23.01.2024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272EA6C-8C2E-4664-F566-6320BF2F04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4240E1D-EC41-FC39-9ECD-CC93B4E30D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03527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 descr="adam, insan, insan yüzü, gözlük, insan sakalı içeren bir resim&#10;&#10;Açıklama otomatik olarak oluşturuldu">
            <a:extLst>
              <a:ext uri="{FF2B5EF4-FFF2-40B4-BE49-F238E27FC236}">
                <a16:creationId xmlns:a16="http://schemas.microsoft.com/office/drawing/2014/main" id="{F0DA5F60-925E-0ECE-98DD-FBAFDE7E62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669826"/>
            <a:ext cx="1542691" cy="1542691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B129B7D5-E6B8-DAFA-86F4-95CE0AF5895D}"/>
              </a:ext>
            </a:extLst>
          </p:cNvPr>
          <p:cNvSpPr txBox="1"/>
          <p:nvPr/>
        </p:nvSpPr>
        <p:spPr>
          <a:xfrm>
            <a:off x="4735902" y="4979506"/>
            <a:ext cx="46410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9E1F62"/>
                </a:solidFill>
                <a:latin typeface="Montserrat" panose="00000500000000000000" pitchFamily="2" charset="-94"/>
              </a:rPr>
              <a:t>www.youtube.com/@paraksilen</a:t>
            </a:r>
          </a:p>
          <a:p>
            <a:r>
              <a:rPr lang="tr-TR" dirty="0">
                <a:solidFill>
                  <a:srgbClr val="9E1F62"/>
                </a:solidFill>
                <a:latin typeface="Montserrat" panose="00000500000000000000" pitchFamily="2" charset="-94"/>
              </a:rPr>
              <a:t>www.paraksilen.com</a:t>
            </a:r>
          </a:p>
          <a:p>
            <a:r>
              <a:rPr lang="tr-TR" dirty="0">
                <a:solidFill>
                  <a:srgbClr val="9E1F62"/>
                </a:solidFill>
                <a:latin typeface="Montserrat" panose="00000500000000000000" pitchFamily="2" charset="-94"/>
              </a:rPr>
              <a:t>@paraksilenkimya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14596D26-EC09-2711-33ED-B8F8269E8840}"/>
              </a:ext>
            </a:extLst>
          </p:cNvPr>
          <p:cNvSpPr txBox="1"/>
          <p:nvPr/>
        </p:nvSpPr>
        <p:spPr>
          <a:xfrm>
            <a:off x="5322498" y="439775"/>
            <a:ext cx="15441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AÇIK</a:t>
            </a:r>
          </a:p>
          <a:p>
            <a:pPr algn="ctr"/>
            <a:r>
              <a:rPr lang="tr-TR" sz="36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BÜFE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6D0D488E-17C7-67DC-1056-A4B58CEA9601}"/>
              </a:ext>
            </a:extLst>
          </p:cNvPr>
          <p:cNvSpPr txBox="1"/>
          <p:nvPr/>
        </p:nvSpPr>
        <p:spPr>
          <a:xfrm>
            <a:off x="0" y="2442561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>
                <a:ln>
                  <a:solidFill>
                    <a:srgbClr val="9E1F62"/>
                  </a:solidFill>
                </a:ln>
                <a:solidFill>
                  <a:srgbClr val="009FE3"/>
                </a:solidFill>
                <a:latin typeface="Montserrat" panose="00000500000000000000" pitchFamily="2" charset="-94"/>
              </a:rPr>
              <a:t>TYT + AYT</a:t>
            </a:r>
          </a:p>
          <a:p>
            <a:pPr algn="ctr"/>
            <a:r>
              <a:rPr lang="tr-TR" sz="5400" b="1" dirty="0">
                <a:ln>
                  <a:solidFill>
                    <a:srgbClr val="9E1F62"/>
                  </a:solidFill>
                </a:ln>
                <a:solidFill>
                  <a:srgbClr val="009FE3"/>
                </a:solidFill>
                <a:latin typeface="Montserrat" panose="00000500000000000000" pitchFamily="2" charset="-94"/>
              </a:rPr>
              <a:t>PERİYODİK CETVEL</a:t>
            </a:r>
          </a:p>
        </p:txBody>
      </p:sp>
    </p:spTree>
    <p:extLst>
      <p:ext uri="{BB962C8B-B14F-4D97-AF65-F5344CB8AC3E}">
        <p14:creationId xmlns:p14="http://schemas.microsoft.com/office/powerpoint/2010/main" val="3890991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AÇIK</a:t>
            </a:r>
          </a:p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BÜFE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 + AYT</a:t>
            </a:r>
          </a:p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PERİYODİK</a:t>
            </a:r>
          </a:p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CETVEL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07A282E-2AE0-A043-FD67-93C5C21445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214" y="369277"/>
            <a:ext cx="7868594" cy="613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360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AÇIK</a:t>
            </a:r>
          </a:p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BÜFE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 + AYT</a:t>
            </a:r>
          </a:p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PERİYODİK</a:t>
            </a:r>
          </a:p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CETVEL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61D82B13-CD41-0B0F-4459-0CD9553ED5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756" y="272561"/>
            <a:ext cx="5162775" cy="620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464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AÇIK</a:t>
            </a:r>
          </a:p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BÜFE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 + AYT</a:t>
            </a:r>
          </a:p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PERİYODİK</a:t>
            </a:r>
          </a:p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CETVEL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6A149780-3F11-F61C-BEC5-66C4BE6EFC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321" y="349618"/>
            <a:ext cx="6169325" cy="631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783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AÇIK</a:t>
            </a:r>
          </a:p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BÜFE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 + AYT</a:t>
            </a:r>
          </a:p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PERİYODİK</a:t>
            </a:r>
          </a:p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CETVEL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39F43697-FF28-9E41-C752-0EA5AD5DA2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216" y="265812"/>
            <a:ext cx="6943232" cy="632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20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AÇIK</a:t>
            </a:r>
          </a:p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BÜFE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 + AYT</a:t>
            </a:r>
          </a:p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PERİYODİK</a:t>
            </a:r>
          </a:p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CETVEL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B093D440-A61C-1D7C-83BB-FBC1ADA51F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788" y="373673"/>
            <a:ext cx="4836789" cy="625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087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AÇIK</a:t>
            </a:r>
          </a:p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BÜFE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 + AYT</a:t>
            </a:r>
          </a:p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PERİYODİK</a:t>
            </a:r>
          </a:p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CETVEL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5960FC18-2CC0-5213-4D56-E8E9A8EE52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250" y="356088"/>
            <a:ext cx="5656750" cy="614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0877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AÇIK</a:t>
            </a:r>
          </a:p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BÜFE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 + AYT</a:t>
            </a:r>
          </a:p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PERİYODİK</a:t>
            </a:r>
          </a:p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CETVEL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023DB90B-0814-2B09-E376-3EE011D445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512" y="254977"/>
            <a:ext cx="5465919" cy="598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7064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AÇIK</a:t>
            </a:r>
          </a:p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BÜFE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 + AYT</a:t>
            </a:r>
          </a:p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PERİYODİK</a:t>
            </a:r>
          </a:p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CETVEL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EF358221-43F7-D778-1DC1-44DB7A191A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886" y="316523"/>
            <a:ext cx="4964275" cy="639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9148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AÇIK</a:t>
            </a:r>
          </a:p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BÜFE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 + AYT</a:t>
            </a:r>
          </a:p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PERİYODİK</a:t>
            </a:r>
          </a:p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CETVEL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62160F88-7A54-131B-C257-F83D4FD44A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256" y="326373"/>
            <a:ext cx="5790744" cy="6205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1554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AÇIK</a:t>
            </a:r>
          </a:p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BÜFE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 + AYT</a:t>
            </a:r>
          </a:p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PERİYODİK</a:t>
            </a:r>
          </a:p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CETVEL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8984BFC-32FA-5948-9B7E-0E6A635223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34" y="204345"/>
            <a:ext cx="6808828" cy="644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918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AÇIK</a:t>
            </a:r>
          </a:p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BÜFE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 + AYT</a:t>
            </a:r>
          </a:p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PERİYODİK</a:t>
            </a:r>
          </a:p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CETVEL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B539F4C1-E2CF-734B-B0BD-F4C85F6A24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198" y="298355"/>
            <a:ext cx="7771350" cy="609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1580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AÇIK</a:t>
            </a:r>
          </a:p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BÜFE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 + AYT</a:t>
            </a:r>
          </a:p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PERİYODİK</a:t>
            </a:r>
          </a:p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CETVEL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C161EA04-C124-6356-7C08-309EFE3E05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438" y="219808"/>
            <a:ext cx="5781562" cy="611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600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AÇIK</a:t>
            </a:r>
          </a:p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BÜFE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 + AYT</a:t>
            </a:r>
          </a:p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PERİYODİK</a:t>
            </a:r>
          </a:p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CETVEL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721A08F7-862F-5A94-651C-9A5925A39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26" y="237393"/>
            <a:ext cx="7556302" cy="618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0677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AÇIK</a:t>
            </a:r>
          </a:p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BÜFE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 + AYT</a:t>
            </a:r>
          </a:p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PERİYODİK</a:t>
            </a:r>
          </a:p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CETVEL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756E9710-10C0-B895-FE40-3948297BEA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984" y="237392"/>
            <a:ext cx="7950148" cy="612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9542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AÇIK</a:t>
            </a:r>
          </a:p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BÜFE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 + AYT</a:t>
            </a:r>
          </a:p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PERİYODİK</a:t>
            </a:r>
          </a:p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CETVEL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086BF3EF-C2FB-4620-6FFE-76D3E893A8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026" y="329128"/>
            <a:ext cx="3601346" cy="603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5439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AÇIK</a:t>
            </a:r>
          </a:p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BÜFE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 + AYT</a:t>
            </a:r>
          </a:p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PERİYODİK</a:t>
            </a:r>
          </a:p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CETVEL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47C49D03-3244-7661-F3B8-3CDA785632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564" y="321556"/>
            <a:ext cx="6826154" cy="620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1332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AÇIK</a:t>
            </a:r>
          </a:p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BÜFE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 + AYT</a:t>
            </a:r>
          </a:p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PERİYODİK</a:t>
            </a:r>
          </a:p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CETVEL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E771729A-DFCD-6E0D-FC83-4503F837EB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082" y="206619"/>
            <a:ext cx="6795784" cy="644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5094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AÇIK</a:t>
            </a:r>
          </a:p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BÜFE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 + AYT</a:t>
            </a:r>
          </a:p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PERİYODİK</a:t>
            </a:r>
          </a:p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CETVEL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DAF09EDC-14A7-69ED-4EC3-3F3910BBC8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607" y="316523"/>
            <a:ext cx="4950471" cy="6224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4604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AÇIK</a:t>
            </a:r>
          </a:p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BÜFE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 + AYT</a:t>
            </a:r>
          </a:p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PERİYODİK</a:t>
            </a:r>
          </a:p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CETVEL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DF67A5B2-1C75-E3BD-3CE3-C19BEA28C0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387" y="294504"/>
            <a:ext cx="9687051" cy="528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9924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AÇIK</a:t>
            </a:r>
          </a:p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BÜFE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 + AYT</a:t>
            </a:r>
          </a:p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PERİYODİK</a:t>
            </a:r>
          </a:p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CETVEL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EC519397-B35F-18AF-300B-35B6F31B16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691" y="224204"/>
            <a:ext cx="6667060" cy="640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5942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AÇIK</a:t>
            </a:r>
          </a:p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BÜFE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 + AYT</a:t>
            </a:r>
          </a:p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PERİYODİK</a:t>
            </a:r>
          </a:p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CETVEL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D5A69281-5DC4-3F96-BA0B-0207832A8B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644" y="307147"/>
            <a:ext cx="4706778" cy="607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266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AÇIK</a:t>
            </a:r>
          </a:p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BÜFE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 + AYT</a:t>
            </a:r>
          </a:p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PERİYODİK</a:t>
            </a:r>
          </a:p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CETVEL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373E285-6924-B0CB-62E2-C75AE1CBD9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382" y="301869"/>
            <a:ext cx="6860677" cy="640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7048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AÇIK</a:t>
            </a:r>
          </a:p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BÜFE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 + AYT</a:t>
            </a:r>
          </a:p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PERİYODİK</a:t>
            </a:r>
          </a:p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CETVEL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9BDCD723-1E55-12BD-073E-D046309FC0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537" y="334107"/>
            <a:ext cx="7223226" cy="634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9859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AÇIK</a:t>
            </a:r>
          </a:p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BÜFE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 + AYT</a:t>
            </a:r>
          </a:p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PERİYODİK</a:t>
            </a:r>
          </a:p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CETVEL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D09EB40F-9E23-F1A0-5BCD-36CC6D0C35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987" y="320919"/>
            <a:ext cx="5580890" cy="6216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7101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AÇIK</a:t>
            </a:r>
          </a:p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BÜFE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 + AYT</a:t>
            </a:r>
          </a:p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PERİYODİK</a:t>
            </a:r>
          </a:p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CETVEL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99B46BF0-5172-7014-C015-E4903F8641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241" y="320023"/>
            <a:ext cx="5482135" cy="621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3240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AÇIK</a:t>
            </a:r>
          </a:p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BÜFE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 + AYT</a:t>
            </a:r>
          </a:p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PERİYODİK</a:t>
            </a:r>
          </a:p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CETVEL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4F005D27-169A-DD8C-548A-C893D50404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124" y="276957"/>
            <a:ext cx="6213842" cy="6304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2963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AÇIK</a:t>
            </a:r>
          </a:p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BÜFE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 + AYT</a:t>
            </a:r>
          </a:p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PERİYODİK</a:t>
            </a:r>
          </a:p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CETVEL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0C40D87-3CC4-FD8B-0C77-25930ED119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718" y="290146"/>
            <a:ext cx="5012913" cy="627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6496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AÇIK</a:t>
            </a:r>
          </a:p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BÜFE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 + AYT</a:t>
            </a:r>
          </a:p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PERİYODİK</a:t>
            </a:r>
          </a:p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CETVEL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64E7814-70DB-7065-1248-4919EDB8FD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23" y="289563"/>
            <a:ext cx="7345287" cy="6110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8488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AÇIK</a:t>
            </a:r>
          </a:p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BÜFE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 + AYT</a:t>
            </a:r>
          </a:p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PERİYODİK</a:t>
            </a:r>
          </a:p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CETVEL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945C78E5-BBFB-E2DD-2831-CB4D4D31FA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237" y="329711"/>
            <a:ext cx="6687379" cy="619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4925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AÇIK</a:t>
            </a:r>
          </a:p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BÜFE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 + AYT</a:t>
            </a:r>
          </a:p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PERİYODİK</a:t>
            </a:r>
          </a:p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CETVEL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1F5EF240-C456-CAD1-3388-8606103C70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501" y="394486"/>
            <a:ext cx="9489545" cy="590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81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AÇIK</a:t>
            </a:r>
          </a:p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BÜFE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 + AYT</a:t>
            </a:r>
          </a:p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PERİYODİK</a:t>
            </a:r>
          </a:p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CETVEL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3105B608-C30D-2623-F037-6457C142F2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265" y="234390"/>
            <a:ext cx="9738303" cy="500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094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AÇIK</a:t>
            </a:r>
          </a:p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BÜFE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 + AYT</a:t>
            </a:r>
          </a:p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PERİYODİK</a:t>
            </a:r>
          </a:p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CETVEL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5D5CA1BD-B577-96B7-C526-D75B901FBA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892" y="380975"/>
            <a:ext cx="7931418" cy="609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953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AÇIK</a:t>
            </a:r>
          </a:p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BÜFE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 + AYT</a:t>
            </a:r>
          </a:p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PERİYODİK</a:t>
            </a:r>
          </a:p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CETVEL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17B2B48D-4629-A499-3FFA-711CA8B65F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541" y="460562"/>
            <a:ext cx="7839928" cy="593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818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AÇIK</a:t>
            </a:r>
          </a:p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BÜFE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 + AYT</a:t>
            </a:r>
          </a:p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PERİYODİK</a:t>
            </a:r>
          </a:p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CETVEL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FCA42A7-29B8-C421-2094-D4CD6781CA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25" y="251232"/>
            <a:ext cx="7115767" cy="635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678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AÇIK</a:t>
            </a:r>
          </a:p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BÜFE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 + AYT</a:t>
            </a:r>
          </a:p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PERİYODİK</a:t>
            </a:r>
          </a:p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CETVEL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0DF5E41A-E9F9-7CBE-3BE4-F544F54666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50" y="381501"/>
            <a:ext cx="9418382" cy="532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875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AÇIK</a:t>
            </a:r>
          </a:p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BÜFE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 + AYT</a:t>
            </a:r>
          </a:p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PERİYODİK</a:t>
            </a:r>
          </a:p>
          <a:p>
            <a:pPr algn="ctr"/>
            <a:r>
              <a:rPr lang="tr-TR" sz="21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CETVEL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1D09A2E4-FEE7-4D6E-3C01-354C150AF7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385" y="380075"/>
            <a:ext cx="6526823" cy="633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0834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2561</TotalTime>
  <Words>310</Words>
  <Application>Microsoft Office PowerPoint</Application>
  <PresentationFormat>Geniş ekran</PresentationFormat>
  <Paragraphs>224</Paragraphs>
  <Slides>37</Slides>
  <Notes>37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Montserrat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mehmet sait özdemir</dc:creator>
  <cp:lastModifiedBy>mehmet sait özdemir</cp:lastModifiedBy>
  <cp:revision>20</cp:revision>
  <dcterms:created xsi:type="dcterms:W3CDTF">2023-06-24T14:28:55Z</dcterms:created>
  <dcterms:modified xsi:type="dcterms:W3CDTF">2024-01-22T21:58:58Z</dcterms:modified>
</cp:coreProperties>
</file>