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336" r:id="rId3"/>
    <p:sldId id="419" r:id="rId4"/>
    <p:sldId id="418" r:id="rId5"/>
    <p:sldId id="420" r:id="rId6"/>
    <p:sldId id="421" r:id="rId7"/>
    <p:sldId id="422" r:id="rId8"/>
    <p:sldId id="423" r:id="rId9"/>
    <p:sldId id="424" r:id="rId10"/>
    <p:sldId id="425" r:id="rId11"/>
    <p:sldId id="426" r:id="rId12"/>
    <p:sldId id="427" r:id="rId13"/>
    <p:sldId id="428" r:id="rId14"/>
    <p:sldId id="429" r:id="rId15"/>
    <p:sldId id="430" r:id="rId16"/>
    <p:sldId id="431" r:id="rId17"/>
    <p:sldId id="432" r:id="rId18"/>
    <p:sldId id="433" r:id="rId19"/>
    <p:sldId id="434" r:id="rId20"/>
    <p:sldId id="435" r:id="rId21"/>
    <p:sldId id="436" r:id="rId22"/>
    <p:sldId id="437" r:id="rId23"/>
    <p:sldId id="438" r:id="rId24"/>
    <p:sldId id="439" r:id="rId25"/>
    <p:sldId id="440" r:id="rId26"/>
    <p:sldId id="441" r:id="rId27"/>
    <p:sldId id="442" r:id="rId28"/>
  </p:sldIdLst>
  <p:sldSz cx="12192000" cy="6858000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İRİŞ" id="{B351D188-69D8-47AB-B31B-FFECCCA2CBCB}">
          <p14:sldIdLst>
            <p14:sldId id="257"/>
            <p14:sldId id="336"/>
            <p14:sldId id="419"/>
          </p14:sldIdLst>
        </p14:section>
        <p14:section name="SORULAR" id="{3217F1DC-B47F-498A-A778-FE267CA3E485}">
          <p14:sldIdLst>
            <p14:sldId id="418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1F62"/>
    <a:srgbClr val="009FE3"/>
    <a:srgbClr val="E3B632"/>
    <a:srgbClr val="B86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1819A2-B9F5-4357-AC3D-4B1B92E94689}" v="1" dt="2023-09-19T09:16:52.2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3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hmet sait özdemir" userId="dce2c172-62e6-4d50-b888-93ec6715f647" providerId="ADAL" clId="{A21819A2-B9F5-4357-AC3D-4B1B92E94689}"/>
    <pc:docChg chg="undo custSel modSld">
      <pc:chgData name="mehmet sait özdemir" userId="dce2c172-62e6-4d50-b888-93ec6715f647" providerId="ADAL" clId="{A21819A2-B9F5-4357-AC3D-4B1B92E94689}" dt="2023-09-19T09:16:52.284" v="41"/>
      <pc:docMkLst>
        <pc:docMk/>
      </pc:docMkLst>
      <pc:sldChg chg="addSp delSp modSp mod chgLayout">
        <pc:chgData name="mehmet sait özdemir" userId="dce2c172-62e6-4d50-b888-93ec6715f647" providerId="ADAL" clId="{A21819A2-B9F5-4357-AC3D-4B1B92E94689}" dt="2023-09-19T09:14:32.157" v="2" actId="478"/>
        <pc:sldMkLst>
          <pc:docMk/>
          <pc:sldMk cId="3709536856" sldId="336"/>
        </pc:sldMkLst>
        <pc:spChg chg="add del mod ord">
          <ac:chgData name="mehmet sait özdemir" userId="dce2c172-62e6-4d50-b888-93ec6715f647" providerId="ADAL" clId="{A21819A2-B9F5-4357-AC3D-4B1B92E94689}" dt="2023-09-19T09:13:39.175" v="1" actId="6264"/>
          <ac:spMkLst>
            <pc:docMk/>
            <pc:sldMk cId="3709536856" sldId="336"/>
            <ac:spMk id="12" creationId="{B6A3C876-E323-FC8A-DC44-B3FB54E34C51}"/>
          </ac:spMkLst>
        </pc:spChg>
        <pc:spChg chg="add del mod ord">
          <ac:chgData name="mehmet sait özdemir" userId="dce2c172-62e6-4d50-b888-93ec6715f647" providerId="ADAL" clId="{A21819A2-B9F5-4357-AC3D-4B1B92E94689}" dt="2023-09-19T09:13:39.175" v="1" actId="6264"/>
          <ac:spMkLst>
            <pc:docMk/>
            <pc:sldMk cId="3709536856" sldId="336"/>
            <ac:spMk id="27" creationId="{CF70FE0F-F867-64FA-F8A8-8C0BB291220B}"/>
          </ac:spMkLst>
        </pc:spChg>
        <pc:grpChg chg="del">
          <ac:chgData name="mehmet sait özdemir" userId="dce2c172-62e6-4d50-b888-93ec6715f647" providerId="ADAL" clId="{A21819A2-B9F5-4357-AC3D-4B1B92E94689}" dt="2023-09-19T09:14:32.157" v="2" actId="478"/>
          <ac:grpSpMkLst>
            <pc:docMk/>
            <pc:sldMk cId="3709536856" sldId="336"/>
            <ac:grpSpMk id="14" creationId="{D87944B0-3E2C-8194-6354-35F6DE139B8B}"/>
          </ac:grpSpMkLst>
        </pc:grpChg>
        <pc:grpChg chg="del">
          <ac:chgData name="mehmet sait özdemir" userId="dce2c172-62e6-4d50-b888-93ec6715f647" providerId="ADAL" clId="{A21819A2-B9F5-4357-AC3D-4B1B92E94689}" dt="2023-09-19T09:14:32.157" v="2" actId="478"/>
          <ac:grpSpMkLst>
            <pc:docMk/>
            <pc:sldMk cId="3709536856" sldId="336"/>
            <ac:grpSpMk id="24" creationId="{B139213D-EF1E-B43D-9712-779ABD256CF4}"/>
          </ac:grpSpMkLst>
        </pc:grpChg>
        <pc:grpChg chg="del">
          <ac:chgData name="mehmet sait özdemir" userId="dce2c172-62e6-4d50-b888-93ec6715f647" providerId="ADAL" clId="{A21819A2-B9F5-4357-AC3D-4B1B92E94689}" dt="2023-09-19T09:14:32.157" v="2" actId="478"/>
          <ac:grpSpMkLst>
            <pc:docMk/>
            <pc:sldMk cId="3709536856" sldId="336"/>
            <ac:grpSpMk id="25" creationId="{0C05ED18-B818-989A-E557-9CF6843EC360}"/>
          </ac:grpSpMkLst>
        </pc:grpChg>
        <pc:inkChg chg="del">
          <ac:chgData name="mehmet sait özdemir" userId="dce2c172-62e6-4d50-b888-93ec6715f647" providerId="ADAL" clId="{A21819A2-B9F5-4357-AC3D-4B1B92E94689}" dt="2023-09-19T09:14:32.157" v="2" actId="478"/>
          <ac:inkMkLst>
            <pc:docMk/>
            <pc:sldMk cId="3709536856" sldId="336"/>
            <ac:inkMk id="15" creationId="{597B1ED7-BF8C-5927-C5E3-8023559722F1}"/>
          </ac:inkMkLst>
        </pc:inkChg>
        <pc:inkChg chg="del">
          <ac:chgData name="mehmet sait özdemir" userId="dce2c172-62e6-4d50-b888-93ec6715f647" providerId="ADAL" clId="{A21819A2-B9F5-4357-AC3D-4B1B92E94689}" dt="2023-09-19T09:14:32.157" v="2" actId="478"/>
          <ac:inkMkLst>
            <pc:docMk/>
            <pc:sldMk cId="3709536856" sldId="336"/>
            <ac:inkMk id="20" creationId="{B207BF24-7D1D-189F-6559-7DFE06849A83}"/>
          </ac:inkMkLst>
        </pc:inkChg>
        <pc:inkChg chg="del">
          <ac:chgData name="mehmet sait özdemir" userId="dce2c172-62e6-4d50-b888-93ec6715f647" providerId="ADAL" clId="{A21819A2-B9F5-4357-AC3D-4B1B92E94689}" dt="2023-09-19T09:14:32.157" v="2" actId="478"/>
          <ac:inkMkLst>
            <pc:docMk/>
            <pc:sldMk cId="3709536856" sldId="336"/>
            <ac:inkMk id="26" creationId="{B763FBF2-5F0D-EEA3-533F-C7D38BBD284A}"/>
          </ac:inkMkLst>
        </pc:inkChg>
      </pc:sldChg>
      <pc:sldChg chg="delSp mod">
        <pc:chgData name="mehmet sait özdemir" userId="dce2c172-62e6-4d50-b888-93ec6715f647" providerId="ADAL" clId="{A21819A2-B9F5-4357-AC3D-4B1B92E94689}" dt="2023-09-19T09:14:51.684" v="9" actId="478"/>
        <pc:sldMkLst>
          <pc:docMk/>
          <pc:sldMk cId="2661079629" sldId="418"/>
        </pc:sldMkLst>
        <pc:grpChg chg="del">
          <ac:chgData name="mehmet sait özdemir" userId="dce2c172-62e6-4d50-b888-93ec6715f647" providerId="ADAL" clId="{A21819A2-B9F5-4357-AC3D-4B1B92E94689}" dt="2023-09-19T09:14:51.684" v="9" actId="478"/>
          <ac:grpSpMkLst>
            <pc:docMk/>
            <pc:sldMk cId="2661079629" sldId="418"/>
            <ac:grpSpMk id="30" creationId="{EC3678CE-FC1A-1CFC-7438-64EB1B2262F7}"/>
          </ac:grpSpMkLst>
        </pc:grpChg>
        <pc:grpChg chg="del">
          <ac:chgData name="mehmet sait özdemir" userId="dce2c172-62e6-4d50-b888-93ec6715f647" providerId="ADAL" clId="{A21819A2-B9F5-4357-AC3D-4B1B92E94689}" dt="2023-09-19T09:14:51.684" v="9" actId="478"/>
          <ac:grpSpMkLst>
            <pc:docMk/>
            <pc:sldMk cId="2661079629" sldId="418"/>
            <ac:grpSpMk id="31" creationId="{34FCBC01-8922-4EF0-0F11-48F45AB74199}"/>
          </ac:grpSpMkLst>
        </pc:grpChg>
        <pc:grpChg chg="del">
          <ac:chgData name="mehmet sait özdemir" userId="dce2c172-62e6-4d50-b888-93ec6715f647" providerId="ADAL" clId="{A21819A2-B9F5-4357-AC3D-4B1B92E94689}" dt="2023-09-19T09:14:51.684" v="9" actId="478"/>
          <ac:grpSpMkLst>
            <pc:docMk/>
            <pc:sldMk cId="2661079629" sldId="418"/>
            <ac:grpSpMk id="32" creationId="{ED4C1B3D-C165-A782-1C89-CA358FE22645}"/>
          </ac:grpSpMkLst>
        </pc:grpChg>
        <pc:grpChg chg="del">
          <ac:chgData name="mehmet sait özdemir" userId="dce2c172-62e6-4d50-b888-93ec6715f647" providerId="ADAL" clId="{A21819A2-B9F5-4357-AC3D-4B1B92E94689}" dt="2023-09-19T09:14:51.684" v="9" actId="478"/>
          <ac:grpSpMkLst>
            <pc:docMk/>
            <pc:sldMk cId="2661079629" sldId="418"/>
            <ac:grpSpMk id="51" creationId="{B152787E-EB84-BD50-89C2-46771A53E351}"/>
          </ac:grpSpMkLst>
        </pc:grpChg>
        <pc:grpChg chg="del">
          <ac:chgData name="mehmet sait özdemir" userId="dce2c172-62e6-4d50-b888-93ec6715f647" providerId="ADAL" clId="{A21819A2-B9F5-4357-AC3D-4B1B92E94689}" dt="2023-09-19T09:14:51.684" v="9" actId="478"/>
          <ac:grpSpMkLst>
            <pc:docMk/>
            <pc:sldMk cId="2661079629" sldId="418"/>
            <ac:grpSpMk id="55" creationId="{810FF680-7B7C-65CE-F88B-154A60792B9F}"/>
          </ac:grpSpMkLst>
        </pc:grpChg>
        <pc:inkChg chg="del">
          <ac:chgData name="mehmet sait özdemir" userId="dce2c172-62e6-4d50-b888-93ec6715f647" providerId="ADAL" clId="{A21819A2-B9F5-4357-AC3D-4B1B92E94689}" dt="2023-09-19T09:14:51.684" v="9" actId="478"/>
          <ac:inkMkLst>
            <pc:docMk/>
            <pc:sldMk cId="2661079629" sldId="418"/>
            <ac:inkMk id="28" creationId="{C854D677-2C09-B370-F241-3417D2195DAD}"/>
          </ac:inkMkLst>
        </pc:inkChg>
      </pc:sldChg>
      <pc:sldChg chg="addSp delSp mod">
        <pc:chgData name="mehmet sait özdemir" userId="dce2c172-62e6-4d50-b888-93ec6715f647" providerId="ADAL" clId="{A21819A2-B9F5-4357-AC3D-4B1B92E94689}" dt="2023-09-19T09:14:45.091" v="8" actId="478"/>
        <pc:sldMkLst>
          <pc:docMk/>
          <pc:sldMk cId="1164177365" sldId="419"/>
        </pc:sldMkLst>
        <pc:spChg chg="add del">
          <ac:chgData name="mehmet sait özdemir" userId="dce2c172-62e6-4d50-b888-93ec6715f647" providerId="ADAL" clId="{A21819A2-B9F5-4357-AC3D-4B1B92E94689}" dt="2023-09-19T09:14:36.763" v="4" actId="478"/>
          <ac:spMkLst>
            <pc:docMk/>
            <pc:sldMk cId="1164177365" sldId="419"/>
            <ac:spMk id="6" creationId="{A3537EE7-0485-2FE6-E762-C4E0EBC68D04}"/>
          </ac:spMkLst>
        </pc:spChg>
        <pc:spChg chg="add del">
          <ac:chgData name="mehmet sait özdemir" userId="dce2c172-62e6-4d50-b888-93ec6715f647" providerId="ADAL" clId="{A21819A2-B9F5-4357-AC3D-4B1B92E94689}" dt="2023-09-19T09:14:36.763" v="4" actId="478"/>
          <ac:spMkLst>
            <pc:docMk/>
            <pc:sldMk cId="1164177365" sldId="419"/>
            <ac:spMk id="7" creationId="{0B4BDEC6-60AA-3723-49CD-D59A6D19ECBC}"/>
          </ac:spMkLst>
        </pc:spChg>
        <pc:graphicFrameChg chg="add del">
          <ac:chgData name="mehmet sait özdemir" userId="dce2c172-62e6-4d50-b888-93ec6715f647" providerId="ADAL" clId="{A21819A2-B9F5-4357-AC3D-4B1B92E94689}" dt="2023-09-19T09:14:36.763" v="4" actId="478"/>
          <ac:graphicFrameMkLst>
            <pc:docMk/>
            <pc:sldMk cId="1164177365" sldId="419"/>
            <ac:graphicFrameMk id="4" creationId="{ABAF2A26-1F76-75E2-46EF-005D2F2E13B6}"/>
          </ac:graphicFrameMkLst>
        </pc:graphicFrameChg>
        <pc:graphicFrameChg chg="add del">
          <ac:chgData name="mehmet sait özdemir" userId="dce2c172-62e6-4d50-b888-93ec6715f647" providerId="ADAL" clId="{A21819A2-B9F5-4357-AC3D-4B1B92E94689}" dt="2023-09-19T09:14:36.763" v="4" actId="478"/>
          <ac:graphicFrameMkLst>
            <pc:docMk/>
            <pc:sldMk cId="1164177365" sldId="419"/>
            <ac:graphicFrameMk id="8" creationId="{89F632ED-3259-64B7-C7F0-427C920ADD28}"/>
          </ac:graphicFrameMkLst>
        </pc:graphicFrameChg>
        <pc:inkChg chg="add del">
          <ac:chgData name="mehmet sait özdemir" userId="dce2c172-62e6-4d50-b888-93ec6715f647" providerId="ADAL" clId="{A21819A2-B9F5-4357-AC3D-4B1B92E94689}" dt="2023-09-19T09:14:41.590" v="5" actId="478"/>
          <ac:inkMkLst>
            <pc:docMk/>
            <pc:sldMk cId="1164177365" sldId="419"/>
            <ac:inkMk id="2" creationId="{DC55D48B-9578-EE9F-8A6C-6C9257573E88}"/>
          </ac:inkMkLst>
        </pc:inkChg>
        <pc:inkChg chg="add del">
          <ac:chgData name="mehmet sait özdemir" userId="dce2c172-62e6-4d50-b888-93ec6715f647" providerId="ADAL" clId="{A21819A2-B9F5-4357-AC3D-4B1B92E94689}" dt="2023-09-19T09:14:45.091" v="8" actId="478"/>
          <ac:inkMkLst>
            <pc:docMk/>
            <pc:sldMk cId="1164177365" sldId="419"/>
            <ac:inkMk id="3" creationId="{00FED612-D300-DF03-2B8E-5AA0D25C0438}"/>
          </ac:inkMkLst>
        </pc:inkChg>
        <pc:inkChg chg="add del">
          <ac:chgData name="mehmet sait özdemir" userId="dce2c172-62e6-4d50-b888-93ec6715f647" providerId="ADAL" clId="{A21819A2-B9F5-4357-AC3D-4B1B92E94689}" dt="2023-09-19T09:14:43.940" v="7" actId="478"/>
          <ac:inkMkLst>
            <pc:docMk/>
            <pc:sldMk cId="1164177365" sldId="419"/>
            <ac:inkMk id="10" creationId="{F0C8ACF0-4499-1AE9-8DFD-1C8F2BF1BF9D}"/>
          </ac:inkMkLst>
        </pc:inkChg>
        <pc:inkChg chg="add del">
          <ac:chgData name="mehmet sait özdemir" userId="dce2c172-62e6-4d50-b888-93ec6715f647" providerId="ADAL" clId="{A21819A2-B9F5-4357-AC3D-4B1B92E94689}" dt="2023-09-19T09:14:42.977" v="6" actId="478"/>
          <ac:inkMkLst>
            <pc:docMk/>
            <pc:sldMk cId="1164177365" sldId="419"/>
            <ac:inkMk id="11" creationId="{A909059D-5006-3F09-691C-70535928D69E}"/>
          </ac:inkMkLst>
        </pc:inkChg>
      </pc:sldChg>
      <pc:sldChg chg="delSp mod">
        <pc:chgData name="mehmet sait özdemir" userId="dce2c172-62e6-4d50-b888-93ec6715f647" providerId="ADAL" clId="{A21819A2-B9F5-4357-AC3D-4B1B92E94689}" dt="2023-09-19T09:14:56.777" v="10" actId="478"/>
        <pc:sldMkLst>
          <pc:docMk/>
          <pc:sldMk cId="339033915" sldId="420"/>
        </pc:sldMkLst>
        <pc:grpChg chg="del">
          <ac:chgData name="mehmet sait özdemir" userId="dce2c172-62e6-4d50-b888-93ec6715f647" providerId="ADAL" clId="{A21819A2-B9F5-4357-AC3D-4B1B92E94689}" dt="2023-09-19T09:14:56.777" v="10" actId="478"/>
          <ac:grpSpMkLst>
            <pc:docMk/>
            <pc:sldMk cId="339033915" sldId="420"/>
            <ac:grpSpMk id="8" creationId="{D5E3F77D-0F0F-49E0-8C80-1BD2B1395201}"/>
          </ac:grpSpMkLst>
        </pc:grpChg>
        <pc:grpChg chg="del">
          <ac:chgData name="mehmet sait özdemir" userId="dce2c172-62e6-4d50-b888-93ec6715f647" providerId="ADAL" clId="{A21819A2-B9F5-4357-AC3D-4B1B92E94689}" dt="2023-09-19T09:14:56.777" v="10" actId="478"/>
          <ac:grpSpMkLst>
            <pc:docMk/>
            <pc:sldMk cId="339033915" sldId="420"/>
            <ac:grpSpMk id="13" creationId="{E99A6FBD-A70B-A8FB-756F-5BA68681C5EF}"/>
          </ac:grpSpMkLst>
        </pc:grpChg>
        <pc:grpChg chg="del">
          <ac:chgData name="mehmet sait özdemir" userId="dce2c172-62e6-4d50-b888-93ec6715f647" providerId="ADAL" clId="{A21819A2-B9F5-4357-AC3D-4B1B92E94689}" dt="2023-09-19T09:14:56.777" v="10" actId="478"/>
          <ac:grpSpMkLst>
            <pc:docMk/>
            <pc:sldMk cId="339033915" sldId="420"/>
            <ac:grpSpMk id="19" creationId="{49A9C443-ED19-DE0C-D28E-92036E32F429}"/>
          </ac:grpSpMkLst>
        </pc:grpChg>
        <pc:grpChg chg="del">
          <ac:chgData name="mehmet sait özdemir" userId="dce2c172-62e6-4d50-b888-93ec6715f647" providerId="ADAL" clId="{A21819A2-B9F5-4357-AC3D-4B1B92E94689}" dt="2023-09-19T09:14:56.777" v="10" actId="478"/>
          <ac:grpSpMkLst>
            <pc:docMk/>
            <pc:sldMk cId="339033915" sldId="420"/>
            <ac:grpSpMk id="31" creationId="{485C52F3-010E-6D97-A21E-74FFFD0FF626}"/>
          </ac:grpSpMkLst>
        </pc:grpChg>
        <pc:grpChg chg="del">
          <ac:chgData name="mehmet sait özdemir" userId="dce2c172-62e6-4d50-b888-93ec6715f647" providerId="ADAL" clId="{A21819A2-B9F5-4357-AC3D-4B1B92E94689}" dt="2023-09-19T09:14:56.777" v="10" actId="478"/>
          <ac:grpSpMkLst>
            <pc:docMk/>
            <pc:sldMk cId="339033915" sldId="420"/>
            <ac:grpSpMk id="32" creationId="{8AB37601-54F7-2E5D-7D0A-416FD95BE1F7}"/>
          </ac:grpSpMkLst>
        </pc:grpChg>
        <pc:grpChg chg="del">
          <ac:chgData name="mehmet sait özdemir" userId="dce2c172-62e6-4d50-b888-93ec6715f647" providerId="ADAL" clId="{A21819A2-B9F5-4357-AC3D-4B1B92E94689}" dt="2023-09-19T09:14:56.777" v="10" actId="478"/>
          <ac:grpSpMkLst>
            <pc:docMk/>
            <pc:sldMk cId="339033915" sldId="420"/>
            <ac:grpSpMk id="33" creationId="{C1DF440E-A105-71BE-F2A2-689DF9CBCF6D}"/>
          </ac:grpSpMkLst>
        </pc:grpChg>
        <pc:grpChg chg="del">
          <ac:chgData name="mehmet sait özdemir" userId="dce2c172-62e6-4d50-b888-93ec6715f647" providerId="ADAL" clId="{A21819A2-B9F5-4357-AC3D-4B1B92E94689}" dt="2023-09-19T09:14:56.777" v="10" actId="478"/>
          <ac:grpSpMkLst>
            <pc:docMk/>
            <pc:sldMk cId="339033915" sldId="420"/>
            <ac:grpSpMk id="45" creationId="{EAA596D9-C390-D58E-B9DD-E7433011526A}"/>
          </ac:grpSpMkLst>
        </pc:grpChg>
        <pc:grpChg chg="del">
          <ac:chgData name="mehmet sait özdemir" userId="dce2c172-62e6-4d50-b888-93ec6715f647" providerId="ADAL" clId="{A21819A2-B9F5-4357-AC3D-4B1B92E94689}" dt="2023-09-19T09:14:56.777" v="10" actId="478"/>
          <ac:grpSpMkLst>
            <pc:docMk/>
            <pc:sldMk cId="339033915" sldId="420"/>
            <ac:grpSpMk id="46" creationId="{06255225-49AE-D05E-27EB-DBFFA5298829}"/>
          </ac:grpSpMkLst>
        </pc:grpChg>
        <pc:grpChg chg="del">
          <ac:chgData name="mehmet sait özdemir" userId="dce2c172-62e6-4d50-b888-93ec6715f647" providerId="ADAL" clId="{A21819A2-B9F5-4357-AC3D-4B1B92E94689}" dt="2023-09-19T09:14:56.777" v="10" actId="478"/>
          <ac:grpSpMkLst>
            <pc:docMk/>
            <pc:sldMk cId="339033915" sldId="420"/>
            <ac:grpSpMk id="53" creationId="{FE6D9631-96DB-D766-55EB-9C7A2828E9F1}"/>
          </ac:grpSpMkLst>
        </pc:grpChg>
        <pc:inkChg chg="del">
          <ac:chgData name="mehmet sait özdemir" userId="dce2c172-62e6-4d50-b888-93ec6715f647" providerId="ADAL" clId="{A21819A2-B9F5-4357-AC3D-4B1B92E94689}" dt="2023-09-19T09:14:56.777" v="10" actId="478"/>
          <ac:inkMkLst>
            <pc:docMk/>
            <pc:sldMk cId="339033915" sldId="420"/>
            <ac:inkMk id="11" creationId="{1F5E2644-9E61-9AB6-2524-CE0CD8A00CBE}"/>
          </ac:inkMkLst>
        </pc:inkChg>
        <pc:inkChg chg="del">
          <ac:chgData name="mehmet sait özdemir" userId="dce2c172-62e6-4d50-b888-93ec6715f647" providerId="ADAL" clId="{A21819A2-B9F5-4357-AC3D-4B1B92E94689}" dt="2023-09-19T09:14:56.777" v="10" actId="478"/>
          <ac:inkMkLst>
            <pc:docMk/>
            <pc:sldMk cId="339033915" sldId="420"/>
            <ac:inkMk id="12" creationId="{25EA8F43-7E6F-2AA9-850F-51F9CDD17EAD}"/>
          </ac:inkMkLst>
        </pc:inkChg>
        <pc:inkChg chg="del">
          <ac:chgData name="mehmet sait özdemir" userId="dce2c172-62e6-4d50-b888-93ec6715f647" providerId="ADAL" clId="{A21819A2-B9F5-4357-AC3D-4B1B92E94689}" dt="2023-09-19T09:14:56.777" v="10" actId="478"/>
          <ac:inkMkLst>
            <pc:docMk/>
            <pc:sldMk cId="339033915" sldId="420"/>
            <ac:inkMk id="47" creationId="{FCD7D149-F2BB-D960-7A50-79F197EA80B0}"/>
          </ac:inkMkLst>
        </pc:inkChg>
        <pc:inkChg chg="del">
          <ac:chgData name="mehmet sait özdemir" userId="dce2c172-62e6-4d50-b888-93ec6715f647" providerId="ADAL" clId="{A21819A2-B9F5-4357-AC3D-4B1B92E94689}" dt="2023-09-19T09:14:56.777" v="10" actId="478"/>
          <ac:inkMkLst>
            <pc:docMk/>
            <pc:sldMk cId="339033915" sldId="420"/>
            <ac:inkMk id="48" creationId="{4AB823B2-927D-1C89-4890-82FE9BB1FB83}"/>
          </ac:inkMkLst>
        </pc:inkChg>
        <pc:inkChg chg="del">
          <ac:chgData name="mehmet sait özdemir" userId="dce2c172-62e6-4d50-b888-93ec6715f647" providerId="ADAL" clId="{A21819A2-B9F5-4357-AC3D-4B1B92E94689}" dt="2023-09-19T09:14:56.777" v="10" actId="478"/>
          <ac:inkMkLst>
            <pc:docMk/>
            <pc:sldMk cId="339033915" sldId="420"/>
            <ac:inkMk id="52" creationId="{4014608A-BBB4-1266-0505-181165F5CDAB}"/>
          </ac:inkMkLst>
        </pc:inkChg>
        <pc:inkChg chg="del">
          <ac:chgData name="mehmet sait özdemir" userId="dce2c172-62e6-4d50-b888-93ec6715f647" providerId="ADAL" clId="{A21819A2-B9F5-4357-AC3D-4B1B92E94689}" dt="2023-09-19T09:14:56.777" v="10" actId="478"/>
          <ac:inkMkLst>
            <pc:docMk/>
            <pc:sldMk cId="339033915" sldId="420"/>
            <ac:inkMk id="54" creationId="{4757CF23-B28A-1ABE-D9E2-A43AD9C8BCF4}"/>
          </ac:inkMkLst>
        </pc:inkChg>
      </pc:sldChg>
      <pc:sldChg chg="delSp mod">
        <pc:chgData name="mehmet sait özdemir" userId="dce2c172-62e6-4d50-b888-93ec6715f647" providerId="ADAL" clId="{A21819A2-B9F5-4357-AC3D-4B1B92E94689}" dt="2023-09-19T09:14:59.874" v="11" actId="478"/>
        <pc:sldMkLst>
          <pc:docMk/>
          <pc:sldMk cId="4172731514" sldId="421"/>
        </pc:sldMkLst>
        <pc:grpChg chg="del">
          <ac:chgData name="mehmet sait özdemir" userId="dce2c172-62e6-4d50-b888-93ec6715f647" providerId="ADAL" clId="{A21819A2-B9F5-4357-AC3D-4B1B92E94689}" dt="2023-09-19T09:14:59.874" v="11" actId="478"/>
          <ac:grpSpMkLst>
            <pc:docMk/>
            <pc:sldMk cId="4172731514" sldId="421"/>
            <ac:grpSpMk id="15" creationId="{D40900FA-5063-068A-D793-149A8DF9FB0E}"/>
          </ac:grpSpMkLst>
        </pc:grpChg>
        <pc:inkChg chg="del">
          <ac:chgData name="mehmet sait özdemir" userId="dce2c172-62e6-4d50-b888-93ec6715f647" providerId="ADAL" clId="{A21819A2-B9F5-4357-AC3D-4B1B92E94689}" dt="2023-09-19T09:14:59.874" v="11" actId="478"/>
          <ac:inkMkLst>
            <pc:docMk/>
            <pc:sldMk cId="4172731514" sldId="421"/>
            <ac:inkMk id="13" creationId="{203BB278-ADE4-55B1-7016-E323FDBBADAA}"/>
          </ac:inkMkLst>
        </pc:inkChg>
        <pc:inkChg chg="del">
          <ac:chgData name="mehmet sait özdemir" userId="dce2c172-62e6-4d50-b888-93ec6715f647" providerId="ADAL" clId="{A21819A2-B9F5-4357-AC3D-4B1B92E94689}" dt="2023-09-19T09:14:59.874" v="11" actId="478"/>
          <ac:inkMkLst>
            <pc:docMk/>
            <pc:sldMk cId="4172731514" sldId="421"/>
            <ac:inkMk id="16" creationId="{3A55ACD5-A742-D0B0-D0C1-F73152A355B8}"/>
          </ac:inkMkLst>
        </pc:inkChg>
        <pc:inkChg chg="del">
          <ac:chgData name="mehmet sait özdemir" userId="dce2c172-62e6-4d50-b888-93ec6715f647" providerId="ADAL" clId="{A21819A2-B9F5-4357-AC3D-4B1B92E94689}" dt="2023-09-19T09:14:59.874" v="11" actId="478"/>
          <ac:inkMkLst>
            <pc:docMk/>
            <pc:sldMk cId="4172731514" sldId="421"/>
            <ac:inkMk id="17" creationId="{22072FE9-A1C5-50AE-7961-1DB2994C61DA}"/>
          </ac:inkMkLst>
        </pc:inkChg>
        <pc:inkChg chg="del">
          <ac:chgData name="mehmet sait özdemir" userId="dce2c172-62e6-4d50-b888-93ec6715f647" providerId="ADAL" clId="{A21819A2-B9F5-4357-AC3D-4B1B92E94689}" dt="2023-09-19T09:14:59.874" v="11" actId="478"/>
          <ac:inkMkLst>
            <pc:docMk/>
            <pc:sldMk cId="4172731514" sldId="421"/>
            <ac:inkMk id="18" creationId="{E1C92AEF-9FAA-F510-1272-9DE68252CD45}"/>
          </ac:inkMkLst>
        </pc:inkChg>
        <pc:inkChg chg="del">
          <ac:chgData name="mehmet sait özdemir" userId="dce2c172-62e6-4d50-b888-93ec6715f647" providerId="ADAL" clId="{A21819A2-B9F5-4357-AC3D-4B1B92E94689}" dt="2023-09-19T09:14:59.874" v="11" actId="478"/>
          <ac:inkMkLst>
            <pc:docMk/>
            <pc:sldMk cId="4172731514" sldId="421"/>
            <ac:inkMk id="19" creationId="{4415AB2D-8ADD-E66A-2083-A8651ABCE7F4}"/>
          </ac:inkMkLst>
        </pc:inkChg>
        <pc:inkChg chg="del">
          <ac:chgData name="mehmet sait özdemir" userId="dce2c172-62e6-4d50-b888-93ec6715f647" providerId="ADAL" clId="{A21819A2-B9F5-4357-AC3D-4B1B92E94689}" dt="2023-09-19T09:14:59.874" v="11" actId="478"/>
          <ac:inkMkLst>
            <pc:docMk/>
            <pc:sldMk cId="4172731514" sldId="421"/>
            <ac:inkMk id="20" creationId="{32EC6ADC-2578-8E27-9533-10F1E1AED676}"/>
          </ac:inkMkLst>
        </pc:inkChg>
      </pc:sldChg>
      <pc:sldChg chg="delSp mod">
        <pc:chgData name="mehmet sait özdemir" userId="dce2c172-62e6-4d50-b888-93ec6715f647" providerId="ADAL" clId="{A21819A2-B9F5-4357-AC3D-4B1B92E94689}" dt="2023-09-19T09:15:03.329" v="12" actId="478"/>
        <pc:sldMkLst>
          <pc:docMk/>
          <pc:sldMk cId="450876484" sldId="422"/>
        </pc:sldMkLst>
        <pc:grpChg chg="del">
          <ac:chgData name="mehmet sait özdemir" userId="dce2c172-62e6-4d50-b888-93ec6715f647" providerId="ADAL" clId="{A21819A2-B9F5-4357-AC3D-4B1B92E94689}" dt="2023-09-19T09:15:03.329" v="12" actId="478"/>
          <ac:grpSpMkLst>
            <pc:docMk/>
            <pc:sldMk cId="450876484" sldId="422"/>
            <ac:grpSpMk id="22" creationId="{1D355A86-2561-6520-8B46-551885B9C784}"/>
          </ac:grpSpMkLst>
        </pc:grpChg>
        <pc:grpChg chg="del">
          <ac:chgData name="mehmet sait özdemir" userId="dce2c172-62e6-4d50-b888-93ec6715f647" providerId="ADAL" clId="{A21819A2-B9F5-4357-AC3D-4B1B92E94689}" dt="2023-09-19T09:15:03.329" v="12" actId="478"/>
          <ac:grpSpMkLst>
            <pc:docMk/>
            <pc:sldMk cId="450876484" sldId="422"/>
            <ac:grpSpMk id="26" creationId="{6FBC495E-7E08-EF76-1D90-3C07A8A1469D}"/>
          </ac:grpSpMkLst>
        </pc:grpChg>
        <pc:inkChg chg="del">
          <ac:chgData name="mehmet sait özdemir" userId="dce2c172-62e6-4d50-b888-93ec6715f647" providerId="ADAL" clId="{A21819A2-B9F5-4357-AC3D-4B1B92E94689}" dt="2023-09-19T09:15:03.329" v="12" actId="478"/>
          <ac:inkMkLst>
            <pc:docMk/>
            <pc:sldMk cId="450876484" sldId="422"/>
            <ac:inkMk id="27" creationId="{67D50E08-BE77-3147-1CA9-DD3469AB3132}"/>
          </ac:inkMkLst>
        </pc:inkChg>
      </pc:sldChg>
      <pc:sldChg chg="delSp mod">
        <pc:chgData name="mehmet sait özdemir" userId="dce2c172-62e6-4d50-b888-93ec6715f647" providerId="ADAL" clId="{A21819A2-B9F5-4357-AC3D-4B1B92E94689}" dt="2023-09-19T09:15:06.584" v="13" actId="478"/>
        <pc:sldMkLst>
          <pc:docMk/>
          <pc:sldMk cId="1403026656" sldId="423"/>
        </pc:sldMkLst>
        <pc:grpChg chg="del">
          <ac:chgData name="mehmet sait özdemir" userId="dce2c172-62e6-4d50-b888-93ec6715f647" providerId="ADAL" clId="{A21819A2-B9F5-4357-AC3D-4B1B92E94689}" dt="2023-09-19T09:15:06.584" v="13" actId="478"/>
          <ac:grpSpMkLst>
            <pc:docMk/>
            <pc:sldMk cId="1403026656" sldId="423"/>
            <ac:grpSpMk id="8" creationId="{3D183830-3AEF-BC20-1D76-9BDB7047D5A1}"/>
          </ac:grpSpMkLst>
        </pc:grpChg>
        <pc:grpChg chg="del">
          <ac:chgData name="mehmet sait özdemir" userId="dce2c172-62e6-4d50-b888-93ec6715f647" providerId="ADAL" clId="{A21819A2-B9F5-4357-AC3D-4B1B92E94689}" dt="2023-09-19T09:15:06.584" v="13" actId="478"/>
          <ac:grpSpMkLst>
            <pc:docMk/>
            <pc:sldMk cId="1403026656" sldId="423"/>
            <ac:grpSpMk id="13" creationId="{659B0847-D6D2-8F71-37C8-A8B988829931}"/>
          </ac:grpSpMkLst>
        </pc:grpChg>
        <pc:grpChg chg="del">
          <ac:chgData name="mehmet sait özdemir" userId="dce2c172-62e6-4d50-b888-93ec6715f647" providerId="ADAL" clId="{A21819A2-B9F5-4357-AC3D-4B1B92E94689}" dt="2023-09-19T09:15:06.584" v="13" actId="478"/>
          <ac:grpSpMkLst>
            <pc:docMk/>
            <pc:sldMk cId="1403026656" sldId="423"/>
            <ac:grpSpMk id="31" creationId="{A475C3C6-2452-208A-FA17-D17F92FF4E03}"/>
          </ac:grpSpMkLst>
        </pc:grpChg>
        <pc:grpChg chg="del">
          <ac:chgData name="mehmet sait özdemir" userId="dce2c172-62e6-4d50-b888-93ec6715f647" providerId="ADAL" clId="{A21819A2-B9F5-4357-AC3D-4B1B92E94689}" dt="2023-09-19T09:15:06.584" v="13" actId="478"/>
          <ac:grpSpMkLst>
            <pc:docMk/>
            <pc:sldMk cId="1403026656" sldId="423"/>
            <ac:grpSpMk id="48" creationId="{D908CD2D-F41D-29AB-4F04-3479FF869A97}"/>
          </ac:grpSpMkLst>
        </pc:grpChg>
        <pc:grpChg chg="del">
          <ac:chgData name="mehmet sait özdemir" userId="dce2c172-62e6-4d50-b888-93ec6715f647" providerId="ADAL" clId="{A21819A2-B9F5-4357-AC3D-4B1B92E94689}" dt="2023-09-19T09:15:06.584" v="13" actId="478"/>
          <ac:grpSpMkLst>
            <pc:docMk/>
            <pc:sldMk cId="1403026656" sldId="423"/>
            <ac:grpSpMk id="49" creationId="{834F1D1B-1283-9CE3-1F8A-9CFC46711D7E}"/>
          </ac:grpSpMkLst>
        </pc:grpChg>
        <pc:grpChg chg="del">
          <ac:chgData name="mehmet sait özdemir" userId="dce2c172-62e6-4d50-b888-93ec6715f647" providerId="ADAL" clId="{A21819A2-B9F5-4357-AC3D-4B1B92E94689}" dt="2023-09-19T09:15:06.584" v="13" actId="478"/>
          <ac:grpSpMkLst>
            <pc:docMk/>
            <pc:sldMk cId="1403026656" sldId="423"/>
            <ac:grpSpMk id="50" creationId="{C991283E-73AE-F9E3-1450-F2362DC8EA2B}"/>
          </ac:grpSpMkLst>
        </pc:grpChg>
        <pc:grpChg chg="del">
          <ac:chgData name="mehmet sait özdemir" userId="dce2c172-62e6-4d50-b888-93ec6715f647" providerId="ADAL" clId="{A21819A2-B9F5-4357-AC3D-4B1B92E94689}" dt="2023-09-19T09:15:06.584" v="13" actId="478"/>
          <ac:grpSpMkLst>
            <pc:docMk/>
            <pc:sldMk cId="1403026656" sldId="423"/>
            <ac:grpSpMk id="61" creationId="{0403F9CA-ACD8-F09F-7E9E-58E4F021419A}"/>
          </ac:grpSpMkLst>
        </pc:grpChg>
        <pc:inkChg chg="del">
          <ac:chgData name="mehmet sait özdemir" userId="dce2c172-62e6-4d50-b888-93ec6715f647" providerId="ADAL" clId="{A21819A2-B9F5-4357-AC3D-4B1B92E94689}" dt="2023-09-19T09:15:06.584" v="13" actId="478"/>
          <ac:inkMkLst>
            <pc:docMk/>
            <pc:sldMk cId="1403026656" sldId="423"/>
            <ac:inkMk id="2" creationId="{FA1D76D3-1E6D-AECA-6EDE-AA4050BC9A0B}"/>
          </ac:inkMkLst>
        </pc:inkChg>
        <pc:inkChg chg="del">
          <ac:chgData name="mehmet sait özdemir" userId="dce2c172-62e6-4d50-b888-93ec6715f647" providerId="ADAL" clId="{A21819A2-B9F5-4357-AC3D-4B1B92E94689}" dt="2023-09-19T09:15:06.584" v="13" actId="478"/>
          <ac:inkMkLst>
            <pc:docMk/>
            <pc:sldMk cId="1403026656" sldId="423"/>
            <ac:inkMk id="9" creationId="{66C92A01-8E06-A104-0B09-8C001A192355}"/>
          </ac:inkMkLst>
        </pc:inkChg>
        <pc:inkChg chg="del">
          <ac:chgData name="mehmet sait özdemir" userId="dce2c172-62e6-4d50-b888-93ec6715f647" providerId="ADAL" clId="{A21819A2-B9F5-4357-AC3D-4B1B92E94689}" dt="2023-09-19T09:15:06.584" v="13" actId="478"/>
          <ac:inkMkLst>
            <pc:docMk/>
            <pc:sldMk cId="1403026656" sldId="423"/>
            <ac:inkMk id="10" creationId="{1BF85F17-E382-0307-A7A3-ECD6216D7C4A}"/>
          </ac:inkMkLst>
        </pc:inkChg>
        <pc:inkChg chg="del">
          <ac:chgData name="mehmet sait özdemir" userId="dce2c172-62e6-4d50-b888-93ec6715f647" providerId="ADAL" clId="{A21819A2-B9F5-4357-AC3D-4B1B92E94689}" dt="2023-09-19T09:15:06.584" v="13" actId="478"/>
          <ac:inkMkLst>
            <pc:docMk/>
            <pc:sldMk cId="1403026656" sldId="423"/>
            <ac:inkMk id="14" creationId="{8F491AAD-297B-53FD-0E7E-A2F166DE7EC2}"/>
          </ac:inkMkLst>
        </pc:inkChg>
        <pc:inkChg chg="del">
          <ac:chgData name="mehmet sait özdemir" userId="dce2c172-62e6-4d50-b888-93ec6715f647" providerId="ADAL" clId="{A21819A2-B9F5-4357-AC3D-4B1B92E94689}" dt="2023-09-19T09:15:06.584" v="13" actId="478"/>
          <ac:inkMkLst>
            <pc:docMk/>
            <pc:sldMk cId="1403026656" sldId="423"/>
            <ac:inkMk id="32" creationId="{4B3DB2C9-9DEB-B57E-F549-0A29F1FB280B}"/>
          </ac:inkMkLst>
        </pc:inkChg>
        <pc:inkChg chg="del">
          <ac:chgData name="mehmet sait özdemir" userId="dce2c172-62e6-4d50-b888-93ec6715f647" providerId="ADAL" clId="{A21819A2-B9F5-4357-AC3D-4B1B92E94689}" dt="2023-09-19T09:15:06.584" v="13" actId="478"/>
          <ac:inkMkLst>
            <pc:docMk/>
            <pc:sldMk cId="1403026656" sldId="423"/>
            <ac:inkMk id="51" creationId="{4E021C9A-52E0-E604-785A-686D4D6041AA}"/>
          </ac:inkMkLst>
        </pc:inkChg>
        <pc:inkChg chg="del">
          <ac:chgData name="mehmet sait özdemir" userId="dce2c172-62e6-4d50-b888-93ec6715f647" providerId="ADAL" clId="{A21819A2-B9F5-4357-AC3D-4B1B92E94689}" dt="2023-09-19T09:15:06.584" v="13" actId="478"/>
          <ac:inkMkLst>
            <pc:docMk/>
            <pc:sldMk cId="1403026656" sldId="423"/>
            <ac:inkMk id="52" creationId="{C9582F8D-43CB-0609-DA8C-C52E77DBE3CB}"/>
          </ac:inkMkLst>
        </pc:inkChg>
        <pc:inkChg chg="del">
          <ac:chgData name="mehmet sait özdemir" userId="dce2c172-62e6-4d50-b888-93ec6715f647" providerId="ADAL" clId="{A21819A2-B9F5-4357-AC3D-4B1B92E94689}" dt="2023-09-19T09:15:06.584" v="13" actId="478"/>
          <ac:inkMkLst>
            <pc:docMk/>
            <pc:sldMk cId="1403026656" sldId="423"/>
            <ac:inkMk id="60" creationId="{0BA0E651-85E3-8123-680C-0A3E66D76452}"/>
          </ac:inkMkLst>
        </pc:inkChg>
      </pc:sldChg>
      <pc:sldChg chg="delSp mod">
        <pc:chgData name="mehmet sait özdemir" userId="dce2c172-62e6-4d50-b888-93ec6715f647" providerId="ADAL" clId="{A21819A2-B9F5-4357-AC3D-4B1B92E94689}" dt="2023-09-19T09:15:09.336" v="14" actId="478"/>
        <pc:sldMkLst>
          <pc:docMk/>
          <pc:sldMk cId="4126488386" sldId="424"/>
        </pc:sldMkLst>
        <pc:grpChg chg="del">
          <ac:chgData name="mehmet sait özdemir" userId="dce2c172-62e6-4d50-b888-93ec6715f647" providerId="ADAL" clId="{A21819A2-B9F5-4357-AC3D-4B1B92E94689}" dt="2023-09-19T09:15:09.336" v="14" actId="478"/>
          <ac:grpSpMkLst>
            <pc:docMk/>
            <pc:sldMk cId="4126488386" sldId="424"/>
            <ac:grpSpMk id="15" creationId="{A2384921-634E-5796-BD3F-AFCCEF5994C1}"/>
          </ac:grpSpMkLst>
        </pc:grpChg>
        <pc:inkChg chg="del">
          <ac:chgData name="mehmet sait özdemir" userId="dce2c172-62e6-4d50-b888-93ec6715f647" providerId="ADAL" clId="{A21819A2-B9F5-4357-AC3D-4B1B92E94689}" dt="2023-09-19T09:15:09.336" v="14" actId="478"/>
          <ac:inkMkLst>
            <pc:docMk/>
            <pc:sldMk cId="4126488386" sldId="424"/>
            <ac:inkMk id="2" creationId="{23B1762A-E2BE-13FE-55EA-1982D49372E8}"/>
          </ac:inkMkLst>
        </pc:inkChg>
        <pc:inkChg chg="del">
          <ac:chgData name="mehmet sait özdemir" userId="dce2c172-62e6-4d50-b888-93ec6715f647" providerId="ADAL" clId="{A21819A2-B9F5-4357-AC3D-4B1B92E94689}" dt="2023-09-19T09:15:09.336" v="14" actId="478"/>
          <ac:inkMkLst>
            <pc:docMk/>
            <pc:sldMk cId="4126488386" sldId="424"/>
            <ac:inkMk id="6" creationId="{6E86E6D3-9BDA-79EA-6C8C-5A66DAB1169B}"/>
          </ac:inkMkLst>
        </pc:inkChg>
        <pc:inkChg chg="del">
          <ac:chgData name="mehmet sait özdemir" userId="dce2c172-62e6-4d50-b888-93ec6715f647" providerId="ADAL" clId="{A21819A2-B9F5-4357-AC3D-4B1B92E94689}" dt="2023-09-19T09:15:09.336" v="14" actId="478"/>
          <ac:inkMkLst>
            <pc:docMk/>
            <pc:sldMk cId="4126488386" sldId="424"/>
            <ac:inkMk id="7" creationId="{3E957337-FFA1-0F47-390F-803A51C0E30D}"/>
          </ac:inkMkLst>
        </pc:inkChg>
        <pc:inkChg chg="del">
          <ac:chgData name="mehmet sait özdemir" userId="dce2c172-62e6-4d50-b888-93ec6715f647" providerId="ADAL" clId="{A21819A2-B9F5-4357-AC3D-4B1B92E94689}" dt="2023-09-19T09:15:09.336" v="14" actId="478"/>
          <ac:inkMkLst>
            <pc:docMk/>
            <pc:sldMk cId="4126488386" sldId="424"/>
            <ac:inkMk id="8" creationId="{FF93198A-A91B-F7BF-175D-CEC39509B4CA}"/>
          </ac:inkMkLst>
        </pc:inkChg>
        <pc:inkChg chg="del">
          <ac:chgData name="mehmet sait özdemir" userId="dce2c172-62e6-4d50-b888-93ec6715f647" providerId="ADAL" clId="{A21819A2-B9F5-4357-AC3D-4B1B92E94689}" dt="2023-09-19T09:15:09.336" v="14" actId="478"/>
          <ac:inkMkLst>
            <pc:docMk/>
            <pc:sldMk cId="4126488386" sldId="424"/>
            <ac:inkMk id="9" creationId="{C353984C-9905-319B-E6B2-5B7F1D98FB45}"/>
          </ac:inkMkLst>
        </pc:inkChg>
        <pc:inkChg chg="del">
          <ac:chgData name="mehmet sait özdemir" userId="dce2c172-62e6-4d50-b888-93ec6715f647" providerId="ADAL" clId="{A21819A2-B9F5-4357-AC3D-4B1B92E94689}" dt="2023-09-19T09:15:09.336" v="14" actId="478"/>
          <ac:inkMkLst>
            <pc:docMk/>
            <pc:sldMk cId="4126488386" sldId="424"/>
            <ac:inkMk id="14" creationId="{2990A03D-BB6A-56D2-752C-674E710752E8}"/>
          </ac:inkMkLst>
        </pc:inkChg>
        <pc:inkChg chg="del">
          <ac:chgData name="mehmet sait özdemir" userId="dce2c172-62e6-4d50-b888-93ec6715f647" providerId="ADAL" clId="{A21819A2-B9F5-4357-AC3D-4B1B92E94689}" dt="2023-09-19T09:15:09.336" v="14" actId="478"/>
          <ac:inkMkLst>
            <pc:docMk/>
            <pc:sldMk cId="4126488386" sldId="424"/>
            <ac:inkMk id="16" creationId="{EB3A8AC7-8916-F111-99CB-5DAA1880A7AF}"/>
          </ac:inkMkLst>
        </pc:inkChg>
      </pc:sldChg>
      <pc:sldChg chg="delSp mod">
        <pc:chgData name="mehmet sait özdemir" userId="dce2c172-62e6-4d50-b888-93ec6715f647" providerId="ADAL" clId="{A21819A2-B9F5-4357-AC3D-4B1B92E94689}" dt="2023-09-19T09:15:11.722" v="15" actId="478"/>
        <pc:sldMkLst>
          <pc:docMk/>
          <pc:sldMk cId="2892653644" sldId="425"/>
        </pc:sldMkLst>
        <pc:grpChg chg="del">
          <ac:chgData name="mehmet sait özdemir" userId="dce2c172-62e6-4d50-b888-93ec6715f647" providerId="ADAL" clId="{A21819A2-B9F5-4357-AC3D-4B1B92E94689}" dt="2023-09-19T09:15:11.722" v="15" actId="478"/>
          <ac:grpSpMkLst>
            <pc:docMk/>
            <pc:sldMk cId="2892653644" sldId="425"/>
            <ac:grpSpMk id="10" creationId="{6ABF761E-3942-0217-4525-416185C1875C}"/>
          </ac:grpSpMkLst>
        </pc:grpChg>
        <pc:grpChg chg="del">
          <ac:chgData name="mehmet sait özdemir" userId="dce2c172-62e6-4d50-b888-93ec6715f647" providerId="ADAL" clId="{A21819A2-B9F5-4357-AC3D-4B1B92E94689}" dt="2023-09-19T09:15:11.722" v="15" actId="478"/>
          <ac:grpSpMkLst>
            <pc:docMk/>
            <pc:sldMk cId="2892653644" sldId="425"/>
            <ac:grpSpMk id="16" creationId="{0A37551B-982F-471F-3037-CF0739D22758}"/>
          </ac:grpSpMkLst>
        </pc:grpChg>
        <pc:inkChg chg="del">
          <ac:chgData name="mehmet sait özdemir" userId="dce2c172-62e6-4d50-b888-93ec6715f647" providerId="ADAL" clId="{A21819A2-B9F5-4357-AC3D-4B1B92E94689}" dt="2023-09-19T09:15:11.722" v="15" actId="478"/>
          <ac:inkMkLst>
            <pc:docMk/>
            <pc:sldMk cId="2892653644" sldId="425"/>
            <ac:inkMk id="11" creationId="{6496762D-9728-5092-D7D1-383F8734F6E8}"/>
          </ac:inkMkLst>
        </pc:inkChg>
        <pc:inkChg chg="del">
          <ac:chgData name="mehmet sait özdemir" userId="dce2c172-62e6-4d50-b888-93ec6715f647" providerId="ADAL" clId="{A21819A2-B9F5-4357-AC3D-4B1B92E94689}" dt="2023-09-19T09:15:11.722" v="15" actId="478"/>
          <ac:inkMkLst>
            <pc:docMk/>
            <pc:sldMk cId="2892653644" sldId="425"/>
            <ac:inkMk id="12" creationId="{4BC4AF42-B657-3F78-544A-D039F0F22A94}"/>
          </ac:inkMkLst>
        </pc:inkChg>
        <pc:inkChg chg="del">
          <ac:chgData name="mehmet sait özdemir" userId="dce2c172-62e6-4d50-b888-93ec6715f647" providerId="ADAL" clId="{A21819A2-B9F5-4357-AC3D-4B1B92E94689}" dt="2023-09-19T09:15:11.722" v="15" actId="478"/>
          <ac:inkMkLst>
            <pc:docMk/>
            <pc:sldMk cId="2892653644" sldId="425"/>
            <ac:inkMk id="13" creationId="{CA4D0503-C1A6-D704-7074-67D710967CAE}"/>
          </ac:inkMkLst>
        </pc:inkChg>
        <pc:inkChg chg="del">
          <ac:chgData name="mehmet sait özdemir" userId="dce2c172-62e6-4d50-b888-93ec6715f647" providerId="ADAL" clId="{A21819A2-B9F5-4357-AC3D-4B1B92E94689}" dt="2023-09-19T09:15:11.722" v="15" actId="478"/>
          <ac:inkMkLst>
            <pc:docMk/>
            <pc:sldMk cId="2892653644" sldId="425"/>
            <ac:inkMk id="17" creationId="{BF5B1646-4DCF-9CEA-5502-967FEB955178}"/>
          </ac:inkMkLst>
        </pc:inkChg>
        <pc:inkChg chg="del">
          <ac:chgData name="mehmet sait özdemir" userId="dce2c172-62e6-4d50-b888-93ec6715f647" providerId="ADAL" clId="{A21819A2-B9F5-4357-AC3D-4B1B92E94689}" dt="2023-09-19T09:15:11.722" v="15" actId="478"/>
          <ac:inkMkLst>
            <pc:docMk/>
            <pc:sldMk cId="2892653644" sldId="425"/>
            <ac:inkMk id="18" creationId="{D0DFF0A4-22B6-C55A-B8FE-363E09DEA15B}"/>
          </ac:inkMkLst>
        </pc:inkChg>
      </pc:sldChg>
      <pc:sldChg chg="delSp mod">
        <pc:chgData name="mehmet sait özdemir" userId="dce2c172-62e6-4d50-b888-93ec6715f647" providerId="ADAL" clId="{A21819A2-B9F5-4357-AC3D-4B1B92E94689}" dt="2023-09-19T09:15:14.181" v="16" actId="478"/>
        <pc:sldMkLst>
          <pc:docMk/>
          <pc:sldMk cId="3036696912" sldId="426"/>
        </pc:sldMkLst>
        <pc:grpChg chg="del">
          <ac:chgData name="mehmet sait özdemir" userId="dce2c172-62e6-4d50-b888-93ec6715f647" providerId="ADAL" clId="{A21819A2-B9F5-4357-AC3D-4B1B92E94689}" dt="2023-09-19T09:15:14.181" v="16" actId="478"/>
          <ac:grpSpMkLst>
            <pc:docMk/>
            <pc:sldMk cId="3036696912" sldId="426"/>
            <ac:grpSpMk id="9" creationId="{16950703-2D04-E991-3B33-40250A13212F}"/>
          </ac:grpSpMkLst>
        </pc:grpChg>
        <pc:grpChg chg="del">
          <ac:chgData name="mehmet sait özdemir" userId="dce2c172-62e6-4d50-b888-93ec6715f647" providerId="ADAL" clId="{A21819A2-B9F5-4357-AC3D-4B1B92E94689}" dt="2023-09-19T09:15:14.181" v="16" actId="478"/>
          <ac:grpSpMkLst>
            <pc:docMk/>
            <pc:sldMk cId="3036696912" sldId="426"/>
            <ac:grpSpMk id="15" creationId="{F7A1BFC8-C6E3-A857-E098-1577646C0EFC}"/>
          </ac:grpSpMkLst>
        </pc:grpChg>
        <pc:grpChg chg="del">
          <ac:chgData name="mehmet sait özdemir" userId="dce2c172-62e6-4d50-b888-93ec6715f647" providerId="ADAL" clId="{A21819A2-B9F5-4357-AC3D-4B1B92E94689}" dt="2023-09-19T09:15:14.181" v="16" actId="478"/>
          <ac:grpSpMkLst>
            <pc:docMk/>
            <pc:sldMk cId="3036696912" sldId="426"/>
            <ac:grpSpMk id="16" creationId="{14102D8F-C8D3-7BD2-F0A6-11C61D6D5ECD}"/>
          </ac:grpSpMkLst>
        </pc:grpChg>
        <pc:grpChg chg="del">
          <ac:chgData name="mehmet sait özdemir" userId="dce2c172-62e6-4d50-b888-93ec6715f647" providerId="ADAL" clId="{A21819A2-B9F5-4357-AC3D-4B1B92E94689}" dt="2023-09-19T09:15:14.181" v="16" actId="478"/>
          <ac:grpSpMkLst>
            <pc:docMk/>
            <pc:sldMk cId="3036696912" sldId="426"/>
            <ac:grpSpMk id="20" creationId="{4E2AEE9C-8844-F078-6518-F0606B00AB9A}"/>
          </ac:grpSpMkLst>
        </pc:grpChg>
        <pc:inkChg chg="del">
          <ac:chgData name="mehmet sait özdemir" userId="dce2c172-62e6-4d50-b888-93ec6715f647" providerId="ADAL" clId="{A21819A2-B9F5-4357-AC3D-4B1B92E94689}" dt="2023-09-19T09:15:14.181" v="16" actId="478"/>
          <ac:inkMkLst>
            <pc:docMk/>
            <pc:sldMk cId="3036696912" sldId="426"/>
            <ac:inkMk id="2" creationId="{B75D465F-7F0C-25B2-C503-88A11D50DCA1}"/>
          </ac:inkMkLst>
        </pc:inkChg>
        <pc:inkChg chg="del">
          <ac:chgData name="mehmet sait özdemir" userId="dce2c172-62e6-4d50-b888-93ec6715f647" providerId="ADAL" clId="{A21819A2-B9F5-4357-AC3D-4B1B92E94689}" dt="2023-09-19T09:15:14.181" v="16" actId="478"/>
          <ac:inkMkLst>
            <pc:docMk/>
            <pc:sldMk cId="3036696912" sldId="426"/>
            <ac:inkMk id="6" creationId="{7C7107A3-EBD1-3BE9-6F58-301A3EBB2FF3}"/>
          </ac:inkMkLst>
        </pc:inkChg>
        <pc:inkChg chg="del">
          <ac:chgData name="mehmet sait özdemir" userId="dce2c172-62e6-4d50-b888-93ec6715f647" providerId="ADAL" clId="{A21819A2-B9F5-4357-AC3D-4B1B92E94689}" dt="2023-09-19T09:15:14.181" v="16" actId="478"/>
          <ac:inkMkLst>
            <pc:docMk/>
            <pc:sldMk cId="3036696912" sldId="426"/>
            <ac:inkMk id="17" creationId="{7ECF2D79-8B87-FC0B-C28C-E88E20B38141}"/>
          </ac:inkMkLst>
        </pc:inkChg>
        <pc:inkChg chg="del">
          <ac:chgData name="mehmet sait özdemir" userId="dce2c172-62e6-4d50-b888-93ec6715f647" providerId="ADAL" clId="{A21819A2-B9F5-4357-AC3D-4B1B92E94689}" dt="2023-09-19T09:15:14.181" v="16" actId="478"/>
          <ac:inkMkLst>
            <pc:docMk/>
            <pc:sldMk cId="3036696912" sldId="426"/>
            <ac:inkMk id="21" creationId="{D52B643A-3C4A-F2EB-8827-64E39940D6BE}"/>
          </ac:inkMkLst>
        </pc:inkChg>
      </pc:sldChg>
      <pc:sldChg chg="delSp mod">
        <pc:chgData name="mehmet sait özdemir" userId="dce2c172-62e6-4d50-b888-93ec6715f647" providerId="ADAL" clId="{A21819A2-B9F5-4357-AC3D-4B1B92E94689}" dt="2023-09-19T09:15:19.840" v="18" actId="478"/>
        <pc:sldMkLst>
          <pc:docMk/>
          <pc:sldMk cId="3438633598" sldId="427"/>
        </pc:sldMkLst>
        <pc:grpChg chg="del">
          <ac:chgData name="mehmet sait özdemir" userId="dce2c172-62e6-4d50-b888-93ec6715f647" providerId="ADAL" clId="{A21819A2-B9F5-4357-AC3D-4B1B92E94689}" dt="2023-09-19T09:15:19.840" v="18" actId="478"/>
          <ac:grpSpMkLst>
            <pc:docMk/>
            <pc:sldMk cId="3438633598" sldId="427"/>
            <ac:grpSpMk id="16" creationId="{095A482B-2CA0-BBC5-780A-FFB61D65368A}"/>
          </ac:grpSpMkLst>
        </pc:grpChg>
        <pc:grpChg chg="del">
          <ac:chgData name="mehmet sait özdemir" userId="dce2c172-62e6-4d50-b888-93ec6715f647" providerId="ADAL" clId="{A21819A2-B9F5-4357-AC3D-4B1B92E94689}" dt="2023-09-19T09:15:18.028" v="17" actId="478"/>
          <ac:grpSpMkLst>
            <pc:docMk/>
            <pc:sldMk cId="3438633598" sldId="427"/>
            <ac:grpSpMk id="27" creationId="{A0CB62AE-92F8-C637-E0FD-98FD4AE52553}"/>
          </ac:grpSpMkLst>
        </pc:grpChg>
        <pc:grpChg chg="del">
          <ac:chgData name="mehmet sait özdemir" userId="dce2c172-62e6-4d50-b888-93ec6715f647" providerId="ADAL" clId="{A21819A2-B9F5-4357-AC3D-4B1B92E94689}" dt="2023-09-19T09:15:18.028" v="17" actId="478"/>
          <ac:grpSpMkLst>
            <pc:docMk/>
            <pc:sldMk cId="3438633598" sldId="427"/>
            <ac:grpSpMk id="28" creationId="{98EB9412-DDFD-A108-8ED0-DE1EB4D5FA35}"/>
          </ac:grpSpMkLst>
        </pc:grpChg>
        <pc:inkChg chg="del">
          <ac:chgData name="mehmet sait özdemir" userId="dce2c172-62e6-4d50-b888-93ec6715f647" providerId="ADAL" clId="{A21819A2-B9F5-4357-AC3D-4B1B92E94689}" dt="2023-09-19T09:15:18.028" v="17" actId="478"/>
          <ac:inkMkLst>
            <pc:docMk/>
            <pc:sldMk cId="3438633598" sldId="427"/>
            <ac:inkMk id="2" creationId="{156836AB-1FC3-E583-E3AC-92D20AE3B2FE}"/>
          </ac:inkMkLst>
        </pc:inkChg>
        <pc:inkChg chg="del">
          <ac:chgData name="mehmet sait özdemir" userId="dce2c172-62e6-4d50-b888-93ec6715f647" providerId="ADAL" clId="{A21819A2-B9F5-4357-AC3D-4B1B92E94689}" dt="2023-09-19T09:15:18.028" v="17" actId="478"/>
          <ac:inkMkLst>
            <pc:docMk/>
            <pc:sldMk cId="3438633598" sldId="427"/>
            <ac:inkMk id="15" creationId="{DED0F181-3D61-82C5-A513-80F4B25721A3}"/>
          </ac:inkMkLst>
        </pc:inkChg>
        <pc:inkChg chg="del">
          <ac:chgData name="mehmet sait özdemir" userId="dce2c172-62e6-4d50-b888-93ec6715f647" providerId="ADAL" clId="{A21819A2-B9F5-4357-AC3D-4B1B92E94689}" dt="2023-09-19T09:15:18.028" v="17" actId="478"/>
          <ac:inkMkLst>
            <pc:docMk/>
            <pc:sldMk cId="3438633598" sldId="427"/>
            <ac:inkMk id="17" creationId="{0D0F3914-A68E-AD2A-FEAE-45C767F6F013}"/>
          </ac:inkMkLst>
        </pc:inkChg>
        <pc:inkChg chg="del">
          <ac:chgData name="mehmet sait özdemir" userId="dce2c172-62e6-4d50-b888-93ec6715f647" providerId="ADAL" clId="{A21819A2-B9F5-4357-AC3D-4B1B92E94689}" dt="2023-09-19T09:15:18.028" v="17" actId="478"/>
          <ac:inkMkLst>
            <pc:docMk/>
            <pc:sldMk cId="3438633598" sldId="427"/>
            <ac:inkMk id="18" creationId="{E30E28DA-C931-6DCB-9AE2-363E12EEF6A6}"/>
          </ac:inkMkLst>
        </pc:inkChg>
        <pc:inkChg chg="del">
          <ac:chgData name="mehmet sait özdemir" userId="dce2c172-62e6-4d50-b888-93ec6715f647" providerId="ADAL" clId="{A21819A2-B9F5-4357-AC3D-4B1B92E94689}" dt="2023-09-19T09:15:18.028" v="17" actId="478"/>
          <ac:inkMkLst>
            <pc:docMk/>
            <pc:sldMk cId="3438633598" sldId="427"/>
            <ac:inkMk id="19" creationId="{31E7F4FD-28DE-E0D5-F0C2-2B3099CC09FA}"/>
          </ac:inkMkLst>
        </pc:inkChg>
        <pc:inkChg chg="del">
          <ac:chgData name="mehmet sait özdemir" userId="dce2c172-62e6-4d50-b888-93ec6715f647" providerId="ADAL" clId="{A21819A2-B9F5-4357-AC3D-4B1B92E94689}" dt="2023-09-19T09:15:18.028" v="17" actId="478"/>
          <ac:inkMkLst>
            <pc:docMk/>
            <pc:sldMk cId="3438633598" sldId="427"/>
            <ac:inkMk id="20" creationId="{0DEEDF26-BEA8-7B97-E5F2-4BFA7644E7E2}"/>
          </ac:inkMkLst>
        </pc:inkChg>
        <pc:inkChg chg="del">
          <ac:chgData name="mehmet sait özdemir" userId="dce2c172-62e6-4d50-b888-93ec6715f647" providerId="ADAL" clId="{A21819A2-B9F5-4357-AC3D-4B1B92E94689}" dt="2023-09-19T09:15:18.028" v="17" actId="478"/>
          <ac:inkMkLst>
            <pc:docMk/>
            <pc:sldMk cId="3438633598" sldId="427"/>
            <ac:inkMk id="21" creationId="{D40D120B-ED54-8B4E-D147-03F7C4F644FB}"/>
          </ac:inkMkLst>
        </pc:inkChg>
        <pc:inkChg chg="del">
          <ac:chgData name="mehmet sait özdemir" userId="dce2c172-62e6-4d50-b888-93ec6715f647" providerId="ADAL" clId="{A21819A2-B9F5-4357-AC3D-4B1B92E94689}" dt="2023-09-19T09:15:18.028" v="17" actId="478"/>
          <ac:inkMkLst>
            <pc:docMk/>
            <pc:sldMk cId="3438633598" sldId="427"/>
            <ac:inkMk id="22" creationId="{4530FCCA-7212-BC61-0ABE-A0D3238396B6}"/>
          </ac:inkMkLst>
        </pc:inkChg>
        <pc:inkChg chg="del">
          <ac:chgData name="mehmet sait özdemir" userId="dce2c172-62e6-4d50-b888-93ec6715f647" providerId="ADAL" clId="{A21819A2-B9F5-4357-AC3D-4B1B92E94689}" dt="2023-09-19T09:15:18.028" v="17" actId="478"/>
          <ac:inkMkLst>
            <pc:docMk/>
            <pc:sldMk cId="3438633598" sldId="427"/>
            <ac:inkMk id="23" creationId="{AB347306-E417-C439-E73B-6C2FEA7F21E7}"/>
          </ac:inkMkLst>
        </pc:inkChg>
        <pc:inkChg chg="del">
          <ac:chgData name="mehmet sait özdemir" userId="dce2c172-62e6-4d50-b888-93ec6715f647" providerId="ADAL" clId="{A21819A2-B9F5-4357-AC3D-4B1B92E94689}" dt="2023-09-19T09:15:18.028" v="17" actId="478"/>
          <ac:inkMkLst>
            <pc:docMk/>
            <pc:sldMk cId="3438633598" sldId="427"/>
            <ac:inkMk id="26" creationId="{9D6C35A7-02B6-763B-37CA-D774A9685D52}"/>
          </ac:inkMkLst>
        </pc:inkChg>
      </pc:sldChg>
      <pc:sldChg chg="delSp mod">
        <pc:chgData name="mehmet sait özdemir" userId="dce2c172-62e6-4d50-b888-93ec6715f647" providerId="ADAL" clId="{A21819A2-B9F5-4357-AC3D-4B1B92E94689}" dt="2023-09-19T09:15:22.016" v="19" actId="478"/>
        <pc:sldMkLst>
          <pc:docMk/>
          <pc:sldMk cId="4007582740" sldId="428"/>
        </pc:sldMkLst>
        <pc:inkChg chg="del">
          <ac:chgData name="mehmet sait özdemir" userId="dce2c172-62e6-4d50-b888-93ec6715f647" providerId="ADAL" clId="{A21819A2-B9F5-4357-AC3D-4B1B92E94689}" dt="2023-09-19T09:15:22.016" v="19" actId="478"/>
          <ac:inkMkLst>
            <pc:docMk/>
            <pc:sldMk cId="4007582740" sldId="428"/>
            <ac:inkMk id="2" creationId="{F0A0B4E4-9AE3-C7A2-86DC-A9893F3FEBED}"/>
          </ac:inkMkLst>
        </pc:inkChg>
        <pc:inkChg chg="del">
          <ac:chgData name="mehmet sait özdemir" userId="dce2c172-62e6-4d50-b888-93ec6715f647" providerId="ADAL" clId="{A21819A2-B9F5-4357-AC3D-4B1B92E94689}" dt="2023-09-19T09:15:22.016" v="19" actId="478"/>
          <ac:inkMkLst>
            <pc:docMk/>
            <pc:sldMk cId="4007582740" sldId="428"/>
            <ac:inkMk id="6" creationId="{44C17365-981A-C5F6-618A-0C70273BA2BA}"/>
          </ac:inkMkLst>
        </pc:inkChg>
        <pc:inkChg chg="del">
          <ac:chgData name="mehmet sait özdemir" userId="dce2c172-62e6-4d50-b888-93ec6715f647" providerId="ADAL" clId="{A21819A2-B9F5-4357-AC3D-4B1B92E94689}" dt="2023-09-19T09:15:22.016" v="19" actId="478"/>
          <ac:inkMkLst>
            <pc:docMk/>
            <pc:sldMk cId="4007582740" sldId="428"/>
            <ac:inkMk id="7" creationId="{C4CEE454-9C64-5F42-BB2E-9582C047AF35}"/>
          </ac:inkMkLst>
        </pc:inkChg>
        <pc:inkChg chg="del">
          <ac:chgData name="mehmet sait özdemir" userId="dce2c172-62e6-4d50-b888-93ec6715f647" providerId="ADAL" clId="{A21819A2-B9F5-4357-AC3D-4B1B92E94689}" dt="2023-09-19T09:15:22.016" v="19" actId="478"/>
          <ac:inkMkLst>
            <pc:docMk/>
            <pc:sldMk cId="4007582740" sldId="428"/>
            <ac:inkMk id="8" creationId="{7DB45E08-B248-3DEE-F95E-E6294117A04C}"/>
          </ac:inkMkLst>
        </pc:inkChg>
      </pc:sldChg>
      <pc:sldChg chg="delSp mod">
        <pc:chgData name="mehmet sait özdemir" userId="dce2c172-62e6-4d50-b888-93ec6715f647" providerId="ADAL" clId="{A21819A2-B9F5-4357-AC3D-4B1B92E94689}" dt="2023-09-19T09:15:25.085" v="20" actId="478"/>
        <pc:sldMkLst>
          <pc:docMk/>
          <pc:sldMk cId="3113732090" sldId="429"/>
        </pc:sldMkLst>
        <pc:grpChg chg="del">
          <ac:chgData name="mehmet sait özdemir" userId="dce2c172-62e6-4d50-b888-93ec6715f647" providerId="ADAL" clId="{A21819A2-B9F5-4357-AC3D-4B1B92E94689}" dt="2023-09-19T09:15:25.085" v="20" actId="478"/>
          <ac:grpSpMkLst>
            <pc:docMk/>
            <pc:sldMk cId="3113732090" sldId="429"/>
            <ac:grpSpMk id="7" creationId="{42E42811-67A1-19C4-2DCD-D7A0ABCF5D38}"/>
          </ac:grpSpMkLst>
        </pc:grpChg>
        <pc:grpChg chg="del">
          <ac:chgData name="mehmet sait özdemir" userId="dce2c172-62e6-4d50-b888-93ec6715f647" providerId="ADAL" clId="{A21819A2-B9F5-4357-AC3D-4B1B92E94689}" dt="2023-09-19T09:15:25.085" v="20" actId="478"/>
          <ac:grpSpMkLst>
            <pc:docMk/>
            <pc:sldMk cId="3113732090" sldId="429"/>
            <ac:grpSpMk id="10" creationId="{1370D830-C85A-A3C9-F4DE-5317FDFAC750}"/>
          </ac:grpSpMkLst>
        </pc:grpChg>
        <pc:grpChg chg="del">
          <ac:chgData name="mehmet sait özdemir" userId="dce2c172-62e6-4d50-b888-93ec6715f647" providerId="ADAL" clId="{A21819A2-B9F5-4357-AC3D-4B1B92E94689}" dt="2023-09-19T09:15:25.085" v="20" actId="478"/>
          <ac:grpSpMkLst>
            <pc:docMk/>
            <pc:sldMk cId="3113732090" sldId="429"/>
            <ac:grpSpMk id="21" creationId="{4472F3A1-D5AE-EE63-9874-954D6742B36D}"/>
          </ac:grpSpMkLst>
        </pc:grpChg>
        <pc:grpChg chg="del">
          <ac:chgData name="mehmet sait özdemir" userId="dce2c172-62e6-4d50-b888-93ec6715f647" providerId="ADAL" clId="{A21819A2-B9F5-4357-AC3D-4B1B92E94689}" dt="2023-09-19T09:15:25.085" v="20" actId="478"/>
          <ac:grpSpMkLst>
            <pc:docMk/>
            <pc:sldMk cId="3113732090" sldId="429"/>
            <ac:grpSpMk id="25" creationId="{E698A71C-D905-C550-B6D5-D9937983B3A8}"/>
          </ac:grpSpMkLst>
        </pc:grpChg>
        <pc:grpChg chg="del">
          <ac:chgData name="mehmet sait özdemir" userId="dce2c172-62e6-4d50-b888-93ec6715f647" providerId="ADAL" clId="{A21819A2-B9F5-4357-AC3D-4B1B92E94689}" dt="2023-09-19T09:15:25.085" v="20" actId="478"/>
          <ac:grpSpMkLst>
            <pc:docMk/>
            <pc:sldMk cId="3113732090" sldId="429"/>
            <ac:grpSpMk id="28" creationId="{AB3D05D5-756B-2EB8-8B95-7F65A6B604D8}"/>
          </ac:grpSpMkLst>
        </pc:grpChg>
        <pc:inkChg chg="del">
          <ac:chgData name="mehmet sait özdemir" userId="dce2c172-62e6-4d50-b888-93ec6715f647" providerId="ADAL" clId="{A21819A2-B9F5-4357-AC3D-4B1B92E94689}" dt="2023-09-19T09:15:25.085" v="20" actId="478"/>
          <ac:inkMkLst>
            <pc:docMk/>
            <pc:sldMk cId="3113732090" sldId="429"/>
            <ac:inkMk id="29" creationId="{B87769A6-C534-BC2E-5D53-FD656D358A46}"/>
          </ac:inkMkLst>
        </pc:inkChg>
      </pc:sldChg>
      <pc:sldChg chg="delSp mod">
        <pc:chgData name="mehmet sait özdemir" userId="dce2c172-62e6-4d50-b888-93ec6715f647" providerId="ADAL" clId="{A21819A2-B9F5-4357-AC3D-4B1B92E94689}" dt="2023-09-19T09:15:28.832" v="21" actId="478"/>
        <pc:sldMkLst>
          <pc:docMk/>
          <pc:sldMk cId="2858809017" sldId="430"/>
        </pc:sldMkLst>
        <pc:grpChg chg="del">
          <ac:chgData name="mehmet sait özdemir" userId="dce2c172-62e6-4d50-b888-93ec6715f647" providerId="ADAL" clId="{A21819A2-B9F5-4357-AC3D-4B1B92E94689}" dt="2023-09-19T09:15:28.832" v="21" actId="478"/>
          <ac:grpSpMkLst>
            <pc:docMk/>
            <pc:sldMk cId="2858809017" sldId="430"/>
            <ac:grpSpMk id="9" creationId="{48152056-8CFE-24FF-0678-DA7AFBB6472E}"/>
          </ac:grpSpMkLst>
        </pc:grpChg>
        <pc:grpChg chg="del">
          <ac:chgData name="mehmet sait özdemir" userId="dce2c172-62e6-4d50-b888-93ec6715f647" providerId="ADAL" clId="{A21819A2-B9F5-4357-AC3D-4B1B92E94689}" dt="2023-09-19T09:15:28.832" v="21" actId="478"/>
          <ac:grpSpMkLst>
            <pc:docMk/>
            <pc:sldMk cId="2858809017" sldId="430"/>
            <ac:grpSpMk id="18" creationId="{83B2FA29-D82A-D76F-9132-FBC1A3E85E71}"/>
          </ac:grpSpMkLst>
        </pc:grpChg>
        <pc:inkChg chg="del">
          <ac:chgData name="mehmet sait özdemir" userId="dce2c172-62e6-4d50-b888-93ec6715f647" providerId="ADAL" clId="{A21819A2-B9F5-4357-AC3D-4B1B92E94689}" dt="2023-09-19T09:15:28.832" v="21" actId="478"/>
          <ac:inkMkLst>
            <pc:docMk/>
            <pc:sldMk cId="2858809017" sldId="430"/>
            <ac:inkMk id="7" creationId="{253F9E09-9676-8884-2BDF-748355F1E4A7}"/>
          </ac:inkMkLst>
        </pc:inkChg>
        <pc:inkChg chg="del">
          <ac:chgData name="mehmet sait özdemir" userId="dce2c172-62e6-4d50-b888-93ec6715f647" providerId="ADAL" clId="{A21819A2-B9F5-4357-AC3D-4B1B92E94689}" dt="2023-09-19T09:15:28.832" v="21" actId="478"/>
          <ac:inkMkLst>
            <pc:docMk/>
            <pc:sldMk cId="2858809017" sldId="430"/>
            <ac:inkMk id="8" creationId="{51E1007E-7102-4B79-1A9C-60793B43B279}"/>
          </ac:inkMkLst>
        </pc:inkChg>
        <pc:inkChg chg="del">
          <ac:chgData name="mehmet sait özdemir" userId="dce2c172-62e6-4d50-b888-93ec6715f647" providerId="ADAL" clId="{A21819A2-B9F5-4357-AC3D-4B1B92E94689}" dt="2023-09-19T09:15:28.832" v="21" actId="478"/>
          <ac:inkMkLst>
            <pc:docMk/>
            <pc:sldMk cId="2858809017" sldId="430"/>
            <ac:inkMk id="10" creationId="{CA3F3656-C640-1F39-DA7B-928CBE3B1D16}"/>
          </ac:inkMkLst>
        </pc:inkChg>
        <pc:inkChg chg="del">
          <ac:chgData name="mehmet sait özdemir" userId="dce2c172-62e6-4d50-b888-93ec6715f647" providerId="ADAL" clId="{A21819A2-B9F5-4357-AC3D-4B1B92E94689}" dt="2023-09-19T09:15:28.832" v="21" actId="478"/>
          <ac:inkMkLst>
            <pc:docMk/>
            <pc:sldMk cId="2858809017" sldId="430"/>
            <ac:inkMk id="11" creationId="{BAD2BA3A-9301-66B2-C94C-3DE3615C2F65}"/>
          </ac:inkMkLst>
        </pc:inkChg>
        <pc:inkChg chg="del">
          <ac:chgData name="mehmet sait özdemir" userId="dce2c172-62e6-4d50-b888-93ec6715f647" providerId="ADAL" clId="{A21819A2-B9F5-4357-AC3D-4B1B92E94689}" dt="2023-09-19T09:15:28.832" v="21" actId="478"/>
          <ac:inkMkLst>
            <pc:docMk/>
            <pc:sldMk cId="2858809017" sldId="430"/>
            <ac:inkMk id="19" creationId="{86E2C274-0330-DE7B-9E5F-C49B5018E5F7}"/>
          </ac:inkMkLst>
        </pc:inkChg>
      </pc:sldChg>
      <pc:sldChg chg="addSp delSp modSp mod">
        <pc:chgData name="mehmet sait özdemir" userId="dce2c172-62e6-4d50-b888-93ec6715f647" providerId="ADAL" clId="{A21819A2-B9F5-4357-AC3D-4B1B92E94689}" dt="2023-09-19T09:16:52.284" v="41"/>
        <pc:sldMkLst>
          <pc:docMk/>
          <pc:sldMk cId="568799231" sldId="431"/>
        </pc:sldMkLst>
        <pc:spChg chg="del">
          <ac:chgData name="mehmet sait özdemir" userId="dce2c172-62e6-4d50-b888-93ec6715f647" providerId="ADAL" clId="{A21819A2-B9F5-4357-AC3D-4B1B92E94689}" dt="2023-09-19T09:15:45.512" v="25" actId="478"/>
          <ac:spMkLst>
            <pc:docMk/>
            <pc:sldMk cId="568799231" sldId="431"/>
            <ac:spMk id="4" creationId="{9BF8D988-E446-46DB-7CFE-D8587084BDFC}"/>
          </ac:spMkLst>
        </pc:spChg>
        <pc:spChg chg="del">
          <ac:chgData name="mehmet sait özdemir" userId="dce2c172-62e6-4d50-b888-93ec6715f647" providerId="ADAL" clId="{A21819A2-B9F5-4357-AC3D-4B1B92E94689}" dt="2023-09-19T09:15:45.512" v="25" actId="478"/>
          <ac:spMkLst>
            <pc:docMk/>
            <pc:sldMk cId="568799231" sldId="431"/>
            <ac:spMk id="5" creationId="{080C8EAC-6EC4-9AA3-EF7E-AD06347DDBA3}"/>
          </ac:spMkLst>
        </pc:spChg>
        <pc:spChg chg="add mod">
          <ac:chgData name="mehmet sait özdemir" userId="dce2c172-62e6-4d50-b888-93ec6715f647" providerId="ADAL" clId="{A21819A2-B9F5-4357-AC3D-4B1B92E94689}" dt="2023-09-19T09:16:52.284" v="41"/>
          <ac:spMkLst>
            <pc:docMk/>
            <pc:sldMk cId="568799231" sldId="431"/>
            <ac:spMk id="33" creationId="{25F34339-DA20-67E9-A511-42D3ACFD996D}"/>
          </ac:spMkLst>
        </pc:spChg>
        <pc:spChg chg="add mod">
          <ac:chgData name="mehmet sait özdemir" userId="dce2c172-62e6-4d50-b888-93ec6715f647" providerId="ADAL" clId="{A21819A2-B9F5-4357-AC3D-4B1B92E94689}" dt="2023-09-19T09:16:52.284" v="41"/>
          <ac:spMkLst>
            <pc:docMk/>
            <pc:sldMk cId="568799231" sldId="431"/>
            <ac:spMk id="34" creationId="{E4ED24E4-90A7-A3BB-5D08-2C967C8D3B75}"/>
          </ac:spMkLst>
        </pc:spChg>
        <pc:grpChg chg="add del">
          <ac:chgData name="mehmet sait özdemir" userId="dce2c172-62e6-4d50-b888-93ec6715f647" providerId="ADAL" clId="{A21819A2-B9F5-4357-AC3D-4B1B92E94689}" dt="2023-09-19T09:15:41.488" v="24" actId="478"/>
          <ac:grpSpMkLst>
            <pc:docMk/>
            <pc:sldMk cId="568799231" sldId="431"/>
            <ac:grpSpMk id="29" creationId="{A8A1458B-77F9-1399-980F-66B4D71811EC}"/>
          </ac:grpSpMkLst>
        </pc:grpChg>
        <pc:grpChg chg="add del">
          <ac:chgData name="mehmet sait özdemir" userId="dce2c172-62e6-4d50-b888-93ec6715f647" providerId="ADAL" clId="{A21819A2-B9F5-4357-AC3D-4B1B92E94689}" dt="2023-09-19T09:15:41.488" v="24" actId="478"/>
          <ac:grpSpMkLst>
            <pc:docMk/>
            <pc:sldMk cId="568799231" sldId="431"/>
            <ac:grpSpMk id="31" creationId="{9E1E54D2-0EB4-0DC2-B538-56235A807EBF}"/>
          </ac:grpSpMkLst>
        </pc:grpChg>
        <pc:picChg chg="add del">
          <ac:chgData name="mehmet sait özdemir" userId="dce2c172-62e6-4d50-b888-93ec6715f647" providerId="ADAL" clId="{A21819A2-B9F5-4357-AC3D-4B1B92E94689}" dt="2023-09-19T09:15:35.881" v="23" actId="478"/>
          <ac:picMkLst>
            <pc:docMk/>
            <pc:sldMk cId="568799231" sldId="431"/>
            <ac:picMk id="3" creationId="{4F721E6A-267E-8889-4CED-8D4BC5206603}"/>
          </ac:picMkLst>
        </pc:picChg>
        <pc:inkChg chg="add del">
          <ac:chgData name="mehmet sait özdemir" userId="dce2c172-62e6-4d50-b888-93ec6715f647" providerId="ADAL" clId="{A21819A2-B9F5-4357-AC3D-4B1B92E94689}" dt="2023-09-19T09:15:41.488" v="24" actId="478"/>
          <ac:inkMkLst>
            <pc:docMk/>
            <pc:sldMk cId="568799231" sldId="431"/>
            <ac:inkMk id="2" creationId="{6C1AC52D-D12F-104C-4EEA-EAB861CA0CA1}"/>
          </ac:inkMkLst>
        </pc:inkChg>
        <pc:inkChg chg="add del">
          <ac:chgData name="mehmet sait özdemir" userId="dce2c172-62e6-4d50-b888-93ec6715f647" providerId="ADAL" clId="{A21819A2-B9F5-4357-AC3D-4B1B92E94689}" dt="2023-09-19T09:15:41.488" v="24" actId="478"/>
          <ac:inkMkLst>
            <pc:docMk/>
            <pc:sldMk cId="568799231" sldId="431"/>
            <ac:inkMk id="6" creationId="{F8F3B289-6BDB-0573-5933-4565CF9BA958}"/>
          </ac:inkMkLst>
        </pc:inkChg>
        <pc:inkChg chg="add del">
          <ac:chgData name="mehmet sait özdemir" userId="dce2c172-62e6-4d50-b888-93ec6715f647" providerId="ADAL" clId="{A21819A2-B9F5-4357-AC3D-4B1B92E94689}" dt="2023-09-19T09:15:41.488" v="24" actId="478"/>
          <ac:inkMkLst>
            <pc:docMk/>
            <pc:sldMk cId="568799231" sldId="431"/>
            <ac:inkMk id="7" creationId="{3A770A12-0C47-210D-BD61-215514A65182}"/>
          </ac:inkMkLst>
        </pc:inkChg>
        <pc:inkChg chg="add del">
          <ac:chgData name="mehmet sait özdemir" userId="dce2c172-62e6-4d50-b888-93ec6715f647" providerId="ADAL" clId="{A21819A2-B9F5-4357-AC3D-4B1B92E94689}" dt="2023-09-19T09:15:41.488" v="24" actId="478"/>
          <ac:inkMkLst>
            <pc:docMk/>
            <pc:sldMk cId="568799231" sldId="431"/>
            <ac:inkMk id="8" creationId="{2F751066-AC1A-0FAB-16E7-AB10C6AFCF56}"/>
          </ac:inkMkLst>
        </pc:inkChg>
        <pc:inkChg chg="add del">
          <ac:chgData name="mehmet sait özdemir" userId="dce2c172-62e6-4d50-b888-93ec6715f647" providerId="ADAL" clId="{A21819A2-B9F5-4357-AC3D-4B1B92E94689}" dt="2023-09-19T09:15:41.488" v="24" actId="478"/>
          <ac:inkMkLst>
            <pc:docMk/>
            <pc:sldMk cId="568799231" sldId="431"/>
            <ac:inkMk id="9" creationId="{18608C83-1ECB-1C81-D66F-AA6A014B551B}"/>
          </ac:inkMkLst>
        </pc:inkChg>
        <pc:inkChg chg="add del">
          <ac:chgData name="mehmet sait özdemir" userId="dce2c172-62e6-4d50-b888-93ec6715f647" providerId="ADAL" clId="{A21819A2-B9F5-4357-AC3D-4B1B92E94689}" dt="2023-09-19T09:15:41.488" v="24" actId="478"/>
          <ac:inkMkLst>
            <pc:docMk/>
            <pc:sldMk cId="568799231" sldId="431"/>
            <ac:inkMk id="10" creationId="{16507F52-97B6-4E40-5863-37D0882580CE}"/>
          </ac:inkMkLst>
        </pc:inkChg>
        <pc:inkChg chg="add del">
          <ac:chgData name="mehmet sait özdemir" userId="dce2c172-62e6-4d50-b888-93ec6715f647" providerId="ADAL" clId="{A21819A2-B9F5-4357-AC3D-4B1B92E94689}" dt="2023-09-19T09:15:41.488" v="24" actId="478"/>
          <ac:inkMkLst>
            <pc:docMk/>
            <pc:sldMk cId="568799231" sldId="431"/>
            <ac:inkMk id="11" creationId="{55EFBF26-786E-0543-C33F-5F04DE587B48}"/>
          </ac:inkMkLst>
        </pc:inkChg>
        <pc:inkChg chg="add del">
          <ac:chgData name="mehmet sait özdemir" userId="dce2c172-62e6-4d50-b888-93ec6715f647" providerId="ADAL" clId="{A21819A2-B9F5-4357-AC3D-4B1B92E94689}" dt="2023-09-19T09:15:41.488" v="24" actId="478"/>
          <ac:inkMkLst>
            <pc:docMk/>
            <pc:sldMk cId="568799231" sldId="431"/>
            <ac:inkMk id="14" creationId="{FFF818B2-CA1E-5F9F-AE10-00029DBF91DD}"/>
          </ac:inkMkLst>
        </pc:inkChg>
        <pc:inkChg chg="add del">
          <ac:chgData name="mehmet sait özdemir" userId="dce2c172-62e6-4d50-b888-93ec6715f647" providerId="ADAL" clId="{A21819A2-B9F5-4357-AC3D-4B1B92E94689}" dt="2023-09-19T09:15:41.488" v="24" actId="478"/>
          <ac:inkMkLst>
            <pc:docMk/>
            <pc:sldMk cId="568799231" sldId="431"/>
            <ac:inkMk id="15" creationId="{F3D9FA57-638F-D217-D8EB-64D069B5EA4E}"/>
          </ac:inkMkLst>
        </pc:inkChg>
        <pc:inkChg chg="add del">
          <ac:chgData name="mehmet sait özdemir" userId="dce2c172-62e6-4d50-b888-93ec6715f647" providerId="ADAL" clId="{A21819A2-B9F5-4357-AC3D-4B1B92E94689}" dt="2023-09-19T09:15:41.488" v="24" actId="478"/>
          <ac:inkMkLst>
            <pc:docMk/>
            <pc:sldMk cId="568799231" sldId="431"/>
            <ac:inkMk id="18" creationId="{84B39A26-E83E-81A8-AC24-208EF0C23D07}"/>
          </ac:inkMkLst>
        </pc:inkChg>
        <pc:inkChg chg="add del">
          <ac:chgData name="mehmet sait özdemir" userId="dce2c172-62e6-4d50-b888-93ec6715f647" providerId="ADAL" clId="{A21819A2-B9F5-4357-AC3D-4B1B92E94689}" dt="2023-09-19T09:15:41.488" v="24" actId="478"/>
          <ac:inkMkLst>
            <pc:docMk/>
            <pc:sldMk cId="568799231" sldId="431"/>
            <ac:inkMk id="19" creationId="{0803F1AE-5D7C-4149-4E57-56F1418A1B9F}"/>
          </ac:inkMkLst>
        </pc:inkChg>
        <pc:inkChg chg="add del">
          <ac:chgData name="mehmet sait özdemir" userId="dce2c172-62e6-4d50-b888-93ec6715f647" providerId="ADAL" clId="{A21819A2-B9F5-4357-AC3D-4B1B92E94689}" dt="2023-09-19T09:15:41.488" v="24" actId="478"/>
          <ac:inkMkLst>
            <pc:docMk/>
            <pc:sldMk cId="568799231" sldId="431"/>
            <ac:inkMk id="20" creationId="{0D204529-FEDD-610E-D6F5-782AF7CF713D}"/>
          </ac:inkMkLst>
        </pc:inkChg>
        <pc:inkChg chg="add del">
          <ac:chgData name="mehmet sait özdemir" userId="dce2c172-62e6-4d50-b888-93ec6715f647" providerId="ADAL" clId="{A21819A2-B9F5-4357-AC3D-4B1B92E94689}" dt="2023-09-19T09:15:45.512" v="25" actId="478"/>
          <ac:inkMkLst>
            <pc:docMk/>
            <pc:sldMk cId="568799231" sldId="431"/>
            <ac:inkMk id="21" creationId="{FF6DB77B-1563-B322-5956-B0A3998F209D}"/>
          </ac:inkMkLst>
        </pc:inkChg>
        <pc:inkChg chg="add del">
          <ac:chgData name="mehmet sait özdemir" userId="dce2c172-62e6-4d50-b888-93ec6715f647" providerId="ADAL" clId="{A21819A2-B9F5-4357-AC3D-4B1B92E94689}" dt="2023-09-19T09:15:45.512" v="25" actId="478"/>
          <ac:inkMkLst>
            <pc:docMk/>
            <pc:sldMk cId="568799231" sldId="431"/>
            <ac:inkMk id="22" creationId="{B98791EA-6C26-5211-2FC4-3FA60C41097F}"/>
          </ac:inkMkLst>
        </pc:inkChg>
        <pc:inkChg chg="add del">
          <ac:chgData name="mehmet sait özdemir" userId="dce2c172-62e6-4d50-b888-93ec6715f647" providerId="ADAL" clId="{A21819A2-B9F5-4357-AC3D-4B1B92E94689}" dt="2023-09-19T09:15:41.488" v="24" actId="478"/>
          <ac:inkMkLst>
            <pc:docMk/>
            <pc:sldMk cId="568799231" sldId="431"/>
            <ac:inkMk id="23" creationId="{27152F4A-36AF-2B4A-539D-A98085CE1945}"/>
          </ac:inkMkLst>
        </pc:inkChg>
        <pc:inkChg chg="add del">
          <ac:chgData name="mehmet sait özdemir" userId="dce2c172-62e6-4d50-b888-93ec6715f647" providerId="ADAL" clId="{A21819A2-B9F5-4357-AC3D-4B1B92E94689}" dt="2023-09-19T09:15:45.512" v="25" actId="478"/>
          <ac:inkMkLst>
            <pc:docMk/>
            <pc:sldMk cId="568799231" sldId="431"/>
            <ac:inkMk id="24" creationId="{2406C712-1DB2-4C20-3403-CC74DDFBC863}"/>
          </ac:inkMkLst>
        </pc:inkChg>
        <pc:inkChg chg="add del">
          <ac:chgData name="mehmet sait özdemir" userId="dce2c172-62e6-4d50-b888-93ec6715f647" providerId="ADAL" clId="{A21819A2-B9F5-4357-AC3D-4B1B92E94689}" dt="2023-09-19T09:15:41.488" v="24" actId="478"/>
          <ac:inkMkLst>
            <pc:docMk/>
            <pc:sldMk cId="568799231" sldId="431"/>
            <ac:inkMk id="25" creationId="{F54F7636-D347-5DDF-A19E-3046F5341E00}"/>
          </ac:inkMkLst>
        </pc:inkChg>
        <pc:inkChg chg="add del">
          <ac:chgData name="mehmet sait özdemir" userId="dce2c172-62e6-4d50-b888-93ec6715f647" providerId="ADAL" clId="{A21819A2-B9F5-4357-AC3D-4B1B92E94689}" dt="2023-09-19T09:15:41.488" v="24" actId="478"/>
          <ac:inkMkLst>
            <pc:docMk/>
            <pc:sldMk cId="568799231" sldId="431"/>
            <ac:inkMk id="26" creationId="{B712340A-C127-9AC4-3932-D279B57F794D}"/>
          </ac:inkMkLst>
        </pc:inkChg>
        <pc:inkChg chg="add del">
          <ac:chgData name="mehmet sait özdemir" userId="dce2c172-62e6-4d50-b888-93ec6715f647" providerId="ADAL" clId="{A21819A2-B9F5-4357-AC3D-4B1B92E94689}" dt="2023-09-19T09:15:41.488" v="24" actId="478"/>
          <ac:inkMkLst>
            <pc:docMk/>
            <pc:sldMk cId="568799231" sldId="431"/>
            <ac:inkMk id="27" creationId="{E948462F-0E71-66B3-E531-A5F16B42F33D}"/>
          </ac:inkMkLst>
        </pc:inkChg>
        <pc:inkChg chg="add del">
          <ac:chgData name="mehmet sait özdemir" userId="dce2c172-62e6-4d50-b888-93ec6715f647" providerId="ADAL" clId="{A21819A2-B9F5-4357-AC3D-4B1B92E94689}" dt="2023-09-19T09:15:41.488" v="24" actId="478"/>
          <ac:inkMkLst>
            <pc:docMk/>
            <pc:sldMk cId="568799231" sldId="431"/>
            <ac:inkMk id="32" creationId="{3E4BF21D-C8DC-0207-BAEC-7D3565DD7224}"/>
          </ac:inkMkLst>
        </pc:inkChg>
      </pc:sldChg>
      <pc:sldChg chg="delSp mod">
        <pc:chgData name="mehmet sait özdemir" userId="dce2c172-62e6-4d50-b888-93ec6715f647" providerId="ADAL" clId="{A21819A2-B9F5-4357-AC3D-4B1B92E94689}" dt="2023-09-19T09:15:52.153" v="26" actId="478"/>
        <pc:sldMkLst>
          <pc:docMk/>
          <pc:sldMk cId="2850933958" sldId="432"/>
        </pc:sldMkLst>
        <pc:grpChg chg="del">
          <ac:chgData name="mehmet sait özdemir" userId="dce2c172-62e6-4d50-b888-93ec6715f647" providerId="ADAL" clId="{A21819A2-B9F5-4357-AC3D-4B1B92E94689}" dt="2023-09-19T09:15:52.153" v="26" actId="478"/>
          <ac:grpSpMkLst>
            <pc:docMk/>
            <pc:sldMk cId="2850933958" sldId="432"/>
            <ac:grpSpMk id="24" creationId="{DA1FF572-5455-795B-0940-E30CA9C93C25}"/>
          </ac:grpSpMkLst>
        </pc:grpChg>
        <pc:grpChg chg="del">
          <ac:chgData name="mehmet sait özdemir" userId="dce2c172-62e6-4d50-b888-93ec6715f647" providerId="ADAL" clId="{A21819A2-B9F5-4357-AC3D-4B1B92E94689}" dt="2023-09-19T09:15:52.153" v="26" actId="478"/>
          <ac:grpSpMkLst>
            <pc:docMk/>
            <pc:sldMk cId="2850933958" sldId="432"/>
            <ac:grpSpMk id="26" creationId="{1CF2A416-6290-5C03-A00D-D048A5ED84D5}"/>
          </ac:grpSpMkLst>
        </pc:grpChg>
        <pc:grpChg chg="del">
          <ac:chgData name="mehmet sait özdemir" userId="dce2c172-62e6-4d50-b888-93ec6715f647" providerId="ADAL" clId="{A21819A2-B9F5-4357-AC3D-4B1B92E94689}" dt="2023-09-19T09:15:52.153" v="26" actId="478"/>
          <ac:grpSpMkLst>
            <pc:docMk/>
            <pc:sldMk cId="2850933958" sldId="432"/>
            <ac:grpSpMk id="34" creationId="{5A10DF40-475C-936F-B32E-3ED0E602E6B4}"/>
          </ac:grpSpMkLst>
        </pc:grpChg>
        <pc:grpChg chg="del">
          <ac:chgData name="mehmet sait özdemir" userId="dce2c172-62e6-4d50-b888-93ec6715f647" providerId="ADAL" clId="{A21819A2-B9F5-4357-AC3D-4B1B92E94689}" dt="2023-09-19T09:15:52.153" v="26" actId="478"/>
          <ac:grpSpMkLst>
            <pc:docMk/>
            <pc:sldMk cId="2850933958" sldId="432"/>
            <ac:grpSpMk id="35" creationId="{BACFBA9E-6573-A838-B521-E0F44A9F43A8}"/>
          </ac:grpSpMkLst>
        </pc:grpChg>
        <pc:inkChg chg="del">
          <ac:chgData name="mehmet sait özdemir" userId="dce2c172-62e6-4d50-b888-93ec6715f647" providerId="ADAL" clId="{A21819A2-B9F5-4357-AC3D-4B1B92E94689}" dt="2023-09-19T09:15:52.153" v="26" actId="478"/>
          <ac:inkMkLst>
            <pc:docMk/>
            <pc:sldMk cId="2850933958" sldId="432"/>
            <ac:inkMk id="2" creationId="{7FEB262B-620B-93E2-F5D1-05E11CA75629}"/>
          </ac:inkMkLst>
        </pc:inkChg>
        <pc:inkChg chg="del">
          <ac:chgData name="mehmet sait özdemir" userId="dce2c172-62e6-4d50-b888-93ec6715f647" providerId="ADAL" clId="{A21819A2-B9F5-4357-AC3D-4B1B92E94689}" dt="2023-09-19T09:15:52.153" v="26" actId="478"/>
          <ac:inkMkLst>
            <pc:docMk/>
            <pc:sldMk cId="2850933958" sldId="432"/>
            <ac:inkMk id="17" creationId="{663F045D-D05C-2128-0911-8009538F5959}"/>
          </ac:inkMkLst>
        </pc:inkChg>
      </pc:sldChg>
      <pc:sldChg chg="delSp mod">
        <pc:chgData name="mehmet sait özdemir" userId="dce2c172-62e6-4d50-b888-93ec6715f647" providerId="ADAL" clId="{A21819A2-B9F5-4357-AC3D-4B1B92E94689}" dt="2023-09-19T09:15:58.520" v="28" actId="478"/>
        <pc:sldMkLst>
          <pc:docMk/>
          <pc:sldMk cId="2800490589" sldId="433"/>
        </pc:sldMkLst>
        <pc:grpChg chg="del">
          <ac:chgData name="mehmet sait özdemir" userId="dce2c172-62e6-4d50-b888-93ec6715f647" providerId="ADAL" clId="{A21819A2-B9F5-4357-AC3D-4B1B92E94689}" dt="2023-09-19T09:15:55.526" v="27" actId="478"/>
          <ac:grpSpMkLst>
            <pc:docMk/>
            <pc:sldMk cId="2800490589" sldId="433"/>
            <ac:grpSpMk id="10" creationId="{B4517DA0-C880-AC89-CA10-ABD4BF2099A6}"/>
          </ac:grpSpMkLst>
        </pc:grpChg>
        <pc:grpChg chg="del">
          <ac:chgData name="mehmet sait özdemir" userId="dce2c172-62e6-4d50-b888-93ec6715f647" providerId="ADAL" clId="{A21819A2-B9F5-4357-AC3D-4B1B92E94689}" dt="2023-09-19T09:15:55.526" v="27" actId="478"/>
          <ac:grpSpMkLst>
            <pc:docMk/>
            <pc:sldMk cId="2800490589" sldId="433"/>
            <ac:grpSpMk id="11" creationId="{307833FE-B8D0-4D52-A3FB-3C3CA3F87D6E}"/>
          </ac:grpSpMkLst>
        </pc:grpChg>
        <pc:inkChg chg="del">
          <ac:chgData name="mehmet sait özdemir" userId="dce2c172-62e6-4d50-b888-93ec6715f647" providerId="ADAL" clId="{A21819A2-B9F5-4357-AC3D-4B1B92E94689}" dt="2023-09-19T09:15:55.526" v="27" actId="478"/>
          <ac:inkMkLst>
            <pc:docMk/>
            <pc:sldMk cId="2800490589" sldId="433"/>
            <ac:inkMk id="9" creationId="{0520635E-921B-592B-6BF9-1BCA5070A8ED}"/>
          </ac:inkMkLst>
        </pc:inkChg>
        <pc:inkChg chg="del">
          <ac:chgData name="mehmet sait özdemir" userId="dce2c172-62e6-4d50-b888-93ec6715f647" providerId="ADAL" clId="{A21819A2-B9F5-4357-AC3D-4B1B92E94689}" dt="2023-09-19T09:15:55.526" v="27" actId="478"/>
          <ac:inkMkLst>
            <pc:docMk/>
            <pc:sldMk cId="2800490589" sldId="433"/>
            <ac:inkMk id="12" creationId="{1E60694B-2245-18B4-DE53-BE5ABF8B9484}"/>
          </ac:inkMkLst>
        </pc:inkChg>
        <pc:inkChg chg="del">
          <ac:chgData name="mehmet sait özdemir" userId="dce2c172-62e6-4d50-b888-93ec6715f647" providerId="ADAL" clId="{A21819A2-B9F5-4357-AC3D-4B1B92E94689}" dt="2023-09-19T09:15:55.526" v="27" actId="478"/>
          <ac:inkMkLst>
            <pc:docMk/>
            <pc:sldMk cId="2800490589" sldId="433"/>
            <ac:inkMk id="13" creationId="{A427B88D-624F-611D-1C15-F1E76FBFBC43}"/>
          </ac:inkMkLst>
        </pc:inkChg>
        <pc:inkChg chg="del">
          <ac:chgData name="mehmet sait özdemir" userId="dce2c172-62e6-4d50-b888-93ec6715f647" providerId="ADAL" clId="{A21819A2-B9F5-4357-AC3D-4B1B92E94689}" dt="2023-09-19T09:15:55.526" v="27" actId="478"/>
          <ac:inkMkLst>
            <pc:docMk/>
            <pc:sldMk cId="2800490589" sldId="433"/>
            <ac:inkMk id="14" creationId="{D1C16E35-81E3-FB6C-2EC5-DC839B4B75BA}"/>
          </ac:inkMkLst>
        </pc:inkChg>
        <pc:inkChg chg="del">
          <ac:chgData name="mehmet sait özdemir" userId="dce2c172-62e6-4d50-b888-93ec6715f647" providerId="ADAL" clId="{A21819A2-B9F5-4357-AC3D-4B1B92E94689}" dt="2023-09-19T09:15:55.526" v="27" actId="478"/>
          <ac:inkMkLst>
            <pc:docMk/>
            <pc:sldMk cId="2800490589" sldId="433"/>
            <ac:inkMk id="15" creationId="{7409B199-4F13-4A29-ED64-D399112194B4}"/>
          </ac:inkMkLst>
        </pc:inkChg>
        <pc:inkChg chg="del">
          <ac:chgData name="mehmet sait özdemir" userId="dce2c172-62e6-4d50-b888-93ec6715f647" providerId="ADAL" clId="{A21819A2-B9F5-4357-AC3D-4B1B92E94689}" dt="2023-09-19T09:15:55.526" v="27" actId="478"/>
          <ac:inkMkLst>
            <pc:docMk/>
            <pc:sldMk cId="2800490589" sldId="433"/>
            <ac:inkMk id="16" creationId="{4F4470C7-5B31-4A08-D544-24974E386885}"/>
          </ac:inkMkLst>
        </pc:inkChg>
        <pc:inkChg chg="del">
          <ac:chgData name="mehmet sait özdemir" userId="dce2c172-62e6-4d50-b888-93ec6715f647" providerId="ADAL" clId="{A21819A2-B9F5-4357-AC3D-4B1B92E94689}" dt="2023-09-19T09:15:55.526" v="27" actId="478"/>
          <ac:inkMkLst>
            <pc:docMk/>
            <pc:sldMk cId="2800490589" sldId="433"/>
            <ac:inkMk id="17" creationId="{F548FE50-0000-6BB4-1410-32DAB50E779B}"/>
          </ac:inkMkLst>
        </pc:inkChg>
        <pc:inkChg chg="del">
          <ac:chgData name="mehmet sait özdemir" userId="dce2c172-62e6-4d50-b888-93ec6715f647" providerId="ADAL" clId="{A21819A2-B9F5-4357-AC3D-4B1B92E94689}" dt="2023-09-19T09:15:58.520" v="28" actId="478"/>
          <ac:inkMkLst>
            <pc:docMk/>
            <pc:sldMk cId="2800490589" sldId="433"/>
            <ac:inkMk id="18" creationId="{7F408799-6048-32EE-4777-B46813CDA948}"/>
          </ac:inkMkLst>
        </pc:inkChg>
        <pc:inkChg chg="del">
          <ac:chgData name="mehmet sait özdemir" userId="dce2c172-62e6-4d50-b888-93ec6715f647" providerId="ADAL" clId="{A21819A2-B9F5-4357-AC3D-4B1B92E94689}" dt="2023-09-19T09:15:55.526" v="27" actId="478"/>
          <ac:inkMkLst>
            <pc:docMk/>
            <pc:sldMk cId="2800490589" sldId="433"/>
            <ac:inkMk id="19" creationId="{4C422912-4C05-BEB9-B5C9-B04864BE4B40}"/>
          </ac:inkMkLst>
        </pc:inkChg>
        <pc:inkChg chg="del">
          <ac:chgData name="mehmet sait özdemir" userId="dce2c172-62e6-4d50-b888-93ec6715f647" providerId="ADAL" clId="{A21819A2-B9F5-4357-AC3D-4B1B92E94689}" dt="2023-09-19T09:15:58.520" v="28" actId="478"/>
          <ac:inkMkLst>
            <pc:docMk/>
            <pc:sldMk cId="2800490589" sldId="433"/>
            <ac:inkMk id="20" creationId="{0817F745-4425-6747-90E0-6F8E2F474AE3}"/>
          </ac:inkMkLst>
        </pc:inkChg>
      </pc:sldChg>
      <pc:sldChg chg="delSp mod">
        <pc:chgData name="mehmet sait özdemir" userId="dce2c172-62e6-4d50-b888-93ec6715f647" providerId="ADAL" clId="{A21819A2-B9F5-4357-AC3D-4B1B92E94689}" dt="2023-09-19T09:16:04.629" v="29" actId="478"/>
        <pc:sldMkLst>
          <pc:docMk/>
          <pc:sldMk cId="2920893446" sldId="434"/>
        </pc:sldMkLst>
        <pc:grpChg chg="del">
          <ac:chgData name="mehmet sait özdemir" userId="dce2c172-62e6-4d50-b888-93ec6715f647" providerId="ADAL" clId="{A21819A2-B9F5-4357-AC3D-4B1B92E94689}" dt="2023-09-19T09:16:04.629" v="29" actId="478"/>
          <ac:grpSpMkLst>
            <pc:docMk/>
            <pc:sldMk cId="2920893446" sldId="434"/>
            <ac:grpSpMk id="16" creationId="{35CE5733-5CE8-BE56-75BB-40ED462C554E}"/>
          </ac:grpSpMkLst>
        </pc:grpChg>
        <pc:grpChg chg="del">
          <ac:chgData name="mehmet sait özdemir" userId="dce2c172-62e6-4d50-b888-93ec6715f647" providerId="ADAL" clId="{A21819A2-B9F5-4357-AC3D-4B1B92E94689}" dt="2023-09-19T09:16:04.629" v="29" actId="478"/>
          <ac:grpSpMkLst>
            <pc:docMk/>
            <pc:sldMk cId="2920893446" sldId="434"/>
            <ac:grpSpMk id="31" creationId="{A3B7E0BB-039D-F989-F090-DF274C1EB3EB}"/>
          </ac:grpSpMkLst>
        </pc:grpChg>
        <pc:grpChg chg="del">
          <ac:chgData name="mehmet sait özdemir" userId="dce2c172-62e6-4d50-b888-93ec6715f647" providerId="ADAL" clId="{A21819A2-B9F5-4357-AC3D-4B1B92E94689}" dt="2023-09-19T09:16:04.629" v="29" actId="478"/>
          <ac:grpSpMkLst>
            <pc:docMk/>
            <pc:sldMk cId="2920893446" sldId="434"/>
            <ac:grpSpMk id="32" creationId="{B17DFA3B-FE18-AE79-6E2F-F69326F5F705}"/>
          </ac:grpSpMkLst>
        </pc:grpChg>
        <pc:grpChg chg="del">
          <ac:chgData name="mehmet sait özdemir" userId="dce2c172-62e6-4d50-b888-93ec6715f647" providerId="ADAL" clId="{A21819A2-B9F5-4357-AC3D-4B1B92E94689}" dt="2023-09-19T09:16:04.629" v="29" actId="478"/>
          <ac:grpSpMkLst>
            <pc:docMk/>
            <pc:sldMk cId="2920893446" sldId="434"/>
            <ac:grpSpMk id="33" creationId="{54DE023F-357D-337E-4C82-1795E0919387}"/>
          </ac:grpSpMkLst>
        </pc:grpChg>
        <pc:inkChg chg="del">
          <ac:chgData name="mehmet sait özdemir" userId="dce2c172-62e6-4d50-b888-93ec6715f647" providerId="ADAL" clId="{A21819A2-B9F5-4357-AC3D-4B1B92E94689}" dt="2023-09-19T09:16:04.629" v="29" actId="478"/>
          <ac:inkMkLst>
            <pc:docMk/>
            <pc:sldMk cId="2920893446" sldId="434"/>
            <ac:inkMk id="7" creationId="{EC054995-C132-A337-9966-997FC7F2EB6C}"/>
          </ac:inkMkLst>
        </pc:inkChg>
        <pc:inkChg chg="del">
          <ac:chgData name="mehmet sait özdemir" userId="dce2c172-62e6-4d50-b888-93ec6715f647" providerId="ADAL" clId="{A21819A2-B9F5-4357-AC3D-4B1B92E94689}" dt="2023-09-19T09:16:04.629" v="29" actId="478"/>
          <ac:inkMkLst>
            <pc:docMk/>
            <pc:sldMk cId="2920893446" sldId="434"/>
            <ac:inkMk id="34" creationId="{E9A1BBDD-F02B-E9DB-93C1-26CBFA2B0B6E}"/>
          </ac:inkMkLst>
        </pc:inkChg>
        <pc:inkChg chg="del">
          <ac:chgData name="mehmet sait özdemir" userId="dce2c172-62e6-4d50-b888-93ec6715f647" providerId="ADAL" clId="{A21819A2-B9F5-4357-AC3D-4B1B92E94689}" dt="2023-09-19T09:16:04.629" v="29" actId="478"/>
          <ac:inkMkLst>
            <pc:docMk/>
            <pc:sldMk cId="2920893446" sldId="434"/>
            <ac:inkMk id="35" creationId="{DC3FD73D-2A79-DC91-DE7F-A5A9513FBB64}"/>
          </ac:inkMkLst>
        </pc:inkChg>
      </pc:sldChg>
      <pc:sldChg chg="delSp mod">
        <pc:chgData name="mehmet sait özdemir" userId="dce2c172-62e6-4d50-b888-93ec6715f647" providerId="ADAL" clId="{A21819A2-B9F5-4357-AC3D-4B1B92E94689}" dt="2023-09-19T09:16:08.679" v="30" actId="478"/>
        <pc:sldMkLst>
          <pc:docMk/>
          <pc:sldMk cId="3304862296" sldId="435"/>
        </pc:sldMkLst>
        <pc:grpChg chg="del">
          <ac:chgData name="mehmet sait özdemir" userId="dce2c172-62e6-4d50-b888-93ec6715f647" providerId="ADAL" clId="{A21819A2-B9F5-4357-AC3D-4B1B92E94689}" dt="2023-09-19T09:16:08.679" v="30" actId="478"/>
          <ac:grpSpMkLst>
            <pc:docMk/>
            <pc:sldMk cId="3304862296" sldId="435"/>
            <ac:grpSpMk id="12" creationId="{8A4C83F3-5EB4-0859-AA48-42C4B206C0BA}"/>
          </ac:grpSpMkLst>
        </pc:grpChg>
        <pc:grpChg chg="del">
          <ac:chgData name="mehmet sait özdemir" userId="dce2c172-62e6-4d50-b888-93ec6715f647" providerId="ADAL" clId="{A21819A2-B9F5-4357-AC3D-4B1B92E94689}" dt="2023-09-19T09:16:08.679" v="30" actId="478"/>
          <ac:grpSpMkLst>
            <pc:docMk/>
            <pc:sldMk cId="3304862296" sldId="435"/>
            <ac:grpSpMk id="15" creationId="{FB992BA5-3857-C935-21D4-33D16599AD1A}"/>
          </ac:grpSpMkLst>
        </pc:grpChg>
        <pc:inkChg chg="del">
          <ac:chgData name="mehmet sait özdemir" userId="dce2c172-62e6-4d50-b888-93ec6715f647" providerId="ADAL" clId="{A21819A2-B9F5-4357-AC3D-4B1B92E94689}" dt="2023-09-19T09:16:08.679" v="30" actId="478"/>
          <ac:inkMkLst>
            <pc:docMk/>
            <pc:sldMk cId="3304862296" sldId="435"/>
            <ac:inkMk id="6" creationId="{9A413E1F-C284-BF9F-DC89-679498884E32}"/>
          </ac:inkMkLst>
        </pc:inkChg>
        <pc:inkChg chg="del">
          <ac:chgData name="mehmet sait özdemir" userId="dce2c172-62e6-4d50-b888-93ec6715f647" providerId="ADAL" clId="{A21819A2-B9F5-4357-AC3D-4B1B92E94689}" dt="2023-09-19T09:16:08.679" v="30" actId="478"/>
          <ac:inkMkLst>
            <pc:docMk/>
            <pc:sldMk cId="3304862296" sldId="435"/>
            <ac:inkMk id="10" creationId="{2526813B-8013-4F84-BDE5-8DE75AC2C60A}"/>
          </ac:inkMkLst>
        </pc:inkChg>
        <pc:inkChg chg="del">
          <ac:chgData name="mehmet sait özdemir" userId="dce2c172-62e6-4d50-b888-93ec6715f647" providerId="ADAL" clId="{A21819A2-B9F5-4357-AC3D-4B1B92E94689}" dt="2023-09-19T09:16:08.679" v="30" actId="478"/>
          <ac:inkMkLst>
            <pc:docMk/>
            <pc:sldMk cId="3304862296" sldId="435"/>
            <ac:inkMk id="16" creationId="{1C1F3191-0E69-03EA-5B60-E6EB8B68BF9B}"/>
          </ac:inkMkLst>
        </pc:inkChg>
      </pc:sldChg>
      <pc:sldChg chg="delSp mod">
        <pc:chgData name="mehmet sait özdemir" userId="dce2c172-62e6-4d50-b888-93ec6715f647" providerId="ADAL" clId="{A21819A2-B9F5-4357-AC3D-4B1B92E94689}" dt="2023-09-19T09:16:16.958" v="31" actId="478"/>
        <pc:sldMkLst>
          <pc:docMk/>
          <pc:sldMk cId="4190960831" sldId="436"/>
        </pc:sldMkLst>
        <pc:grpChg chg="del">
          <ac:chgData name="mehmet sait özdemir" userId="dce2c172-62e6-4d50-b888-93ec6715f647" providerId="ADAL" clId="{A21819A2-B9F5-4357-AC3D-4B1B92E94689}" dt="2023-09-19T09:16:16.958" v="31" actId="478"/>
          <ac:grpSpMkLst>
            <pc:docMk/>
            <pc:sldMk cId="4190960831" sldId="436"/>
            <ac:grpSpMk id="16" creationId="{67346A73-9C6C-F914-BB91-091CD06F9675}"/>
          </ac:grpSpMkLst>
        </pc:grpChg>
        <pc:grpChg chg="del">
          <ac:chgData name="mehmet sait özdemir" userId="dce2c172-62e6-4d50-b888-93ec6715f647" providerId="ADAL" clId="{A21819A2-B9F5-4357-AC3D-4B1B92E94689}" dt="2023-09-19T09:16:16.958" v="31" actId="478"/>
          <ac:grpSpMkLst>
            <pc:docMk/>
            <pc:sldMk cId="4190960831" sldId="436"/>
            <ac:grpSpMk id="17" creationId="{F991333A-B562-45B6-1AF2-8DBC5BB43176}"/>
          </ac:grpSpMkLst>
        </pc:grpChg>
        <pc:grpChg chg="del">
          <ac:chgData name="mehmet sait özdemir" userId="dce2c172-62e6-4d50-b888-93ec6715f647" providerId="ADAL" clId="{A21819A2-B9F5-4357-AC3D-4B1B92E94689}" dt="2023-09-19T09:16:16.958" v="31" actId="478"/>
          <ac:grpSpMkLst>
            <pc:docMk/>
            <pc:sldMk cId="4190960831" sldId="436"/>
            <ac:grpSpMk id="22" creationId="{82F5C757-DA29-C2D1-AF1D-2C30839A5E68}"/>
          </ac:grpSpMkLst>
        </pc:grpChg>
        <pc:inkChg chg="del">
          <ac:chgData name="mehmet sait özdemir" userId="dce2c172-62e6-4d50-b888-93ec6715f647" providerId="ADAL" clId="{A21819A2-B9F5-4357-AC3D-4B1B92E94689}" dt="2023-09-19T09:16:16.958" v="31" actId="478"/>
          <ac:inkMkLst>
            <pc:docMk/>
            <pc:sldMk cId="4190960831" sldId="436"/>
            <ac:inkMk id="2" creationId="{686BADE1-85E6-7E0B-320C-4DCE53C17511}"/>
          </ac:inkMkLst>
        </pc:inkChg>
        <pc:inkChg chg="del">
          <ac:chgData name="mehmet sait özdemir" userId="dce2c172-62e6-4d50-b888-93ec6715f647" providerId="ADAL" clId="{A21819A2-B9F5-4357-AC3D-4B1B92E94689}" dt="2023-09-19T09:16:16.958" v="31" actId="478"/>
          <ac:inkMkLst>
            <pc:docMk/>
            <pc:sldMk cId="4190960831" sldId="436"/>
            <ac:inkMk id="8" creationId="{25660722-8B5C-E7BD-0939-81CF43BEBE2D}"/>
          </ac:inkMkLst>
        </pc:inkChg>
        <pc:inkChg chg="del">
          <ac:chgData name="mehmet sait özdemir" userId="dce2c172-62e6-4d50-b888-93ec6715f647" providerId="ADAL" clId="{A21819A2-B9F5-4357-AC3D-4B1B92E94689}" dt="2023-09-19T09:16:16.958" v="31" actId="478"/>
          <ac:inkMkLst>
            <pc:docMk/>
            <pc:sldMk cId="4190960831" sldId="436"/>
            <ac:inkMk id="15" creationId="{05A3AF35-DC85-2D67-92CA-A9D6535C76AE}"/>
          </ac:inkMkLst>
        </pc:inkChg>
        <pc:inkChg chg="del">
          <ac:chgData name="mehmet sait özdemir" userId="dce2c172-62e6-4d50-b888-93ec6715f647" providerId="ADAL" clId="{A21819A2-B9F5-4357-AC3D-4B1B92E94689}" dt="2023-09-19T09:16:16.958" v="31" actId="478"/>
          <ac:inkMkLst>
            <pc:docMk/>
            <pc:sldMk cId="4190960831" sldId="436"/>
            <ac:inkMk id="18" creationId="{8B6907A1-CAB0-24D9-9096-7FF06CE50B30}"/>
          </ac:inkMkLst>
        </pc:inkChg>
        <pc:inkChg chg="del">
          <ac:chgData name="mehmet sait özdemir" userId="dce2c172-62e6-4d50-b888-93ec6715f647" providerId="ADAL" clId="{A21819A2-B9F5-4357-AC3D-4B1B92E94689}" dt="2023-09-19T09:16:16.958" v="31" actId="478"/>
          <ac:inkMkLst>
            <pc:docMk/>
            <pc:sldMk cId="4190960831" sldId="436"/>
            <ac:inkMk id="21" creationId="{58C0CD15-1017-7E82-E9E6-DD9BC778E042}"/>
          </ac:inkMkLst>
        </pc:inkChg>
      </pc:sldChg>
      <pc:sldChg chg="delSp mod">
        <pc:chgData name="mehmet sait özdemir" userId="dce2c172-62e6-4d50-b888-93ec6715f647" providerId="ADAL" clId="{A21819A2-B9F5-4357-AC3D-4B1B92E94689}" dt="2023-09-19T09:16:20.045" v="32" actId="478"/>
        <pc:sldMkLst>
          <pc:docMk/>
          <pc:sldMk cId="2061665980" sldId="437"/>
        </pc:sldMkLst>
        <pc:inkChg chg="del">
          <ac:chgData name="mehmet sait özdemir" userId="dce2c172-62e6-4d50-b888-93ec6715f647" providerId="ADAL" clId="{A21819A2-B9F5-4357-AC3D-4B1B92E94689}" dt="2023-09-19T09:16:20.045" v="32" actId="478"/>
          <ac:inkMkLst>
            <pc:docMk/>
            <pc:sldMk cId="2061665980" sldId="437"/>
            <ac:inkMk id="2" creationId="{1F4F3C31-5339-950F-62E6-9EA426C06604}"/>
          </ac:inkMkLst>
        </pc:inkChg>
      </pc:sldChg>
      <pc:sldChg chg="delSp mod">
        <pc:chgData name="mehmet sait özdemir" userId="dce2c172-62e6-4d50-b888-93ec6715f647" providerId="ADAL" clId="{A21819A2-B9F5-4357-AC3D-4B1B92E94689}" dt="2023-09-19T09:16:23.105" v="33" actId="478"/>
        <pc:sldMkLst>
          <pc:docMk/>
          <pc:sldMk cId="3584697856" sldId="438"/>
        </pc:sldMkLst>
        <pc:grpChg chg="del">
          <ac:chgData name="mehmet sait özdemir" userId="dce2c172-62e6-4d50-b888-93ec6715f647" providerId="ADAL" clId="{A21819A2-B9F5-4357-AC3D-4B1B92E94689}" dt="2023-09-19T09:16:23.105" v="33" actId="478"/>
          <ac:grpSpMkLst>
            <pc:docMk/>
            <pc:sldMk cId="3584697856" sldId="438"/>
            <ac:grpSpMk id="13" creationId="{0607FFBF-88B6-5011-09DE-0E969EF0BD6A}"/>
          </ac:grpSpMkLst>
        </pc:grpChg>
        <pc:grpChg chg="del">
          <ac:chgData name="mehmet sait özdemir" userId="dce2c172-62e6-4d50-b888-93ec6715f647" providerId="ADAL" clId="{A21819A2-B9F5-4357-AC3D-4B1B92E94689}" dt="2023-09-19T09:16:23.105" v="33" actId="478"/>
          <ac:grpSpMkLst>
            <pc:docMk/>
            <pc:sldMk cId="3584697856" sldId="438"/>
            <ac:grpSpMk id="19" creationId="{F92EDB19-F33C-82A8-C48B-8B8594E2E838}"/>
          </ac:grpSpMkLst>
        </pc:grpChg>
        <pc:grpChg chg="del">
          <ac:chgData name="mehmet sait özdemir" userId="dce2c172-62e6-4d50-b888-93ec6715f647" providerId="ADAL" clId="{A21819A2-B9F5-4357-AC3D-4B1B92E94689}" dt="2023-09-19T09:16:23.105" v="33" actId="478"/>
          <ac:grpSpMkLst>
            <pc:docMk/>
            <pc:sldMk cId="3584697856" sldId="438"/>
            <ac:grpSpMk id="24" creationId="{53E0133A-BF54-29DA-70B6-D0B845338F3B}"/>
          </ac:grpSpMkLst>
        </pc:grpChg>
        <pc:grpChg chg="del">
          <ac:chgData name="mehmet sait özdemir" userId="dce2c172-62e6-4d50-b888-93ec6715f647" providerId="ADAL" clId="{A21819A2-B9F5-4357-AC3D-4B1B92E94689}" dt="2023-09-19T09:16:23.105" v="33" actId="478"/>
          <ac:grpSpMkLst>
            <pc:docMk/>
            <pc:sldMk cId="3584697856" sldId="438"/>
            <ac:grpSpMk id="25" creationId="{B647C9C3-D062-66D9-6DCD-9B1C373EDFD8}"/>
          </ac:grpSpMkLst>
        </pc:grpChg>
        <pc:inkChg chg="del">
          <ac:chgData name="mehmet sait özdemir" userId="dce2c172-62e6-4d50-b888-93ec6715f647" providerId="ADAL" clId="{A21819A2-B9F5-4357-AC3D-4B1B92E94689}" dt="2023-09-19T09:16:23.105" v="33" actId="478"/>
          <ac:inkMkLst>
            <pc:docMk/>
            <pc:sldMk cId="3584697856" sldId="438"/>
            <ac:inkMk id="2" creationId="{22E53FB8-4BC0-6651-69FD-1B7A685E9476}"/>
          </ac:inkMkLst>
        </pc:inkChg>
        <pc:inkChg chg="del">
          <ac:chgData name="mehmet sait özdemir" userId="dce2c172-62e6-4d50-b888-93ec6715f647" providerId="ADAL" clId="{A21819A2-B9F5-4357-AC3D-4B1B92E94689}" dt="2023-09-19T09:16:23.105" v="33" actId="478"/>
          <ac:inkMkLst>
            <pc:docMk/>
            <pc:sldMk cId="3584697856" sldId="438"/>
            <ac:inkMk id="6" creationId="{1DCC9FCB-C1D1-93BC-CAFC-E118B13C0BBB}"/>
          </ac:inkMkLst>
        </pc:inkChg>
        <pc:inkChg chg="del">
          <ac:chgData name="mehmet sait özdemir" userId="dce2c172-62e6-4d50-b888-93ec6715f647" providerId="ADAL" clId="{A21819A2-B9F5-4357-AC3D-4B1B92E94689}" dt="2023-09-19T09:16:23.105" v="33" actId="478"/>
          <ac:inkMkLst>
            <pc:docMk/>
            <pc:sldMk cId="3584697856" sldId="438"/>
            <ac:inkMk id="7" creationId="{64A68F69-D932-3B60-A8FA-49F2CD985041}"/>
          </ac:inkMkLst>
        </pc:inkChg>
        <pc:inkChg chg="del">
          <ac:chgData name="mehmet sait özdemir" userId="dce2c172-62e6-4d50-b888-93ec6715f647" providerId="ADAL" clId="{A21819A2-B9F5-4357-AC3D-4B1B92E94689}" dt="2023-09-19T09:16:23.105" v="33" actId="478"/>
          <ac:inkMkLst>
            <pc:docMk/>
            <pc:sldMk cId="3584697856" sldId="438"/>
            <ac:inkMk id="8" creationId="{BEEDF364-A847-31F2-814D-B7AD244E4458}"/>
          </ac:inkMkLst>
        </pc:inkChg>
        <pc:inkChg chg="del">
          <ac:chgData name="mehmet sait özdemir" userId="dce2c172-62e6-4d50-b888-93ec6715f647" providerId="ADAL" clId="{A21819A2-B9F5-4357-AC3D-4B1B92E94689}" dt="2023-09-19T09:16:23.105" v="33" actId="478"/>
          <ac:inkMkLst>
            <pc:docMk/>
            <pc:sldMk cId="3584697856" sldId="438"/>
            <ac:inkMk id="14" creationId="{C05A697B-0CDC-228F-7B19-E85F0F498B87}"/>
          </ac:inkMkLst>
        </pc:inkChg>
        <pc:inkChg chg="del">
          <ac:chgData name="mehmet sait özdemir" userId="dce2c172-62e6-4d50-b888-93ec6715f647" providerId="ADAL" clId="{A21819A2-B9F5-4357-AC3D-4B1B92E94689}" dt="2023-09-19T09:16:23.105" v="33" actId="478"/>
          <ac:inkMkLst>
            <pc:docMk/>
            <pc:sldMk cId="3584697856" sldId="438"/>
            <ac:inkMk id="17" creationId="{FCDEF2E8-B179-54CF-DC85-13E6F38BDD68}"/>
          </ac:inkMkLst>
        </pc:inkChg>
        <pc:inkChg chg="del">
          <ac:chgData name="mehmet sait özdemir" userId="dce2c172-62e6-4d50-b888-93ec6715f647" providerId="ADAL" clId="{A21819A2-B9F5-4357-AC3D-4B1B92E94689}" dt="2023-09-19T09:16:23.105" v="33" actId="478"/>
          <ac:inkMkLst>
            <pc:docMk/>
            <pc:sldMk cId="3584697856" sldId="438"/>
            <ac:inkMk id="18" creationId="{30CF958A-7867-570D-89D9-D056C0AF19D2}"/>
          </ac:inkMkLst>
        </pc:inkChg>
      </pc:sldChg>
      <pc:sldChg chg="delSp mod">
        <pc:chgData name="mehmet sait özdemir" userId="dce2c172-62e6-4d50-b888-93ec6715f647" providerId="ADAL" clId="{A21819A2-B9F5-4357-AC3D-4B1B92E94689}" dt="2023-09-19T09:16:25.929" v="34" actId="478"/>
        <pc:sldMkLst>
          <pc:docMk/>
          <pc:sldMk cId="853913574" sldId="439"/>
        </pc:sldMkLst>
        <pc:inkChg chg="del">
          <ac:chgData name="mehmet sait özdemir" userId="dce2c172-62e6-4d50-b888-93ec6715f647" providerId="ADAL" clId="{A21819A2-B9F5-4357-AC3D-4B1B92E94689}" dt="2023-09-19T09:16:25.929" v="34" actId="478"/>
          <ac:inkMkLst>
            <pc:docMk/>
            <pc:sldMk cId="853913574" sldId="439"/>
            <ac:inkMk id="2" creationId="{39F96F8D-D42D-E400-6D0C-B14DBFD3FC15}"/>
          </ac:inkMkLst>
        </pc:inkChg>
      </pc:sldChg>
      <pc:sldChg chg="delSp mod">
        <pc:chgData name="mehmet sait özdemir" userId="dce2c172-62e6-4d50-b888-93ec6715f647" providerId="ADAL" clId="{A21819A2-B9F5-4357-AC3D-4B1B92E94689}" dt="2023-09-19T09:16:29.075" v="35" actId="478"/>
        <pc:sldMkLst>
          <pc:docMk/>
          <pc:sldMk cId="1977724114" sldId="440"/>
        </pc:sldMkLst>
        <pc:grpChg chg="del">
          <ac:chgData name="mehmet sait özdemir" userId="dce2c172-62e6-4d50-b888-93ec6715f647" providerId="ADAL" clId="{A21819A2-B9F5-4357-AC3D-4B1B92E94689}" dt="2023-09-19T09:16:29.075" v="35" actId="478"/>
          <ac:grpSpMkLst>
            <pc:docMk/>
            <pc:sldMk cId="1977724114" sldId="440"/>
            <ac:grpSpMk id="7" creationId="{36B205C1-63C7-14DD-0EE7-ADEC8044C834}"/>
          </ac:grpSpMkLst>
        </pc:grpChg>
        <pc:grpChg chg="del">
          <ac:chgData name="mehmet sait özdemir" userId="dce2c172-62e6-4d50-b888-93ec6715f647" providerId="ADAL" clId="{A21819A2-B9F5-4357-AC3D-4B1B92E94689}" dt="2023-09-19T09:16:29.075" v="35" actId="478"/>
          <ac:grpSpMkLst>
            <pc:docMk/>
            <pc:sldMk cId="1977724114" sldId="440"/>
            <ac:grpSpMk id="14" creationId="{BA12F95C-C852-0987-8CE8-62FFEE99B1FB}"/>
          </ac:grpSpMkLst>
        </pc:grpChg>
        <pc:grpChg chg="del">
          <ac:chgData name="mehmet sait özdemir" userId="dce2c172-62e6-4d50-b888-93ec6715f647" providerId="ADAL" clId="{A21819A2-B9F5-4357-AC3D-4B1B92E94689}" dt="2023-09-19T09:16:29.075" v="35" actId="478"/>
          <ac:grpSpMkLst>
            <pc:docMk/>
            <pc:sldMk cId="1977724114" sldId="440"/>
            <ac:grpSpMk id="19" creationId="{85909E55-7C45-69CF-14B2-968FCA4DCF2C}"/>
          </ac:grpSpMkLst>
        </pc:grpChg>
        <pc:grpChg chg="del">
          <ac:chgData name="mehmet sait özdemir" userId="dce2c172-62e6-4d50-b888-93ec6715f647" providerId="ADAL" clId="{A21819A2-B9F5-4357-AC3D-4B1B92E94689}" dt="2023-09-19T09:16:29.075" v="35" actId="478"/>
          <ac:grpSpMkLst>
            <pc:docMk/>
            <pc:sldMk cId="1977724114" sldId="440"/>
            <ac:grpSpMk id="22" creationId="{80FCDA32-E425-741F-A60F-C9B2F305D287}"/>
          </ac:grpSpMkLst>
        </pc:grpChg>
        <pc:inkChg chg="del">
          <ac:chgData name="mehmet sait özdemir" userId="dce2c172-62e6-4d50-b888-93ec6715f647" providerId="ADAL" clId="{A21819A2-B9F5-4357-AC3D-4B1B92E94689}" dt="2023-09-19T09:16:29.075" v="35" actId="478"/>
          <ac:inkMkLst>
            <pc:docMk/>
            <pc:sldMk cId="1977724114" sldId="440"/>
            <ac:inkMk id="23" creationId="{CB7648D7-99BC-D5B7-F4B6-B27BF24A7E8D}"/>
          </ac:inkMkLst>
        </pc:inkChg>
      </pc:sldChg>
      <pc:sldChg chg="delSp mod">
        <pc:chgData name="mehmet sait özdemir" userId="dce2c172-62e6-4d50-b888-93ec6715f647" providerId="ADAL" clId="{A21819A2-B9F5-4357-AC3D-4B1B92E94689}" dt="2023-09-19T09:16:32.890" v="36" actId="478"/>
        <pc:sldMkLst>
          <pc:docMk/>
          <pc:sldMk cId="929225667" sldId="441"/>
        </pc:sldMkLst>
        <pc:grpChg chg="del">
          <ac:chgData name="mehmet sait özdemir" userId="dce2c172-62e6-4d50-b888-93ec6715f647" providerId="ADAL" clId="{A21819A2-B9F5-4357-AC3D-4B1B92E94689}" dt="2023-09-19T09:16:32.890" v="36" actId="478"/>
          <ac:grpSpMkLst>
            <pc:docMk/>
            <pc:sldMk cId="929225667" sldId="441"/>
            <ac:grpSpMk id="15" creationId="{9E7ACCE1-DE71-DF60-659B-CA9DE5D3F8AC}"/>
          </ac:grpSpMkLst>
        </pc:grpChg>
        <pc:grpChg chg="del">
          <ac:chgData name="mehmet sait özdemir" userId="dce2c172-62e6-4d50-b888-93ec6715f647" providerId="ADAL" clId="{A21819A2-B9F5-4357-AC3D-4B1B92E94689}" dt="2023-09-19T09:16:32.890" v="36" actId="478"/>
          <ac:grpSpMkLst>
            <pc:docMk/>
            <pc:sldMk cId="929225667" sldId="441"/>
            <ac:grpSpMk id="22" creationId="{9802AA61-ED47-476C-E322-4DF4D98675D6}"/>
          </ac:grpSpMkLst>
        </pc:grpChg>
        <pc:grpChg chg="del">
          <ac:chgData name="mehmet sait özdemir" userId="dce2c172-62e6-4d50-b888-93ec6715f647" providerId="ADAL" clId="{A21819A2-B9F5-4357-AC3D-4B1B92E94689}" dt="2023-09-19T09:16:32.890" v="36" actId="478"/>
          <ac:grpSpMkLst>
            <pc:docMk/>
            <pc:sldMk cId="929225667" sldId="441"/>
            <ac:grpSpMk id="23" creationId="{58ACB77A-6788-C39C-E258-70A84FF8F4C8}"/>
          </ac:grpSpMkLst>
        </pc:grpChg>
        <pc:inkChg chg="del">
          <ac:chgData name="mehmet sait özdemir" userId="dce2c172-62e6-4d50-b888-93ec6715f647" providerId="ADAL" clId="{A21819A2-B9F5-4357-AC3D-4B1B92E94689}" dt="2023-09-19T09:16:32.890" v="36" actId="478"/>
          <ac:inkMkLst>
            <pc:docMk/>
            <pc:sldMk cId="929225667" sldId="441"/>
            <ac:inkMk id="2" creationId="{8EAE987A-AE14-9552-E9D7-BE7C403CC9EE}"/>
          </ac:inkMkLst>
        </pc:inkChg>
        <pc:inkChg chg="del">
          <ac:chgData name="mehmet sait özdemir" userId="dce2c172-62e6-4d50-b888-93ec6715f647" providerId="ADAL" clId="{A21819A2-B9F5-4357-AC3D-4B1B92E94689}" dt="2023-09-19T09:16:32.890" v="36" actId="478"/>
          <ac:inkMkLst>
            <pc:docMk/>
            <pc:sldMk cId="929225667" sldId="441"/>
            <ac:inkMk id="6" creationId="{1A06DC09-3DD7-1CB3-7390-795C0207F57B}"/>
          </ac:inkMkLst>
        </pc:inkChg>
        <pc:inkChg chg="del">
          <ac:chgData name="mehmet sait özdemir" userId="dce2c172-62e6-4d50-b888-93ec6715f647" providerId="ADAL" clId="{A21819A2-B9F5-4357-AC3D-4B1B92E94689}" dt="2023-09-19T09:16:32.890" v="36" actId="478"/>
          <ac:inkMkLst>
            <pc:docMk/>
            <pc:sldMk cId="929225667" sldId="441"/>
            <ac:inkMk id="7" creationId="{5571AE1F-4DB1-D525-07F6-130EFFEEB1A2}"/>
          </ac:inkMkLst>
        </pc:inkChg>
        <pc:inkChg chg="del">
          <ac:chgData name="mehmet sait özdemir" userId="dce2c172-62e6-4d50-b888-93ec6715f647" providerId="ADAL" clId="{A21819A2-B9F5-4357-AC3D-4B1B92E94689}" dt="2023-09-19T09:16:32.890" v="36" actId="478"/>
          <ac:inkMkLst>
            <pc:docMk/>
            <pc:sldMk cId="929225667" sldId="441"/>
            <ac:inkMk id="8" creationId="{6596EF1E-F141-ED47-A584-A274FF3F321F}"/>
          </ac:inkMkLst>
        </pc:inkChg>
        <pc:inkChg chg="del">
          <ac:chgData name="mehmet sait özdemir" userId="dce2c172-62e6-4d50-b888-93ec6715f647" providerId="ADAL" clId="{A21819A2-B9F5-4357-AC3D-4B1B92E94689}" dt="2023-09-19T09:16:32.890" v="36" actId="478"/>
          <ac:inkMkLst>
            <pc:docMk/>
            <pc:sldMk cId="929225667" sldId="441"/>
            <ac:inkMk id="9" creationId="{12BE5617-E0A8-8161-0147-4C7FE303521F}"/>
          </ac:inkMkLst>
        </pc:inkChg>
        <pc:inkChg chg="del">
          <ac:chgData name="mehmet sait özdemir" userId="dce2c172-62e6-4d50-b888-93ec6715f647" providerId="ADAL" clId="{A21819A2-B9F5-4357-AC3D-4B1B92E94689}" dt="2023-09-19T09:16:32.890" v="36" actId="478"/>
          <ac:inkMkLst>
            <pc:docMk/>
            <pc:sldMk cId="929225667" sldId="441"/>
            <ac:inkMk id="10" creationId="{EAA9DFBC-D6B9-1F47-BEFA-5A2A857AA901}"/>
          </ac:inkMkLst>
        </pc:inkChg>
        <pc:inkChg chg="del">
          <ac:chgData name="mehmet sait özdemir" userId="dce2c172-62e6-4d50-b888-93ec6715f647" providerId="ADAL" clId="{A21819A2-B9F5-4357-AC3D-4B1B92E94689}" dt="2023-09-19T09:16:32.890" v="36" actId="478"/>
          <ac:inkMkLst>
            <pc:docMk/>
            <pc:sldMk cId="929225667" sldId="441"/>
            <ac:inkMk id="13" creationId="{8C2119E7-E49A-2284-747B-D5259E24C2EB}"/>
          </ac:inkMkLst>
        </pc:inkChg>
        <pc:inkChg chg="del">
          <ac:chgData name="mehmet sait özdemir" userId="dce2c172-62e6-4d50-b888-93ec6715f647" providerId="ADAL" clId="{A21819A2-B9F5-4357-AC3D-4B1B92E94689}" dt="2023-09-19T09:16:32.890" v="36" actId="478"/>
          <ac:inkMkLst>
            <pc:docMk/>
            <pc:sldMk cId="929225667" sldId="441"/>
            <ac:inkMk id="14" creationId="{5FA35785-98D1-C695-871D-B22FBFB9801C}"/>
          </ac:inkMkLst>
        </pc:inkChg>
      </pc:sldChg>
      <pc:sldChg chg="addSp delSp mod">
        <pc:chgData name="mehmet sait özdemir" userId="dce2c172-62e6-4d50-b888-93ec6715f647" providerId="ADAL" clId="{A21819A2-B9F5-4357-AC3D-4B1B92E94689}" dt="2023-09-19T09:16:42.609" v="40" actId="478"/>
        <pc:sldMkLst>
          <pc:docMk/>
          <pc:sldMk cId="4035873780" sldId="442"/>
        </pc:sldMkLst>
        <pc:spChg chg="add del">
          <ac:chgData name="mehmet sait özdemir" userId="dce2c172-62e6-4d50-b888-93ec6715f647" providerId="ADAL" clId="{A21819A2-B9F5-4357-AC3D-4B1B92E94689}" dt="2023-09-19T09:16:40.638" v="39" actId="478"/>
          <ac:spMkLst>
            <pc:docMk/>
            <pc:sldMk cId="4035873780" sldId="442"/>
            <ac:spMk id="4" creationId="{9BF8D988-E446-46DB-7CFE-D8587084BDFC}"/>
          </ac:spMkLst>
        </pc:spChg>
        <pc:spChg chg="add del">
          <ac:chgData name="mehmet sait özdemir" userId="dce2c172-62e6-4d50-b888-93ec6715f647" providerId="ADAL" clId="{A21819A2-B9F5-4357-AC3D-4B1B92E94689}" dt="2023-09-19T09:16:40.638" v="39" actId="478"/>
          <ac:spMkLst>
            <pc:docMk/>
            <pc:sldMk cId="4035873780" sldId="442"/>
            <ac:spMk id="5" creationId="{080C8EAC-6EC4-9AA3-EF7E-AD06347DDBA3}"/>
          </ac:spMkLst>
        </pc:spChg>
        <pc:grpChg chg="del">
          <ac:chgData name="mehmet sait özdemir" userId="dce2c172-62e6-4d50-b888-93ec6715f647" providerId="ADAL" clId="{A21819A2-B9F5-4357-AC3D-4B1B92E94689}" dt="2023-09-19T09:16:37.186" v="37" actId="478"/>
          <ac:grpSpMkLst>
            <pc:docMk/>
            <pc:sldMk cId="4035873780" sldId="442"/>
            <ac:grpSpMk id="23" creationId="{757E9028-E71E-320D-9276-BA19516487C3}"/>
          </ac:grpSpMkLst>
        </pc:grpChg>
        <pc:grpChg chg="del">
          <ac:chgData name="mehmet sait özdemir" userId="dce2c172-62e6-4d50-b888-93ec6715f647" providerId="ADAL" clId="{A21819A2-B9F5-4357-AC3D-4B1B92E94689}" dt="2023-09-19T09:16:37.186" v="37" actId="478"/>
          <ac:grpSpMkLst>
            <pc:docMk/>
            <pc:sldMk cId="4035873780" sldId="442"/>
            <ac:grpSpMk id="24" creationId="{E8A63D4E-E59B-7BDB-9154-074BDE4AD508}"/>
          </ac:grpSpMkLst>
        </pc:grpChg>
        <pc:grpChg chg="del">
          <ac:chgData name="mehmet sait özdemir" userId="dce2c172-62e6-4d50-b888-93ec6715f647" providerId="ADAL" clId="{A21819A2-B9F5-4357-AC3D-4B1B92E94689}" dt="2023-09-19T09:16:37.186" v="37" actId="478"/>
          <ac:grpSpMkLst>
            <pc:docMk/>
            <pc:sldMk cId="4035873780" sldId="442"/>
            <ac:grpSpMk id="29" creationId="{297E4FD1-AAB4-99D3-6A40-9602B5DAF718}"/>
          </ac:grpSpMkLst>
        </pc:grpChg>
        <pc:grpChg chg="del">
          <ac:chgData name="mehmet sait özdemir" userId="dce2c172-62e6-4d50-b888-93ec6715f647" providerId="ADAL" clId="{A21819A2-B9F5-4357-AC3D-4B1B92E94689}" dt="2023-09-19T09:16:37.186" v="37" actId="478"/>
          <ac:grpSpMkLst>
            <pc:docMk/>
            <pc:sldMk cId="4035873780" sldId="442"/>
            <ac:grpSpMk id="30" creationId="{6A1B0338-8FD2-4C78-4A73-F288DE9DEBFC}"/>
          </ac:grpSpMkLst>
        </pc:grpChg>
        <pc:grpChg chg="del">
          <ac:chgData name="mehmet sait özdemir" userId="dce2c172-62e6-4d50-b888-93ec6715f647" providerId="ADAL" clId="{A21819A2-B9F5-4357-AC3D-4B1B92E94689}" dt="2023-09-19T09:16:37.186" v="37" actId="478"/>
          <ac:grpSpMkLst>
            <pc:docMk/>
            <pc:sldMk cId="4035873780" sldId="442"/>
            <ac:grpSpMk id="44" creationId="{5EAC23E7-21E3-FC9C-573D-697662597F01}"/>
          </ac:grpSpMkLst>
        </pc:grpChg>
        <pc:grpChg chg="del">
          <ac:chgData name="mehmet sait özdemir" userId="dce2c172-62e6-4d50-b888-93ec6715f647" providerId="ADAL" clId="{A21819A2-B9F5-4357-AC3D-4B1B92E94689}" dt="2023-09-19T09:16:37.186" v="37" actId="478"/>
          <ac:grpSpMkLst>
            <pc:docMk/>
            <pc:sldMk cId="4035873780" sldId="442"/>
            <ac:grpSpMk id="53" creationId="{1CCD0E8A-923D-39AB-13B9-BF1F70AC9BE7}"/>
          </ac:grpSpMkLst>
        </pc:grpChg>
        <pc:grpChg chg="del">
          <ac:chgData name="mehmet sait özdemir" userId="dce2c172-62e6-4d50-b888-93ec6715f647" providerId="ADAL" clId="{A21819A2-B9F5-4357-AC3D-4B1B92E94689}" dt="2023-09-19T09:16:37.186" v="37" actId="478"/>
          <ac:grpSpMkLst>
            <pc:docMk/>
            <pc:sldMk cId="4035873780" sldId="442"/>
            <ac:grpSpMk id="54" creationId="{00E55808-7B92-2BCF-129D-A4686C98F0D0}"/>
          </ac:grpSpMkLst>
        </pc:grpChg>
        <pc:grpChg chg="add del">
          <ac:chgData name="mehmet sait özdemir" userId="dce2c172-62e6-4d50-b888-93ec6715f647" providerId="ADAL" clId="{A21819A2-B9F5-4357-AC3D-4B1B92E94689}" dt="2023-09-19T09:16:42.609" v="40" actId="478"/>
          <ac:grpSpMkLst>
            <pc:docMk/>
            <pc:sldMk cId="4035873780" sldId="442"/>
            <ac:grpSpMk id="65" creationId="{173F9434-12BE-0388-C762-B315FA385F7A}"/>
          </ac:grpSpMkLst>
        </pc:grpChg>
        <pc:inkChg chg="del">
          <ac:chgData name="mehmet sait özdemir" userId="dce2c172-62e6-4d50-b888-93ec6715f647" providerId="ADAL" clId="{A21819A2-B9F5-4357-AC3D-4B1B92E94689}" dt="2023-09-19T09:16:37.186" v="37" actId="478"/>
          <ac:inkMkLst>
            <pc:docMk/>
            <pc:sldMk cId="4035873780" sldId="442"/>
            <ac:inkMk id="2" creationId="{6B8A5A51-55B4-8519-F596-BE9B22AA4C6D}"/>
          </ac:inkMkLst>
        </pc:inkChg>
        <pc:inkChg chg="del">
          <ac:chgData name="mehmet sait özdemir" userId="dce2c172-62e6-4d50-b888-93ec6715f647" providerId="ADAL" clId="{A21819A2-B9F5-4357-AC3D-4B1B92E94689}" dt="2023-09-19T09:16:37.186" v="37" actId="478"/>
          <ac:inkMkLst>
            <pc:docMk/>
            <pc:sldMk cId="4035873780" sldId="442"/>
            <ac:inkMk id="6" creationId="{B8DDCBC0-BF00-13A1-BD2E-98960E815BD5}"/>
          </ac:inkMkLst>
        </pc:inkChg>
        <pc:inkChg chg="del">
          <ac:chgData name="mehmet sait özdemir" userId="dce2c172-62e6-4d50-b888-93ec6715f647" providerId="ADAL" clId="{A21819A2-B9F5-4357-AC3D-4B1B92E94689}" dt="2023-09-19T09:16:37.186" v="37" actId="478"/>
          <ac:inkMkLst>
            <pc:docMk/>
            <pc:sldMk cId="4035873780" sldId="442"/>
            <ac:inkMk id="45" creationId="{EC7856DF-CDEF-BDE7-44A0-2A2D73D174B4}"/>
          </ac:inkMkLst>
        </pc:inkChg>
        <pc:inkChg chg="del">
          <ac:chgData name="mehmet sait özdemir" userId="dce2c172-62e6-4d50-b888-93ec6715f647" providerId="ADAL" clId="{A21819A2-B9F5-4357-AC3D-4B1B92E94689}" dt="2023-09-19T09:16:37.186" v="37" actId="478"/>
          <ac:inkMkLst>
            <pc:docMk/>
            <pc:sldMk cId="4035873780" sldId="442"/>
            <ac:inkMk id="46" creationId="{6AFE24F9-3E64-7658-CB86-609797AE0BB5}"/>
          </ac:inkMkLst>
        </pc:inkChg>
        <pc:inkChg chg="del">
          <ac:chgData name="mehmet sait özdemir" userId="dce2c172-62e6-4d50-b888-93ec6715f647" providerId="ADAL" clId="{A21819A2-B9F5-4357-AC3D-4B1B92E94689}" dt="2023-09-19T09:16:37.186" v="37" actId="478"/>
          <ac:inkMkLst>
            <pc:docMk/>
            <pc:sldMk cId="4035873780" sldId="442"/>
            <ac:inkMk id="47" creationId="{EE6DE6F2-211C-056A-7E63-7B1E19061480}"/>
          </ac:inkMkLst>
        </pc:inkChg>
        <pc:inkChg chg="del">
          <ac:chgData name="mehmet sait özdemir" userId="dce2c172-62e6-4d50-b888-93ec6715f647" providerId="ADAL" clId="{A21819A2-B9F5-4357-AC3D-4B1B92E94689}" dt="2023-09-19T09:16:37.186" v="37" actId="478"/>
          <ac:inkMkLst>
            <pc:docMk/>
            <pc:sldMk cId="4035873780" sldId="442"/>
            <ac:inkMk id="55" creationId="{9F035B1D-8F1A-FD1C-F6FA-C7CD60FA5F4D}"/>
          </ac:inkMkLst>
        </pc:inkChg>
        <pc:inkChg chg="del">
          <ac:chgData name="mehmet sait özdemir" userId="dce2c172-62e6-4d50-b888-93ec6715f647" providerId="ADAL" clId="{A21819A2-B9F5-4357-AC3D-4B1B92E94689}" dt="2023-09-19T09:16:37.186" v="37" actId="478"/>
          <ac:inkMkLst>
            <pc:docMk/>
            <pc:sldMk cId="4035873780" sldId="442"/>
            <ac:inkMk id="56" creationId="{20971D66-080B-9432-6E12-77D2A217CDEE}"/>
          </ac:inkMkLst>
        </pc:inkChg>
        <pc:inkChg chg="del">
          <ac:chgData name="mehmet sait özdemir" userId="dce2c172-62e6-4d50-b888-93ec6715f647" providerId="ADAL" clId="{A21819A2-B9F5-4357-AC3D-4B1B92E94689}" dt="2023-09-19T09:16:37.186" v="37" actId="478"/>
          <ac:inkMkLst>
            <pc:docMk/>
            <pc:sldMk cId="4035873780" sldId="442"/>
            <ac:inkMk id="57" creationId="{E4CA4642-FC90-18F8-02B8-BA851AF07567}"/>
          </ac:inkMkLst>
        </pc:inkChg>
      </pc:sldChg>
    </pc:docChg>
  </pc:docChgLst>
  <pc:docChgLst>
    <pc:chgData name="mehmet sait özdemir" userId="dce2c172-62e6-4d50-b888-93ec6715f647" providerId="ADAL" clId="{7E0103F5-54F8-4A3C-B79A-DF39E84F6AE6}"/>
    <pc:docChg chg="custSel addSld delSld modSld modSection">
      <pc:chgData name="mehmet sait özdemir" userId="dce2c172-62e6-4d50-b888-93ec6715f647" providerId="ADAL" clId="{7E0103F5-54F8-4A3C-B79A-DF39E84F6AE6}" dt="2023-08-26T23:24:30.523" v="764"/>
      <pc:docMkLst>
        <pc:docMk/>
      </pc:docMkLst>
      <pc:sldChg chg="modSp mod">
        <pc:chgData name="mehmet sait özdemir" userId="dce2c172-62e6-4d50-b888-93ec6715f647" providerId="ADAL" clId="{7E0103F5-54F8-4A3C-B79A-DF39E84F6AE6}" dt="2023-08-24T22:59:35.967" v="25" actId="20577"/>
        <pc:sldMkLst>
          <pc:docMk/>
          <pc:sldMk cId="3890991264" sldId="257"/>
        </pc:sldMkLst>
        <pc:spChg chg="mod">
          <ac:chgData name="mehmet sait özdemir" userId="dce2c172-62e6-4d50-b888-93ec6715f647" providerId="ADAL" clId="{7E0103F5-54F8-4A3C-B79A-DF39E84F6AE6}" dt="2023-08-24T22:59:29.307" v="1" actId="20577"/>
          <ac:spMkLst>
            <pc:docMk/>
            <pc:sldMk cId="3890991264" sldId="257"/>
            <ac:spMk id="9" creationId="{14596D26-EC09-2711-33ED-B8F8269E8840}"/>
          </ac:spMkLst>
        </pc:spChg>
        <pc:spChg chg="mod">
          <ac:chgData name="mehmet sait özdemir" userId="dce2c172-62e6-4d50-b888-93ec6715f647" providerId="ADAL" clId="{7E0103F5-54F8-4A3C-B79A-DF39E84F6AE6}" dt="2023-08-24T22:59:35.967" v="25" actId="20577"/>
          <ac:spMkLst>
            <pc:docMk/>
            <pc:sldMk cId="3890991264" sldId="257"/>
            <ac:spMk id="15" creationId="{6D0D488E-17C7-67DC-1056-A4B58CEA9601}"/>
          </ac:spMkLst>
        </pc:spChg>
      </pc:sldChg>
      <pc:sldChg chg="addSp delSp modSp mod">
        <pc:chgData name="mehmet sait özdemir" userId="dce2c172-62e6-4d50-b888-93ec6715f647" providerId="ADAL" clId="{7E0103F5-54F8-4A3C-B79A-DF39E84F6AE6}" dt="2023-08-26T23:10:47.874" v="207" actId="9405"/>
        <pc:sldMkLst>
          <pc:docMk/>
          <pc:sldMk cId="3709536856" sldId="336"/>
        </pc:sldMkLst>
        <pc:spChg chg="mod">
          <ac:chgData name="mehmet sait özdemir" userId="dce2c172-62e6-4d50-b888-93ec6715f647" providerId="ADAL" clId="{7E0103F5-54F8-4A3C-B79A-DF39E84F6AE6}" dt="2023-08-24T23:00:52.337" v="47" actId="20577"/>
          <ac:spMkLst>
            <pc:docMk/>
            <pc:sldMk cId="3709536856" sldId="336"/>
            <ac:spMk id="2" creationId="{BF758552-7DFD-773D-9809-5D285093CEDC}"/>
          </ac:spMkLst>
        </pc:spChg>
        <pc:spChg chg="mod">
          <ac:chgData name="mehmet sait özdemir" userId="dce2c172-62e6-4d50-b888-93ec6715f647" providerId="ADAL" clId="{7E0103F5-54F8-4A3C-B79A-DF39E84F6AE6}" dt="2023-08-24T23:01:00.805" v="77" actId="20577"/>
          <ac:spMkLst>
            <pc:docMk/>
            <pc:sldMk cId="3709536856" sldId="336"/>
            <ac:spMk id="3" creationId="{A6855A07-4FC8-DC58-3E25-CE044F201A1D}"/>
          </ac:spMkLst>
        </pc:spChg>
        <pc:grpChg chg="del mod">
          <ac:chgData name="mehmet sait özdemir" userId="dce2c172-62e6-4d50-b888-93ec6715f647" providerId="ADAL" clId="{7E0103F5-54F8-4A3C-B79A-DF39E84F6AE6}" dt="2023-08-26T23:10:27.116" v="196"/>
          <ac:grpSpMkLst>
            <pc:docMk/>
            <pc:sldMk cId="3709536856" sldId="336"/>
            <ac:grpSpMk id="12" creationId="{F6B32409-1F3C-2B9F-21B4-C51B5AB87375}"/>
          </ac:grpSpMkLst>
        </pc:grpChg>
        <pc:grpChg chg="mod">
          <ac:chgData name="mehmet sait özdemir" userId="dce2c172-62e6-4d50-b888-93ec6715f647" providerId="ADAL" clId="{7E0103F5-54F8-4A3C-B79A-DF39E84F6AE6}" dt="2023-08-26T23:10:27.116" v="196"/>
          <ac:grpSpMkLst>
            <pc:docMk/>
            <pc:sldMk cId="3709536856" sldId="336"/>
            <ac:grpSpMk id="14" creationId="{D87944B0-3E2C-8194-6354-35F6DE139B8B}"/>
          </ac:grpSpMkLst>
        </pc:grpChg>
        <pc:grpChg chg="mod">
          <ac:chgData name="mehmet sait özdemir" userId="dce2c172-62e6-4d50-b888-93ec6715f647" providerId="ADAL" clId="{7E0103F5-54F8-4A3C-B79A-DF39E84F6AE6}" dt="2023-08-26T23:10:45.561" v="206"/>
          <ac:grpSpMkLst>
            <pc:docMk/>
            <pc:sldMk cId="3709536856" sldId="336"/>
            <ac:grpSpMk id="24" creationId="{B139213D-EF1E-B43D-9712-779ABD256CF4}"/>
          </ac:grpSpMkLst>
        </pc:grpChg>
        <pc:grpChg chg="mod">
          <ac:chgData name="mehmet sait özdemir" userId="dce2c172-62e6-4d50-b888-93ec6715f647" providerId="ADAL" clId="{7E0103F5-54F8-4A3C-B79A-DF39E84F6AE6}" dt="2023-08-26T23:10:45.561" v="206"/>
          <ac:grpSpMkLst>
            <pc:docMk/>
            <pc:sldMk cId="3709536856" sldId="336"/>
            <ac:grpSpMk id="25" creationId="{0C05ED18-B818-989A-E557-9CF6843EC360}"/>
          </ac:grpSpMkLst>
        </pc:grpChg>
        <pc:picChg chg="del">
          <ac:chgData name="mehmet sait özdemir" userId="dce2c172-62e6-4d50-b888-93ec6715f647" providerId="ADAL" clId="{7E0103F5-54F8-4A3C-B79A-DF39E84F6AE6}" dt="2023-08-24T23:00:13.859" v="26" actId="478"/>
          <ac:picMkLst>
            <pc:docMk/>
            <pc:sldMk cId="3709536856" sldId="336"/>
            <ac:picMk id="5" creationId="{18D5C9CA-DE98-BC28-3422-3FA1D9205967}"/>
          </ac:picMkLst>
        </pc:picChg>
        <pc:picChg chg="add mod">
          <ac:chgData name="mehmet sait özdemir" userId="dce2c172-62e6-4d50-b888-93ec6715f647" providerId="ADAL" clId="{7E0103F5-54F8-4A3C-B79A-DF39E84F6AE6}" dt="2023-08-24T23:00:19.198" v="29" actId="14100"/>
          <ac:picMkLst>
            <pc:docMk/>
            <pc:sldMk cId="3709536856" sldId="336"/>
            <ac:picMk id="7" creationId="{37A81631-05D2-381B-07BB-ACE7498F67A1}"/>
          </ac:picMkLst>
        </pc:picChg>
        <pc:inkChg chg="add mod">
          <ac:chgData name="mehmet sait özdemir" userId="dce2c172-62e6-4d50-b888-93ec6715f647" providerId="ADAL" clId="{7E0103F5-54F8-4A3C-B79A-DF39E84F6AE6}" dt="2023-08-26T23:10:27.116" v="196"/>
          <ac:inkMkLst>
            <pc:docMk/>
            <pc:sldMk cId="3709536856" sldId="336"/>
            <ac:inkMk id="4" creationId="{AC7E8B17-BA60-B6FF-CE46-A8EB64EF33D0}"/>
          </ac:inkMkLst>
        </pc:inkChg>
        <pc:inkChg chg="add mod">
          <ac:chgData name="mehmet sait özdemir" userId="dce2c172-62e6-4d50-b888-93ec6715f647" providerId="ADAL" clId="{7E0103F5-54F8-4A3C-B79A-DF39E84F6AE6}" dt="2023-08-26T23:10:27.116" v="196"/>
          <ac:inkMkLst>
            <pc:docMk/>
            <pc:sldMk cId="3709536856" sldId="336"/>
            <ac:inkMk id="5" creationId="{5E49629A-004E-F354-B966-83FECE6B4C37}"/>
          </ac:inkMkLst>
        </pc:inkChg>
        <pc:inkChg chg="add mod">
          <ac:chgData name="mehmet sait özdemir" userId="dce2c172-62e6-4d50-b888-93ec6715f647" providerId="ADAL" clId="{7E0103F5-54F8-4A3C-B79A-DF39E84F6AE6}" dt="2023-08-26T23:10:27.116" v="196"/>
          <ac:inkMkLst>
            <pc:docMk/>
            <pc:sldMk cId="3709536856" sldId="336"/>
            <ac:inkMk id="8" creationId="{3835A8E3-3BEE-D185-78A9-CCA4D7A4C349}"/>
          </ac:inkMkLst>
        </pc:inkChg>
        <pc:inkChg chg="add mod">
          <ac:chgData name="mehmet sait özdemir" userId="dce2c172-62e6-4d50-b888-93ec6715f647" providerId="ADAL" clId="{7E0103F5-54F8-4A3C-B79A-DF39E84F6AE6}" dt="2023-08-26T23:10:27.116" v="196"/>
          <ac:inkMkLst>
            <pc:docMk/>
            <pc:sldMk cId="3709536856" sldId="336"/>
            <ac:inkMk id="9" creationId="{183EE428-A972-002E-96BF-BA4D6E2F0BE7}"/>
          </ac:inkMkLst>
        </pc:inkChg>
        <pc:inkChg chg="add mod">
          <ac:chgData name="mehmet sait özdemir" userId="dce2c172-62e6-4d50-b888-93ec6715f647" providerId="ADAL" clId="{7E0103F5-54F8-4A3C-B79A-DF39E84F6AE6}" dt="2023-08-26T23:10:27.116" v="196"/>
          <ac:inkMkLst>
            <pc:docMk/>
            <pc:sldMk cId="3709536856" sldId="336"/>
            <ac:inkMk id="10" creationId="{A02C246A-564F-D3CA-DD1B-AAAFCED5317E}"/>
          </ac:inkMkLst>
        </pc:inkChg>
        <pc:inkChg chg="add mod">
          <ac:chgData name="mehmet sait özdemir" userId="dce2c172-62e6-4d50-b888-93ec6715f647" providerId="ADAL" clId="{7E0103F5-54F8-4A3C-B79A-DF39E84F6AE6}" dt="2023-08-26T23:10:27.116" v="196"/>
          <ac:inkMkLst>
            <pc:docMk/>
            <pc:sldMk cId="3709536856" sldId="336"/>
            <ac:inkMk id="11" creationId="{9B744B8F-B629-E769-D00A-575D2BEAC276}"/>
          </ac:inkMkLst>
        </pc:inkChg>
        <pc:inkChg chg="add mod">
          <ac:chgData name="mehmet sait özdemir" userId="dce2c172-62e6-4d50-b888-93ec6715f647" providerId="ADAL" clId="{7E0103F5-54F8-4A3C-B79A-DF39E84F6AE6}" dt="2023-08-26T23:10:27.116" v="196"/>
          <ac:inkMkLst>
            <pc:docMk/>
            <pc:sldMk cId="3709536856" sldId="336"/>
            <ac:inkMk id="13" creationId="{7AF734CB-36D3-5D84-FEE2-456665EF420D}"/>
          </ac:inkMkLst>
        </pc:inkChg>
        <pc:inkChg chg="add">
          <ac:chgData name="mehmet sait özdemir" userId="dce2c172-62e6-4d50-b888-93ec6715f647" providerId="ADAL" clId="{7E0103F5-54F8-4A3C-B79A-DF39E84F6AE6}" dt="2023-08-26T23:10:37.645" v="197" actId="9405"/>
          <ac:inkMkLst>
            <pc:docMk/>
            <pc:sldMk cId="3709536856" sldId="336"/>
            <ac:inkMk id="15" creationId="{597B1ED7-BF8C-5927-C5E3-8023559722F1}"/>
          </ac:inkMkLst>
        </pc:inkChg>
        <pc:inkChg chg="add mod">
          <ac:chgData name="mehmet sait özdemir" userId="dce2c172-62e6-4d50-b888-93ec6715f647" providerId="ADAL" clId="{7E0103F5-54F8-4A3C-B79A-DF39E84F6AE6}" dt="2023-08-26T23:10:45.561" v="206"/>
          <ac:inkMkLst>
            <pc:docMk/>
            <pc:sldMk cId="3709536856" sldId="336"/>
            <ac:inkMk id="16" creationId="{A412AC44-B165-2FE0-10CF-943BFA5CA3C3}"/>
          </ac:inkMkLst>
        </pc:inkChg>
        <pc:inkChg chg="add mod">
          <ac:chgData name="mehmet sait özdemir" userId="dce2c172-62e6-4d50-b888-93ec6715f647" providerId="ADAL" clId="{7E0103F5-54F8-4A3C-B79A-DF39E84F6AE6}" dt="2023-08-26T23:10:45.561" v="206"/>
          <ac:inkMkLst>
            <pc:docMk/>
            <pc:sldMk cId="3709536856" sldId="336"/>
            <ac:inkMk id="17" creationId="{BB7BAD49-FCA5-3DEE-7E9B-2D2C27052F18}"/>
          </ac:inkMkLst>
        </pc:inkChg>
        <pc:inkChg chg="add mod">
          <ac:chgData name="mehmet sait özdemir" userId="dce2c172-62e6-4d50-b888-93ec6715f647" providerId="ADAL" clId="{7E0103F5-54F8-4A3C-B79A-DF39E84F6AE6}" dt="2023-08-26T23:10:45.561" v="206"/>
          <ac:inkMkLst>
            <pc:docMk/>
            <pc:sldMk cId="3709536856" sldId="336"/>
            <ac:inkMk id="18" creationId="{1A8679F0-8D34-35FE-707F-B1809C3E9601}"/>
          </ac:inkMkLst>
        </pc:inkChg>
        <pc:inkChg chg="add mod">
          <ac:chgData name="mehmet sait özdemir" userId="dce2c172-62e6-4d50-b888-93ec6715f647" providerId="ADAL" clId="{7E0103F5-54F8-4A3C-B79A-DF39E84F6AE6}" dt="2023-08-26T23:10:45.561" v="206"/>
          <ac:inkMkLst>
            <pc:docMk/>
            <pc:sldMk cId="3709536856" sldId="336"/>
            <ac:inkMk id="19" creationId="{699647F8-B7C2-EDB1-5643-002233B45B97}"/>
          </ac:inkMkLst>
        </pc:inkChg>
        <pc:inkChg chg="add">
          <ac:chgData name="mehmet sait özdemir" userId="dce2c172-62e6-4d50-b888-93ec6715f647" providerId="ADAL" clId="{7E0103F5-54F8-4A3C-B79A-DF39E84F6AE6}" dt="2023-08-26T23:10:43.130" v="202" actId="9405"/>
          <ac:inkMkLst>
            <pc:docMk/>
            <pc:sldMk cId="3709536856" sldId="336"/>
            <ac:inkMk id="20" creationId="{B207BF24-7D1D-189F-6559-7DFE06849A83}"/>
          </ac:inkMkLst>
        </pc:inkChg>
        <pc:inkChg chg="add mod">
          <ac:chgData name="mehmet sait özdemir" userId="dce2c172-62e6-4d50-b888-93ec6715f647" providerId="ADAL" clId="{7E0103F5-54F8-4A3C-B79A-DF39E84F6AE6}" dt="2023-08-26T23:10:45.561" v="206"/>
          <ac:inkMkLst>
            <pc:docMk/>
            <pc:sldMk cId="3709536856" sldId="336"/>
            <ac:inkMk id="21" creationId="{6FB39B30-1284-3BA5-E896-7120A448EEA2}"/>
          </ac:inkMkLst>
        </pc:inkChg>
        <pc:inkChg chg="add mod">
          <ac:chgData name="mehmet sait özdemir" userId="dce2c172-62e6-4d50-b888-93ec6715f647" providerId="ADAL" clId="{7E0103F5-54F8-4A3C-B79A-DF39E84F6AE6}" dt="2023-08-26T23:10:45.561" v="206"/>
          <ac:inkMkLst>
            <pc:docMk/>
            <pc:sldMk cId="3709536856" sldId="336"/>
            <ac:inkMk id="22" creationId="{10C51720-1965-3FC8-0C85-435EC16A2C09}"/>
          </ac:inkMkLst>
        </pc:inkChg>
        <pc:inkChg chg="add mod">
          <ac:chgData name="mehmet sait özdemir" userId="dce2c172-62e6-4d50-b888-93ec6715f647" providerId="ADAL" clId="{7E0103F5-54F8-4A3C-B79A-DF39E84F6AE6}" dt="2023-08-26T23:10:45.561" v="206"/>
          <ac:inkMkLst>
            <pc:docMk/>
            <pc:sldMk cId="3709536856" sldId="336"/>
            <ac:inkMk id="23" creationId="{C03367FF-199F-1A63-0B6F-5D7F64384671}"/>
          </ac:inkMkLst>
        </pc:inkChg>
        <pc:inkChg chg="add">
          <ac:chgData name="mehmet sait özdemir" userId="dce2c172-62e6-4d50-b888-93ec6715f647" providerId="ADAL" clId="{7E0103F5-54F8-4A3C-B79A-DF39E84F6AE6}" dt="2023-08-26T23:10:47.874" v="207" actId="9405"/>
          <ac:inkMkLst>
            <pc:docMk/>
            <pc:sldMk cId="3709536856" sldId="336"/>
            <ac:inkMk id="26" creationId="{B763FBF2-5F0D-EEA3-533F-C7D38BBD284A}"/>
          </ac:inkMkLst>
        </pc:inkChg>
      </pc:sldChg>
      <pc:sldChg chg="addSp delSp modSp mod">
        <pc:chgData name="mehmet sait özdemir" userId="dce2c172-62e6-4d50-b888-93ec6715f647" providerId="ADAL" clId="{7E0103F5-54F8-4A3C-B79A-DF39E84F6AE6}" dt="2023-08-26T23:11:50.827" v="258"/>
        <pc:sldMkLst>
          <pc:docMk/>
          <pc:sldMk cId="2661079629" sldId="418"/>
        </pc:sldMkLst>
        <pc:spChg chg="del">
          <ac:chgData name="mehmet sait özdemir" userId="dce2c172-62e6-4d50-b888-93ec6715f647" providerId="ADAL" clId="{7E0103F5-54F8-4A3C-B79A-DF39E84F6AE6}" dt="2023-08-24T23:01:22.110" v="81" actId="478"/>
          <ac:spMkLst>
            <pc:docMk/>
            <pc:sldMk cId="2661079629" sldId="418"/>
            <ac:spMk id="2" creationId="{BF758552-7DFD-773D-9809-5D285093CEDC}"/>
          </ac:spMkLst>
        </pc:spChg>
        <pc:spChg chg="del">
          <ac:chgData name="mehmet sait özdemir" userId="dce2c172-62e6-4d50-b888-93ec6715f647" providerId="ADAL" clId="{7E0103F5-54F8-4A3C-B79A-DF39E84F6AE6}" dt="2023-08-24T23:01:23.170" v="82" actId="478"/>
          <ac:spMkLst>
            <pc:docMk/>
            <pc:sldMk cId="2661079629" sldId="418"/>
            <ac:spMk id="3" creationId="{A6855A07-4FC8-DC58-3E25-CE044F201A1D}"/>
          </ac:spMkLst>
        </pc:spChg>
        <pc:spChg chg="add mod">
          <ac:chgData name="mehmet sait özdemir" userId="dce2c172-62e6-4d50-b888-93ec6715f647" providerId="ADAL" clId="{7E0103F5-54F8-4A3C-B79A-DF39E84F6AE6}" dt="2023-08-24T23:01:24.891" v="83"/>
          <ac:spMkLst>
            <pc:docMk/>
            <pc:sldMk cId="2661079629" sldId="418"/>
            <ac:spMk id="4" creationId="{9BF8D988-E446-46DB-7CFE-D8587084BDFC}"/>
          </ac:spMkLst>
        </pc:spChg>
        <pc:spChg chg="add mod">
          <ac:chgData name="mehmet sait özdemir" userId="dce2c172-62e6-4d50-b888-93ec6715f647" providerId="ADAL" clId="{7E0103F5-54F8-4A3C-B79A-DF39E84F6AE6}" dt="2023-08-24T23:01:24.891" v="83"/>
          <ac:spMkLst>
            <pc:docMk/>
            <pc:sldMk cId="2661079629" sldId="418"/>
            <ac:spMk id="5" creationId="{080C8EAC-6EC4-9AA3-EF7E-AD06347DDBA3}"/>
          </ac:spMkLst>
        </pc:spChg>
        <pc:grpChg chg="del mod">
          <ac:chgData name="mehmet sait özdemir" userId="dce2c172-62e6-4d50-b888-93ec6715f647" providerId="ADAL" clId="{7E0103F5-54F8-4A3C-B79A-DF39E84F6AE6}" dt="2023-08-26T23:11:36.019" v="235"/>
          <ac:grpSpMkLst>
            <pc:docMk/>
            <pc:sldMk cId="2661079629" sldId="418"/>
            <ac:grpSpMk id="14" creationId="{D00880F9-AB25-58CC-1083-2BDBC40BFAED}"/>
          </ac:grpSpMkLst>
        </pc:grpChg>
        <pc:grpChg chg="del mod">
          <ac:chgData name="mehmet sait özdemir" userId="dce2c172-62e6-4d50-b888-93ec6715f647" providerId="ADAL" clId="{7E0103F5-54F8-4A3C-B79A-DF39E84F6AE6}" dt="2023-08-26T23:11:36.019" v="235"/>
          <ac:grpSpMkLst>
            <pc:docMk/>
            <pc:sldMk cId="2661079629" sldId="418"/>
            <ac:grpSpMk id="15" creationId="{C50304D2-9593-8BC9-51B8-ADF32B539AF8}"/>
          </ac:grpSpMkLst>
        </pc:grpChg>
        <pc:grpChg chg="del mod">
          <ac:chgData name="mehmet sait özdemir" userId="dce2c172-62e6-4d50-b888-93ec6715f647" providerId="ADAL" clId="{7E0103F5-54F8-4A3C-B79A-DF39E84F6AE6}" dt="2023-08-26T23:11:36.019" v="235"/>
          <ac:grpSpMkLst>
            <pc:docMk/>
            <pc:sldMk cId="2661079629" sldId="418"/>
            <ac:grpSpMk id="16" creationId="{CA4C9577-FAF2-D84D-0D0D-FA16C0D00B10}"/>
          </ac:grpSpMkLst>
        </pc:grpChg>
        <pc:grpChg chg="del mod">
          <ac:chgData name="mehmet sait özdemir" userId="dce2c172-62e6-4d50-b888-93ec6715f647" providerId="ADAL" clId="{7E0103F5-54F8-4A3C-B79A-DF39E84F6AE6}" dt="2023-08-26T23:11:36.019" v="235"/>
          <ac:grpSpMkLst>
            <pc:docMk/>
            <pc:sldMk cId="2661079629" sldId="418"/>
            <ac:grpSpMk id="19" creationId="{C1839F1E-5C8A-F145-1BFF-15BB0365CA94}"/>
          </ac:grpSpMkLst>
        </pc:grpChg>
        <pc:grpChg chg="mod">
          <ac:chgData name="mehmet sait özdemir" userId="dce2c172-62e6-4d50-b888-93ec6715f647" providerId="ADAL" clId="{7E0103F5-54F8-4A3C-B79A-DF39E84F6AE6}" dt="2023-08-26T23:11:36.019" v="235"/>
          <ac:grpSpMkLst>
            <pc:docMk/>
            <pc:sldMk cId="2661079629" sldId="418"/>
            <ac:grpSpMk id="30" creationId="{EC3678CE-FC1A-1CFC-7438-64EB1B2262F7}"/>
          </ac:grpSpMkLst>
        </pc:grpChg>
        <pc:grpChg chg="mod">
          <ac:chgData name="mehmet sait özdemir" userId="dce2c172-62e6-4d50-b888-93ec6715f647" providerId="ADAL" clId="{7E0103F5-54F8-4A3C-B79A-DF39E84F6AE6}" dt="2023-08-26T23:11:36.019" v="235"/>
          <ac:grpSpMkLst>
            <pc:docMk/>
            <pc:sldMk cId="2661079629" sldId="418"/>
            <ac:grpSpMk id="31" creationId="{34FCBC01-8922-4EF0-0F11-48F45AB74199}"/>
          </ac:grpSpMkLst>
        </pc:grpChg>
        <pc:grpChg chg="mod">
          <ac:chgData name="mehmet sait özdemir" userId="dce2c172-62e6-4d50-b888-93ec6715f647" providerId="ADAL" clId="{7E0103F5-54F8-4A3C-B79A-DF39E84F6AE6}" dt="2023-08-26T23:11:36.019" v="235"/>
          <ac:grpSpMkLst>
            <pc:docMk/>
            <pc:sldMk cId="2661079629" sldId="418"/>
            <ac:grpSpMk id="32" creationId="{ED4C1B3D-C165-A782-1C89-CA358FE22645}"/>
          </ac:grpSpMkLst>
        </pc:grpChg>
        <pc:grpChg chg="del mod">
          <ac:chgData name="mehmet sait özdemir" userId="dce2c172-62e6-4d50-b888-93ec6715f647" providerId="ADAL" clId="{7E0103F5-54F8-4A3C-B79A-DF39E84F6AE6}" dt="2023-08-26T23:11:46.283" v="254"/>
          <ac:grpSpMkLst>
            <pc:docMk/>
            <pc:sldMk cId="2661079629" sldId="418"/>
            <ac:grpSpMk id="39" creationId="{5E66FA4A-BD10-D17B-31A7-67DFE114C58A}"/>
          </ac:grpSpMkLst>
        </pc:grpChg>
        <pc:grpChg chg="mod">
          <ac:chgData name="mehmet sait özdemir" userId="dce2c172-62e6-4d50-b888-93ec6715f647" providerId="ADAL" clId="{7E0103F5-54F8-4A3C-B79A-DF39E84F6AE6}" dt="2023-08-26T23:11:46.283" v="254"/>
          <ac:grpSpMkLst>
            <pc:docMk/>
            <pc:sldMk cId="2661079629" sldId="418"/>
            <ac:grpSpMk id="51" creationId="{B152787E-EB84-BD50-89C2-46771A53E351}"/>
          </ac:grpSpMkLst>
        </pc:grpChg>
        <pc:grpChg chg="mod">
          <ac:chgData name="mehmet sait özdemir" userId="dce2c172-62e6-4d50-b888-93ec6715f647" providerId="ADAL" clId="{7E0103F5-54F8-4A3C-B79A-DF39E84F6AE6}" dt="2023-08-26T23:11:50.827" v="258"/>
          <ac:grpSpMkLst>
            <pc:docMk/>
            <pc:sldMk cId="2661079629" sldId="418"/>
            <ac:grpSpMk id="55" creationId="{810FF680-7B7C-65CE-F88B-154A60792B9F}"/>
          </ac:grpSpMkLst>
        </pc:grpChg>
        <pc:picChg chg="add mod">
          <ac:chgData name="mehmet sait özdemir" userId="dce2c172-62e6-4d50-b888-93ec6715f647" providerId="ADAL" clId="{7E0103F5-54F8-4A3C-B79A-DF39E84F6AE6}" dt="2023-08-24T23:02:08.524" v="91" actId="14100"/>
          <ac:picMkLst>
            <pc:docMk/>
            <pc:sldMk cId="2661079629" sldId="418"/>
            <ac:picMk id="7" creationId="{02CD12A8-DF9C-5C4E-4CDD-6DBF956B5F7E}"/>
          </ac:picMkLst>
        </pc:picChg>
        <pc:picChg chg="del">
          <ac:chgData name="mehmet sait özdemir" userId="dce2c172-62e6-4d50-b888-93ec6715f647" providerId="ADAL" clId="{7E0103F5-54F8-4A3C-B79A-DF39E84F6AE6}" dt="2023-08-24T23:00:48.981" v="45" actId="478"/>
          <ac:picMkLst>
            <pc:docMk/>
            <pc:sldMk cId="2661079629" sldId="418"/>
            <ac:picMk id="9" creationId="{453A3F50-1E1B-A679-8D86-CA9B772462B4}"/>
          </ac:picMkLst>
        </pc:picChg>
        <pc:inkChg chg="add mod">
          <ac:chgData name="mehmet sait özdemir" userId="dce2c172-62e6-4d50-b888-93ec6715f647" providerId="ADAL" clId="{7E0103F5-54F8-4A3C-B79A-DF39E84F6AE6}" dt="2023-08-26T23:11:36.019" v="235"/>
          <ac:inkMkLst>
            <pc:docMk/>
            <pc:sldMk cId="2661079629" sldId="418"/>
            <ac:inkMk id="2" creationId="{592A6251-5979-B254-56AA-2E3A629DE714}"/>
          </ac:inkMkLst>
        </pc:inkChg>
        <pc:inkChg chg="add mod">
          <ac:chgData name="mehmet sait özdemir" userId="dce2c172-62e6-4d50-b888-93ec6715f647" providerId="ADAL" clId="{7E0103F5-54F8-4A3C-B79A-DF39E84F6AE6}" dt="2023-08-26T23:11:36.019" v="235"/>
          <ac:inkMkLst>
            <pc:docMk/>
            <pc:sldMk cId="2661079629" sldId="418"/>
            <ac:inkMk id="3" creationId="{AD6587D9-3F36-1296-1A35-8DE128EADF76}"/>
          </ac:inkMkLst>
        </pc:inkChg>
        <pc:inkChg chg="add mod">
          <ac:chgData name="mehmet sait özdemir" userId="dce2c172-62e6-4d50-b888-93ec6715f647" providerId="ADAL" clId="{7E0103F5-54F8-4A3C-B79A-DF39E84F6AE6}" dt="2023-08-26T23:11:36.019" v="235"/>
          <ac:inkMkLst>
            <pc:docMk/>
            <pc:sldMk cId="2661079629" sldId="418"/>
            <ac:inkMk id="6" creationId="{7F7E1AD8-971F-4EB3-0731-ECB4599658A3}"/>
          </ac:inkMkLst>
        </pc:inkChg>
        <pc:inkChg chg="add mod">
          <ac:chgData name="mehmet sait özdemir" userId="dce2c172-62e6-4d50-b888-93ec6715f647" providerId="ADAL" clId="{7E0103F5-54F8-4A3C-B79A-DF39E84F6AE6}" dt="2023-08-26T23:11:36.019" v="235"/>
          <ac:inkMkLst>
            <pc:docMk/>
            <pc:sldMk cId="2661079629" sldId="418"/>
            <ac:inkMk id="8" creationId="{25B116BD-0A80-0142-82B0-EE92A2A2B950}"/>
          </ac:inkMkLst>
        </pc:inkChg>
        <pc:inkChg chg="add mod">
          <ac:chgData name="mehmet sait özdemir" userId="dce2c172-62e6-4d50-b888-93ec6715f647" providerId="ADAL" clId="{7E0103F5-54F8-4A3C-B79A-DF39E84F6AE6}" dt="2023-08-26T23:11:36.019" v="235"/>
          <ac:inkMkLst>
            <pc:docMk/>
            <pc:sldMk cId="2661079629" sldId="418"/>
            <ac:inkMk id="9" creationId="{236C3086-BE9A-3151-DA8B-97F9410AD9BF}"/>
          </ac:inkMkLst>
        </pc:inkChg>
        <pc:inkChg chg="add mod">
          <ac:chgData name="mehmet sait özdemir" userId="dce2c172-62e6-4d50-b888-93ec6715f647" providerId="ADAL" clId="{7E0103F5-54F8-4A3C-B79A-DF39E84F6AE6}" dt="2023-08-26T23:11:36.019" v="235"/>
          <ac:inkMkLst>
            <pc:docMk/>
            <pc:sldMk cId="2661079629" sldId="418"/>
            <ac:inkMk id="10" creationId="{9631423D-9812-EE7E-B8AF-CFCA38FEFE49}"/>
          </ac:inkMkLst>
        </pc:inkChg>
        <pc:inkChg chg="add mod">
          <ac:chgData name="mehmet sait özdemir" userId="dce2c172-62e6-4d50-b888-93ec6715f647" providerId="ADAL" clId="{7E0103F5-54F8-4A3C-B79A-DF39E84F6AE6}" dt="2023-08-26T23:11:36.019" v="235"/>
          <ac:inkMkLst>
            <pc:docMk/>
            <pc:sldMk cId="2661079629" sldId="418"/>
            <ac:inkMk id="11" creationId="{31DB6795-4FC4-3D6E-155D-8FA20C241FA0}"/>
          </ac:inkMkLst>
        </pc:inkChg>
        <pc:inkChg chg="add mod">
          <ac:chgData name="mehmet sait özdemir" userId="dce2c172-62e6-4d50-b888-93ec6715f647" providerId="ADAL" clId="{7E0103F5-54F8-4A3C-B79A-DF39E84F6AE6}" dt="2023-08-26T23:11:36.019" v="235"/>
          <ac:inkMkLst>
            <pc:docMk/>
            <pc:sldMk cId="2661079629" sldId="418"/>
            <ac:inkMk id="12" creationId="{F1681F58-F823-D1CE-A156-957255EFD9C4}"/>
          </ac:inkMkLst>
        </pc:inkChg>
        <pc:inkChg chg="add mod">
          <ac:chgData name="mehmet sait özdemir" userId="dce2c172-62e6-4d50-b888-93ec6715f647" providerId="ADAL" clId="{7E0103F5-54F8-4A3C-B79A-DF39E84F6AE6}" dt="2023-08-26T23:11:36.019" v="235"/>
          <ac:inkMkLst>
            <pc:docMk/>
            <pc:sldMk cId="2661079629" sldId="418"/>
            <ac:inkMk id="13" creationId="{B15B2A6B-3D96-58EA-1B68-E4B1B772EAEB}"/>
          </ac:inkMkLst>
        </pc:inkChg>
        <pc:inkChg chg="add mod">
          <ac:chgData name="mehmet sait özdemir" userId="dce2c172-62e6-4d50-b888-93ec6715f647" providerId="ADAL" clId="{7E0103F5-54F8-4A3C-B79A-DF39E84F6AE6}" dt="2023-08-26T23:11:36.019" v="235"/>
          <ac:inkMkLst>
            <pc:docMk/>
            <pc:sldMk cId="2661079629" sldId="418"/>
            <ac:inkMk id="17" creationId="{1F894DFD-BABA-3CB2-5253-A624D57B0484}"/>
          </ac:inkMkLst>
        </pc:inkChg>
        <pc:inkChg chg="add mod">
          <ac:chgData name="mehmet sait özdemir" userId="dce2c172-62e6-4d50-b888-93ec6715f647" providerId="ADAL" clId="{7E0103F5-54F8-4A3C-B79A-DF39E84F6AE6}" dt="2023-08-26T23:11:36.019" v="235"/>
          <ac:inkMkLst>
            <pc:docMk/>
            <pc:sldMk cId="2661079629" sldId="418"/>
            <ac:inkMk id="18" creationId="{7512F0ED-DDDA-A007-F478-E6D714D31279}"/>
          </ac:inkMkLst>
        </pc:inkChg>
        <pc:inkChg chg="add mod">
          <ac:chgData name="mehmet sait özdemir" userId="dce2c172-62e6-4d50-b888-93ec6715f647" providerId="ADAL" clId="{7E0103F5-54F8-4A3C-B79A-DF39E84F6AE6}" dt="2023-08-26T23:11:36.019" v="235"/>
          <ac:inkMkLst>
            <pc:docMk/>
            <pc:sldMk cId="2661079629" sldId="418"/>
            <ac:inkMk id="20" creationId="{A5318454-2B75-F902-F6AE-B073B7740323}"/>
          </ac:inkMkLst>
        </pc:inkChg>
        <pc:inkChg chg="add mod">
          <ac:chgData name="mehmet sait özdemir" userId="dce2c172-62e6-4d50-b888-93ec6715f647" providerId="ADAL" clId="{7E0103F5-54F8-4A3C-B79A-DF39E84F6AE6}" dt="2023-08-26T23:11:36.019" v="235"/>
          <ac:inkMkLst>
            <pc:docMk/>
            <pc:sldMk cId="2661079629" sldId="418"/>
            <ac:inkMk id="21" creationId="{6B89761C-5C7A-4D36-7958-F3FDB979DCF9}"/>
          </ac:inkMkLst>
        </pc:inkChg>
        <pc:inkChg chg="add mod">
          <ac:chgData name="mehmet sait özdemir" userId="dce2c172-62e6-4d50-b888-93ec6715f647" providerId="ADAL" clId="{7E0103F5-54F8-4A3C-B79A-DF39E84F6AE6}" dt="2023-08-26T23:11:36.019" v="235"/>
          <ac:inkMkLst>
            <pc:docMk/>
            <pc:sldMk cId="2661079629" sldId="418"/>
            <ac:inkMk id="22" creationId="{C9B63D6A-4FE2-2431-C6D0-F5ED2336406A}"/>
          </ac:inkMkLst>
        </pc:inkChg>
        <pc:inkChg chg="add mod">
          <ac:chgData name="mehmet sait özdemir" userId="dce2c172-62e6-4d50-b888-93ec6715f647" providerId="ADAL" clId="{7E0103F5-54F8-4A3C-B79A-DF39E84F6AE6}" dt="2023-08-26T23:11:36.019" v="235"/>
          <ac:inkMkLst>
            <pc:docMk/>
            <pc:sldMk cId="2661079629" sldId="418"/>
            <ac:inkMk id="23" creationId="{080F352E-CA89-C601-0209-094403AAAE2D}"/>
          </ac:inkMkLst>
        </pc:inkChg>
        <pc:inkChg chg="add mod">
          <ac:chgData name="mehmet sait özdemir" userId="dce2c172-62e6-4d50-b888-93ec6715f647" providerId="ADAL" clId="{7E0103F5-54F8-4A3C-B79A-DF39E84F6AE6}" dt="2023-08-26T23:11:36.019" v="235"/>
          <ac:inkMkLst>
            <pc:docMk/>
            <pc:sldMk cId="2661079629" sldId="418"/>
            <ac:inkMk id="24" creationId="{007E51C2-047E-606A-BB5E-94EE1A70A0CD}"/>
          </ac:inkMkLst>
        </pc:inkChg>
        <pc:inkChg chg="add mod">
          <ac:chgData name="mehmet sait özdemir" userId="dce2c172-62e6-4d50-b888-93ec6715f647" providerId="ADAL" clId="{7E0103F5-54F8-4A3C-B79A-DF39E84F6AE6}" dt="2023-08-26T23:11:36.019" v="235"/>
          <ac:inkMkLst>
            <pc:docMk/>
            <pc:sldMk cId="2661079629" sldId="418"/>
            <ac:inkMk id="25" creationId="{7DA76B46-D244-F782-6974-3E064A0AA7FC}"/>
          </ac:inkMkLst>
        </pc:inkChg>
        <pc:inkChg chg="add mod">
          <ac:chgData name="mehmet sait özdemir" userId="dce2c172-62e6-4d50-b888-93ec6715f647" providerId="ADAL" clId="{7E0103F5-54F8-4A3C-B79A-DF39E84F6AE6}" dt="2023-08-26T23:11:36.019" v="235"/>
          <ac:inkMkLst>
            <pc:docMk/>
            <pc:sldMk cId="2661079629" sldId="418"/>
            <ac:inkMk id="26" creationId="{82F6B289-D1D0-2091-8610-52259C166FB6}"/>
          </ac:inkMkLst>
        </pc:inkChg>
        <pc:inkChg chg="add mod">
          <ac:chgData name="mehmet sait özdemir" userId="dce2c172-62e6-4d50-b888-93ec6715f647" providerId="ADAL" clId="{7E0103F5-54F8-4A3C-B79A-DF39E84F6AE6}" dt="2023-08-26T23:11:36.019" v="235"/>
          <ac:inkMkLst>
            <pc:docMk/>
            <pc:sldMk cId="2661079629" sldId="418"/>
            <ac:inkMk id="27" creationId="{966FF4BE-C672-4FAE-A531-6FDE58F81509}"/>
          </ac:inkMkLst>
        </pc:inkChg>
        <pc:inkChg chg="add">
          <ac:chgData name="mehmet sait özdemir" userId="dce2c172-62e6-4d50-b888-93ec6715f647" providerId="ADAL" clId="{7E0103F5-54F8-4A3C-B79A-DF39E84F6AE6}" dt="2023-08-26T23:11:34.241" v="233" actId="9405"/>
          <ac:inkMkLst>
            <pc:docMk/>
            <pc:sldMk cId="2661079629" sldId="418"/>
            <ac:inkMk id="28" creationId="{C854D677-2C09-B370-F241-3417D2195DAD}"/>
          </ac:inkMkLst>
        </pc:inkChg>
        <pc:inkChg chg="add mod">
          <ac:chgData name="mehmet sait özdemir" userId="dce2c172-62e6-4d50-b888-93ec6715f647" providerId="ADAL" clId="{7E0103F5-54F8-4A3C-B79A-DF39E84F6AE6}" dt="2023-08-26T23:11:36.019" v="235"/>
          <ac:inkMkLst>
            <pc:docMk/>
            <pc:sldMk cId="2661079629" sldId="418"/>
            <ac:inkMk id="29" creationId="{D55AA43E-D565-233F-C22F-325B05D2B514}"/>
          </ac:inkMkLst>
        </pc:inkChg>
        <pc:inkChg chg="add mod">
          <ac:chgData name="mehmet sait özdemir" userId="dce2c172-62e6-4d50-b888-93ec6715f647" providerId="ADAL" clId="{7E0103F5-54F8-4A3C-B79A-DF39E84F6AE6}" dt="2023-08-26T23:11:46.283" v="254"/>
          <ac:inkMkLst>
            <pc:docMk/>
            <pc:sldMk cId="2661079629" sldId="418"/>
            <ac:inkMk id="33" creationId="{B14BCE3A-C143-9F5D-47B4-423CBACAE418}"/>
          </ac:inkMkLst>
        </pc:inkChg>
        <pc:inkChg chg="add mod">
          <ac:chgData name="mehmet sait özdemir" userId="dce2c172-62e6-4d50-b888-93ec6715f647" providerId="ADAL" clId="{7E0103F5-54F8-4A3C-B79A-DF39E84F6AE6}" dt="2023-08-26T23:11:46.283" v="254"/>
          <ac:inkMkLst>
            <pc:docMk/>
            <pc:sldMk cId="2661079629" sldId="418"/>
            <ac:inkMk id="34" creationId="{98EB9DE5-1EFF-4C24-933B-88B03301919B}"/>
          </ac:inkMkLst>
        </pc:inkChg>
        <pc:inkChg chg="add mod">
          <ac:chgData name="mehmet sait özdemir" userId="dce2c172-62e6-4d50-b888-93ec6715f647" providerId="ADAL" clId="{7E0103F5-54F8-4A3C-B79A-DF39E84F6AE6}" dt="2023-08-26T23:11:46.283" v="254"/>
          <ac:inkMkLst>
            <pc:docMk/>
            <pc:sldMk cId="2661079629" sldId="418"/>
            <ac:inkMk id="35" creationId="{F597028B-D2AA-309D-7693-0E25CDD038E2}"/>
          </ac:inkMkLst>
        </pc:inkChg>
        <pc:inkChg chg="add mod">
          <ac:chgData name="mehmet sait özdemir" userId="dce2c172-62e6-4d50-b888-93ec6715f647" providerId="ADAL" clId="{7E0103F5-54F8-4A3C-B79A-DF39E84F6AE6}" dt="2023-08-26T23:11:46.283" v="254"/>
          <ac:inkMkLst>
            <pc:docMk/>
            <pc:sldMk cId="2661079629" sldId="418"/>
            <ac:inkMk id="36" creationId="{999519EC-6F25-0DAE-3CC5-08E90BAC5873}"/>
          </ac:inkMkLst>
        </pc:inkChg>
        <pc:inkChg chg="add mod">
          <ac:chgData name="mehmet sait özdemir" userId="dce2c172-62e6-4d50-b888-93ec6715f647" providerId="ADAL" clId="{7E0103F5-54F8-4A3C-B79A-DF39E84F6AE6}" dt="2023-08-26T23:11:46.283" v="254"/>
          <ac:inkMkLst>
            <pc:docMk/>
            <pc:sldMk cId="2661079629" sldId="418"/>
            <ac:inkMk id="37" creationId="{0978536B-1E63-88DE-2378-04581CBB5834}"/>
          </ac:inkMkLst>
        </pc:inkChg>
        <pc:inkChg chg="add mod">
          <ac:chgData name="mehmet sait özdemir" userId="dce2c172-62e6-4d50-b888-93ec6715f647" providerId="ADAL" clId="{7E0103F5-54F8-4A3C-B79A-DF39E84F6AE6}" dt="2023-08-26T23:11:46.283" v="254"/>
          <ac:inkMkLst>
            <pc:docMk/>
            <pc:sldMk cId="2661079629" sldId="418"/>
            <ac:inkMk id="38" creationId="{042111D1-D820-4676-080A-DF13267DEE33}"/>
          </ac:inkMkLst>
        </pc:inkChg>
        <pc:inkChg chg="add mod">
          <ac:chgData name="mehmet sait özdemir" userId="dce2c172-62e6-4d50-b888-93ec6715f647" providerId="ADAL" clId="{7E0103F5-54F8-4A3C-B79A-DF39E84F6AE6}" dt="2023-08-26T23:11:46.283" v="254"/>
          <ac:inkMkLst>
            <pc:docMk/>
            <pc:sldMk cId="2661079629" sldId="418"/>
            <ac:inkMk id="40" creationId="{D2CCF167-20BC-908B-0316-58E831AD82FD}"/>
          </ac:inkMkLst>
        </pc:inkChg>
        <pc:inkChg chg="add mod">
          <ac:chgData name="mehmet sait özdemir" userId="dce2c172-62e6-4d50-b888-93ec6715f647" providerId="ADAL" clId="{7E0103F5-54F8-4A3C-B79A-DF39E84F6AE6}" dt="2023-08-26T23:11:46.283" v="254"/>
          <ac:inkMkLst>
            <pc:docMk/>
            <pc:sldMk cId="2661079629" sldId="418"/>
            <ac:inkMk id="41" creationId="{015BE4D9-B6E3-BBAB-EFAD-C54D6F3281CB}"/>
          </ac:inkMkLst>
        </pc:inkChg>
        <pc:inkChg chg="add mod">
          <ac:chgData name="mehmet sait özdemir" userId="dce2c172-62e6-4d50-b888-93ec6715f647" providerId="ADAL" clId="{7E0103F5-54F8-4A3C-B79A-DF39E84F6AE6}" dt="2023-08-26T23:11:46.283" v="254"/>
          <ac:inkMkLst>
            <pc:docMk/>
            <pc:sldMk cId="2661079629" sldId="418"/>
            <ac:inkMk id="42" creationId="{915C5E66-DCC8-C849-5845-E666E0EC200E}"/>
          </ac:inkMkLst>
        </pc:inkChg>
        <pc:inkChg chg="add mod">
          <ac:chgData name="mehmet sait özdemir" userId="dce2c172-62e6-4d50-b888-93ec6715f647" providerId="ADAL" clId="{7E0103F5-54F8-4A3C-B79A-DF39E84F6AE6}" dt="2023-08-26T23:11:46.283" v="254"/>
          <ac:inkMkLst>
            <pc:docMk/>
            <pc:sldMk cId="2661079629" sldId="418"/>
            <ac:inkMk id="43" creationId="{A7DCDC92-77CE-15F6-521D-2EAB57660A06}"/>
          </ac:inkMkLst>
        </pc:inkChg>
        <pc:inkChg chg="add mod">
          <ac:chgData name="mehmet sait özdemir" userId="dce2c172-62e6-4d50-b888-93ec6715f647" providerId="ADAL" clId="{7E0103F5-54F8-4A3C-B79A-DF39E84F6AE6}" dt="2023-08-26T23:11:46.283" v="254"/>
          <ac:inkMkLst>
            <pc:docMk/>
            <pc:sldMk cId="2661079629" sldId="418"/>
            <ac:inkMk id="44" creationId="{378CA1CE-863D-45A8-9758-58E861E8DE6C}"/>
          </ac:inkMkLst>
        </pc:inkChg>
        <pc:inkChg chg="add mod">
          <ac:chgData name="mehmet sait özdemir" userId="dce2c172-62e6-4d50-b888-93ec6715f647" providerId="ADAL" clId="{7E0103F5-54F8-4A3C-B79A-DF39E84F6AE6}" dt="2023-08-26T23:11:46.283" v="254"/>
          <ac:inkMkLst>
            <pc:docMk/>
            <pc:sldMk cId="2661079629" sldId="418"/>
            <ac:inkMk id="45" creationId="{0E7670F8-6A50-BD41-F434-458DAAEFA6EF}"/>
          </ac:inkMkLst>
        </pc:inkChg>
        <pc:inkChg chg="add mod">
          <ac:chgData name="mehmet sait özdemir" userId="dce2c172-62e6-4d50-b888-93ec6715f647" providerId="ADAL" clId="{7E0103F5-54F8-4A3C-B79A-DF39E84F6AE6}" dt="2023-08-26T23:11:46.283" v="254"/>
          <ac:inkMkLst>
            <pc:docMk/>
            <pc:sldMk cId="2661079629" sldId="418"/>
            <ac:inkMk id="46" creationId="{CAE9A193-84BE-740D-E287-2766CB306F18}"/>
          </ac:inkMkLst>
        </pc:inkChg>
        <pc:inkChg chg="add mod">
          <ac:chgData name="mehmet sait özdemir" userId="dce2c172-62e6-4d50-b888-93ec6715f647" providerId="ADAL" clId="{7E0103F5-54F8-4A3C-B79A-DF39E84F6AE6}" dt="2023-08-26T23:11:46.283" v="254"/>
          <ac:inkMkLst>
            <pc:docMk/>
            <pc:sldMk cId="2661079629" sldId="418"/>
            <ac:inkMk id="47" creationId="{F76FBD96-F6C8-BC29-061A-25A2B6133B34}"/>
          </ac:inkMkLst>
        </pc:inkChg>
        <pc:inkChg chg="add mod">
          <ac:chgData name="mehmet sait özdemir" userId="dce2c172-62e6-4d50-b888-93ec6715f647" providerId="ADAL" clId="{7E0103F5-54F8-4A3C-B79A-DF39E84F6AE6}" dt="2023-08-26T23:11:46.283" v="254"/>
          <ac:inkMkLst>
            <pc:docMk/>
            <pc:sldMk cId="2661079629" sldId="418"/>
            <ac:inkMk id="48" creationId="{6C23743F-2C78-1CAE-CE52-19161B779DFF}"/>
          </ac:inkMkLst>
        </pc:inkChg>
        <pc:inkChg chg="add mod">
          <ac:chgData name="mehmet sait özdemir" userId="dce2c172-62e6-4d50-b888-93ec6715f647" providerId="ADAL" clId="{7E0103F5-54F8-4A3C-B79A-DF39E84F6AE6}" dt="2023-08-26T23:11:46.283" v="254"/>
          <ac:inkMkLst>
            <pc:docMk/>
            <pc:sldMk cId="2661079629" sldId="418"/>
            <ac:inkMk id="49" creationId="{0033B4D0-D7A1-6093-0835-4C9B8A49CD9E}"/>
          </ac:inkMkLst>
        </pc:inkChg>
        <pc:inkChg chg="add mod">
          <ac:chgData name="mehmet sait özdemir" userId="dce2c172-62e6-4d50-b888-93ec6715f647" providerId="ADAL" clId="{7E0103F5-54F8-4A3C-B79A-DF39E84F6AE6}" dt="2023-08-26T23:11:46.283" v="254"/>
          <ac:inkMkLst>
            <pc:docMk/>
            <pc:sldMk cId="2661079629" sldId="418"/>
            <ac:inkMk id="50" creationId="{A050C257-1D26-C710-DDF8-9055377B1A5E}"/>
          </ac:inkMkLst>
        </pc:inkChg>
        <pc:inkChg chg="add mod">
          <ac:chgData name="mehmet sait özdemir" userId="dce2c172-62e6-4d50-b888-93ec6715f647" providerId="ADAL" clId="{7E0103F5-54F8-4A3C-B79A-DF39E84F6AE6}" dt="2023-08-26T23:11:50.827" v="258"/>
          <ac:inkMkLst>
            <pc:docMk/>
            <pc:sldMk cId="2661079629" sldId="418"/>
            <ac:inkMk id="52" creationId="{3723C58B-9858-2155-D1A2-4545804345CA}"/>
          </ac:inkMkLst>
        </pc:inkChg>
        <pc:inkChg chg="add mod">
          <ac:chgData name="mehmet sait özdemir" userId="dce2c172-62e6-4d50-b888-93ec6715f647" providerId="ADAL" clId="{7E0103F5-54F8-4A3C-B79A-DF39E84F6AE6}" dt="2023-08-26T23:11:50.827" v="258"/>
          <ac:inkMkLst>
            <pc:docMk/>
            <pc:sldMk cId="2661079629" sldId="418"/>
            <ac:inkMk id="53" creationId="{2170D8FD-1017-AFF3-F020-474DA06F43D4}"/>
          </ac:inkMkLst>
        </pc:inkChg>
        <pc:inkChg chg="add mod">
          <ac:chgData name="mehmet sait özdemir" userId="dce2c172-62e6-4d50-b888-93ec6715f647" providerId="ADAL" clId="{7E0103F5-54F8-4A3C-B79A-DF39E84F6AE6}" dt="2023-08-26T23:11:50.827" v="258"/>
          <ac:inkMkLst>
            <pc:docMk/>
            <pc:sldMk cId="2661079629" sldId="418"/>
            <ac:inkMk id="54" creationId="{EED8CF7F-6246-4BAE-64A3-010AB477E641}"/>
          </ac:inkMkLst>
        </pc:inkChg>
      </pc:sldChg>
      <pc:sldChg chg="addSp delSp modSp mod">
        <pc:chgData name="mehmet sait özdemir" userId="dce2c172-62e6-4d50-b888-93ec6715f647" providerId="ADAL" clId="{7E0103F5-54F8-4A3C-B79A-DF39E84F6AE6}" dt="2023-08-26T23:10:59.416" v="211" actId="9405"/>
        <pc:sldMkLst>
          <pc:docMk/>
          <pc:sldMk cId="1164177365" sldId="419"/>
        </pc:sldMkLst>
        <pc:spChg chg="del">
          <ac:chgData name="mehmet sait özdemir" userId="dce2c172-62e6-4d50-b888-93ec6715f647" providerId="ADAL" clId="{7E0103F5-54F8-4A3C-B79A-DF39E84F6AE6}" dt="2023-08-24T23:01:13.503" v="78" actId="478"/>
          <ac:spMkLst>
            <pc:docMk/>
            <pc:sldMk cId="1164177365" sldId="419"/>
            <ac:spMk id="2" creationId="{BF758552-7DFD-773D-9809-5D285093CEDC}"/>
          </ac:spMkLst>
        </pc:spChg>
        <pc:spChg chg="del">
          <ac:chgData name="mehmet sait özdemir" userId="dce2c172-62e6-4d50-b888-93ec6715f647" providerId="ADAL" clId="{7E0103F5-54F8-4A3C-B79A-DF39E84F6AE6}" dt="2023-08-24T23:01:14.449" v="79" actId="478"/>
          <ac:spMkLst>
            <pc:docMk/>
            <pc:sldMk cId="1164177365" sldId="419"/>
            <ac:spMk id="3" creationId="{A6855A07-4FC8-DC58-3E25-CE044F201A1D}"/>
          </ac:spMkLst>
        </pc:spChg>
        <pc:spChg chg="add mod">
          <ac:chgData name="mehmet sait özdemir" userId="dce2c172-62e6-4d50-b888-93ec6715f647" providerId="ADAL" clId="{7E0103F5-54F8-4A3C-B79A-DF39E84F6AE6}" dt="2023-08-24T23:01:16.078" v="80"/>
          <ac:spMkLst>
            <pc:docMk/>
            <pc:sldMk cId="1164177365" sldId="419"/>
            <ac:spMk id="5" creationId="{4838136B-94D0-1D2F-2828-BF161FAEBA8E}"/>
          </ac:spMkLst>
        </pc:spChg>
        <pc:spChg chg="add mod">
          <ac:chgData name="mehmet sait özdemir" userId="dce2c172-62e6-4d50-b888-93ec6715f647" providerId="ADAL" clId="{7E0103F5-54F8-4A3C-B79A-DF39E84F6AE6}" dt="2023-08-24T23:01:16.078" v="80"/>
          <ac:spMkLst>
            <pc:docMk/>
            <pc:sldMk cId="1164177365" sldId="419"/>
            <ac:spMk id="9" creationId="{3BADB059-14CB-F77A-9B6C-8BF4216ED348}"/>
          </ac:spMkLst>
        </pc:spChg>
        <pc:graphicFrameChg chg="modGraphic">
          <ac:chgData name="mehmet sait özdemir" userId="dce2c172-62e6-4d50-b888-93ec6715f647" providerId="ADAL" clId="{7E0103F5-54F8-4A3C-B79A-DF39E84F6AE6}" dt="2023-08-24T23:00:45" v="44" actId="20577"/>
          <ac:graphicFrameMkLst>
            <pc:docMk/>
            <pc:sldMk cId="1164177365" sldId="419"/>
            <ac:graphicFrameMk id="4" creationId="{ABAF2A26-1F76-75E2-46EF-005D2F2E13B6}"/>
          </ac:graphicFrameMkLst>
        </pc:graphicFrameChg>
        <pc:graphicFrameChg chg="modGraphic">
          <ac:chgData name="mehmet sait özdemir" userId="dce2c172-62e6-4d50-b888-93ec6715f647" providerId="ADAL" clId="{7E0103F5-54F8-4A3C-B79A-DF39E84F6AE6}" dt="2023-08-24T23:28:04.848" v="187" actId="20577"/>
          <ac:graphicFrameMkLst>
            <pc:docMk/>
            <pc:sldMk cId="1164177365" sldId="419"/>
            <ac:graphicFrameMk id="8" creationId="{89F632ED-3259-64B7-C7F0-427C920ADD28}"/>
          </ac:graphicFrameMkLst>
        </pc:graphicFrameChg>
        <pc:inkChg chg="add">
          <ac:chgData name="mehmet sait özdemir" userId="dce2c172-62e6-4d50-b888-93ec6715f647" providerId="ADAL" clId="{7E0103F5-54F8-4A3C-B79A-DF39E84F6AE6}" dt="2023-08-26T23:10:52.908" v="208" actId="9405"/>
          <ac:inkMkLst>
            <pc:docMk/>
            <pc:sldMk cId="1164177365" sldId="419"/>
            <ac:inkMk id="2" creationId="{DC55D48B-9578-EE9F-8A6C-6C9257573E88}"/>
          </ac:inkMkLst>
        </pc:inkChg>
        <pc:inkChg chg="add">
          <ac:chgData name="mehmet sait özdemir" userId="dce2c172-62e6-4d50-b888-93ec6715f647" providerId="ADAL" clId="{7E0103F5-54F8-4A3C-B79A-DF39E84F6AE6}" dt="2023-08-26T23:10:55.252" v="209" actId="9405"/>
          <ac:inkMkLst>
            <pc:docMk/>
            <pc:sldMk cId="1164177365" sldId="419"/>
            <ac:inkMk id="3" creationId="{00FED612-D300-DF03-2B8E-5AA0D25C0438}"/>
          </ac:inkMkLst>
        </pc:inkChg>
        <pc:inkChg chg="add">
          <ac:chgData name="mehmet sait özdemir" userId="dce2c172-62e6-4d50-b888-93ec6715f647" providerId="ADAL" clId="{7E0103F5-54F8-4A3C-B79A-DF39E84F6AE6}" dt="2023-08-26T23:10:56.631" v="210" actId="9405"/>
          <ac:inkMkLst>
            <pc:docMk/>
            <pc:sldMk cId="1164177365" sldId="419"/>
            <ac:inkMk id="10" creationId="{F0C8ACF0-4499-1AE9-8DFD-1C8F2BF1BF9D}"/>
          </ac:inkMkLst>
        </pc:inkChg>
        <pc:inkChg chg="add">
          <ac:chgData name="mehmet sait özdemir" userId="dce2c172-62e6-4d50-b888-93ec6715f647" providerId="ADAL" clId="{7E0103F5-54F8-4A3C-B79A-DF39E84F6AE6}" dt="2023-08-26T23:10:59.416" v="211" actId="9405"/>
          <ac:inkMkLst>
            <pc:docMk/>
            <pc:sldMk cId="1164177365" sldId="419"/>
            <ac:inkMk id="11" creationId="{A909059D-5006-3F09-691C-70535928D69E}"/>
          </ac:inkMkLst>
        </pc:inkChg>
      </pc:sldChg>
      <pc:sldChg chg="addSp delSp modSp add mod">
        <pc:chgData name="mehmet sait özdemir" userId="dce2c172-62e6-4d50-b888-93ec6715f647" providerId="ADAL" clId="{7E0103F5-54F8-4A3C-B79A-DF39E84F6AE6}" dt="2023-08-26T23:12:28.980" v="305" actId="9405"/>
        <pc:sldMkLst>
          <pc:docMk/>
          <pc:sldMk cId="339033915" sldId="420"/>
        </pc:sldMkLst>
        <pc:grpChg chg="mod">
          <ac:chgData name="mehmet sait özdemir" userId="dce2c172-62e6-4d50-b888-93ec6715f647" providerId="ADAL" clId="{7E0103F5-54F8-4A3C-B79A-DF39E84F6AE6}" dt="2023-08-26T23:11:56.928" v="262"/>
          <ac:grpSpMkLst>
            <pc:docMk/>
            <pc:sldMk cId="339033915" sldId="420"/>
            <ac:grpSpMk id="8" creationId="{D5E3F77D-0F0F-49E0-8C80-1BD2B1395201}"/>
          </ac:grpSpMkLst>
        </pc:grpChg>
        <pc:grpChg chg="mod">
          <ac:chgData name="mehmet sait özdemir" userId="dce2c172-62e6-4d50-b888-93ec6715f647" providerId="ADAL" clId="{7E0103F5-54F8-4A3C-B79A-DF39E84F6AE6}" dt="2023-08-26T23:12:01.293" v="267"/>
          <ac:grpSpMkLst>
            <pc:docMk/>
            <pc:sldMk cId="339033915" sldId="420"/>
            <ac:grpSpMk id="13" creationId="{E99A6FBD-A70B-A8FB-756F-5BA68681C5EF}"/>
          </ac:grpSpMkLst>
        </pc:grpChg>
        <pc:grpChg chg="mod">
          <ac:chgData name="mehmet sait özdemir" userId="dce2c172-62e6-4d50-b888-93ec6715f647" providerId="ADAL" clId="{7E0103F5-54F8-4A3C-B79A-DF39E84F6AE6}" dt="2023-08-26T23:12:04.571" v="273"/>
          <ac:grpSpMkLst>
            <pc:docMk/>
            <pc:sldMk cId="339033915" sldId="420"/>
            <ac:grpSpMk id="19" creationId="{49A9C443-ED19-DE0C-D28E-92036E32F429}"/>
          </ac:grpSpMkLst>
        </pc:grpChg>
        <pc:grpChg chg="mod">
          <ac:chgData name="mehmet sait özdemir" userId="dce2c172-62e6-4d50-b888-93ec6715f647" providerId="ADAL" clId="{7E0103F5-54F8-4A3C-B79A-DF39E84F6AE6}" dt="2023-08-26T23:12:09.718" v="285"/>
          <ac:grpSpMkLst>
            <pc:docMk/>
            <pc:sldMk cId="339033915" sldId="420"/>
            <ac:grpSpMk id="31" creationId="{485C52F3-010E-6D97-A21E-74FFFD0FF626}"/>
          </ac:grpSpMkLst>
        </pc:grpChg>
        <pc:grpChg chg="mod">
          <ac:chgData name="mehmet sait özdemir" userId="dce2c172-62e6-4d50-b888-93ec6715f647" providerId="ADAL" clId="{7E0103F5-54F8-4A3C-B79A-DF39E84F6AE6}" dt="2023-08-26T23:12:09.718" v="285"/>
          <ac:grpSpMkLst>
            <pc:docMk/>
            <pc:sldMk cId="339033915" sldId="420"/>
            <ac:grpSpMk id="32" creationId="{8AB37601-54F7-2E5D-7D0A-416FD95BE1F7}"/>
          </ac:grpSpMkLst>
        </pc:grpChg>
        <pc:grpChg chg="mod">
          <ac:chgData name="mehmet sait özdemir" userId="dce2c172-62e6-4d50-b888-93ec6715f647" providerId="ADAL" clId="{7E0103F5-54F8-4A3C-B79A-DF39E84F6AE6}" dt="2023-08-26T23:12:09.718" v="285"/>
          <ac:grpSpMkLst>
            <pc:docMk/>
            <pc:sldMk cId="339033915" sldId="420"/>
            <ac:grpSpMk id="33" creationId="{C1DF440E-A105-71BE-F2A2-689DF9CBCF6D}"/>
          </ac:grpSpMkLst>
        </pc:grpChg>
        <pc:grpChg chg="del mod">
          <ac:chgData name="mehmet sait özdemir" userId="dce2c172-62e6-4d50-b888-93ec6715f647" providerId="ADAL" clId="{7E0103F5-54F8-4A3C-B79A-DF39E84F6AE6}" dt="2023-08-26T23:12:19.934" v="297"/>
          <ac:grpSpMkLst>
            <pc:docMk/>
            <pc:sldMk cId="339033915" sldId="420"/>
            <ac:grpSpMk id="36" creationId="{385AC717-43AC-E94B-7E04-A12DC0F7452F}"/>
          </ac:grpSpMkLst>
        </pc:grpChg>
        <pc:grpChg chg="mod">
          <ac:chgData name="mehmet sait özdemir" userId="dce2c172-62e6-4d50-b888-93ec6715f647" providerId="ADAL" clId="{7E0103F5-54F8-4A3C-B79A-DF39E84F6AE6}" dt="2023-08-26T23:12:19.934" v="297"/>
          <ac:grpSpMkLst>
            <pc:docMk/>
            <pc:sldMk cId="339033915" sldId="420"/>
            <ac:grpSpMk id="45" creationId="{EAA596D9-C390-D58E-B9DD-E7433011526A}"/>
          </ac:grpSpMkLst>
        </pc:grpChg>
        <pc:grpChg chg="mod">
          <ac:chgData name="mehmet sait özdemir" userId="dce2c172-62e6-4d50-b888-93ec6715f647" providerId="ADAL" clId="{7E0103F5-54F8-4A3C-B79A-DF39E84F6AE6}" dt="2023-08-26T23:12:19.934" v="297"/>
          <ac:grpSpMkLst>
            <pc:docMk/>
            <pc:sldMk cId="339033915" sldId="420"/>
            <ac:grpSpMk id="46" creationId="{06255225-49AE-D05E-27EB-DBFFA5298829}"/>
          </ac:grpSpMkLst>
        </pc:grpChg>
        <pc:grpChg chg="mod">
          <ac:chgData name="mehmet sait özdemir" userId="dce2c172-62e6-4d50-b888-93ec6715f647" providerId="ADAL" clId="{7E0103F5-54F8-4A3C-B79A-DF39E84F6AE6}" dt="2023-08-26T23:12:28.512" v="304"/>
          <ac:grpSpMkLst>
            <pc:docMk/>
            <pc:sldMk cId="339033915" sldId="420"/>
            <ac:grpSpMk id="53" creationId="{FE6D9631-96DB-D766-55EB-9C7A2828E9F1}"/>
          </ac:grpSpMkLst>
        </pc:grpChg>
        <pc:picChg chg="add mod">
          <ac:chgData name="mehmet sait özdemir" userId="dce2c172-62e6-4d50-b888-93ec6715f647" providerId="ADAL" clId="{7E0103F5-54F8-4A3C-B79A-DF39E84F6AE6}" dt="2023-08-24T23:02:42.409" v="96" actId="14100"/>
          <ac:picMkLst>
            <pc:docMk/>
            <pc:sldMk cId="339033915" sldId="420"/>
            <ac:picMk id="3" creationId="{2F84860E-2F99-B20C-54DC-974675843AC8}"/>
          </ac:picMkLst>
        </pc:picChg>
        <pc:inkChg chg="add mod">
          <ac:chgData name="mehmet sait özdemir" userId="dce2c172-62e6-4d50-b888-93ec6715f647" providerId="ADAL" clId="{7E0103F5-54F8-4A3C-B79A-DF39E84F6AE6}" dt="2023-08-26T23:11:56.928" v="262"/>
          <ac:inkMkLst>
            <pc:docMk/>
            <pc:sldMk cId="339033915" sldId="420"/>
            <ac:inkMk id="2" creationId="{F9797602-6FDC-0A64-21CD-4C5060F602D2}"/>
          </ac:inkMkLst>
        </pc:inkChg>
        <pc:inkChg chg="add mod">
          <ac:chgData name="mehmet sait özdemir" userId="dce2c172-62e6-4d50-b888-93ec6715f647" providerId="ADAL" clId="{7E0103F5-54F8-4A3C-B79A-DF39E84F6AE6}" dt="2023-08-26T23:11:56.928" v="262"/>
          <ac:inkMkLst>
            <pc:docMk/>
            <pc:sldMk cId="339033915" sldId="420"/>
            <ac:inkMk id="6" creationId="{9E0824E4-E615-85B9-A441-C450FC1775B7}"/>
          </ac:inkMkLst>
        </pc:inkChg>
        <pc:inkChg chg="add mod">
          <ac:chgData name="mehmet sait özdemir" userId="dce2c172-62e6-4d50-b888-93ec6715f647" providerId="ADAL" clId="{7E0103F5-54F8-4A3C-B79A-DF39E84F6AE6}" dt="2023-08-26T23:11:56.928" v="262"/>
          <ac:inkMkLst>
            <pc:docMk/>
            <pc:sldMk cId="339033915" sldId="420"/>
            <ac:inkMk id="7" creationId="{E454D9E1-977A-AA3A-B089-E24424662142}"/>
          </ac:inkMkLst>
        </pc:inkChg>
        <pc:inkChg chg="add mod">
          <ac:chgData name="mehmet sait özdemir" userId="dce2c172-62e6-4d50-b888-93ec6715f647" providerId="ADAL" clId="{7E0103F5-54F8-4A3C-B79A-DF39E84F6AE6}" dt="2023-08-26T23:12:01.293" v="267"/>
          <ac:inkMkLst>
            <pc:docMk/>
            <pc:sldMk cId="339033915" sldId="420"/>
            <ac:inkMk id="9" creationId="{F26901B1-33B2-B81F-A799-BB1D69FD4D11}"/>
          </ac:inkMkLst>
        </pc:inkChg>
        <pc:inkChg chg="add mod">
          <ac:chgData name="mehmet sait özdemir" userId="dce2c172-62e6-4d50-b888-93ec6715f647" providerId="ADAL" clId="{7E0103F5-54F8-4A3C-B79A-DF39E84F6AE6}" dt="2023-08-26T23:12:01.293" v="267"/>
          <ac:inkMkLst>
            <pc:docMk/>
            <pc:sldMk cId="339033915" sldId="420"/>
            <ac:inkMk id="10" creationId="{F9C297AD-0528-2EF9-57C0-EE3EF3396271}"/>
          </ac:inkMkLst>
        </pc:inkChg>
        <pc:inkChg chg="add">
          <ac:chgData name="mehmet sait özdemir" userId="dce2c172-62e6-4d50-b888-93ec6715f647" providerId="ADAL" clId="{7E0103F5-54F8-4A3C-B79A-DF39E84F6AE6}" dt="2023-08-26T23:11:59.443" v="265" actId="9405"/>
          <ac:inkMkLst>
            <pc:docMk/>
            <pc:sldMk cId="339033915" sldId="420"/>
            <ac:inkMk id="11" creationId="{1F5E2644-9E61-9AB6-2524-CE0CD8A00CBE}"/>
          </ac:inkMkLst>
        </pc:inkChg>
        <pc:inkChg chg="add">
          <ac:chgData name="mehmet sait özdemir" userId="dce2c172-62e6-4d50-b888-93ec6715f647" providerId="ADAL" clId="{7E0103F5-54F8-4A3C-B79A-DF39E84F6AE6}" dt="2023-08-26T23:12:00.361" v="266" actId="9405"/>
          <ac:inkMkLst>
            <pc:docMk/>
            <pc:sldMk cId="339033915" sldId="420"/>
            <ac:inkMk id="12" creationId="{25EA8F43-7E6F-2AA9-850F-51F9CDD17EAD}"/>
          </ac:inkMkLst>
        </pc:inkChg>
        <pc:inkChg chg="add mod">
          <ac:chgData name="mehmet sait özdemir" userId="dce2c172-62e6-4d50-b888-93ec6715f647" providerId="ADAL" clId="{7E0103F5-54F8-4A3C-B79A-DF39E84F6AE6}" dt="2023-08-26T23:12:04.571" v="273"/>
          <ac:inkMkLst>
            <pc:docMk/>
            <pc:sldMk cId="339033915" sldId="420"/>
            <ac:inkMk id="14" creationId="{20A5D943-33C9-ED83-3380-B840B79DEF04}"/>
          </ac:inkMkLst>
        </pc:inkChg>
        <pc:inkChg chg="add mod">
          <ac:chgData name="mehmet sait özdemir" userId="dce2c172-62e6-4d50-b888-93ec6715f647" providerId="ADAL" clId="{7E0103F5-54F8-4A3C-B79A-DF39E84F6AE6}" dt="2023-08-26T23:12:04.571" v="273"/>
          <ac:inkMkLst>
            <pc:docMk/>
            <pc:sldMk cId="339033915" sldId="420"/>
            <ac:inkMk id="15" creationId="{A840F706-1DA2-74D4-8809-1D6C3A1E9BFB}"/>
          </ac:inkMkLst>
        </pc:inkChg>
        <pc:inkChg chg="add mod">
          <ac:chgData name="mehmet sait özdemir" userId="dce2c172-62e6-4d50-b888-93ec6715f647" providerId="ADAL" clId="{7E0103F5-54F8-4A3C-B79A-DF39E84F6AE6}" dt="2023-08-26T23:12:04.571" v="273"/>
          <ac:inkMkLst>
            <pc:docMk/>
            <pc:sldMk cId="339033915" sldId="420"/>
            <ac:inkMk id="16" creationId="{F36128AE-873E-2C45-3931-34E466E2FD95}"/>
          </ac:inkMkLst>
        </pc:inkChg>
        <pc:inkChg chg="add mod">
          <ac:chgData name="mehmet sait özdemir" userId="dce2c172-62e6-4d50-b888-93ec6715f647" providerId="ADAL" clId="{7E0103F5-54F8-4A3C-B79A-DF39E84F6AE6}" dt="2023-08-26T23:12:04.571" v="273"/>
          <ac:inkMkLst>
            <pc:docMk/>
            <pc:sldMk cId="339033915" sldId="420"/>
            <ac:inkMk id="17" creationId="{8C3894A9-1DF4-ADE3-2599-0286774F8D62}"/>
          </ac:inkMkLst>
        </pc:inkChg>
        <pc:inkChg chg="add mod">
          <ac:chgData name="mehmet sait özdemir" userId="dce2c172-62e6-4d50-b888-93ec6715f647" providerId="ADAL" clId="{7E0103F5-54F8-4A3C-B79A-DF39E84F6AE6}" dt="2023-08-26T23:12:04.571" v="273"/>
          <ac:inkMkLst>
            <pc:docMk/>
            <pc:sldMk cId="339033915" sldId="420"/>
            <ac:inkMk id="18" creationId="{8B33792B-2E49-398F-7A2A-FCCE9B4FCA1E}"/>
          </ac:inkMkLst>
        </pc:inkChg>
        <pc:inkChg chg="add mod">
          <ac:chgData name="mehmet sait özdemir" userId="dce2c172-62e6-4d50-b888-93ec6715f647" providerId="ADAL" clId="{7E0103F5-54F8-4A3C-B79A-DF39E84F6AE6}" dt="2023-08-26T23:12:09.718" v="285"/>
          <ac:inkMkLst>
            <pc:docMk/>
            <pc:sldMk cId="339033915" sldId="420"/>
            <ac:inkMk id="20" creationId="{36CF37CD-CFD7-B8FC-0CC8-C7E7FE67EC02}"/>
          </ac:inkMkLst>
        </pc:inkChg>
        <pc:inkChg chg="add mod">
          <ac:chgData name="mehmet sait özdemir" userId="dce2c172-62e6-4d50-b888-93ec6715f647" providerId="ADAL" clId="{7E0103F5-54F8-4A3C-B79A-DF39E84F6AE6}" dt="2023-08-26T23:12:09.718" v="285"/>
          <ac:inkMkLst>
            <pc:docMk/>
            <pc:sldMk cId="339033915" sldId="420"/>
            <ac:inkMk id="21" creationId="{FED02565-68CD-EC1C-FAE4-43F359572E89}"/>
          </ac:inkMkLst>
        </pc:inkChg>
        <pc:inkChg chg="add mod">
          <ac:chgData name="mehmet sait özdemir" userId="dce2c172-62e6-4d50-b888-93ec6715f647" providerId="ADAL" clId="{7E0103F5-54F8-4A3C-B79A-DF39E84F6AE6}" dt="2023-08-26T23:12:09.718" v="285"/>
          <ac:inkMkLst>
            <pc:docMk/>
            <pc:sldMk cId="339033915" sldId="420"/>
            <ac:inkMk id="22" creationId="{DE06BE26-712E-7A98-196E-96A6B784D520}"/>
          </ac:inkMkLst>
        </pc:inkChg>
        <pc:inkChg chg="add mod">
          <ac:chgData name="mehmet sait özdemir" userId="dce2c172-62e6-4d50-b888-93ec6715f647" providerId="ADAL" clId="{7E0103F5-54F8-4A3C-B79A-DF39E84F6AE6}" dt="2023-08-26T23:12:09.718" v="285"/>
          <ac:inkMkLst>
            <pc:docMk/>
            <pc:sldMk cId="339033915" sldId="420"/>
            <ac:inkMk id="23" creationId="{36FC3979-29D6-AAF6-D340-7F37548873C3}"/>
          </ac:inkMkLst>
        </pc:inkChg>
        <pc:inkChg chg="add mod">
          <ac:chgData name="mehmet sait özdemir" userId="dce2c172-62e6-4d50-b888-93ec6715f647" providerId="ADAL" clId="{7E0103F5-54F8-4A3C-B79A-DF39E84F6AE6}" dt="2023-08-26T23:12:09.718" v="285"/>
          <ac:inkMkLst>
            <pc:docMk/>
            <pc:sldMk cId="339033915" sldId="420"/>
            <ac:inkMk id="24" creationId="{6A403A8B-C62F-8E55-A2DF-2FEC408EADD7}"/>
          </ac:inkMkLst>
        </pc:inkChg>
        <pc:inkChg chg="add mod">
          <ac:chgData name="mehmet sait özdemir" userId="dce2c172-62e6-4d50-b888-93ec6715f647" providerId="ADAL" clId="{7E0103F5-54F8-4A3C-B79A-DF39E84F6AE6}" dt="2023-08-26T23:12:09.718" v="285"/>
          <ac:inkMkLst>
            <pc:docMk/>
            <pc:sldMk cId="339033915" sldId="420"/>
            <ac:inkMk id="25" creationId="{C5F6DD48-FC0A-A087-594A-2B919A752FD3}"/>
          </ac:inkMkLst>
        </pc:inkChg>
        <pc:inkChg chg="add mod">
          <ac:chgData name="mehmet sait özdemir" userId="dce2c172-62e6-4d50-b888-93ec6715f647" providerId="ADAL" clId="{7E0103F5-54F8-4A3C-B79A-DF39E84F6AE6}" dt="2023-08-26T23:12:09.718" v="285"/>
          <ac:inkMkLst>
            <pc:docMk/>
            <pc:sldMk cId="339033915" sldId="420"/>
            <ac:inkMk id="26" creationId="{3BA02561-C536-F6A9-48FE-5684BD5FBACF}"/>
          </ac:inkMkLst>
        </pc:inkChg>
        <pc:inkChg chg="add mod">
          <ac:chgData name="mehmet sait özdemir" userId="dce2c172-62e6-4d50-b888-93ec6715f647" providerId="ADAL" clId="{7E0103F5-54F8-4A3C-B79A-DF39E84F6AE6}" dt="2023-08-26T23:12:09.718" v="285"/>
          <ac:inkMkLst>
            <pc:docMk/>
            <pc:sldMk cId="339033915" sldId="420"/>
            <ac:inkMk id="27" creationId="{B884E47E-9B6E-9BA8-EA99-D9108C185035}"/>
          </ac:inkMkLst>
        </pc:inkChg>
        <pc:inkChg chg="add mod">
          <ac:chgData name="mehmet sait özdemir" userId="dce2c172-62e6-4d50-b888-93ec6715f647" providerId="ADAL" clId="{7E0103F5-54F8-4A3C-B79A-DF39E84F6AE6}" dt="2023-08-26T23:12:09.718" v="285"/>
          <ac:inkMkLst>
            <pc:docMk/>
            <pc:sldMk cId="339033915" sldId="420"/>
            <ac:inkMk id="28" creationId="{60059397-25A4-EFE5-3EA8-8FBF3530F3AC}"/>
          </ac:inkMkLst>
        </pc:inkChg>
        <pc:inkChg chg="add mod">
          <ac:chgData name="mehmet sait özdemir" userId="dce2c172-62e6-4d50-b888-93ec6715f647" providerId="ADAL" clId="{7E0103F5-54F8-4A3C-B79A-DF39E84F6AE6}" dt="2023-08-26T23:12:09.718" v="285"/>
          <ac:inkMkLst>
            <pc:docMk/>
            <pc:sldMk cId="339033915" sldId="420"/>
            <ac:inkMk id="29" creationId="{272CA385-6370-B971-9CA7-C727F50AE58F}"/>
          </ac:inkMkLst>
        </pc:inkChg>
        <pc:inkChg chg="add mod">
          <ac:chgData name="mehmet sait özdemir" userId="dce2c172-62e6-4d50-b888-93ec6715f647" providerId="ADAL" clId="{7E0103F5-54F8-4A3C-B79A-DF39E84F6AE6}" dt="2023-08-26T23:12:09.718" v="285"/>
          <ac:inkMkLst>
            <pc:docMk/>
            <pc:sldMk cId="339033915" sldId="420"/>
            <ac:inkMk id="30" creationId="{F47C62FB-9F43-1D07-1FC5-F832070A3EF7}"/>
          </ac:inkMkLst>
        </pc:inkChg>
        <pc:inkChg chg="add mod">
          <ac:chgData name="mehmet sait özdemir" userId="dce2c172-62e6-4d50-b888-93ec6715f647" providerId="ADAL" clId="{7E0103F5-54F8-4A3C-B79A-DF39E84F6AE6}" dt="2023-08-26T23:12:19.934" v="297"/>
          <ac:inkMkLst>
            <pc:docMk/>
            <pc:sldMk cId="339033915" sldId="420"/>
            <ac:inkMk id="34" creationId="{74DACF5B-6C7C-318F-4A73-60864B62A4F4}"/>
          </ac:inkMkLst>
        </pc:inkChg>
        <pc:inkChg chg="add mod">
          <ac:chgData name="mehmet sait özdemir" userId="dce2c172-62e6-4d50-b888-93ec6715f647" providerId="ADAL" clId="{7E0103F5-54F8-4A3C-B79A-DF39E84F6AE6}" dt="2023-08-26T23:12:19.934" v="297"/>
          <ac:inkMkLst>
            <pc:docMk/>
            <pc:sldMk cId="339033915" sldId="420"/>
            <ac:inkMk id="35" creationId="{35911B0E-F974-F201-A9D0-AAC5BEC04ECE}"/>
          </ac:inkMkLst>
        </pc:inkChg>
        <pc:inkChg chg="add mod">
          <ac:chgData name="mehmet sait özdemir" userId="dce2c172-62e6-4d50-b888-93ec6715f647" providerId="ADAL" clId="{7E0103F5-54F8-4A3C-B79A-DF39E84F6AE6}" dt="2023-08-26T23:12:19.934" v="297"/>
          <ac:inkMkLst>
            <pc:docMk/>
            <pc:sldMk cId="339033915" sldId="420"/>
            <ac:inkMk id="37" creationId="{B3C0130B-2CC9-AA33-4007-385AD53B9EF2}"/>
          </ac:inkMkLst>
        </pc:inkChg>
        <pc:inkChg chg="add mod">
          <ac:chgData name="mehmet sait özdemir" userId="dce2c172-62e6-4d50-b888-93ec6715f647" providerId="ADAL" clId="{7E0103F5-54F8-4A3C-B79A-DF39E84F6AE6}" dt="2023-08-26T23:12:19.934" v="297"/>
          <ac:inkMkLst>
            <pc:docMk/>
            <pc:sldMk cId="339033915" sldId="420"/>
            <ac:inkMk id="38" creationId="{7E4DBF45-A859-A5D2-C337-FABBC505AD3D}"/>
          </ac:inkMkLst>
        </pc:inkChg>
        <pc:inkChg chg="add mod">
          <ac:chgData name="mehmet sait özdemir" userId="dce2c172-62e6-4d50-b888-93ec6715f647" providerId="ADAL" clId="{7E0103F5-54F8-4A3C-B79A-DF39E84F6AE6}" dt="2023-08-26T23:12:19.934" v="297"/>
          <ac:inkMkLst>
            <pc:docMk/>
            <pc:sldMk cId="339033915" sldId="420"/>
            <ac:inkMk id="39" creationId="{99FE1E35-EE36-8078-5FCD-81495CE20BDC}"/>
          </ac:inkMkLst>
        </pc:inkChg>
        <pc:inkChg chg="add mod">
          <ac:chgData name="mehmet sait özdemir" userId="dce2c172-62e6-4d50-b888-93ec6715f647" providerId="ADAL" clId="{7E0103F5-54F8-4A3C-B79A-DF39E84F6AE6}" dt="2023-08-26T23:12:19.934" v="297"/>
          <ac:inkMkLst>
            <pc:docMk/>
            <pc:sldMk cId="339033915" sldId="420"/>
            <ac:inkMk id="40" creationId="{B9C5B9FC-0A3F-F381-CEE0-CA470FF5BE5C}"/>
          </ac:inkMkLst>
        </pc:inkChg>
        <pc:inkChg chg="add mod">
          <ac:chgData name="mehmet sait özdemir" userId="dce2c172-62e6-4d50-b888-93ec6715f647" providerId="ADAL" clId="{7E0103F5-54F8-4A3C-B79A-DF39E84F6AE6}" dt="2023-08-26T23:12:19.934" v="297"/>
          <ac:inkMkLst>
            <pc:docMk/>
            <pc:sldMk cId="339033915" sldId="420"/>
            <ac:inkMk id="41" creationId="{A52D1A0D-FEEF-9D00-1923-625F548069A6}"/>
          </ac:inkMkLst>
        </pc:inkChg>
        <pc:inkChg chg="add mod">
          <ac:chgData name="mehmet sait özdemir" userId="dce2c172-62e6-4d50-b888-93ec6715f647" providerId="ADAL" clId="{7E0103F5-54F8-4A3C-B79A-DF39E84F6AE6}" dt="2023-08-26T23:12:19.934" v="297"/>
          <ac:inkMkLst>
            <pc:docMk/>
            <pc:sldMk cId="339033915" sldId="420"/>
            <ac:inkMk id="42" creationId="{2EFEB1D0-625B-38D2-F792-A1E181488639}"/>
          </ac:inkMkLst>
        </pc:inkChg>
        <pc:inkChg chg="add mod">
          <ac:chgData name="mehmet sait özdemir" userId="dce2c172-62e6-4d50-b888-93ec6715f647" providerId="ADAL" clId="{7E0103F5-54F8-4A3C-B79A-DF39E84F6AE6}" dt="2023-08-26T23:12:19.934" v="297"/>
          <ac:inkMkLst>
            <pc:docMk/>
            <pc:sldMk cId="339033915" sldId="420"/>
            <ac:inkMk id="43" creationId="{FB329F0C-89E8-7465-D04C-A7A1CCFE71FD}"/>
          </ac:inkMkLst>
        </pc:inkChg>
        <pc:inkChg chg="add mod">
          <ac:chgData name="mehmet sait özdemir" userId="dce2c172-62e6-4d50-b888-93ec6715f647" providerId="ADAL" clId="{7E0103F5-54F8-4A3C-B79A-DF39E84F6AE6}" dt="2023-08-26T23:12:19.934" v="297"/>
          <ac:inkMkLst>
            <pc:docMk/>
            <pc:sldMk cId="339033915" sldId="420"/>
            <ac:inkMk id="44" creationId="{72D0AD03-EA56-5579-CB6E-6AF6A02F1FA0}"/>
          </ac:inkMkLst>
        </pc:inkChg>
        <pc:inkChg chg="add">
          <ac:chgData name="mehmet sait özdemir" userId="dce2c172-62e6-4d50-b888-93ec6715f647" providerId="ADAL" clId="{7E0103F5-54F8-4A3C-B79A-DF39E84F6AE6}" dt="2023-08-26T23:12:21.553" v="298" actId="9405"/>
          <ac:inkMkLst>
            <pc:docMk/>
            <pc:sldMk cId="339033915" sldId="420"/>
            <ac:inkMk id="47" creationId="{FCD7D149-F2BB-D960-7A50-79F197EA80B0}"/>
          </ac:inkMkLst>
        </pc:inkChg>
        <pc:inkChg chg="add">
          <ac:chgData name="mehmet sait özdemir" userId="dce2c172-62e6-4d50-b888-93ec6715f647" providerId="ADAL" clId="{7E0103F5-54F8-4A3C-B79A-DF39E84F6AE6}" dt="2023-08-26T23:12:23.150" v="299" actId="9405"/>
          <ac:inkMkLst>
            <pc:docMk/>
            <pc:sldMk cId="339033915" sldId="420"/>
            <ac:inkMk id="48" creationId="{4AB823B2-927D-1C89-4890-82FE9BB1FB83}"/>
          </ac:inkMkLst>
        </pc:inkChg>
        <pc:inkChg chg="add mod">
          <ac:chgData name="mehmet sait özdemir" userId="dce2c172-62e6-4d50-b888-93ec6715f647" providerId="ADAL" clId="{7E0103F5-54F8-4A3C-B79A-DF39E84F6AE6}" dt="2023-08-26T23:12:28.512" v="304"/>
          <ac:inkMkLst>
            <pc:docMk/>
            <pc:sldMk cId="339033915" sldId="420"/>
            <ac:inkMk id="49" creationId="{E2FBE74E-3FDC-8315-6859-66D5714C45DA}"/>
          </ac:inkMkLst>
        </pc:inkChg>
        <pc:inkChg chg="add mod">
          <ac:chgData name="mehmet sait özdemir" userId="dce2c172-62e6-4d50-b888-93ec6715f647" providerId="ADAL" clId="{7E0103F5-54F8-4A3C-B79A-DF39E84F6AE6}" dt="2023-08-26T23:12:28.512" v="304"/>
          <ac:inkMkLst>
            <pc:docMk/>
            <pc:sldMk cId="339033915" sldId="420"/>
            <ac:inkMk id="50" creationId="{511A9D42-6D43-2542-2529-AEA79A6C3552}"/>
          </ac:inkMkLst>
        </pc:inkChg>
        <pc:inkChg chg="add mod">
          <ac:chgData name="mehmet sait özdemir" userId="dce2c172-62e6-4d50-b888-93ec6715f647" providerId="ADAL" clId="{7E0103F5-54F8-4A3C-B79A-DF39E84F6AE6}" dt="2023-08-26T23:12:28.512" v="304"/>
          <ac:inkMkLst>
            <pc:docMk/>
            <pc:sldMk cId="339033915" sldId="420"/>
            <ac:inkMk id="51" creationId="{6E822E5D-1C6A-FB2D-22F8-EAAA5B8319DE}"/>
          </ac:inkMkLst>
        </pc:inkChg>
        <pc:inkChg chg="add">
          <ac:chgData name="mehmet sait özdemir" userId="dce2c172-62e6-4d50-b888-93ec6715f647" providerId="ADAL" clId="{7E0103F5-54F8-4A3C-B79A-DF39E84F6AE6}" dt="2023-08-26T23:12:27.968" v="303" actId="9405"/>
          <ac:inkMkLst>
            <pc:docMk/>
            <pc:sldMk cId="339033915" sldId="420"/>
            <ac:inkMk id="52" creationId="{4014608A-BBB4-1266-0505-181165F5CDAB}"/>
          </ac:inkMkLst>
        </pc:inkChg>
        <pc:inkChg chg="add">
          <ac:chgData name="mehmet sait özdemir" userId="dce2c172-62e6-4d50-b888-93ec6715f647" providerId="ADAL" clId="{7E0103F5-54F8-4A3C-B79A-DF39E84F6AE6}" dt="2023-08-26T23:12:28.980" v="305" actId="9405"/>
          <ac:inkMkLst>
            <pc:docMk/>
            <pc:sldMk cId="339033915" sldId="420"/>
            <ac:inkMk id="54" creationId="{4757CF23-B28A-1ABE-D9E2-A43AD9C8BCF4}"/>
          </ac:inkMkLst>
        </pc:inkChg>
      </pc:sldChg>
      <pc:sldChg chg="del">
        <pc:chgData name="mehmet sait özdemir" userId="dce2c172-62e6-4d50-b888-93ec6715f647" providerId="ADAL" clId="{7E0103F5-54F8-4A3C-B79A-DF39E84F6AE6}" dt="2023-08-24T23:01:29.943" v="84" actId="47"/>
        <pc:sldMkLst>
          <pc:docMk/>
          <pc:sldMk cId="1016150868" sldId="420"/>
        </pc:sldMkLst>
      </pc:sldChg>
      <pc:sldChg chg="del">
        <pc:chgData name="mehmet sait özdemir" userId="dce2c172-62e6-4d50-b888-93ec6715f647" providerId="ADAL" clId="{7E0103F5-54F8-4A3C-B79A-DF39E84F6AE6}" dt="2023-08-24T23:01:29.943" v="84" actId="47"/>
        <pc:sldMkLst>
          <pc:docMk/>
          <pc:sldMk cId="1498587243" sldId="421"/>
        </pc:sldMkLst>
      </pc:sldChg>
      <pc:sldChg chg="addSp modSp add mod">
        <pc:chgData name="mehmet sait özdemir" userId="dce2c172-62e6-4d50-b888-93ec6715f647" providerId="ADAL" clId="{7E0103F5-54F8-4A3C-B79A-DF39E84F6AE6}" dt="2023-08-26T23:12:47.496" v="321" actId="9405"/>
        <pc:sldMkLst>
          <pc:docMk/>
          <pc:sldMk cId="4172731514" sldId="421"/>
        </pc:sldMkLst>
        <pc:grpChg chg="mod">
          <ac:chgData name="mehmet sait özdemir" userId="dce2c172-62e6-4d50-b888-93ec6715f647" providerId="ADAL" clId="{7E0103F5-54F8-4A3C-B79A-DF39E84F6AE6}" dt="2023-08-26T23:12:44.290" v="316"/>
          <ac:grpSpMkLst>
            <pc:docMk/>
            <pc:sldMk cId="4172731514" sldId="421"/>
            <ac:grpSpMk id="15" creationId="{D40900FA-5063-068A-D793-149A8DF9FB0E}"/>
          </ac:grpSpMkLst>
        </pc:grpChg>
        <pc:picChg chg="add mod">
          <ac:chgData name="mehmet sait özdemir" userId="dce2c172-62e6-4d50-b888-93ec6715f647" providerId="ADAL" clId="{7E0103F5-54F8-4A3C-B79A-DF39E84F6AE6}" dt="2023-08-24T23:03:32.622" v="99" actId="1076"/>
          <ac:picMkLst>
            <pc:docMk/>
            <pc:sldMk cId="4172731514" sldId="421"/>
            <ac:picMk id="3" creationId="{9EFAC1AF-EEF5-13B7-EA46-ABD6F59103B6}"/>
          </ac:picMkLst>
        </pc:picChg>
        <pc:inkChg chg="add mod">
          <ac:chgData name="mehmet sait özdemir" userId="dce2c172-62e6-4d50-b888-93ec6715f647" providerId="ADAL" clId="{7E0103F5-54F8-4A3C-B79A-DF39E84F6AE6}" dt="2023-08-26T23:12:44.290" v="316"/>
          <ac:inkMkLst>
            <pc:docMk/>
            <pc:sldMk cId="4172731514" sldId="421"/>
            <ac:inkMk id="2" creationId="{03B55B0A-911C-A5DB-E707-9C605DDAC0B2}"/>
          </ac:inkMkLst>
        </pc:inkChg>
        <pc:inkChg chg="add mod">
          <ac:chgData name="mehmet sait özdemir" userId="dce2c172-62e6-4d50-b888-93ec6715f647" providerId="ADAL" clId="{7E0103F5-54F8-4A3C-B79A-DF39E84F6AE6}" dt="2023-08-26T23:12:44.290" v="316"/>
          <ac:inkMkLst>
            <pc:docMk/>
            <pc:sldMk cId="4172731514" sldId="421"/>
            <ac:inkMk id="6" creationId="{234AAA38-3999-0326-795E-97F9ED4D6DB1}"/>
          </ac:inkMkLst>
        </pc:inkChg>
        <pc:inkChg chg="add mod">
          <ac:chgData name="mehmet sait özdemir" userId="dce2c172-62e6-4d50-b888-93ec6715f647" providerId="ADAL" clId="{7E0103F5-54F8-4A3C-B79A-DF39E84F6AE6}" dt="2023-08-26T23:12:44.290" v="316"/>
          <ac:inkMkLst>
            <pc:docMk/>
            <pc:sldMk cId="4172731514" sldId="421"/>
            <ac:inkMk id="7" creationId="{1DF08E66-00D2-CBE6-05CF-AA45FE9770B4}"/>
          </ac:inkMkLst>
        </pc:inkChg>
        <pc:inkChg chg="add mod">
          <ac:chgData name="mehmet sait özdemir" userId="dce2c172-62e6-4d50-b888-93ec6715f647" providerId="ADAL" clId="{7E0103F5-54F8-4A3C-B79A-DF39E84F6AE6}" dt="2023-08-26T23:12:44.290" v="316"/>
          <ac:inkMkLst>
            <pc:docMk/>
            <pc:sldMk cId="4172731514" sldId="421"/>
            <ac:inkMk id="8" creationId="{399E5046-7CB2-C003-5C34-B41851AC52B7}"/>
          </ac:inkMkLst>
        </pc:inkChg>
        <pc:inkChg chg="add mod">
          <ac:chgData name="mehmet sait özdemir" userId="dce2c172-62e6-4d50-b888-93ec6715f647" providerId="ADAL" clId="{7E0103F5-54F8-4A3C-B79A-DF39E84F6AE6}" dt="2023-08-26T23:12:44.290" v="316"/>
          <ac:inkMkLst>
            <pc:docMk/>
            <pc:sldMk cId="4172731514" sldId="421"/>
            <ac:inkMk id="9" creationId="{73FDDE26-1AAF-8E9E-8DEC-4760E6C82C17}"/>
          </ac:inkMkLst>
        </pc:inkChg>
        <pc:inkChg chg="add mod">
          <ac:chgData name="mehmet sait özdemir" userId="dce2c172-62e6-4d50-b888-93ec6715f647" providerId="ADAL" clId="{7E0103F5-54F8-4A3C-B79A-DF39E84F6AE6}" dt="2023-08-26T23:12:44.290" v="316"/>
          <ac:inkMkLst>
            <pc:docMk/>
            <pc:sldMk cId="4172731514" sldId="421"/>
            <ac:inkMk id="10" creationId="{9085195B-4919-924A-4EBB-E03EC0F23322}"/>
          </ac:inkMkLst>
        </pc:inkChg>
        <pc:inkChg chg="add mod">
          <ac:chgData name="mehmet sait özdemir" userId="dce2c172-62e6-4d50-b888-93ec6715f647" providerId="ADAL" clId="{7E0103F5-54F8-4A3C-B79A-DF39E84F6AE6}" dt="2023-08-26T23:12:44.290" v="316"/>
          <ac:inkMkLst>
            <pc:docMk/>
            <pc:sldMk cId="4172731514" sldId="421"/>
            <ac:inkMk id="11" creationId="{9E3B5CAD-F63D-03DA-3F24-8C819475FCCF}"/>
          </ac:inkMkLst>
        </pc:inkChg>
        <pc:inkChg chg="add mod">
          <ac:chgData name="mehmet sait özdemir" userId="dce2c172-62e6-4d50-b888-93ec6715f647" providerId="ADAL" clId="{7E0103F5-54F8-4A3C-B79A-DF39E84F6AE6}" dt="2023-08-26T23:12:44.290" v="316"/>
          <ac:inkMkLst>
            <pc:docMk/>
            <pc:sldMk cId="4172731514" sldId="421"/>
            <ac:inkMk id="12" creationId="{AD4AD858-F8D4-BC14-BD6E-6F0B7C732A5F}"/>
          </ac:inkMkLst>
        </pc:inkChg>
        <pc:inkChg chg="add">
          <ac:chgData name="mehmet sait özdemir" userId="dce2c172-62e6-4d50-b888-93ec6715f647" providerId="ADAL" clId="{7E0103F5-54F8-4A3C-B79A-DF39E84F6AE6}" dt="2023-08-26T23:12:42.436" v="314" actId="9405"/>
          <ac:inkMkLst>
            <pc:docMk/>
            <pc:sldMk cId="4172731514" sldId="421"/>
            <ac:inkMk id="13" creationId="{203BB278-ADE4-55B1-7016-E323FDBBADAA}"/>
          </ac:inkMkLst>
        </pc:inkChg>
        <pc:inkChg chg="add mod">
          <ac:chgData name="mehmet sait özdemir" userId="dce2c172-62e6-4d50-b888-93ec6715f647" providerId="ADAL" clId="{7E0103F5-54F8-4A3C-B79A-DF39E84F6AE6}" dt="2023-08-26T23:12:44.290" v="316"/>
          <ac:inkMkLst>
            <pc:docMk/>
            <pc:sldMk cId="4172731514" sldId="421"/>
            <ac:inkMk id="14" creationId="{CD04A7D1-E0EA-F130-35B5-9851E0DD0325}"/>
          </ac:inkMkLst>
        </pc:inkChg>
        <pc:inkChg chg="add">
          <ac:chgData name="mehmet sait özdemir" userId="dce2c172-62e6-4d50-b888-93ec6715f647" providerId="ADAL" clId="{7E0103F5-54F8-4A3C-B79A-DF39E84F6AE6}" dt="2023-08-26T23:12:44.941" v="317" actId="9405"/>
          <ac:inkMkLst>
            <pc:docMk/>
            <pc:sldMk cId="4172731514" sldId="421"/>
            <ac:inkMk id="16" creationId="{3A55ACD5-A742-D0B0-D0C1-F73152A355B8}"/>
          </ac:inkMkLst>
        </pc:inkChg>
        <pc:inkChg chg="add">
          <ac:chgData name="mehmet sait özdemir" userId="dce2c172-62e6-4d50-b888-93ec6715f647" providerId="ADAL" clId="{7E0103F5-54F8-4A3C-B79A-DF39E84F6AE6}" dt="2023-08-26T23:12:45.314" v="318" actId="9405"/>
          <ac:inkMkLst>
            <pc:docMk/>
            <pc:sldMk cId="4172731514" sldId="421"/>
            <ac:inkMk id="17" creationId="{22072FE9-A1C5-50AE-7961-1DB2994C61DA}"/>
          </ac:inkMkLst>
        </pc:inkChg>
        <pc:inkChg chg="add">
          <ac:chgData name="mehmet sait özdemir" userId="dce2c172-62e6-4d50-b888-93ec6715f647" providerId="ADAL" clId="{7E0103F5-54F8-4A3C-B79A-DF39E84F6AE6}" dt="2023-08-26T23:12:46" v="319" actId="9405"/>
          <ac:inkMkLst>
            <pc:docMk/>
            <pc:sldMk cId="4172731514" sldId="421"/>
            <ac:inkMk id="18" creationId="{E1C92AEF-9FAA-F510-1272-9DE68252CD45}"/>
          </ac:inkMkLst>
        </pc:inkChg>
        <pc:inkChg chg="add">
          <ac:chgData name="mehmet sait özdemir" userId="dce2c172-62e6-4d50-b888-93ec6715f647" providerId="ADAL" clId="{7E0103F5-54F8-4A3C-B79A-DF39E84F6AE6}" dt="2023-08-26T23:12:46.527" v="320" actId="9405"/>
          <ac:inkMkLst>
            <pc:docMk/>
            <pc:sldMk cId="4172731514" sldId="421"/>
            <ac:inkMk id="19" creationId="{4415AB2D-8ADD-E66A-2083-A8651ABCE7F4}"/>
          </ac:inkMkLst>
        </pc:inkChg>
        <pc:inkChg chg="add">
          <ac:chgData name="mehmet sait özdemir" userId="dce2c172-62e6-4d50-b888-93ec6715f647" providerId="ADAL" clId="{7E0103F5-54F8-4A3C-B79A-DF39E84F6AE6}" dt="2023-08-26T23:12:47.496" v="321" actId="9405"/>
          <ac:inkMkLst>
            <pc:docMk/>
            <pc:sldMk cId="4172731514" sldId="421"/>
            <ac:inkMk id="20" creationId="{32EC6ADC-2578-8E27-9533-10F1E1AED676}"/>
          </ac:inkMkLst>
        </pc:inkChg>
      </pc:sldChg>
      <pc:sldChg chg="addSp delSp modSp add mod replId">
        <pc:chgData name="mehmet sait özdemir" userId="dce2c172-62e6-4d50-b888-93ec6715f647" providerId="ADAL" clId="{7E0103F5-54F8-4A3C-B79A-DF39E84F6AE6}" dt="2023-08-26T23:13:21.515" v="344" actId="9405"/>
        <pc:sldMkLst>
          <pc:docMk/>
          <pc:sldMk cId="450876484" sldId="422"/>
        </pc:sldMkLst>
        <pc:grpChg chg="del mod">
          <ac:chgData name="mehmet sait özdemir" userId="dce2c172-62e6-4d50-b888-93ec6715f647" providerId="ADAL" clId="{7E0103F5-54F8-4A3C-B79A-DF39E84F6AE6}" dt="2023-08-26T23:13:16.887" v="339"/>
          <ac:grpSpMkLst>
            <pc:docMk/>
            <pc:sldMk cId="450876484" sldId="422"/>
            <ac:grpSpMk id="10" creationId="{6C07ABDF-A912-6816-4107-8FB67C968C4F}"/>
          </ac:grpSpMkLst>
        </pc:grpChg>
        <pc:grpChg chg="mod">
          <ac:chgData name="mehmet sait özdemir" userId="dce2c172-62e6-4d50-b888-93ec6715f647" providerId="ADAL" clId="{7E0103F5-54F8-4A3C-B79A-DF39E84F6AE6}" dt="2023-08-26T23:13:16.887" v="339"/>
          <ac:grpSpMkLst>
            <pc:docMk/>
            <pc:sldMk cId="450876484" sldId="422"/>
            <ac:grpSpMk id="22" creationId="{1D355A86-2561-6520-8B46-551885B9C784}"/>
          </ac:grpSpMkLst>
        </pc:grpChg>
        <pc:grpChg chg="mod">
          <ac:chgData name="mehmet sait özdemir" userId="dce2c172-62e6-4d50-b888-93ec6715f647" providerId="ADAL" clId="{7E0103F5-54F8-4A3C-B79A-DF39E84F6AE6}" dt="2023-08-26T23:13:20.327" v="343"/>
          <ac:grpSpMkLst>
            <pc:docMk/>
            <pc:sldMk cId="450876484" sldId="422"/>
            <ac:grpSpMk id="26" creationId="{6FBC495E-7E08-EF76-1D90-3C07A8A1469D}"/>
          </ac:grpSpMkLst>
        </pc:grpChg>
        <pc:picChg chg="add mod">
          <ac:chgData name="mehmet sait özdemir" userId="dce2c172-62e6-4d50-b888-93ec6715f647" providerId="ADAL" clId="{7E0103F5-54F8-4A3C-B79A-DF39E84F6AE6}" dt="2023-08-24T23:04:40.902" v="102" actId="1076"/>
          <ac:picMkLst>
            <pc:docMk/>
            <pc:sldMk cId="450876484" sldId="422"/>
            <ac:picMk id="3" creationId="{138F88D8-E7A8-B4D0-FD4B-43E422863309}"/>
          </ac:picMkLst>
        </pc:picChg>
        <pc:inkChg chg="add mod">
          <ac:chgData name="mehmet sait özdemir" userId="dce2c172-62e6-4d50-b888-93ec6715f647" providerId="ADAL" clId="{7E0103F5-54F8-4A3C-B79A-DF39E84F6AE6}" dt="2023-08-26T23:13:16.887" v="339"/>
          <ac:inkMkLst>
            <pc:docMk/>
            <pc:sldMk cId="450876484" sldId="422"/>
            <ac:inkMk id="2" creationId="{4C26C415-80F4-5006-FED7-1CE7CC7BA350}"/>
          </ac:inkMkLst>
        </pc:inkChg>
        <pc:inkChg chg="add mod">
          <ac:chgData name="mehmet sait özdemir" userId="dce2c172-62e6-4d50-b888-93ec6715f647" providerId="ADAL" clId="{7E0103F5-54F8-4A3C-B79A-DF39E84F6AE6}" dt="2023-08-26T23:13:16.887" v="339"/>
          <ac:inkMkLst>
            <pc:docMk/>
            <pc:sldMk cId="450876484" sldId="422"/>
            <ac:inkMk id="6" creationId="{64F594FE-8DCB-85A2-5F05-773D1D95B2B4}"/>
          </ac:inkMkLst>
        </pc:inkChg>
        <pc:inkChg chg="add mod">
          <ac:chgData name="mehmet sait özdemir" userId="dce2c172-62e6-4d50-b888-93ec6715f647" providerId="ADAL" clId="{7E0103F5-54F8-4A3C-B79A-DF39E84F6AE6}" dt="2023-08-26T23:13:16.887" v="339"/>
          <ac:inkMkLst>
            <pc:docMk/>
            <pc:sldMk cId="450876484" sldId="422"/>
            <ac:inkMk id="7" creationId="{C067DAA2-558E-D88C-FB4E-CD1F9A934560}"/>
          </ac:inkMkLst>
        </pc:inkChg>
        <pc:inkChg chg="add mod">
          <ac:chgData name="mehmet sait özdemir" userId="dce2c172-62e6-4d50-b888-93ec6715f647" providerId="ADAL" clId="{7E0103F5-54F8-4A3C-B79A-DF39E84F6AE6}" dt="2023-08-26T23:13:16.887" v="339"/>
          <ac:inkMkLst>
            <pc:docMk/>
            <pc:sldMk cId="450876484" sldId="422"/>
            <ac:inkMk id="8" creationId="{DF5C5168-52AE-B7B3-BC7A-B725AF96FECA}"/>
          </ac:inkMkLst>
        </pc:inkChg>
        <pc:inkChg chg="add mod">
          <ac:chgData name="mehmet sait özdemir" userId="dce2c172-62e6-4d50-b888-93ec6715f647" providerId="ADAL" clId="{7E0103F5-54F8-4A3C-B79A-DF39E84F6AE6}" dt="2023-08-26T23:13:16.887" v="339"/>
          <ac:inkMkLst>
            <pc:docMk/>
            <pc:sldMk cId="450876484" sldId="422"/>
            <ac:inkMk id="9" creationId="{732C0C01-CE30-500F-5F0F-8F4147BA371C}"/>
          </ac:inkMkLst>
        </pc:inkChg>
        <pc:inkChg chg="add mod">
          <ac:chgData name="mehmet sait özdemir" userId="dce2c172-62e6-4d50-b888-93ec6715f647" providerId="ADAL" clId="{7E0103F5-54F8-4A3C-B79A-DF39E84F6AE6}" dt="2023-08-26T23:13:16.887" v="339"/>
          <ac:inkMkLst>
            <pc:docMk/>
            <pc:sldMk cId="450876484" sldId="422"/>
            <ac:inkMk id="11" creationId="{77CFA7F8-148B-9F8C-6038-D0A5BD1A089E}"/>
          </ac:inkMkLst>
        </pc:inkChg>
        <pc:inkChg chg="add mod">
          <ac:chgData name="mehmet sait özdemir" userId="dce2c172-62e6-4d50-b888-93ec6715f647" providerId="ADAL" clId="{7E0103F5-54F8-4A3C-B79A-DF39E84F6AE6}" dt="2023-08-26T23:13:16.887" v="339"/>
          <ac:inkMkLst>
            <pc:docMk/>
            <pc:sldMk cId="450876484" sldId="422"/>
            <ac:inkMk id="12" creationId="{18ECEEB1-55A7-D707-5531-EE18F134880F}"/>
          </ac:inkMkLst>
        </pc:inkChg>
        <pc:inkChg chg="add mod">
          <ac:chgData name="mehmet sait özdemir" userId="dce2c172-62e6-4d50-b888-93ec6715f647" providerId="ADAL" clId="{7E0103F5-54F8-4A3C-B79A-DF39E84F6AE6}" dt="2023-08-26T23:13:16.887" v="339"/>
          <ac:inkMkLst>
            <pc:docMk/>
            <pc:sldMk cId="450876484" sldId="422"/>
            <ac:inkMk id="13" creationId="{C441886A-2AAD-81F9-4641-5DA311DDFEE1}"/>
          </ac:inkMkLst>
        </pc:inkChg>
        <pc:inkChg chg="add mod">
          <ac:chgData name="mehmet sait özdemir" userId="dce2c172-62e6-4d50-b888-93ec6715f647" providerId="ADAL" clId="{7E0103F5-54F8-4A3C-B79A-DF39E84F6AE6}" dt="2023-08-26T23:13:16.887" v="339"/>
          <ac:inkMkLst>
            <pc:docMk/>
            <pc:sldMk cId="450876484" sldId="422"/>
            <ac:inkMk id="14" creationId="{B760EBB7-A036-4C49-A414-58B47B48AAA9}"/>
          </ac:inkMkLst>
        </pc:inkChg>
        <pc:inkChg chg="add mod">
          <ac:chgData name="mehmet sait özdemir" userId="dce2c172-62e6-4d50-b888-93ec6715f647" providerId="ADAL" clId="{7E0103F5-54F8-4A3C-B79A-DF39E84F6AE6}" dt="2023-08-26T23:13:16.887" v="339"/>
          <ac:inkMkLst>
            <pc:docMk/>
            <pc:sldMk cId="450876484" sldId="422"/>
            <ac:inkMk id="15" creationId="{0DCD5AB0-216A-B456-40CF-C3E63FB92D0A}"/>
          </ac:inkMkLst>
        </pc:inkChg>
        <pc:inkChg chg="add mod">
          <ac:chgData name="mehmet sait özdemir" userId="dce2c172-62e6-4d50-b888-93ec6715f647" providerId="ADAL" clId="{7E0103F5-54F8-4A3C-B79A-DF39E84F6AE6}" dt="2023-08-26T23:13:16.887" v="339"/>
          <ac:inkMkLst>
            <pc:docMk/>
            <pc:sldMk cId="450876484" sldId="422"/>
            <ac:inkMk id="16" creationId="{F6470CCF-AA9A-8190-B1C6-404413752B61}"/>
          </ac:inkMkLst>
        </pc:inkChg>
        <pc:inkChg chg="add mod">
          <ac:chgData name="mehmet sait özdemir" userId="dce2c172-62e6-4d50-b888-93ec6715f647" providerId="ADAL" clId="{7E0103F5-54F8-4A3C-B79A-DF39E84F6AE6}" dt="2023-08-26T23:13:16.887" v="339"/>
          <ac:inkMkLst>
            <pc:docMk/>
            <pc:sldMk cId="450876484" sldId="422"/>
            <ac:inkMk id="17" creationId="{B19B8B29-F20C-660B-6495-2304F0144DF0}"/>
          </ac:inkMkLst>
        </pc:inkChg>
        <pc:inkChg chg="add mod">
          <ac:chgData name="mehmet sait özdemir" userId="dce2c172-62e6-4d50-b888-93ec6715f647" providerId="ADAL" clId="{7E0103F5-54F8-4A3C-B79A-DF39E84F6AE6}" dt="2023-08-26T23:13:16.887" v="339"/>
          <ac:inkMkLst>
            <pc:docMk/>
            <pc:sldMk cId="450876484" sldId="422"/>
            <ac:inkMk id="18" creationId="{981D4696-6654-2B13-E293-837A98B5A503}"/>
          </ac:inkMkLst>
        </pc:inkChg>
        <pc:inkChg chg="add mod">
          <ac:chgData name="mehmet sait özdemir" userId="dce2c172-62e6-4d50-b888-93ec6715f647" providerId="ADAL" clId="{7E0103F5-54F8-4A3C-B79A-DF39E84F6AE6}" dt="2023-08-26T23:13:16.887" v="339"/>
          <ac:inkMkLst>
            <pc:docMk/>
            <pc:sldMk cId="450876484" sldId="422"/>
            <ac:inkMk id="19" creationId="{60123FDC-D304-7530-3776-023ECFD87AB8}"/>
          </ac:inkMkLst>
        </pc:inkChg>
        <pc:inkChg chg="add mod">
          <ac:chgData name="mehmet sait özdemir" userId="dce2c172-62e6-4d50-b888-93ec6715f647" providerId="ADAL" clId="{7E0103F5-54F8-4A3C-B79A-DF39E84F6AE6}" dt="2023-08-26T23:13:16.887" v="339"/>
          <ac:inkMkLst>
            <pc:docMk/>
            <pc:sldMk cId="450876484" sldId="422"/>
            <ac:inkMk id="20" creationId="{2B22FB3A-0808-6AB9-0911-4AF228A6BB1F}"/>
          </ac:inkMkLst>
        </pc:inkChg>
        <pc:inkChg chg="add mod">
          <ac:chgData name="mehmet sait özdemir" userId="dce2c172-62e6-4d50-b888-93ec6715f647" providerId="ADAL" clId="{7E0103F5-54F8-4A3C-B79A-DF39E84F6AE6}" dt="2023-08-26T23:13:16.887" v="339"/>
          <ac:inkMkLst>
            <pc:docMk/>
            <pc:sldMk cId="450876484" sldId="422"/>
            <ac:inkMk id="21" creationId="{A9008E9A-9A19-E07B-7B7C-4D140CA216A9}"/>
          </ac:inkMkLst>
        </pc:inkChg>
        <pc:inkChg chg="add mod">
          <ac:chgData name="mehmet sait özdemir" userId="dce2c172-62e6-4d50-b888-93ec6715f647" providerId="ADAL" clId="{7E0103F5-54F8-4A3C-B79A-DF39E84F6AE6}" dt="2023-08-26T23:13:20.327" v="343"/>
          <ac:inkMkLst>
            <pc:docMk/>
            <pc:sldMk cId="450876484" sldId="422"/>
            <ac:inkMk id="23" creationId="{DAF355D1-19B8-D84D-012A-F41CBA9F9AFD}"/>
          </ac:inkMkLst>
        </pc:inkChg>
        <pc:inkChg chg="add mod">
          <ac:chgData name="mehmet sait özdemir" userId="dce2c172-62e6-4d50-b888-93ec6715f647" providerId="ADAL" clId="{7E0103F5-54F8-4A3C-B79A-DF39E84F6AE6}" dt="2023-08-26T23:13:20.327" v="343"/>
          <ac:inkMkLst>
            <pc:docMk/>
            <pc:sldMk cId="450876484" sldId="422"/>
            <ac:inkMk id="24" creationId="{C856D3A2-30A6-F7D9-FC02-233EB39607ED}"/>
          </ac:inkMkLst>
        </pc:inkChg>
        <pc:inkChg chg="add mod">
          <ac:chgData name="mehmet sait özdemir" userId="dce2c172-62e6-4d50-b888-93ec6715f647" providerId="ADAL" clId="{7E0103F5-54F8-4A3C-B79A-DF39E84F6AE6}" dt="2023-08-26T23:13:20.327" v="343"/>
          <ac:inkMkLst>
            <pc:docMk/>
            <pc:sldMk cId="450876484" sldId="422"/>
            <ac:inkMk id="25" creationId="{4F0477D1-6EC3-E9A8-BA50-E1D9871AEC0C}"/>
          </ac:inkMkLst>
        </pc:inkChg>
        <pc:inkChg chg="add">
          <ac:chgData name="mehmet sait özdemir" userId="dce2c172-62e6-4d50-b888-93ec6715f647" providerId="ADAL" clId="{7E0103F5-54F8-4A3C-B79A-DF39E84F6AE6}" dt="2023-08-26T23:13:21.515" v="344" actId="9405"/>
          <ac:inkMkLst>
            <pc:docMk/>
            <pc:sldMk cId="450876484" sldId="422"/>
            <ac:inkMk id="27" creationId="{67D50E08-BE77-3147-1CA9-DD3469AB3132}"/>
          </ac:inkMkLst>
        </pc:inkChg>
      </pc:sldChg>
      <pc:sldChg chg="del">
        <pc:chgData name="mehmet sait özdemir" userId="dce2c172-62e6-4d50-b888-93ec6715f647" providerId="ADAL" clId="{7E0103F5-54F8-4A3C-B79A-DF39E84F6AE6}" dt="2023-08-24T23:01:29.943" v="84" actId="47"/>
        <pc:sldMkLst>
          <pc:docMk/>
          <pc:sldMk cId="1659869718" sldId="422"/>
        </pc:sldMkLst>
      </pc:sldChg>
      <pc:sldChg chg="addSp modSp add mod">
        <pc:chgData name="mehmet sait özdemir" userId="dce2c172-62e6-4d50-b888-93ec6715f647" providerId="ADAL" clId="{7E0103F5-54F8-4A3C-B79A-DF39E84F6AE6}" dt="2023-08-26T23:14:17.005" v="399"/>
        <pc:sldMkLst>
          <pc:docMk/>
          <pc:sldMk cId="1403026656" sldId="423"/>
        </pc:sldMkLst>
        <pc:grpChg chg="mod">
          <ac:chgData name="mehmet sait özdemir" userId="dce2c172-62e6-4d50-b888-93ec6715f647" providerId="ADAL" clId="{7E0103F5-54F8-4A3C-B79A-DF39E84F6AE6}" dt="2023-08-26T23:13:41.192" v="348"/>
          <ac:grpSpMkLst>
            <pc:docMk/>
            <pc:sldMk cId="1403026656" sldId="423"/>
            <ac:grpSpMk id="8" creationId="{3D183830-3AEF-BC20-1D76-9BDB7047D5A1}"/>
          </ac:grpSpMkLst>
        </pc:grpChg>
        <pc:grpChg chg="mod">
          <ac:chgData name="mehmet sait özdemir" userId="dce2c172-62e6-4d50-b888-93ec6715f647" providerId="ADAL" clId="{7E0103F5-54F8-4A3C-B79A-DF39E84F6AE6}" dt="2023-08-26T23:13:45.366" v="353"/>
          <ac:grpSpMkLst>
            <pc:docMk/>
            <pc:sldMk cId="1403026656" sldId="423"/>
            <ac:grpSpMk id="13" creationId="{659B0847-D6D2-8F71-37C8-A8B988829931}"/>
          </ac:grpSpMkLst>
        </pc:grpChg>
        <pc:grpChg chg="mod">
          <ac:chgData name="mehmet sait özdemir" userId="dce2c172-62e6-4d50-b888-93ec6715f647" providerId="ADAL" clId="{7E0103F5-54F8-4A3C-B79A-DF39E84F6AE6}" dt="2023-08-26T23:13:57.565" v="371"/>
          <ac:grpSpMkLst>
            <pc:docMk/>
            <pc:sldMk cId="1403026656" sldId="423"/>
            <ac:grpSpMk id="31" creationId="{A475C3C6-2452-208A-FA17-D17F92FF4E03}"/>
          </ac:grpSpMkLst>
        </pc:grpChg>
        <pc:grpChg chg="mod">
          <ac:chgData name="mehmet sait özdemir" userId="dce2c172-62e6-4d50-b888-93ec6715f647" providerId="ADAL" clId="{7E0103F5-54F8-4A3C-B79A-DF39E84F6AE6}" dt="2023-08-26T23:14:09.758" v="388"/>
          <ac:grpSpMkLst>
            <pc:docMk/>
            <pc:sldMk cId="1403026656" sldId="423"/>
            <ac:grpSpMk id="48" creationId="{D908CD2D-F41D-29AB-4F04-3479FF869A97}"/>
          </ac:grpSpMkLst>
        </pc:grpChg>
        <pc:grpChg chg="mod">
          <ac:chgData name="mehmet sait özdemir" userId="dce2c172-62e6-4d50-b888-93ec6715f647" providerId="ADAL" clId="{7E0103F5-54F8-4A3C-B79A-DF39E84F6AE6}" dt="2023-08-26T23:14:09.758" v="388"/>
          <ac:grpSpMkLst>
            <pc:docMk/>
            <pc:sldMk cId="1403026656" sldId="423"/>
            <ac:grpSpMk id="49" creationId="{834F1D1B-1283-9CE3-1F8A-9CFC46711D7E}"/>
          </ac:grpSpMkLst>
        </pc:grpChg>
        <pc:grpChg chg="mod">
          <ac:chgData name="mehmet sait özdemir" userId="dce2c172-62e6-4d50-b888-93ec6715f647" providerId="ADAL" clId="{7E0103F5-54F8-4A3C-B79A-DF39E84F6AE6}" dt="2023-08-26T23:14:09.758" v="388"/>
          <ac:grpSpMkLst>
            <pc:docMk/>
            <pc:sldMk cId="1403026656" sldId="423"/>
            <ac:grpSpMk id="50" creationId="{C991283E-73AE-F9E3-1450-F2362DC8EA2B}"/>
          </ac:grpSpMkLst>
        </pc:grpChg>
        <pc:grpChg chg="mod">
          <ac:chgData name="mehmet sait özdemir" userId="dce2c172-62e6-4d50-b888-93ec6715f647" providerId="ADAL" clId="{7E0103F5-54F8-4A3C-B79A-DF39E84F6AE6}" dt="2023-08-26T23:14:17.005" v="399"/>
          <ac:grpSpMkLst>
            <pc:docMk/>
            <pc:sldMk cId="1403026656" sldId="423"/>
            <ac:grpSpMk id="61" creationId="{0403F9CA-ACD8-F09F-7E9E-58E4F021419A}"/>
          </ac:grpSpMkLst>
        </pc:grpChg>
        <pc:picChg chg="add mod">
          <ac:chgData name="mehmet sait özdemir" userId="dce2c172-62e6-4d50-b888-93ec6715f647" providerId="ADAL" clId="{7E0103F5-54F8-4A3C-B79A-DF39E84F6AE6}" dt="2023-08-24T23:05:58.527" v="106" actId="14100"/>
          <ac:picMkLst>
            <pc:docMk/>
            <pc:sldMk cId="1403026656" sldId="423"/>
            <ac:picMk id="3" creationId="{15B4ECEF-7852-9E88-7514-2263F411AD2B}"/>
          </ac:picMkLst>
        </pc:picChg>
        <pc:inkChg chg="add">
          <ac:chgData name="mehmet sait özdemir" userId="dce2c172-62e6-4d50-b888-93ec6715f647" providerId="ADAL" clId="{7E0103F5-54F8-4A3C-B79A-DF39E84F6AE6}" dt="2023-08-26T23:13:37.792" v="345" actId="9405"/>
          <ac:inkMkLst>
            <pc:docMk/>
            <pc:sldMk cId="1403026656" sldId="423"/>
            <ac:inkMk id="2" creationId="{FA1D76D3-1E6D-AECA-6EDE-AA4050BC9A0B}"/>
          </ac:inkMkLst>
        </pc:inkChg>
        <pc:inkChg chg="add mod">
          <ac:chgData name="mehmet sait özdemir" userId="dce2c172-62e6-4d50-b888-93ec6715f647" providerId="ADAL" clId="{7E0103F5-54F8-4A3C-B79A-DF39E84F6AE6}" dt="2023-08-26T23:13:41.192" v="348"/>
          <ac:inkMkLst>
            <pc:docMk/>
            <pc:sldMk cId="1403026656" sldId="423"/>
            <ac:inkMk id="6" creationId="{B19DE6FE-707A-8D3A-01AD-65A6058CDA4E}"/>
          </ac:inkMkLst>
        </pc:inkChg>
        <pc:inkChg chg="add mod">
          <ac:chgData name="mehmet sait özdemir" userId="dce2c172-62e6-4d50-b888-93ec6715f647" providerId="ADAL" clId="{7E0103F5-54F8-4A3C-B79A-DF39E84F6AE6}" dt="2023-08-26T23:13:41.192" v="348"/>
          <ac:inkMkLst>
            <pc:docMk/>
            <pc:sldMk cId="1403026656" sldId="423"/>
            <ac:inkMk id="7" creationId="{E0B9EB6C-3051-DE7E-0563-564DCB5CA55D}"/>
          </ac:inkMkLst>
        </pc:inkChg>
        <pc:inkChg chg="add">
          <ac:chgData name="mehmet sait özdemir" userId="dce2c172-62e6-4d50-b888-93ec6715f647" providerId="ADAL" clId="{7E0103F5-54F8-4A3C-B79A-DF39E84F6AE6}" dt="2023-08-26T23:13:42.416" v="349" actId="9405"/>
          <ac:inkMkLst>
            <pc:docMk/>
            <pc:sldMk cId="1403026656" sldId="423"/>
            <ac:inkMk id="9" creationId="{66C92A01-8E06-A104-0B09-8C001A192355}"/>
          </ac:inkMkLst>
        </pc:inkChg>
        <pc:inkChg chg="add">
          <ac:chgData name="mehmet sait özdemir" userId="dce2c172-62e6-4d50-b888-93ec6715f647" providerId="ADAL" clId="{7E0103F5-54F8-4A3C-B79A-DF39E84F6AE6}" dt="2023-08-26T23:13:43.038" v="350" actId="9405"/>
          <ac:inkMkLst>
            <pc:docMk/>
            <pc:sldMk cId="1403026656" sldId="423"/>
            <ac:inkMk id="10" creationId="{1BF85F17-E382-0307-A7A3-ECD6216D7C4A}"/>
          </ac:inkMkLst>
        </pc:inkChg>
        <pc:inkChg chg="add mod">
          <ac:chgData name="mehmet sait özdemir" userId="dce2c172-62e6-4d50-b888-93ec6715f647" providerId="ADAL" clId="{7E0103F5-54F8-4A3C-B79A-DF39E84F6AE6}" dt="2023-08-26T23:13:45.366" v="353"/>
          <ac:inkMkLst>
            <pc:docMk/>
            <pc:sldMk cId="1403026656" sldId="423"/>
            <ac:inkMk id="11" creationId="{CE038DBA-E010-F7B9-F9FF-F803E4161601}"/>
          </ac:inkMkLst>
        </pc:inkChg>
        <pc:inkChg chg="add mod">
          <ac:chgData name="mehmet sait özdemir" userId="dce2c172-62e6-4d50-b888-93ec6715f647" providerId="ADAL" clId="{7E0103F5-54F8-4A3C-B79A-DF39E84F6AE6}" dt="2023-08-26T23:13:45.366" v="353"/>
          <ac:inkMkLst>
            <pc:docMk/>
            <pc:sldMk cId="1403026656" sldId="423"/>
            <ac:inkMk id="12" creationId="{7A23EC5D-BD83-1809-CB99-A04195F657BA}"/>
          </ac:inkMkLst>
        </pc:inkChg>
        <pc:inkChg chg="add">
          <ac:chgData name="mehmet sait özdemir" userId="dce2c172-62e6-4d50-b888-93ec6715f647" providerId="ADAL" clId="{7E0103F5-54F8-4A3C-B79A-DF39E84F6AE6}" dt="2023-08-26T23:13:45.784" v="354" actId="9405"/>
          <ac:inkMkLst>
            <pc:docMk/>
            <pc:sldMk cId="1403026656" sldId="423"/>
            <ac:inkMk id="14" creationId="{8F491AAD-297B-53FD-0E7E-A2F166DE7EC2}"/>
          </ac:inkMkLst>
        </pc:inkChg>
        <pc:inkChg chg="add mod">
          <ac:chgData name="mehmet sait özdemir" userId="dce2c172-62e6-4d50-b888-93ec6715f647" providerId="ADAL" clId="{7E0103F5-54F8-4A3C-B79A-DF39E84F6AE6}" dt="2023-08-26T23:13:57.565" v="371"/>
          <ac:inkMkLst>
            <pc:docMk/>
            <pc:sldMk cId="1403026656" sldId="423"/>
            <ac:inkMk id="15" creationId="{F5AE31D4-7491-811B-659A-EB06BF908B5B}"/>
          </ac:inkMkLst>
        </pc:inkChg>
        <pc:inkChg chg="add mod">
          <ac:chgData name="mehmet sait özdemir" userId="dce2c172-62e6-4d50-b888-93ec6715f647" providerId="ADAL" clId="{7E0103F5-54F8-4A3C-B79A-DF39E84F6AE6}" dt="2023-08-26T23:13:57.565" v="371"/>
          <ac:inkMkLst>
            <pc:docMk/>
            <pc:sldMk cId="1403026656" sldId="423"/>
            <ac:inkMk id="16" creationId="{0E1175FD-4A7B-99E5-B528-5B4C05EE9890}"/>
          </ac:inkMkLst>
        </pc:inkChg>
        <pc:inkChg chg="add mod">
          <ac:chgData name="mehmet sait özdemir" userId="dce2c172-62e6-4d50-b888-93ec6715f647" providerId="ADAL" clId="{7E0103F5-54F8-4A3C-B79A-DF39E84F6AE6}" dt="2023-08-26T23:13:57.565" v="371"/>
          <ac:inkMkLst>
            <pc:docMk/>
            <pc:sldMk cId="1403026656" sldId="423"/>
            <ac:inkMk id="17" creationId="{413833C4-0CA5-5235-7694-A359C9791FBC}"/>
          </ac:inkMkLst>
        </pc:inkChg>
        <pc:inkChg chg="add mod">
          <ac:chgData name="mehmet sait özdemir" userId="dce2c172-62e6-4d50-b888-93ec6715f647" providerId="ADAL" clId="{7E0103F5-54F8-4A3C-B79A-DF39E84F6AE6}" dt="2023-08-26T23:13:57.565" v="371"/>
          <ac:inkMkLst>
            <pc:docMk/>
            <pc:sldMk cId="1403026656" sldId="423"/>
            <ac:inkMk id="18" creationId="{24E19117-4372-DE4B-086B-239CC51CDE8C}"/>
          </ac:inkMkLst>
        </pc:inkChg>
        <pc:inkChg chg="add mod">
          <ac:chgData name="mehmet sait özdemir" userId="dce2c172-62e6-4d50-b888-93ec6715f647" providerId="ADAL" clId="{7E0103F5-54F8-4A3C-B79A-DF39E84F6AE6}" dt="2023-08-26T23:13:57.565" v="371"/>
          <ac:inkMkLst>
            <pc:docMk/>
            <pc:sldMk cId="1403026656" sldId="423"/>
            <ac:inkMk id="19" creationId="{F4DD5D50-E1A7-2396-F60E-53D13D45A2B0}"/>
          </ac:inkMkLst>
        </pc:inkChg>
        <pc:inkChg chg="add mod">
          <ac:chgData name="mehmet sait özdemir" userId="dce2c172-62e6-4d50-b888-93ec6715f647" providerId="ADAL" clId="{7E0103F5-54F8-4A3C-B79A-DF39E84F6AE6}" dt="2023-08-26T23:13:57.565" v="371"/>
          <ac:inkMkLst>
            <pc:docMk/>
            <pc:sldMk cId="1403026656" sldId="423"/>
            <ac:inkMk id="20" creationId="{D4DF2BE7-81CB-9E66-0A14-CD6E60612284}"/>
          </ac:inkMkLst>
        </pc:inkChg>
        <pc:inkChg chg="add mod">
          <ac:chgData name="mehmet sait özdemir" userId="dce2c172-62e6-4d50-b888-93ec6715f647" providerId="ADAL" clId="{7E0103F5-54F8-4A3C-B79A-DF39E84F6AE6}" dt="2023-08-26T23:13:57.565" v="371"/>
          <ac:inkMkLst>
            <pc:docMk/>
            <pc:sldMk cId="1403026656" sldId="423"/>
            <ac:inkMk id="21" creationId="{9F7841BF-90F7-C031-B077-912AA56E6205}"/>
          </ac:inkMkLst>
        </pc:inkChg>
        <pc:inkChg chg="add mod">
          <ac:chgData name="mehmet sait özdemir" userId="dce2c172-62e6-4d50-b888-93ec6715f647" providerId="ADAL" clId="{7E0103F5-54F8-4A3C-B79A-DF39E84F6AE6}" dt="2023-08-26T23:13:57.565" v="371"/>
          <ac:inkMkLst>
            <pc:docMk/>
            <pc:sldMk cId="1403026656" sldId="423"/>
            <ac:inkMk id="22" creationId="{2837BF0B-AFE9-3560-6181-4813F159B674}"/>
          </ac:inkMkLst>
        </pc:inkChg>
        <pc:inkChg chg="add mod">
          <ac:chgData name="mehmet sait özdemir" userId="dce2c172-62e6-4d50-b888-93ec6715f647" providerId="ADAL" clId="{7E0103F5-54F8-4A3C-B79A-DF39E84F6AE6}" dt="2023-08-26T23:13:57.565" v="371"/>
          <ac:inkMkLst>
            <pc:docMk/>
            <pc:sldMk cId="1403026656" sldId="423"/>
            <ac:inkMk id="23" creationId="{D730B903-C644-7918-2D3A-0F68C7520CAF}"/>
          </ac:inkMkLst>
        </pc:inkChg>
        <pc:inkChg chg="add mod">
          <ac:chgData name="mehmet sait özdemir" userId="dce2c172-62e6-4d50-b888-93ec6715f647" providerId="ADAL" clId="{7E0103F5-54F8-4A3C-B79A-DF39E84F6AE6}" dt="2023-08-26T23:13:57.565" v="371"/>
          <ac:inkMkLst>
            <pc:docMk/>
            <pc:sldMk cId="1403026656" sldId="423"/>
            <ac:inkMk id="24" creationId="{7C20AC3B-5F73-2129-A8A3-2A63C06C5D97}"/>
          </ac:inkMkLst>
        </pc:inkChg>
        <pc:inkChg chg="add mod">
          <ac:chgData name="mehmet sait özdemir" userId="dce2c172-62e6-4d50-b888-93ec6715f647" providerId="ADAL" clId="{7E0103F5-54F8-4A3C-B79A-DF39E84F6AE6}" dt="2023-08-26T23:13:57.565" v="371"/>
          <ac:inkMkLst>
            <pc:docMk/>
            <pc:sldMk cId="1403026656" sldId="423"/>
            <ac:inkMk id="25" creationId="{6019380E-8C1F-13DA-957D-E92DDB56B4C4}"/>
          </ac:inkMkLst>
        </pc:inkChg>
        <pc:inkChg chg="add mod">
          <ac:chgData name="mehmet sait özdemir" userId="dce2c172-62e6-4d50-b888-93ec6715f647" providerId="ADAL" clId="{7E0103F5-54F8-4A3C-B79A-DF39E84F6AE6}" dt="2023-08-26T23:13:57.565" v="371"/>
          <ac:inkMkLst>
            <pc:docMk/>
            <pc:sldMk cId="1403026656" sldId="423"/>
            <ac:inkMk id="26" creationId="{B7B41A1E-947B-1E62-9672-5F9F2DC76EFA}"/>
          </ac:inkMkLst>
        </pc:inkChg>
        <pc:inkChg chg="add mod">
          <ac:chgData name="mehmet sait özdemir" userId="dce2c172-62e6-4d50-b888-93ec6715f647" providerId="ADAL" clId="{7E0103F5-54F8-4A3C-B79A-DF39E84F6AE6}" dt="2023-08-26T23:13:57.565" v="371"/>
          <ac:inkMkLst>
            <pc:docMk/>
            <pc:sldMk cId="1403026656" sldId="423"/>
            <ac:inkMk id="27" creationId="{79EA07FD-476B-97FE-D1AE-34F02A149E2F}"/>
          </ac:inkMkLst>
        </pc:inkChg>
        <pc:inkChg chg="add mod">
          <ac:chgData name="mehmet sait özdemir" userId="dce2c172-62e6-4d50-b888-93ec6715f647" providerId="ADAL" clId="{7E0103F5-54F8-4A3C-B79A-DF39E84F6AE6}" dt="2023-08-26T23:13:57.565" v="371"/>
          <ac:inkMkLst>
            <pc:docMk/>
            <pc:sldMk cId="1403026656" sldId="423"/>
            <ac:inkMk id="28" creationId="{4ACA8990-7149-D214-CBF0-C1D70BE5F92E}"/>
          </ac:inkMkLst>
        </pc:inkChg>
        <pc:inkChg chg="add mod">
          <ac:chgData name="mehmet sait özdemir" userId="dce2c172-62e6-4d50-b888-93ec6715f647" providerId="ADAL" clId="{7E0103F5-54F8-4A3C-B79A-DF39E84F6AE6}" dt="2023-08-26T23:13:57.565" v="371"/>
          <ac:inkMkLst>
            <pc:docMk/>
            <pc:sldMk cId="1403026656" sldId="423"/>
            <ac:inkMk id="29" creationId="{A3428D81-4B7A-8FD9-B766-C0E408A348EF}"/>
          </ac:inkMkLst>
        </pc:inkChg>
        <pc:inkChg chg="add mod">
          <ac:chgData name="mehmet sait özdemir" userId="dce2c172-62e6-4d50-b888-93ec6715f647" providerId="ADAL" clId="{7E0103F5-54F8-4A3C-B79A-DF39E84F6AE6}" dt="2023-08-26T23:13:57.565" v="371"/>
          <ac:inkMkLst>
            <pc:docMk/>
            <pc:sldMk cId="1403026656" sldId="423"/>
            <ac:inkMk id="30" creationId="{C7164261-0397-62B1-C84D-7E6A41FEB8F5}"/>
          </ac:inkMkLst>
        </pc:inkChg>
        <pc:inkChg chg="add">
          <ac:chgData name="mehmet sait özdemir" userId="dce2c172-62e6-4d50-b888-93ec6715f647" providerId="ADAL" clId="{7E0103F5-54F8-4A3C-B79A-DF39E84F6AE6}" dt="2023-08-26T23:13:57.973" v="372" actId="9405"/>
          <ac:inkMkLst>
            <pc:docMk/>
            <pc:sldMk cId="1403026656" sldId="423"/>
            <ac:inkMk id="32" creationId="{4B3DB2C9-9DEB-B57E-F549-0A29F1FB280B}"/>
          </ac:inkMkLst>
        </pc:inkChg>
        <pc:inkChg chg="add mod">
          <ac:chgData name="mehmet sait özdemir" userId="dce2c172-62e6-4d50-b888-93ec6715f647" providerId="ADAL" clId="{7E0103F5-54F8-4A3C-B79A-DF39E84F6AE6}" dt="2023-08-26T23:14:09.758" v="388"/>
          <ac:inkMkLst>
            <pc:docMk/>
            <pc:sldMk cId="1403026656" sldId="423"/>
            <ac:inkMk id="33" creationId="{A7F9ED3E-69F4-6487-CA34-4CC6AE5B70E2}"/>
          </ac:inkMkLst>
        </pc:inkChg>
        <pc:inkChg chg="add mod">
          <ac:chgData name="mehmet sait özdemir" userId="dce2c172-62e6-4d50-b888-93ec6715f647" providerId="ADAL" clId="{7E0103F5-54F8-4A3C-B79A-DF39E84F6AE6}" dt="2023-08-26T23:14:09.758" v="388"/>
          <ac:inkMkLst>
            <pc:docMk/>
            <pc:sldMk cId="1403026656" sldId="423"/>
            <ac:inkMk id="34" creationId="{926BF3E9-9106-64C0-AC40-3183AF5FA1BF}"/>
          </ac:inkMkLst>
        </pc:inkChg>
        <pc:inkChg chg="add mod">
          <ac:chgData name="mehmet sait özdemir" userId="dce2c172-62e6-4d50-b888-93ec6715f647" providerId="ADAL" clId="{7E0103F5-54F8-4A3C-B79A-DF39E84F6AE6}" dt="2023-08-26T23:14:09.758" v="388"/>
          <ac:inkMkLst>
            <pc:docMk/>
            <pc:sldMk cId="1403026656" sldId="423"/>
            <ac:inkMk id="35" creationId="{E080E500-B78E-572C-E878-643F8C1373A4}"/>
          </ac:inkMkLst>
        </pc:inkChg>
        <pc:inkChg chg="add mod">
          <ac:chgData name="mehmet sait özdemir" userId="dce2c172-62e6-4d50-b888-93ec6715f647" providerId="ADAL" clId="{7E0103F5-54F8-4A3C-B79A-DF39E84F6AE6}" dt="2023-08-26T23:14:09.758" v="388"/>
          <ac:inkMkLst>
            <pc:docMk/>
            <pc:sldMk cId="1403026656" sldId="423"/>
            <ac:inkMk id="36" creationId="{79D772AB-1434-6E67-0124-40C4C2875704}"/>
          </ac:inkMkLst>
        </pc:inkChg>
        <pc:inkChg chg="add mod">
          <ac:chgData name="mehmet sait özdemir" userId="dce2c172-62e6-4d50-b888-93ec6715f647" providerId="ADAL" clId="{7E0103F5-54F8-4A3C-B79A-DF39E84F6AE6}" dt="2023-08-26T23:14:09.758" v="388"/>
          <ac:inkMkLst>
            <pc:docMk/>
            <pc:sldMk cId="1403026656" sldId="423"/>
            <ac:inkMk id="37" creationId="{968B9269-405B-FE83-46C6-120143C28674}"/>
          </ac:inkMkLst>
        </pc:inkChg>
        <pc:inkChg chg="add mod">
          <ac:chgData name="mehmet sait özdemir" userId="dce2c172-62e6-4d50-b888-93ec6715f647" providerId="ADAL" clId="{7E0103F5-54F8-4A3C-B79A-DF39E84F6AE6}" dt="2023-08-26T23:14:09.758" v="388"/>
          <ac:inkMkLst>
            <pc:docMk/>
            <pc:sldMk cId="1403026656" sldId="423"/>
            <ac:inkMk id="38" creationId="{E95C862D-515A-A437-3012-8905C05BC97F}"/>
          </ac:inkMkLst>
        </pc:inkChg>
        <pc:inkChg chg="add mod">
          <ac:chgData name="mehmet sait özdemir" userId="dce2c172-62e6-4d50-b888-93ec6715f647" providerId="ADAL" clId="{7E0103F5-54F8-4A3C-B79A-DF39E84F6AE6}" dt="2023-08-26T23:14:09.758" v="388"/>
          <ac:inkMkLst>
            <pc:docMk/>
            <pc:sldMk cId="1403026656" sldId="423"/>
            <ac:inkMk id="39" creationId="{EFB540E1-FC5D-0165-49E9-DA549E0A5537}"/>
          </ac:inkMkLst>
        </pc:inkChg>
        <pc:inkChg chg="add mod">
          <ac:chgData name="mehmet sait özdemir" userId="dce2c172-62e6-4d50-b888-93ec6715f647" providerId="ADAL" clId="{7E0103F5-54F8-4A3C-B79A-DF39E84F6AE6}" dt="2023-08-26T23:14:09.758" v="388"/>
          <ac:inkMkLst>
            <pc:docMk/>
            <pc:sldMk cId="1403026656" sldId="423"/>
            <ac:inkMk id="40" creationId="{68E1032C-74F9-69A8-1F7A-D6FB15297FF3}"/>
          </ac:inkMkLst>
        </pc:inkChg>
        <pc:inkChg chg="add mod">
          <ac:chgData name="mehmet sait özdemir" userId="dce2c172-62e6-4d50-b888-93ec6715f647" providerId="ADAL" clId="{7E0103F5-54F8-4A3C-B79A-DF39E84F6AE6}" dt="2023-08-26T23:14:09.758" v="388"/>
          <ac:inkMkLst>
            <pc:docMk/>
            <pc:sldMk cId="1403026656" sldId="423"/>
            <ac:inkMk id="41" creationId="{7736E8C3-2656-CEDF-309F-BC89048EF943}"/>
          </ac:inkMkLst>
        </pc:inkChg>
        <pc:inkChg chg="add mod">
          <ac:chgData name="mehmet sait özdemir" userId="dce2c172-62e6-4d50-b888-93ec6715f647" providerId="ADAL" clId="{7E0103F5-54F8-4A3C-B79A-DF39E84F6AE6}" dt="2023-08-26T23:14:09.758" v="388"/>
          <ac:inkMkLst>
            <pc:docMk/>
            <pc:sldMk cId="1403026656" sldId="423"/>
            <ac:inkMk id="42" creationId="{2E6C2A94-1F00-9A60-E088-4D1BBA424F70}"/>
          </ac:inkMkLst>
        </pc:inkChg>
        <pc:inkChg chg="add mod">
          <ac:chgData name="mehmet sait özdemir" userId="dce2c172-62e6-4d50-b888-93ec6715f647" providerId="ADAL" clId="{7E0103F5-54F8-4A3C-B79A-DF39E84F6AE6}" dt="2023-08-26T23:14:09.758" v="388"/>
          <ac:inkMkLst>
            <pc:docMk/>
            <pc:sldMk cId="1403026656" sldId="423"/>
            <ac:inkMk id="43" creationId="{3E8F604D-1C91-110D-8633-B71B06952364}"/>
          </ac:inkMkLst>
        </pc:inkChg>
        <pc:inkChg chg="add mod">
          <ac:chgData name="mehmet sait özdemir" userId="dce2c172-62e6-4d50-b888-93ec6715f647" providerId="ADAL" clId="{7E0103F5-54F8-4A3C-B79A-DF39E84F6AE6}" dt="2023-08-26T23:14:09.758" v="388"/>
          <ac:inkMkLst>
            <pc:docMk/>
            <pc:sldMk cId="1403026656" sldId="423"/>
            <ac:inkMk id="44" creationId="{C2D4BECE-32EA-8DA0-6827-76D63B830F0E}"/>
          </ac:inkMkLst>
        </pc:inkChg>
        <pc:inkChg chg="add mod">
          <ac:chgData name="mehmet sait özdemir" userId="dce2c172-62e6-4d50-b888-93ec6715f647" providerId="ADAL" clId="{7E0103F5-54F8-4A3C-B79A-DF39E84F6AE6}" dt="2023-08-26T23:14:09.758" v="388"/>
          <ac:inkMkLst>
            <pc:docMk/>
            <pc:sldMk cId="1403026656" sldId="423"/>
            <ac:inkMk id="45" creationId="{C3FB295E-5F73-5A0E-8FA5-B238948E480B}"/>
          </ac:inkMkLst>
        </pc:inkChg>
        <pc:inkChg chg="add mod">
          <ac:chgData name="mehmet sait özdemir" userId="dce2c172-62e6-4d50-b888-93ec6715f647" providerId="ADAL" clId="{7E0103F5-54F8-4A3C-B79A-DF39E84F6AE6}" dt="2023-08-26T23:14:09.758" v="388"/>
          <ac:inkMkLst>
            <pc:docMk/>
            <pc:sldMk cId="1403026656" sldId="423"/>
            <ac:inkMk id="46" creationId="{B3451691-7CD3-AD92-8461-C68F8FC3EB7C}"/>
          </ac:inkMkLst>
        </pc:inkChg>
        <pc:inkChg chg="add mod">
          <ac:chgData name="mehmet sait özdemir" userId="dce2c172-62e6-4d50-b888-93ec6715f647" providerId="ADAL" clId="{7E0103F5-54F8-4A3C-B79A-DF39E84F6AE6}" dt="2023-08-26T23:14:09.758" v="388"/>
          <ac:inkMkLst>
            <pc:docMk/>
            <pc:sldMk cId="1403026656" sldId="423"/>
            <ac:inkMk id="47" creationId="{F31A3E2C-DA8F-3408-523D-3B0D45B6C8ED}"/>
          </ac:inkMkLst>
        </pc:inkChg>
        <pc:inkChg chg="add">
          <ac:chgData name="mehmet sait özdemir" userId="dce2c172-62e6-4d50-b888-93ec6715f647" providerId="ADAL" clId="{7E0103F5-54F8-4A3C-B79A-DF39E84F6AE6}" dt="2023-08-26T23:14:10.400" v="389" actId="9405"/>
          <ac:inkMkLst>
            <pc:docMk/>
            <pc:sldMk cId="1403026656" sldId="423"/>
            <ac:inkMk id="51" creationId="{4E021C9A-52E0-E604-785A-686D4D6041AA}"/>
          </ac:inkMkLst>
        </pc:inkChg>
        <pc:inkChg chg="add">
          <ac:chgData name="mehmet sait özdemir" userId="dce2c172-62e6-4d50-b888-93ec6715f647" providerId="ADAL" clId="{7E0103F5-54F8-4A3C-B79A-DF39E84F6AE6}" dt="2023-08-26T23:14:11.113" v="390" actId="9405"/>
          <ac:inkMkLst>
            <pc:docMk/>
            <pc:sldMk cId="1403026656" sldId="423"/>
            <ac:inkMk id="52" creationId="{C9582F8D-43CB-0609-DA8C-C52E77DBE3CB}"/>
          </ac:inkMkLst>
        </pc:inkChg>
        <pc:inkChg chg="add mod">
          <ac:chgData name="mehmet sait özdemir" userId="dce2c172-62e6-4d50-b888-93ec6715f647" providerId="ADAL" clId="{7E0103F5-54F8-4A3C-B79A-DF39E84F6AE6}" dt="2023-08-26T23:14:17.005" v="399"/>
          <ac:inkMkLst>
            <pc:docMk/>
            <pc:sldMk cId="1403026656" sldId="423"/>
            <ac:inkMk id="53" creationId="{B1068375-E21C-3581-A26A-A9A1BED7601F}"/>
          </ac:inkMkLst>
        </pc:inkChg>
        <pc:inkChg chg="add mod">
          <ac:chgData name="mehmet sait özdemir" userId="dce2c172-62e6-4d50-b888-93ec6715f647" providerId="ADAL" clId="{7E0103F5-54F8-4A3C-B79A-DF39E84F6AE6}" dt="2023-08-26T23:14:17.005" v="399"/>
          <ac:inkMkLst>
            <pc:docMk/>
            <pc:sldMk cId="1403026656" sldId="423"/>
            <ac:inkMk id="54" creationId="{D72A259F-3F41-4631-9556-A4F209F0569D}"/>
          </ac:inkMkLst>
        </pc:inkChg>
        <pc:inkChg chg="add mod">
          <ac:chgData name="mehmet sait özdemir" userId="dce2c172-62e6-4d50-b888-93ec6715f647" providerId="ADAL" clId="{7E0103F5-54F8-4A3C-B79A-DF39E84F6AE6}" dt="2023-08-26T23:14:17.005" v="399"/>
          <ac:inkMkLst>
            <pc:docMk/>
            <pc:sldMk cId="1403026656" sldId="423"/>
            <ac:inkMk id="55" creationId="{0483B7B4-DA09-DFDE-3F21-94BE10D6751F}"/>
          </ac:inkMkLst>
        </pc:inkChg>
        <pc:inkChg chg="add mod">
          <ac:chgData name="mehmet sait özdemir" userId="dce2c172-62e6-4d50-b888-93ec6715f647" providerId="ADAL" clId="{7E0103F5-54F8-4A3C-B79A-DF39E84F6AE6}" dt="2023-08-26T23:14:17.005" v="399"/>
          <ac:inkMkLst>
            <pc:docMk/>
            <pc:sldMk cId="1403026656" sldId="423"/>
            <ac:inkMk id="56" creationId="{9C8094E8-6C56-494C-A354-8D61AD88C98A}"/>
          </ac:inkMkLst>
        </pc:inkChg>
        <pc:inkChg chg="add mod">
          <ac:chgData name="mehmet sait özdemir" userId="dce2c172-62e6-4d50-b888-93ec6715f647" providerId="ADAL" clId="{7E0103F5-54F8-4A3C-B79A-DF39E84F6AE6}" dt="2023-08-26T23:14:17.005" v="399"/>
          <ac:inkMkLst>
            <pc:docMk/>
            <pc:sldMk cId="1403026656" sldId="423"/>
            <ac:inkMk id="57" creationId="{D129CDAF-CA28-EDCA-3851-FB6985DECBCA}"/>
          </ac:inkMkLst>
        </pc:inkChg>
        <pc:inkChg chg="add mod">
          <ac:chgData name="mehmet sait özdemir" userId="dce2c172-62e6-4d50-b888-93ec6715f647" providerId="ADAL" clId="{7E0103F5-54F8-4A3C-B79A-DF39E84F6AE6}" dt="2023-08-26T23:14:17.005" v="399"/>
          <ac:inkMkLst>
            <pc:docMk/>
            <pc:sldMk cId="1403026656" sldId="423"/>
            <ac:inkMk id="58" creationId="{BAF5D715-032C-A43E-63B5-C08C537C0A99}"/>
          </ac:inkMkLst>
        </pc:inkChg>
        <pc:inkChg chg="add mod">
          <ac:chgData name="mehmet sait özdemir" userId="dce2c172-62e6-4d50-b888-93ec6715f647" providerId="ADAL" clId="{7E0103F5-54F8-4A3C-B79A-DF39E84F6AE6}" dt="2023-08-26T23:14:17.005" v="399"/>
          <ac:inkMkLst>
            <pc:docMk/>
            <pc:sldMk cId="1403026656" sldId="423"/>
            <ac:inkMk id="59" creationId="{35182FB7-2AEF-C42D-0952-40366CEE0656}"/>
          </ac:inkMkLst>
        </pc:inkChg>
        <pc:inkChg chg="add">
          <ac:chgData name="mehmet sait özdemir" userId="dce2c172-62e6-4d50-b888-93ec6715f647" providerId="ADAL" clId="{7E0103F5-54F8-4A3C-B79A-DF39E84F6AE6}" dt="2023-08-26T23:14:16.072" v="398" actId="9405"/>
          <ac:inkMkLst>
            <pc:docMk/>
            <pc:sldMk cId="1403026656" sldId="423"/>
            <ac:inkMk id="60" creationId="{0BA0E651-85E3-8123-680C-0A3E66D76452}"/>
          </ac:inkMkLst>
        </pc:inkChg>
      </pc:sldChg>
      <pc:sldChg chg="del">
        <pc:chgData name="mehmet sait özdemir" userId="dce2c172-62e6-4d50-b888-93ec6715f647" providerId="ADAL" clId="{7E0103F5-54F8-4A3C-B79A-DF39E84F6AE6}" dt="2023-08-24T23:01:29.943" v="84" actId="47"/>
        <pc:sldMkLst>
          <pc:docMk/>
          <pc:sldMk cId="3276741821" sldId="423"/>
        </pc:sldMkLst>
      </pc:sldChg>
      <pc:sldChg chg="del">
        <pc:chgData name="mehmet sait özdemir" userId="dce2c172-62e6-4d50-b888-93ec6715f647" providerId="ADAL" clId="{7E0103F5-54F8-4A3C-B79A-DF39E84F6AE6}" dt="2023-08-24T23:01:29.943" v="84" actId="47"/>
        <pc:sldMkLst>
          <pc:docMk/>
          <pc:sldMk cId="621842576" sldId="424"/>
        </pc:sldMkLst>
      </pc:sldChg>
      <pc:sldChg chg="addSp modSp add mod replId">
        <pc:chgData name="mehmet sait özdemir" userId="dce2c172-62e6-4d50-b888-93ec6715f647" providerId="ADAL" clId="{7E0103F5-54F8-4A3C-B79A-DF39E84F6AE6}" dt="2023-08-26T23:14:38.766" v="411" actId="9405"/>
        <pc:sldMkLst>
          <pc:docMk/>
          <pc:sldMk cId="4126488386" sldId="424"/>
        </pc:sldMkLst>
        <pc:grpChg chg="mod">
          <ac:chgData name="mehmet sait özdemir" userId="dce2c172-62e6-4d50-b888-93ec6715f647" providerId="ADAL" clId="{7E0103F5-54F8-4A3C-B79A-DF39E84F6AE6}" dt="2023-08-26T23:14:37.543" v="410"/>
          <ac:grpSpMkLst>
            <pc:docMk/>
            <pc:sldMk cId="4126488386" sldId="424"/>
            <ac:grpSpMk id="15" creationId="{A2384921-634E-5796-BD3F-AFCCEF5994C1}"/>
          </ac:grpSpMkLst>
        </pc:grpChg>
        <pc:picChg chg="add mod">
          <ac:chgData name="mehmet sait özdemir" userId="dce2c172-62e6-4d50-b888-93ec6715f647" providerId="ADAL" clId="{7E0103F5-54F8-4A3C-B79A-DF39E84F6AE6}" dt="2023-08-24T23:07:11.690" v="110" actId="14100"/>
          <ac:picMkLst>
            <pc:docMk/>
            <pc:sldMk cId="4126488386" sldId="424"/>
            <ac:picMk id="3" creationId="{AB72B967-CFB9-48F2-3473-1F4B3CC11650}"/>
          </ac:picMkLst>
        </pc:picChg>
        <pc:inkChg chg="add">
          <ac:chgData name="mehmet sait özdemir" userId="dce2c172-62e6-4d50-b888-93ec6715f647" providerId="ADAL" clId="{7E0103F5-54F8-4A3C-B79A-DF39E84F6AE6}" dt="2023-08-26T23:14:28.495" v="400" actId="9405"/>
          <ac:inkMkLst>
            <pc:docMk/>
            <pc:sldMk cId="4126488386" sldId="424"/>
            <ac:inkMk id="2" creationId="{23B1762A-E2BE-13FE-55EA-1982D49372E8}"/>
          </ac:inkMkLst>
        </pc:inkChg>
        <pc:inkChg chg="add">
          <ac:chgData name="mehmet sait özdemir" userId="dce2c172-62e6-4d50-b888-93ec6715f647" providerId="ADAL" clId="{7E0103F5-54F8-4A3C-B79A-DF39E84F6AE6}" dt="2023-08-26T23:14:31.369" v="401" actId="9405"/>
          <ac:inkMkLst>
            <pc:docMk/>
            <pc:sldMk cId="4126488386" sldId="424"/>
            <ac:inkMk id="6" creationId="{6E86E6D3-9BDA-79EA-6C8C-5A66DAB1169B}"/>
          </ac:inkMkLst>
        </pc:inkChg>
        <pc:inkChg chg="add">
          <ac:chgData name="mehmet sait özdemir" userId="dce2c172-62e6-4d50-b888-93ec6715f647" providerId="ADAL" clId="{7E0103F5-54F8-4A3C-B79A-DF39E84F6AE6}" dt="2023-08-26T23:14:32.132" v="402" actId="9405"/>
          <ac:inkMkLst>
            <pc:docMk/>
            <pc:sldMk cId="4126488386" sldId="424"/>
            <ac:inkMk id="7" creationId="{3E957337-FFA1-0F47-390F-803A51C0E30D}"/>
          </ac:inkMkLst>
        </pc:inkChg>
        <pc:inkChg chg="add">
          <ac:chgData name="mehmet sait özdemir" userId="dce2c172-62e6-4d50-b888-93ec6715f647" providerId="ADAL" clId="{7E0103F5-54F8-4A3C-B79A-DF39E84F6AE6}" dt="2023-08-26T23:14:32.518" v="403" actId="9405"/>
          <ac:inkMkLst>
            <pc:docMk/>
            <pc:sldMk cId="4126488386" sldId="424"/>
            <ac:inkMk id="8" creationId="{FF93198A-A91B-F7BF-175D-CEC39509B4CA}"/>
          </ac:inkMkLst>
        </pc:inkChg>
        <pc:inkChg chg="add">
          <ac:chgData name="mehmet sait özdemir" userId="dce2c172-62e6-4d50-b888-93ec6715f647" providerId="ADAL" clId="{7E0103F5-54F8-4A3C-B79A-DF39E84F6AE6}" dt="2023-08-26T23:14:33.325" v="404" actId="9405"/>
          <ac:inkMkLst>
            <pc:docMk/>
            <pc:sldMk cId="4126488386" sldId="424"/>
            <ac:inkMk id="9" creationId="{C353984C-9905-319B-E6B2-5B7F1D98FB45}"/>
          </ac:inkMkLst>
        </pc:inkChg>
        <pc:inkChg chg="add mod">
          <ac:chgData name="mehmet sait özdemir" userId="dce2c172-62e6-4d50-b888-93ec6715f647" providerId="ADAL" clId="{7E0103F5-54F8-4A3C-B79A-DF39E84F6AE6}" dt="2023-08-26T23:14:37.543" v="410"/>
          <ac:inkMkLst>
            <pc:docMk/>
            <pc:sldMk cId="4126488386" sldId="424"/>
            <ac:inkMk id="10" creationId="{B9544F7E-CF4B-2106-5D8D-BE314001A6A5}"/>
          </ac:inkMkLst>
        </pc:inkChg>
        <pc:inkChg chg="add mod">
          <ac:chgData name="mehmet sait özdemir" userId="dce2c172-62e6-4d50-b888-93ec6715f647" providerId="ADAL" clId="{7E0103F5-54F8-4A3C-B79A-DF39E84F6AE6}" dt="2023-08-26T23:14:37.543" v="410"/>
          <ac:inkMkLst>
            <pc:docMk/>
            <pc:sldMk cId="4126488386" sldId="424"/>
            <ac:inkMk id="11" creationId="{5E50760A-3219-DD80-46E1-F624657F9705}"/>
          </ac:inkMkLst>
        </pc:inkChg>
        <pc:inkChg chg="add mod">
          <ac:chgData name="mehmet sait özdemir" userId="dce2c172-62e6-4d50-b888-93ec6715f647" providerId="ADAL" clId="{7E0103F5-54F8-4A3C-B79A-DF39E84F6AE6}" dt="2023-08-26T23:14:37.543" v="410"/>
          <ac:inkMkLst>
            <pc:docMk/>
            <pc:sldMk cId="4126488386" sldId="424"/>
            <ac:inkMk id="12" creationId="{29495C09-937F-4CAA-F708-2D7AE5D30AE7}"/>
          </ac:inkMkLst>
        </pc:inkChg>
        <pc:inkChg chg="add mod">
          <ac:chgData name="mehmet sait özdemir" userId="dce2c172-62e6-4d50-b888-93ec6715f647" providerId="ADAL" clId="{7E0103F5-54F8-4A3C-B79A-DF39E84F6AE6}" dt="2023-08-26T23:14:37.543" v="410"/>
          <ac:inkMkLst>
            <pc:docMk/>
            <pc:sldMk cId="4126488386" sldId="424"/>
            <ac:inkMk id="13" creationId="{71615C3F-80F8-AA2F-9DC9-337F67C4710C}"/>
          </ac:inkMkLst>
        </pc:inkChg>
        <pc:inkChg chg="add">
          <ac:chgData name="mehmet sait özdemir" userId="dce2c172-62e6-4d50-b888-93ec6715f647" providerId="ADAL" clId="{7E0103F5-54F8-4A3C-B79A-DF39E84F6AE6}" dt="2023-08-26T23:14:36.608" v="409" actId="9405"/>
          <ac:inkMkLst>
            <pc:docMk/>
            <pc:sldMk cId="4126488386" sldId="424"/>
            <ac:inkMk id="14" creationId="{2990A03D-BB6A-56D2-752C-674E710752E8}"/>
          </ac:inkMkLst>
        </pc:inkChg>
        <pc:inkChg chg="add">
          <ac:chgData name="mehmet sait özdemir" userId="dce2c172-62e6-4d50-b888-93ec6715f647" providerId="ADAL" clId="{7E0103F5-54F8-4A3C-B79A-DF39E84F6AE6}" dt="2023-08-26T23:14:38.766" v="411" actId="9405"/>
          <ac:inkMkLst>
            <pc:docMk/>
            <pc:sldMk cId="4126488386" sldId="424"/>
            <ac:inkMk id="16" creationId="{EB3A8AC7-8916-F111-99CB-5DAA1880A7AF}"/>
          </ac:inkMkLst>
        </pc:inkChg>
      </pc:sldChg>
      <pc:sldChg chg="addSp delSp modSp add mod replId">
        <pc:chgData name="mehmet sait özdemir" userId="dce2c172-62e6-4d50-b888-93ec6715f647" providerId="ADAL" clId="{7E0103F5-54F8-4A3C-B79A-DF39E84F6AE6}" dt="2023-08-26T23:15:17.829" v="425" actId="9405"/>
        <pc:sldMkLst>
          <pc:docMk/>
          <pc:sldMk cId="2892653644" sldId="425"/>
        </pc:sldMkLst>
        <pc:grpChg chg="del mod">
          <ac:chgData name="mehmet sait özdemir" userId="dce2c172-62e6-4d50-b888-93ec6715f647" providerId="ADAL" clId="{7E0103F5-54F8-4A3C-B79A-DF39E84F6AE6}" dt="2023-08-26T23:15:05.169" v="417"/>
          <ac:grpSpMkLst>
            <pc:docMk/>
            <pc:sldMk cId="2892653644" sldId="425"/>
            <ac:grpSpMk id="8" creationId="{F05F5448-F508-AACB-D671-98726DD0B32F}"/>
          </ac:grpSpMkLst>
        </pc:grpChg>
        <pc:grpChg chg="mod">
          <ac:chgData name="mehmet sait özdemir" userId="dce2c172-62e6-4d50-b888-93ec6715f647" providerId="ADAL" clId="{7E0103F5-54F8-4A3C-B79A-DF39E84F6AE6}" dt="2023-08-26T23:15:05.169" v="417"/>
          <ac:grpSpMkLst>
            <pc:docMk/>
            <pc:sldMk cId="2892653644" sldId="425"/>
            <ac:grpSpMk id="10" creationId="{6ABF761E-3942-0217-4525-416185C1875C}"/>
          </ac:grpSpMkLst>
        </pc:grpChg>
        <pc:grpChg chg="mod">
          <ac:chgData name="mehmet sait özdemir" userId="dce2c172-62e6-4d50-b888-93ec6715f647" providerId="ADAL" clId="{7E0103F5-54F8-4A3C-B79A-DF39E84F6AE6}" dt="2023-08-26T23:15:13.241" v="423"/>
          <ac:grpSpMkLst>
            <pc:docMk/>
            <pc:sldMk cId="2892653644" sldId="425"/>
            <ac:grpSpMk id="16" creationId="{0A37551B-982F-471F-3037-CF0739D22758}"/>
          </ac:grpSpMkLst>
        </pc:grpChg>
        <pc:picChg chg="add mod">
          <ac:chgData name="mehmet sait özdemir" userId="dce2c172-62e6-4d50-b888-93ec6715f647" providerId="ADAL" clId="{7E0103F5-54F8-4A3C-B79A-DF39E84F6AE6}" dt="2023-08-24T23:08:01.828" v="113" actId="1076"/>
          <ac:picMkLst>
            <pc:docMk/>
            <pc:sldMk cId="2892653644" sldId="425"/>
            <ac:picMk id="3" creationId="{FA3E4D93-2A7C-A0CD-4DDB-C93B460F5944}"/>
          </ac:picMkLst>
        </pc:picChg>
        <pc:inkChg chg="add mod">
          <ac:chgData name="mehmet sait özdemir" userId="dce2c172-62e6-4d50-b888-93ec6715f647" providerId="ADAL" clId="{7E0103F5-54F8-4A3C-B79A-DF39E84F6AE6}" dt="2023-08-26T23:15:05.169" v="417"/>
          <ac:inkMkLst>
            <pc:docMk/>
            <pc:sldMk cId="2892653644" sldId="425"/>
            <ac:inkMk id="2" creationId="{194F1952-4944-01B4-3CFC-B6ECBAB9084C}"/>
          </ac:inkMkLst>
        </pc:inkChg>
        <pc:inkChg chg="add mod">
          <ac:chgData name="mehmet sait özdemir" userId="dce2c172-62e6-4d50-b888-93ec6715f647" providerId="ADAL" clId="{7E0103F5-54F8-4A3C-B79A-DF39E84F6AE6}" dt="2023-08-26T23:15:05.169" v="417"/>
          <ac:inkMkLst>
            <pc:docMk/>
            <pc:sldMk cId="2892653644" sldId="425"/>
            <ac:inkMk id="6" creationId="{29C7579D-235B-6243-75A1-EA7A052DA89F}"/>
          </ac:inkMkLst>
        </pc:inkChg>
        <pc:inkChg chg="add mod">
          <ac:chgData name="mehmet sait özdemir" userId="dce2c172-62e6-4d50-b888-93ec6715f647" providerId="ADAL" clId="{7E0103F5-54F8-4A3C-B79A-DF39E84F6AE6}" dt="2023-08-26T23:15:05.169" v="417"/>
          <ac:inkMkLst>
            <pc:docMk/>
            <pc:sldMk cId="2892653644" sldId="425"/>
            <ac:inkMk id="7" creationId="{C1ED81DB-F763-EBBD-B2E8-9D3D0A454E8A}"/>
          </ac:inkMkLst>
        </pc:inkChg>
        <pc:inkChg chg="add mod">
          <ac:chgData name="mehmet sait özdemir" userId="dce2c172-62e6-4d50-b888-93ec6715f647" providerId="ADAL" clId="{7E0103F5-54F8-4A3C-B79A-DF39E84F6AE6}" dt="2023-08-26T23:15:05.169" v="417"/>
          <ac:inkMkLst>
            <pc:docMk/>
            <pc:sldMk cId="2892653644" sldId="425"/>
            <ac:inkMk id="9" creationId="{A86D0CB0-BF69-1728-39D8-A7F17D771ECF}"/>
          </ac:inkMkLst>
        </pc:inkChg>
        <pc:inkChg chg="add">
          <ac:chgData name="mehmet sait özdemir" userId="dce2c172-62e6-4d50-b888-93ec6715f647" providerId="ADAL" clId="{7E0103F5-54F8-4A3C-B79A-DF39E84F6AE6}" dt="2023-08-26T23:15:06.274" v="418" actId="9405"/>
          <ac:inkMkLst>
            <pc:docMk/>
            <pc:sldMk cId="2892653644" sldId="425"/>
            <ac:inkMk id="11" creationId="{6496762D-9728-5092-D7D1-383F8734F6E8}"/>
          </ac:inkMkLst>
        </pc:inkChg>
        <pc:inkChg chg="add">
          <ac:chgData name="mehmet sait özdemir" userId="dce2c172-62e6-4d50-b888-93ec6715f647" providerId="ADAL" clId="{7E0103F5-54F8-4A3C-B79A-DF39E84F6AE6}" dt="2023-08-26T23:15:06.848" v="419" actId="9405"/>
          <ac:inkMkLst>
            <pc:docMk/>
            <pc:sldMk cId="2892653644" sldId="425"/>
            <ac:inkMk id="12" creationId="{4BC4AF42-B657-3F78-544A-D039F0F22A94}"/>
          </ac:inkMkLst>
        </pc:inkChg>
        <pc:inkChg chg="add">
          <ac:chgData name="mehmet sait özdemir" userId="dce2c172-62e6-4d50-b888-93ec6715f647" providerId="ADAL" clId="{7E0103F5-54F8-4A3C-B79A-DF39E84F6AE6}" dt="2023-08-26T23:15:08.347" v="420" actId="9405"/>
          <ac:inkMkLst>
            <pc:docMk/>
            <pc:sldMk cId="2892653644" sldId="425"/>
            <ac:inkMk id="13" creationId="{CA4D0503-C1A6-D704-7074-67D710967CAE}"/>
          </ac:inkMkLst>
        </pc:inkChg>
        <pc:inkChg chg="add mod">
          <ac:chgData name="mehmet sait özdemir" userId="dce2c172-62e6-4d50-b888-93ec6715f647" providerId="ADAL" clId="{7E0103F5-54F8-4A3C-B79A-DF39E84F6AE6}" dt="2023-08-26T23:15:13.241" v="423"/>
          <ac:inkMkLst>
            <pc:docMk/>
            <pc:sldMk cId="2892653644" sldId="425"/>
            <ac:inkMk id="14" creationId="{FFEBECAF-A3A0-74D8-F891-05B8BAB71C96}"/>
          </ac:inkMkLst>
        </pc:inkChg>
        <pc:inkChg chg="add mod">
          <ac:chgData name="mehmet sait özdemir" userId="dce2c172-62e6-4d50-b888-93ec6715f647" providerId="ADAL" clId="{7E0103F5-54F8-4A3C-B79A-DF39E84F6AE6}" dt="2023-08-26T23:15:13.241" v="423"/>
          <ac:inkMkLst>
            <pc:docMk/>
            <pc:sldMk cId="2892653644" sldId="425"/>
            <ac:inkMk id="15" creationId="{AD65BFBC-7D66-99C8-0A67-204CB2B91AA0}"/>
          </ac:inkMkLst>
        </pc:inkChg>
        <pc:inkChg chg="add">
          <ac:chgData name="mehmet sait özdemir" userId="dce2c172-62e6-4d50-b888-93ec6715f647" providerId="ADAL" clId="{7E0103F5-54F8-4A3C-B79A-DF39E84F6AE6}" dt="2023-08-26T23:15:14.823" v="424" actId="9405"/>
          <ac:inkMkLst>
            <pc:docMk/>
            <pc:sldMk cId="2892653644" sldId="425"/>
            <ac:inkMk id="17" creationId="{BF5B1646-4DCF-9CEA-5502-967FEB955178}"/>
          </ac:inkMkLst>
        </pc:inkChg>
        <pc:inkChg chg="add">
          <ac:chgData name="mehmet sait özdemir" userId="dce2c172-62e6-4d50-b888-93ec6715f647" providerId="ADAL" clId="{7E0103F5-54F8-4A3C-B79A-DF39E84F6AE6}" dt="2023-08-26T23:15:17.829" v="425" actId="9405"/>
          <ac:inkMkLst>
            <pc:docMk/>
            <pc:sldMk cId="2892653644" sldId="425"/>
            <ac:inkMk id="18" creationId="{D0DFF0A4-22B6-C55A-B8FE-363E09DEA15B}"/>
          </ac:inkMkLst>
        </pc:inkChg>
      </pc:sldChg>
      <pc:sldChg chg="del">
        <pc:chgData name="mehmet sait özdemir" userId="dce2c172-62e6-4d50-b888-93ec6715f647" providerId="ADAL" clId="{7E0103F5-54F8-4A3C-B79A-DF39E84F6AE6}" dt="2023-08-24T23:01:29.943" v="84" actId="47"/>
        <pc:sldMkLst>
          <pc:docMk/>
          <pc:sldMk cId="3488314301" sldId="425"/>
        </pc:sldMkLst>
      </pc:sldChg>
      <pc:sldChg chg="del">
        <pc:chgData name="mehmet sait özdemir" userId="dce2c172-62e6-4d50-b888-93ec6715f647" providerId="ADAL" clId="{7E0103F5-54F8-4A3C-B79A-DF39E84F6AE6}" dt="2023-08-24T23:01:29.943" v="84" actId="47"/>
        <pc:sldMkLst>
          <pc:docMk/>
          <pc:sldMk cId="2690609628" sldId="426"/>
        </pc:sldMkLst>
      </pc:sldChg>
      <pc:sldChg chg="addSp modSp add mod replId">
        <pc:chgData name="mehmet sait özdemir" userId="dce2c172-62e6-4d50-b888-93ec6715f647" providerId="ADAL" clId="{7E0103F5-54F8-4A3C-B79A-DF39E84F6AE6}" dt="2023-08-26T23:15:59.531" v="441" actId="9405"/>
        <pc:sldMkLst>
          <pc:docMk/>
          <pc:sldMk cId="3036696912" sldId="426"/>
        </pc:sldMkLst>
        <pc:grpChg chg="mod">
          <ac:chgData name="mehmet sait özdemir" userId="dce2c172-62e6-4d50-b888-93ec6715f647" providerId="ADAL" clId="{7E0103F5-54F8-4A3C-B79A-DF39E84F6AE6}" dt="2023-08-26T23:15:41.597" v="430"/>
          <ac:grpSpMkLst>
            <pc:docMk/>
            <pc:sldMk cId="3036696912" sldId="426"/>
            <ac:grpSpMk id="9" creationId="{16950703-2D04-E991-3B33-40250A13212F}"/>
          </ac:grpSpMkLst>
        </pc:grpChg>
        <pc:grpChg chg="mod">
          <ac:chgData name="mehmet sait özdemir" userId="dce2c172-62e6-4d50-b888-93ec6715f647" providerId="ADAL" clId="{7E0103F5-54F8-4A3C-B79A-DF39E84F6AE6}" dt="2023-08-26T23:15:47.138" v="436"/>
          <ac:grpSpMkLst>
            <pc:docMk/>
            <pc:sldMk cId="3036696912" sldId="426"/>
            <ac:grpSpMk id="15" creationId="{F7A1BFC8-C6E3-A857-E098-1577646C0EFC}"/>
          </ac:grpSpMkLst>
        </pc:grpChg>
        <pc:grpChg chg="mod">
          <ac:chgData name="mehmet sait özdemir" userId="dce2c172-62e6-4d50-b888-93ec6715f647" providerId="ADAL" clId="{7E0103F5-54F8-4A3C-B79A-DF39E84F6AE6}" dt="2023-08-26T23:15:47.138" v="436"/>
          <ac:grpSpMkLst>
            <pc:docMk/>
            <pc:sldMk cId="3036696912" sldId="426"/>
            <ac:grpSpMk id="16" creationId="{14102D8F-C8D3-7BD2-F0A6-11C61D6D5ECD}"/>
          </ac:grpSpMkLst>
        </pc:grpChg>
        <pc:grpChg chg="mod">
          <ac:chgData name="mehmet sait özdemir" userId="dce2c172-62e6-4d50-b888-93ec6715f647" providerId="ADAL" clId="{7E0103F5-54F8-4A3C-B79A-DF39E84F6AE6}" dt="2023-08-26T23:15:58.162" v="440"/>
          <ac:grpSpMkLst>
            <pc:docMk/>
            <pc:sldMk cId="3036696912" sldId="426"/>
            <ac:grpSpMk id="20" creationId="{4E2AEE9C-8844-F078-6518-F0606B00AB9A}"/>
          </ac:grpSpMkLst>
        </pc:grpChg>
        <pc:picChg chg="add mod">
          <ac:chgData name="mehmet sait özdemir" userId="dce2c172-62e6-4d50-b888-93ec6715f647" providerId="ADAL" clId="{7E0103F5-54F8-4A3C-B79A-DF39E84F6AE6}" dt="2023-08-24T23:09:10.669" v="116" actId="1076"/>
          <ac:picMkLst>
            <pc:docMk/>
            <pc:sldMk cId="3036696912" sldId="426"/>
            <ac:picMk id="3" creationId="{8747D14C-A4BC-C573-C9D3-9C8C323759D0}"/>
          </ac:picMkLst>
        </pc:picChg>
        <pc:inkChg chg="add">
          <ac:chgData name="mehmet sait özdemir" userId="dce2c172-62e6-4d50-b888-93ec6715f647" providerId="ADAL" clId="{7E0103F5-54F8-4A3C-B79A-DF39E84F6AE6}" dt="2023-08-26T23:15:38.014" v="426" actId="9405"/>
          <ac:inkMkLst>
            <pc:docMk/>
            <pc:sldMk cId="3036696912" sldId="426"/>
            <ac:inkMk id="2" creationId="{B75D465F-7F0C-25B2-C503-88A11D50DCA1}"/>
          </ac:inkMkLst>
        </pc:inkChg>
        <pc:inkChg chg="add">
          <ac:chgData name="mehmet sait özdemir" userId="dce2c172-62e6-4d50-b888-93ec6715f647" providerId="ADAL" clId="{7E0103F5-54F8-4A3C-B79A-DF39E84F6AE6}" dt="2023-08-26T23:15:38.465" v="427" actId="9405"/>
          <ac:inkMkLst>
            <pc:docMk/>
            <pc:sldMk cId="3036696912" sldId="426"/>
            <ac:inkMk id="6" creationId="{7C7107A3-EBD1-3BE9-6F58-301A3EBB2FF3}"/>
          </ac:inkMkLst>
        </pc:inkChg>
        <pc:inkChg chg="add mod">
          <ac:chgData name="mehmet sait özdemir" userId="dce2c172-62e6-4d50-b888-93ec6715f647" providerId="ADAL" clId="{7E0103F5-54F8-4A3C-B79A-DF39E84F6AE6}" dt="2023-08-26T23:15:41.597" v="430"/>
          <ac:inkMkLst>
            <pc:docMk/>
            <pc:sldMk cId="3036696912" sldId="426"/>
            <ac:inkMk id="7" creationId="{466EA822-32AA-A752-221D-61DC7AC0789B}"/>
          </ac:inkMkLst>
        </pc:inkChg>
        <pc:inkChg chg="add mod">
          <ac:chgData name="mehmet sait özdemir" userId="dce2c172-62e6-4d50-b888-93ec6715f647" providerId="ADAL" clId="{7E0103F5-54F8-4A3C-B79A-DF39E84F6AE6}" dt="2023-08-26T23:15:41.597" v="430"/>
          <ac:inkMkLst>
            <pc:docMk/>
            <pc:sldMk cId="3036696912" sldId="426"/>
            <ac:inkMk id="8" creationId="{DBB1B5C1-57B0-CFE5-7679-1FA3CFECDD9F}"/>
          </ac:inkMkLst>
        </pc:inkChg>
        <pc:inkChg chg="add mod">
          <ac:chgData name="mehmet sait özdemir" userId="dce2c172-62e6-4d50-b888-93ec6715f647" providerId="ADAL" clId="{7E0103F5-54F8-4A3C-B79A-DF39E84F6AE6}" dt="2023-08-26T23:15:47.138" v="436"/>
          <ac:inkMkLst>
            <pc:docMk/>
            <pc:sldMk cId="3036696912" sldId="426"/>
            <ac:inkMk id="10" creationId="{4D8F84D3-70E6-36B2-B1C0-8D4A620C8DE8}"/>
          </ac:inkMkLst>
        </pc:inkChg>
        <pc:inkChg chg="add mod">
          <ac:chgData name="mehmet sait özdemir" userId="dce2c172-62e6-4d50-b888-93ec6715f647" providerId="ADAL" clId="{7E0103F5-54F8-4A3C-B79A-DF39E84F6AE6}" dt="2023-08-26T23:15:47.138" v="436"/>
          <ac:inkMkLst>
            <pc:docMk/>
            <pc:sldMk cId="3036696912" sldId="426"/>
            <ac:inkMk id="11" creationId="{BBEF678A-5644-5CA8-2562-BF43F54F80AA}"/>
          </ac:inkMkLst>
        </pc:inkChg>
        <pc:inkChg chg="add mod">
          <ac:chgData name="mehmet sait özdemir" userId="dce2c172-62e6-4d50-b888-93ec6715f647" providerId="ADAL" clId="{7E0103F5-54F8-4A3C-B79A-DF39E84F6AE6}" dt="2023-08-26T23:15:47.138" v="436"/>
          <ac:inkMkLst>
            <pc:docMk/>
            <pc:sldMk cId="3036696912" sldId="426"/>
            <ac:inkMk id="12" creationId="{1C467DC7-D99E-CD14-C561-67187F8F4EEA}"/>
          </ac:inkMkLst>
        </pc:inkChg>
        <pc:inkChg chg="add mod">
          <ac:chgData name="mehmet sait özdemir" userId="dce2c172-62e6-4d50-b888-93ec6715f647" providerId="ADAL" clId="{7E0103F5-54F8-4A3C-B79A-DF39E84F6AE6}" dt="2023-08-26T23:15:47.138" v="436"/>
          <ac:inkMkLst>
            <pc:docMk/>
            <pc:sldMk cId="3036696912" sldId="426"/>
            <ac:inkMk id="13" creationId="{16120BD3-0765-8FF2-182D-6CBA2202005A}"/>
          </ac:inkMkLst>
        </pc:inkChg>
        <pc:inkChg chg="add mod">
          <ac:chgData name="mehmet sait özdemir" userId="dce2c172-62e6-4d50-b888-93ec6715f647" providerId="ADAL" clId="{7E0103F5-54F8-4A3C-B79A-DF39E84F6AE6}" dt="2023-08-26T23:15:47.138" v="436"/>
          <ac:inkMkLst>
            <pc:docMk/>
            <pc:sldMk cId="3036696912" sldId="426"/>
            <ac:inkMk id="14" creationId="{0BA8BF49-8BC8-20A6-0B06-B176028351B6}"/>
          </ac:inkMkLst>
        </pc:inkChg>
        <pc:inkChg chg="add">
          <ac:chgData name="mehmet sait özdemir" userId="dce2c172-62e6-4d50-b888-93ec6715f647" providerId="ADAL" clId="{7E0103F5-54F8-4A3C-B79A-DF39E84F6AE6}" dt="2023-08-26T23:15:55.541" v="437" actId="9405"/>
          <ac:inkMkLst>
            <pc:docMk/>
            <pc:sldMk cId="3036696912" sldId="426"/>
            <ac:inkMk id="17" creationId="{7ECF2D79-8B87-FC0B-C28C-E88E20B38141}"/>
          </ac:inkMkLst>
        </pc:inkChg>
        <pc:inkChg chg="add mod">
          <ac:chgData name="mehmet sait özdemir" userId="dce2c172-62e6-4d50-b888-93ec6715f647" providerId="ADAL" clId="{7E0103F5-54F8-4A3C-B79A-DF39E84F6AE6}" dt="2023-08-26T23:15:58.162" v="440"/>
          <ac:inkMkLst>
            <pc:docMk/>
            <pc:sldMk cId="3036696912" sldId="426"/>
            <ac:inkMk id="18" creationId="{816FC28B-15AD-2048-823B-2777E82083C0}"/>
          </ac:inkMkLst>
        </pc:inkChg>
        <pc:inkChg chg="add mod">
          <ac:chgData name="mehmet sait özdemir" userId="dce2c172-62e6-4d50-b888-93ec6715f647" providerId="ADAL" clId="{7E0103F5-54F8-4A3C-B79A-DF39E84F6AE6}" dt="2023-08-26T23:15:58.162" v="440"/>
          <ac:inkMkLst>
            <pc:docMk/>
            <pc:sldMk cId="3036696912" sldId="426"/>
            <ac:inkMk id="19" creationId="{7D627793-B1CB-3500-D2D8-A83C42FC0E63}"/>
          </ac:inkMkLst>
        </pc:inkChg>
        <pc:inkChg chg="add">
          <ac:chgData name="mehmet sait özdemir" userId="dce2c172-62e6-4d50-b888-93ec6715f647" providerId="ADAL" clId="{7E0103F5-54F8-4A3C-B79A-DF39E84F6AE6}" dt="2023-08-26T23:15:59.531" v="441" actId="9405"/>
          <ac:inkMkLst>
            <pc:docMk/>
            <pc:sldMk cId="3036696912" sldId="426"/>
            <ac:inkMk id="21" creationId="{D52B643A-3C4A-F2EB-8827-64E39940D6BE}"/>
          </ac:inkMkLst>
        </pc:inkChg>
      </pc:sldChg>
      <pc:sldChg chg="del">
        <pc:chgData name="mehmet sait özdemir" userId="dce2c172-62e6-4d50-b888-93ec6715f647" providerId="ADAL" clId="{7E0103F5-54F8-4A3C-B79A-DF39E84F6AE6}" dt="2023-08-24T23:01:29.943" v="84" actId="47"/>
        <pc:sldMkLst>
          <pc:docMk/>
          <pc:sldMk cId="1042951322" sldId="427"/>
        </pc:sldMkLst>
      </pc:sldChg>
      <pc:sldChg chg="addSp delSp modSp add mod">
        <pc:chgData name="mehmet sait özdemir" userId="dce2c172-62e6-4d50-b888-93ec6715f647" providerId="ADAL" clId="{7E0103F5-54F8-4A3C-B79A-DF39E84F6AE6}" dt="2023-08-26T23:16:51.061" v="464"/>
        <pc:sldMkLst>
          <pc:docMk/>
          <pc:sldMk cId="3438633598" sldId="427"/>
        </pc:sldMkLst>
        <pc:grpChg chg="del mod">
          <ac:chgData name="mehmet sait özdemir" userId="dce2c172-62e6-4d50-b888-93ec6715f647" providerId="ADAL" clId="{7E0103F5-54F8-4A3C-B79A-DF39E84F6AE6}" dt="2023-08-26T23:16:51.061" v="464"/>
          <ac:grpSpMkLst>
            <pc:docMk/>
            <pc:sldMk cId="3438633598" sldId="427"/>
            <ac:grpSpMk id="8" creationId="{8F505EBA-82D9-25DA-3C23-7A67D9F97D0B}"/>
          </ac:grpSpMkLst>
        </pc:grpChg>
        <pc:grpChg chg="del mod">
          <ac:chgData name="mehmet sait özdemir" userId="dce2c172-62e6-4d50-b888-93ec6715f647" providerId="ADAL" clId="{7E0103F5-54F8-4A3C-B79A-DF39E84F6AE6}" dt="2023-08-26T23:16:51.061" v="464"/>
          <ac:grpSpMkLst>
            <pc:docMk/>
            <pc:sldMk cId="3438633598" sldId="427"/>
            <ac:grpSpMk id="11" creationId="{2C2DCF94-57F1-7DD8-FE49-448132D94DB9}"/>
          </ac:grpSpMkLst>
        </pc:grpChg>
        <pc:grpChg chg="mod">
          <ac:chgData name="mehmet sait özdemir" userId="dce2c172-62e6-4d50-b888-93ec6715f647" providerId="ADAL" clId="{7E0103F5-54F8-4A3C-B79A-DF39E84F6AE6}" dt="2023-08-26T23:16:17.681" v="453"/>
          <ac:grpSpMkLst>
            <pc:docMk/>
            <pc:sldMk cId="3438633598" sldId="427"/>
            <ac:grpSpMk id="16" creationId="{095A482B-2CA0-BBC5-780A-FFB61D65368A}"/>
          </ac:grpSpMkLst>
        </pc:grpChg>
        <pc:grpChg chg="mod">
          <ac:chgData name="mehmet sait özdemir" userId="dce2c172-62e6-4d50-b888-93ec6715f647" providerId="ADAL" clId="{7E0103F5-54F8-4A3C-B79A-DF39E84F6AE6}" dt="2023-08-26T23:16:51.061" v="464"/>
          <ac:grpSpMkLst>
            <pc:docMk/>
            <pc:sldMk cId="3438633598" sldId="427"/>
            <ac:grpSpMk id="27" creationId="{A0CB62AE-92F8-C637-E0FD-98FD4AE52553}"/>
          </ac:grpSpMkLst>
        </pc:grpChg>
        <pc:grpChg chg="mod">
          <ac:chgData name="mehmet sait özdemir" userId="dce2c172-62e6-4d50-b888-93ec6715f647" providerId="ADAL" clId="{7E0103F5-54F8-4A3C-B79A-DF39E84F6AE6}" dt="2023-08-26T23:16:51.061" v="464"/>
          <ac:grpSpMkLst>
            <pc:docMk/>
            <pc:sldMk cId="3438633598" sldId="427"/>
            <ac:grpSpMk id="28" creationId="{98EB9412-DDFD-A108-8ED0-DE1EB4D5FA35}"/>
          </ac:grpSpMkLst>
        </pc:grpChg>
        <pc:picChg chg="add mod">
          <ac:chgData name="mehmet sait özdemir" userId="dce2c172-62e6-4d50-b888-93ec6715f647" providerId="ADAL" clId="{7E0103F5-54F8-4A3C-B79A-DF39E84F6AE6}" dt="2023-08-24T23:10:19.227" v="120" actId="14100"/>
          <ac:picMkLst>
            <pc:docMk/>
            <pc:sldMk cId="3438633598" sldId="427"/>
            <ac:picMk id="3" creationId="{FD1D6B93-9B78-A03F-C74C-C9DC068E57BF}"/>
          </ac:picMkLst>
        </pc:picChg>
        <pc:inkChg chg="add">
          <ac:chgData name="mehmet sait özdemir" userId="dce2c172-62e6-4d50-b888-93ec6715f647" providerId="ADAL" clId="{7E0103F5-54F8-4A3C-B79A-DF39E84F6AE6}" dt="2023-08-26T23:16:07.235" v="442" actId="9405"/>
          <ac:inkMkLst>
            <pc:docMk/>
            <pc:sldMk cId="3438633598" sldId="427"/>
            <ac:inkMk id="2" creationId="{156836AB-1FC3-E583-E3AC-92D20AE3B2FE}"/>
          </ac:inkMkLst>
        </pc:inkChg>
        <pc:inkChg chg="add mod">
          <ac:chgData name="mehmet sait özdemir" userId="dce2c172-62e6-4d50-b888-93ec6715f647" providerId="ADAL" clId="{7E0103F5-54F8-4A3C-B79A-DF39E84F6AE6}" dt="2023-08-26T23:16:51.061" v="464"/>
          <ac:inkMkLst>
            <pc:docMk/>
            <pc:sldMk cId="3438633598" sldId="427"/>
            <ac:inkMk id="6" creationId="{A35FA1BC-8CB7-EEC6-686D-3233F0425D14}"/>
          </ac:inkMkLst>
        </pc:inkChg>
        <pc:inkChg chg="add mod">
          <ac:chgData name="mehmet sait özdemir" userId="dce2c172-62e6-4d50-b888-93ec6715f647" providerId="ADAL" clId="{7E0103F5-54F8-4A3C-B79A-DF39E84F6AE6}" dt="2023-08-26T23:16:51.061" v="464"/>
          <ac:inkMkLst>
            <pc:docMk/>
            <pc:sldMk cId="3438633598" sldId="427"/>
            <ac:inkMk id="7" creationId="{916B346D-D3BA-FDEB-3088-4BAFBC90B502}"/>
          </ac:inkMkLst>
        </pc:inkChg>
        <pc:inkChg chg="add mod">
          <ac:chgData name="mehmet sait özdemir" userId="dce2c172-62e6-4d50-b888-93ec6715f647" providerId="ADAL" clId="{7E0103F5-54F8-4A3C-B79A-DF39E84F6AE6}" dt="2023-08-26T23:16:51.061" v="464"/>
          <ac:inkMkLst>
            <pc:docMk/>
            <pc:sldMk cId="3438633598" sldId="427"/>
            <ac:inkMk id="9" creationId="{A73F7F84-3139-5DF4-2FDC-1EEF299C3599}"/>
          </ac:inkMkLst>
        </pc:inkChg>
        <pc:inkChg chg="add mod">
          <ac:chgData name="mehmet sait özdemir" userId="dce2c172-62e6-4d50-b888-93ec6715f647" providerId="ADAL" clId="{7E0103F5-54F8-4A3C-B79A-DF39E84F6AE6}" dt="2023-08-26T23:16:51.061" v="464"/>
          <ac:inkMkLst>
            <pc:docMk/>
            <pc:sldMk cId="3438633598" sldId="427"/>
            <ac:inkMk id="10" creationId="{AA06ADEA-7AE1-010F-6225-D95EBE3B96E1}"/>
          </ac:inkMkLst>
        </pc:inkChg>
        <pc:inkChg chg="add mod">
          <ac:chgData name="mehmet sait özdemir" userId="dce2c172-62e6-4d50-b888-93ec6715f647" providerId="ADAL" clId="{7E0103F5-54F8-4A3C-B79A-DF39E84F6AE6}" dt="2023-08-26T23:16:17.681" v="453"/>
          <ac:inkMkLst>
            <pc:docMk/>
            <pc:sldMk cId="3438633598" sldId="427"/>
            <ac:inkMk id="12" creationId="{3B5886D6-0274-CA82-EFE6-867168901377}"/>
          </ac:inkMkLst>
        </pc:inkChg>
        <pc:inkChg chg="add mod">
          <ac:chgData name="mehmet sait özdemir" userId="dce2c172-62e6-4d50-b888-93ec6715f647" providerId="ADAL" clId="{7E0103F5-54F8-4A3C-B79A-DF39E84F6AE6}" dt="2023-08-26T23:16:17.681" v="453"/>
          <ac:inkMkLst>
            <pc:docMk/>
            <pc:sldMk cId="3438633598" sldId="427"/>
            <ac:inkMk id="13" creationId="{452C5EA0-821A-FE03-A544-15C371D87F60}"/>
          </ac:inkMkLst>
        </pc:inkChg>
        <pc:inkChg chg="add mod">
          <ac:chgData name="mehmet sait özdemir" userId="dce2c172-62e6-4d50-b888-93ec6715f647" providerId="ADAL" clId="{7E0103F5-54F8-4A3C-B79A-DF39E84F6AE6}" dt="2023-08-26T23:16:17.681" v="453"/>
          <ac:inkMkLst>
            <pc:docMk/>
            <pc:sldMk cId="3438633598" sldId="427"/>
            <ac:inkMk id="14" creationId="{FB65E7FD-6DB3-18EE-9C80-C4F73EBFA5FD}"/>
          </ac:inkMkLst>
        </pc:inkChg>
        <pc:inkChg chg="add">
          <ac:chgData name="mehmet sait özdemir" userId="dce2c172-62e6-4d50-b888-93ec6715f647" providerId="ADAL" clId="{7E0103F5-54F8-4A3C-B79A-DF39E84F6AE6}" dt="2023-08-26T23:16:17.093" v="452" actId="9405"/>
          <ac:inkMkLst>
            <pc:docMk/>
            <pc:sldMk cId="3438633598" sldId="427"/>
            <ac:inkMk id="15" creationId="{DED0F181-3D61-82C5-A513-80F4B25721A3}"/>
          </ac:inkMkLst>
        </pc:inkChg>
        <pc:inkChg chg="add">
          <ac:chgData name="mehmet sait özdemir" userId="dce2c172-62e6-4d50-b888-93ec6715f647" providerId="ADAL" clId="{7E0103F5-54F8-4A3C-B79A-DF39E84F6AE6}" dt="2023-08-26T23:16:18.086" v="454" actId="9405"/>
          <ac:inkMkLst>
            <pc:docMk/>
            <pc:sldMk cId="3438633598" sldId="427"/>
            <ac:inkMk id="17" creationId="{0D0F3914-A68E-AD2A-FEAE-45C767F6F013}"/>
          </ac:inkMkLst>
        </pc:inkChg>
        <pc:inkChg chg="add">
          <ac:chgData name="mehmet sait özdemir" userId="dce2c172-62e6-4d50-b888-93ec6715f647" providerId="ADAL" clId="{7E0103F5-54F8-4A3C-B79A-DF39E84F6AE6}" dt="2023-08-26T23:16:20.110" v="455" actId="9405"/>
          <ac:inkMkLst>
            <pc:docMk/>
            <pc:sldMk cId="3438633598" sldId="427"/>
            <ac:inkMk id="18" creationId="{E30E28DA-C931-6DCB-9AE2-363E12EEF6A6}"/>
          </ac:inkMkLst>
        </pc:inkChg>
        <pc:inkChg chg="add">
          <ac:chgData name="mehmet sait özdemir" userId="dce2c172-62e6-4d50-b888-93ec6715f647" providerId="ADAL" clId="{7E0103F5-54F8-4A3C-B79A-DF39E84F6AE6}" dt="2023-08-26T23:16:33.332" v="456" actId="9405"/>
          <ac:inkMkLst>
            <pc:docMk/>
            <pc:sldMk cId="3438633598" sldId="427"/>
            <ac:inkMk id="19" creationId="{31E7F4FD-28DE-E0D5-F0C2-2B3099CC09FA}"/>
          </ac:inkMkLst>
        </pc:inkChg>
        <pc:inkChg chg="add">
          <ac:chgData name="mehmet sait özdemir" userId="dce2c172-62e6-4d50-b888-93ec6715f647" providerId="ADAL" clId="{7E0103F5-54F8-4A3C-B79A-DF39E84F6AE6}" dt="2023-08-26T23:16:43.379" v="457" actId="9405"/>
          <ac:inkMkLst>
            <pc:docMk/>
            <pc:sldMk cId="3438633598" sldId="427"/>
            <ac:inkMk id="20" creationId="{0DEEDF26-BEA8-7B97-E5F2-4BFA7644E7E2}"/>
          </ac:inkMkLst>
        </pc:inkChg>
        <pc:inkChg chg="add">
          <ac:chgData name="mehmet sait özdemir" userId="dce2c172-62e6-4d50-b888-93ec6715f647" providerId="ADAL" clId="{7E0103F5-54F8-4A3C-B79A-DF39E84F6AE6}" dt="2023-08-26T23:16:44.711" v="458" actId="9405"/>
          <ac:inkMkLst>
            <pc:docMk/>
            <pc:sldMk cId="3438633598" sldId="427"/>
            <ac:inkMk id="21" creationId="{D40D120B-ED54-8B4E-D147-03F7C4F644FB}"/>
          </ac:inkMkLst>
        </pc:inkChg>
        <pc:inkChg chg="add">
          <ac:chgData name="mehmet sait özdemir" userId="dce2c172-62e6-4d50-b888-93ec6715f647" providerId="ADAL" clId="{7E0103F5-54F8-4A3C-B79A-DF39E84F6AE6}" dt="2023-08-26T23:16:46.587" v="459" actId="9405"/>
          <ac:inkMkLst>
            <pc:docMk/>
            <pc:sldMk cId="3438633598" sldId="427"/>
            <ac:inkMk id="22" creationId="{4530FCCA-7212-BC61-0ABE-A0D3238396B6}"/>
          </ac:inkMkLst>
        </pc:inkChg>
        <pc:inkChg chg="add">
          <ac:chgData name="mehmet sait özdemir" userId="dce2c172-62e6-4d50-b888-93ec6715f647" providerId="ADAL" clId="{7E0103F5-54F8-4A3C-B79A-DF39E84F6AE6}" dt="2023-08-26T23:16:47.399" v="460" actId="9405"/>
          <ac:inkMkLst>
            <pc:docMk/>
            <pc:sldMk cId="3438633598" sldId="427"/>
            <ac:inkMk id="23" creationId="{AB347306-E417-C439-E73B-6C2FEA7F21E7}"/>
          </ac:inkMkLst>
        </pc:inkChg>
        <pc:inkChg chg="add mod">
          <ac:chgData name="mehmet sait özdemir" userId="dce2c172-62e6-4d50-b888-93ec6715f647" providerId="ADAL" clId="{7E0103F5-54F8-4A3C-B79A-DF39E84F6AE6}" dt="2023-08-26T23:16:51.061" v="464"/>
          <ac:inkMkLst>
            <pc:docMk/>
            <pc:sldMk cId="3438633598" sldId="427"/>
            <ac:inkMk id="24" creationId="{76D1B68E-F008-4863-D925-BE3C5F13FB64}"/>
          </ac:inkMkLst>
        </pc:inkChg>
        <pc:inkChg chg="add mod">
          <ac:chgData name="mehmet sait özdemir" userId="dce2c172-62e6-4d50-b888-93ec6715f647" providerId="ADAL" clId="{7E0103F5-54F8-4A3C-B79A-DF39E84F6AE6}" dt="2023-08-26T23:16:51.061" v="464"/>
          <ac:inkMkLst>
            <pc:docMk/>
            <pc:sldMk cId="3438633598" sldId="427"/>
            <ac:inkMk id="25" creationId="{B4A6F27F-2FD7-0D01-3B84-98970801F3E8}"/>
          </ac:inkMkLst>
        </pc:inkChg>
        <pc:inkChg chg="add">
          <ac:chgData name="mehmet sait özdemir" userId="dce2c172-62e6-4d50-b888-93ec6715f647" providerId="ADAL" clId="{7E0103F5-54F8-4A3C-B79A-DF39E84F6AE6}" dt="2023-08-26T23:16:50.148" v="463" actId="9405"/>
          <ac:inkMkLst>
            <pc:docMk/>
            <pc:sldMk cId="3438633598" sldId="427"/>
            <ac:inkMk id="26" creationId="{9D6C35A7-02B6-763B-37CA-D774A9685D52}"/>
          </ac:inkMkLst>
        </pc:inkChg>
      </pc:sldChg>
      <pc:sldChg chg="addSp modSp add mod replId">
        <pc:chgData name="mehmet sait özdemir" userId="dce2c172-62e6-4d50-b888-93ec6715f647" providerId="ADAL" clId="{7E0103F5-54F8-4A3C-B79A-DF39E84F6AE6}" dt="2023-08-26T23:17:04.359" v="468" actId="9405"/>
        <pc:sldMkLst>
          <pc:docMk/>
          <pc:sldMk cId="4007582740" sldId="428"/>
        </pc:sldMkLst>
        <pc:picChg chg="add mod">
          <ac:chgData name="mehmet sait özdemir" userId="dce2c172-62e6-4d50-b888-93ec6715f647" providerId="ADAL" clId="{7E0103F5-54F8-4A3C-B79A-DF39E84F6AE6}" dt="2023-08-24T23:11:32.749" v="124" actId="14100"/>
          <ac:picMkLst>
            <pc:docMk/>
            <pc:sldMk cId="4007582740" sldId="428"/>
            <ac:picMk id="3" creationId="{CC427889-6EE3-C516-5DE6-F7BEDEC26B0B}"/>
          </ac:picMkLst>
        </pc:picChg>
        <pc:inkChg chg="add">
          <ac:chgData name="mehmet sait özdemir" userId="dce2c172-62e6-4d50-b888-93ec6715f647" providerId="ADAL" clId="{7E0103F5-54F8-4A3C-B79A-DF39E84F6AE6}" dt="2023-08-26T23:16:57.200" v="465" actId="9405"/>
          <ac:inkMkLst>
            <pc:docMk/>
            <pc:sldMk cId="4007582740" sldId="428"/>
            <ac:inkMk id="2" creationId="{F0A0B4E4-9AE3-C7A2-86DC-A9893F3FEBED}"/>
          </ac:inkMkLst>
        </pc:inkChg>
        <pc:inkChg chg="add">
          <ac:chgData name="mehmet sait özdemir" userId="dce2c172-62e6-4d50-b888-93ec6715f647" providerId="ADAL" clId="{7E0103F5-54F8-4A3C-B79A-DF39E84F6AE6}" dt="2023-08-26T23:16:58.102" v="466" actId="9405"/>
          <ac:inkMkLst>
            <pc:docMk/>
            <pc:sldMk cId="4007582740" sldId="428"/>
            <ac:inkMk id="6" creationId="{44C17365-981A-C5F6-618A-0C70273BA2BA}"/>
          </ac:inkMkLst>
        </pc:inkChg>
        <pc:inkChg chg="add">
          <ac:chgData name="mehmet sait özdemir" userId="dce2c172-62e6-4d50-b888-93ec6715f647" providerId="ADAL" clId="{7E0103F5-54F8-4A3C-B79A-DF39E84F6AE6}" dt="2023-08-26T23:17:00.588" v="467" actId="9405"/>
          <ac:inkMkLst>
            <pc:docMk/>
            <pc:sldMk cId="4007582740" sldId="428"/>
            <ac:inkMk id="7" creationId="{C4CEE454-9C64-5F42-BB2E-9582C047AF35}"/>
          </ac:inkMkLst>
        </pc:inkChg>
        <pc:inkChg chg="add">
          <ac:chgData name="mehmet sait özdemir" userId="dce2c172-62e6-4d50-b888-93ec6715f647" providerId="ADAL" clId="{7E0103F5-54F8-4A3C-B79A-DF39E84F6AE6}" dt="2023-08-26T23:17:04.359" v="468" actId="9405"/>
          <ac:inkMkLst>
            <pc:docMk/>
            <pc:sldMk cId="4007582740" sldId="428"/>
            <ac:inkMk id="8" creationId="{7DB45E08-B248-3DEE-F95E-E6294117A04C}"/>
          </ac:inkMkLst>
        </pc:inkChg>
      </pc:sldChg>
      <pc:sldChg chg="del">
        <pc:chgData name="mehmet sait özdemir" userId="dce2c172-62e6-4d50-b888-93ec6715f647" providerId="ADAL" clId="{7E0103F5-54F8-4A3C-B79A-DF39E84F6AE6}" dt="2023-08-24T23:01:29.943" v="84" actId="47"/>
        <pc:sldMkLst>
          <pc:docMk/>
          <pc:sldMk cId="4124574587" sldId="428"/>
        </pc:sldMkLst>
      </pc:sldChg>
      <pc:sldChg chg="del">
        <pc:chgData name="mehmet sait özdemir" userId="dce2c172-62e6-4d50-b888-93ec6715f647" providerId="ADAL" clId="{7E0103F5-54F8-4A3C-B79A-DF39E84F6AE6}" dt="2023-08-24T23:01:29.943" v="84" actId="47"/>
        <pc:sldMkLst>
          <pc:docMk/>
          <pc:sldMk cId="1601370789" sldId="429"/>
        </pc:sldMkLst>
      </pc:sldChg>
      <pc:sldChg chg="addSp delSp modSp add mod replId">
        <pc:chgData name="mehmet sait özdemir" userId="dce2c172-62e6-4d50-b888-93ec6715f647" providerId="ADAL" clId="{7E0103F5-54F8-4A3C-B79A-DF39E84F6AE6}" dt="2023-08-26T23:17:39.720" v="492" actId="9405"/>
        <pc:sldMkLst>
          <pc:docMk/>
          <pc:sldMk cId="3113732090" sldId="429"/>
        </pc:sldMkLst>
        <pc:grpChg chg="mod">
          <ac:chgData name="mehmet sait özdemir" userId="dce2c172-62e6-4d50-b888-93ec6715f647" providerId="ADAL" clId="{7E0103F5-54F8-4A3C-B79A-DF39E84F6AE6}" dt="2023-08-26T23:17:24.414" v="471"/>
          <ac:grpSpMkLst>
            <pc:docMk/>
            <pc:sldMk cId="3113732090" sldId="429"/>
            <ac:grpSpMk id="7" creationId="{42E42811-67A1-19C4-2DCD-D7A0ABCF5D38}"/>
          </ac:grpSpMkLst>
        </pc:grpChg>
        <pc:grpChg chg="mod">
          <ac:chgData name="mehmet sait özdemir" userId="dce2c172-62e6-4d50-b888-93ec6715f647" providerId="ADAL" clId="{7E0103F5-54F8-4A3C-B79A-DF39E84F6AE6}" dt="2023-08-26T23:17:28.697" v="474"/>
          <ac:grpSpMkLst>
            <pc:docMk/>
            <pc:sldMk cId="3113732090" sldId="429"/>
            <ac:grpSpMk id="10" creationId="{1370D830-C85A-A3C9-F4DE-5317FDFAC750}"/>
          </ac:grpSpMkLst>
        </pc:grpChg>
        <pc:grpChg chg="mod">
          <ac:chgData name="mehmet sait özdemir" userId="dce2c172-62e6-4d50-b888-93ec6715f647" providerId="ADAL" clId="{7E0103F5-54F8-4A3C-B79A-DF39E84F6AE6}" dt="2023-08-26T23:17:34.369" v="485"/>
          <ac:grpSpMkLst>
            <pc:docMk/>
            <pc:sldMk cId="3113732090" sldId="429"/>
            <ac:grpSpMk id="21" creationId="{4472F3A1-D5AE-EE63-9874-954D6742B36D}"/>
          </ac:grpSpMkLst>
        </pc:grpChg>
        <pc:grpChg chg="del mod">
          <ac:chgData name="mehmet sait özdemir" userId="dce2c172-62e6-4d50-b888-93ec6715f647" providerId="ADAL" clId="{7E0103F5-54F8-4A3C-B79A-DF39E84F6AE6}" dt="2023-08-26T23:17:37.963" v="488"/>
          <ac:grpSpMkLst>
            <pc:docMk/>
            <pc:sldMk cId="3113732090" sldId="429"/>
            <ac:grpSpMk id="22" creationId="{66E2A6FC-6644-4D74-4154-267F4F09380C}"/>
          </ac:grpSpMkLst>
        </pc:grpChg>
        <pc:grpChg chg="mod">
          <ac:chgData name="mehmet sait özdemir" userId="dce2c172-62e6-4d50-b888-93ec6715f647" providerId="ADAL" clId="{7E0103F5-54F8-4A3C-B79A-DF39E84F6AE6}" dt="2023-08-26T23:17:37.963" v="488"/>
          <ac:grpSpMkLst>
            <pc:docMk/>
            <pc:sldMk cId="3113732090" sldId="429"/>
            <ac:grpSpMk id="25" creationId="{E698A71C-D905-C550-B6D5-D9937983B3A8}"/>
          </ac:grpSpMkLst>
        </pc:grpChg>
        <pc:grpChg chg="mod">
          <ac:chgData name="mehmet sait özdemir" userId="dce2c172-62e6-4d50-b888-93ec6715f647" providerId="ADAL" clId="{7E0103F5-54F8-4A3C-B79A-DF39E84F6AE6}" dt="2023-08-26T23:17:39.346" v="491"/>
          <ac:grpSpMkLst>
            <pc:docMk/>
            <pc:sldMk cId="3113732090" sldId="429"/>
            <ac:grpSpMk id="28" creationId="{AB3D05D5-756B-2EB8-8B95-7F65A6B604D8}"/>
          </ac:grpSpMkLst>
        </pc:grpChg>
        <pc:picChg chg="add mod">
          <ac:chgData name="mehmet sait özdemir" userId="dce2c172-62e6-4d50-b888-93ec6715f647" providerId="ADAL" clId="{7E0103F5-54F8-4A3C-B79A-DF39E84F6AE6}" dt="2023-08-24T23:12:15.020" v="128" actId="14100"/>
          <ac:picMkLst>
            <pc:docMk/>
            <pc:sldMk cId="3113732090" sldId="429"/>
            <ac:picMk id="3" creationId="{ABBFC6FB-7192-56D5-269F-71FAFC9D9A73}"/>
          </ac:picMkLst>
        </pc:picChg>
        <pc:inkChg chg="add mod">
          <ac:chgData name="mehmet sait özdemir" userId="dce2c172-62e6-4d50-b888-93ec6715f647" providerId="ADAL" clId="{7E0103F5-54F8-4A3C-B79A-DF39E84F6AE6}" dt="2023-08-26T23:17:24.414" v="471"/>
          <ac:inkMkLst>
            <pc:docMk/>
            <pc:sldMk cId="3113732090" sldId="429"/>
            <ac:inkMk id="2" creationId="{00AF4608-0A77-83C0-A660-FE6022C7DDF3}"/>
          </ac:inkMkLst>
        </pc:inkChg>
        <pc:inkChg chg="add mod">
          <ac:chgData name="mehmet sait özdemir" userId="dce2c172-62e6-4d50-b888-93ec6715f647" providerId="ADAL" clId="{7E0103F5-54F8-4A3C-B79A-DF39E84F6AE6}" dt="2023-08-26T23:17:24.414" v="471"/>
          <ac:inkMkLst>
            <pc:docMk/>
            <pc:sldMk cId="3113732090" sldId="429"/>
            <ac:inkMk id="6" creationId="{9B95A4AC-59A7-72DF-BA60-13EDE8CA4024}"/>
          </ac:inkMkLst>
        </pc:inkChg>
        <pc:inkChg chg="add mod">
          <ac:chgData name="mehmet sait özdemir" userId="dce2c172-62e6-4d50-b888-93ec6715f647" providerId="ADAL" clId="{7E0103F5-54F8-4A3C-B79A-DF39E84F6AE6}" dt="2023-08-26T23:17:28.697" v="474"/>
          <ac:inkMkLst>
            <pc:docMk/>
            <pc:sldMk cId="3113732090" sldId="429"/>
            <ac:inkMk id="8" creationId="{7C451233-67D4-3EAC-BEB7-9E6628FBA606}"/>
          </ac:inkMkLst>
        </pc:inkChg>
        <pc:inkChg chg="add mod">
          <ac:chgData name="mehmet sait özdemir" userId="dce2c172-62e6-4d50-b888-93ec6715f647" providerId="ADAL" clId="{7E0103F5-54F8-4A3C-B79A-DF39E84F6AE6}" dt="2023-08-26T23:17:28.697" v="474"/>
          <ac:inkMkLst>
            <pc:docMk/>
            <pc:sldMk cId="3113732090" sldId="429"/>
            <ac:inkMk id="9" creationId="{40E94AC4-77B3-F4D1-1302-BC65CE511483}"/>
          </ac:inkMkLst>
        </pc:inkChg>
        <pc:inkChg chg="add mod">
          <ac:chgData name="mehmet sait özdemir" userId="dce2c172-62e6-4d50-b888-93ec6715f647" providerId="ADAL" clId="{7E0103F5-54F8-4A3C-B79A-DF39E84F6AE6}" dt="2023-08-26T23:17:37.963" v="488"/>
          <ac:inkMkLst>
            <pc:docMk/>
            <pc:sldMk cId="3113732090" sldId="429"/>
            <ac:inkMk id="11" creationId="{B48EF0C2-D37C-F357-D114-90883AF3234D}"/>
          </ac:inkMkLst>
        </pc:inkChg>
        <pc:inkChg chg="add mod">
          <ac:chgData name="mehmet sait özdemir" userId="dce2c172-62e6-4d50-b888-93ec6715f647" providerId="ADAL" clId="{7E0103F5-54F8-4A3C-B79A-DF39E84F6AE6}" dt="2023-08-26T23:17:37.963" v="488"/>
          <ac:inkMkLst>
            <pc:docMk/>
            <pc:sldMk cId="3113732090" sldId="429"/>
            <ac:inkMk id="12" creationId="{B4635DE9-A606-E509-96B6-6FF121747787}"/>
          </ac:inkMkLst>
        </pc:inkChg>
        <pc:inkChg chg="add mod">
          <ac:chgData name="mehmet sait özdemir" userId="dce2c172-62e6-4d50-b888-93ec6715f647" providerId="ADAL" clId="{7E0103F5-54F8-4A3C-B79A-DF39E84F6AE6}" dt="2023-08-26T23:17:37.963" v="488"/>
          <ac:inkMkLst>
            <pc:docMk/>
            <pc:sldMk cId="3113732090" sldId="429"/>
            <ac:inkMk id="13" creationId="{469A943F-4305-B3F3-03FE-C72367608A86}"/>
          </ac:inkMkLst>
        </pc:inkChg>
        <pc:inkChg chg="add mod">
          <ac:chgData name="mehmet sait özdemir" userId="dce2c172-62e6-4d50-b888-93ec6715f647" providerId="ADAL" clId="{7E0103F5-54F8-4A3C-B79A-DF39E84F6AE6}" dt="2023-08-26T23:17:37.963" v="488"/>
          <ac:inkMkLst>
            <pc:docMk/>
            <pc:sldMk cId="3113732090" sldId="429"/>
            <ac:inkMk id="14" creationId="{23CD7108-76A9-B997-36DD-A50E55C48551}"/>
          </ac:inkMkLst>
        </pc:inkChg>
        <pc:inkChg chg="add mod">
          <ac:chgData name="mehmet sait özdemir" userId="dce2c172-62e6-4d50-b888-93ec6715f647" providerId="ADAL" clId="{7E0103F5-54F8-4A3C-B79A-DF39E84F6AE6}" dt="2023-08-26T23:17:37.963" v="488"/>
          <ac:inkMkLst>
            <pc:docMk/>
            <pc:sldMk cId="3113732090" sldId="429"/>
            <ac:inkMk id="15" creationId="{7311A243-1603-EC00-2710-4D3658D9C649}"/>
          </ac:inkMkLst>
        </pc:inkChg>
        <pc:inkChg chg="add mod">
          <ac:chgData name="mehmet sait özdemir" userId="dce2c172-62e6-4d50-b888-93ec6715f647" providerId="ADAL" clId="{7E0103F5-54F8-4A3C-B79A-DF39E84F6AE6}" dt="2023-08-26T23:17:37.963" v="488"/>
          <ac:inkMkLst>
            <pc:docMk/>
            <pc:sldMk cId="3113732090" sldId="429"/>
            <ac:inkMk id="16" creationId="{728D388E-A99D-AA1D-A7D5-005FF91522E8}"/>
          </ac:inkMkLst>
        </pc:inkChg>
        <pc:inkChg chg="add mod">
          <ac:chgData name="mehmet sait özdemir" userId="dce2c172-62e6-4d50-b888-93ec6715f647" providerId="ADAL" clId="{7E0103F5-54F8-4A3C-B79A-DF39E84F6AE6}" dt="2023-08-26T23:17:34.369" v="485"/>
          <ac:inkMkLst>
            <pc:docMk/>
            <pc:sldMk cId="3113732090" sldId="429"/>
            <ac:inkMk id="17" creationId="{654D95EB-A4D1-0D8B-DC73-ACE1846673EE}"/>
          </ac:inkMkLst>
        </pc:inkChg>
        <pc:inkChg chg="add mod">
          <ac:chgData name="mehmet sait özdemir" userId="dce2c172-62e6-4d50-b888-93ec6715f647" providerId="ADAL" clId="{7E0103F5-54F8-4A3C-B79A-DF39E84F6AE6}" dt="2023-08-26T23:17:34.369" v="485"/>
          <ac:inkMkLst>
            <pc:docMk/>
            <pc:sldMk cId="3113732090" sldId="429"/>
            <ac:inkMk id="18" creationId="{C7C4C69C-70E4-E1BE-2ADA-FAD9A62CB8CC}"/>
          </ac:inkMkLst>
        </pc:inkChg>
        <pc:inkChg chg="add mod">
          <ac:chgData name="mehmet sait özdemir" userId="dce2c172-62e6-4d50-b888-93ec6715f647" providerId="ADAL" clId="{7E0103F5-54F8-4A3C-B79A-DF39E84F6AE6}" dt="2023-08-26T23:17:34.369" v="485"/>
          <ac:inkMkLst>
            <pc:docMk/>
            <pc:sldMk cId="3113732090" sldId="429"/>
            <ac:inkMk id="19" creationId="{07B9BB23-D7F4-753A-2495-88F3141F14B5}"/>
          </ac:inkMkLst>
        </pc:inkChg>
        <pc:inkChg chg="add mod">
          <ac:chgData name="mehmet sait özdemir" userId="dce2c172-62e6-4d50-b888-93ec6715f647" providerId="ADAL" clId="{7E0103F5-54F8-4A3C-B79A-DF39E84F6AE6}" dt="2023-08-26T23:17:34.369" v="485"/>
          <ac:inkMkLst>
            <pc:docMk/>
            <pc:sldMk cId="3113732090" sldId="429"/>
            <ac:inkMk id="20" creationId="{AE89866F-9A36-C241-FA89-0FD106EFA615}"/>
          </ac:inkMkLst>
        </pc:inkChg>
        <pc:inkChg chg="add mod">
          <ac:chgData name="mehmet sait özdemir" userId="dce2c172-62e6-4d50-b888-93ec6715f647" providerId="ADAL" clId="{7E0103F5-54F8-4A3C-B79A-DF39E84F6AE6}" dt="2023-08-26T23:17:37.963" v="488"/>
          <ac:inkMkLst>
            <pc:docMk/>
            <pc:sldMk cId="3113732090" sldId="429"/>
            <ac:inkMk id="23" creationId="{49C8355A-0330-E039-1374-8F357F6E3426}"/>
          </ac:inkMkLst>
        </pc:inkChg>
        <pc:inkChg chg="add mod">
          <ac:chgData name="mehmet sait özdemir" userId="dce2c172-62e6-4d50-b888-93ec6715f647" providerId="ADAL" clId="{7E0103F5-54F8-4A3C-B79A-DF39E84F6AE6}" dt="2023-08-26T23:17:37.963" v="488"/>
          <ac:inkMkLst>
            <pc:docMk/>
            <pc:sldMk cId="3113732090" sldId="429"/>
            <ac:inkMk id="24" creationId="{BBF36929-8226-6EBF-6EA6-7D8525D538D0}"/>
          </ac:inkMkLst>
        </pc:inkChg>
        <pc:inkChg chg="add mod">
          <ac:chgData name="mehmet sait özdemir" userId="dce2c172-62e6-4d50-b888-93ec6715f647" providerId="ADAL" clId="{7E0103F5-54F8-4A3C-B79A-DF39E84F6AE6}" dt="2023-08-26T23:17:39.346" v="491"/>
          <ac:inkMkLst>
            <pc:docMk/>
            <pc:sldMk cId="3113732090" sldId="429"/>
            <ac:inkMk id="26" creationId="{D04EE702-DFA4-E443-F910-06A4F6B48871}"/>
          </ac:inkMkLst>
        </pc:inkChg>
        <pc:inkChg chg="add mod">
          <ac:chgData name="mehmet sait özdemir" userId="dce2c172-62e6-4d50-b888-93ec6715f647" providerId="ADAL" clId="{7E0103F5-54F8-4A3C-B79A-DF39E84F6AE6}" dt="2023-08-26T23:17:39.346" v="491"/>
          <ac:inkMkLst>
            <pc:docMk/>
            <pc:sldMk cId="3113732090" sldId="429"/>
            <ac:inkMk id="27" creationId="{CFC9DBE7-3122-DE7D-0444-93F3DBE6C5E4}"/>
          </ac:inkMkLst>
        </pc:inkChg>
        <pc:inkChg chg="add">
          <ac:chgData name="mehmet sait özdemir" userId="dce2c172-62e6-4d50-b888-93ec6715f647" providerId="ADAL" clId="{7E0103F5-54F8-4A3C-B79A-DF39E84F6AE6}" dt="2023-08-26T23:17:39.720" v="492" actId="9405"/>
          <ac:inkMkLst>
            <pc:docMk/>
            <pc:sldMk cId="3113732090" sldId="429"/>
            <ac:inkMk id="29" creationId="{B87769A6-C534-BC2E-5D53-FD656D358A46}"/>
          </ac:inkMkLst>
        </pc:inkChg>
      </pc:sldChg>
      <pc:sldChg chg="del">
        <pc:chgData name="mehmet sait özdemir" userId="dce2c172-62e6-4d50-b888-93ec6715f647" providerId="ADAL" clId="{7E0103F5-54F8-4A3C-B79A-DF39E84F6AE6}" dt="2023-08-24T23:01:29.943" v="84" actId="47"/>
        <pc:sldMkLst>
          <pc:docMk/>
          <pc:sldMk cId="1007027959" sldId="430"/>
        </pc:sldMkLst>
      </pc:sldChg>
      <pc:sldChg chg="addSp delSp modSp add mod replId">
        <pc:chgData name="mehmet sait özdemir" userId="dce2c172-62e6-4d50-b888-93ec6715f647" providerId="ADAL" clId="{7E0103F5-54F8-4A3C-B79A-DF39E84F6AE6}" dt="2023-08-26T23:18:13.984" v="507" actId="9405"/>
        <pc:sldMkLst>
          <pc:docMk/>
          <pc:sldMk cId="2858809017" sldId="430"/>
        </pc:sldMkLst>
        <pc:grpChg chg="mod">
          <ac:chgData name="mehmet sait özdemir" userId="dce2c172-62e6-4d50-b888-93ec6715f647" providerId="ADAL" clId="{7E0103F5-54F8-4A3C-B79A-DF39E84F6AE6}" dt="2023-08-26T23:17:52.241" v="497"/>
          <ac:grpSpMkLst>
            <pc:docMk/>
            <pc:sldMk cId="2858809017" sldId="430"/>
            <ac:grpSpMk id="9" creationId="{48152056-8CFE-24FF-0678-DA7AFBB6472E}"/>
          </ac:grpSpMkLst>
        </pc:grpChg>
        <pc:grpChg chg="del mod">
          <ac:chgData name="mehmet sait özdemir" userId="dce2c172-62e6-4d50-b888-93ec6715f647" providerId="ADAL" clId="{7E0103F5-54F8-4A3C-B79A-DF39E84F6AE6}" dt="2023-08-26T23:18:13.447" v="506"/>
          <ac:grpSpMkLst>
            <pc:docMk/>
            <pc:sldMk cId="2858809017" sldId="430"/>
            <ac:grpSpMk id="15" creationId="{AFD06EF2-5A90-3EF7-F908-9A7DFF662855}"/>
          </ac:grpSpMkLst>
        </pc:grpChg>
        <pc:grpChg chg="mod">
          <ac:chgData name="mehmet sait özdemir" userId="dce2c172-62e6-4d50-b888-93ec6715f647" providerId="ADAL" clId="{7E0103F5-54F8-4A3C-B79A-DF39E84F6AE6}" dt="2023-08-26T23:18:13.447" v="506"/>
          <ac:grpSpMkLst>
            <pc:docMk/>
            <pc:sldMk cId="2858809017" sldId="430"/>
            <ac:grpSpMk id="18" creationId="{83B2FA29-D82A-D76F-9132-FBC1A3E85E71}"/>
          </ac:grpSpMkLst>
        </pc:grpChg>
        <pc:picChg chg="add mod">
          <ac:chgData name="mehmet sait özdemir" userId="dce2c172-62e6-4d50-b888-93ec6715f647" providerId="ADAL" clId="{7E0103F5-54F8-4A3C-B79A-DF39E84F6AE6}" dt="2023-08-24T23:13:07.850" v="132" actId="14100"/>
          <ac:picMkLst>
            <pc:docMk/>
            <pc:sldMk cId="2858809017" sldId="430"/>
            <ac:picMk id="3" creationId="{731F1DE2-CFA4-0F6F-5637-0D002225E921}"/>
          </ac:picMkLst>
        </pc:picChg>
        <pc:inkChg chg="add mod">
          <ac:chgData name="mehmet sait özdemir" userId="dce2c172-62e6-4d50-b888-93ec6715f647" providerId="ADAL" clId="{7E0103F5-54F8-4A3C-B79A-DF39E84F6AE6}" dt="2023-08-26T23:17:52.241" v="497"/>
          <ac:inkMkLst>
            <pc:docMk/>
            <pc:sldMk cId="2858809017" sldId="430"/>
            <ac:inkMk id="2" creationId="{4F2779DC-654E-9D8B-0C13-FAF95AE24A91}"/>
          </ac:inkMkLst>
        </pc:inkChg>
        <pc:inkChg chg="add mod">
          <ac:chgData name="mehmet sait özdemir" userId="dce2c172-62e6-4d50-b888-93ec6715f647" providerId="ADAL" clId="{7E0103F5-54F8-4A3C-B79A-DF39E84F6AE6}" dt="2023-08-26T23:17:52.241" v="497"/>
          <ac:inkMkLst>
            <pc:docMk/>
            <pc:sldMk cId="2858809017" sldId="430"/>
            <ac:inkMk id="6" creationId="{5C2344F5-2EDC-C998-61E9-EFF8525E2F5F}"/>
          </ac:inkMkLst>
        </pc:inkChg>
        <pc:inkChg chg="add">
          <ac:chgData name="mehmet sait özdemir" userId="dce2c172-62e6-4d50-b888-93ec6715f647" providerId="ADAL" clId="{7E0103F5-54F8-4A3C-B79A-DF39E84F6AE6}" dt="2023-08-26T23:17:50.904" v="495" actId="9405"/>
          <ac:inkMkLst>
            <pc:docMk/>
            <pc:sldMk cId="2858809017" sldId="430"/>
            <ac:inkMk id="7" creationId="{253F9E09-9676-8884-2BDF-748355F1E4A7}"/>
          </ac:inkMkLst>
        </pc:inkChg>
        <pc:inkChg chg="add">
          <ac:chgData name="mehmet sait özdemir" userId="dce2c172-62e6-4d50-b888-93ec6715f647" providerId="ADAL" clId="{7E0103F5-54F8-4A3C-B79A-DF39E84F6AE6}" dt="2023-08-26T23:17:51.649" v="496" actId="9405"/>
          <ac:inkMkLst>
            <pc:docMk/>
            <pc:sldMk cId="2858809017" sldId="430"/>
            <ac:inkMk id="8" creationId="{51E1007E-7102-4B79-1A9C-60793B43B279}"/>
          </ac:inkMkLst>
        </pc:inkChg>
        <pc:inkChg chg="add">
          <ac:chgData name="mehmet sait özdemir" userId="dce2c172-62e6-4d50-b888-93ec6715f647" providerId="ADAL" clId="{7E0103F5-54F8-4A3C-B79A-DF39E84F6AE6}" dt="2023-08-26T23:17:52.815" v="498" actId="9405"/>
          <ac:inkMkLst>
            <pc:docMk/>
            <pc:sldMk cId="2858809017" sldId="430"/>
            <ac:inkMk id="10" creationId="{CA3F3656-C640-1F39-DA7B-928CBE3B1D16}"/>
          </ac:inkMkLst>
        </pc:inkChg>
        <pc:inkChg chg="add">
          <ac:chgData name="mehmet sait özdemir" userId="dce2c172-62e6-4d50-b888-93ec6715f647" providerId="ADAL" clId="{7E0103F5-54F8-4A3C-B79A-DF39E84F6AE6}" dt="2023-08-26T23:17:58.347" v="499" actId="9405"/>
          <ac:inkMkLst>
            <pc:docMk/>
            <pc:sldMk cId="2858809017" sldId="430"/>
            <ac:inkMk id="11" creationId="{BAD2BA3A-9301-66B2-C94C-3DE3615C2F65}"/>
          </ac:inkMkLst>
        </pc:inkChg>
        <pc:inkChg chg="add mod">
          <ac:chgData name="mehmet sait özdemir" userId="dce2c172-62e6-4d50-b888-93ec6715f647" providerId="ADAL" clId="{7E0103F5-54F8-4A3C-B79A-DF39E84F6AE6}" dt="2023-08-26T23:18:13.447" v="506"/>
          <ac:inkMkLst>
            <pc:docMk/>
            <pc:sldMk cId="2858809017" sldId="430"/>
            <ac:inkMk id="12" creationId="{AE4D2E4C-98D7-B125-190E-F6FA40DE2090}"/>
          </ac:inkMkLst>
        </pc:inkChg>
        <pc:inkChg chg="add mod">
          <ac:chgData name="mehmet sait özdemir" userId="dce2c172-62e6-4d50-b888-93ec6715f647" providerId="ADAL" clId="{7E0103F5-54F8-4A3C-B79A-DF39E84F6AE6}" dt="2023-08-26T23:18:13.447" v="506"/>
          <ac:inkMkLst>
            <pc:docMk/>
            <pc:sldMk cId="2858809017" sldId="430"/>
            <ac:inkMk id="13" creationId="{8B8B564D-2F66-8424-5919-A4CF5399567A}"/>
          </ac:inkMkLst>
        </pc:inkChg>
        <pc:inkChg chg="add mod">
          <ac:chgData name="mehmet sait özdemir" userId="dce2c172-62e6-4d50-b888-93ec6715f647" providerId="ADAL" clId="{7E0103F5-54F8-4A3C-B79A-DF39E84F6AE6}" dt="2023-08-26T23:18:13.447" v="506"/>
          <ac:inkMkLst>
            <pc:docMk/>
            <pc:sldMk cId="2858809017" sldId="430"/>
            <ac:inkMk id="14" creationId="{0CD40044-BF8C-3416-A12D-40D8B28EB391}"/>
          </ac:inkMkLst>
        </pc:inkChg>
        <pc:inkChg chg="add mod">
          <ac:chgData name="mehmet sait özdemir" userId="dce2c172-62e6-4d50-b888-93ec6715f647" providerId="ADAL" clId="{7E0103F5-54F8-4A3C-B79A-DF39E84F6AE6}" dt="2023-08-26T23:18:13.447" v="506"/>
          <ac:inkMkLst>
            <pc:docMk/>
            <pc:sldMk cId="2858809017" sldId="430"/>
            <ac:inkMk id="16" creationId="{CD7F6FB2-A425-80F8-1D81-3DBF01455317}"/>
          </ac:inkMkLst>
        </pc:inkChg>
        <pc:inkChg chg="add mod">
          <ac:chgData name="mehmet sait özdemir" userId="dce2c172-62e6-4d50-b888-93ec6715f647" providerId="ADAL" clId="{7E0103F5-54F8-4A3C-B79A-DF39E84F6AE6}" dt="2023-08-26T23:18:13.447" v="506"/>
          <ac:inkMkLst>
            <pc:docMk/>
            <pc:sldMk cId="2858809017" sldId="430"/>
            <ac:inkMk id="17" creationId="{39A7C8CC-DD53-B5C6-0162-E9FFAF9B428C}"/>
          </ac:inkMkLst>
        </pc:inkChg>
        <pc:inkChg chg="add">
          <ac:chgData name="mehmet sait özdemir" userId="dce2c172-62e6-4d50-b888-93ec6715f647" providerId="ADAL" clId="{7E0103F5-54F8-4A3C-B79A-DF39E84F6AE6}" dt="2023-08-26T23:18:13.984" v="507" actId="9405"/>
          <ac:inkMkLst>
            <pc:docMk/>
            <pc:sldMk cId="2858809017" sldId="430"/>
            <ac:inkMk id="19" creationId="{86E2C274-0330-DE7B-9E5F-C49B5018E5F7}"/>
          </ac:inkMkLst>
        </pc:inkChg>
      </pc:sldChg>
      <pc:sldChg chg="addSp modSp add mod replId">
        <pc:chgData name="mehmet sait özdemir" userId="dce2c172-62e6-4d50-b888-93ec6715f647" providerId="ADAL" clId="{7E0103F5-54F8-4A3C-B79A-DF39E84F6AE6}" dt="2023-08-26T23:19:10.636" v="535" actId="9405"/>
        <pc:sldMkLst>
          <pc:docMk/>
          <pc:sldMk cId="568799231" sldId="431"/>
        </pc:sldMkLst>
        <pc:grpChg chg="mod">
          <ac:chgData name="mehmet sait özdemir" userId="dce2c172-62e6-4d50-b888-93ec6715f647" providerId="ADAL" clId="{7E0103F5-54F8-4A3C-B79A-DF39E84F6AE6}" dt="2023-08-26T23:19:02.456" v="532"/>
          <ac:grpSpMkLst>
            <pc:docMk/>
            <pc:sldMk cId="568799231" sldId="431"/>
            <ac:grpSpMk id="29" creationId="{A8A1458B-77F9-1399-980F-66B4D71811EC}"/>
          </ac:grpSpMkLst>
        </pc:grpChg>
        <pc:grpChg chg="mod">
          <ac:chgData name="mehmet sait özdemir" userId="dce2c172-62e6-4d50-b888-93ec6715f647" providerId="ADAL" clId="{7E0103F5-54F8-4A3C-B79A-DF39E84F6AE6}" dt="2023-08-26T23:19:09.579" v="534"/>
          <ac:grpSpMkLst>
            <pc:docMk/>
            <pc:sldMk cId="568799231" sldId="431"/>
            <ac:grpSpMk id="31" creationId="{9E1E54D2-0EB4-0DC2-B538-56235A807EBF}"/>
          </ac:grpSpMkLst>
        </pc:grpChg>
        <pc:picChg chg="add mod">
          <ac:chgData name="mehmet sait özdemir" userId="dce2c172-62e6-4d50-b888-93ec6715f647" providerId="ADAL" clId="{7E0103F5-54F8-4A3C-B79A-DF39E84F6AE6}" dt="2023-08-24T23:18:08.353" v="137" actId="1076"/>
          <ac:picMkLst>
            <pc:docMk/>
            <pc:sldMk cId="568799231" sldId="431"/>
            <ac:picMk id="3" creationId="{4F721E6A-267E-8889-4CED-8D4BC5206603}"/>
          </ac:picMkLst>
        </pc:picChg>
        <pc:inkChg chg="add">
          <ac:chgData name="mehmet sait özdemir" userId="dce2c172-62e6-4d50-b888-93ec6715f647" providerId="ADAL" clId="{7E0103F5-54F8-4A3C-B79A-DF39E84F6AE6}" dt="2023-08-26T23:18:22.948" v="508" actId="9405"/>
          <ac:inkMkLst>
            <pc:docMk/>
            <pc:sldMk cId="568799231" sldId="431"/>
            <ac:inkMk id="2" creationId="{6C1AC52D-D12F-104C-4EEA-EAB861CA0CA1}"/>
          </ac:inkMkLst>
        </pc:inkChg>
        <pc:inkChg chg="add">
          <ac:chgData name="mehmet sait özdemir" userId="dce2c172-62e6-4d50-b888-93ec6715f647" providerId="ADAL" clId="{7E0103F5-54F8-4A3C-B79A-DF39E84F6AE6}" dt="2023-08-26T23:18:23.428" v="509" actId="9405"/>
          <ac:inkMkLst>
            <pc:docMk/>
            <pc:sldMk cId="568799231" sldId="431"/>
            <ac:inkMk id="6" creationId="{F8F3B289-6BDB-0573-5933-4565CF9BA958}"/>
          </ac:inkMkLst>
        </pc:inkChg>
        <pc:inkChg chg="add">
          <ac:chgData name="mehmet sait özdemir" userId="dce2c172-62e6-4d50-b888-93ec6715f647" providerId="ADAL" clId="{7E0103F5-54F8-4A3C-B79A-DF39E84F6AE6}" dt="2023-08-26T23:18:24.411" v="510" actId="9405"/>
          <ac:inkMkLst>
            <pc:docMk/>
            <pc:sldMk cId="568799231" sldId="431"/>
            <ac:inkMk id="7" creationId="{3A770A12-0C47-210D-BD61-215514A65182}"/>
          </ac:inkMkLst>
        </pc:inkChg>
        <pc:inkChg chg="add">
          <ac:chgData name="mehmet sait özdemir" userId="dce2c172-62e6-4d50-b888-93ec6715f647" providerId="ADAL" clId="{7E0103F5-54F8-4A3C-B79A-DF39E84F6AE6}" dt="2023-08-26T23:18:24.906" v="511" actId="9405"/>
          <ac:inkMkLst>
            <pc:docMk/>
            <pc:sldMk cId="568799231" sldId="431"/>
            <ac:inkMk id="8" creationId="{2F751066-AC1A-0FAB-16E7-AB10C6AFCF56}"/>
          </ac:inkMkLst>
        </pc:inkChg>
        <pc:inkChg chg="add">
          <ac:chgData name="mehmet sait özdemir" userId="dce2c172-62e6-4d50-b888-93ec6715f647" providerId="ADAL" clId="{7E0103F5-54F8-4A3C-B79A-DF39E84F6AE6}" dt="2023-08-26T23:18:25.340" v="512" actId="9405"/>
          <ac:inkMkLst>
            <pc:docMk/>
            <pc:sldMk cId="568799231" sldId="431"/>
            <ac:inkMk id="9" creationId="{18608C83-1ECB-1C81-D66F-AA6A014B551B}"/>
          </ac:inkMkLst>
        </pc:inkChg>
        <pc:inkChg chg="add">
          <ac:chgData name="mehmet sait özdemir" userId="dce2c172-62e6-4d50-b888-93ec6715f647" providerId="ADAL" clId="{7E0103F5-54F8-4A3C-B79A-DF39E84F6AE6}" dt="2023-08-26T23:18:25.731" v="513" actId="9405"/>
          <ac:inkMkLst>
            <pc:docMk/>
            <pc:sldMk cId="568799231" sldId="431"/>
            <ac:inkMk id="10" creationId="{16507F52-97B6-4E40-5863-37D0882580CE}"/>
          </ac:inkMkLst>
        </pc:inkChg>
        <pc:inkChg chg="add">
          <ac:chgData name="mehmet sait özdemir" userId="dce2c172-62e6-4d50-b888-93ec6715f647" providerId="ADAL" clId="{7E0103F5-54F8-4A3C-B79A-DF39E84F6AE6}" dt="2023-08-26T23:18:26.106" v="514" actId="9405"/>
          <ac:inkMkLst>
            <pc:docMk/>
            <pc:sldMk cId="568799231" sldId="431"/>
            <ac:inkMk id="11" creationId="{55EFBF26-786E-0543-C33F-5F04DE587B48}"/>
          </ac:inkMkLst>
        </pc:inkChg>
        <pc:inkChg chg="add mod">
          <ac:chgData name="mehmet sait özdemir" userId="dce2c172-62e6-4d50-b888-93ec6715f647" providerId="ADAL" clId="{7E0103F5-54F8-4A3C-B79A-DF39E84F6AE6}" dt="2023-08-26T23:19:02.456" v="532"/>
          <ac:inkMkLst>
            <pc:docMk/>
            <pc:sldMk cId="568799231" sldId="431"/>
            <ac:inkMk id="12" creationId="{92F9D566-1953-3ED6-481F-4E91058F7290}"/>
          </ac:inkMkLst>
        </pc:inkChg>
        <pc:inkChg chg="add mod">
          <ac:chgData name="mehmet sait özdemir" userId="dce2c172-62e6-4d50-b888-93ec6715f647" providerId="ADAL" clId="{7E0103F5-54F8-4A3C-B79A-DF39E84F6AE6}" dt="2023-08-26T23:19:02.456" v="532"/>
          <ac:inkMkLst>
            <pc:docMk/>
            <pc:sldMk cId="568799231" sldId="431"/>
            <ac:inkMk id="13" creationId="{A93C9AD2-0CBB-1696-11CD-230C92B60C16}"/>
          </ac:inkMkLst>
        </pc:inkChg>
        <pc:inkChg chg="add">
          <ac:chgData name="mehmet sait özdemir" userId="dce2c172-62e6-4d50-b888-93ec6715f647" providerId="ADAL" clId="{7E0103F5-54F8-4A3C-B79A-DF39E84F6AE6}" dt="2023-08-26T23:18:29.254" v="517" actId="9405"/>
          <ac:inkMkLst>
            <pc:docMk/>
            <pc:sldMk cId="568799231" sldId="431"/>
            <ac:inkMk id="14" creationId="{FFF818B2-CA1E-5F9F-AE10-00029DBF91DD}"/>
          </ac:inkMkLst>
        </pc:inkChg>
        <pc:inkChg chg="add">
          <ac:chgData name="mehmet sait özdemir" userId="dce2c172-62e6-4d50-b888-93ec6715f647" providerId="ADAL" clId="{7E0103F5-54F8-4A3C-B79A-DF39E84F6AE6}" dt="2023-08-26T23:18:30.221" v="518" actId="9405"/>
          <ac:inkMkLst>
            <pc:docMk/>
            <pc:sldMk cId="568799231" sldId="431"/>
            <ac:inkMk id="15" creationId="{F3D9FA57-638F-D217-D8EB-64D069B5EA4E}"/>
          </ac:inkMkLst>
        </pc:inkChg>
        <pc:inkChg chg="add mod">
          <ac:chgData name="mehmet sait özdemir" userId="dce2c172-62e6-4d50-b888-93ec6715f647" providerId="ADAL" clId="{7E0103F5-54F8-4A3C-B79A-DF39E84F6AE6}" dt="2023-08-26T23:19:09.579" v="534"/>
          <ac:inkMkLst>
            <pc:docMk/>
            <pc:sldMk cId="568799231" sldId="431"/>
            <ac:inkMk id="16" creationId="{E6FA9980-17ED-AC8E-00C4-CE683B893C59}"/>
          </ac:inkMkLst>
        </pc:inkChg>
        <pc:inkChg chg="add mod">
          <ac:chgData name="mehmet sait özdemir" userId="dce2c172-62e6-4d50-b888-93ec6715f647" providerId="ADAL" clId="{7E0103F5-54F8-4A3C-B79A-DF39E84F6AE6}" dt="2023-08-26T23:19:09.579" v="534"/>
          <ac:inkMkLst>
            <pc:docMk/>
            <pc:sldMk cId="568799231" sldId="431"/>
            <ac:inkMk id="17" creationId="{AA29FF60-E92A-DD5F-B8D6-7FC73F93E2BD}"/>
          </ac:inkMkLst>
        </pc:inkChg>
        <pc:inkChg chg="add">
          <ac:chgData name="mehmet sait özdemir" userId="dce2c172-62e6-4d50-b888-93ec6715f647" providerId="ADAL" clId="{7E0103F5-54F8-4A3C-B79A-DF39E84F6AE6}" dt="2023-08-26T23:18:36.238" v="521" actId="9405"/>
          <ac:inkMkLst>
            <pc:docMk/>
            <pc:sldMk cId="568799231" sldId="431"/>
            <ac:inkMk id="18" creationId="{84B39A26-E83E-81A8-AC24-208EF0C23D07}"/>
          </ac:inkMkLst>
        </pc:inkChg>
        <pc:inkChg chg="add">
          <ac:chgData name="mehmet sait özdemir" userId="dce2c172-62e6-4d50-b888-93ec6715f647" providerId="ADAL" clId="{7E0103F5-54F8-4A3C-B79A-DF39E84F6AE6}" dt="2023-08-26T23:18:38.148" v="522" actId="9405"/>
          <ac:inkMkLst>
            <pc:docMk/>
            <pc:sldMk cId="568799231" sldId="431"/>
            <ac:inkMk id="19" creationId="{0803F1AE-5D7C-4149-4E57-56F1418A1B9F}"/>
          </ac:inkMkLst>
        </pc:inkChg>
        <pc:inkChg chg="add">
          <ac:chgData name="mehmet sait özdemir" userId="dce2c172-62e6-4d50-b888-93ec6715f647" providerId="ADAL" clId="{7E0103F5-54F8-4A3C-B79A-DF39E84F6AE6}" dt="2023-08-26T23:18:39.282" v="523" actId="9405"/>
          <ac:inkMkLst>
            <pc:docMk/>
            <pc:sldMk cId="568799231" sldId="431"/>
            <ac:inkMk id="20" creationId="{0D204529-FEDD-610E-D6F5-782AF7CF713D}"/>
          </ac:inkMkLst>
        </pc:inkChg>
        <pc:inkChg chg="add">
          <ac:chgData name="mehmet sait özdemir" userId="dce2c172-62e6-4d50-b888-93ec6715f647" providerId="ADAL" clId="{7E0103F5-54F8-4A3C-B79A-DF39E84F6AE6}" dt="2023-08-26T23:18:41.457" v="524" actId="9405"/>
          <ac:inkMkLst>
            <pc:docMk/>
            <pc:sldMk cId="568799231" sldId="431"/>
            <ac:inkMk id="21" creationId="{FF6DB77B-1563-B322-5956-B0A3998F209D}"/>
          </ac:inkMkLst>
        </pc:inkChg>
        <pc:inkChg chg="add">
          <ac:chgData name="mehmet sait özdemir" userId="dce2c172-62e6-4d50-b888-93ec6715f647" providerId="ADAL" clId="{7E0103F5-54F8-4A3C-B79A-DF39E84F6AE6}" dt="2023-08-26T23:18:43.335" v="525" actId="9405"/>
          <ac:inkMkLst>
            <pc:docMk/>
            <pc:sldMk cId="568799231" sldId="431"/>
            <ac:inkMk id="22" creationId="{B98791EA-6C26-5211-2FC4-3FA60C41097F}"/>
          </ac:inkMkLst>
        </pc:inkChg>
        <pc:inkChg chg="add">
          <ac:chgData name="mehmet sait özdemir" userId="dce2c172-62e6-4d50-b888-93ec6715f647" providerId="ADAL" clId="{7E0103F5-54F8-4A3C-B79A-DF39E84F6AE6}" dt="2023-08-26T23:18:43.956" v="526" actId="9405"/>
          <ac:inkMkLst>
            <pc:docMk/>
            <pc:sldMk cId="568799231" sldId="431"/>
            <ac:inkMk id="23" creationId="{27152F4A-36AF-2B4A-539D-A98085CE1945}"/>
          </ac:inkMkLst>
        </pc:inkChg>
        <pc:inkChg chg="add">
          <ac:chgData name="mehmet sait özdemir" userId="dce2c172-62e6-4d50-b888-93ec6715f647" providerId="ADAL" clId="{7E0103F5-54F8-4A3C-B79A-DF39E84F6AE6}" dt="2023-08-26T23:18:47.242" v="527" actId="9405"/>
          <ac:inkMkLst>
            <pc:docMk/>
            <pc:sldMk cId="568799231" sldId="431"/>
            <ac:inkMk id="24" creationId="{2406C712-1DB2-4C20-3403-CC74DDFBC863}"/>
          </ac:inkMkLst>
        </pc:inkChg>
        <pc:inkChg chg="add">
          <ac:chgData name="mehmet sait özdemir" userId="dce2c172-62e6-4d50-b888-93ec6715f647" providerId="ADAL" clId="{7E0103F5-54F8-4A3C-B79A-DF39E84F6AE6}" dt="2023-08-26T23:18:51.669" v="528" actId="9405"/>
          <ac:inkMkLst>
            <pc:docMk/>
            <pc:sldMk cId="568799231" sldId="431"/>
            <ac:inkMk id="25" creationId="{F54F7636-D347-5DDF-A19E-3046F5341E00}"/>
          </ac:inkMkLst>
        </pc:inkChg>
        <pc:inkChg chg="add">
          <ac:chgData name="mehmet sait özdemir" userId="dce2c172-62e6-4d50-b888-93ec6715f647" providerId="ADAL" clId="{7E0103F5-54F8-4A3C-B79A-DF39E84F6AE6}" dt="2023-08-26T23:18:54.096" v="529" actId="9405"/>
          <ac:inkMkLst>
            <pc:docMk/>
            <pc:sldMk cId="568799231" sldId="431"/>
            <ac:inkMk id="26" creationId="{B712340A-C127-9AC4-3932-D279B57F794D}"/>
          </ac:inkMkLst>
        </pc:inkChg>
        <pc:inkChg chg="add">
          <ac:chgData name="mehmet sait özdemir" userId="dce2c172-62e6-4d50-b888-93ec6715f647" providerId="ADAL" clId="{7E0103F5-54F8-4A3C-B79A-DF39E84F6AE6}" dt="2023-08-26T23:18:59.644" v="530" actId="9405"/>
          <ac:inkMkLst>
            <pc:docMk/>
            <pc:sldMk cId="568799231" sldId="431"/>
            <ac:inkMk id="27" creationId="{E948462F-0E71-66B3-E531-A5F16B42F33D}"/>
          </ac:inkMkLst>
        </pc:inkChg>
        <pc:inkChg chg="add mod">
          <ac:chgData name="mehmet sait özdemir" userId="dce2c172-62e6-4d50-b888-93ec6715f647" providerId="ADAL" clId="{7E0103F5-54F8-4A3C-B79A-DF39E84F6AE6}" dt="2023-08-26T23:19:02.456" v="532"/>
          <ac:inkMkLst>
            <pc:docMk/>
            <pc:sldMk cId="568799231" sldId="431"/>
            <ac:inkMk id="28" creationId="{BB296C71-3699-83B4-816E-676517B39D9D}"/>
          </ac:inkMkLst>
        </pc:inkChg>
        <pc:inkChg chg="add mod">
          <ac:chgData name="mehmet sait özdemir" userId="dce2c172-62e6-4d50-b888-93ec6715f647" providerId="ADAL" clId="{7E0103F5-54F8-4A3C-B79A-DF39E84F6AE6}" dt="2023-08-26T23:19:09.579" v="534"/>
          <ac:inkMkLst>
            <pc:docMk/>
            <pc:sldMk cId="568799231" sldId="431"/>
            <ac:inkMk id="30" creationId="{C182CE12-22D3-081C-5D38-685C69282C45}"/>
          </ac:inkMkLst>
        </pc:inkChg>
        <pc:inkChg chg="add">
          <ac:chgData name="mehmet sait özdemir" userId="dce2c172-62e6-4d50-b888-93ec6715f647" providerId="ADAL" clId="{7E0103F5-54F8-4A3C-B79A-DF39E84F6AE6}" dt="2023-08-26T23:19:10.636" v="535" actId="9405"/>
          <ac:inkMkLst>
            <pc:docMk/>
            <pc:sldMk cId="568799231" sldId="431"/>
            <ac:inkMk id="32" creationId="{3E4BF21D-C8DC-0207-BAEC-7D3565DD7224}"/>
          </ac:inkMkLst>
        </pc:inkChg>
      </pc:sldChg>
      <pc:sldChg chg="del">
        <pc:chgData name="mehmet sait özdemir" userId="dce2c172-62e6-4d50-b888-93ec6715f647" providerId="ADAL" clId="{7E0103F5-54F8-4A3C-B79A-DF39E84F6AE6}" dt="2023-08-24T23:01:29.943" v="84" actId="47"/>
        <pc:sldMkLst>
          <pc:docMk/>
          <pc:sldMk cId="1073633217" sldId="431"/>
        </pc:sldMkLst>
      </pc:sldChg>
      <pc:sldChg chg="del">
        <pc:chgData name="mehmet sait özdemir" userId="dce2c172-62e6-4d50-b888-93ec6715f647" providerId="ADAL" clId="{7E0103F5-54F8-4A3C-B79A-DF39E84F6AE6}" dt="2023-08-24T23:01:29.943" v="84" actId="47"/>
        <pc:sldMkLst>
          <pc:docMk/>
          <pc:sldMk cId="2274436043" sldId="432"/>
        </pc:sldMkLst>
      </pc:sldChg>
      <pc:sldChg chg="addSp delSp modSp add mod replId">
        <pc:chgData name="mehmet sait özdemir" userId="dce2c172-62e6-4d50-b888-93ec6715f647" providerId="ADAL" clId="{7E0103F5-54F8-4A3C-B79A-DF39E84F6AE6}" dt="2023-08-26T23:19:46.149" v="564"/>
        <pc:sldMkLst>
          <pc:docMk/>
          <pc:sldMk cId="2850933958" sldId="432"/>
        </pc:sldMkLst>
        <pc:grpChg chg="del mod">
          <ac:chgData name="mehmet sait özdemir" userId="dce2c172-62e6-4d50-b888-93ec6715f647" providerId="ADAL" clId="{7E0103F5-54F8-4A3C-B79A-DF39E84F6AE6}" dt="2023-08-26T23:19:37.397" v="556"/>
          <ac:grpSpMkLst>
            <pc:docMk/>
            <pc:sldMk cId="2850933958" sldId="432"/>
            <ac:grpSpMk id="23" creationId="{62147D35-A69C-BF8F-E208-1EB18CCE6852}"/>
          </ac:grpSpMkLst>
        </pc:grpChg>
        <pc:grpChg chg="mod">
          <ac:chgData name="mehmet sait özdemir" userId="dce2c172-62e6-4d50-b888-93ec6715f647" providerId="ADAL" clId="{7E0103F5-54F8-4A3C-B79A-DF39E84F6AE6}" dt="2023-08-26T23:19:36.431" v="554"/>
          <ac:grpSpMkLst>
            <pc:docMk/>
            <pc:sldMk cId="2850933958" sldId="432"/>
            <ac:grpSpMk id="24" creationId="{DA1FF572-5455-795B-0940-E30CA9C93C25}"/>
          </ac:grpSpMkLst>
        </pc:grpChg>
        <pc:grpChg chg="mod">
          <ac:chgData name="mehmet sait özdemir" userId="dce2c172-62e6-4d50-b888-93ec6715f647" providerId="ADAL" clId="{7E0103F5-54F8-4A3C-B79A-DF39E84F6AE6}" dt="2023-08-26T23:19:37.397" v="556"/>
          <ac:grpSpMkLst>
            <pc:docMk/>
            <pc:sldMk cId="2850933958" sldId="432"/>
            <ac:grpSpMk id="26" creationId="{1CF2A416-6290-5C03-A00D-D048A5ED84D5}"/>
          </ac:grpSpMkLst>
        </pc:grpChg>
        <pc:grpChg chg="mod">
          <ac:chgData name="mehmet sait özdemir" userId="dce2c172-62e6-4d50-b888-93ec6715f647" providerId="ADAL" clId="{7E0103F5-54F8-4A3C-B79A-DF39E84F6AE6}" dt="2023-08-26T23:19:46.149" v="564"/>
          <ac:grpSpMkLst>
            <pc:docMk/>
            <pc:sldMk cId="2850933958" sldId="432"/>
            <ac:grpSpMk id="34" creationId="{5A10DF40-475C-936F-B32E-3ED0E602E6B4}"/>
          </ac:grpSpMkLst>
        </pc:grpChg>
        <pc:grpChg chg="mod">
          <ac:chgData name="mehmet sait özdemir" userId="dce2c172-62e6-4d50-b888-93ec6715f647" providerId="ADAL" clId="{7E0103F5-54F8-4A3C-B79A-DF39E84F6AE6}" dt="2023-08-26T23:19:46.149" v="564"/>
          <ac:grpSpMkLst>
            <pc:docMk/>
            <pc:sldMk cId="2850933958" sldId="432"/>
            <ac:grpSpMk id="35" creationId="{BACFBA9E-6573-A838-B521-E0F44A9F43A8}"/>
          </ac:grpSpMkLst>
        </pc:grpChg>
        <pc:picChg chg="add mod">
          <ac:chgData name="mehmet sait özdemir" userId="dce2c172-62e6-4d50-b888-93ec6715f647" providerId="ADAL" clId="{7E0103F5-54F8-4A3C-B79A-DF39E84F6AE6}" dt="2023-08-24T23:19:25.580" v="140" actId="1076"/>
          <ac:picMkLst>
            <pc:docMk/>
            <pc:sldMk cId="2850933958" sldId="432"/>
            <ac:picMk id="3" creationId="{E11E17B2-728D-A811-92E4-73F7002DCF97}"/>
          </ac:picMkLst>
        </pc:picChg>
        <pc:inkChg chg="add">
          <ac:chgData name="mehmet sait özdemir" userId="dce2c172-62e6-4d50-b888-93ec6715f647" providerId="ADAL" clId="{7E0103F5-54F8-4A3C-B79A-DF39E84F6AE6}" dt="2023-08-26T23:19:25.056" v="536" actId="9405"/>
          <ac:inkMkLst>
            <pc:docMk/>
            <pc:sldMk cId="2850933958" sldId="432"/>
            <ac:inkMk id="2" creationId="{7FEB262B-620B-93E2-F5D1-05E11CA75629}"/>
          </ac:inkMkLst>
        </pc:inkChg>
        <pc:inkChg chg="add mod">
          <ac:chgData name="mehmet sait özdemir" userId="dce2c172-62e6-4d50-b888-93ec6715f647" providerId="ADAL" clId="{7E0103F5-54F8-4A3C-B79A-DF39E84F6AE6}" dt="2023-08-26T23:19:36.431" v="554"/>
          <ac:inkMkLst>
            <pc:docMk/>
            <pc:sldMk cId="2850933958" sldId="432"/>
            <ac:inkMk id="6" creationId="{2B516256-92FE-AC45-CBF9-EDFCC520E898}"/>
          </ac:inkMkLst>
        </pc:inkChg>
        <pc:inkChg chg="add mod">
          <ac:chgData name="mehmet sait özdemir" userId="dce2c172-62e6-4d50-b888-93ec6715f647" providerId="ADAL" clId="{7E0103F5-54F8-4A3C-B79A-DF39E84F6AE6}" dt="2023-08-26T23:19:36.431" v="554"/>
          <ac:inkMkLst>
            <pc:docMk/>
            <pc:sldMk cId="2850933958" sldId="432"/>
            <ac:inkMk id="7" creationId="{A110EA33-52DC-E6B0-9DEF-8CEEEE2BA9A2}"/>
          </ac:inkMkLst>
        </pc:inkChg>
        <pc:inkChg chg="add mod">
          <ac:chgData name="mehmet sait özdemir" userId="dce2c172-62e6-4d50-b888-93ec6715f647" providerId="ADAL" clId="{7E0103F5-54F8-4A3C-B79A-DF39E84F6AE6}" dt="2023-08-26T23:19:36.431" v="554"/>
          <ac:inkMkLst>
            <pc:docMk/>
            <pc:sldMk cId="2850933958" sldId="432"/>
            <ac:inkMk id="8" creationId="{ACB92FA4-B862-C641-445A-62522618DD93}"/>
          </ac:inkMkLst>
        </pc:inkChg>
        <pc:inkChg chg="add mod">
          <ac:chgData name="mehmet sait özdemir" userId="dce2c172-62e6-4d50-b888-93ec6715f647" providerId="ADAL" clId="{7E0103F5-54F8-4A3C-B79A-DF39E84F6AE6}" dt="2023-08-26T23:19:36.431" v="554"/>
          <ac:inkMkLst>
            <pc:docMk/>
            <pc:sldMk cId="2850933958" sldId="432"/>
            <ac:inkMk id="9" creationId="{6C9A4B9F-069D-C15A-0E3C-88DF34701245}"/>
          </ac:inkMkLst>
        </pc:inkChg>
        <pc:inkChg chg="add mod">
          <ac:chgData name="mehmet sait özdemir" userId="dce2c172-62e6-4d50-b888-93ec6715f647" providerId="ADAL" clId="{7E0103F5-54F8-4A3C-B79A-DF39E84F6AE6}" dt="2023-08-26T23:19:36.431" v="554"/>
          <ac:inkMkLst>
            <pc:docMk/>
            <pc:sldMk cId="2850933958" sldId="432"/>
            <ac:inkMk id="10" creationId="{23CB1F9F-29BD-7547-9D52-BD3925CD62FE}"/>
          </ac:inkMkLst>
        </pc:inkChg>
        <pc:inkChg chg="add mod">
          <ac:chgData name="mehmet sait özdemir" userId="dce2c172-62e6-4d50-b888-93ec6715f647" providerId="ADAL" clId="{7E0103F5-54F8-4A3C-B79A-DF39E84F6AE6}" dt="2023-08-26T23:19:36.431" v="554"/>
          <ac:inkMkLst>
            <pc:docMk/>
            <pc:sldMk cId="2850933958" sldId="432"/>
            <ac:inkMk id="11" creationId="{34D8CE0C-C090-FA3C-E49C-C8B786A5965F}"/>
          </ac:inkMkLst>
        </pc:inkChg>
        <pc:inkChg chg="add mod">
          <ac:chgData name="mehmet sait özdemir" userId="dce2c172-62e6-4d50-b888-93ec6715f647" providerId="ADAL" clId="{7E0103F5-54F8-4A3C-B79A-DF39E84F6AE6}" dt="2023-08-26T23:19:36.431" v="554"/>
          <ac:inkMkLst>
            <pc:docMk/>
            <pc:sldMk cId="2850933958" sldId="432"/>
            <ac:inkMk id="12" creationId="{FAF37156-34A2-0B46-EA9F-72E7C098F808}"/>
          </ac:inkMkLst>
        </pc:inkChg>
        <pc:inkChg chg="add mod">
          <ac:chgData name="mehmet sait özdemir" userId="dce2c172-62e6-4d50-b888-93ec6715f647" providerId="ADAL" clId="{7E0103F5-54F8-4A3C-B79A-DF39E84F6AE6}" dt="2023-08-26T23:19:36.431" v="554"/>
          <ac:inkMkLst>
            <pc:docMk/>
            <pc:sldMk cId="2850933958" sldId="432"/>
            <ac:inkMk id="13" creationId="{DEA3634F-0470-2F6A-333C-985C46C779DF}"/>
          </ac:inkMkLst>
        </pc:inkChg>
        <pc:inkChg chg="add mod">
          <ac:chgData name="mehmet sait özdemir" userId="dce2c172-62e6-4d50-b888-93ec6715f647" providerId="ADAL" clId="{7E0103F5-54F8-4A3C-B79A-DF39E84F6AE6}" dt="2023-08-26T23:19:36.431" v="554"/>
          <ac:inkMkLst>
            <pc:docMk/>
            <pc:sldMk cId="2850933958" sldId="432"/>
            <ac:inkMk id="14" creationId="{BEFEF60A-AAB1-D95F-7603-70D302730CCD}"/>
          </ac:inkMkLst>
        </pc:inkChg>
        <pc:inkChg chg="add mod">
          <ac:chgData name="mehmet sait özdemir" userId="dce2c172-62e6-4d50-b888-93ec6715f647" providerId="ADAL" clId="{7E0103F5-54F8-4A3C-B79A-DF39E84F6AE6}" dt="2023-08-26T23:19:36.431" v="554"/>
          <ac:inkMkLst>
            <pc:docMk/>
            <pc:sldMk cId="2850933958" sldId="432"/>
            <ac:inkMk id="15" creationId="{82D2976A-3BE7-9D0C-C0A6-E5BDE1D6E105}"/>
          </ac:inkMkLst>
        </pc:inkChg>
        <pc:inkChg chg="add mod">
          <ac:chgData name="mehmet sait özdemir" userId="dce2c172-62e6-4d50-b888-93ec6715f647" providerId="ADAL" clId="{7E0103F5-54F8-4A3C-B79A-DF39E84F6AE6}" dt="2023-08-26T23:19:37.397" v="556"/>
          <ac:inkMkLst>
            <pc:docMk/>
            <pc:sldMk cId="2850933958" sldId="432"/>
            <ac:inkMk id="16" creationId="{8CEF2BD6-6B16-0AA3-8F62-7BF1E5CE5C52}"/>
          </ac:inkMkLst>
        </pc:inkChg>
        <pc:inkChg chg="add">
          <ac:chgData name="mehmet sait özdemir" userId="dce2c172-62e6-4d50-b888-93ec6715f647" providerId="ADAL" clId="{7E0103F5-54F8-4A3C-B79A-DF39E84F6AE6}" dt="2023-08-26T23:19:33.892" v="548" actId="9405"/>
          <ac:inkMkLst>
            <pc:docMk/>
            <pc:sldMk cId="2850933958" sldId="432"/>
            <ac:inkMk id="17" creationId="{663F045D-D05C-2128-0911-8009538F5959}"/>
          </ac:inkMkLst>
        </pc:inkChg>
        <pc:inkChg chg="add mod">
          <ac:chgData name="mehmet sait özdemir" userId="dce2c172-62e6-4d50-b888-93ec6715f647" providerId="ADAL" clId="{7E0103F5-54F8-4A3C-B79A-DF39E84F6AE6}" dt="2023-08-26T23:19:37.397" v="556"/>
          <ac:inkMkLst>
            <pc:docMk/>
            <pc:sldMk cId="2850933958" sldId="432"/>
            <ac:inkMk id="18" creationId="{6669C523-6D75-4661-3AAB-C79631134E62}"/>
          </ac:inkMkLst>
        </pc:inkChg>
        <pc:inkChg chg="add mod">
          <ac:chgData name="mehmet sait özdemir" userId="dce2c172-62e6-4d50-b888-93ec6715f647" providerId="ADAL" clId="{7E0103F5-54F8-4A3C-B79A-DF39E84F6AE6}" dt="2023-08-26T23:19:37.397" v="556"/>
          <ac:inkMkLst>
            <pc:docMk/>
            <pc:sldMk cId="2850933958" sldId="432"/>
            <ac:inkMk id="19" creationId="{3AA3119B-E283-EB90-C6F7-AF1F189F2279}"/>
          </ac:inkMkLst>
        </pc:inkChg>
        <pc:inkChg chg="add mod">
          <ac:chgData name="mehmet sait özdemir" userId="dce2c172-62e6-4d50-b888-93ec6715f647" providerId="ADAL" clId="{7E0103F5-54F8-4A3C-B79A-DF39E84F6AE6}" dt="2023-08-26T23:19:37.397" v="556"/>
          <ac:inkMkLst>
            <pc:docMk/>
            <pc:sldMk cId="2850933958" sldId="432"/>
            <ac:inkMk id="20" creationId="{6B281700-3F99-3EC5-60DE-0611A87D0AF7}"/>
          </ac:inkMkLst>
        </pc:inkChg>
        <pc:inkChg chg="add mod">
          <ac:chgData name="mehmet sait özdemir" userId="dce2c172-62e6-4d50-b888-93ec6715f647" providerId="ADAL" clId="{7E0103F5-54F8-4A3C-B79A-DF39E84F6AE6}" dt="2023-08-26T23:19:37.397" v="556"/>
          <ac:inkMkLst>
            <pc:docMk/>
            <pc:sldMk cId="2850933958" sldId="432"/>
            <ac:inkMk id="21" creationId="{F6EFF2B9-C0B4-6730-8F60-8DC3EE466FB4}"/>
          </ac:inkMkLst>
        </pc:inkChg>
        <pc:inkChg chg="add mod">
          <ac:chgData name="mehmet sait özdemir" userId="dce2c172-62e6-4d50-b888-93ec6715f647" providerId="ADAL" clId="{7E0103F5-54F8-4A3C-B79A-DF39E84F6AE6}" dt="2023-08-26T23:19:37.397" v="556"/>
          <ac:inkMkLst>
            <pc:docMk/>
            <pc:sldMk cId="2850933958" sldId="432"/>
            <ac:inkMk id="22" creationId="{0AC282B2-220B-8A59-592C-997C6C3E7A96}"/>
          </ac:inkMkLst>
        </pc:inkChg>
        <pc:inkChg chg="add mod">
          <ac:chgData name="mehmet sait özdemir" userId="dce2c172-62e6-4d50-b888-93ec6715f647" providerId="ADAL" clId="{7E0103F5-54F8-4A3C-B79A-DF39E84F6AE6}" dt="2023-08-26T23:19:37.397" v="556"/>
          <ac:inkMkLst>
            <pc:docMk/>
            <pc:sldMk cId="2850933958" sldId="432"/>
            <ac:inkMk id="25" creationId="{6AD29BC8-6145-5739-D07D-58E456D4D170}"/>
          </ac:inkMkLst>
        </pc:inkChg>
        <pc:inkChg chg="add mod">
          <ac:chgData name="mehmet sait özdemir" userId="dce2c172-62e6-4d50-b888-93ec6715f647" providerId="ADAL" clId="{7E0103F5-54F8-4A3C-B79A-DF39E84F6AE6}" dt="2023-08-26T23:19:46.149" v="564"/>
          <ac:inkMkLst>
            <pc:docMk/>
            <pc:sldMk cId="2850933958" sldId="432"/>
            <ac:inkMk id="27" creationId="{335E4D88-B535-AF53-8E6B-6945D431BC49}"/>
          </ac:inkMkLst>
        </pc:inkChg>
        <pc:inkChg chg="add mod">
          <ac:chgData name="mehmet sait özdemir" userId="dce2c172-62e6-4d50-b888-93ec6715f647" providerId="ADAL" clId="{7E0103F5-54F8-4A3C-B79A-DF39E84F6AE6}" dt="2023-08-26T23:19:46.149" v="564"/>
          <ac:inkMkLst>
            <pc:docMk/>
            <pc:sldMk cId="2850933958" sldId="432"/>
            <ac:inkMk id="28" creationId="{80DC9BC2-5BB9-1645-160C-8BA0E03346EA}"/>
          </ac:inkMkLst>
        </pc:inkChg>
        <pc:inkChg chg="add mod">
          <ac:chgData name="mehmet sait özdemir" userId="dce2c172-62e6-4d50-b888-93ec6715f647" providerId="ADAL" clId="{7E0103F5-54F8-4A3C-B79A-DF39E84F6AE6}" dt="2023-08-26T23:19:46.149" v="564"/>
          <ac:inkMkLst>
            <pc:docMk/>
            <pc:sldMk cId="2850933958" sldId="432"/>
            <ac:inkMk id="29" creationId="{1BEA3934-B1E2-8777-DA40-032A518DF120}"/>
          </ac:inkMkLst>
        </pc:inkChg>
        <pc:inkChg chg="add mod">
          <ac:chgData name="mehmet sait özdemir" userId="dce2c172-62e6-4d50-b888-93ec6715f647" providerId="ADAL" clId="{7E0103F5-54F8-4A3C-B79A-DF39E84F6AE6}" dt="2023-08-26T23:19:46.149" v="564"/>
          <ac:inkMkLst>
            <pc:docMk/>
            <pc:sldMk cId="2850933958" sldId="432"/>
            <ac:inkMk id="30" creationId="{8FB46E03-640A-3B1E-78C7-32C09335E1CA}"/>
          </ac:inkMkLst>
        </pc:inkChg>
        <pc:inkChg chg="add mod">
          <ac:chgData name="mehmet sait özdemir" userId="dce2c172-62e6-4d50-b888-93ec6715f647" providerId="ADAL" clId="{7E0103F5-54F8-4A3C-B79A-DF39E84F6AE6}" dt="2023-08-26T23:19:46.149" v="564"/>
          <ac:inkMkLst>
            <pc:docMk/>
            <pc:sldMk cId="2850933958" sldId="432"/>
            <ac:inkMk id="31" creationId="{5E2F2217-F138-DB43-DE79-86854794CBC8}"/>
          </ac:inkMkLst>
        </pc:inkChg>
        <pc:inkChg chg="add mod">
          <ac:chgData name="mehmet sait özdemir" userId="dce2c172-62e6-4d50-b888-93ec6715f647" providerId="ADAL" clId="{7E0103F5-54F8-4A3C-B79A-DF39E84F6AE6}" dt="2023-08-26T23:19:46.149" v="564"/>
          <ac:inkMkLst>
            <pc:docMk/>
            <pc:sldMk cId="2850933958" sldId="432"/>
            <ac:inkMk id="32" creationId="{2DAC81AB-465A-EBF9-B218-17AD4187AF0E}"/>
          </ac:inkMkLst>
        </pc:inkChg>
        <pc:inkChg chg="add mod">
          <ac:chgData name="mehmet sait özdemir" userId="dce2c172-62e6-4d50-b888-93ec6715f647" providerId="ADAL" clId="{7E0103F5-54F8-4A3C-B79A-DF39E84F6AE6}" dt="2023-08-26T23:19:46.149" v="564"/>
          <ac:inkMkLst>
            <pc:docMk/>
            <pc:sldMk cId="2850933958" sldId="432"/>
            <ac:inkMk id="33" creationId="{CCBD1FF1-BF7D-2393-23EA-4B8814EC5278}"/>
          </ac:inkMkLst>
        </pc:inkChg>
      </pc:sldChg>
      <pc:sldChg chg="del">
        <pc:chgData name="mehmet sait özdemir" userId="dce2c172-62e6-4d50-b888-93ec6715f647" providerId="ADAL" clId="{7E0103F5-54F8-4A3C-B79A-DF39E84F6AE6}" dt="2023-08-24T23:01:29.943" v="84" actId="47"/>
        <pc:sldMkLst>
          <pc:docMk/>
          <pc:sldMk cId="2492881107" sldId="433"/>
        </pc:sldMkLst>
      </pc:sldChg>
      <pc:sldChg chg="addSp modSp add mod replId">
        <pc:chgData name="mehmet sait özdemir" userId="dce2c172-62e6-4d50-b888-93ec6715f647" providerId="ADAL" clId="{7E0103F5-54F8-4A3C-B79A-DF39E84F6AE6}" dt="2023-08-26T23:20:13.047" v="579" actId="9405"/>
        <pc:sldMkLst>
          <pc:docMk/>
          <pc:sldMk cId="2800490589" sldId="433"/>
        </pc:sldMkLst>
        <pc:grpChg chg="mod">
          <ac:chgData name="mehmet sait özdemir" userId="dce2c172-62e6-4d50-b888-93ec6715f647" providerId="ADAL" clId="{7E0103F5-54F8-4A3C-B79A-DF39E84F6AE6}" dt="2023-08-26T23:19:53.967" v="570"/>
          <ac:grpSpMkLst>
            <pc:docMk/>
            <pc:sldMk cId="2800490589" sldId="433"/>
            <ac:grpSpMk id="10" creationId="{B4517DA0-C880-AC89-CA10-ABD4BF2099A6}"/>
          </ac:grpSpMkLst>
        </pc:grpChg>
        <pc:grpChg chg="mod">
          <ac:chgData name="mehmet sait özdemir" userId="dce2c172-62e6-4d50-b888-93ec6715f647" providerId="ADAL" clId="{7E0103F5-54F8-4A3C-B79A-DF39E84F6AE6}" dt="2023-08-26T23:19:53.967" v="570"/>
          <ac:grpSpMkLst>
            <pc:docMk/>
            <pc:sldMk cId="2800490589" sldId="433"/>
            <ac:grpSpMk id="11" creationId="{307833FE-B8D0-4D52-A3FB-3C3CA3F87D6E}"/>
          </ac:grpSpMkLst>
        </pc:grpChg>
        <pc:picChg chg="add mod">
          <ac:chgData name="mehmet sait özdemir" userId="dce2c172-62e6-4d50-b888-93ec6715f647" providerId="ADAL" clId="{7E0103F5-54F8-4A3C-B79A-DF39E84F6AE6}" dt="2023-08-24T23:20:17.411" v="146" actId="1076"/>
          <ac:picMkLst>
            <pc:docMk/>
            <pc:sldMk cId="2800490589" sldId="433"/>
            <ac:picMk id="3" creationId="{E47C5BB6-A91E-7094-9770-E5F4A4C4A59A}"/>
          </ac:picMkLst>
        </pc:picChg>
        <pc:inkChg chg="add mod">
          <ac:chgData name="mehmet sait özdemir" userId="dce2c172-62e6-4d50-b888-93ec6715f647" providerId="ADAL" clId="{7E0103F5-54F8-4A3C-B79A-DF39E84F6AE6}" dt="2023-08-26T23:19:53.967" v="570"/>
          <ac:inkMkLst>
            <pc:docMk/>
            <pc:sldMk cId="2800490589" sldId="433"/>
            <ac:inkMk id="2" creationId="{A8F6EDB4-E818-F9B5-1F14-4B0EDB375A11}"/>
          </ac:inkMkLst>
        </pc:inkChg>
        <pc:inkChg chg="add mod">
          <ac:chgData name="mehmet sait özdemir" userId="dce2c172-62e6-4d50-b888-93ec6715f647" providerId="ADAL" clId="{7E0103F5-54F8-4A3C-B79A-DF39E84F6AE6}" dt="2023-08-26T23:19:53.967" v="570"/>
          <ac:inkMkLst>
            <pc:docMk/>
            <pc:sldMk cId="2800490589" sldId="433"/>
            <ac:inkMk id="6" creationId="{995E3A20-FFD2-2CA6-C463-9259B0F4ACDB}"/>
          </ac:inkMkLst>
        </pc:inkChg>
        <pc:inkChg chg="add mod">
          <ac:chgData name="mehmet sait özdemir" userId="dce2c172-62e6-4d50-b888-93ec6715f647" providerId="ADAL" clId="{7E0103F5-54F8-4A3C-B79A-DF39E84F6AE6}" dt="2023-08-26T23:19:53.967" v="570"/>
          <ac:inkMkLst>
            <pc:docMk/>
            <pc:sldMk cId="2800490589" sldId="433"/>
            <ac:inkMk id="7" creationId="{5BF5FE75-B2FE-8CC9-85B2-18CC4C5E08E5}"/>
          </ac:inkMkLst>
        </pc:inkChg>
        <pc:inkChg chg="add mod">
          <ac:chgData name="mehmet sait özdemir" userId="dce2c172-62e6-4d50-b888-93ec6715f647" providerId="ADAL" clId="{7E0103F5-54F8-4A3C-B79A-DF39E84F6AE6}" dt="2023-08-26T23:19:53.967" v="570"/>
          <ac:inkMkLst>
            <pc:docMk/>
            <pc:sldMk cId="2800490589" sldId="433"/>
            <ac:inkMk id="8" creationId="{D7F985D8-E6E2-CCCB-3F33-BCB6545BA371}"/>
          </ac:inkMkLst>
        </pc:inkChg>
        <pc:inkChg chg="add">
          <ac:chgData name="mehmet sait özdemir" userId="dce2c172-62e6-4d50-b888-93ec6715f647" providerId="ADAL" clId="{7E0103F5-54F8-4A3C-B79A-DF39E84F6AE6}" dt="2023-08-26T23:19:53.216" v="569" actId="9405"/>
          <ac:inkMkLst>
            <pc:docMk/>
            <pc:sldMk cId="2800490589" sldId="433"/>
            <ac:inkMk id="9" creationId="{0520635E-921B-592B-6BF9-1BCA5070A8ED}"/>
          </ac:inkMkLst>
        </pc:inkChg>
        <pc:inkChg chg="add">
          <ac:chgData name="mehmet sait özdemir" userId="dce2c172-62e6-4d50-b888-93ec6715f647" providerId="ADAL" clId="{7E0103F5-54F8-4A3C-B79A-DF39E84F6AE6}" dt="2023-08-26T23:19:57.278" v="571" actId="9405"/>
          <ac:inkMkLst>
            <pc:docMk/>
            <pc:sldMk cId="2800490589" sldId="433"/>
            <ac:inkMk id="12" creationId="{1E60694B-2245-18B4-DE53-BE5ABF8B9484}"/>
          </ac:inkMkLst>
        </pc:inkChg>
        <pc:inkChg chg="add">
          <ac:chgData name="mehmet sait özdemir" userId="dce2c172-62e6-4d50-b888-93ec6715f647" providerId="ADAL" clId="{7E0103F5-54F8-4A3C-B79A-DF39E84F6AE6}" dt="2023-08-26T23:19:57.919" v="572" actId="9405"/>
          <ac:inkMkLst>
            <pc:docMk/>
            <pc:sldMk cId="2800490589" sldId="433"/>
            <ac:inkMk id="13" creationId="{A427B88D-624F-611D-1C15-F1E76FBFBC43}"/>
          </ac:inkMkLst>
        </pc:inkChg>
        <pc:inkChg chg="add">
          <ac:chgData name="mehmet sait özdemir" userId="dce2c172-62e6-4d50-b888-93ec6715f647" providerId="ADAL" clId="{7E0103F5-54F8-4A3C-B79A-DF39E84F6AE6}" dt="2023-08-26T23:20:03.995" v="573" actId="9405"/>
          <ac:inkMkLst>
            <pc:docMk/>
            <pc:sldMk cId="2800490589" sldId="433"/>
            <ac:inkMk id="14" creationId="{D1C16E35-81E3-FB6C-2EC5-DC839B4B75BA}"/>
          </ac:inkMkLst>
        </pc:inkChg>
        <pc:inkChg chg="add">
          <ac:chgData name="mehmet sait özdemir" userId="dce2c172-62e6-4d50-b888-93ec6715f647" providerId="ADAL" clId="{7E0103F5-54F8-4A3C-B79A-DF39E84F6AE6}" dt="2023-08-26T23:20:05.248" v="574" actId="9405"/>
          <ac:inkMkLst>
            <pc:docMk/>
            <pc:sldMk cId="2800490589" sldId="433"/>
            <ac:inkMk id="15" creationId="{7409B199-4F13-4A29-ED64-D399112194B4}"/>
          </ac:inkMkLst>
        </pc:inkChg>
        <pc:inkChg chg="add">
          <ac:chgData name="mehmet sait özdemir" userId="dce2c172-62e6-4d50-b888-93ec6715f647" providerId="ADAL" clId="{7E0103F5-54F8-4A3C-B79A-DF39E84F6AE6}" dt="2023-08-26T23:20:07.904" v="575" actId="9405"/>
          <ac:inkMkLst>
            <pc:docMk/>
            <pc:sldMk cId="2800490589" sldId="433"/>
            <ac:inkMk id="16" creationId="{4F4470C7-5B31-4A08-D544-24974E386885}"/>
          </ac:inkMkLst>
        </pc:inkChg>
        <pc:inkChg chg="add">
          <ac:chgData name="mehmet sait özdemir" userId="dce2c172-62e6-4d50-b888-93ec6715f647" providerId="ADAL" clId="{7E0103F5-54F8-4A3C-B79A-DF39E84F6AE6}" dt="2023-08-26T23:20:11.422" v="576" actId="9405"/>
          <ac:inkMkLst>
            <pc:docMk/>
            <pc:sldMk cId="2800490589" sldId="433"/>
            <ac:inkMk id="17" creationId="{F548FE50-0000-6BB4-1410-32DAB50E779B}"/>
          </ac:inkMkLst>
        </pc:inkChg>
        <pc:inkChg chg="add">
          <ac:chgData name="mehmet sait özdemir" userId="dce2c172-62e6-4d50-b888-93ec6715f647" providerId="ADAL" clId="{7E0103F5-54F8-4A3C-B79A-DF39E84F6AE6}" dt="2023-08-26T23:20:12.265" v="577" actId="9405"/>
          <ac:inkMkLst>
            <pc:docMk/>
            <pc:sldMk cId="2800490589" sldId="433"/>
            <ac:inkMk id="18" creationId="{7F408799-6048-32EE-4777-B46813CDA948}"/>
          </ac:inkMkLst>
        </pc:inkChg>
        <pc:inkChg chg="add">
          <ac:chgData name="mehmet sait özdemir" userId="dce2c172-62e6-4d50-b888-93ec6715f647" providerId="ADAL" clId="{7E0103F5-54F8-4A3C-B79A-DF39E84F6AE6}" dt="2023-08-26T23:20:12.655" v="578" actId="9405"/>
          <ac:inkMkLst>
            <pc:docMk/>
            <pc:sldMk cId="2800490589" sldId="433"/>
            <ac:inkMk id="19" creationId="{4C422912-4C05-BEB9-B5C9-B04864BE4B40}"/>
          </ac:inkMkLst>
        </pc:inkChg>
        <pc:inkChg chg="add">
          <ac:chgData name="mehmet sait özdemir" userId="dce2c172-62e6-4d50-b888-93ec6715f647" providerId="ADAL" clId="{7E0103F5-54F8-4A3C-B79A-DF39E84F6AE6}" dt="2023-08-26T23:20:13.047" v="579" actId="9405"/>
          <ac:inkMkLst>
            <pc:docMk/>
            <pc:sldMk cId="2800490589" sldId="433"/>
            <ac:inkMk id="20" creationId="{0817F745-4425-6747-90E0-6F8E2F474AE3}"/>
          </ac:inkMkLst>
        </pc:inkChg>
      </pc:sldChg>
      <pc:sldChg chg="del">
        <pc:chgData name="mehmet sait özdemir" userId="dce2c172-62e6-4d50-b888-93ec6715f647" providerId="ADAL" clId="{7E0103F5-54F8-4A3C-B79A-DF39E84F6AE6}" dt="2023-08-24T23:01:29.943" v="84" actId="47"/>
        <pc:sldMkLst>
          <pc:docMk/>
          <pc:sldMk cId="865573224" sldId="434"/>
        </pc:sldMkLst>
      </pc:sldChg>
      <pc:sldChg chg="addSp modSp add mod replId">
        <pc:chgData name="mehmet sait özdemir" userId="dce2c172-62e6-4d50-b888-93ec6715f647" providerId="ADAL" clId="{7E0103F5-54F8-4A3C-B79A-DF39E84F6AE6}" dt="2023-08-26T23:20:35.185" v="608" actId="9405"/>
        <pc:sldMkLst>
          <pc:docMk/>
          <pc:sldMk cId="2920893446" sldId="434"/>
        </pc:sldMkLst>
        <pc:grpChg chg="mod">
          <ac:chgData name="mehmet sait özdemir" userId="dce2c172-62e6-4d50-b888-93ec6715f647" providerId="ADAL" clId="{7E0103F5-54F8-4A3C-B79A-DF39E84F6AE6}" dt="2023-08-26T23:20:24.352" v="591"/>
          <ac:grpSpMkLst>
            <pc:docMk/>
            <pc:sldMk cId="2920893446" sldId="434"/>
            <ac:grpSpMk id="16" creationId="{35CE5733-5CE8-BE56-75BB-40ED462C554E}"/>
          </ac:grpSpMkLst>
        </pc:grpChg>
        <pc:grpChg chg="mod">
          <ac:chgData name="mehmet sait özdemir" userId="dce2c172-62e6-4d50-b888-93ec6715f647" providerId="ADAL" clId="{7E0103F5-54F8-4A3C-B79A-DF39E84F6AE6}" dt="2023-08-26T23:20:31.301" v="606"/>
          <ac:grpSpMkLst>
            <pc:docMk/>
            <pc:sldMk cId="2920893446" sldId="434"/>
            <ac:grpSpMk id="31" creationId="{A3B7E0BB-039D-F989-F090-DF274C1EB3EB}"/>
          </ac:grpSpMkLst>
        </pc:grpChg>
        <pc:grpChg chg="mod">
          <ac:chgData name="mehmet sait özdemir" userId="dce2c172-62e6-4d50-b888-93ec6715f647" providerId="ADAL" clId="{7E0103F5-54F8-4A3C-B79A-DF39E84F6AE6}" dt="2023-08-26T23:20:31.301" v="606"/>
          <ac:grpSpMkLst>
            <pc:docMk/>
            <pc:sldMk cId="2920893446" sldId="434"/>
            <ac:grpSpMk id="32" creationId="{B17DFA3B-FE18-AE79-6E2F-F69326F5F705}"/>
          </ac:grpSpMkLst>
        </pc:grpChg>
        <pc:grpChg chg="mod">
          <ac:chgData name="mehmet sait özdemir" userId="dce2c172-62e6-4d50-b888-93ec6715f647" providerId="ADAL" clId="{7E0103F5-54F8-4A3C-B79A-DF39E84F6AE6}" dt="2023-08-26T23:20:31.301" v="606"/>
          <ac:grpSpMkLst>
            <pc:docMk/>
            <pc:sldMk cId="2920893446" sldId="434"/>
            <ac:grpSpMk id="33" creationId="{54DE023F-357D-337E-4C82-1795E0919387}"/>
          </ac:grpSpMkLst>
        </pc:grpChg>
        <pc:picChg chg="add mod">
          <ac:chgData name="mehmet sait özdemir" userId="dce2c172-62e6-4d50-b888-93ec6715f647" providerId="ADAL" clId="{7E0103F5-54F8-4A3C-B79A-DF39E84F6AE6}" dt="2023-08-24T23:21:32.945" v="153" actId="1076"/>
          <ac:picMkLst>
            <pc:docMk/>
            <pc:sldMk cId="2920893446" sldId="434"/>
            <ac:picMk id="3" creationId="{E2C65485-D917-FBD2-D5A9-408E243156B7}"/>
          </ac:picMkLst>
        </pc:picChg>
        <pc:inkChg chg="add mod">
          <ac:chgData name="mehmet sait özdemir" userId="dce2c172-62e6-4d50-b888-93ec6715f647" providerId="ADAL" clId="{7E0103F5-54F8-4A3C-B79A-DF39E84F6AE6}" dt="2023-08-26T23:20:24.352" v="591"/>
          <ac:inkMkLst>
            <pc:docMk/>
            <pc:sldMk cId="2920893446" sldId="434"/>
            <ac:inkMk id="2" creationId="{A9FA69AB-FE68-F78B-9B39-F06524199094}"/>
          </ac:inkMkLst>
        </pc:inkChg>
        <pc:inkChg chg="add mod">
          <ac:chgData name="mehmet sait özdemir" userId="dce2c172-62e6-4d50-b888-93ec6715f647" providerId="ADAL" clId="{7E0103F5-54F8-4A3C-B79A-DF39E84F6AE6}" dt="2023-08-26T23:20:24.352" v="591"/>
          <ac:inkMkLst>
            <pc:docMk/>
            <pc:sldMk cId="2920893446" sldId="434"/>
            <ac:inkMk id="6" creationId="{62D39393-AF59-8390-E869-CCD5160F4F68}"/>
          </ac:inkMkLst>
        </pc:inkChg>
        <pc:inkChg chg="add">
          <ac:chgData name="mehmet sait özdemir" userId="dce2c172-62e6-4d50-b888-93ec6715f647" providerId="ADAL" clId="{7E0103F5-54F8-4A3C-B79A-DF39E84F6AE6}" dt="2023-08-26T23:20:19.624" v="582" actId="9405"/>
          <ac:inkMkLst>
            <pc:docMk/>
            <pc:sldMk cId="2920893446" sldId="434"/>
            <ac:inkMk id="7" creationId="{EC054995-C132-A337-9966-997FC7F2EB6C}"/>
          </ac:inkMkLst>
        </pc:inkChg>
        <pc:inkChg chg="add mod">
          <ac:chgData name="mehmet sait özdemir" userId="dce2c172-62e6-4d50-b888-93ec6715f647" providerId="ADAL" clId="{7E0103F5-54F8-4A3C-B79A-DF39E84F6AE6}" dt="2023-08-26T23:20:24.352" v="591"/>
          <ac:inkMkLst>
            <pc:docMk/>
            <pc:sldMk cId="2920893446" sldId="434"/>
            <ac:inkMk id="8" creationId="{B9A25406-03D5-7078-A81E-6EABE6755502}"/>
          </ac:inkMkLst>
        </pc:inkChg>
        <pc:inkChg chg="add mod">
          <ac:chgData name="mehmet sait özdemir" userId="dce2c172-62e6-4d50-b888-93ec6715f647" providerId="ADAL" clId="{7E0103F5-54F8-4A3C-B79A-DF39E84F6AE6}" dt="2023-08-26T23:20:24.352" v="591"/>
          <ac:inkMkLst>
            <pc:docMk/>
            <pc:sldMk cId="2920893446" sldId="434"/>
            <ac:inkMk id="9" creationId="{94642342-50B3-5A51-D329-3264D178A7DA}"/>
          </ac:inkMkLst>
        </pc:inkChg>
        <pc:inkChg chg="add mod">
          <ac:chgData name="mehmet sait özdemir" userId="dce2c172-62e6-4d50-b888-93ec6715f647" providerId="ADAL" clId="{7E0103F5-54F8-4A3C-B79A-DF39E84F6AE6}" dt="2023-08-26T23:20:24.352" v="591"/>
          <ac:inkMkLst>
            <pc:docMk/>
            <pc:sldMk cId="2920893446" sldId="434"/>
            <ac:inkMk id="10" creationId="{1E46E8EB-829C-F2C9-1B07-EEACCC78748F}"/>
          </ac:inkMkLst>
        </pc:inkChg>
        <pc:inkChg chg="add mod">
          <ac:chgData name="mehmet sait özdemir" userId="dce2c172-62e6-4d50-b888-93ec6715f647" providerId="ADAL" clId="{7E0103F5-54F8-4A3C-B79A-DF39E84F6AE6}" dt="2023-08-26T23:20:24.352" v="591"/>
          <ac:inkMkLst>
            <pc:docMk/>
            <pc:sldMk cId="2920893446" sldId="434"/>
            <ac:inkMk id="11" creationId="{BD9B3725-0599-223E-FAEB-4C0C8E0C3918}"/>
          </ac:inkMkLst>
        </pc:inkChg>
        <pc:inkChg chg="add mod">
          <ac:chgData name="mehmet sait özdemir" userId="dce2c172-62e6-4d50-b888-93ec6715f647" providerId="ADAL" clId="{7E0103F5-54F8-4A3C-B79A-DF39E84F6AE6}" dt="2023-08-26T23:20:24.352" v="591"/>
          <ac:inkMkLst>
            <pc:docMk/>
            <pc:sldMk cId="2920893446" sldId="434"/>
            <ac:inkMk id="12" creationId="{DD913E20-920D-1E9D-2270-A39B5074B4E3}"/>
          </ac:inkMkLst>
        </pc:inkChg>
        <pc:inkChg chg="add mod">
          <ac:chgData name="mehmet sait özdemir" userId="dce2c172-62e6-4d50-b888-93ec6715f647" providerId="ADAL" clId="{7E0103F5-54F8-4A3C-B79A-DF39E84F6AE6}" dt="2023-08-26T23:20:24.352" v="591"/>
          <ac:inkMkLst>
            <pc:docMk/>
            <pc:sldMk cId="2920893446" sldId="434"/>
            <ac:inkMk id="13" creationId="{CB10E2F2-9978-776B-C1AD-C8D11836E77B}"/>
          </ac:inkMkLst>
        </pc:inkChg>
        <pc:inkChg chg="add mod">
          <ac:chgData name="mehmet sait özdemir" userId="dce2c172-62e6-4d50-b888-93ec6715f647" providerId="ADAL" clId="{7E0103F5-54F8-4A3C-B79A-DF39E84F6AE6}" dt="2023-08-26T23:20:24.352" v="591"/>
          <ac:inkMkLst>
            <pc:docMk/>
            <pc:sldMk cId="2920893446" sldId="434"/>
            <ac:inkMk id="14" creationId="{EDA6B250-8330-6104-B3BD-D3EE1DE93E90}"/>
          </ac:inkMkLst>
        </pc:inkChg>
        <pc:inkChg chg="add mod">
          <ac:chgData name="mehmet sait özdemir" userId="dce2c172-62e6-4d50-b888-93ec6715f647" providerId="ADAL" clId="{7E0103F5-54F8-4A3C-B79A-DF39E84F6AE6}" dt="2023-08-26T23:20:24.352" v="591"/>
          <ac:inkMkLst>
            <pc:docMk/>
            <pc:sldMk cId="2920893446" sldId="434"/>
            <ac:inkMk id="15" creationId="{9EA1B0FB-BB65-C300-8CCC-802978B38FC5}"/>
          </ac:inkMkLst>
        </pc:inkChg>
        <pc:inkChg chg="add mod">
          <ac:chgData name="mehmet sait özdemir" userId="dce2c172-62e6-4d50-b888-93ec6715f647" providerId="ADAL" clId="{7E0103F5-54F8-4A3C-B79A-DF39E84F6AE6}" dt="2023-08-26T23:20:31.301" v="606"/>
          <ac:inkMkLst>
            <pc:docMk/>
            <pc:sldMk cId="2920893446" sldId="434"/>
            <ac:inkMk id="17" creationId="{517711EF-A1D7-A499-F1F3-2495B5C96F3B}"/>
          </ac:inkMkLst>
        </pc:inkChg>
        <pc:inkChg chg="add mod">
          <ac:chgData name="mehmet sait özdemir" userId="dce2c172-62e6-4d50-b888-93ec6715f647" providerId="ADAL" clId="{7E0103F5-54F8-4A3C-B79A-DF39E84F6AE6}" dt="2023-08-26T23:20:31.301" v="606"/>
          <ac:inkMkLst>
            <pc:docMk/>
            <pc:sldMk cId="2920893446" sldId="434"/>
            <ac:inkMk id="18" creationId="{FFF31938-380C-89DD-3D96-10C8B1073C6F}"/>
          </ac:inkMkLst>
        </pc:inkChg>
        <pc:inkChg chg="add mod">
          <ac:chgData name="mehmet sait özdemir" userId="dce2c172-62e6-4d50-b888-93ec6715f647" providerId="ADAL" clId="{7E0103F5-54F8-4A3C-B79A-DF39E84F6AE6}" dt="2023-08-26T23:20:31.301" v="606"/>
          <ac:inkMkLst>
            <pc:docMk/>
            <pc:sldMk cId="2920893446" sldId="434"/>
            <ac:inkMk id="19" creationId="{3311246C-8B92-305C-BD38-7C581BD39286}"/>
          </ac:inkMkLst>
        </pc:inkChg>
        <pc:inkChg chg="add mod">
          <ac:chgData name="mehmet sait özdemir" userId="dce2c172-62e6-4d50-b888-93ec6715f647" providerId="ADAL" clId="{7E0103F5-54F8-4A3C-B79A-DF39E84F6AE6}" dt="2023-08-26T23:20:31.301" v="606"/>
          <ac:inkMkLst>
            <pc:docMk/>
            <pc:sldMk cId="2920893446" sldId="434"/>
            <ac:inkMk id="20" creationId="{D57AE283-B7FC-5C9D-429D-F5D15D4903C7}"/>
          </ac:inkMkLst>
        </pc:inkChg>
        <pc:inkChg chg="add mod">
          <ac:chgData name="mehmet sait özdemir" userId="dce2c172-62e6-4d50-b888-93ec6715f647" providerId="ADAL" clId="{7E0103F5-54F8-4A3C-B79A-DF39E84F6AE6}" dt="2023-08-26T23:20:31.301" v="606"/>
          <ac:inkMkLst>
            <pc:docMk/>
            <pc:sldMk cId="2920893446" sldId="434"/>
            <ac:inkMk id="21" creationId="{D5B59B5D-5EA1-D25E-2D89-A2F26C0CD817}"/>
          </ac:inkMkLst>
        </pc:inkChg>
        <pc:inkChg chg="add mod">
          <ac:chgData name="mehmet sait özdemir" userId="dce2c172-62e6-4d50-b888-93ec6715f647" providerId="ADAL" clId="{7E0103F5-54F8-4A3C-B79A-DF39E84F6AE6}" dt="2023-08-26T23:20:31.301" v="606"/>
          <ac:inkMkLst>
            <pc:docMk/>
            <pc:sldMk cId="2920893446" sldId="434"/>
            <ac:inkMk id="22" creationId="{46BD4411-CE69-30E1-2490-4BD2425A14D5}"/>
          </ac:inkMkLst>
        </pc:inkChg>
        <pc:inkChg chg="add mod">
          <ac:chgData name="mehmet sait özdemir" userId="dce2c172-62e6-4d50-b888-93ec6715f647" providerId="ADAL" clId="{7E0103F5-54F8-4A3C-B79A-DF39E84F6AE6}" dt="2023-08-26T23:20:31.301" v="606"/>
          <ac:inkMkLst>
            <pc:docMk/>
            <pc:sldMk cId="2920893446" sldId="434"/>
            <ac:inkMk id="23" creationId="{E8947C90-85C0-534D-C115-821E36EFBB09}"/>
          </ac:inkMkLst>
        </pc:inkChg>
        <pc:inkChg chg="add mod">
          <ac:chgData name="mehmet sait özdemir" userId="dce2c172-62e6-4d50-b888-93ec6715f647" providerId="ADAL" clId="{7E0103F5-54F8-4A3C-B79A-DF39E84F6AE6}" dt="2023-08-26T23:20:31.301" v="606"/>
          <ac:inkMkLst>
            <pc:docMk/>
            <pc:sldMk cId="2920893446" sldId="434"/>
            <ac:inkMk id="24" creationId="{A6A034E0-4734-6F4D-23FB-23EEBBE30475}"/>
          </ac:inkMkLst>
        </pc:inkChg>
        <pc:inkChg chg="add mod">
          <ac:chgData name="mehmet sait özdemir" userId="dce2c172-62e6-4d50-b888-93ec6715f647" providerId="ADAL" clId="{7E0103F5-54F8-4A3C-B79A-DF39E84F6AE6}" dt="2023-08-26T23:20:31.301" v="606"/>
          <ac:inkMkLst>
            <pc:docMk/>
            <pc:sldMk cId="2920893446" sldId="434"/>
            <ac:inkMk id="25" creationId="{40835A29-C296-BA8E-0CC2-EF5498CD1E4D}"/>
          </ac:inkMkLst>
        </pc:inkChg>
        <pc:inkChg chg="add mod">
          <ac:chgData name="mehmet sait özdemir" userId="dce2c172-62e6-4d50-b888-93ec6715f647" providerId="ADAL" clId="{7E0103F5-54F8-4A3C-B79A-DF39E84F6AE6}" dt="2023-08-26T23:20:31.301" v="606"/>
          <ac:inkMkLst>
            <pc:docMk/>
            <pc:sldMk cId="2920893446" sldId="434"/>
            <ac:inkMk id="26" creationId="{7764E57D-B1D3-A567-C1DC-C8EFD889D86B}"/>
          </ac:inkMkLst>
        </pc:inkChg>
        <pc:inkChg chg="add mod">
          <ac:chgData name="mehmet sait özdemir" userId="dce2c172-62e6-4d50-b888-93ec6715f647" providerId="ADAL" clId="{7E0103F5-54F8-4A3C-B79A-DF39E84F6AE6}" dt="2023-08-26T23:20:31.301" v="606"/>
          <ac:inkMkLst>
            <pc:docMk/>
            <pc:sldMk cId="2920893446" sldId="434"/>
            <ac:inkMk id="27" creationId="{7A512048-AA3B-B607-1033-B6F0D907A011}"/>
          </ac:inkMkLst>
        </pc:inkChg>
        <pc:inkChg chg="add mod">
          <ac:chgData name="mehmet sait özdemir" userId="dce2c172-62e6-4d50-b888-93ec6715f647" providerId="ADAL" clId="{7E0103F5-54F8-4A3C-B79A-DF39E84F6AE6}" dt="2023-08-26T23:20:31.301" v="606"/>
          <ac:inkMkLst>
            <pc:docMk/>
            <pc:sldMk cId="2920893446" sldId="434"/>
            <ac:inkMk id="28" creationId="{2E648BCD-1F8B-BD76-6DB8-65679C641DCF}"/>
          </ac:inkMkLst>
        </pc:inkChg>
        <pc:inkChg chg="add mod">
          <ac:chgData name="mehmet sait özdemir" userId="dce2c172-62e6-4d50-b888-93ec6715f647" providerId="ADAL" clId="{7E0103F5-54F8-4A3C-B79A-DF39E84F6AE6}" dt="2023-08-26T23:20:31.301" v="606"/>
          <ac:inkMkLst>
            <pc:docMk/>
            <pc:sldMk cId="2920893446" sldId="434"/>
            <ac:inkMk id="29" creationId="{31AAC15F-401F-954F-03A2-58323C4F226F}"/>
          </ac:inkMkLst>
        </pc:inkChg>
        <pc:inkChg chg="add mod">
          <ac:chgData name="mehmet sait özdemir" userId="dce2c172-62e6-4d50-b888-93ec6715f647" providerId="ADAL" clId="{7E0103F5-54F8-4A3C-B79A-DF39E84F6AE6}" dt="2023-08-26T23:20:31.301" v="606"/>
          <ac:inkMkLst>
            <pc:docMk/>
            <pc:sldMk cId="2920893446" sldId="434"/>
            <ac:inkMk id="30" creationId="{79AB6B90-1A29-63D4-CFE9-27F43FAA87EA}"/>
          </ac:inkMkLst>
        </pc:inkChg>
        <pc:inkChg chg="add">
          <ac:chgData name="mehmet sait özdemir" userId="dce2c172-62e6-4d50-b888-93ec6715f647" providerId="ADAL" clId="{7E0103F5-54F8-4A3C-B79A-DF39E84F6AE6}" dt="2023-08-26T23:20:33.101" v="607" actId="9405"/>
          <ac:inkMkLst>
            <pc:docMk/>
            <pc:sldMk cId="2920893446" sldId="434"/>
            <ac:inkMk id="34" creationId="{E9A1BBDD-F02B-E9DB-93C1-26CBFA2B0B6E}"/>
          </ac:inkMkLst>
        </pc:inkChg>
        <pc:inkChg chg="add">
          <ac:chgData name="mehmet sait özdemir" userId="dce2c172-62e6-4d50-b888-93ec6715f647" providerId="ADAL" clId="{7E0103F5-54F8-4A3C-B79A-DF39E84F6AE6}" dt="2023-08-26T23:20:35.185" v="608" actId="9405"/>
          <ac:inkMkLst>
            <pc:docMk/>
            <pc:sldMk cId="2920893446" sldId="434"/>
            <ac:inkMk id="35" creationId="{DC3FD73D-2A79-DC91-DE7F-A5A9513FBB64}"/>
          </ac:inkMkLst>
        </pc:inkChg>
      </pc:sldChg>
      <pc:sldChg chg="del">
        <pc:chgData name="mehmet sait özdemir" userId="dce2c172-62e6-4d50-b888-93ec6715f647" providerId="ADAL" clId="{7E0103F5-54F8-4A3C-B79A-DF39E84F6AE6}" dt="2023-08-24T23:01:29.943" v="84" actId="47"/>
        <pc:sldMkLst>
          <pc:docMk/>
          <pc:sldMk cId="3273550075" sldId="435"/>
        </pc:sldMkLst>
      </pc:sldChg>
      <pc:sldChg chg="addSp delSp modSp add mod">
        <pc:chgData name="mehmet sait özdemir" userId="dce2c172-62e6-4d50-b888-93ec6715f647" providerId="ADAL" clId="{7E0103F5-54F8-4A3C-B79A-DF39E84F6AE6}" dt="2023-08-26T23:20:58.772" v="620" actId="9405"/>
        <pc:sldMkLst>
          <pc:docMk/>
          <pc:sldMk cId="3304862296" sldId="435"/>
        </pc:sldMkLst>
        <pc:grpChg chg="del mod">
          <ac:chgData name="mehmet sait özdemir" userId="dce2c172-62e6-4d50-b888-93ec6715f647" providerId="ADAL" clId="{7E0103F5-54F8-4A3C-B79A-DF39E84F6AE6}" dt="2023-08-26T23:20:56.224" v="619"/>
          <ac:grpSpMkLst>
            <pc:docMk/>
            <pc:sldMk cId="3304862296" sldId="435"/>
            <ac:grpSpMk id="8" creationId="{1CF26F2D-5011-75CE-7140-2835654520AA}"/>
          </ac:grpSpMkLst>
        </pc:grpChg>
        <pc:grpChg chg="mod">
          <ac:chgData name="mehmet sait özdemir" userId="dce2c172-62e6-4d50-b888-93ec6715f647" providerId="ADAL" clId="{7E0103F5-54F8-4A3C-B79A-DF39E84F6AE6}" dt="2023-08-26T23:20:53.949" v="616"/>
          <ac:grpSpMkLst>
            <pc:docMk/>
            <pc:sldMk cId="3304862296" sldId="435"/>
            <ac:grpSpMk id="12" creationId="{8A4C83F3-5EB4-0859-AA48-42C4B206C0BA}"/>
          </ac:grpSpMkLst>
        </pc:grpChg>
        <pc:grpChg chg="mod">
          <ac:chgData name="mehmet sait özdemir" userId="dce2c172-62e6-4d50-b888-93ec6715f647" providerId="ADAL" clId="{7E0103F5-54F8-4A3C-B79A-DF39E84F6AE6}" dt="2023-08-26T23:20:56.224" v="619"/>
          <ac:grpSpMkLst>
            <pc:docMk/>
            <pc:sldMk cId="3304862296" sldId="435"/>
            <ac:grpSpMk id="15" creationId="{FB992BA5-3857-C935-21D4-33D16599AD1A}"/>
          </ac:grpSpMkLst>
        </pc:grpChg>
        <pc:picChg chg="add mod">
          <ac:chgData name="mehmet sait özdemir" userId="dce2c172-62e6-4d50-b888-93ec6715f647" providerId="ADAL" clId="{7E0103F5-54F8-4A3C-B79A-DF39E84F6AE6}" dt="2023-08-24T23:21:05.548" v="149" actId="14100"/>
          <ac:picMkLst>
            <pc:docMk/>
            <pc:sldMk cId="3304862296" sldId="435"/>
            <ac:picMk id="3" creationId="{151C0AC7-2D48-9F74-1015-6F11A3D861CE}"/>
          </ac:picMkLst>
        </pc:picChg>
        <pc:inkChg chg="add mod">
          <ac:chgData name="mehmet sait özdemir" userId="dce2c172-62e6-4d50-b888-93ec6715f647" providerId="ADAL" clId="{7E0103F5-54F8-4A3C-B79A-DF39E84F6AE6}" dt="2023-08-26T23:20:56.224" v="619"/>
          <ac:inkMkLst>
            <pc:docMk/>
            <pc:sldMk cId="3304862296" sldId="435"/>
            <ac:inkMk id="2" creationId="{CA39F047-32A4-B199-CBAF-B6364F9B25FC}"/>
          </ac:inkMkLst>
        </pc:inkChg>
        <pc:inkChg chg="add">
          <ac:chgData name="mehmet sait özdemir" userId="dce2c172-62e6-4d50-b888-93ec6715f647" providerId="ADAL" clId="{7E0103F5-54F8-4A3C-B79A-DF39E84F6AE6}" dt="2023-08-26T23:20:49.991" v="610" actId="9405"/>
          <ac:inkMkLst>
            <pc:docMk/>
            <pc:sldMk cId="3304862296" sldId="435"/>
            <ac:inkMk id="6" creationId="{9A413E1F-C284-BF9F-DC89-679498884E32}"/>
          </ac:inkMkLst>
        </pc:inkChg>
        <pc:inkChg chg="add mod">
          <ac:chgData name="mehmet sait özdemir" userId="dce2c172-62e6-4d50-b888-93ec6715f647" providerId="ADAL" clId="{7E0103F5-54F8-4A3C-B79A-DF39E84F6AE6}" dt="2023-08-26T23:20:56.224" v="619"/>
          <ac:inkMkLst>
            <pc:docMk/>
            <pc:sldMk cId="3304862296" sldId="435"/>
            <ac:inkMk id="7" creationId="{EDDD4AF3-AF4F-D33C-CCE5-0F649DC72E5C}"/>
          </ac:inkMkLst>
        </pc:inkChg>
        <pc:inkChg chg="add mod">
          <ac:chgData name="mehmet sait özdemir" userId="dce2c172-62e6-4d50-b888-93ec6715f647" providerId="ADAL" clId="{7E0103F5-54F8-4A3C-B79A-DF39E84F6AE6}" dt="2023-08-26T23:20:53.949" v="616"/>
          <ac:inkMkLst>
            <pc:docMk/>
            <pc:sldMk cId="3304862296" sldId="435"/>
            <ac:inkMk id="9" creationId="{10E72E18-A304-8C71-9EF2-F80BCD9C365E}"/>
          </ac:inkMkLst>
        </pc:inkChg>
        <pc:inkChg chg="add">
          <ac:chgData name="mehmet sait özdemir" userId="dce2c172-62e6-4d50-b888-93ec6715f647" providerId="ADAL" clId="{7E0103F5-54F8-4A3C-B79A-DF39E84F6AE6}" dt="2023-08-26T23:20:52.963" v="614" actId="9405"/>
          <ac:inkMkLst>
            <pc:docMk/>
            <pc:sldMk cId="3304862296" sldId="435"/>
            <ac:inkMk id="10" creationId="{2526813B-8013-4F84-BDE5-8DE75AC2C60A}"/>
          </ac:inkMkLst>
        </pc:inkChg>
        <pc:inkChg chg="add mod">
          <ac:chgData name="mehmet sait özdemir" userId="dce2c172-62e6-4d50-b888-93ec6715f647" providerId="ADAL" clId="{7E0103F5-54F8-4A3C-B79A-DF39E84F6AE6}" dt="2023-08-26T23:20:53.949" v="616"/>
          <ac:inkMkLst>
            <pc:docMk/>
            <pc:sldMk cId="3304862296" sldId="435"/>
            <ac:inkMk id="11" creationId="{0ADEE0D5-83E7-CAF1-A2B1-33FA5CD6989A}"/>
          </ac:inkMkLst>
        </pc:inkChg>
        <pc:inkChg chg="add mod">
          <ac:chgData name="mehmet sait özdemir" userId="dce2c172-62e6-4d50-b888-93ec6715f647" providerId="ADAL" clId="{7E0103F5-54F8-4A3C-B79A-DF39E84F6AE6}" dt="2023-08-26T23:20:56.224" v="619"/>
          <ac:inkMkLst>
            <pc:docMk/>
            <pc:sldMk cId="3304862296" sldId="435"/>
            <ac:inkMk id="13" creationId="{14133A84-112A-675A-8FB5-7B108F146EE8}"/>
          </ac:inkMkLst>
        </pc:inkChg>
        <pc:inkChg chg="add mod">
          <ac:chgData name="mehmet sait özdemir" userId="dce2c172-62e6-4d50-b888-93ec6715f647" providerId="ADAL" clId="{7E0103F5-54F8-4A3C-B79A-DF39E84F6AE6}" dt="2023-08-26T23:20:56.224" v="619"/>
          <ac:inkMkLst>
            <pc:docMk/>
            <pc:sldMk cId="3304862296" sldId="435"/>
            <ac:inkMk id="14" creationId="{033A22A7-A670-C1B2-F7D1-985F972096AE}"/>
          </ac:inkMkLst>
        </pc:inkChg>
        <pc:inkChg chg="add">
          <ac:chgData name="mehmet sait özdemir" userId="dce2c172-62e6-4d50-b888-93ec6715f647" providerId="ADAL" clId="{7E0103F5-54F8-4A3C-B79A-DF39E84F6AE6}" dt="2023-08-26T23:20:58.772" v="620" actId="9405"/>
          <ac:inkMkLst>
            <pc:docMk/>
            <pc:sldMk cId="3304862296" sldId="435"/>
            <ac:inkMk id="16" creationId="{1C1F3191-0E69-03EA-5B60-E6EB8B68BF9B}"/>
          </ac:inkMkLst>
        </pc:inkChg>
      </pc:sldChg>
      <pc:sldChg chg="del">
        <pc:chgData name="mehmet sait özdemir" userId="dce2c172-62e6-4d50-b888-93ec6715f647" providerId="ADAL" clId="{7E0103F5-54F8-4A3C-B79A-DF39E84F6AE6}" dt="2023-08-24T23:01:29.943" v="84" actId="47"/>
        <pc:sldMkLst>
          <pc:docMk/>
          <pc:sldMk cId="2270771510" sldId="436"/>
        </pc:sldMkLst>
      </pc:sldChg>
      <pc:sldChg chg="addSp delSp modSp add mod replId">
        <pc:chgData name="mehmet sait özdemir" userId="dce2c172-62e6-4d50-b888-93ec6715f647" providerId="ADAL" clId="{7E0103F5-54F8-4A3C-B79A-DF39E84F6AE6}" dt="2023-08-26T23:21:16.003" v="637"/>
        <pc:sldMkLst>
          <pc:docMk/>
          <pc:sldMk cId="4190960831" sldId="436"/>
        </pc:sldMkLst>
        <pc:grpChg chg="del mod">
          <ac:chgData name="mehmet sait özdemir" userId="dce2c172-62e6-4d50-b888-93ec6715f647" providerId="ADAL" clId="{7E0103F5-54F8-4A3C-B79A-DF39E84F6AE6}" dt="2023-08-26T23:21:12.100" v="632"/>
          <ac:grpSpMkLst>
            <pc:docMk/>
            <pc:sldMk cId="4190960831" sldId="436"/>
            <ac:grpSpMk id="9" creationId="{FDF1EE01-E058-C87A-6BDC-27A934EE0579}"/>
          </ac:grpSpMkLst>
        </pc:grpChg>
        <pc:grpChg chg="mod">
          <ac:chgData name="mehmet sait özdemir" userId="dce2c172-62e6-4d50-b888-93ec6715f647" providerId="ADAL" clId="{7E0103F5-54F8-4A3C-B79A-DF39E84F6AE6}" dt="2023-08-26T23:21:12.100" v="632"/>
          <ac:grpSpMkLst>
            <pc:docMk/>
            <pc:sldMk cId="4190960831" sldId="436"/>
            <ac:grpSpMk id="16" creationId="{67346A73-9C6C-F914-BB91-091CD06F9675}"/>
          </ac:grpSpMkLst>
        </pc:grpChg>
        <pc:grpChg chg="mod">
          <ac:chgData name="mehmet sait özdemir" userId="dce2c172-62e6-4d50-b888-93ec6715f647" providerId="ADAL" clId="{7E0103F5-54F8-4A3C-B79A-DF39E84F6AE6}" dt="2023-08-26T23:21:12.100" v="632"/>
          <ac:grpSpMkLst>
            <pc:docMk/>
            <pc:sldMk cId="4190960831" sldId="436"/>
            <ac:grpSpMk id="17" creationId="{F991333A-B562-45B6-1AF2-8DBC5BB43176}"/>
          </ac:grpSpMkLst>
        </pc:grpChg>
        <pc:grpChg chg="mod">
          <ac:chgData name="mehmet sait özdemir" userId="dce2c172-62e6-4d50-b888-93ec6715f647" providerId="ADAL" clId="{7E0103F5-54F8-4A3C-B79A-DF39E84F6AE6}" dt="2023-08-26T23:21:16.003" v="637"/>
          <ac:grpSpMkLst>
            <pc:docMk/>
            <pc:sldMk cId="4190960831" sldId="436"/>
            <ac:grpSpMk id="22" creationId="{82F5C757-DA29-C2D1-AF1D-2C30839A5E68}"/>
          </ac:grpSpMkLst>
        </pc:grpChg>
        <pc:picChg chg="add mod">
          <ac:chgData name="mehmet sait özdemir" userId="dce2c172-62e6-4d50-b888-93ec6715f647" providerId="ADAL" clId="{7E0103F5-54F8-4A3C-B79A-DF39E84F6AE6}" dt="2023-08-24T23:22:27.522" v="157" actId="14100"/>
          <ac:picMkLst>
            <pc:docMk/>
            <pc:sldMk cId="4190960831" sldId="436"/>
            <ac:picMk id="3" creationId="{0585FEEB-C9F9-42C0-6586-D48A9218D32B}"/>
          </ac:picMkLst>
        </pc:picChg>
        <pc:inkChg chg="add">
          <ac:chgData name="mehmet sait özdemir" userId="dce2c172-62e6-4d50-b888-93ec6715f647" providerId="ADAL" clId="{7E0103F5-54F8-4A3C-B79A-DF39E84F6AE6}" dt="2023-08-26T23:21:05.962" v="621" actId="9405"/>
          <ac:inkMkLst>
            <pc:docMk/>
            <pc:sldMk cId="4190960831" sldId="436"/>
            <ac:inkMk id="2" creationId="{686BADE1-85E6-7E0B-320C-4DCE53C17511}"/>
          </ac:inkMkLst>
        </pc:inkChg>
        <pc:inkChg chg="add mod">
          <ac:chgData name="mehmet sait özdemir" userId="dce2c172-62e6-4d50-b888-93ec6715f647" providerId="ADAL" clId="{7E0103F5-54F8-4A3C-B79A-DF39E84F6AE6}" dt="2023-08-26T23:21:12.100" v="632"/>
          <ac:inkMkLst>
            <pc:docMk/>
            <pc:sldMk cId="4190960831" sldId="436"/>
            <ac:inkMk id="6" creationId="{55AB1C98-75F1-50C7-8FDD-550C8C84300D}"/>
          </ac:inkMkLst>
        </pc:inkChg>
        <pc:inkChg chg="add mod">
          <ac:chgData name="mehmet sait özdemir" userId="dce2c172-62e6-4d50-b888-93ec6715f647" providerId="ADAL" clId="{7E0103F5-54F8-4A3C-B79A-DF39E84F6AE6}" dt="2023-08-26T23:21:12.100" v="632"/>
          <ac:inkMkLst>
            <pc:docMk/>
            <pc:sldMk cId="4190960831" sldId="436"/>
            <ac:inkMk id="7" creationId="{44405FF0-C4A9-C071-3957-AF9FAC11F192}"/>
          </ac:inkMkLst>
        </pc:inkChg>
        <pc:inkChg chg="add">
          <ac:chgData name="mehmet sait özdemir" userId="dce2c172-62e6-4d50-b888-93ec6715f647" providerId="ADAL" clId="{7E0103F5-54F8-4A3C-B79A-DF39E84F6AE6}" dt="2023-08-26T23:21:07.856" v="624" actId="9405"/>
          <ac:inkMkLst>
            <pc:docMk/>
            <pc:sldMk cId="4190960831" sldId="436"/>
            <ac:inkMk id="8" creationId="{25660722-8B5C-E7BD-0939-81CF43BEBE2D}"/>
          </ac:inkMkLst>
        </pc:inkChg>
        <pc:inkChg chg="add mod">
          <ac:chgData name="mehmet sait özdemir" userId="dce2c172-62e6-4d50-b888-93ec6715f647" providerId="ADAL" clId="{7E0103F5-54F8-4A3C-B79A-DF39E84F6AE6}" dt="2023-08-26T23:21:12.100" v="632"/>
          <ac:inkMkLst>
            <pc:docMk/>
            <pc:sldMk cId="4190960831" sldId="436"/>
            <ac:inkMk id="10" creationId="{E232D871-287B-F114-86E5-A5F1B98C04E5}"/>
          </ac:inkMkLst>
        </pc:inkChg>
        <pc:inkChg chg="add mod">
          <ac:chgData name="mehmet sait özdemir" userId="dce2c172-62e6-4d50-b888-93ec6715f647" providerId="ADAL" clId="{7E0103F5-54F8-4A3C-B79A-DF39E84F6AE6}" dt="2023-08-26T23:21:12.100" v="632"/>
          <ac:inkMkLst>
            <pc:docMk/>
            <pc:sldMk cId="4190960831" sldId="436"/>
            <ac:inkMk id="11" creationId="{55F5F8DC-0601-1851-E00D-1AC005208A1A}"/>
          </ac:inkMkLst>
        </pc:inkChg>
        <pc:inkChg chg="add mod">
          <ac:chgData name="mehmet sait özdemir" userId="dce2c172-62e6-4d50-b888-93ec6715f647" providerId="ADAL" clId="{7E0103F5-54F8-4A3C-B79A-DF39E84F6AE6}" dt="2023-08-26T23:21:12.100" v="632"/>
          <ac:inkMkLst>
            <pc:docMk/>
            <pc:sldMk cId="4190960831" sldId="436"/>
            <ac:inkMk id="12" creationId="{7A00991E-1B99-7CDA-B794-90846FA2A877}"/>
          </ac:inkMkLst>
        </pc:inkChg>
        <pc:inkChg chg="add mod">
          <ac:chgData name="mehmet sait özdemir" userId="dce2c172-62e6-4d50-b888-93ec6715f647" providerId="ADAL" clId="{7E0103F5-54F8-4A3C-B79A-DF39E84F6AE6}" dt="2023-08-26T23:21:12.100" v="632"/>
          <ac:inkMkLst>
            <pc:docMk/>
            <pc:sldMk cId="4190960831" sldId="436"/>
            <ac:inkMk id="13" creationId="{840F9E21-21EE-F880-9275-D2D8363D065F}"/>
          </ac:inkMkLst>
        </pc:inkChg>
        <pc:inkChg chg="add mod">
          <ac:chgData name="mehmet sait özdemir" userId="dce2c172-62e6-4d50-b888-93ec6715f647" providerId="ADAL" clId="{7E0103F5-54F8-4A3C-B79A-DF39E84F6AE6}" dt="2023-08-26T23:21:12.100" v="632"/>
          <ac:inkMkLst>
            <pc:docMk/>
            <pc:sldMk cId="4190960831" sldId="436"/>
            <ac:inkMk id="14" creationId="{774AD516-EC20-C2B4-E81B-DD341B92EA1E}"/>
          </ac:inkMkLst>
        </pc:inkChg>
        <pc:inkChg chg="add">
          <ac:chgData name="mehmet sait özdemir" userId="dce2c172-62e6-4d50-b888-93ec6715f647" providerId="ADAL" clId="{7E0103F5-54F8-4A3C-B79A-DF39E84F6AE6}" dt="2023-08-26T23:21:11.435" v="631" actId="9405"/>
          <ac:inkMkLst>
            <pc:docMk/>
            <pc:sldMk cId="4190960831" sldId="436"/>
            <ac:inkMk id="15" creationId="{05A3AF35-DC85-2D67-92CA-A9D6535C76AE}"/>
          </ac:inkMkLst>
        </pc:inkChg>
        <pc:inkChg chg="add">
          <ac:chgData name="mehmet sait özdemir" userId="dce2c172-62e6-4d50-b888-93ec6715f647" providerId="ADAL" clId="{7E0103F5-54F8-4A3C-B79A-DF39E84F6AE6}" dt="2023-08-26T23:21:12.995" v="633" actId="9405"/>
          <ac:inkMkLst>
            <pc:docMk/>
            <pc:sldMk cId="4190960831" sldId="436"/>
            <ac:inkMk id="18" creationId="{8B6907A1-CAB0-24D9-9096-7FF06CE50B30}"/>
          </ac:inkMkLst>
        </pc:inkChg>
        <pc:inkChg chg="add mod">
          <ac:chgData name="mehmet sait özdemir" userId="dce2c172-62e6-4d50-b888-93ec6715f647" providerId="ADAL" clId="{7E0103F5-54F8-4A3C-B79A-DF39E84F6AE6}" dt="2023-08-26T23:21:16.003" v="637"/>
          <ac:inkMkLst>
            <pc:docMk/>
            <pc:sldMk cId="4190960831" sldId="436"/>
            <ac:inkMk id="19" creationId="{617B2615-3EC2-7580-2064-A63557DB2D37}"/>
          </ac:inkMkLst>
        </pc:inkChg>
        <pc:inkChg chg="add mod">
          <ac:chgData name="mehmet sait özdemir" userId="dce2c172-62e6-4d50-b888-93ec6715f647" providerId="ADAL" clId="{7E0103F5-54F8-4A3C-B79A-DF39E84F6AE6}" dt="2023-08-26T23:21:16.003" v="637"/>
          <ac:inkMkLst>
            <pc:docMk/>
            <pc:sldMk cId="4190960831" sldId="436"/>
            <ac:inkMk id="20" creationId="{810E9A23-0FD6-ADAE-1D59-B1B1B2A503BF}"/>
          </ac:inkMkLst>
        </pc:inkChg>
        <pc:inkChg chg="add">
          <ac:chgData name="mehmet sait özdemir" userId="dce2c172-62e6-4d50-b888-93ec6715f647" providerId="ADAL" clId="{7E0103F5-54F8-4A3C-B79A-DF39E84F6AE6}" dt="2023-08-26T23:21:15" v="636" actId="9405"/>
          <ac:inkMkLst>
            <pc:docMk/>
            <pc:sldMk cId="4190960831" sldId="436"/>
            <ac:inkMk id="21" creationId="{58C0CD15-1017-7E82-E9E6-DD9BC778E042}"/>
          </ac:inkMkLst>
        </pc:inkChg>
      </pc:sldChg>
      <pc:sldChg chg="addSp modSp add mod">
        <pc:chgData name="mehmet sait özdemir" userId="dce2c172-62e6-4d50-b888-93ec6715f647" providerId="ADAL" clId="{7E0103F5-54F8-4A3C-B79A-DF39E84F6AE6}" dt="2023-08-26T23:21:28.475" v="638" actId="9405"/>
        <pc:sldMkLst>
          <pc:docMk/>
          <pc:sldMk cId="2061665980" sldId="437"/>
        </pc:sldMkLst>
        <pc:picChg chg="add mod">
          <ac:chgData name="mehmet sait özdemir" userId="dce2c172-62e6-4d50-b888-93ec6715f647" providerId="ADAL" clId="{7E0103F5-54F8-4A3C-B79A-DF39E84F6AE6}" dt="2023-08-24T23:23:24.710" v="160" actId="1076"/>
          <ac:picMkLst>
            <pc:docMk/>
            <pc:sldMk cId="2061665980" sldId="437"/>
            <ac:picMk id="3" creationId="{602AAD69-A8C5-02C5-45DE-38F1EDB9E66A}"/>
          </ac:picMkLst>
        </pc:picChg>
        <pc:inkChg chg="add">
          <ac:chgData name="mehmet sait özdemir" userId="dce2c172-62e6-4d50-b888-93ec6715f647" providerId="ADAL" clId="{7E0103F5-54F8-4A3C-B79A-DF39E84F6AE6}" dt="2023-08-26T23:21:28.475" v="638" actId="9405"/>
          <ac:inkMkLst>
            <pc:docMk/>
            <pc:sldMk cId="2061665980" sldId="437"/>
            <ac:inkMk id="2" creationId="{1F4F3C31-5339-950F-62E6-9EA426C06604}"/>
          </ac:inkMkLst>
        </pc:inkChg>
      </pc:sldChg>
      <pc:sldChg chg="del">
        <pc:chgData name="mehmet sait özdemir" userId="dce2c172-62e6-4d50-b888-93ec6715f647" providerId="ADAL" clId="{7E0103F5-54F8-4A3C-B79A-DF39E84F6AE6}" dt="2023-08-24T23:01:29.943" v="84" actId="47"/>
        <pc:sldMkLst>
          <pc:docMk/>
          <pc:sldMk cId="3160015979" sldId="437"/>
        </pc:sldMkLst>
      </pc:sldChg>
      <pc:sldChg chg="addSp modSp add mod replId">
        <pc:chgData name="mehmet sait özdemir" userId="dce2c172-62e6-4d50-b888-93ec6715f647" providerId="ADAL" clId="{7E0103F5-54F8-4A3C-B79A-DF39E84F6AE6}" dt="2023-08-26T23:22:14.122" v="658"/>
        <pc:sldMkLst>
          <pc:docMk/>
          <pc:sldMk cId="3584697856" sldId="438"/>
        </pc:sldMkLst>
        <pc:grpChg chg="mod">
          <ac:chgData name="mehmet sait özdemir" userId="dce2c172-62e6-4d50-b888-93ec6715f647" providerId="ADAL" clId="{7E0103F5-54F8-4A3C-B79A-DF39E84F6AE6}" dt="2023-08-26T23:21:55.165" v="647"/>
          <ac:grpSpMkLst>
            <pc:docMk/>
            <pc:sldMk cId="3584697856" sldId="438"/>
            <ac:grpSpMk id="13" creationId="{0607FFBF-88B6-5011-09DE-0E969EF0BD6A}"/>
          </ac:grpSpMkLst>
        </pc:grpChg>
        <pc:grpChg chg="mod">
          <ac:chgData name="mehmet sait özdemir" userId="dce2c172-62e6-4d50-b888-93ec6715f647" providerId="ADAL" clId="{7E0103F5-54F8-4A3C-B79A-DF39E84F6AE6}" dt="2023-08-26T23:22:01.993" v="653"/>
          <ac:grpSpMkLst>
            <pc:docMk/>
            <pc:sldMk cId="3584697856" sldId="438"/>
            <ac:grpSpMk id="19" creationId="{F92EDB19-F33C-82A8-C48B-8B8594E2E838}"/>
          </ac:grpSpMkLst>
        </pc:grpChg>
        <pc:grpChg chg="mod">
          <ac:chgData name="mehmet sait özdemir" userId="dce2c172-62e6-4d50-b888-93ec6715f647" providerId="ADAL" clId="{7E0103F5-54F8-4A3C-B79A-DF39E84F6AE6}" dt="2023-08-26T23:22:14.122" v="658"/>
          <ac:grpSpMkLst>
            <pc:docMk/>
            <pc:sldMk cId="3584697856" sldId="438"/>
            <ac:grpSpMk id="24" creationId="{53E0133A-BF54-29DA-70B6-D0B845338F3B}"/>
          </ac:grpSpMkLst>
        </pc:grpChg>
        <pc:grpChg chg="mod">
          <ac:chgData name="mehmet sait özdemir" userId="dce2c172-62e6-4d50-b888-93ec6715f647" providerId="ADAL" clId="{7E0103F5-54F8-4A3C-B79A-DF39E84F6AE6}" dt="2023-08-26T23:22:14.122" v="658"/>
          <ac:grpSpMkLst>
            <pc:docMk/>
            <pc:sldMk cId="3584697856" sldId="438"/>
            <ac:grpSpMk id="25" creationId="{B647C9C3-D062-66D9-6DCD-9B1C373EDFD8}"/>
          </ac:grpSpMkLst>
        </pc:grpChg>
        <pc:picChg chg="add mod">
          <ac:chgData name="mehmet sait özdemir" userId="dce2c172-62e6-4d50-b888-93ec6715f647" providerId="ADAL" clId="{7E0103F5-54F8-4A3C-B79A-DF39E84F6AE6}" dt="2023-08-24T23:23:55.220" v="163" actId="1076"/>
          <ac:picMkLst>
            <pc:docMk/>
            <pc:sldMk cId="3584697856" sldId="438"/>
            <ac:picMk id="3" creationId="{0EF9655E-51A5-2C41-E49A-3F205D7ACBC7}"/>
          </ac:picMkLst>
        </pc:picChg>
        <pc:inkChg chg="add">
          <ac:chgData name="mehmet sait özdemir" userId="dce2c172-62e6-4d50-b888-93ec6715f647" providerId="ADAL" clId="{7E0103F5-54F8-4A3C-B79A-DF39E84F6AE6}" dt="2023-08-26T23:21:47.027" v="639" actId="9405"/>
          <ac:inkMkLst>
            <pc:docMk/>
            <pc:sldMk cId="3584697856" sldId="438"/>
            <ac:inkMk id="2" creationId="{22E53FB8-4BC0-6651-69FD-1B7A685E9476}"/>
          </ac:inkMkLst>
        </pc:inkChg>
        <pc:inkChg chg="add">
          <ac:chgData name="mehmet sait özdemir" userId="dce2c172-62e6-4d50-b888-93ec6715f647" providerId="ADAL" clId="{7E0103F5-54F8-4A3C-B79A-DF39E84F6AE6}" dt="2023-08-26T23:21:47.885" v="640" actId="9405"/>
          <ac:inkMkLst>
            <pc:docMk/>
            <pc:sldMk cId="3584697856" sldId="438"/>
            <ac:inkMk id="6" creationId="{1DCC9FCB-C1D1-93BC-CAFC-E118B13C0BBB}"/>
          </ac:inkMkLst>
        </pc:inkChg>
        <pc:inkChg chg="add">
          <ac:chgData name="mehmet sait özdemir" userId="dce2c172-62e6-4d50-b888-93ec6715f647" providerId="ADAL" clId="{7E0103F5-54F8-4A3C-B79A-DF39E84F6AE6}" dt="2023-08-26T23:21:49.150" v="641" actId="9405"/>
          <ac:inkMkLst>
            <pc:docMk/>
            <pc:sldMk cId="3584697856" sldId="438"/>
            <ac:inkMk id="7" creationId="{64A68F69-D932-3B60-A8FA-49F2CD985041}"/>
          </ac:inkMkLst>
        </pc:inkChg>
        <pc:inkChg chg="add">
          <ac:chgData name="mehmet sait özdemir" userId="dce2c172-62e6-4d50-b888-93ec6715f647" providerId="ADAL" clId="{7E0103F5-54F8-4A3C-B79A-DF39E84F6AE6}" dt="2023-08-26T23:21:50.360" v="642" actId="9405"/>
          <ac:inkMkLst>
            <pc:docMk/>
            <pc:sldMk cId="3584697856" sldId="438"/>
            <ac:inkMk id="8" creationId="{BEEDF364-A847-31F2-814D-B7AD244E4458}"/>
          </ac:inkMkLst>
        </pc:inkChg>
        <pc:inkChg chg="add mod">
          <ac:chgData name="mehmet sait özdemir" userId="dce2c172-62e6-4d50-b888-93ec6715f647" providerId="ADAL" clId="{7E0103F5-54F8-4A3C-B79A-DF39E84F6AE6}" dt="2023-08-26T23:21:55.165" v="647"/>
          <ac:inkMkLst>
            <pc:docMk/>
            <pc:sldMk cId="3584697856" sldId="438"/>
            <ac:inkMk id="9" creationId="{62E00338-BFC9-5896-B01E-0DE7EAD18C84}"/>
          </ac:inkMkLst>
        </pc:inkChg>
        <pc:inkChg chg="add mod">
          <ac:chgData name="mehmet sait özdemir" userId="dce2c172-62e6-4d50-b888-93ec6715f647" providerId="ADAL" clId="{7E0103F5-54F8-4A3C-B79A-DF39E84F6AE6}" dt="2023-08-26T23:21:55.165" v="647"/>
          <ac:inkMkLst>
            <pc:docMk/>
            <pc:sldMk cId="3584697856" sldId="438"/>
            <ac:inkMk id="10" creationId="{787EDD90-86CE-9350-8373-CCCA2C8F7D4C}"/>
          </ac:inkMkLst>
        </pc:inkChg>
        <pc:inkChg chg="add mod">
          <ac:chgData name="mehmet sait özdemir" userId="dce2c172-62e6-4d50-b888-93ec6715f647" providerId="ADAL" clId="{7E0103F5-54F8-4A3C-B79A-DF39E84F6AE6}" dt="2023-08-26T23:21:55.165" v="647"/>
          <ac:inkMkLst>
            <pc:docMk/>
            <pc:sldMk cId="3584697856" sldId="438"/>
            <ac:inkMk id="11" creationId="{2734CB0B-9115-81ED-FCBD-2E517C9E9FA9}"/>
          </ac:inkMkLst>
        </pc:inkChg>
        <pc:inkChg chg="add mod">
          <ac:chgData name="mehmet sait özdemir" userId="dce2c172-62e6-4d50-b888-93ec6715f647" providerId="ADAL" clId="{7E0103F5-54F8-4A3C-B79A-DF39E84F6AE6}" dt="2023-08-26T23:21:55.165" v="647"/>
          <ac:inkMkLst>
            <pc:docMk/>
            <pc:sldMk cId="3584697856" sldId="438"/>
            <ac:inkMk id="12" creationId="{DEA3000D-008C-A97F-55A9-6B5532A14FA3}"/>
          </ac:inkMkLst>
        </pc:inkChg>
        <pc:inkChg chg="add">
          <ac:chgData name="mehmet sait özdemir" userId="dce2c172-62e6-4d50-b888-93ec6715f647" providerId="ADAL" clId="{7E0103F5-54F8-4A3C-B79A-DF39E84F6AE6}" dt="2023-08-26T23:21:57.088" v="648" actId="9405"/>
          <ac:inkMkLst>
            <pc:docMk/>
            <pc:sldMk cId="3584697856" sldId="438"/>
            <ac:inkMk id="14" creationId="{C05A697B-0CDC-228F-7B19-E85F0F498B87}"/>
          </ac:inkMkLst>
        </pc:inkChg>
        <pc:inkChg chg="add mod">
          <ac:chgData name="mehmet sait özdemir" userId="dce2c172-62e6-4d50-b888-93ec6715f647" providerId="ADAL" clId="{7E0103F5-54F8-4A3C-B79A-DF39E84F6AE6}" dt="2023-08-26T23:22:01.993" v="653"/>
          <ac:inkMkLst>
            <pc:docMk/>
            <pc:sldMk cId="3584697856" sldId="438"/>
            <ac:inkMk id="15" creationId="{D61A715D-22E4-1A0E-AA89-637E7E0E8D99}"/>
          </ac:inkMkLst>
        </pc:inkChg>
        <pc:inkChg chg="add mod">
          <ac:chgData name="mehmet sait özdemir" userId="dce2c172-62e6-4d50-b888-93ec6715f647" providerId="ADAL" clId="{7E0103F5-54F8-4A3C-B79A-DF39E84F6AE6}" dt="2023-08-26T23:22:01.993" v="653"/>
          <ac:inkMkLst>
            <pc:docMk/>
            <pc:sldMk cId="3584697856" sldId="438"/>
            <ac:inkMk id="16" creationId="{F1955EB4-ED29-0BF4-196B-C8205738A2A5}"/>
          </ac:inkMkLst>
        </pc:inkChg>
        <pc:inkChg chg="add">
          <ac:chgData name="mehmet sait özdemir" userId="dce2c172-62e6-4d50-b888-93ec6715f647" providerId="ADAL" clId="{7E0103F5-54F8-4A3C-B79A-DF39E84F6AE6}" dt="2023-08-26T23:22:00.702" v="651" actId="9405"/>
          <ac:inkMkLst>
            <pc:docMk/>
            <pc:sldMk cId="3584697856" sldId="438"/>
            <ac:inkMk id="17" creationId="{FCDEF2E8-B179-54CF-DC85-13E6F38BDD68}"/>
          </ac:inkMkLst>
        </pc:inkChg>
        <pc:inkChg chg="add">
          <ac:chgData name="mehmet sait özdemir" userId="dce2c172-62e6-4d50-b888-93ec6715f647" providerId="ADAL" clId="{7E0103F5-54F8-4A3C-B79A-DF39E84F6AE6}" dt="2023-08-26T23:22:01.465" v="652" actId="9405"/>
          <ac:inkMkLst>
            <pc:docMk/>
            <pc:sldMk cId="3584697856" sldId="438"/>
            <ac:inkMk id="18" creationId="{30CF958A-7867-570D-89D9-D056C0AF19D2}"/>
          </ac:inkMkLst>
        </pc:inkChg>
        <pc:inkChg chg="add mod">
          <ac:chgData name="mehmet sait özdemir" userId="dce2c172-62e6-4d50-b888-93ec6715f647" providerId="ADAL" clId="{7E0103F5-54F8-4A3C-B79A-DF39E84F6AE6}" dt="2023-08-26T23:22:14.122" v="658"/>
          <ac:inkMkLst>
            <pc:docMk/>
            <pc:sldMk cId="3584697856" sldId="438"/>
            <ac:inkMk id="20" creationId="{A036B095-D678-BBD4-A891-C0799ED211B4}"/>
          </ac:inkMkLst>
        </pc:inkChg>
        <pc:inkChg chg="add mod">
          <ac:chgData name="mehmet sait özdemir" userId="dce2c172-62e6-4d50-b888-93ec6715f647" providerId="ADAL" clId="{7E0103F5-54F8-4A3C-B79A-DF39E84F6AE6}" dt="2023-08-26T23:22:14.122" v="658"/>
          <ac:inkMkLst>
            <pc:docMk/>
            <pc:sldMk cId="3584697856" sldId="438"/>
            <ac:inkMk id="21" creationId="{541347B5-4845-1C30-EFA5-33FF412C52F7}"/>
          </ac:inkMkLst>
        </pc:inkChg>
        <pc:inkChg chg="add mod">
          <ac:chgData name="mehmet sait özdemir" userId="dce2c172-62e6-4d50-b888-93ec6715f647" providerId="ADAL" clId="{7E0103F5-54F8-4A3C-B79A-DF39E84F6AE6}" dt="2023-08-26T23:22:14.122" v="658"/>
          <ac:inkMkLst>
            <pc:docMk/>
            <pc:sldMk cId="3584697856" sldId="438"/>
            <ac:inkMk id="22" creationId="{9343D967-DF1D-E7B1-E527-7D268E9A1273}"/>
          </ac:inkMkLst>
        </pc:inkChg>
        <pc:inkChg chg="add mod">
          <ac:chgData name="mehmet sait özdemir" userId="dce2c172-62e6-4d50-b888-93ec6715f647" providerId="ADAL" clId="{7E0103F5-54F8-4A3C-B79A-DF39E84F6AE6}" dt="2023-08-26T23:22:14.122" v="658"/>
          <ac:inkMkLst>
            <pc:docMk/>
            <pc:sldMk cId="3584697856" sldId="438"/>
            <ac:inkMk id="23" creationId="{CA43B924-5829-F9BC-446F-7F70FFE7E175}"/>
          </ac:inkMkLst>
        </pc:inkChg>
      </pc:sldChg>
      <pc:sldChg chg="del">
        <pc:chgData name="mehmet sait özdemir" userId="dce2c172-62e6-4d50-b888-93ec6715f647" providerId="ADAL" clId="{7E0103F5-54F8-4A3C-B79A-DF39E84F6AE6}" dt="2023-08-24T23:01:29.943" v="84" actId="47"/>
        <pc:sldMkLst>
          <pc:docMk/>
          <pc:sldMk cId="3615186915" sldId="438"/>
        </pc:sldMkLst>
      </pc:sldChg>
      <pc:sldChg chg="addSp modSp add mod replId">
        <pc:chgData name="mehmet sait özdemir" userId="dce2c172-62e6-4d50-b888-93ec6715f647" providerId="ADAL" clId="{7E0103F5-54F8-4A3C-B79A-DF39E84F6AE6}" dt="2023-08-26T23:22:21.995" v="659" actId="9405"/>
        <pc:sldMkLst>
          <pc:docMk/>
          <pc:sldMk cId="853913574" sldId="439"/>
        </pc:sldMkLst>
        <pc:picChg chg="add mod">
          <ac:chgData name="mehmet sait özdemir" userId="dce2c172-62e6-4d50-b888-93ec6715f647" providerId="ADAL" clId="{7E0103F5-54F8-4A3C-B79A-DF39E84F6AE6}" dt="2023-08-24T23:24:29.277" v="166" actId="1076"/>
          <ac:picMkLst>
            <pc:docMk/>
            <pc:sldMk cId="853913574" sldId="439"/>
            <ac:picMk id="3" creationId="{AC9E2B33-23C4-32C5-C51A-2DFA3DFB4527}"/>
          </ac:picMkLst>
        </pc:picChg>
        <pc:inkChg chg="add">
          <ac:chgData name="mehmet sait özdemir" userId="dce2c172-62e6-4d50-b888-93ec6715f647" providerId="ADAL" clId="{7E0103F5-54F8-4A3C-B79A-DF39E84F6AE6}" dt="2023-08-26T23:22:21.995" v="659" actId="9405"/>
          <ac:inkMkLst>
            <pc:docMk/>
            <pc:sldMk cId="853913574" sldId="439"/>
            <ac:inkMk id="2" creationId="{39F96F8D-D42D-E400-6D0C-B14DBFD3FC15}"/>
          </ac:inkMkLst>
        </pc:inkChg>
      </pc:sldChg>
      <pc:sldChg chg="del">
        <pc:chgData name="mehmet sait özdemir" userId="dce2c172-62e6-4d50-b888-93ec6715f647" providerId="ADAL" clId="{7E0103F5-54F8-4A3C-B79A-DF39E84F6AE6}" dt="2023-08-24T23:01:29.943" v="84" actId="47"/>
        <pc:sldMkLst>
          <pc:docMk/>
          <pc:sldMk cId="2360202601" sldId="439"/>
        </pc:sldMkLst>
      </pc:sldChg>
      <pc:sldChg chg="del">
        <pc:chgData name="mehmet sait özdemir" userId="dce2c172-62e6-4d50-b888-93ec6715f647" providerId="ADAL" clId="{7E0103F5-54F8-4A3C-B79A-DF39E84F6AE6}" dt="2023-08-24T23:01:29.943" v="84" actId="47"/>
        <pc:sldMkLst>
          <pc:docMk/>
          <pc:sldMk cId="1728737784" sldId="440"/>
        </pc:sldMkLst>
      </pc:sldChg>
      <pc:sldChg chg="addSp delSp modSp add mod replId">
        <pc:chgData name="mehmet sait özdemir" userId="dce2c172-62e6-4d50-b888-93ec6715f647" providerId="ADAL" clId="{7E0103F5-54F8-4A3C-B79A-DF39E84F6AE6}" dt="2023-08-26T23:23:08.082" v="678" actId="9405"/>
        <pc:sldMkLst>
          <pc:docMk/>
          <pc:sldMk cId="1977724114" sldId="440"/>
        </pc:sldMkLst>
        <pc:grpChg chg="mod">
          <ac:chgData name="mehmet sait özdemir" userId="dce2c172-62e6-4d50-b888-93ec6715f647" providerId="ADAL" clId="{7E0103F5-54F8-4A3C-B79A-DF39E84F6AE6}" dt="2023-08-26T23:22:37.851" v="662"/>
          <ac:grpSpMkLst>
            <pc:docMk/>
            <pc:sldMk cId="1977724114" sldId="440"/>
            <ac:grpSpMk id="7" creationId="{36B205C1-63C7-14DD-0EE7-ADEC8044C834}"/>
          </ac:grpSpMkLst>
        </pc:grpChg>
        <pc:grpChg chg="del mod">
          <ac:chgData name="mehmet sait özdemir" userId="dce2c172-62e6-4d50-b888-93ec6715f647" providerId="ADAL" clId="{7E0103F5-54F8-4A3C-B79A-DF39E84F6AE6}" dt="2023-08-26T23:22:47.994" v="669"/>
          <ac:grpSpMkLst>
            <pc:docMk/>
            <pc:sldMk cId="1977724114" sldId="440"/>
            <ac:grpSpMk id="10" creationId="{0A297304-BABC-6A49-026A-973AE9A9C83C}"/>
          </ac:grpSpMkLst>
        </pc:grpChg>
        <pc:grpChg chg="mod">
          <ac:chgData name="mehmet sait özdemir" userId="dce2c172-62e6-4d50-b888-93ec6715f647" providerId="ADAL" clId="{7E0103F5-54F8-4A3C-B79A-DF39E84F6AE6}" dt="2023-08-26T23:22:47.994" v="669"/>
          <ac:grpSpMkLst>
            <pc:docMk/>
            <pc:sldMk cId="1977724114" sldId="440"/>
            <ac:grpSpMk id="14" creationId="{BA12F95C-C852-0987-8CE8-62FFEE99B1FB}"/>
          </ac:grpSpMkLst>
        </pc:grpChg>
        <pc:grpChg chg="mod">
          <ac:chgData name="mehmet sait özdemir" userId="dce2c172-62e6-4d50-b888-93ec6715f647" providerId="ADAL" clId="{7E0103F5-54F8-4A3C-B79A-DF39E84F6AE6}" dt="2023-08-26T23:22:53.663" v="674"/>
          <ac:grpSpMkLst>
            <pc:docMk/>
            <pc:sldMk cId="1977724114" sldId="440"/>
            <ac:grpSpMk id="19" creationId="{85909E55-7C45-69CF-14B2-968FCA4DCF2C}"/>
          </ac:grpSpMkLst>
        </pc:grpChg>
        <pc:grpChg chg="mod">
          <ac:chgData name="mehmet sait özdemir" userId="dce2c172-62e6-4d50-b888-93ec6715f647" providerId="ADAL" clId="{7E0103F5-54F8-4A3C-B79A-DF39E84F6AE6}" dt="2023-08-26T23:23:01.310" v="677"/>
          <ac:grpSpMkLst>
            <pc:docMk/>
            <pc:sldMk cId="1977724114" sldId="440"/>
            <ac:grpSpMk id="22" creationId="{80FCDA32-E425-741F-A60F-C9B2F305D287}"/>
          </ac:grpSpMkLst>
        </pc:grpChg>
        <pc:picChg chg="add mod">
          <ac:chgData name="mehmet sait özdemir" userId="dce2c172-62e6-4d50-b888-93ec6715f647" providerId="ADAL" clId="{7E0103F5-54F8-4A3C-B79A-DF39E84F6AE6}" dt="2023-08-24T23:25:38.893" v="170" actId="14100"/>
          <ac:picMkLst>
            <pc:docMk/>
            <pc:sldMk cId="1977724114" sldId="440"/>
            <ac:picMk id="3" creationId="{AD5B2C55-50E5-907E-0EE0-5CFDCCBCB3AE}"/>
          </ac:picMkLst>
        </pc:picChg>
        <pc:inkChg chg="add mod">
          <ac:chgData name="mehmet sait özdemir" userId="dce2c172-62e6-4d50-b888-93ec6715f647" providerId="ADAL" clId="{7E0103F5-54F8-4A3C-B79A-DF39E84F6AE6}" dt="2023-08-26T23:22:37.851" v="662"/>
          <ac:inkMkLst>
            <pc:docMk/>
            <pc:sldMk cId="1977724114" sldId="440"/>
            <ac:inkMk id="2" creationId="{3FCC2A23-266D-C794-79C5-D5148DA6A518}"/>
          </ac:inkMkLst>
        </pc:inkChg>
        <pc:inkChg chg="add mod">
          <ac:chgData name="mehmet sait özdemir" userId="dce2c172-62e6-4d50-b888-93ec6715f647" providerId="ADAL" clId="{7E0103F5-54F8-4A3C-B79A-DF39E84F6AE6}" dt="2023-08-26T23:22:37.851" v="662"/>
          <ac:inkMkLst>
            <pc:docMk/>
            <pc:sldMk cId="1977724114" sldId="440"/>
            <ac:inkMk id="6" creationId="{7042CD6E-B627-592E-00E2-EA769E666873}"/>
          </ac:inkMkLst>
        </pc:inkChg>
        <pc:inkChg chg="add mod">
          <ac:chgData name="mehmet sait özdemir" userId="dce2c172-62e6-4d50-b888-93ec6715f647" providerId="ADAL" clId="{7E0103F5-54F8-4A3C-B79A-DF39E84F6AE6}" dt="2023-08-26T23:22:47.994" v="669"/>
          <ac:inkMkLst>
            <pc:docMk/>
            <pc:sldMk cId="1977724114" sldId="440"/>
            <ac:inkMk id="8" creationId="{0F4CA50A-0E43-CD81-D31E-9418D0C8BC47}"/>
          </ac:inkMkLst>
        </pc:inkChg>
        <pc:inkChg chg="add mod">
          <ac:chgData name="mehmet sait özdemir" userId="dce2c172-62e6-4d50-b888-93ec6715f647" providerId="ADAL" clId="{7E0103F5-54F8-4A3C-B79A-DF39E84F6AE6}" dt="2023-08-26T23:22:47.994" v="669"/>
          <ac:inkMkLst>
            <pc:docMk/>
            <pc:sldMk cId="1977724114" sldId="440"/>
            <ac:inkMk id="9" creationId="{72BCE796-623D-E0D6-6C6B-552F46C1C90D}"/>
          </ac:inkMkLst>
        </pc:inkChg>
        <pc:inkChg chg="add mod">
          <ac:chgData name="mehmet sait özdemir" userId="dce2c172-62e6-4d50-b888-93ec6715f647" providerId="ADAL" clId="{7E0103F5-54F8-4A3C-B79A-DF39E84F6AE6}" dt="2023-08-26T23:22:47.994" v="669"/>
          <ac:inkMkLst>
            <pc:docMk/>
            <pc:sldMk cId="1977724114" sldId="440"/>
            <ac:inkMk id="11" creationId="{F788B5A7-BD76-B161-6266-B61220BA25C0}"/>
          </ac:inkMkLst>
        </pc:inkChg>
        <pc:inkChg chg="add mod">
          <ac:chgData name="mehmet sait özdemir" userId="dce2c172-62e6-4d50-b888-93ec6715f647" providerId="ADAL" clId="{7E0103F5-54F8-4A3C-B79A-DF39E84F6AE6}" dt="2023-08-26T23:22:47.994" v="669"/>
          <ac:inkMkLst>
            <pc:docMk/>
            <pc:sldMk cId="1977724114" sldId="440"/>
            <ac:inkMk id="12" creationId="{AA9F6CBC-E0C8-7C7A-839B-FA4695947FB8}"/>
          </ac:inkMkLst>
        </pc:inkChg>
        <pc:inkChg chg="add mod">
          <ac:chgData name="mehmet sait özdemir" userId="dce2c172-62e6-4d50-b888-93ec6715f647" providerId="ADAL" clId="{7E0103F5-54F8-4A3C-B79A-DF39E84F6AE6}" dt="2023-08-26T23:22:47.994" v="669"/>
          <ac:inkMkLst>
            <pc:docMk/>
            <pc:sldMk cId="1977724114" sldId="440"/>
            <ac:inkMk id="13" creationId="{B3E72E2B-2527-9789-108D-2209862BCEF7}"/>
          </ac:inkMkLst>
        </pc:inkChg>
        <pc:inkChg chg="add mod">
          <ac:chgData name="mehmet sait özdemir" userId="dce2c172-62e6-4d50-b888-93ec6715f647" providerId="ADAL" clId="{7E0103F5-54F8-4A3C-B79A-DF39E84F6AE6}" dt="2023-08-26T23:22:53.663" v="674"/>
          <ac:inkMkLst>
            <pc:docMk/>
            <pc:sldMk cId="1977724114" sldId="440"/>
            <ac:inkMk id="15" creationId="{89865AFB-0AAC-6755-6462-32A6AA5F33C5}"/>
          </ac:inkMkLst>
        </pc:inkChg>
        <pc:inkChg chg="add mod">
          <ac:chgData name="mehmet sait özdemir" userId="dce2c172-62e6-4d50-b888-93ec6715f647" providerId="ADAL" clId="{7E0103F5-54F8-4A3C-B79A-DF39E84F6AE6}" dt="2023-08-26T23:22:53.663" v="674"/>
          <ac:inkMkLst>
            <pc:docMk/>
            <pc:sldMk cId="1977724114" sldId="440"/>
            <ac:inkMk id="16" creationId="{544568D2-E29A-6529-40FD-A3117A8218ED}"/>
          </ac:inkMkLst>
        </pc:inkChg>
        <pc:inkChg chg="add mod">
          <ac:chgData name="mehmet sait özdemir" userId="dce2c172-62e6-4d50-b888-93ec6715f647" providerId="ADAL" clId="{7E0103F5-54F8-4A3C-B79A-DF39E84F6AE6}" dt="2023-08-26T23:22:53.663" v="674"/>
          <ac:inkMkLst>
            <pc:docMk/>
            <pc:sldMk cId="1977724114" sldId="440"/>
            <ac:inkMk id="17" creationId="{507132F1-3D6F-87BE-FE11-7F1392BF6AE7}"/>
          </ac:inkMkLst>
        </pc:inkChg>
        <pc:inkChg chg="add mod">
          <ac:chgData name="mehmet sait özdemir" userId="dce2c172-62e6-4d50-b888-93ec6715f647" providerId="ADAL" clId="{7E0103F5-54F8-4A3C-B79A-DF39E84F6AE6}" dt="2023-08-26T23:22:53.663" v="674"/>
          <ac:inkMkLst>
            <pc:docMk/>
            <pc:sldMk cId="1977724114" sldId="440"/>
            <ac:inkMk id="18" creationId="{F9E6EB00-C345-ADCA-E373-04BBB0E8DF5B}"/>
          </ac:inkMkLst>
        </pc:inkChg>
        <pc:inkChg chg="add mod">
          <ac:chgData name="mehmet sait özdemir" userId="dce2c172-62e6-4d50-b888-93ec6715f647" providerId="ADAL" clId="{7E0103F5-54F8-4A3C-B79A-DF39E84F6AE6}" dt="2023-08-26T23:23:01.310" v="677"/>
          <ac:inkMkLst>
            <pc:docMk/>
            <pc:sldMk cId="1977724114" sldId="440"/>
            <ac:inkMk id="20" creationId="{83AB7092-9AAB-300A-949F-9942FE879984}"/>
          </ac:inkMkLst>
        </pc:inkChg>
        <pc:inkChg chg="add mod">
          <ac:chgData name="mehmet sait özdemir" userId="dce2c172-62e6-4d50-b888-93ec6715f647" providerId="ADAL" clId="{7E0103F5-54F8-4A3C-B79A-DF39E84F6AE6}" dt="2023-08-26T23:23:01.310" v="677"/>
          <ac:inkMkLst>
            <pc:docMk/>
            <pc:sldMk cId="1977724114" sldId="440"/>
            <ac:inkMk id="21" creationId="{9AD64824-DC99-FF57-0DD9-98E955657CCB}"/>
          </ac:inkMkLst>
        </pc:inkChg>
        <pc:inkChg chg="add">
          <ac:chgData name="mehmet sait özdemir" userId="dce2c172-62e6-4d50-b888-93ec6715f647" providerId="ADAL" clId="{7E0103F5-54F8-4A3C-B79A-DF39E84F6AE6}" dt="2023-08-26T23:23:08.082" v="678" actId="9405"/>
          <ac:inkMkLst>
            <pc:docMk/>
            <pc:sldMk cId="1977724114" sldId="440"/>
            <ac:inkMk id="23" creationId="{CB7648D7-99BC-D5B7-F4B6-B27BF24A7E8D}"/>
          </ac:inkMkLst>
        </pc:inkChg>
      </pc:sldChg>
      <pc:sldChg chg="addSp modSp add mod">
        <pc:chgData name="mehmet sait özdemir" userId="dce2c172-62e6-4d50-b888-93ec6715f647" providerId="ADAL" clId="{7E0103F5-54F8-4A3C-B79A-DF39E84F6AE6}" dt="2023-08-26T23:23:38.346" v="696"/>
        <pc:sldMkLst>
          <pc:docMk/>
          <pc:sldMk cId="929225667" sldId="441"/>
        </pc:sldMkLst>
        <pc:grpChg chg="mod">
          <ac:chgData name="mehmet sait özdemir" userId="dce2c172-62e6-4d50-b888-93ec6715f647" providerId="ADAL" clId="{7E0103F5-54F8-4A3C-B79A-DF39E84F6AE6}" dt="2023-08-26T23:23:30.882" v="689"/>
          <ac:grpSpMkLst>
            <pc:docMk/>
            <pc:sldMk cId="929225667" sldId="441"/>
            <ac:grpSpMk id="15" creationId="{9E7ACCE1-DE71-DF60-659B-CA9DE5D3F8AC}"/>
          </ac:grpSpMkLst>
        </pc:grpChg>
        <pc:grpChg chg="mod">
          <ac:chgData name="mehmet sait özdemir" userId="dce2c172-62e6-4d50-b888-93ec6715f647" providerId="ADAL" clId="{7E0103F5-54F8-4A3C-B79A-DF39E84F6AE6}" dt="2023-08-26T23:23:38.346" v="696"/>
          <ac:grpSpMkLst>
            <pc:docMk/>
            <pc:sldMk cId="929225667" sldId="441"/>
            <ac:grpSpMk id="22" creationId="{9802AA61-ED47-476C-E322-4DF4D98675D6}"/>
          </ac:grpSpMkLst>
        </pc:grpChg>
        <pc:grpChg chg="mod">
          <ac:chgData name="mehmet sait özdemir" userId="dce2c172-62e6-4d50-b888-93ec6715f647" providerId="ADAL" clId="{7E0103F5-54F8-4A3C-B79A-DF39E84F6AE6}" dt="2023-08-26T23:23:38.346" v="696"/>
          <ac:grpSpMkLst>
            <pc:docMk/>
            <pc:sldMk cId="929225667" sldId="441"/>
            <ac:grpSpMk id="23" creationId="{58ACB77A-6788-C39C-E258-70A84FF8F4C8}"/>
          </ac:grpSpMkLst>
        </pc:grpChg>
        <pc:picChg chg="add mod">
          <ac:chgData name="mehmet sait özdemir" userId="dce2c172-62e6-4d50-b888-93ec6715f647" providerId="ADAL" clId="{7E0103F5-54F8-4A3C-B79A-DF39E84F6AE6}" dt="2023-08-24T23:26:21.627" v="174" actId="14100"/>
          <ac:picMkLst>
            <pc:docMk/>
            <pc:sldMk cId="929225667" sldId="441"/>
            <ac:picMk id="3" creationId="{611DC704-C732-C3AF-B6AC-D19AE7D1166D}"/>
          </ac:picMkLst>
        </pc:picChg>
        <pc:inkChg chg="add">
          <ac:chgData name="mehmet sait özdemir" userId="dce2c172-62e6-4d50-b888-93ec6715f647" providerId="ADAL" clId="{7E0103F5-54F8-4A3C-B79A-DF39E84F6AE6}" dt="2023-08-26T23:23:19.990" v="679" actId="9405"/>
          <ac:inkMkLst>
            <pc:docMk/>
            <pc:sldMk cId="929225667" sldId="441"/>
            <ac:inkMk id="2" creationId="{8EAE987A-AE14-9552-E9D7-BE7C403CC9EE}"/>
          </ac:inkMkLst>
        </pc:inkChg>
        <pc:inkChg chg="add">
          <ac:chgData name="mehmet sait özdemir" userId="dce2c172-62e6-4d50-b888-93ec6715f647" providerId="ADAL" clId="{7E0103F5-54F8-4A3C-B79A-DF39E84F6AE6}" dt="2023-08-26T23:23:20.844" v="680" actId="9405"/>
          <ac:inkMkLst>
            <pc:docMk/>
            <pc:sldMk cId="929225667" sldId="441"/>
            <ac:inkMk id="6" creationId="{1A06DC09-3DD7-1CB3-7390-795C0207F57B}"/>
          </ac:inkMkLst>
        </pc:inkChg>
        <pc:inkChg chg="add">
          <ac:chgData name="mehmet sait özdemir" userId="dce2c172-62e6-4d50-b888-93ec6715f647" providerId="ADAL" clId="{7E0103F5-54F8-4A3C-B79A-DF39E84F6AE6}" dt="2023-08-26T23:23:21.734" v="681" actId="9405"/>
          <ac:inkMkLst>
            <pc:docMk/>
            <pc:sldMk cId="929225667" sldId="441"/>
            <ac:inkMk id="7" creationId="{5571AE1F-4DB1-D525-07F6-130EFFEEB1A2}"/>
          </ac:inkMkLst>
        </pc:inkChg>
        <pc:inkChg chg="add">
          <ac:chgData name="mehmet sait özdemir" userId="dce2c172-62e6-4d50-b888-93ec6715f647" providerId="ADAL" clId="{7E0103F5-54F8-4A3C-B79A-DF39E84F6AE6}" dt="2023-08-26T23:23:22.592" v="682" actId="9405"/>
          <ac:inkMkLst>
            <pc:docMk/>
            <pc:sldMk cId="929225667" sldId="441"/>
            <ac:inkMk id="8" creationId="{6596EF1E-F141-ED47-A584-A274FF3F321F}"/>
          </ac:inkMkLst>
        </pc:inkChg>
        <pc:inkChg chg="add">
          <ac:chgData name="mehmet sait özdemir" userId="dce2c172-62e6-4d50-b888-93ec6715f647" providerId="ADAL" clId="{7E0103F5-54F8-4A3C-B79A-DF39E84F6AE6}" dt="2023-08-26T23:23:22.980" v="683" actId="9405"/>
          <ac:inkMkLst>
            <pc:docMk/>
            <pc:sldMk cId="929225667" sldId="441"/>
            <ac:inkMk id="9" creationId="{12BE5617-E0A8-8161-0147-4C7FE303521F}"/>
          </ac:inkMkLst>
        </pc:inkChg>
        <pc:inkChg chg="add">
          <ac:chgData name="mehmet sait özdemir" userId="dce2c172-62e6-4d50-b888-93ec6715f647" providerId="ADAL" clId="{7E0103F5-54F8-4A3C-B79A-DF39E84F6AE6}" dt="2023-08-26T23:23:23.938" v="684" actId="9405"/>
          <ac:inkMkLst>
            <pc:docMk/>
            <pc:sldMk cId="929225667" sldId="441"/>
            <ac:inkMk id="10" creationId="{EAA9DFBC-D6B9-1F47-BEFA-5A2A857AA901}"/>
          </ac:inkMkLst>
        </pc:inkChg>
        <pc:inkChg chg="add mod">
          <ac:chgData name="mehmet sait özdemir" userId="dce2c172-62e6-4d50-b888-93ec6715f647" providerId="ADAL" clId="{7E0103F5-54F8-4A3C-B79A-DF39E84F6AE6}" dt="2023-08-26T23:23:30.882" v="689"/>
          <ac:inkMkLst>
            <pc:docMk/>
            <pc:sldMk cId="929225667" sldId="441"/>
            <ac:inkMk id="11" creationId="{DCA392ED-87D3-3FED-E304-0310FD45A077}"/>
          </ac:inkMkLst>
        </pc:inkChg>
        <pc:inkChg chg="add mod">
          <ac:chgData name="mehmet sait özdemir" userId="dce2c172-62e6-4d50-b888-93ec6715f647" providerId="ADAL" clId="{7E0103F5-54F8-4A3C-B79A-DF39E84F6AE6}" dt="2023-08-26T23:23:30.882" v="689"/>
          <ac:inkMkLst>
            <pc:docMk/>
            <pc:sldMk cId="929225667" sldId="441"/>
            <ac:inkMk id="12" creationId="{09C3A9F0-6A68-0041-2A42-73C0DD4699C9}"/>
          </ac:inkMkLst>
        </pc:inkChg>
        <pc:inkChg chg="add">
          <ac:chgData name="mehmet sait özdemir" userId="dce2c172-62e6-4d50-b888-93ec6715f647" providerId="ADAL" clId="{7E0103F5-54F8-4A3C-B79A-DF39E84F6AE6}" dt="2023-08-26T23:23:28.922" v="687" actId="9405"/>
          <ac:inkMkLst>
            <pc:docMk/>
            <pc:sldMk cId="929225667" sldId="441"/>
            <ac:inkMk id="13" creationId="{8C2119E7-E49A-2284-747B-D5259E24C2EB}"/>
          </ac:inkMkLst>
        </pc:inkChg>
        <pc:inkChg chg="add">
          <ac:chgData name="mehmet sait özdemir" userId="dce2c172-62e6-4d50-b888-93ec6715f647" providerId="ADAL" clId="{7E0103F5-54F8-4A3C-B79A-DF39E84F6AE6}" dt="2023-08-26T23:23:29.999" v="688" actId="9405"/>
          <ac:inkMkLst>
            <pc:docMk/>
            <pc:sldMk cId="929225667" sldId="441"/>
            <ac:inkMk id="14" creationId="{5FA35785-98D1-C695-871D-B22FBFB9801C}"/>
          </ac:inkMkLst>
        </pc:inkChg>
        <pc:inkChg chg="add mod">
          <ac:chgData name="mehmet sait özdemir" userId="dce2c172-62e6-4d50-b888-93ec6715f647" providerId="ADAL" clId="{7E0103F5-54F8-4A3C-B79A-DF39E84F6AE6}" dt="2023-08-26T23:23:38.346" v="696"/>
          <ac:inkMkLst>
            <pc:docMk/>
            <pc:sldMk cId="929225667" sldId="441"/>
            <ac:inkMk id="16" creationId="{8AD754E2-E8FD-C361-FC33-EF55F1B368D2}"/>
          </ac:inkMkLst>
        </pc:inkChg>
        <pc:inkChg chg="add mod">
          <ac:chgData name="mehmet sait özdemir" userId="dce2c172-62e6-4d50-b888-93ec6715f647" providerId="ADAL" clId="{7E0103F5-54F8-4A3C-B79A-DF39E84F6AE6}" dt="2023-08-26T23:23:38.346" v="696"/>
          <ac:inkMkLst>
            <pc:docMk/>
            <pc:sldMk cId="929225667" sldId="441"/>
            <ac:inkMk id="17" creationId="{E0C70987-F8A0-7857-7743-6C52D1EC0C9C}"/>
          </ac:inkMkLst>
        </pc:inkChg>
        <pc:inkChg chg="add mod">
          <ac:chgData name="mehmet sait özdemir" userId="dce2c172-62e6-4d50-b888-93ec6715f647" providerId="ADAL" clId="{7E0103F5-54F8-4A3C-B79A-DF39E84F6AE6}" dt="2023-08-26T23:23:38.346" v="696"/>
          <ac:inkMkLst>
            <pc:docMk/>
            <pc:sldMk cId="929225667" sldId="441"/>
            <ac:inkMk id="18" creationId="{724700C6-D96D-CA86-C00F-22CFBA98BEE3}"/>
          </ac:inkMkLst>
        </pc:inkChg>
        <pc:inkChg chg="add mod">
          <ac:chgData name="mehmet sait özdemir" userId="dce2c172-62e6-4d50-b888-93ec6715f647" providerId="ADAL" clId="{7E0103F5-54F8-4A3C-B79A-DF39E84F6AE6}" dt="2023-08-26T23:23:38.346" v="696"/>
          <ac:inkMkLst>
            <pc:docMk/>
            <pc:sldMk cId="929225667" sldId="441"/>
            <ac:inkMk id="19" creationId="{511A0138-73FA-00AB-581C-69F64999D01F}"/>
          </ac:inkMkLst>
        </pc:inkChg>
        <pc:inkChg chg="add mod">
          <ac:chgData name="mehmet sait özdemir" userId="dce2c172-62e6-4d50-b888-93ec6715f647" providerId="ADAL" clId="{7E0103F5-54F8-4A3C-B79A-DF39E84F6AE6}" dt="2023-08-26T23:23:38.346" v="696"/>
          <ac:inkMkLst>
            <pc:docMk/>
            <pc:sldMk cId="929225667" sldId="441"/>
            <ac:inkMk id="20" creationId="{3B362A10-92D6-55BA-6F41-B4821DA2A006}"/>
          </ac:inkMkLst>
        </pc:inkChg>
        <pc:inkChg chg="add mod">
          <ac:chgData name="mehmet sait özdemir" userId="dce2c172-62e6-4d50-b888-93ec6715f647" providerId="ADAL" clId="{7E0103F5-54F8-4A3C-B79A-DF39E84F6AE6}" dt="2023-08-26T23:23:38.346" v="696"/>
          <ac:inkMkLst>
            <pc:docMk/>
            <pc:sldMk cId="929225667" sldId="441"/>
            <ac:inkMk id="21" creationId="{36DF0D80-C48A-F9B3-798A-5B6743F58AC2}"/>
          </ac:inkMkLst>
        </pc:inkChg>
      </pc:sldChg>
      <pc:sldChg chg="del">
        <pc:chgData name="mehmet sait özdemir" userId="dce2c172-62e6-4d50-b888-93ec6715f647" providerId="ADAL" clId="{7E0103F5-54F8-4A3C-B79A-DF39E84F6AE6}" dt="2023-08-24T23:01:29.943" v="84" actId="47"/>
        <pc:sldMkLst>
          <pc:docMk/>
          <pc:sldMk cId="3474849862" sldId="441"/>
        </pc:sldMkLst>
      </pc:sldChg>
      <pc:sldChg chg="del">
        <pc:chgData name="mehmet sait özdemir" userId="dce2c172-62e6-4d50-b888-93ec6715f647" providerId="ADAL" clId="{7E0103F5-54F8-4A3C-B79A-DF39E84F6AE6}" dt="2023-08-24T23:01:29.943" v="84" actId="47"/>
        <pc:sldMkLst>
          <pc:docMk/>
          <pc:sldMk cId="1004368162" sldId="442"/>
        </pc:sldMkLst>
      </pc:sldChg>
      <pc:sldChg chg="addSp delSp modSp add mod replId">
        <pc:chgData name="mehmet sait özdemir" userId="dce2c172-62e6-4d50-b888-93ec6715f647" providerId="ADAL" clId="{7E0103F5-54F8-4A3C-B79A-DF39E84F6AE6}" dt="2023-08-26T23:24:30.523" v="764"/>
        <pc:sldMkLst>
          <pc:docMk/>
          <pc:sldMk cId="4035873780" sldId="442"/>
        </pc:sldMkLst>
        <pc:grpChg chg="del mod">
          <ac:chgData name="mehmet sait özdemir" userId="dce2c172-62e6-4d50-b888-93ec6715f647" providerId="ADAL" clId="{7E0103F5-54F8-4A3C-B79A-DF39E84F6AE6}" dt="2023-08-26T23:23:59.663" v="721"/>
          <ac:grpSpMkLst>
            <pc:docMk/>
            <pc:sldMk cId="4035873780" sldId="442"/>
            <ac:grpSpMk id="22" creationId="{9CC61D24-59BD-DC5E-FBAB-1ED4DE75C786}"/>
          </ac:grpSpMkLst>
        </pc:grpChg>
        <pc:grpChg chg="mod">
          <ac:chgData name="mehmet sait özdemir" userId="dce2c172-62e6-4d50-b888-93ec6715f647" providerId="ADAL" clId="{7E0103F5-54F8-4A3C-B79A-DF39E84F6AE6}" dt="2023-08-26T23:24:02.669" v="731"/>
          <ac:grpSpMkLst>
            <pc:docMk/>
            <pc:sldMk cId="4035873780" sldId="442"/>
            <ac:grpSpMk id="23" creationId="{757E9028-E71E-320D-9276-BA19516487C3}"/>
          </ac:grpSpMkLst>
        </pc:grpChg>
        <pc:grpChg chg="mod">
          <ac:chgData name="mehmet sait özdemir" userId="dce2c172-62e6-4d50-b888-93ec6715f647" providerId="ADAL" clId="{7E0103F5-54F8-4A3C-B79A-DF39E84F6AE6}" dt="2023-08-26T23:23:54.373" v="714"/>
          <ac:grpSpMkLst>
            <pc:docMk/>
            <pc:sldMk cId="4035873780" sldId="442"/>
            <ac:grpSpMk id="24" creationId="{E8A63D4E-E59B-7BDB-9154-074BDE4AD508}"/>
          </ac:grpSpMkLst>
        </pc:grpChg>
        <pc:grpChg chg="mod">
          <ac:chgData name="mehmet sait özdemir" userId="dce2c172-62e6-4d50-b888-93ec6715f647" providerId="ADAL" clId="{7E0103F5-54F8-4A3C-B79A-DF39E84F6AE6}" dt="2023-08-26T23:23:56.906" v="719"/>
          <ac:grpSpMkLst>
            <pc:docMk/>
            <pc:sldMk cId="4035873780" sldId="442"/>
            <ac:grpSpMk id="29" creationId="{297E4FD1-AAB4-99D3-6A40-9602B5DAF718}"/>
          </ac:grpSpMkLst>
        </pc:grpChg>
        <pc:grpChg chg="mod">
          <ac:chgData name="mehmet sait özdemir" userId="dce2c172-62e6-4d50-b888-93ec6715f647" providerId="ADAL" clId="{7E0103F5-54F8-4A3C-B79A-DF39E84F6AE6}" dt="2023-08-26T23:23:56.906" v="719"/>
          <ac:grpSpMkLst>
            <pc:docMk/>
            <pc:sldMk cId="4035873780" sldId="442"/>
            <ac:grpSpMk id="30" creationId="{6A1B0338-8FD2-4C78-4A73-F288DE9DEBFC}"/>
          </ac:grpSpMkLst>
        </pc:grpChg>
        <pc:grpChg chg="del mod">
          <ac:chgData name="mehmet sait özdemir" userId="dce2c172-62e6-4d50-b888-93ec6715f647" providerId="ADAL" clId="{7E0103F5-54F8-4A3C-B79A-DF39E84F6AE6}" dt="2023-08-26T23:24:02.668" v="728"/>
          <ac:grpSpMkLst>
            <pc:docMk/>
            <pc:sldMk cId="4035873780" sldId="442"/>
            <ac:grpSpMk id="32" creationId="{0178AC4E-F22E-5255-8535-FAB9A14A3EAA}"/>
          </ac:grpSpMkLst>
        </pc:grpChg>
        <pc:grpChg chg="mod">
          <ac:chgData name="mehmet sait özdemir" userId="dce2c172-62e6-4d50-b888-93ec6715f647" providerId="ADAL" clId="{7E0103F5-54F8-4A3C-B79A-DF39E84F6AE6}" dt="2023-08-26T23:24:09.315" v="744"/>
          <ac:grpSpMkLst>
            <pc:docMk/>
            <pc:sldMk cId="4035873780" sldId="442"/>
            <ac:grpSpMk id="44" creationId="{5EAC23E7-21E3-FC9C-573D-697662597F01}"/>
          </ac:grpSpMkLst>
        </pc:grpChg>
        <pc:grpChg chg="mod">
          <ac:chgData name="mehmet sait özdemir" userId="dce2c172-62e6-4d50-b888-93ec6715f647" providerId="ADAL" clId="{7E0103F5-54F8-4A3C-B79A-DF39E84F6AE6}" dt="2023-08-26T23:24:17.801" v="753"/>
          <ac:grpSpMkLst>
            <pc:docMk/>
            <pc:sldMk cId="4035873780" sldId="442"/>
            <ac:grpSpMk id="53" creationId="{1CCD0E8A-923D-39AB-13B9-BF1F70AC9BE7}"/>
          </ac:grpSpMkLst>
        </pc:grpChg>
        <pc:grpChg chg="mod">
          <ac:chgData name="mehmet sait özdemir" userId="dce2c172-62e6-4d50-b888-93ec6715f647" providerId="ADAL" clId="{7E0103F5-54F8-4A3C-B79A-DF39E84F6AE6}" dt="2023-08-26T23:24:17.801" v="753"/>
          <ac:grpSpMkLst>
            <pc:docMk/>
            <pc:sldMk cId="4035873780" sldId="442"/>
            <ac:grpSpMk id="54" creationId="{00E55808-7B92-2BCF-129D-A4686C98F0D0}"/>
          </ac:grpSpMkLst>
        </pc:grpChg>
        <pc:grpChg chg="del mod">
          <ac:chgData name="mehmet sait özdemir" userId="dce2c172-62e6-4d50-b888-93ec6715f647" providerId="ADAL" clId="{7E0103F5-54F8-4A3C-B79A-DF39E84F6AE6}" dt="2023-08-26T23:24:30.523" v="764"/>
          <ac:grpSpMkLst>
            <pc:docMk/>
            <pc:sldMk cId="4035873780" sldId="442"/>
            <ac:grpSpMk id="63" creationId="{676B3A0A-6D50-96EE-0989-BB978080A749}"/>
          </ac:grpSpMkLst>
        </pc:grpChg>
        <pc:grpChg chg="mod">
          <ac:chgData name="mehmet sait özdemir" userId="dce2c172-62e6-4d50-b888-93ec6715f647" providerId="ADAL" clId="{7E0103F5-54F8-4A3C-B79A-DF39E84F6AE6}" dt="2023-08-26T23:24:30.523" v="764"/>
          <ac:grpSpMkLst>
            <pc:docMk/>
            <pc:sldMk cId="4035873780" sldId="442"/>
            <ac:grpSpMk id="65" creationId="{173F9434-12BE-0388-C762-B315FA385F7A}"/>
          </ac:grpSpMkLst>
        </pc:grpChg>
        <pc:picChg chg="add mod">
          <ac:chgData name="mehmet sait özdemir" userId="dce2c172-62e6-4d50-b888-93ec6715f647" providerId="ADAL" clId="{7E0103F5-54F8-4A3C-B79A-DF39E84F6AE6}" dt="2023-08-24T23:27:02.465" v="178" actId="14100"/>
          <ac:picMkLst>
            <pc:docMk/>
            <pc:sldMk cId="4035873780" sldId="442"/>
            <ac:picMk id="3" creationId="{56302671-F991-78EA-50CD-7D507846E61E}"/>
          </ac:picMkLst>
        </pc:picChg>
        <pc:inkChg chg="add">
          <ac:chgData name="mehmet sait özdemir" userId="dce2c172-62e6-4d50-b888-93ec6715f647" providerId="ADAL" clId="{7E0103F5-54F8-4A3C-B79A-DF39E84F6AE6}" dt="2023-08-26T23:23:44.425" v="697" actId="9405"/>
          <ac:inkMkLst>
            <pc:docMk/>
            <pc:sldMk cId="4035873780" sldId="442"/>
            <ac:inkMk id="2" creationId="{6B8A5A51-55B4-8519-F596-BE9B22AA4C6D}"/>
          </ac:inkMkLst>
        </pc:inkChg>
        <pc:inkChg chg="add">
          <ac:chgData name="mehmet sait özdemir" userId="dce2c172-62e6-4d50-b888-93ec6715f647" providerId="ADAL" clId="{7E0103F5-54F8-4A3C-B79A-DF39E84F6AE6}" dt="2023-08-26T23:23:44.969" v="698" actId="9405"/>
          <ac:inkMkLst>
            <pc:docMk/>
            <pc:sldMk cId="4035873780" sldId="442"/>
            <ac:inkMk id="6" creationId="{B8DDCBC0-BF00-13A1-BD2E-98960E815BD5}"/>
          </ac:inkMkLst>
        </pc:inkChg>
        <pc:inkChg chg="add mod">
          <ac:chgData name="mehmet sait özdemir" userId="dce2c172-62e6-4d50-b888-93ec6715f647" providerId="ADAL" clId="{7E0103F5-54F8-4A3C-B79A-DF39E84F6AE6}" dt="2023-08-26T23:23:54.373" v="714"/>
          <ac:inkMkLst>
            <pc:docMk/>
            <pc:sldMk cId="4035873780" sldId="442"/>
            <ac:inkMk id="7" creationId="{3D2E039F-362F-2A58-070D-5E4178ACAABE}"/>
          </ac:inkMkLst>
        </pc:inkChg>
        <pc:inkChg chg="add mod">
          <ac:chgData name="mehmet sait özdemir" userId="dce2c172-62e6-4d50-b888-93ec6715f647" providerId="ADAL" clId="{7E0103F5-54F8-4A3C-B79A-DF39E84F6AE6}" dt="2023-08-26T23:23:54.373" v="714"/>
          <ac:inkMkLst>
            <pc:docMk/>
            <pc:sldMk cId="4035873780" sldId="442"/>
            <ac:inkMk id="8" creationId="{4F751A0A-6A85-9935-26B6-3292F433AC43}"/>
          </ac:inkMkLst>
        </pc:inkChg>
        <pc:inkChg chg="add del mod">
          <ac:chgData name="mehmet sait özdemir" userId="dce2c172-62e6-4d50-b888-93ec6715f647" providerId="ADAL" clId="{7E0103F5-54F8-4A3C-B79A-DF39E84F6AE6}" dt="2023-08-26T23:24:02.666" v="723"/>
          <ac:inkMkLst>
            <pc:docMk/>
            <pc:sldMk cId="4035873780" sldId="442"/>
            <ac:inkMk id="9" creationId="{C67CA9F8-5E11-A342-23FB-65CB6E5C79AE}"/>
          </ac:inkMkLst>
        </pc:inkChg>
        <pc:inkChg chg="add del mod">
          <ac:chgData name="mehmet sait özdemir" userId="dce2c172-62e6-4d50-b888-93ec6715f647" providerId="ADAL" clId="{7E0103F5-54F8-4A3C-B79A-DF39E84F6AE6}" dt="2023-08-26T23:24:02.669" v="729"/>
          <ac:inkMkLst>
            <pc:docMk/>
            <pc:sldMk cId="4035873780" sldId="442"/>
            <ac:inkMk id="10" creationId="{893AB54B-F062-961D-4259-A911DEE3749E}"/>
          </ac:inkMkLst>
        </pc:inkChg>
        <pc:inkChg chg="add del mod">
          <ac:chgData name="mehmet sait özdemir" userId="dce2c172-62e6-4d50-b888-93ec6715f647" providerId="ADAL" clId="{7E0103F5-54F8-4A3C-B79A-DF39E84F6AE6}" dt="2023-08-26T23:24:02.667" v="724"/>
          <ac:inkMkLst>
            <pc:docMk/>
            <pc:sldMk cId="4035873780" sldId="442"/>
            <ac:inkMk id="11" creationId="{F0800DE1-16F8-8ED6-CD25-EC32D68C413F}"/>
          </ac:inkMkLst>
        </pc:inkChg>
        <pc:inkChg chg="add del mod">
          <ac:chgData name="mehmet sait özdemir" userId="dce2c172-62e6-4d50-b888-93ec6715f647" providerId="ADAL" clId="{7E0103F5-54F8-4A3C-B79A-DF39E84F6AE6}" dt="2023-08-26T23:24:02.669" v="730"/>
          <ac:inkMkLst>
            <pc:docMk/>
            <pc:sldMk cId="4035873780" sldId="442"/>
            <ac:inkMk id="12" creationId="{8E11CED8-7EA0-233C-6DE8-C7BC6EC8C4C6}"/>
          </ac:inkMkLst>
        </pc:inkChg>
        <pc:inkChg chg="add del mod">
          <ac:chgData name="mehmet sait özdemir" userId="dce2c172-62e6-4d50-b888-93ec6715f647" providerId="ADAL" clId="{7E0103F5-54F8-4A3C-B79A-DF39E84F6AE6}" dt="2023-08-26T23:24:02.669" v="731"/>
          <ac:inkMkLst>
            <pc:docMk/>
            <pc:sldMk cId="4035873780" sldId="442"/>
            <ac:inkMk id="13" creationId="{1B8E5800-E603-8339-9876-7C2DA22FDD40}"/>
          </ac:inkMkLst>
        </pc:inkChg>
        <pc:inkChg chg="add mod">
          <ac:chgData name="mehmet sait özdemir" userId="dce2c172-62e6-4d50-b888-93ec6715f647" providerId="ADAL" clId="{7E0103F5-54F8-4A3C-B79A-DF39E84F6AE6}" dt="2023-08-26T23:24:02.669" v="731"/>
          <ac:inkMkLst>
            <pc:docMk/>
            <pc:sldMk cId="4035873780" sldId="442"/>
            <ac:inkMk id="14" creationId="{F1D5D517-99EF-EC88-F717-6ECC901F7B4F}"/>
          </ac:inkMkLst>
        </pc:inkChg>
        <pc:inkChg chg="add mod">
          <ac:chgData name="mehmet sait özdemir" userId="dce2c172-62e6-4d50-b888-93ec6715f647" providerId="ADAL" clId="{7E0103F5-54F8-4A3C-B79A-DF39E84F6AE6}" dt="2023-08-26T23:24:02.669" v="731"/>
          <ac:inkMkLst>
            <pc:docMk/>
            <pc:sldMk cId="4035873780" sldId="442"/>
            <ac:inkMk id="15" creationId="{F5511B64-75CD-3DBA-A3DD-FB3EFE6871CB}"/>
          </ac:inkMkLst>
        </pc:inkChg>
        <pc:inkChg chg="add mod">
          <ac:chgData name="mehmet sait özdemir" userId="dce2c172-62e6-4d50-b888-93ec6715f647" providerId="ADAL" clId="{7E0103F5-54F8-4A3C-B79A-DF39E84F6AE6}" dt="2023-08-26T23:24:02.669" v="731"/>
          <ac:inkMkLst>
            <pc:docMk/>
            <pc:sldMk cId="4035873780" sldId="442"/>
            <ac:inkMk id="16" creationId="{80A29D6A-716E-4BE2-6652-38048610C336}"/>
          </ac:inkMkLst>
        </pc:inkChg>
        <pc:inkChg chg="add del mod">
          <ac:chgData name="mehmet sait özdemir" userId="dce2c172-62e6-4d50-b888-93ec6715f647" providerId="ADAL" clId="{7E0103F5-54F8-4A3C-B79A-DF39E84F6AE6}" dt="2023-08-26T23:24:02.665" v="722"/>
          <ac:inkMkLst>
            <pc:docMk/>
            <pc:sldMk cId="4035873780" sldId="442"/>
            <ac:inkMk id="17" creationId="{71FC6786-5F36-923C-3173-3960E81468B6}"/>
          </ac:inkMkLst>
        </pc:inkChg>
        <pc:inkChg chg="add del mod">
          <ac:chgData name="mehmet sait özdemir" userId="dce2c172-62e6-4d50-b888-93ec6715f647" providerId="ADAL" clId="{7E0103F5-54F8-4A3C-B79A-DF39E84F6AE6}" dt="2023-08-26T23:24:02.668" v="726"/>
          <ac:inkMkLst>
            <pc:docMk/>
            <pc:sldMk cId="4035873780" sldId="442"/>
            <ac:inkMk id="18" creationId="{0566BCDB-C7D6-2D80-E2F5-154929ED008D}"/>
          </ac:inkMkLst>
        </pc:inkChg>
        <pc:inkChg chg="add del mod">
          <ac:chgData name="mehmet sait özdemir" userId="dce2c172-62e6-4d50-b888-93ec6715f647" providerId="ADAL" clId="{7E0103F5-54F8-4A3C-B79A-DF39E84F6AE6}" dt="2023-08-26T23:24:02.667" v="725"/>
          <ac:inkMkLst>
            <pc:docMk/>
            <pc:sldMk cId="4035873780" sldId="442"/>
            <ac:inkMk id="19" creationId="{B8533A0D-C551-9A7E-0376-EB10FD54CBD6}"/>
          </ac:inkMkLst>
        </pc:inkChg>
        <pc:inkChg chg="add del mod">
          <ac:chgData name="mehmet sait özdemir" userId="dce2c172-62e6-4d50-b888-93ec6715f647" providerId="ADAL" clId="{7E0103F5-54F8-4A3C-B79A-DF39E84F6AE6}" dt="2023-08-26T23:24:02.668" v="727"/>
          <ac:inkMkLst>
            <pc:docMk/>
            <pc:sldMk cId="4035873780" sldId="442"/>
            <ac:inkMk id="20" creationId="{55CDBC3A-29BE-5F66-4CC9-5BFEB6FE647B}"/>
          </ac:inkMkLst>
        </pc:inkChg>
        <pc:inkChg chg="add del mod">
          <ac:chgData name="mehmet sait özdemir" userId="dce2c172-62e6-4d50-b888-93ec6715f647" providerId="ADAL" clId="{7E0103F5-54F8-4A3C-B79A-DF39E84F6AE6}" dt="2023-08-26T23:24:02.670" v="732"/>
          <ac:inkMkLst>
            <pc:docMk/>
            <pc:sldMk cId="4035873780" sldId="442"/>
            <ac:inkMk id="21" creationId="{A635D068-883D-AFDD-B9AD-B687B4630D95}"/>
          </ac:inkMkLst>
        </pc:inkChg>
        <pc:inkChg chg="add mod">
          <ac:chgData name="mehmet sait özdemir" userId="dce2c172-62e6-4d50-b888-93ec6715f647" providerId="ADAL" clId="{7E0103F5-54F8-4A3C-B79A-DF39E84F6AE6}" dt="2023-08-26T23:23:56.906" v="719"/>
          <ac:inkMkLst>
            <pc:docMk/>
            <pc:sldMk cId="4035873780" sldId="442"/>
            <ac:inkMk id="25" creationId="{1F30FE62-E36A-2CD6-257E-3AA9CB6F4DC6}"/>
          </ac:inkMkLst>
        </pc:inkChg>
        <pc:inkChg chg="add mod">
          <ac:chgData name="mehmet sait özdemir" userId="dce2c172-62e6-4d50-b888-93ec6715f647" providerId="ADAL" clId="{7E0103F5-54F8-4A3C-B79A-DF39E84F6AE6}" dt="2023-08-26T23:23:56.906" v="719"/>
          <ac:inkMkLst>
            <pc:docMk/>
            <pc:sldMk cId="4035873780" sldId="442"/>
            <ac:inkMk id="26" creationId="{E2748D38-9AA7-2A22-1B19-B0960AE6E662}"/>
          </ac:inkMkLst>
        </pc:inkChg>
        <pc:inkChg chg="add mod">
          <ac:chgData name="mehmet sait özdemir" userId="dce2c172-62e6-4d50-b888-93ec6715f647" providerId="ADAL" clId="{7E0103F5-54F8-4A3C-B79A-DF39E84F6AE6}" dt="2023-08-26T23:23:56.906" v="719"/>
          <ac:inkMkLst>
            <pc:docMk/>
            <pc:sldMk cId="4035873780" sldId="442"/>
            <ac:inkMk id="27" creationId="{7094B808-80B0-9F4A-439B-7EB1E314B96D}"/>
          </ac:inkMkLst>
        </pc:inkChg>
        <pc:inkChg chg="add mod">
          <ac:chgData name="mehmet sait özdemir" userId="dce2c172-62e6-4d50-b888-93ec6715f647" providerId="ADAL" clId="{7E0103F5-54F8-4A3C-B79A-DF39E84F6AE6}" dt="2023-08-26T23:23:56.906" v="719"/>
          <ac:inkMkLst>
            <pc:docMk/>
            <pc:sldMk cId="4035873780" sldId="442"/>
            <ac:inkMk id="28" creationId="{671902BD-36AD-FF25-873B-E208A6BE604A}"/>
          </ac:inkMkLst>
        </pc:inkChg>
        <pc:inkChg chg="add del mod">
          <ac:chgData name="mehmet sait özdemir" userId="dce2c172-62e6-4d50-b888-93ec6715f647" providerId="ADAL" clId="{7E0103F5-54F8-4A3C-B79A-DF39E84F6AE6}" dt="2023-08-26T23:24:02.668" v="728"/>
          <ac:inkMkLst>
            <pc:docMk/>
            <pc:sldMk cId="4035873780" sldId="442"/>
            <ac:inkMk id="31" creationId="{05910D43-3E80-6846-5764-0A09EC556FA4}"/>
          </ac:inkMkLst>
        </pc:inkChg>
        <pc:inkChg chg="add mod">
          <ac:chgData name="mehmet sait özdemir" userId="dce2c172-62e6-4d50-b888-93ec6715f647" providerId="ADAL" clId="{7E0103F5-54F8-4A3C-B79A-DF39E84F6AE6}" dt="2023-08-26T23:24:09.315" v="744"/>
          <ac:inkMkLst>
            <pc:docMk/>
            <pc:sldMk cId="4035873780" sldId="442"/>
            <ac:inkMk id="33" creationId="{ACDEAD98-4F74-8726-6953-E2FC5E7CC52F}"/>
          </ac:inkMkLst>
        </pc:inkChg>
        <pc:inkChg chg="add mod">
          <ac:chgData name="mehmet sait özdemir" userId="dce2c172-62e6-4d50-b888-93ec6715f647" providerId="ADAL" clId="{7E0103F5-54F8-4A3C-B79A-DF39E84F6AE6}" dt="2023-08-26T23:24:09.315" v="744"/>
          <ac:inkMkLst>
            <pc:docMk/>
            <pc:sldMk cId="4035873780" sldId="442"/>
            <ac:inkMk id="34" creationId="{5B834681-912F-2338-8B1E-797B0958FBFD}"/>
          </ac:inkMkLst>
        </pc:inkChg>
        <pc:inkChg chg="add mod">
          <ac:chgData name="mehmet sait özdemir" userId="dce2c172-62e6-4d50-b888-93ec6715f647" providerId="ADAL" clId="{7E0103F5-54F8-4A3C-B79A-DF39E84F6AE6}" dt="2023-08-26T23:24:09.315" v="744"/>
          <ac:inkMkLst>
            <pc:docMk/>
            <pc:sldMk cId="4035873780" sldId="442"/>
            <ac:inkMk id="35" creationId="{4EA923A5-6126-A9AA-BDF3-0D259AFEF67D}"/>
          </ac:inkMkLst>
        </pc:inkChg>
        <pc:inkChg chg="add mod">
          <ac:chgData name="mehmet sait özdemir" userId="dce2c172-62e6-4d50-b888-93ec6715f647" providerId="ADAL" clId="{7E0103F5-54F8-4A3C-B79A-DF39E84F6AE6}" dt="2023-08-26T23:24:09.315" v="744"/>
          <ac:inkMkLst>
            <pc:docMk/>
            <pc:sldMk cId="4035873780" sldId="442"/>
            <ac:inkMk id="36" creationId="{4B7D4C09-2186-5742-AD02-B70226AE51BB}"/>
          </ac:inkMkLst>
        </pc:inkChg>
        <pc:inkChg chg="add mod">
          <ac:chgData name="mehmet sait özdemir" userId="dce2c172-62e6-4d50-b888-93ec6715f647" providerId="ADAL" clId="{7E0103F5-54F8-4A3C-B79A-DF39E84F6AE6}" dt="2023-08-26T23:24:09.315" v="744"/>
          <ac:inkMkLst>
            <pc:docMk/>
            <pc:sldMk cId="4035873780" sldId="442"/>
            <ac:inkMk id="37" creationId="{54A5DDC3-8D66-E37C-8081-0343257DFB7C}"/>
          </ac:inkMkLst>
        </pc:inkChg>
        <pc:inkChg chg="add mod">
          <ac:chgData name="mehmet sait özdemir" userId="dce2c172-62e6-4d50-b888-93ec6715f647" providerId="ADAL" clId="{7E0103F5-54F8-4A3C-B79A-DF39E84F6AE6}" dt="2023-08-26T23:24:09.315" v="744"/>
          <ac:inkMkLst>
            <pc:docMk/>
            <pc:sldMk cId="4035873780" sldId="442"/>
            <ac:inkMk id="38" creationId="{0D63E5FC-D363-A912-3691-A9F8D6A78A8A}"/>
          </ac:inkMkLst>
        </pc:inkChg>
        <pc:inkChg chg="add mod">
          <ac:chgData name="mehmet sait özdemir" userId="dce2c172-62e6-4d50-b888-93ec6715f647" providerId="ADAL" clId="{7E0103F5-54F8-4A3C-B79A-DF39E84F6AE6}" dt="2023-08-26T23:24:09.315" v="744"/>
          <ac:inkMkLst>
            <pc:docMk/>
            <pc:sldMk cId="4035873780" sldId="442"/>
            <ac:inkMk id="39" creationId="{2A8A8E12-E30F-96DA-4F91-15A81D953143}"/>
          </ac:inkMkLst>
        </pc:inkChg>
        <pc:inkChg chg="add mod">
          <ac:chgData name="mehmet sait özdemir" userId="dce2c172-62e6-4d50-b888-93ec6715f647" providerId="ADAL" clId="{7E0103F5-54F8-4A3C-B79A-DF39E84F6AE6}" dt="2023-08-26T23:24:09.315" v="744"/>
          <ac:inkMkLst>
            <pc:docMk/>
            <pc:sldMk cId="4035873780" sldId="442"/>
            <ac:inkMk id="40" creationId="{4F768BCD-AF8F-6BD1-5FED-FFEA07D650A9}"/>
          </ac:inkMkLst>
        </pc:inkChg>
        <pc:inkChg chg="add mod">
          <ac:chgData name="mehmet sait özdemir" userId="dce2c172-62e6-4d50-b888-93ec6715f647" providerId="ADAL" clId="{7E0103F5-54F8-4A3C-B79A-DF39E84F6AE6}" dt="2023-08-26T23:24:09.315" v="744"/>
          <ac:inkMkLst>
            <pc:docMk/>
            <pc:sldMk cId="4035873780" sldId="442"/>
            <ac:inkMk id="41" creationId="{E50E435B-A34B-4CAD-AF57-71B2CF185F1A}"/>
          </ac:inkMkLst>
        </pc:inkChg>
        <pc:inkChg chg="add mod">
          <ac:chgData name="mehmet sait özdemir" userId="dce2c172-62e6-4d50-b888-93ec6715f647" providerId="ADAL" clId="{7E0103F5-54F8-4A3C-B79A-DF39E84F6AE6}" dt="2023-08-26T23:24:09.315" v="744"/>
          <ac:inkMkLst>
            <pc:docMk/>
            <pc:sldMk cId="4035873780" sldId="442"/>
            <ac:inkMk id="42" creationId="{01B25119-4E58-C72E-2A72-7E20BDE822D4}"/>
          </ac:inkMkLst>
        </pc:inkChg>
        <pc:inkChg chg="add mod">
          <ac:chgData name="mehmet sait özdemir" userId="dce2c172-62e6-4d50-b888-93ec6715f647" providerId="ADAL" clId="{7E0103F5-54F8-4A3C-B79A-DF39E84F6AE6}" dt="2023-08-26T23:24:09.315" v="744"/>
          <ac:inkMkLst>
            <pc:docMk/>
            <pc:sldMk cId="4035873780" sldId="442"/>
            <ac:inkMk id="43" creationId="{011E877A-C5FD-5E30-E0D3-88C6C8A6CE3B}"/>
          </ac:inkMkLst>
        </pc:inkChg>
        <pc:inkChg chg="add">
          <ac:chgData name="mehmet sait özdemir" userId="dce2c172-62e6-4d50-b888-93ec6715f647" providerId="ADAL" clId="{7E0103F5-54F8-4A3C-B79A-DF39E84F6AE6}" dt="2023-08-26T23:24:10.401" v="745" actId="9405"/>
          <ac:inkMkLst>
            <pc:docMk/>
            <pc:sldMk cId="4035873780" sldId="442"/>
            <ac:inkMk id="45" creationId="{EC7856DF-CDEF-BDE7-44A0-2A2D73D174B4}"/>
          </ac:inkMkLst>
        </pc:inkChg>
        <pc:inkChg chg="add">
          <ac:chgData name="mehmet sait özdemir" userId="dce2c172-62e6-4d50-b888-93ec6715f647" providerId="ADAL" clId="{7E0103F5-54F8-4A3C-B79A-DF39E84F6AE6}" dt="2023-08-26T23:24:12.143" v="746" actId="9405"/>
          <ac:inkMkLst>
            <pc:docMk/>
            <pc:sldMk cId="4035873780" sldId="442"/>
            <ac:inkMk id="46" creationId="{6AFE24F9-3E64-7658-CB86-609797AE0BB5}"/>
          </ac:inkMkLst>
        </pc:inkChg>
        <pc:inkChg chg="add">
          <ac:chgData name="mehmet sait özdemir" userId="dce2c172-62e6-4d50-b888-93ec6715f647" providerId="ADAL" clId="{7E0103F5-54F8-4A3C-B79A-DF39E84F6AE6}" dt="2023-08-26T23:24:13.028" v="747" actId="9405"/>
          <ac:inkMkLst>
            <pc:docMk/>
            <pc:sldMk cId="4035873780" sldId="442"/>
            <ac:inkMk id="47" creationId="{EE6DE6F2-211C-056A-7E63-7B1E19061480}"/>
          </ac:inkMkLst>
        </pc:inkChg>
        <pc:inkChg chg="add mod">
          <ac:chgData name="mehmet sait özdemir" userId="dce2c172-62e6-4d50-b888-93ec6715f647" providerId="ADAL" clId="{7E0103F5-54F8-4A3C-B79A-DF39E84F6AE6}" dt="2023-08-26T23:24:17.801" v="753"/>
          <ac:inkMkLst>
            <pc:docMk/>
            <pc:sldMk cId="4035873780" sldId="442"/>
            <ac:inkMk id="48" creationId="{09E12FD5-522B-4E26-86F9-5D759EEC3CCF}"/>
          </ac:inkMkLst>
        </pc:inkChg>
        <pc:inkChg chg="add mod">
          <ac:chgData name="mehmet sait özdemir" userId="dce2c172-62e6-4d50-b888-93ec6715f647" providerId="ADAL" clId="{7E0103F5-54F8-4A3C-B79A-DF39E84F6AE6}" dt="2023-08-26T23:24:17.801" v="753"/>
          <ac:inkMkLst>
            <pc:docMk/>
            <pc:sldMk cId="4035873780" sldId="442"/>
            <ac:inkMk id="49" creationId="{57C63EC2-A8B7-E72C-2B3A-EAB586ACA722}"/>
          </ac:inkMkLst>
        </pc:inkChg>
        <pc:inkChg chg="add mod">
          <ac:chgData name="mehmet sait özdemir" userId="dce2c172-62e6-4d50-b888-93ec6715f647" providerId="ADAL" clId="{7E0103F5-54F8-4A3C-B79A-DF39E84F6AE6}" dt="2023-08-26T23:24:17.801" v="753"/>
          <ac:inkMkLst>
            <pc:docMk/>
            <pc:sldMk cId="4035873780" sldId="442"/>
            <ac:inkMk id="50" creationId="{284631CB-CA0A-745E-689B-DBF12E817D08}"/>
          </ac:inkMkLst>
        </pc:inkChg>
        <pc:inkChg chg="add mod">
          <ac:chgData name="mehmet sait özdemir" userId="dce2c172-62e6-4d50-b888-93ec6715f647" providerId="ADAL" clId="{7E0103F5-54F8-4A3C-B79A-DF39E84F6AE6}" dt="2023-08-26T23:24:17.801" v="753"/>
          <ac:inkMkLst>
            <pc:docMk/>
            <pc:sldMk cId="4035873780" sldId="442"/>
            <ac:inkMk id="51" creationId="{19863220-2002-29CB-5EFD-7A1F7E40A9A2}"/>
          </ac:inkMkLst>
        </pc:inkChg>
        <pc:inkChg chg="add mod">
          <ac:chgData name="mehmet sait özdemir" userId="dce2c172-62e6-4d50-b888-93ec6715f647" providerId="ADAL" clId="{7E0103F5-54F8-4A3C-B79A-DF39E84F6AE6}" dt="2023-08-26T23:24:17.801" v="753"/>
          <ac:inkMkLst>
            <pc:docMk/>
            <pc:sldMk cId="4035873780" sldId="442"/>
            <ac:inkMk id="52" creationId="{4944688A-2B0E-5888-3E47-CD36C9FD53CE}"/>
          </ac:inkMkLst>
        </pc:inkChg>
        <pc:inkChg chg="add">
          <ac:chgData name="mehmet sait özdemir" userId="dce2c172-62e6-4d50-b888-93ec6715f647" providerId="ADAL" clId="{7E0103F5-54F8-4A3C-B79A-DF39E84F6AE6}" dt="2023-08-26T23:24:18.346" v="754" actId="9405"/>
          <ac:inkMkLst>
            <pc:docMk/>
            <pc:sldMk cId="4035873780" sldId="442"/>
            <ac:inkMk id="55" creationId="{9F035B1D-8F1A-FD1C-F6FA-C7CD60FA5F4D}"/>
          </ac:inkMkLst>
        </pc:inkChg>
        <pc:inkChg chg="add">
          <ac:chgData name="mehmet sait özdemir" userId="dce2c172-62e6-4d50-b888-93ec6715f647" providerId="ADAL" clId="{7E0103F5-54F8-4A3C-B79A-DF39E84F6AE6}" dt="2023-08-26T23:24:21.179" v="755" actId="9405"/>
          <ac:inkMkLst>
            <pc:docMk/>
            <pc:sldMk cId="4035873780" sldId="442"/>
            <ac:inkMk id="56" creationId="{20971D66-080B-9432-6E12-77D2A217CDEE}"/>
          </ac:inkMkLst>
        </pc:inkChg>
        <pc:inkChg chg="add">
          <ac:chgData name="mehmet sait özdemir" userId="dce2c172-62e6-4d50-b888-93ec6715f647" providerId="ADAL" clId="{7E0103F5-54F8-4A3C-B79A-DF39E84F6AE6}" dt="2023-08-26T23:24:24.108" v="756" actId="9405"/>
          <ac:inkMkLst>
            <pc:docMk/>
            <pc:sldMk cId="4035873780" sldId="442"/>
            <ac:inkMk id="57" creationId="{E4CA4642-FC90-18F8-02B8-BA851AF07567}"/>
          </ac:inkMkLst>
        </pc:inkChg>
        <pc:inkChg chg="add mod">
          <ac:chgData name="mehmet sait özdemir" userId="dce2c172-62e6-4d50-b888-93ec6715f647" providerId="ADAL" clId="{7E0103F5-54F8-4A3C-B79A-DF39E84F6AE6}" dt="2023-08-26T23:24:30.523" v="764"/>
          <ac:inkMkLst>
            <pc:docMk/>
            <pc:sldMk cId="4035873780" sldId="442"/>
            <ac:inkMk id="58" creationId="{6B1078CC-3A24-3384-7F27-7495CE321251}"/>
          </ac:inkMkLst>
        </pc:inkChg>
        <pc:inkChg chg="add mod">
          <ac:chgData name="mehmet sait özdemir" userId="dce2c172-62e6-4d50-b888-93ec6715f647" providerId="ADAL" clId="{7E0103F5-54F8-4A3C-B79A-DF39E84F6AE6}" dt="2023-08-26T23:24:30.523" v="764"/>
          <ac:inkMkLst>
            <pc:docMk/>
            <pc:sldMk cId="4035873780" sldId="442"/>
            <ac:inkMk id="59" creationId="{1FEA1B8E-415B-F2AF-194E-E48C99EE56D4}"/>
          </ac:inkMkLst>
        </pc:inkChg>
        <pc:inkChg chg="add mod">
          <ac:chgData name="mehmet sait özdemir" userId="dce2c172-62e6-4d50-b888-93ec6715f647" providerId="ADAL" clId="{7E0103F5-54F8-4A3C-B79A-DF39E84F6AE6}" dt="2023-08-26T23:24:30.523" v="764"/>
          <ac:inkMkLst>
            <pc:docMk/>
            <pc:sldMk cId="4035873780" sldId="442"/>
            <ac:inkMk id="60" creationId="{0B7613DD-2B6E-7E45-A3FA-F57A4D5879DB}"/>
          </ac:inkMkLst>
        </pc:inkChg>
        <pc:inkChg chg="add mod">
          <ac:chgData name="mehmet sait özdemir" userId="dce2c172-62e6-4d50-b888-93ec6715f647" providerId="ADAL" clId="{7E0103F5-54F8-4A3C-B79A-DF39E84F6AE6}" dt="2023-08-26T23:24:30.523" v="764"/>
          <ac:inkMkLst>
            <pc:docMk/>
            <pc:sldMk cId="4035873780" sldId="442"/>
            <ac:inkMk id="61" creationId="{4571D72E-0A1B-630F-7D45-3400ED39DE2E}"/>
          </ac:inkMkLst>
        </pc:inkChg>
        <pc:inkChg chg="add mod">
          <ac:chgData name="mehmet sait özdemir" userId="dce2c172-62e6-4d50-b888-93ec6715f647" providerId="ADAL" clId="{7E0103F5-54F8-4A3C-B79A-DF39E84F6AE6}" dt="2023-08-26T23:24:30.523" v="764"/>
          <ac:inkMkLst>
            <pc:docMk/>
            <pc:sldMk cId="4035873780" sldId="442"/>
            <ac:inkMk id="62" creationId="{B094DF6D-4F56-8C3D-D1EA-8DF517A47C2E}"/>
          </ac:inkMkLst>
        </pc:inkChg>
        <pc:inkChg chg="add mod">
          <ac:chgData name="mehmet sait özdemir" userId="dce2c172-62e6-4d50-b888-93ec6715f647" providerId="ADAL" clId="{7E0103F5-54F8-4A3C-B79A-DF39E84F6AE6}" dt="2023-08-26T23:24:30.523" v="764"/>
          <ac:inkMkLst>
            <pc:docMk/>
            <pc:sldMk cId="4035873780" sldId="442"/>
            <ac:inkMk id="64" creationId="{09464235-1798-569A-7AAB-B227265DDF24}"/>
          </ac:inkMkLst>
        </pc:inkChg>
      </pc:sldChg>
      <pc:sldChg chg="add del replId">
        <pc:chgData name="mehmet sait özdemir" userId="dce2c172-62e6-4d50-b888-93ec6715f647" providerId="ADAL" clId="{7E0103F5-54F8-4A3C-B79A-DF39E84F6AE6}" dt="2023-08-24T23:27:06.774" v="179" actId="47"/>
        <pc:sldMkLst>
          <pc:docMk/>
          <pc:sldMk cId="3761853170" sldId="443"/>
        </pc:sldMkLst>
      </pc:sldChg>
      <pc:sldChg chg="add del replId">
        <pc:chgData name="mehmet sait özdemir" userId="dce2c172-62e6-4d50-b888-93ec6715f647" providerId="ADAL" clId="{7E0103F5-54F8-4A3C-B79A-DF39E84F6AE6}" dt="2023-08-24T23:27:06.774" v="179" actId="47"/>
        <pc:sldMkLst>
          <pc:docMk/>
          <pc:sldMk cId="1173780762" sldId="44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2883B-ADC5-48F0-8423-B398E4288CBE}" type="datetimeFigureOut">
              <a:rPr lang="tr-TR" smtClean="0"/>
              <a:t>19.09.2023</a:t>
            </a:fld>
            <a:endParaRPr lang="tr-TR" dirty="0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F01A7-8D00-467B-9722-4B7E09468BD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057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F01A7-8D00-467B-9722-4B7E09468BD2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2542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743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016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717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904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609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336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411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402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5957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799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1106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840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9981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033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4201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7883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9202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0185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395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874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489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939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298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326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598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0F01A7-8D00-467B-9722-4B7E09468B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341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5F252F-FDAB-DD0E-B9A8-0BC6E5B15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5F52C19-678E-C413-007E-FC0405E57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5F0E97-AA40-D038-3FE7-611CF2C4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19.09.2023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3EFB63F-9DF2-D096-DD6D-3D1986A6F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077D24-F70F-C029-84AF-7A8D7909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095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D2E9D1-5060-9F55-4E3E-5EB5AF3B8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E64931-0DF8-5F31-C1E0-EFADF39F2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FC94B84-1B5E-E245-1B61-05E93EEE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19.09.2023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0F8129-6F11-FB3F-3A70-909DB8550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4378E2-3562-AD41-BBE4-9BD4F639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2943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C229ADB-2E47-AFA2-E8C2-E1D579FC9D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89F61F0-38BE-FA2E-4D6A-B6C2041F7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39531B3-5E4F-C5BD-5DFE-25C145287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19.09.2023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3DCAB76-FB9F-C292-C668-CBCEFC35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C71C449-D734-BBA9-76CB-9864082A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4876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3F463F-405F-B4B0-B361-BA9FE90AE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EE42FC-CDA0-1D31-13C5-F10A54533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551DAA4-EF91-ED0F-B238-4CF20DA4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19.09.2023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D672D34-EAA0-C145-C32F-0C6B8C35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FED666D-3F3D-078A-AD31-C5BBA19A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529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50E28E-E078-1B94-64DA-6F2231E08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78E45EE-727B-987F-EB8A-5E89F3122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7EE4025-2272-BE85-FB02-89DCAFC3B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19.09.2023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3E7C672-2BF7-D3A0-E6B2-74F392D5A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4FD6B1-A49F-E294-59D6-E11FC564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393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FA9318-5800-FA69-3003-C1E8C60A4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42C921-9ED9-52A6-E3DA-C8BE50220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2E0E07D-2498-696A-3515-07201FF3D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08AFB89-171D-8862-A83F-FAD2C36F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19.09.2023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DA7D099-EB01-3D94-6681-A14B99F2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2B7E4CF-1C3C-2A51-FD9D-5D5EDAD7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507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BE47860-40BF-28E1-353F-B14A8F87E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9C5870D-B696-F4B9-A45D-DE886F7B3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25A37CC-0623-E709-BC82-6FF4DAB22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64A59C8-4C52-B3DE-1E6E-43A121313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C8DA969-DE22-6644-765A-C32B55F47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4D6EECA-4AEC-3936-F44C-F58AE04A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19.09.2023</a:t>
            </a:fld>
            <a:endParaRPr lang="tr-TR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9451E38-7E7A-967A-F55C-31C0D3DE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9EA7124-F659-C536-46E0-14605045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565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795D1D-0E87-913F-5727-74D61B53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C4C9A27-DF73-CF66-06BE-C5C657FC0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19.09.2023</a:t>
            </a:fld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73D4FDC-19ED-0638-721C-5D447252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52BC31A-4A19-73AA-4B2B-BFA83156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658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04084DD-5152-23B9-E957-28510D671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19.09.2023</a:t>
            </a:fld>
            <a:endParaRPr lang="tr-TR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B410F31-4EC1-75DB-C554-59842957D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759529C-DD21-4940-1FFA-E7823A93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3671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5B8468-1592-CFD7-29B6-D33B5B42D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2863EA-883A-3998-F866-A410FB399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FDE7255-1A20-4023-AFE3-9C3A6CC74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6E939F2-84AD-2967-E251-FF62E3E51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19.09.2023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A580888-3B3A-FC6A-E290-C51B33560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8AEABD3-2BBB-9983-48E3-277F7E24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181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73A11C-BEC3-FF30-F28E-2729CCBA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0850A3C-5FF6-1C02-DFB5-958D74352D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E74FE91-1CA3-BCC7-B8D5-DDDA2809E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C2D5138-5B4F-2E27-49F0-4966A2C09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176-F055-49D9-8F78-9F6F4B2C81F7}" type="datetimeFigureOut">
              <a:rPr lang="tr-TR" smtClean="0"/>
              <a:t>19.09.2023</a:t>
            </a:fld>
            <a:endParaRPr lang="tr-TR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EAEB893-E3AC-7AA4-1236-7F16809C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6D5FF44-A7AE-4659-68F5-ADF4F421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997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E31AB57-D2C7-07A6-A439-2A3D811D8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6864F8A-64E0-4307-2D77-9A8123427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30F96A4-25D7-6FEC-4516-402DC8A3F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26176-F055-49D9-8F78-9F6F4B2C81F7}" type="datetimeFigureOut">
              <a:rPr lang="tr-TR" smtClean="0"/>
              <a:t>19.09.2023</a:t>
            </a:fld>
            <a:endParaRPr lang="tr-TR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272EA6C-8C2E-4664-F566-6320BF2F04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240E1D-EC41-FC39-9ECD-CC93B4E30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79787-E953-4ACA-A53B-9B4CE83209A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352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adam, insan, insan yüzü, gözlük, insan sakalı içeren bir resim&#10;&#10;Açıklama otomatik olarak oluşturuldu">
            <a:extLst>
              <a:ext uri="{FF2B5EF4-FFF2-40B4-BE49-F238E27FC236}">
                <a16:creationId xmlns:a16="http://schemas.microsoft.com/office/drawing/2014/main" id="{F0DA5F60-925E-0ECE-98DD-FBAFDE7E6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669826"/>
            <a:ext cx="1542691" cy="1542691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B129B7D5-E6B8-DAFA-86F4-95CE0AF5895D}"/>
              </a:ext>
            </a:extLst>
          </p:cNvPr>
          <p:cNvSpPr txBox="1"/>
          <p:nvPr/>
        </p:nvSpPr>
        <p:spPr>
          <a:xfrm>
            <a:off x="4735902" y="4979506"/>
            <a:ext cx="4641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www.youtube.com/@paraksilen</a:t>
            </a:r>
          </a:p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www.paraksilen.com</a:t>
            </a:r>
          </a:p>
          <a:p>
            <a:r>
              <a:rPr lang="tr-TR" dirty="0">
                <a:solidFill>
                  <a:srgbClr val="9E1F62"/>
                </a:solidFill>
                <a:latin typeface="Montserrat" panose="00000500000000000000" pitchFamily="2" charset="-94"/>
              </a:rPr>
              <a:t>@paraksilenkimya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14596D26-EC09-2711-33ED-B8F8269E8840}"/>
              </a:ext>
            </a:extLst>
          </p:cNvPr>
          <p:cNvSpPr txBox="1"/>
          <p:nvPr/>
        </p:nvSpPr>
        <p:spPr>
          <a:xfrm>
            <a:off x="5322498" y="439775"/>
            <a:ext cx="1544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TYT</a:t>
            </a:r>
          </a:p>
          <a:p>
            <a:pPr algn="ctr"/>
            <a:r>
              <a:rPr lang="tr-TR" sz="4400" b="1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09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6D0D488E-17C7-67DC-1056-A4B58CEA9601}"/>
              </a:ext>
            </a:extLst>
          </p:cNvPr>
          <p:cNvSpPr txBox="1"/>
          <p:nvPr/>
        </p:nvSpPr>
        <p:spPr>
          <a:xfrm>
            <a:off x="0" y="2555752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ln>
                  <a:solidFill>
                    <a:srgbClr val="9E1F62"/>
                  </a:solidFill>
                </a:ln>
                <a:solidFill>
                  <a:srgbClr val="009FE3"/>
                </a:solidFill>
                <a:latin typeface="Montserrat" panose="00000500000000000000" pitchFamily="2" charset="-94"/>
              </a:rPr>
              <a:t>KİMYASAL</a:t>
            </a:r>
          </a:p>
          <a:p>
            <a:pPr algn="ctr"/>
            <a:r>
              <a:rPr lang="tr-TR" sz="5400" b="1" dirty="0">
                <a:ln>
                  <a:solidFill>
                    <a:srgbClr val="9E1F62"/>
                  </a:solidFill>
                </a:ln>
                <a:solidFill>
                  <a:srgbClr val="009FE3"/>
                </a:solidFill>
                <a:latin typeface="Montserrat" panose="00000500000000000000" pitchFamily="2" charset="-94"/>
              </a:rPr>
              <a:t>TEPKİME TÜRLERİ</a:t>
            </a:r>
          </a:p>
        </p:txBody>
      </p:sp>
    </p:spTree>
    <p:extLst>
      <p:ext uri="{BB962C8B-B14F-4D97-AF65-F5344CB8AC3E}">
        <p14:creationId xmlns:p14="http://schemas.microsoft.com/office/powerpoint/2010/main" val="3890991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BF8D988-E446-46DB-7CFE-D8587084BDF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80C8EAC-6EC4-9AA3-EF7E-AD06347DDBA3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A3E4D93-2A7C-A0CD-4DDB-C93B460F5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36" y="231130"/>
            <a:ext cx="6961678" cy="612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53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BF8D988-E446-46DB-7CFE-D8587084BDF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80C8EAC-6EC4-9AA3-EF7E-AD06347DDBA3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747D14C-A4BC-C573-C9D3-9C8C32375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81" y="271380"/>
            <a:ext cx="6061240" cy="609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96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BF8D988-E446-46DB-7CFE-D8587084BDF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80C8EAC-6EC4-9AA3-EF7E-AD06347DDBA3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D1D6B93-9B78-A03F-C74C-C9DC068E5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568" y="216502"/>
            <a:ext cx="10100944" cy="546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33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BF8D988-E446-46DB-7CFE-D8587084BDF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80C8EAC-6EC4-9AA3-EF7E-AD06347DDBA3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C427889-6EE3-C516-5DE6-F7BEDEC26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724" y="240629"/>
            <a:ext cx="5827275" cy="635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82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BF8D988-E446-46DB-7CFE-D8587084BDF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80C8EAC-6EC4-9AA3-EF7E-AD06347DDBA3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BBFC6FB-7192-56D5-269F-71FAFC9D9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579" y="235256"/>
            <a:ext cx="9257693" cy="613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32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BF8D988-E446-46DB-7CFE-D8587084BDF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80C8EAC-6EC4-9AA3-EF7E-AD06347DDBA3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31F1DE2-CFA4-0F6F-5637-0D002225E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67" y="222057"/>
            <a:ext cx="8044224" cy="632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09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F721E6A-267E-8889-4CED-8D4BC5206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17" y="253581"/>
            <a:ext cx="9370910" cy="5886294"/>
          </a:xfrm>
          <a:prstGeom prst="rect">
            <a:avLst/>
          </a:prstGeom>
        </p:spPr>
      </p:pic>
      <p:sp>
        <p:nvSpPr>
          <p:cNvPr id="33" name="Metin kutusu 32">
            <a:extLst>
              <a:ext uri="{FF2B5EF4-FFF2-40B4-BE49-F238E27FC236}">
                <a16:creationId xmlns:a16="http://schemas.microsoft.com/office/drawing/2014/main" id="{25F34339-DA20-67E9-A511-42D3ACFD996D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E4ED24E4-90A7-A3BB-5D08-2C967C8D3B75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</p:spTree>
    <p:extLst>
      <p:ext uri="{BB962C8B-B14F-4D97-AF65-F5344CB8AC3E}">
        <p14:creationId xmlns:p14="http://schemas.microsoft.com/office/powerpoint/2010/main" val="568799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BF8D988-E446-46DB-7CFE-D8587084BDF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80C8EAC-6EC4-9AA3-EF7E-AD06347DDBA3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11E17B2-728D-A811-92E4-73F7002DC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40" y="249641"/>
            <a:ext cx="10020668" cy="497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33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BF8D988-E446-46DB-7CFE-D8587084BDF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80C8EAC-6EC4-9AA3-EF7E-AD06347DDBA3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47C5BB6-A91E-7094-9770-E5F4A4C4A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98" y="286270"/>
            <a:ext cx="10062959" cy="420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90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BF8D988-E446-46DB-7CFE-D8587084BDF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80C8EAC-6EC4-9AA3-EF7E-AD06347DDBA3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2C65485-D917-FBD2-D5A9-408E24315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326" y="239693"/>
            <a:ext cx="10058119" cy="54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93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F758552-7DFD-773D-9809-5D285093CED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6855A07-4FC8-DC58-3E25-CE044F201A1D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3537EE7-0485-2FE6-E762-C4E0EBC68D04}"/>
              </a:ext>
            </a:extLst>
          </p:cNvPr>
          <p:cNvSpPr txBox="1"/>
          <p:nvPr/>
        </p:nvSpPr>
        <p:spPr>
          <a:xfrm>
            <a:off x="474452" y="388189"/>
            <a:ext cx="9782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  <a:latin typeface="Montserrat" panose="00000500000000000000" pitchFamily="2" charset="-94"/>
              </a:rPr>
              <a:t>BU VİDEODA İŞLENECEK KAZANIMLAR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7A81631-05D2-381B-07BB-ACE7498F6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24" y="1039110"/>
            <a:ext cx="9954883" cy="373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36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BF8D988-E446-46DB-7CFE-D8587084BDF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80C8EAC-6EC4-9AA3-EF7E-AD06347DDBA3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51C0AC7-2D48-9F74-1015-6F11A3D86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" y="232105"/>
            <a:ext cx="10067314" cy="288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62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BF8D988-E446-46DB-7CFE-D8587084BDF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80C8EAC-6EC4-9AA3-EF7E-AD06347DDBA3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585FEEB-C9F9-42C0-6586-D48A9218D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15" y="306448"/>
            <a:ext cx="10215765" cy="341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60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BF8D988-E446-46DB-7CFE-D8587084BDF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80C8EAC-6EC4-9AA3-EF7E-AD06347DDBA3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02AAD69-A8C5-02C5-45DE-38F1EDB9E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13" y="253428"/>
            <a:ext cx="10009728" cy="550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65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BF8D988-E446-46DB-7CFE-D8587084BDF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80C8EAC-6EC4-9AA3-EF7E-AD06347DDBA3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EF9655E-51A5-2C41-E49A-3F205D7AC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46" y="223445"/>
            <a:ext cx="9813634" cy="515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97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BF8D988-E446-46DB-7CFE-D8587084BDF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80C8EAC-6EC4-9AA3-EF7E-AD06347DDBA3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C9E2B33-23C4-32C5-C51A-2DFA3DFB4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64" y="279776"/>
            <a:ext cx="9076182" cy="629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13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BF8D988-E446-46DB-7CFE-D8587084BDF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80C8EAC-6EC4-9AA3-EF7E-AD06347DDBA3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D5B2C55-50E5-907E-0EE0-5CFDCCBCB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990" y="290253"/>
            <a:ext cx="5192036" cy="624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24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BF8D988-E446-46DB-7CFE-D8587084BDF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80C8EAC-6EC4-9AA3-EF7E-AD06347DDBA3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11DC704-C732-C3AF-B6AC-D19AE7D11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34" y="214456"/>
            <a:ext cx="9839266" cy="547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25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BF8D988-E446-46DB-7CFE-D8587084BDF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80C8EAC-6EC4-9AA3-EF7E-AD06347DDBA3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6302671-F991-78EA-50CD-7D507846E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314" y="244388"/>
            <a:ext cx="9630975" cy="589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73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A3537EE7-0485-2FE6-E762-C4E0EBC68D04}"/>
              </a:ext>
            </a:extLst>
          </p:cNvPr>
          <p:cNvSpPr txBox="1"/>
          <p:nvPr/>
        </p:nvSpPr>
        <p:spPr>
          <a:xfrm>
            <a:off x="474452" y="388189"/>
            <a:ext cx="9782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  <a:latin typeface="Montserrat" panose="00000500000000000000" pitchFamily="2" charset="-94"/>
              </a:rPr>
              <a:t>BU VİDEODA ÇÖZÜLECEK SORULAR</a:t>
            </a:r>
          </a:p>
        </p:txBody>
      </p:sp>
      <p:graphicFrame>
        <p:nvGraphicFramePr>
          <p:cNvPr id="4" name="Tablo 6">
            <a:extLst>
              <a:ext uri="{FF2B5EF4-FFF2-40B4-BE49-F238E27FC236}">
                <a16:creationId xmlns:a16="http://schemas.microsoft.com/office/drawing/2014/main" id="{ABAF2A26-1F76-75E2-46EF-005D2F2E1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92370"/>
              </p:ext>
            </p:extLst>
          </p:nvPr>
        </p:nvGraphicFramePr>
        <p:xfrm>
          <a:off x="787025" y="4540466"/>
          <a:ext cx="9337615" cy="1706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67523">
                  <a:extLst>
                    <a:ext uri="{9D8B030D-6E8A-4147-A177-3AD203B41FA5}">
                      <a16:colId xmlns:a16="http://schemas.microsoft.com/office/drawing/2014/main" val="1385058238"/>
                    </a:ext>
                  </a:extLst>
                </a:gridCol>
                <a:gridCol w="1867523">
                  <a:extLst>
                    <a:ext uri="{9D8B030D-6E8A-4147-A177-3AD203B41FA5}">
                      <a16:colId xmlns:a16="http://schemas.microsoft.com/office/drawing/2014/main" val="2208071783"/>
                    </a:ext>
                  </a:extLst>
                </a:gridCol>
                <a:gridCol w="1867523">
                  <a:extLst>
                    <a:ext uri="{9D8B030D-6E8A-4147-A177-3AD203B41FA5}">
                      <a16:colId xmlns:a16="http://schemas.microsoft.com/office/drawing/2014/main" val="2135983815"/>
                    </a:ext>
                  </a:extLst>
                </a:gridCol>
                <a:gridCol w="1867523">
                  <a:extLst>
                    <a:ext uri="{9D8B030D-6E8A-4147-A177-3AD203B41FA5}">
                      <a16:colId xmlns:a16="http://schemas.microsoft.com/office/drawing/2014/main" val="843785373"/>
                    </a:ext>
                  </a:extLst>
                </a:gridCol>
                <a:gridCol w="1867523">
                  <a:extLst>
                    <a:ext uri="{9D8B030D-6E8A-4147-A177-3AD203B41FA5}">
                      <a16:colId xmlns:a16="http://schemas.microsoft.com/office/drawing/2014/main" val="2964395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ÖZGÜN</a:t>
                      </a:r>
                    </a:p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SORU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ALIŞTIRMA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MEB KAYNAKLI</a:t>
                      </a:r>
                    </a:p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SORULAR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ÇIKMIŞ SORU</a:t>
                      </a:r>
                    </a:p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BENZERLERİ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TOPLAM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886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004147"/>
                  </a:ext>
                </a:extLst>
              </a:tr>
            </a:tbl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0B4BDEC6-60AA-3723-49CD-D59A6D19ECBC}"/>
              </a:ext>
            </a:extLst>
          </p:cNvPr>
          <p:cNvSpPr txBox="1"/>
          <p:nvPr/>
        </p:nvSpPr>
        <p:spPr>
          <a:xfrm>
            <a:off x="639312" y="3313289"/>
            <a:ext cx="9255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  <a:latin typeface="Montserrat" panose="00000500000000000000" pitchFamily="2" charset="-94"/>
              </a:rPr>
              <a:t>BU KONUNUN KONU ANLATIM VİDEOSUNDA ÇÖZÜLECEK SORULAR</a:t>
            </a:r>
          </a:p>
        </p:txBody>
      </p:sp>
      <p:graphicFrame>
        <p:nvGraphicFramePr>
          <p:cNvPr id="8" name="Tablo 6">
            <a:extLst>
              <a:ext uri="{FF2B5EF4-FFF2-40B4-BE49-F238E27FC236}">
                <a16:creationId xmlns:a16="http://schemas.microsoft.com/office/drawing/2014/main" id="{89F632ED-3259-64B7-C7F0-427C920AD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172299"/>
              </p:ext>
            </p:extLst>
          </p:nvPr>
        </p:nvGraphicFramePr>
        <p:xfrm>
          <a:off x="787025" y="1110004"/>
          <a:ext cx="9337615" cy="1706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67523">
                  <a:extLst>
                    <a:ext uri="{9D8B030D-6E8A-4147-A177-3AD203B41FA5}">
                      <a16:colId xmlns:a16="http://schemas.microsoft.com/office/drawing/2014/main" val="1385058238"/>
                    </a:ext>
                  </a:extLst>
                </a:gridCol>
                <a:gridCol w="1867523">
                  <a:extLst>
                    <a:ext uri="{9D8B030D-6E8A-4147-A177-3AD203B41FA5}">
                      <a16:colId xmlns:a16="http://schemas.microsoft.com/office/drawing/2014/main" val="2208071783"/>
                    </a:ext>
                  </a:extLst>
                </a:gridCol>
                <a:gridCol w="1867523">
                  <a:extLst>
                    <a:ext uri="{9D8B030D-6E8A-4147-A177-3AD203B41FA5}">
                      <a16:colId xmlns:a16="http://schemas.microsoft.com/office/drawing/2014/main" val="2135983815"/>
                    </a:ext>
                  </a:extLst>
                </a:gridCol>
                <a:gridCol w="1867523">
                  <a:extLst>
                    <a:ext uri="{9D8B030D-6E8A-4147-A177-3AD203B41FA5}">
                      <a16:colId xmlns:a16="http://schemas.microsoft.com/office/drawing/2014/main" val="843785373"/>
                    </a:ext>
                  </a:extLst>
                </a:gridCol>
                <a:gridCol w="1867523">
                  <a:extLst>
                    <a:ext uri="{9D8B030D-6E8A-4147-A177-3AD203B41FA5}">
                      <a16:colId xmlns:a16="http://schemas.microsoft.com/office/drawing/2014/main" val="2964395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ÖZGÜN</a:t>
                      </a:r>
                    </a:p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SORU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ALIŞTIRMA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MEB KAYNAKLI</a:t>
                      </a:r>
                    </a:p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SORULAR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ÇIKMIŞ SORU</a:t>
                      </a:r>
                    </a:p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BENZERLERİ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>
                          <a:latin typeface="Montserrat" panose="00000500000000000000" pitchFamily="2" charset="-94"/>
                        </a:rPr>
                        <a:t>TOPLAM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886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4000" dirty="0">
                          <a:latin typeface="Montserrat" panose="00000500000000000000" pitchFamily="2" charset="-94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004147"/>
                  </a:ext>
                </a:extLst>
              </a:tr>
            </a:tbl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4838136B-94D0-1D2F-2828-BF161FAEBA8E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3BADB059-14CB-F77A-9B6C-8BF4216ED348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</p:spTree>
    <p:extLst>
      <p:ext uri="{BB962C8B-B14F-4D97-AF65-F5344CB8AC3E}">
        <p14:creationId xmlns:p14="http://schemas.microsoft.com/office/powerpoint/2010/main" val="1164177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BF8D988-E446-46DB-7CFE-D8587084BDF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80C8EAC-6EC4-9AA3-EF7E-AD06347DDBA3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2CD12A8-DF9C-5C4E-4CDD-6DBF956B5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" y="223657"/>
            <a:ext cx="10061860" cy="592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79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BF8D988-E446-46DB-7CFE-D8587084BDF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80C8EAC-6EC4-9AA3-EF7E-AD06347DDBA3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F84860E-2F99-B20C-54DC-974675843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850" y="250380"/>
            <a:ext cx="7209556" cy="627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3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BF8D988-E446-46DB-7CFE-D8587084BDF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80C8EAC-6EC4-9AA3-EF7E-AD06347DDBA3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EFAC1AF-EEF5-13B7-EA46-ABD6F5910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019" y="265209"/>
            <a:ext cx="10115559" cy="477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31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BF8D988-E446-46DB-7CFE-D8587084BDF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80C8EAC-6EC4-9AA3-EF7E-AD06347DDBA3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38F88D8-E7A8-B4D0-FD4B-43E422863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151" y="301924"/>
            <a:ext cx="7651201" cy="62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76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BF8D988-E446-46DB-7CFE-D8587084BDF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80C8EAC-6EC4-9AA3-EF7E-AD06347DDBA3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5B4ECEF-7852-9E88-7514-2263F411A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97" y="287852"/>
            <a:ext cx="6109024" cy="624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26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BF8D988-E446-46DB-7CFE-D8587084BDFC}"/>
              </a:ext>
            </a:extLst>
          </p:cNvPr>
          <p:cNvSpPr txBox="1"/>
          <p:nvPr/>
        </p:nvSpPr>
        <p:spPr>
          <a:xfrm>
            <a:off x="10703673" y="2390783"/>
            <a:ext cx="13457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TYT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09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80C8EAC-6EC4-9AA3-EF7E-AD06347DDBA3}"/>
              </a:ext>
            </a:extLst>
          </p:cNvPr>
          <p:cNvSpPr txBox="1"/>
          <p:nvPr/>
        </p:nvSpPr>
        <p:spPr>
          <a:xfrm>
            <a:off x="10485120" y="4716798"/>
            <a:ext cx="170688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KİMYASAL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900" b="1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latin typeface="Montserrat" panose="00000500000000000000" pitchFamily="2" charset="-94"/>
              </a:rPr>
              <a:t>TEPKİME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900" b="1" i="0" u="none" strike="noStrike" kern="1200" cap="none" spc="0" normalizeH="0" baseline="0" noProof="0" dirty="0">
                <a:ln>
                  <a:solidFill>
                    <a:srgbClr val="9E1F62"/>
                  </a:solidFill>
                </a:ln>
                <a:gradFill>
                  <a:gsLst>
                    <a:gs pos="0">
                      <a:srgbClr val="B8627D"/>
                    </a:gs>
                    <a:gs pos="100000">
                      <a:srgbClr val="E3B632"/>
                    </a:gs>
                  </a:gsLst>
                  <a:lin ang="5400000" scaled="1"/>
                </a:gradFill>
                <a:effectLst/>
                <a:uLnTx/>
                <a:uFillTx/>
                <a:latin typeface="Montserrat" panose="00000500000000000000" pitchFamily="2" charset="-94"/>
                <a:ea typeface="+mn-ea"/>
                <a:cs typeface="+mn-cs"/>
              </a:rPr>
              <a:t>TÜRLERİ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B72B967-CFB9-48F2-3473-1F4B3CC11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52" y="243538"/>
            <a:ext cx="10109878" cy="492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88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2363</TotalTime>
  <Words>221</Words>
  <Application>Microsoft Office PowerPoint</Application>
  <PresentationFormat>Geniş ekran</PresentationFormat>
  <Paragraphs>193</Paragraphs>
  <Slides>27</Slides>
  <Notes>27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Montserrat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mehmet sait özdemir</dc:creator>
  <cp:lastModifiedBy>mehmet sait özdemir</cp:lastModifiedBy>
  <cp:revision>12</cp:revision>
  <dcterms:created xsi:type="dcterms:W3CDTF">2023-06-24T14:28:55Z</dcterms:created>
  <dcterms:modified xsi:type="dcterms:W3CDTF">2023-09-19T09:16:52Z</dcterms:modified>
</cp:coreProperties>
</file>