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7" r:id="rId2"/>
    <p:sldId id="286" r:id="rId3"/>
    <p:sldId id="287" r:id="rId4"/>
    <p:sldId id="291" r:id="rId5"/>
    <p:sldId id="292" r:id="rId6"/>
    <p:sldId id="284" r:id="rId7"/>
    <p:sldId id="258" r:id="rId8"/>
    <p:sldId id="293" r:id="rId9"/>
    <p:sldId id="294" r:id="rId10"/>
    <p:sldId id="295" r:id="rId11"/>
    <p:sldId id="296" r:id="rId12"/>
    <p:sldId id="259" r:id="rId13"/>
    <p:sldId id="260" r:id="rId14"/>
    <p:sldId id="297" r:id="rId15"/>
    <p:sldId id="298" r:id="rId16"/>
    <p:sldId id="261" r:id="rId17"/>
    <p:sldId id="299" r:id="rId18"/>
    <p:sldId id="300" r:id="rId19"/>
    <p:sldId id="262" r:id="rId20"/>
    <p:sldId id="263" r:id="rId21"/>
    <p:sldId id="264" r:id="rId22"/>
    <p:sldId id="301" r:id="rId23"/>
    <p:sldId id="302" r:id="rId24"/>
    <p:sldId id="303" r:id="rId25"/>
    <p:sldId id="304" r:id="rId26"/>
    <p:sldId id="265" r:id="rId27"/>
    <p:sldId id="267" r:id="rId28"/>
    <p:sldId id="268" r:id="rId29"/>
    <p:sldId id="269" r:id="rId30"/>
    <p:sldId id="305" r:id="rId31"/>
    <p:sldId id="306" r:id="rId32"/>
    <p:sldId id="307" r:id="rId33"/>
    <p:sldId id="308" r:id="rId34"/>
    <p:sldId id="309" r:id="rId35"/>
    <p:sldId id="270" r:id="rId36"/>
    <p:sldId id="271" r:id="rId37"/>
    <p:sldId id="272" r:id="rId38"/>
    <p:sldId id="310" r:id="rId39"/>
    <p:sldId id="311" r:id="rId40"/>
    <p:sldId id="312" r:id="rId41"/>
    <p:sldId id="313" r:id="rId42"/>
    <p:sldId id="314" r:id="rId43"/>
    <p:sldId id="273" r:id="rId44"/>
    <p:sldId id="315" r:id="rId45"/>
    <p:sldId id="316" r:id="rId46"/>
    <p:sldId id="278" r:id="rId47"/>
    <p:sldId id="279" r:id="rId48"/>
    <p:sldId id="280" r:id="rId49"/>
    <p:sldId id="281" r:id="rId50"/>
    <p:sldId id="276" r:id="rId51"/>
    <p:sldId id="274" r:id="rId52"/>
    <p:sldId id="275" r:id="rId53"/>
    <p:sldId id="277" r:id="rId54"/>
    <p:sldId id="317" r:id="rId55"/>
    <p:sldId id="318" r:id="rId56"/>
    <p:sldId id="319" r:id="rId57"/>
    <p:sldId id="320" r:id="rId58"/>
    <p:sldId id="321" r:id="rId59"/>
    <p:sldId id="282" r:id="rId60"/>
    <p:sldId id="283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2" r:id="rId71"/>
    <p:sldId id="331" r:id="rId72"/>
    <p:sldId id="333" r:id="rId73"/>
    <p:sldId id="334" r:id="rId74"/>
    <p:sldId id="335" r:id="rId75"/>
    <p:sldId id="336" r:id="rId76"/>
    <p:sldId id="338" r:id="rId77"/>
    <p:sldId id="337" r:id="rId78"/>
  </p:sldIdLst>
  <p:sldSz cx="12192000" cy="6858000"/>
  <p:notesSz cx="9144000" cy="6858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1F62"/>
    <a:srgbClr val="009FE3"/>
    <a:srgbClr val="E3B632"/>
    <a:srgbClr val="B862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05226B-5BC8-47AF-92E6-C338397F5BD1}" v="18" dt="2023-07-30T22:01:35.0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58" autoAdjust="0"/>
    <p:restoredTop sz="94660"/>
  </p:normalViewPr>
  <p:slideViewPr>
    <p:cSldViewPr snapToGrid="0">
      <p:cViewPr varScale="1">
        <p:scale>
          <a:sx n="83" d="100"/>
          <a:sy n="83" d="100"/>
        </p:scale>
        <p:origin x="114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microsoft.com/office/2016/11/relationships/changesInfo" Target="changesInfos/changesInfo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85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hmet sait özdemir" userId="dce2c172-62e6-4d50-b888-93ec6715f647" providerId="ADAL" clId="{9C05226B-5BC8-47AF-92E6-C338397F5BD1}"/>
    <pc:docChg chg="undo custSel addSld delSld modSld sldOrd">
      <pc:chgData name="mehmet sait özdemir" userId="dce2c172-62e6-4d50-b888-93ec6715f647" providerId="ADAL" clId="{9C05226B-5BC8-47AF-92E6-C338397F5BD1}" dt="2023-07-30T22:05:40.125" v="576" actId="1076"/>
      <pc:docMkLst>
        <pc:docMk/>
      </pc:docMkLst>
      <pc:sldChg chg="addSp delSp modSp add del mod">
        <pc:chgData name="mehmet sait özdemir" userId="dce2c172-62e6-4d50-b888-93ec6715f647" providerId="ADAL" clId="{9C05226B-5BC8-47AF-92E6-C338397F5BD1}" dt="2023-07-30T21:30:20.018" v="297" actId="2696"/>
        <pc:sldMkLst>
          <pc:docMk/>
          <pc:sldMk cId="1965311177" sldId="256"/>
        </pc:sldMkLst>
        <pc:spChg chg="mod">
          <ac:chgData name="mehmet sait özdemir" userId="dce2c172-62e6-4d50-b888-93ec6715f647" providerId="ADAL" clId="{9C05226B-5BC8-47AF-92E6-C338397F5BD1}" dt="2023-07-30T18:28:51.847" v="88" actId="20577"/>
          <ac:spMkLst>
            <pc:docMk/>
            <pc:sldMk cId="1965311177" sldId="256"/>
            <ac:spMk id="10" creationId="{C01B14AE-7EE6-3902-15C9-294DB17EF523}"/>
          </ac:spMkLst>
        </pc:spChg>
        <pc:spChg chg="mod">
          <ac:chgData name="mehmet sait özdemir" userId="dce2c172-62e6-4d50-b888-93ec6715f647" providerId="ADAL" clId="{9C05226B-5BC8-47AF-92E6-C338397F5BD1}" dt="2023-07-30T18:29:15.982" v="115" actId="255"/>
          <ac:spMkLst>
            <pc:docMk/>
            <pc:sldMk cId="1965311177" sldId="256"/>
            <ac:spMk id="11" creationId="{11AEB6E0-9CC4-2371-D63A-A0CE701052E6}"/>
          </ac:spMkLst>
        </pc:spChg>
        <pc:grpChg chg="del">
          <ac:chgData name="mehmet sait özdemir" userId="dce2c172-62e6-4d50-b888-93ec6715f647" providerId="ADAL" clId="{9C05226B-5BC8-47AF-92E6-C338397F5BD1}" dt="2023-07-30T18:28:48.943" v="85" actId="478"/>
          <ac:grpSpMkLst>
            <pc:docMk/>
            <pc:sldMk cId="1965311177" sldId="256"/>
            <ac:grpSpMk id="9" creationId="{2337BE71-A7F8-0A73-C241-56C04E5A2EB8}"/>
          </ac:grpSpMkLst>
        </pc:grpChg>
        <pc:picChg chg="add del mod">
          <ac:chgData name="mehmet sait özdemir" userId="dce2c172-62e6-4d50-b888-93ec6715f647" providerId="ADAL" clId="{9C05226B-5BC8-47AF-92E6-C338397F5BD1}" dt="2023-07-30T21:27:14.756" v="250" actId="478"/>
          <ac:picMkLst>
            <pc:docMk/>
            <pc:sldMk cId="1965311177" sldId="256"/>
            <ac:picMk id="3" creationId="{00632092-6D8D-4DE0-FC0C-8DF0E8D5D57B}"/>
          </ac:picMkLst>
        </pc:picChg>
        <pc:picChg chg="del">
          <ac:chgData name="mehmet sait özdemir" userId="dce2c172-62e6-4d50-b888-93ec6715f647" providerId="ADAL" clId="{9C05226B-5BC8-47AF-92E6-C338397F5BD1}" dt="2023-07-30T18:28:45.615" v="84" actId="478"/>
          <ac:picMkLst>
            <pc:docMk/>
            <pc:sldMk cId="1965311177" sldId="256"/>
            <ac:picMk id="8" creationId="{E3F13FBF-903B-F8C0-47A5-3F2A674859C5}"/>
          </ac:picMkLst>
        </pc:picChg>
        <pc:picChg chg="del">
          <ac:chgData name="mehmet sait özdemir" userId="dce2c172-62e6-4d50-b888-93ec6715f647" providerId="ADAL" clId="{9C05226B-5BC8-47AF-92E6-C338397F5BD1}" dt="2023-07-30T18:28:49.768" v="86" actId="478"/>
          <ac:picMkLst>
            <pc:docMk/>
            <pc:sldMk cId="1965311177" sldId="256"/>
            <ac:picMk id="12" creationId="{8C7CBCCA-B6A1-EB61-DCDA-BAE016490F09}"/>
          </ac:picMkLst>
        </pc:picChg>
        <pc:picChg chg="del">
          <ac:chgData name="mehmet sait özdemir" userId="dce2c172-62e6-4d50-b888-93ec6715f647" providerId="ADAL" clId="{9C05226B-5BC8-47AF-92E6-C338397F5BD1}" dt="2023-07-30T18:28:48.943" v="85" actId="478"/>
          <ac:picMkLst>
            <pc:docMk/>
            <pc:sldMk cId="1965311177" sldId="256"/>
            <ac:picMk id="14" creationId="{3345B1D5-E89A-2311-0FB4-50B1284CAA54}"/>
          </ac:picMkLst>
        </pc:picChg>
        <pc:inkChg chg="del">
          <ac:chgData name="mehmet sait özdemir" userId="dce2c172-62e6-4d50-b888-93ec6715f647" providerId="ADAL" clId="{9C05226B-5BC8-47AF-92E6-C338397F5BD1}" dt="2023-07-30T18:28:48.943" v="85" actId="478"/>
          <ac:inkMkLst>
            <pc:docMk/>
            <pc:sldMk cId="1965311177" sldId="256"/>
            <ac:inkMk id="3" creationId="{601559A2-D65B-F90D-7272-7830F28361F5}"/>
          </ac:inkMkLst>
        </pc:inkChg>
        <pc:inkChg chg="del">
          <ac:chgData name="mehmet sait özdemir" userId="dce2c172-62e6-4d50-b888-93ec6715f647" providerId="ADAL" clId="{9C05226B-5BC8-47AF-92E6-C338397F5BD1}" dt="2023-07-30T18:28:48.943" v="85" actId="478"/>
          <ac:inkMkLst>
            <pc:docMk/>
            <pc:sldMk cId="1965311177" sldId="256"/>
            <ac:inkMk id="4" creationId="{92F3E428-84D6-D7AD-7174-DDEF32201DF2}"/>
          </ac:inkMkLst>
        </pc:inkChg>
        <pc:inkChg chg="del">
          <ac:chgData name="mehmet sait özdemir" userId="dce2c172-62e6-4d50-b888-93ec6715f647" providerId="ADAL" clId="{9C05226B-5BC8-47AF-92E6-C338397F5BD1}" dt="2023-07-30T18:28:48.943" v="85" actId="478"/>
          <ac:inkMkLst>
            <pc:docMk/>
            <pc:sldMk cId="1965311177" sldId="256"/>
            <ac:inkMk id="5" creationId="{774C1E69-06DF-5255-2084-556E4418A1FB}"/>
          </ac:inkMkLst>
        </pc:inkChg>
        <pc:inkChg chg="del">
          <ac:chgData name="mehmet sait özdemir" userId="dce2c172-62e6-4d50-b888-93ec6715f647" providerId="ADAL" clId="{9C05226B-5BC8-47AF-92E6-C338397F5BD1}" dt="2023-07-30T18:28:48.943" v="85" actId="478"/>
          <ac:inkMkLst>
            <pc:docMk/>
            <pc:sldMk cId="1965311177" sldId="256"/>
            <ac:inkMk id="13" creationId="{56D984BB-F2BB-8C60-5025-6DF20C66384A}"/>
          </ac:inkMkLst>
        </pc:inkChg>
        <pc:inkChg chg="del">
          <ac:chgData name="mehmet sait özdemir" userId="dce2c172-62e6-4d50-b888-93ec6715f647" providerId="ADAL" clId="{9C05226B-5BC8-47AF-92E6-C338397F5BD1}" dt="2023-07-30T18:28:48.943" v="85" actId="478"/>
          <ac:inkMkLst>
            <pc:docMk/>
            <pc:sldMk cId="1965311177" sldId="256"/>
            <ac:inkMk id="15" creationId="{22806E57-EE6B-BD52-079F-6DFBAF787B51}"/>
          </ac:inkMkLst>
        </pc:inkChg>
      </pc:sldChg>
      <pc:sldChg chg="modSp add del mod">
        <pc:chgData name="mehmet sait özdemir" userId="dce2c172-62e6-4d50-b888-93ec6715f647" providerId="ADAL" clId="{9C05226B-5BC8-47AF-92E6-C338397F5BD1}" dt="2023-07-30T21:26:34.678" v="247" actId="2696"/>
        <pc:sldMkLst>
          <pc:docMk/>
          <pc:sldMk cId="3890991264" sldId="257"/>
        </pc:sldMkLst>
        <pc:spChg chg="mod">
          <ac:chgData name="mehmet sait özdemir" userId="dce2c172-62e6-4d50-b888-93ec6715f647" providerId="ADAL" clId="{9C05226B-5BC8-47AF-92E6-C338397F5BD1}" dt="2023-07-30T18:28:21.862" v="0" actId="20577"/>
          <ac:spMkLst>
            <pc:docMk/>
            <pc:sldMk cId="3890991264" sldId="257"/>
            <ac:spMk id="9" creationId="{14596D26-EC09-2711-33ED-B8F8269E8840}"/>
          </ac:spMkLst>
        </pc:spChg>
        <pc:spChg chg="mod">
          <ac:chgData name="mehmet sait özdemir" userId="dce2c172-62e6-4d50-b888-93ec6715f647" providerId="ADAL" clId="{9C05226B-5BC8-47AF-92E6-C338397F5BD1}" dt="2023-07-30T18:28:42.509" v="83" actId="1035"/>
          <ac:spMkLst>
            <pc:docMk/>
            <pc:sldMk cId="3890991264" sldId="257"/>
            <ac:spMk id="15" creationId="{6D0D488E-17C7-67DC-1056-A4B58CEA9601}"/>
          </ac:spMkLst>
        </pc:sp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3883475758" sldId="258"/>
        </pc:sldMkLst>
      </pc:sldChg>
      <pc:sldChg chg="addSp modSp add del mod">
        <pc:chgData name="mehmet sait özdemir" userId="dce2c172-62e6-4d50-b888-93ec6715f647" providerId="ADAL" clId="{9C05226B-5BC8-47AF-92E6-C338397F5BD1}" dt="2023-07-30T21:26:34.678" v="247" actId="2696"/>
        <pc:sldMkLst>
          <pc:docMk/>
          <pc:sldMk cId="4128772191" sldId="258"/>
        </pc:sldMkLst>
        <pc:picChg chg="add mod">
          <ac:chgData name="mehmet sait özdemir" userId="dce2c172-62e6-4d50-b888-93ec6715f647" providerId="ADAL" clId="{9C05226B-5BC8-47AF-92E6-C338397F5BD1}" dt="2023-07-30T18:34:24.426" v="132" actId="1076"/>
          <ac:picMkLst>
            <pc:docMk/>
            <pc:sldMk cId="4128772191" sldId="258"/>
            <ac:picMk id="3" creationId="{875C02CF-D2ED-9F34-7CAF-0EEBAE330AA5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2220445721" sldId="259"/>
        </pc:sldMkLst>
      </pc:sldChg>
      <pc:sldChg chg="addSp modSp add del mod">
        <pc:chgData name="mehmet sait özdemir" userId="dce2c172-62e6-4d50-b888-93ec6715f647" providerId="ADAL" clId="{9C05226B-5BC8-47AF-92E6-C338397F5BD1}" dt="2023-07-30T21:26:34.678" v="247" actId="2696"/>
        <pc:sldMkLst>
          <pc:docMk/>
          <pc:sldMk cId="3724215940" sldId="259"/>
        </pc:sldMkLst>
        <pc:picChg chg="add mod">
          <ac:chgData name="mehmet sait özdemir" userId="dce2c172-62e6-4d50-b888-93ec6715f647" providerId="ADAL" clId="{9C05226B-5BC8-47AF-92E6-C338397F5BD1}" dt="2023-07-30T18:41:01.448" v="140" actId="1076"/>
          <ac:picMkLst>
            <pc:docMk/>
            <pc:sldMk cId="3724215940" sldId="259"/>
            <ac:picMk id="3" creationId="{BC0A05DB-DDA9-6D22-3459-A7ED954A57F4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2209588631" sldId="260"/>
        </pc:sldMkLst>
      </pc:sldChg>
      <pc:sldChg chg="addSp modSp add del mod replId">
        <pc:chgData name="mehmet sait özdemir" userId="dce2c172-62e6-4d50-b888-93ec6715f647" providerId="ADAL" clId="{9C05226B-5BC8-47AF-92E6-C338397F5BD1}" dt="2023-07-30T21:26:34.678" v="247" actId="2696"/>
        <pc:sldMkLst>
          <pc:docMk/>
          <pc:sldMk cId="2946287543" sldId="260"/>
        </pc:sldMkLst>
        <pc:picChg chg="add mod">
          <ac:chgData name="mehmet sait özdemir" userId="dce2c172-62e6-4d50-b888-93ec6715f647" providerId="ADAL" clId="{9C05226B-5BC8-47AF-92E6-C338397F5BD1}" dt="2023-07-30T18:39:00.711" v="137" actId="1076"/>
          <ac:picMkLst>
            <pc:docMk/>
            <pc:sldMk cId="2946287543" sldId="260"/>
            <ac:picMk id="3" creationId="{E615F7BC-74C8-5930-4737-3E68344A6B09}"/>
          </ac:picMkLst>
        </pc:picChg>
      </pc:sldChg>
      <pc:sldChg chg="addSp modSp add del mod">
        <pc:chgData name="mehmet sait özdemir" userId="dce2c172-62e6-4d50-b888-93ec6715f647" providerId="ADAL" clId="{9C05226B-5BC8-47AF-92E6-C338397F5BD1}" dt="2023-07-30T21:26:34.678" v="247" actId="2696"/>
        <pc:sldMkLst>
          <pc:docMk/>
          <pc:sldMk cId="2141473794" sldId="261"/>
        </pc:sldMkLst>
        <pc:picChg chg="add mod">
          <ac:chgData name="mehmet sait özdemir" userId="dce2c172-62e6-4d50-b888-93ec6715f647" providerId="ADAL" clId="{9C05226B-5BC8-47AF-92E6-C338397F5BD1}" dt="2023-07-30T18:42:52.897" v="145" actId="14100"/>
          <ac:picMkLst>
            <pc:docMk/>
            <pc:sldMk cId="2141473794" sldId="261"/>
            <ac:picMk id="3" creationId="{3D11D538-C84C-4A51-72A3-6AC5B7B74837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3526261824" sldId="261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2066691327" sldId="262"/>
        </pc:sldMkLst>
      </pc:sldChg>
      <pc:sldChg chg="addSp modSp add del mod replId">
        <pc:chgData name="mehmet sait özdemir" userId="dce2c172-62e6-4d50-b888-93ec6715f647" providerId="ADAL" clId="{9C05226B-5BC8-47AF-92E6-C338397F5BD1}" dt="2023-07-30T21:26:34.678" v="247" actId="2696"/>
        <pc:sldMkLst>
          <pc:docMk/>
          <pc:sldMk cId="2386212940" sldId="262"/>
        </pc:sldMkLst>
        <pc:picChg chg="add mod">
          <ac:chgData name="mehmet sait özdemir" userId="dce2c172-62e6-4d50-b888-93ec6715f647" providerId="ADAL" clId="{9C05226B-5BC8-47AF-92E6-C338397F5BD1}" dt="2023-07-30T18:48:11.393" v="149" actId="14100"/>
          <ac:picMkLst>
            <pc:docMk/>
            <pc:sldMk cId="2386212940" sldId="262"/>
            <ac:picMk id="3" creationId="{02F8F7D0-B68A-C8ED-602E-01F998214EBA}"/>
          </ac:picMkLst>
        </pc:picChg>
      </pc:sldChg>
      <pc:sldChg chg="addSp modSp add del mod replId">
        <pc:chgData name="mehmet sait özdemir" userId="dce2c172-62e6-4d50-b888-93ec6715f647" providerId="ADAL" clId="{9C05226B-5BC8-47AF-92E6-C338397F5BD1}" dt="2023-07-30T21:26:34.678" v="247" actId="2696"/>
        <pc:sldMkLst>
          <pc:docMk/>
          <pc:sldMk cId="879725211" sldId="263"/>
        </pc:sldMkLst>
        <pc:picChg chg="add mod">
          <ac:chgData name="mehmet sait özdemir" userId="dce2c172-62e6-4d50-b888-93ec6715f647" providerId="ADAL" clId="{9C05226B-5BC8-47AF-92E6-C338397F5BD1}" dt="2023-07-30T18:58:21.332" v="158" actId="1076"/>
          <ac:picMkLst>
            <pc:docMk/>
            <pc:sldMk cId="879725211" sldId="263"/>
            <ac:picMk id="3" creationId="{82F9F86A-E081-68A4-E99F-75280BA2999F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3050544695" sldId="263"/>
        </pc:sldMkLst>
      </pc:sldChg>
      <pc:sldChg chg="addSp delSp modSp add del mod replId">
        <pc:chgData name="mehmet sait özdemir" userId="dce2c172-62e6-4d50-b888-93ec6715f647" providerId="ADAL" clId="{9C05226B-5BC8-47AF-92E6-C338397F5BD1}" dt="2023-07-30T21:26:34.678" v="247" actId="2696"/>
        <pc:sldMkLst>
          <pc:docMk/>
          <pc:sldMk cId="3670460006" sldId="264"/>
        </pc:sldMkLst>
        <pc:picChg chg="add del">
          <ac:chgData name="mehmet sait özdemir" userId="dce2c172-62e6-4d50-b888-93ec6715f647" providerId="ADAL" clId="{9C05226B-5BC8-47AF-92E6-C338397F5BD1}" dt="2023-07-30T18:55:54.622" v="151" actId="478"/>
          <ac:picMkLst>
            <pc:docMk/>
            <pc:sldMk cId="3670460006" sldId="264"/>
            <ac:picMk id="3" creationId="{E9F70745-F486-6B97-00D3-4CE18797D620}"/>
          </ac:picMkLst>
        </pc:picChg>
        <pc:picChg chg="add mod">
          <ac:chgData name="mehmet sait özdemir" userId="dce2c172-62e6-4d50-b888-93ec6715f647" providerId="ADAL" clId="{9C05226B-5BC8-47AF-92E6-C338397F5BD1}" dt="2023-07-30T18:56:05.304" v="155" actId="14100"/>
          <ac:picMkLst>
            <pc:docMk/>
            <pc:sldMk cId="3670460006" sldId="264"/>
            <ac:picMk id="5" creationId="{1AD0B359-1A65-D344-F6E5-3B448778747D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4185988058" sldId="264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2481254216" sldId="265"/>
        </pc:sldMkLst>
      </pc:sldChg>
      <pc:sldChg chg="addSp modSp add del mod">
        <pc:chgData name="mehmet sait özdemir" userId="dce2c172-62e6-4d50-b888-93ec6715f647" providerId="ADAL" clId="{9C05226B-5BC8-47AF-92E6-C338397F5BD1}" dt="2023-07-30T21:26:34.678" v="247" actId="2696"/>
        <pc:sldMkLst>
          <pc:docMk/>
          <pc:sldMk cId="3807731147" sldId="265"/>
        </pc:sldMkLst>
        <pc:picChg chg="add mod">
          <ac:chgData name="mehmet sait özdemir" userId="dce2c172-62e6-4d50-b888-93ec6715f647" providerId="ADAL" clId="{9C05226B-5BC8-47AF-92E6-C338397F5BD1}" dt="2023-07-30T19:05:40.068" v="163" actId="14100"/>
          <ac:picMkLst>
            <pc:docMk/>
            <pc:sldMk cId="3807731147" sldId="265"/>
            <ac:picMk id="3" creationId="{FFC76679-0D53-9616-BAAC-F74B65A548BC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1265010926" sldId="266"/>
        </pc:sldMkLst>
      </pc:sldChg>
      <pc:sldChg chg="addSp modSp add del mod replId">
        <pc:chgData name="mehmet sait özdemir" userId="dce2c172-62e6-4d50-b888-93ec6715f647" providerId="ADAL" clId="{9C05226B-5BC8-47AF-92E6-C338397F5BD1}" dt="2023-07-30T19:10:40.124" v="174" actId="2696"/>
        <pc:sldMkLst>
          <pc:docMk/>
          <pc:sldMk cId="2089049328" sldId="266"/>
        </pc:sldMkLst>
        <pc:picChg chg="add mod">
          <ac:chgData name="mehmet sait özdemir" userId="dce2c172-62e6-4d50-b888-93ec6715f647" providerId="ADAL" clId="{9C05226B-5BC8-47AF-92E6-C338397F5BD1}" dt="2023-07-30T19:06:19.467" v="166" actId="1076"/>
          <ac:picMkLst>
            <pc:docMk/>
            <pc:sldMk cId="2089049328" sldId="266"/>
            <ac:picMk id="3" creationId="{9F4E6215-17E3-23D4-5334-8F6899DA0ECC}"/>
          </ac:picMkLst>
        </pc:picChg>
      </pc:sldChg>
      <pc:sldChg chg="addSp modSp add del mod replId">
        <pc:chgData name="mehmet sait özdemir" userId="dce2c172-62e6-4d50-b888-93ec6715f647" providerId="ADAL" clId="{9C05226B-5BC8-47AF-92E6-C338397F5BD1}" dt="2023-07-30T21:26:34.678" v="247" actId="2696"/>
        <pc:sldMkLst>
          <pc:docMk/>
          <pc:sldMk cId="2012136970" sldId="267"/>
        </pc:sldMkLst>
        <pc:picChg chg="add mod">
          <ac:chgData name="mehmet sait özdemir" userId="dce2c172-62e6-4d50-b888-93ec6715f647" providerId="ADAL" clId="{9C05226B-5BC8-47AF-92E6-C338397F5BD1}" dt="2023-07-30T19:08:02.435" v="169" actId="1076"/>
          <ac:picMkLst>
            <pc:docMk/>
            <pc:sldMk cId="2012136970" sldId="267"/>
            <ac:picMk id="3" creationId="{4DE8A0E3-CD2E-DAB9-9B9B-FB66BF8A79ED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3337869856" sldId="267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1591334563" sldId="268"/>
        </pc:sldMkLst>
      </pc:sldChg>
      <pc:sldChg chg="addSp delSp modSp add del mod replId">
        <pc:chgData name="mehmet sait özdemir" userId="dce2c172-62e6-4d50-b888-93ec6715f647" providerId="ADAL" clId="{9C05226B-5BC8-47AF-92E6-C338397F5BD1}" dt="2023-07-30T21:26:34.678" v="247" actId="2696"/>
        <pc:sldMkLst>
          <pc:docMk/>
          <pc:sldMk cId="2968432206" sldId="268"/>
        </pc:sldMkLst>
        <pc:picChg chg="add del mod">
          <ac:chgData name="mehmet sait özdemir" userId="dce2c172-62e6-4d50-b888-93ec6715f647" providerId="ADAL" clId="{9C05226B-5BC8-47AF-92E6-C338397F5BD1}" dt="2023-07-30T19:15:13.167" v="178" actId="478"/>
          <ac:picMkLst>
            <pc:docMk/>
            <pc:sldMk cId="2968432206" sldId="268"/>
            <ac:picMk id="3" creationId="{7A932BDE-A65D-A32F-AD76-1A6621B7D37C}"/>
          </ac:picMkLst>
        </pc:picChg>
        <pc:picChg chg="add mod">
          <ac:chgData name="mehmet sait özdemir" userId="dce2c172-62e6-4d50-b888-93ec6715f647" providerId="ADAL" clId="{9C05226B-5BC8-47AF-92E6-C338397F5BD1}" dt="2023-07-30T19:16:04.819" v="182" actId="14100"/>
          <ac:picMkLst>
            <pc:docMk/>
            <pc:sldMk cId="2968432206" sldId="268"/>
            <ac:picMk id="5" creationId="{6FFACE41-8C49-7C4B-4D7F-592CFE6999EE}"/>
          </ac:picMkLst>
        </pc:picChg>
      </pc:sldChg>
      <pc:sldChg chg="addSp modSp add del mod replId">
        <pc:chgData name="mehmet sait özdemir" userId="dce2c172-62e6-4d50-b888-93ec6715f647" providerId="ADAL" clId="{9C05226B-5BC8-47AF-92E6-C338397F5BD1}" dt="2023-07-30T21:26:34.678" v="247" actId="2696"/>
        <pc:sldMkLst>
          <pc:docMk/>
          <pc:sldMk cId="736505039" sldId="269"/>
        </pc:sldMkLst>
        <pc:picChg chg="add mod">
          <ac:chgData name="mehmet sait özdemir" userId="dce2c172-62e6-4d50-b888-93ec6715f647" providerId="ADAL" clId="{9C05226B-5BC8-47AF-92E6-C338397F5BD1}" dt="2023-07-30T19:13:45.290" v="177" actId="1076"/>
          <ac:picMkLst>
            <pc:docMk/>
            <pc:sldMk cId="736505039" sldId="269"/>
            <ac:picMk id="3" creationId="{778E7B00-1D85-DF68-38D9-65CBA0EDE0B4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3607073168" sldId="269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2294271035" sldId="270"/>
        </pc:sldMkLst>
      </pc:sldChg>
      <pc:sldChg chg="addSp modSp add del mod replId">
        <pc:chgData name="mehmet sait özdemir" userId="dce2c172-62e6-4d50-b888-93ec6715f647" providerId="ADAL" clId="{9C05226B-5BC8-47AF-92E6-C338397F5BD1}" dt="2023-07-30T21:26:34.678" v="247" actId="2696"/>
        <pc:sldMkLst>
          <pc:docMk/>
          <pc:sldMk cId="4106630128" sldId="270"/>
        </pc:sldMkLst>
        <pc:picChg chg="add mod">
          <ac:chgData name="mehmet sait özdemir" userId="dce2c172-62e6-4d50-b888-93ec6715f647" providerId="ADAL" clId="{9C05226B-5BC8-47AF-92E6-C338397F5BD1}" dt="2023-07-30T19:27:43.532" v="195" actId="1076"/>
          <ac:picMkLst>
            <pc:docMk/>
            <pc:sldMk cId="4106630128" sldId="270"/>
            <ac:picMk id="3" creationId="{4D6BB72C-CEA5-00D2-A68D-05918194ED03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1741496278" sldId="271"/>
        </pc:sldMkLst>
      </pc:sldChg>
      <pc:sldChg chg="addSp delSp modSp add del mod replId">
        <pc:chgData name="mehmet sait özdemir" userId="dce2c172-62e6-4d50-b888-93ec6715f647" providerId="ADAL" clId="{9C05226B-5BC8-47AF-92E6-C338397F5BD1}" dt="2023-07-30T21:26:34.678" v="247" actId="2696"/>
        <pc:sldMkLst>
          <pc:docMk/>
          <pc:sldMk cId="1822581069" sldId="271"/>
        </pc:sldMkLst>
        <pc:picChg chg="add del">
          <ac:chgData name="mehmet sait özdemir" userId="dce2c172-62e6-4d50-b888-93ec6715f647" providerId="ADAL" clId="{9C05226B-5BC8-47AF-92E6-C338397F5BD1}" dt="2023-07-30T19:26:57.952" v="187" actId="478"/>
          <ac:picMkLst>
            <pc:docMk/>
            <pc:sldMk cId="1822581069" sldId="271"/>
            <ac:picMk id="3" creationId="{3BD0420D-5906-DFA9-55D1-9000C07E1D73}"/>
          </ac:picMkLst>
        </pc:picChg>
        <pc:picChg chg="add mod">
          <ac:chgData name="mehmet sait özdemir" userId="dce2c172-62e6-4d50-b888-93ec6715f647" providerId="ADAL" clId="{9C05226B-5BC8-47AF-92E6-C338397F5BD1}" dt="2023-07-30T19:27:06.160" v="192" actId="1076"/>
          <ac:picMkLst>
            <pc:docMk/>
            <pc:sldMk cId="1822581069" sldId="271"/>
            <ac:picMk id="5" creationId="{3D6D2986-46C8-4EF6-9606-7BC3B272146F}"/>
          </ac:picMkLst>
        </pc:picChg>
      </pc:sldChg>
      <pc:sldChg chg="addSp modSp add del mod replId">
        <pc:chgData name="mehmet sait özdemir" userId="dce2c172-62e6-4d50-b888-93ec6715f647" providerId="ADAL" clId="{9C05226B-5BC8-47AF-92E6-C338397F5BD1}" dt="2023-07-30T21:48:10.896" v="392" actId="1076"/>
        <pc:sldMkLst>
          <pc:docMk/>
          <pc:sldMk cId="2680780840" sldId="272"/>
        </pc:sldMkLst>
        <pc:picChg chg="add mod">
          <ac:chgData name="mehmet sait özdemir" userId="dce2c172-62e6-4d50-b888-93ec6715f647" providerId="ADAL" clId="{9C05226B-5BC8-47AF-92E6-C338397F5BD1}" dt="2023-07-30T21:48:10.896" v="392" actId="1076"/>
          <ac:picMkLst>
            <pc:docMk/>
            <pc:sldMk cId="2680780840" sldId="272"/>
            <ac:picMk id="3" creationId="{5B7BD39C-69B3-9835-10DD-686EF0AC6F2E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2976366675" sldId="272"/>
        </pc:sldMkLst>
      </pc:sldChg>
      <pc:sldChg chg="addSp modSp add del mod">
        <pc:chgData name="mehmet sait özdemir" userId="dce2c172-62e6-4d50-b888-93ec6715f647" providerId="ADAL" clId="{9C05226B-5BC8-47AF-92E6-C338397F5BD1}" dt="2023-07-30T21:26:34.678" v="247" actId="2696"/>
        <pc:sldMkLst>
          <pc:docMk/>
          <pc:sldMk cId="174940788" sldId="273"/>
        </pc:sldMkLst>
        <pc:picChg chg="add mod">
          <ac:chgData name="mehmet sait özdemir" userId="dce2c172-62e6-4d50-b888-93ec6715f647" providerId="ADAL" clId="{9C05226B-5BC8-47AF-92E6-C338397F5BD1}" dt="2023-07-30T19:44:28.506" v="198" actId="1076"/>
          <ac:picMkLst>
            <pc:docMk/>
            <pc:sldMk cId="174940788" sldId="273"/>
            <ac:picMk id="3" creationId="{3EAF2D8D-2C6B-5E35-E888-93F29917ABE3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952994685" sldId="273"/>
        </pc:sldMkLst>
      </pc:sldChg>
      <pc:sldChg chg="addSp modSp add del mod replId">
        <pc:chgData name="mehmet sait özdemir" userId="dce2c172-62e6-4d50-b888-93ec6715f647" providerId="ADAL" clId="{9C05226B-5BC8-47AF-92E6-C338397F5BD1}" dt="2023-07-30T21:26:34.678" v="247" actId="2696"/>
        <pc:sldMkLst>
          <pc:docMk/>
          <pc:sldMk cId="1727511352" sldId="274"/>
        </pc:sldMkLst>
        <pc:picChg chg="add mod">
          <ac:chgData name="mehmet sait özdemir" userId="dce2c172-62e6-4d50-b888-93ec6715f647" providerId="ADAL" clId="{9C05226B-5BC8-47AF-92E6-C338397F5BD1}" dt="2023-07-30T20:02:26.685" v="207" actId="14100"/>
          <ac:picMkLst>
            <pc:docMk/>
            <pc:sldMk cId="1727511352" sldId="274"/>
            <ac:picMk id="3" creationId="{E2B24016-0079-9AE6-D339-AE25324575AB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3279282886" sldId="274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1985601227" sldId="275"/>
        </pc:sldMkLst>
      </pc:sldChg>
      <pc:sldChg chg="addSp delSp modSp add del mod replId">
        <pc:chgData name="mehmet sait özdemir" userId="dce2c172-62e6-4d50-b888-93ec6715f647" providerId="ADAL" clId="{9C05226B-5BC8-47AF-92E6-C338397F5BD1}" dt="2023-07-30T21:26:34.678" v="247" actId="2696"/>
        <pc:sldMkLst>
          <pc:docMk/>
          <pc:sldMk cId="3117534908" sldId="275"/>
        </pc:sldMkLst>
        <pc:picChg chg="add del mod">
          <ac:chgData name="mehmet sait özdemir" userId="dce2c172-62e6-4d50-b888-93ec6715f647" providerId="ADAL" clId="{9C05226B-5BC8-47AF-92E6-C338397F5BD1}" dt="2023-07-30T20:34:06.335" v="236" actId="478"/>
          <ac:picMkLst>
            <pc:docMk/>
            <pc:sldMk cId="3117534908" sldId="275"/>
            <ac:picMk id="3" creationId="{459275ED-0B5A-B81E-7752-492D0B06D02B}"/>
          </ac:picMkLst>
        </pc:picChg>
        <pc:picChg chg="add mod">
          <ac:chgData name="mehmet sait özdemir" userId="dce2c172-62e6-4d50-b888-93ec6715f647" providerId="ADAL" clId="{9C05226B-5BC8-47AF-92E6-C338397F5BD1}" dt="2023-07-30T20:34:11.196" v="239" actId="1076"/>
          <ac:picMkLst>
            <pc:docMk/>
            <pc:sldMk cId="3117534908" sldId="275"/>
            <ac:picMk id="5" creationId="{92618187-D196-E0D2-92D5-3269A420E911}"/>
          </ac:picMkLst>
        </pc:picChg>
      </pc:sldChg>
      <pc:sldChg chg="addSp modSp add del mod ord replId">
        <pc:chgData name="mehmet sait özdemir" userId="dce2c172-62e6-4d50-b888-93ec6715f647" providerId="ADAL" clId="{9C05226B-5BC8-47AF-92E6-C338397F5BD1}" dt="2023-07-30T21:26:34.678" v="247" actId="2696"/>
        <pc:sldMkLst>
          <pc:docMk/>
          <pc:sldMk cId="2201870570" sldId="276"/>
        </pc:sldMkLst>
        <pc:picChg chg="add mod">
          <ac:chgData name="mehmet sait özdemir" userId="dce2c172-62e6-4d50-b888-93ec6715f647" providerId="ADAL" clId="{9C05226B-5BC8-47AF-92E6-C338397F5BD1}" dt="2023-07-30T20:03:04.342" v="212" actId="1076"/>
          <ac:picMkLst>
            <pc:docMk/>
            <pc:sldMk cId="2201870570" sldId="276"/>
            <ac:picMk id="3" creationId="{09D392E8-E78F-9FE2-84DB-3DC15D214E34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4024110998" sldId="276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607210685" sldId="277"/>
        </pc:sldMkLst>
      </pc:sldChg>
      <pc:sldChg chg="addSp modSp add del mod replId">
        <pc:chgData name="mehmet sait özdemir" userId="dce2c172-62e6-4d50-b888-93ec6715f647" providerId="ADAL" clId="{9C05226B-5BC8-47AF-92E6-C338397F5BD1}" dt="2023-07-30T21:26:34.678" v="247" actId="2696"/>
        <pc:sldMkLst>
          <pc:docMk/>
          <pc:sldMk cId="1359801638" sldId="277"/>
        </pc:sldMkLst>
        <pc:picChg chg="add mod">
          <ac:chgData name="mehmet sait özdemir" userId="dce2c172-62e6-4d50-b888-93ec6715f647" providerId="ADAL" clId="{9C05226B-5BC8-47AF-92E6-C338397F5BD1}" dt="2023-07-30T20:11:30.279" v="215" actId="1076"/>
          <ac:picMkLst>
            <pc:docMk/>
            <pc:sldMk cId="1359801638" sldId="277"/>
            <ac:picMk id="3" creationId="{B6DEB37C-6D62-3461-827A-4053E44A230D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831197491" sldId="278"/>
        </pc:sldMkLst>
      </pc:sldChg>
      <pc:sldChg chg="addSp modSp add del mod ord replId">
        <pc:chgData name="mehmet sait özdemir" userId="dce2c172-62e6-4d50-b888-93ec6715f647" providerId="ADAL" clId="{9C05226B-5BC8-47AF-92E6-C338397F5BD1}" dt="2023-07-30T21:26:34.678" v="247" actId="2696"/>
        <pc:sldMkLst>
          <pc:docMk/>
          <pc:sldMk cId="3261144336" sldId="278"/>
        </pc:sldMkLst>
        <pc:picChg chg="add mod">
          <ac:chgData name="mehmet sait özdemir" userId="dce2c172-62e6-4d50-b888-93ec6715f647" providerId="ADAL" clId="{9C05226B-5BC8-47AF-92E6-C338397F5BD1}" dt="2023-07-30T20:17:55.832" v="220" actId="1076"/>
          <ac:picMkLst>
            <pc:docMk/>
            <pc:sldMk cId="3261144336" sldId="278"/>
            <ac:picMk id="3" creationId="{05D2964F-5096-E38E-1C04-7EDCBC1C88ED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1393697435" sldId="279"/>
        </pc:sldMkLst>
      </pc:sldChg>
      <pc:sldChg chg="addSp modSp add del mod ord replId">
        <pc:chgData name="mehmet sait özdemir" userId="dce2c172-62e6-4d50-b888-93ec6715f647" providerId="ADAL" clId="{9C05226B-5BC8-47AF-92E6-C338397F5BD1}" dt="2023-07-30T21:26:34.678" v="247" actId="2696"/>
        <pc:sldMkLst>
          <pc:docMk/>
          <pc:sldMk cId="2079954345" sldId="279"/>
        </pc:sldMkLst>
        <pc:picChg chg="add mod">
          <ac:chgData name="mehmet sait özdemir" userId="dce2c172-62e6-4d50-b888-93ec6715f647" providerId="ADAL" clId="{9C05226B-5BC8-47AF-92E6-C338397F5BD1}" dt="2023-07-30T20:18:06.587" v="225" actId="1076"/>
          <ac:picMkLst>
            <pc:docMk/>
            <pc:sldMk cId="2079954345" sldId="279"/>
            <ac:picMk id="3" creationId="{9A9EA203-E2DF-2C80-2809-76EC43C0FF20}"/>
          </ac:picMkLst>
        </pc:picChg>
      </pc:sldChg>
      <pc:sldChg chg="addSp modSp add del mod ord replId">
        <pc:chgData name="mehmet sait özdemir" userId="dce2c172-62e6-4d50-b888-93ec6715f647" providerId="ADAL" clId="{9C05226B-5BC8-47AF-92E6-C338397F5BD1}" dt="2023-07-30T21:26:34.678" v="247" actId="2696"/>
        <pc:sldMkLst>
          <pc:docMk/>
          <pc:sldMk cId="496062718" sldId="280"/>
        </pc:sldMkLst>
        <pc:picChg chg="add mod">
          <ac:chgData name="mehmet sait özdemir" userId="dce2c172-62e6-4d50-b888-93ec6715f647" providerId="ADAL" clId="{9C05226B-5BC8-47AF-92E6-C338397F5BD1}" dt="2023-07-30T20:20:37.232" v="230" actId="1076"/>
          <ac:picMkLst>
            <pc:docMk/>
            <pc:sldMk cId="496062718" sldId="280"/>
            <ac:picMk id="3" creationId="{29251263-837E-8926-1E09-CB9BE2E6B87E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1475512694" sldId="280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1594894741" sldId="281"/>
        </pc:sldMkLst>
      </pc:sldChg>
      <pc:sldChg chg="addSp modSp add del mod ord replId">
        <pc:chgData name="mehmet sait özdemir" userId="dce2c172-62e6-4d50-b888-93ec6715f647" providerId="ADAL" clId="{9C05226B-5BC8-47AF-92E6-C338397F5BD1}" dt="2023-07-30T21:26:34.678" v="247" actId="2696"/>
        <pc:sldMkLst>
          <pc:docMk/>
          <pc:sldMk cId="1775135393" sldId="281"/>
        </pc:sldMkLst>
        <pc:picChg chg="add mod">
          <ac:chgData name="mehmet sait özdemir" userId="dce2c172-62e6-4d50-b888-93ec6715f647" providerId="ADAL" clId="{9C05226B-5BC8-47AF-92E6-C338397F5BD1}" dt="2023-07-30T20:20:47.717" v="235" actId="1076"/>
          <ac:picMkLst>
            <pc:docMk/>
            <pc:sldMk cId="1775135393" sldId="281"/>
            <ac:picMk id="3" creationId="{1D5E02D5-FF4C-7200-BB67-2A39377EF198}"/>
          </ac:picMkLst>
        </pc:picChg>
      </pc:sldChg>
      <pc:sldChg chg="addSp modSp add del mod replId">
        <pc:chgData name="mehmet sait özdemir" userId="dce2c172-62e6-4d50-b888-93ec6715f647" providerId="ADAL" clId="{9C05226B-5BC8-47AF-92E6-C338397F5BD1}" dt="2023-07-30T21:26:34.678" v="247" actId="2696"/>
        <pc:sldMkLst>
          <pc:docMk/>
          <pc:sldMk cId="1248457267" sldId="282"/>
        </pc:sldMkLst>
        <pc:picChg chg="add mod">
          <ac:chgData name="mehmet sait özdemir" userId="dce2c172-62e6-4d50-b888-93ec6715f647" providerId="ADAL" clId="{9C05226B-5BC8-47AF-92E6-C338397F5BD1}" dt="2023-07-30T20:39:56.189" v="242" actId="1076"/>
          <ac:picMkLst>
            <pc:docMk/>
            <pc:sldMk cId="1248457267" sldId="282"/>
            <ac:picMk id="3" creationId="{650D4204-6042-7BBA-0205-6870D960F88E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3343450038" sldId="282"/>
        </pc:sldMkLst>
      </pc:sldChg>
      <pc:sldChg chg="addSp modSp add del mod replId">
        <pc:chgData name="mehmet sait özdemir" userId="dce2c172-62e6-4d50-b888-93ec6715f647" providerId="ADAL" clId="{9C05226B-5BC8-47AF-92E6-C338397F5BD1}" dt="2023-07-30T21:26:34.678" v="247" actId="2696"/>
        <pc:sldMkLst>
          <pc:docMk/>
          <pc:sldMk cId="2062132110" sldId="283"/>
        </pc:sldMkLst>
        <pc:picChg chg="add mod">
          <ac:chgData name="mehmet sait özdemir" userId="dce2c172-62e6-4d50-b888-93ec6715f647" providerId="ADAL" clId="{9C05226B-5BC8-47AF-92E6-C338397F5BD1}" dt="2023-07-30T20:45:04.184" v="245" actId="1076"/>
          <ac:picMkLst>
            <pc:docMk/>
            <pc:sldMk cId="2062132110" sldId="283"/>
            <ac:picMk id="3" creationId="{CDBC5B20-663F-A105-EE09-E4BD64FE4A24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3119219603" sldId="283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165512869" sldId="284"/>
        </pc:sldMkLst>
      </pc:sldChg>
      <pc:sldChg chg="add">
        <pc:chgData name="mehmet sait özdemir" userId="dce2c172-62e6-4d50-b888-93ec6715f647" providerId="ADAL" clId="{9C05226B-5BC8-47AF-92E6-C338397F5BD1}" dt="2023-07-30T21:27:12.855" v="249"/>
        <pc:sldMkLst>
          <pc:docMk/>
          <pc:sldMk cId="962829103" sldId="284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1922853971" sldId="284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084388845" sldId="285"/>
        </pc:sldMkLst>
      </pc:sldChg>
      <pc:sldChg chg="add del">
        <pc:chgData name="mehmet sait özdemir" userId="dce2c172-62e6-4d50-b888-93ec6715f647" providerId="ADAL" clId="{9C05226B-5BC8-47AF-92E6-C338397F5BD1}" dt="2023-07-30T21:30:20.018" v="297" actId="2696"/>
        <pc:sldMkLst>
          <pc:docMk/>
          <pc:sldMk cId="2656131317" sldId="285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3802070580" sldId="285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310582900" sldId="286"/>
        </pc:sldMkLst>
      </pc:sldChg>
      <pc:sldChg chg="addSp modSp add mod">
        <pc:chgData name="mehmet sait özdemir" userId="dce2c172-62e6-4d50-b888-93ec6715f647" providerId="ADAL" clId="{9C05226B-5BC8-47AF-92E6-C338397F5BD1}" dt="2023-07-30T21:28:07.086" v="264" actId="1076"/>
        <pc:sldMkLst>
          <pc:docMk/>
          <pc:sldMk cId="1282158046" sldId="286"/>
        </pc:sldMkLst>
        <pc:picChg chg="add mod">
          <ac:chgData name="mehmet sait özdemir" userId="dce2c172-62e6-4d50-b888-93ec6715f647" providerId="ADAL" clId="{9C05226B-5BC8-47AF-92E6-C338397F5BD1}" dt="2023-07-30T21:27:53.188" v="260" actId="1076"/>
          <ac:picMkLst>
            <pc:docMk/>
            <pc:sldMk cId="1282158046" sldId="286"/>
            <ac:picMk id="3" creationId="{20D4AD19-8559-15B0-4B5C-C8D6477A6939}"/>
          </ac:picMkLst>
        </pc:picChg>
        <pc:picChg chg="add mod">
          <ac:chgData name="mehmet sait özdemir" userId="dce2c172-62e6-4d50-b888-93ec6715f647" providerId="ADAL" clId="{9C05226B-5BC8-47AF-92E6-C338397F5BD1}" dt="2023-07-30T21:27:56.143" v="261" actId="1076"/>
          <ac:picMkLst>
            <pc:docMk/>
            <pc:sldMk cId="1282158046" sldId="286"/>
            <ac:picMk id="5" creationId="{576FBED6-FBF9-4C16-D86B-AF0FBDB7CBCB}"/>
          </ac:picMkLst>
        </pc:picChg>
        <pc:picChg chg="add mod">
          <ac:chgData name="mehmet sait özdemir" userId="dce2c172-62e6-4d50-b888-93ec6715f647" providerId="ADAL" clId="{9C05226B-5BC8-47AF-92E6-C338397F5BD1}" dt="2023-07-30T21:28:07.086" v="264" actId="1076"/>
          <ac:picMkLst>
            <pc:docMk/>
            <pc:sldMk cId="1282158046" sldId="286"/>
            <ac:picMk id="7" creationId="{6C7B1496-C237-9DD4-6939-51E83ABCE143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2333504730" sldId="286"/>
        </pc:sldMkLst>
      </pc:sldChg>
      <pc:sldChg chg="addSp modSp add mod replId">
        <pc:chgData name="mehmet sait özdemir" userId="dce2c172-62e6-4d50-b888-93ec6715f647" providerId="ADAL" clId="{9C05226B-5BC8-47AF-92E6-C338397F5BD1}" dt="2023-07-30T21:28:24.943" v="267" actId="1076"/>
        <pc:sldMkLst>
          <pc:docMk/>
          <pc:sldMk cId="237652857" sldId="287"/>
        </pc:sldMkLst>
        <pc:picChg chg="add mod">
          <ac:chgData name="mehmet sait özdemir" userId="dce2c172-62e6-4d50-b888-93ec6715f647" providerId="ADAL" clId="{9C05226B-5BC8-47AF-92E6-C338397F5BD1}" dt="2023-07-30T21:28:24.943" v="267" actId="1076"/>
          <ac:picMkLst>
            <pc:docMk/>
            <pc:sldMk cId="237652857" sldId="287"/>
            <ac:picMk id="3" creationId="{7396DEF1-A8F2-8B3F-ECFB-AF74DA7CECE8}"/>
          </ac:picMkLst>
        </pc:picChg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130667371" sldId="287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3180933260" sldId="287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788907020" sldId="288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2167813829" sldId="288"/>
        </pc:sldMkLst>
      </pc:sldChg>
      <pc:sldChg chg="delSp add del mod">
        <pc:chgData name="mehmet sait özdemir" userId="dce2c172-62e6-4d50-b888-93ec6715f647" providerId="ADAL" clId="{9C05226B-5BC8-47AF-92E6-C338397F5BD1}" dt="2023-07-30T21:30:26.484" v="298" actId="2696"/>
        <pc:sldMkLst>
          <pc:docMk/>
          <pc:sldMk cId="4091119259" sldId="288"/>
        </pc:sldMkLst>
        <pc:picChg chg="del">
          <ac:chgData name="mehmet sait özdemir" userId="dce2c172-62e6-4d50-b888-93ec6715f647" providerId="ADAL" clId="{9C05226B-5BC8-47AF-92E6-C338397F5BD1}" dt="2023-07-30T21:28:31.466" v="269" actId="478"/>
          <ac:picMkLst>
            <pc:docMk/>
            <pc:sldMk cId="4091119259" sldId="288"/>
            <ac:picMk id="3" creationId="{7396DEF1-A8F2-8B3F-ECFB-AF74DA7CECE8}"/>
          </ac:picMkLst>
        </pc:picChg>
      </pc:sldChg>
      <pc:sldChg chg="add del">
        <pc:chgData name="mehmet sait özdemir" userId="dce2c172-62e6-4d50-b888-93ec6715f647" providerId="ADAL" clId="{9C05226B-5BC8-47AF-92E6-C338397F5BD1}" dt="2023-07-30T21:30:26.484" v="298" actId="2696"/>
        <pc:sldMkLst>
          <pc:docMk/>
          <pc:sldMk cId="2152884563" sldId="289"/>
        </pc:sldMkLst>
      </pc:sldChg>
      <pc:sldChg chg="add del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3026342079" sldId="289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3386933228" sldId="289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309512750" sldId="290"/>
        </pc:sldMkLst>
      </pc:sldChg>
      <pc:sldChg chg="add del">
        <pc:chgData name="mehmet sait özdemir" userId="dce2c172-62e6-4d50-b888-93ec6715f647" providerId="ADAL" clId="{9C05226B-5BC8-47AF-92E6-C338397F5BD1}" dt="2023-07-30T21:30:26.484" v="298" actId="2696"/>
        <pc:sldMkLst>
          <pc:docMk/>
          <pc:sldMk cId="1214021362" sldId="290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1942098405" sldId="290"/>
        </pc:sldMkLst>
      </pc:sldChg>
      <pc:sldChg chg="addSp delSp modSp add mod ord replId">
        <pc:chgData name="mehmet sait özdemir" userId="dce2c172-62e6-4d50-b888-93ec6715f647" providerId="ADAL" clId="{9C05226B-5BC8-47AF-92E6-C338397F5BD1}" dt="2023-07-30T21:29:56.316" v="294" actId="1076"/>
        <pc:sldMkLst>
          <pc:docMk/>
          <pc:sldMk cId="640470394" sldId="291"/>
        </pc:sldMkLst>
        <pc:picChg chg="add mod">
          <ac:chgData name="mehmet sait özdemir" userId="dce2c172-62e6-4d50-b888-93ec6715f647" providerId="ADAL" clId="{9C05226B-5BC8-47AF-92E6-C338397F5BD1}" dt="2023-07-30T21:29:56.316" v="294" actId="1076"/>
          <ac:picMkLst>
            <pc:docMk/>
            <pc:sldMk cId="640470394" sldId="291"/>
            <ac:picMk id="3" creationId="{9FC6CBC8-3FB1-C7A4-C64C-E495EF27AE81}"/>
          </ac:picMkLst>
        </pc:picChg>
        <pc:picChg chg="add del mod">
          <ac:chgData name="mehmet sait özdemir" userId="dce2c172-62e6-4d50-b888-93ec6715f647" providerId="ADAL" clId="{9C05226B-5BC8-47AF-92E6-C338397F5BD1}" dt="2023-07-30T21:29:51.403" v="290" actId="478"/>
          <ac:picMkLst>
            <pc:docMk/>
            <pc:sldMk cId="640470394" sldId="291"/>
            <ac:picMk id="5" creationId="{361F5F25-CA08-1D20-023D-382643605921}"/>
          </ac:picMkLst>
        </pc:picChg>
        <pc:picChg chg="add del mod">
          <ac:chgData name="mehmet sait özdemir" userId="dce2c172-62e6-4d50-b888-93ec6715f647" providerId="ADAL" clId="{9C05226B-5BC8-47AF-92E6-C338397F5BD1}" dt="2023-07-30T21:29:53.648" v="292" actId="478"/>
          <ac:picMkLst>
            <pc:docMk/>
            <pc:sldMk cId="640470394" sldId="291"/>
            <ac:picMk id="7" creationId="{397F815C-794B-AEB5-E657-75D7AF46BA0B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1493297878" sldId="291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3714807482" sldId="291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6805008" sldId="292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1202836844" sldId="292"/>
        </pc:sldMkLst>
      </pc:sldChg>
      <pc:sldChg chg="delSp modSp add mod">
        <pc:chgData name="mehmet sait özdemir" userId="dce2c172-62e6-4d50-b888-93ec6715f647" providerId="ADAL" clId="{9C05226B-5BC8-47AF-92E6-C338397F5BD1}" dt="2023-07-30T21:30:00.539" v="296" actId="1076"/>
        <pc:sldMkLst>
          <pc:docMk/>
          <pc:sldMk cId="4068503419" sldId="292"/>
        </pc:sldMkLst>
        <pc:picChg chg="del">
          <ac:chgData name="mehmet sait özdemir" userId="dce2c172-62e6-4d50-b888-93ec6715f647" providerId="ADAL" clId="{9C05226B-5BC8-47AF-92E6-C338397F5BD1}" dt="2023-07-30T21:29:58.096" v="295" actId="478"/>
          <ac:picMkLst>
            <pc:docMk/>
            <pc:sldMk cId="4068503419" sldId="292"/>
            <ac:picMk id="3" creationId="{9FC6CBC8-3FB1-C7A4-C64C-E495EF27AE81}"/>
          </ac:picMkLst>
        </pc:picChg>
        <pc:picChg chg="mod">
          <ac:chgData name="mehmet sait özdemir" userId="dce2c172-62e6-4d50-b888-93ec6715f647" providerId="ADAL" clId="{9C05226B-5BC8-47AF-92E6-C338397F5BD1}" dt="2023-07-30T21:30:00.539" v="296" actId="1076"/>
          <ac:picMkLst>
            <pc:docMk/>
            <pc:sldMk cId="4068503419" sldId="292"/>
            <ac:picMk id="7" creationId="{397F815C-794B-AEB5-E657-75D7AF46BA0B}"/>
          </ac:picMkLst>
        </pc:picChg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1420180215" sldId="293"/>
        </pc:sldMkLst>
      </pc:sldChg>
      <pc:sldChg chg="addSp delSp modSp add mod">
        <pc:chgData name="mehmet sait özdemir" userId="dce2c172-62e6-4d50-b888-93ec6715f647" providerId="ADAL" clId="{9C05226B-5BC8-47AF-92E6-C338397F5BD1}" dt="2023-07-30T21:32:39.936" v="312" actId="1076"/>
        <pc:sldMkLst>
          <pc:docMk/>
          <pc:sldMk cId="2192910211" sldId="293"/>
        </pc:sldMkLst>
        <pc:picChg chg="del">
          <ac:chgData name="mehmet sait özdemir" userId="dce2c172-62e6-4d50-b888-93ec6715f647" providerId="ADAL" clId="{9C05226B-5BC8-47AF-92E6-C338397F5BD1}" dt="2023-07-30T21:31:48.560" v="300" actId="478"/>
          <ac:picMkLst>
            <pc:docMk/>
            <pc:sldMk cId="2192910211" sldId="293"/>
            <ac:picMk id="3" creationId="{875C02CF-D2ED-9F34-7CAF-0EEBAE330AA5}"/>
          </ac:picMkLst>
        </pc:picChg>
        <pc:picChg chg="add mod">
          <ac:chgData name="mehmet sait özdemir" userId="dce2c172-62e6-4d50-b888-93ec6715f647" providerId="ADAL" clId="{9C05226B-5BC8-47AF-92E6-C338397F5BD1}" dt="2023-07-30T21:32:25.409" v="305" actId="1076"/>
          <ac:picMkLst>
            <pc:docMk/>
            <pc:sldMk cId="2192910211" sldId="293"/>
            <ac:picMk id="4" creationId="{B965EEB9-5885-DFF6-FC22-D26EDAAA1EC5}"/>
          </ac:picMkLst>
        </pc:picChg>
        <pc:picChg chg="add mod">
          <ac:chgData name="mehmet sait özdemir" userId="dce2c172-62e6-4d50-b888-93ec6715f647" providerId="ADAL" clId="{9C05226B-5BC8-47AF-92E6-C338397F5BD1}" dt="2023-07-30T21:32:39.936" v="312" actId="1076"/>
          <ac:picMkLst>
            <pc:docMk/>
            <pc:sldMk cId="2192910211" sldId="293"/>
            <ac:picMk id="6" creationId="{1653CDCE-0082-EA7C-C6E4-2B237155BC2E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3828251475" sldId="293"/>
        </pc:sldMkLst>
      </pc:sldChg>
      <pc:sldChg chg="addSp modSp add mod">
        <pc:chgData name="mehmet sait özdemir" userId="dce2c172-62e6-4d50-b888-93ec6715f647" providerId="ADAL" clId="{9C05226B-5BC8-47AF-92E6-C338397F5BD1}" dt="2023-07-30T21:33:02.915" v="320" actId="1076"/>
        <pc:sldMkLst>
          <pc:docMk/>
          <pc:sldMk cId="1502728860" sldId="294"/>
        </pc:sldMkLst>
        <pc:picChg chg="add mod">
          <ac:chgData name="mehmet sait özdemir" userId="dce2c172-62e6-4d50-b888-93ec6715f647" providerId="ADAL" clId="{9C05226B-5BC8-47AF-92E6-C338397F5BD1}" dt="2023-07-30T21:32:52.326" v="315" actId="1076"/>
          <ac:picMkLst>
            <pc:docMk/>
            <pc:sldMk cId="1502728860" sldId="294"/>
            <ac:picMk id="3" creationId="{4BAEF6FE-6193-F9D8-A7C1-4CA031C78BBE}"/>
          </ac:picMkLst>
        </pc:picChg>
        <pc:picChg chg="add mod">
          <ac:chgData name="mehmet sait özdemir" userId="dce2c172-62e6-4d50-b888-93ec6715f647" providerId="ADAL" clId="{9C05226B-5BC8-47AF-92E6-C338397F5BD1}" dt="2023-07-30T21:33:02.915" v="320" actId="1076"/>
          <ac:picMkLst>
            <pc:docMk/>
            <pc:sldMk cId="1502728860" sldId="294"/>
            <ac:picMk id="5" creationId="{5ADAF7BB-8E56-7B11-CB55-9B1D2BF081AE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1643086334" sldId="294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1775861338" sldId="294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1277599477" sldId="295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1830642566" sldId="295"/>
        </pc:sldMkLst>
      </pc:sldChg>
      <pc:sldChg chg="addSp modSp add mod">
        <pc:chgData name="mehmet sait özdemir" userId="dce2c172-62e6-4d50-b888-93ec6715f647" providerId="ADAL" clId="{9C05226B-5BC8-47AF-92E6-C338397F5BD1}" dt="2023-07-30T21:33:12.276" v="323" actId="1076"/>
        <pc:sldMkLst>
          <pc:docMk/>
          <pc:sldMk cId="3782449207" sldId="295"/>
        </pc:sldMkLst>
        <pc:picChg chg="add mod">
          <ac:chgData name="mehmet sait özdemir" userId="dce2c172-62e6-4d50-b888-93ec6715f647" providerId="ADAL" clId="{9C05226B-5BC8-47AF-92E6-C338397F5BD1}" dt="2023-07-30T21:33:12.276" v="323" actId="1076"/>
          <ac:picMkLst>
            <pc:docMk/>
            <pc:sldMk cId="3782449207" sldId="295"/>
            <ac:picMk id="3" creationId="{1860BE40-97C1-BD55-0566-A1B03960385F}"/>
          </ac:picMkLst>
        </pc:picChg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1643167020" sldId="296"/>
        </pc:sldMkLst>
      </pc:sldChg>
      <pc:sldChg chg="addSp modSp add mod replId">
        <pc:chgData name="mehmet sait özdemir" userId="dce2c172-62e6-4d50-b888-93ec6715f647" providerId="ADAL" clId="{9C05226B-5BC8-47AF-92E6-C338397F5BD1}" dt="2023-07-30T21:33:25.588" v="326" actId="1076"/>
        <pc:sldMkLst>
          <pc:docMk/>
          <pc:sldMk cId="2336189035" sldId="296"/>
        </pc:sldMkLst>
        <pc:picChg chg="add mod">
          <ac:chgData name="mehmet sait özdemir" userId="dce2c172-62e6-4d50-b888-93ec6715f647" providerId="ADAL" clId="{9C05226B-5BC8-47AF-92E6-C338397F5BD1}" dt="2023-07-30T21:33:25.588" v="326" actId="1076"/>
          <ac:picMkLst>
            <pc:docMk/>
            <pc:sldMk cId="2336189035" sldId="296"/>
            <ac:picMk id="3" creationId="{1283AD99-9375-37A2-7626-7C5FBEB64FB0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2581638907" sldId="296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318585282" sldId="297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3157156163" sldId="297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398777100" sldId="298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3564650404" sldId="298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479112342" sldId="299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2174468394" sldId="299"/>
        </pc:sldMkLst>
      </pc:sldChg>
      <pc:sldChg chg="addSp delSp modSp add mod">
        <pc:chgData name="mehmet sait özdemir" userId="dce2c172-62e6-4d50-b888-93ec6715f647" providerId="ADAL" clId="{9C05226B-5BC8-47AF-92E6-C338397F5BD1}" dt="2023-07-30T21:35:51.403" v="334" actId="1076"/>
        <pc:sldMkLst>
          <pc:docMk/>
          <pc:sldMk cId="2873708845" sldId="299"/>
        </pc:sldMkLst>
        <pc:picChg chg="del">
          <ac:chgData name="mehmet sait özdemir" userId="dce2c172-62e6-4d50-b888-93ec6715f647" providerId="ADAL" clId="{9C05226B-5BC8-47AF-92E6-C338397F5BD1}" dt="2023-07-30T21:35:42.509" v="328" actId="478"/>
          <ac:picMkLst>
            <pc:docMk/>
            <pc:sldMk cId="2873708845" sldId="299"/>
            <ac:picMk id="3" creationId="{3D11D538-C84C-4A51-72A3-6AC5B7B74837}"/>
          </ac:picMkLst>
        </pc:picChg>
        <pc:picChg chg="add mod">
          <ac:chgData name="mehmet sait özdemir" userId="dce2c172-62e6-4d50-b888-93ec6715f647" providerId="ADAL" clId="{9C05226B-5BC8-47AF-92E6-C338397F5BD1}" dt="2023-07-30T21:35:51.403" v="334" actId="1076"/>
          <ac:picMkLst>
            <pc:docMk/>
            <pc:sldMk cId="2873708845" sldId="299"/>
            <ac:picMk id="4" creationId="{B78D5541-22DF-57C8-3F07-EB0350ACB25D}"/>
          </ac:picMkLst>
        </pc:picChg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1574653440" sldId="300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3145451504" sldId="300"/>
        </pc:sldMkLst>
      </pc:sldChg>
      <pc:sldChg chg="addSp delSp modSp add mod">
        <pc:chgData name="mehmet sait özdemir" userId="dce2c172-62e6-4d50-b888-93ec6715f647" providerId="ADAL" clId="{9C05226B-5BC8-47AF-92E6-C338397F5BD1}" dt="2023-07-30T21:36:05.188" v="340" actId="1076"/>
        <pc:sldMkLst>
          <pc:docMk/>
          <pc:sldMk cId="3567788805" sldId="300"/>
        </pc:sldMkLst>
        <pc:picChg chg="add mod">
          <ac:chgData name="mehmet sait özdemir" userId="dce2c172-62e6-4d50-b888-93ec6715f647" providerId="ADAL" clId="{9C05226B-5BC8-47AF-92E6-C338397F5BD1}" dt="2023-07-30T21:36:05.188" v="340" actId="1076"/>
          <ac:picMkLst>
            <pc:docMk/>
            <pc:sldMk cId="3567788805" sldId="300"/>
            <ac:picMk id="3" creationId="{3650C8A5-2C9A-2767-99E4-4F10EAC1D2F6}"/>
          </ac:picMkLst>
        </pc:picChg>
        <pc:picChg chg="del">
          <ac:chgData name="mehmet sait özdemir" userId="dce2c172-62e6-4d50-b888-93ec6715f647" providerId="ADAL" clId="{9C05226B-5BC8-47AF-92E6-C338397F5BD1}" dt="2023-07-30T21:35:56.262" v="336" actId="478"/>
          <ac:picMkLst>
            <pc:docMk/>
            <pc:sldMk cId="3567788805" sldId="300"/>
            <ac:picMk id="4" creationId="{B78D5541-22DF-57C8-3F07-EB0350ACB25D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1740824201" sldId="301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923128418" sldId="301"/>
        </pc:sldMkLst>
      </pc:sldChg>
      <pc:sldChg chg="addSp delSp modSp add mod">
        <pc:chgData name="mehmet sait özdemir" userId="dce2c172-62e6-4d50-b888-93ec6715f647" providerId="ADAL" clId="{9C05226B-5BC8-47AF-92E6-C338397F5BD1}" dt="2023-07-30T21:38:17.053" v="350" actId="14100"/>
        <pc:sldMkLst>
          <pc:docMk/>
          <pc:sldMk cId="3029918008" sldId="301"/>
        </pc:sldMkLst>
        <pc:picChg chg="add mod">
          <ac:chgData name="mehmet sait özdemir" userId="dce2c172-62e6-4d50-b888-93ec6715f647" providerId="ADAL" clId="{9C05226B-5BC8-47AF-92E6-C338397F5BD1}" dt="2023-07-30T21:38:17.053" v="350" actId="14100"/>
          <ac:picMkLst>
            <pc:docMk/>
            <pc:sldMk cId="3029918008" sldId="301"/>
            <ac:picMk id="3" creationId="{294177F1-EDEC-CEF2-19FF-738127CBDEEB}"/>
          </ac:picMkLst>
        </pc:picChg>
        <pc:picChg chg="del mod">
          <ac:chgData name="mehmet sait özdemir" userId="dce2c172-62e6-4d50-b888-93ec6715f647" providerId="ADAL" clId="{9C05226B-5BC8-47AF-92E6-C338397F5BD1}" dt="2023-07-30T21:37:50.570" v="343" actId="478"/>
          <ac:picMkLst>
            <pc:docMk/>
            <pc:sldMk cId="3029918008" sldId="301"/>
            <ac:picMk id="5" creationId="{1AD0B359-1A65-D344-F6E5-3B448778747D}"/>
          </ac:picMkLst>
        </pc:picChg>
      </pc:sldChg>
      <pc:sldChg chg="addSp modSp add mod">
        <pc:chgData name="mehmet sait özdemir" userId="dce2c172-62e6-4d50-b888-93ec6715f647" providerId="ADAL" clId="{9C05226B-5BC8-47AF-92E6-C338397F5BD1}" dt="2023-07-30T21:38:29.128" v="354" actId="14100"/>
        <pc:sldMkLst>
          <pc:docMk/>
          <pc:sldMk cId="1107763694" sldId="302"/>
        </pc:sldMkLst>
        <pc:picChg chg="add mod">
          <ac:chgData name="mehmet sait özdemir" userId="dce2c172-62e6-4d50-b888-93ec6715f647" providerId="ADAL" clId="{9C05226B-5BC8-47AF-92E6-C338397F5BD1}" dt="2023-07-30T21:38:29.128" v="354" actId="14100"/>
          <ac:picMkLst>
            <pc:docMk/>
            <pc:sldMk cId="1107763694" sldId="302"/>
            <ac:picMk id="3" creationId="{94A545AF-3F6D-DD4D-8A2E-9582F32233D6}"/>
          </ac:picMkLst>
        </pc:picChg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1645575907" sldId="302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2793316946" sldId="302"/>
        </pc:sldMkLst>
      </pc:sldChg>
      <pc:sldChg chg="addSp delSp modSp add mod">
        <pc:chgData name="mehmet sait özdemir" userId="dce2c172-62e6-4d50-b888-93ec6715f647" providerId="ADAL" clId="{9C05226B-5BC8-47AF-92E6-C338397F5BD1}" dt="2023-07-30T21:38:59.833" v="364" actId="1076"/>
        <pc:sldMkLst>
          <pc:docMk/>
          <pc:sldMk cId="40863252" sldId="303"/>
        </pc:sldMkLst>
        <pc:picChg chg="add mod">
          <ac:chgData name="mehmet sait özdemir" userId="dce2c172-62e6-4d50-b888-93ec6715f647" providerId="ADAL" clId="{9C05226B-5BC8-47AF-92E6-C338397F5BD1}" dt="2023-07-30T21:38:59.833" v="364" actId="1076"/>
          <ac:picMkLst>
            <pc:docMk/>
            <pc:sldMk cId="40863252" sldId="303"/>
            <ac:picMk id="3" creationId="{EC3CD2F2-2011-2558-9CD0-137B21AC3375}"/>
          </ac:picMkLst>
        </pc:picChg>
        <pc:picChg chg="add del mod">
          <ac:chgData name="mehmet sait özdemir" userId="dce2c172-62e6-4d50-b888-93ec6715f647" providerId="ADAL" clId="{9C05226B-5BC8-47AF-92E6-C338397F5BD1}" dt="2023-07-30T21:38:47.728" v="360" actId="478"/>
          <ac:picMkLst>
            <pc:docMk/>
            <pc:sldMk cId="40863252" sldId="303"/>
            <ac:picMk id="5" creationId="{39543392-C277-BFE5-E91F-D1B24717717D}"/>
          </ac:picMkLst>
        </pc:picChg>
        <pc:picChg chg="add mod">
          <ac:chgData name="mehmet sait özdemir" userId="dce2c172-62e6-4d50-b888-93ec6715f647" providerId="ADAL" clId="{9C05226B-5BC8-47AF-92E6-C338397F5BD1}" dt="2023-07-30T21:38:57.457" v="363" actId="1076"/>
          <ac:picMkLst>
            <pc:docMk/>
            <pc:sldMk cId="40863252" sldId="303"/>
            <ac:picMk id="7" creationId="{D4D39BE4-7743-D403-C239-CB7BB6DAD2DF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1341072851" sldId="303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027767340" sldId="303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1063847" sldId="304"/>
        </pc:sldMkLst>
      </pc:sldChg>
      <pc:sldChg chg="addSp modSp add mod replId">
        <pc:chgData name="mehmet sait özdemir" userId="dce2c172-62e6-4d50-b888-93ec6715f647" providerId="ADAL" clId="{9C05226B-5BC8-47AF-92E6-C338397F5BD1}" dt="2023-07-30T21:39:11.638" v="367" actId="1076"/>
        <pc:sldMkLst>
          <pc:docMk/>
          <pc:sldMk cId="437089861" sldId="304"/>
        </pc:sldMkLst>
        <pc:picChg chg="add mod">
          <ac:chgData name="mehmet sait özdemir" userId="dce2c172-62e6-4d50-b888-93ec6715f647" providerId="ADAL" clId="{9C05226B-5BC8-47AF-92E6-C338397F5BD1}" dt="2023-07-30T21:39:11.638" v="367" actId="1076"/>
          <ac:picMkLst>
            <pc:docMk/>
            <pc:sldMk cId="437089861" sldId="304"/>
            <ac:picMk id="3" creationId="{7CC52D51-8852-E7C3-D769-EC4BAD77BC9E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1293639515" sldId="304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874896861" sldId="305"/>
        </pc:sldMkLst>
      </pc:sldChg>
      <pc:sldChg chg="add del">
        <pc:chgData name="mehmet sait özdemir" userId="dce2c172-62e6-4d50-b888-93ec6715f647" providerId="ADAL" clId="{9C05226B-5BC8-47AF-92E6-C338397F5BD1}" dt="2023-07-30T21:40:21.767" v="368" actId="2696"/>
        <pc:sldMkLst>
          <pc:docMk/>
          <pc:sldMk cId="2331019518" sldId="305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3699421732" sldId="305"/>
        </pc:sldMkLst>
      </pc:sldChg>
      <pc:sldChg chg="addSp delSp modSp add mod">
        <pc:chgData name="mehmet sait özdemir" userId="dce2c172-62e6-4d50-b888-93ec6715f647" providerId="ADAL" clId="{9C05226B-5BC8-47AF-92E6-C338397F5BD1}" dt="2023-07-30T21:41:14.047" v="376" actId="1076"/>
        <pc:sldMkLst>
          <pc:docMk/>
          <pc:sldMk cId="4090621247" sldId="305"/>
        </pc:sldMkLst>
        <pc:picChg chg="del">
          <ac:chgData name="mehmet sait özdemir" userId="dce2c172-62e6-4d50-b888-93ec6715f647" providerId="ADAL" clId="{9C05226B-5BC8-47AF-92E6-C338397F5BD1}" dt="2023-07-30T21:40:47.460" v="370" actId="478"/>
          <ac:picMkLst>
            <pc:docMk/>
            <pc:sldMk cId="4090621247" sldId="305"/>
            <ac:picMk id="3" creationId="{778E7B00-1D85-DF68-38D9-65CBA0EDE0B4}"/>
          </ac:picMkLst>
        </pc:picChg>
        <pc:picChg chg="add mod">
          <ac:chgData name="mehmet sait özdemir" userId="dce2c172-62e6-4d50-b888-93ec6715f647" providerId="ADAL" clId="{9C05226B-5BC8-47AF-92E6-C338397F5BD1}" dt="2023-07-30T21:41:14.047" v="376" actId="1076"/>
          <ac:picMkLst>
            <pc:docMk/>
            <pc:sldMk cId="4090621247" sldId="305"/>
            <ac:picMk id="4" creationId="{9346D91F-D711-5ECD-13AD-329B03CC1A28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616650857" sldId="306"/>
        </pc:sldMkLst>
      </pc:sldChg>
      <pc:sldChg chg="addSp modSp add mod">
        <pc:chgData name="mehmet sait özdemir" userId="dce2c172-62e6-4d50-b888-93ec6715f647" providerId="ADAL" clId="{9C05226B-5BC8-47AF-92E6-C338397F5BD1}" dt="2023-07-30T21:41:26.497" v="380" actId="14100"/>
        <pc:sldMkLst>
          <pc:docMk/>
          <pc:sldMk cId="1980594616" sldId="306"/>
        </pc:sldMkLst>
        <pc:picChg chg="add mod">
          <ac:chgData name="mehmet sait özdemir" userId="dce2c172-62e6-4d50-b888-93ec6715f647" providerId="ADAL" clId="{9C05226B-5BC8-47AF-92E6-C338397F5BD1}" dt="2023-07-30T21:41:26.497" v="380" actId="14100"/>
          <ac:picMkLst>
            <pc:docMk/>
            <pc:sldMk cId="1980594616" sldId="306"/>
            <ac:picMk id="3" creationId="{2132F492-BF76-6F80-C900-17E34A1D1FE5}"/>
          </ac:picMkLst>
        </pc:picChg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050623810" sldId="306"/>
        </pc:sldMkLst>
      </pc:sldChg>
      <pc:sldChg chg="add del replId">
        <pc:chgData name="mehmet sait özdemir" userId="dce2c172-62e6-4d50-b888-93ec6715f647" providerId="ADAL" clId="{9C05226B-5BC8-47AF-92E6-C338397F5BD1}" dt="2023-07-30T21:40:21.767" v="368" actId="2696"/>
        <pc:sldMkLst>
          <pc:docMk/>
          <pc:sldMk cId="2681206784" sldId="306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77290574" sldId="307"/>
        </pc:sldMkLst>
      </pc:sldChg>
      <pc:sldChg chg="add del replId">
        <pc:chgData name="mehmet sait özdemir" userId="dce2c172-62e6-4d50-b888-93ec6715f647" providerId="ADAL" clId="{9C05226B-5BC8-47AF-92E6-C338397F5BD1}" dt="2023-07-30T21:40:21.767" v="368" actId="2696"/>
        <pc:sldMkLst>
          <pc:docMk/>
          <pc:sldMk cId="1507093330" sldId="307"/>
        </pc:sldMkLst>
      </pc:sldChg>
      <pc:sldChg chg="addSp modSp add mod">
        <pc:chgData name="mehmet sait özdemir" userId="dce2c172-62e6-4d50-b888-93ec6715f647" providerId="ADAL" clId="{9C05226B-5BC8-47AF-92E6-C338397F5BD1}" dt="2023-07-30T21:41:37.836" v="384" actId="1076"/>
        <pc:sldMkLst>
          <pc:docMk/>
          <pc:sldMk cId="1714688000" sldId="307"/>
        </pc:sldMkLst>
        <pc:picChg chg="add mod">
          <ac:chgData name="mehmet sait özdemir" userId="dce2c172-62e6-4d50-b888-93ec6715f647" providerId="ADAL" clId="{9C05226B-5BC8-47AF-92E6-C338397F5BD1}" dt="2023-07-30T21:41:37.836" v="384" actId="1076"/>
          <ac:picMkLst>
            <pc:docMk/>
            <pc:sldMk cId="1714688000" sldId="307"/>
            <ac:picMk id="3" creationId="{D85E3226-E678-B4EC-6D1E-CE76FE5E12B8}"/>
          </ac:picMkLst>
        </pc:picChg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326345095" sldId="307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841443042" sldId="308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2205918403" sldId="308"/>
        </pc:sldMkLst>
      </pc:sldChg>
      <pc:sldChg chg="addSp modSp add mod replId">
        <pc:chgData name="mehmet sait özdemir" userId="dce2c172-62e6-4d50-b888-93ec6715f647" providerId="ADAL" clId="{9C05226B-5BC8-47AF-92E6-C338397F5BD1}" dt="2023-07-30T21:41:47.623" v="387" actId="1076"/>
        <pc:sldMkLst>
          <pc:docMk/>
          <pc:sldMk cId="2493143934" sldId="308"/>
        </pc:sldMkLst>
        <pc:picChg chg="add mod">
          <ac:chgData name="mehmet sait özdemir" userId="dce2c172-62e6-4d50-b888-93ec6715f647" providerId="ADAL" clId="{9C05226B-5BC8-47AF-92E6-C338397F5BD1}" dt="2023-07-30T21:41:47.623" v="387" actId="1076"/>
          <ac:picMkLst>
            <pc:docMk/>
            <pc:sldMk cId="2493143934" sldId="308"/>
            <ac:picMk id="3" creationId="{831AADB7-CF31-2176-30FF-2F6772164107}"/>
          </ac:picMkLst>
        </pc:picChg>
      </pc:sldChg>
      <pc:sldChg chg="add del replId">
        <pc:chgData name="mehmet sait özdemir" userId="dce2c172-62e6-4d50-b888-93ec6715f647" providerId="ADAL" clId="{9C05226B-5BC8-47AF-92E6-C338397F5BD1}" dt="2023-07-30T21:40:21.767" v="368" actId="2696"/>
        <pc:sldMkLst>
          <pc:docMk/>
          <pc:sldMk cId="4062332272" sldId="308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912524244" sldId="309"/>
        </pc:sldMkLst>
      </pc:sldChg>
      <pc:sldChg chg="addSp modSp add mod">
        <pc:chgData name="mehmet sait özdemir" userId="dce2c172-62e6-4d50-b888-93ec6715f647" providerId="ADAL" clId="{9C05226B-5BC8-47AF-92E6-C338397F5BD1}" dt="2023-07-30T21:47:55.754" v="390" actId="1076"/>
        <pc:sldMkLst>
          <pc:docMk/>
          <pc:sldMk cId="1194142314" sldId="309"/>
        </pc:sldMkLst>
        <pc:picChg chg="add mod">
          <ac:chgData name="mehmet sait özdemir" userId="dce2c172-62e6-4d50-b888-93ec6715f647" providerId="ADAL" clId="{9C05226B-5BC8-47AF-92E6-C338397F5BD1}" dt="2023-07-30T21:47:55.754" v="390" actId="1076"/>
          <ac:picMkLst>
            <pc:docMk/>
            <pc:sldMk cId="1194142314" sldId="309"/>
            <ac:picMk id="3" creationId="{4F9811AF-22B2-C436-9671-985D5F3B5699}"/>
          </ac:picMkLst>
        </pc:picChg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4175129994" sldId="309"/>
        </pc:sldMkLst>
      </pc:sldChg>
      <pc:sldChg chg="add del replId">
        <pc:chgData name="mehmet sait özdemir" userId="dce2c172-62e6-4d50-b888-93ec6715f647" providerId="ADAL" clId="{9C05226B-5BC8-47AF-92E6-C338397F5BD1}" dt="2023-07-30T21:48:02.498" v="391" actId="2696"/>
        <pc:sldMkLst>
          <pc:docMk/>
          <pc:sldMk cId="2183975630" sldId="310"/>
        </pc:sldMkLst>
      </pc:sldChg>
      <pc:sldChg chg="addSp delSp modSp add mod">
        <pc:chgData name="mehmet sait özdemir" userId="dce2c172-62e6-4d50-b888-93ec6715f647" providerId="ADAL" clId="{9C05226B-5BC8-47AF-92E6-C338397F5BD1}" dt="2023-07-30T21:49:00.628" v="397" actId="1076"/>
        <pc:sldMkLst>
          <pc:docMk/>
          <pc:sldMk cId="3251587459" sldId="310"/>
        </pc:sldMkLst>
        <pc:picChg chg="del">
          <ac:chgData name="mehmet sait özdemir" userId="dce2c172-62e6-4d50-b888-93ec6715f647" providerId="ADAL" clId="{9C05226B-5BC8-47AF-92E6-C338397F5BD1}" dt="2023-07-30T21:48:18.960" v="394" actId="478"/>
          <ac:picMkLst>
            <pc:docMk/>
            <pc:sldMk cId="3251587459" sldId="310"/>
            <ac:picMk id="3" creationId="{5B7BD39C-69B3-9835-10DD-686EF0AC6F2E}"/>
          </ac:picMkLst>
        </pc:picChg>
        <pc:picChg chg="add mod">
          <ac:chgData name="mehmet sait özdemir" userId="dce2c172-62e6-4d50-b888-93ec6715f647" providerId="ADAL" clId="{9C05226B-5BC8-47AF-92E6-C338397F5BD1}" dt="2023-07-30T21:49:00.628" v="397" actId="1076"/>
          <ac:picMkLst>
            <pc:docMk/>
            <pc:sldMk cId="3251587459" sldId="310"/>
            <ac:picMk id="4" creationId="{8D71333E-B966-5E55-9EBD-03DA07482829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3395685758" sldId="310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3414953352" sldId="310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606214867" sldId="311"/>
        </pc:sldMkLst>
      </pc:sldChg>
      <pc:sldChg chg="addSp delSp modSp add mod">
        <pc:chgData name="mehmet sait özdemir" userId="dce2c172-62e6-4d50-b888-93ec6715f647" providerId="ADAL" clId="{9C05226B-5BC8-47AF-92E6-C338397F5BD1}" dt="2023-07-30T21:51:23.557" v="420" actId="1076"/>
        <pc:sldMkLst>
          <pc:docMk/>
          <pc:sldMk cId="632541436" sldId="311"/>
        </pc:sldMkLst>
        <pc:picChg chg="add del mod">
          <ac:chgData name="mehmet sait özdemir" userId="dce2c172-62e6-4d50-b888-93ec6715f647" providerId="ADAL" clId="{9C05226B-5BC8-47AF-92E6-C338397F5BD1}" dt="2023-07-30T21:50:24.570" v="411" actId="478"/>
          <ac:picMkLst>
            <pc:docMk/>
            <pc:sldMk cId="632541436" sldId="311"/>
            <ac:picMk id="3" creationId="{05B1DA99-2B6F-AFE0-CCF2-FEA2F2F17B96}"/>
          </ac:picMkLst>
        </pc:picChg>
        <pc:picChg chg="del">
          <ac:chgData name="mehmet sait özdemir" userId="dce2c172-62e6-4d50-b888-93ec6715f647" providerId="ADAL" clId="{9C05226B-5BC8-47AF-92E6-C338397F5BD1}" dt="2023-07-30T21:49:07.283" v="399" actId="478"/>
          <ac:picMkLst>
            <pc:docMk/>
            <pc:sldMk cId="632541436" sldId="311"/>
            <ac:picMk id="4" creationId="{8D71333E-B966-5E55-9EBD-03DA07482829}"/>
          </ac:picMkLst>
        </pc:picChg>
        <pc:picChg chg="add mod">
          <ac:chgData name="mehmet sait özdemir" userId="dce2c172-62e6-4d50-b888-93ec6715f647" providerId="ADAL" clId="{9C05226B-5BC8-47AF-92E6-C338397F5BD1}" dt="2023-07-30T21:50:28.080" v="412" actId="1076"/>
          <ac:picMkLst>
            <pc:docMk/>
            <pc:sldMk cId="632541436" sldId="311"/>
            <ac:picMk id="6" creationId="{B793BC31-3200-4158-F12F-A7DAEAF9EFA8}"/>
          </ac:picMkLst>
        </pc:picChg>
        <pc:picChg chg="add mod">
          <ac:chgData name="mehmet sait özdemir" userId="dce2c172-62e6-4d50-b888-93ec6715f647" providerId="ADAL" clId="{9C05226B-5BC8-47AF-92E6-C338397F5BD1}" dt="2023-07-30T21:51:08.369" v="415" actId="1076"/>
          <ac:picMkLst>
            <pc:docMk/>
            <pc:sldMk cId="632541436" sldId="311"/>
            <ac:picMk id="8" creationId="{6F129272-978A-24B1-5E4C-2EC7F1CC8DB1}"/>
          </ac:picMkLst>
        </pc:picChg>
        <pc:picChg chg="add mod">
          <ac:chgData name="mehmet sait özdemir" userId="dce2c172-62e6-4d50-b888-93ec6715f647" providerId="ADAL" clId="{9C05226B-5BC8-47AF-92E6-C338397F5BD1}" dt="2023-07-30T21:51:23.557" v="420" actId="1076"/>
          <ac:picMkLst>
            <pc:docMk/>
            <pc:sldMk cId="632541436" sldId="311"/>
            <ac:picMk id="12" creationId="{F50FB65F-4631-447F-FFA6-78897DBA34D6}"/>
          </ac:picMkLst>
        </pc:picChg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844314639" sldId="311"/>
        </pc:sldMkLst>
      </pc:sldChg>
      <pc:sldChg chg="add del replId">
        <pc:chgData name="mehmet sait özdemir" userId="dce2c172-62e6-4d50-b888-93ec6715f647" providerId="ADAL" clId="{9C05226B-5BC8-47AF-92E6-C338397F5BD1}" dt="2023-07-30T21:48:02.498" v="391" actId="2696"/>
        <pc:sldMkLst>
          <pc:docMk/>
          <pc:sldMk cId="3563854051" sldId="311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77951115" sldId="312"/>
        </pc:sldMkLst>
      </pc:sldChg>
      <pc:sldChg chg="addSp modSp add mod">
        <pc:chgData name="mehmet sait özdemir" userId="dce2c172-62e6-4d50-b888-93ec6715f647" providerId="ADAL" clId="{9C05226B-5BC8-47AF-92E6-C338397F5BD1}" dt="2023-07-30T21:51:39.629" v="423" actId="1076"/>
        <pc:sldMkLst>
          <pc:docMk/>
          <pc:sldMk cId="457044031" sldId="312"/>
        </pc:sldMkLst>
        <pc:picChg chg="add mod">
          <ac:chgData name="mehmet sait özdemir" userId="dce2c172-62e6-4d50-b888-93ec6715f647" providerId="ADAL" clId="{9C05226B-5BC8-47AF-92E6-C338397F5BD1}" dt="2023-07-30T21:51:39.629" v="423" actId="1076"/>
          <ac:picMkLst>
            <pc:docMk/>
            <pc:sldMk cId="457044031" sldId="312"/>
            <ac:picMk id="3" creationId="{30CC209D-A034-9498-232B-A4613252AB4E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3132331272" sldId="312"/>
        </pc:sldMkLst>
      </pc:sldChg>
      <pc:sldChg chg="add del replId">
        <pc:chgData name="mehmet sait özdemir" userId="dce2c172-62e6-4d50-b888-93ec6715f647" providerId="ADAL" clId="{9C05226B-5BC8-47AF-92E6-C338397F5BD1}" dt="2023-07-30T21:48:02.498" v="391" actId="2696"/>
        <pc:sldMkLst>
          <pc:docMk/>
          <pc:sldMk cId="3439359935" sldId="312"/>
        </pc:sldMkLst>
      </pc:sldChg>
      <pc:sldChg chg="addSp modSp add mod">
        <pc:chgData name="mehmet sait özdemir" userId="dce2c172-62e6-4d50-b888-93ec6715f647" providerId="ADAL" clId="{9C05226B-5BC8-47AF-92E6-C338397F5BD1}" dt="2023-07-30T21:52:05.129" v="429" actId="1076"/>
        <pc:sldMkLst>
          <pc:docMk/>
          <pc:sldMk cId="977712366" sldId="313"/>
        </pc:sldMkLst>
        <pc:picChg chg="add mod">
          <ac:chgData name="mehmet sait özdemir" userId="dce2c172-62e6-4d50-b888-93ec6715f647" providerId="ADAL" clId="{9C05226B-5BC8-47AF-92E6-C338397F5BD1}" dt="2023-07-30T21:51:49.672" v="426" actId="1076"/>
          <ac:picMkLst>
            <pc:docMk/>
            <pc:sldMk cId="977712366" sldId="313"/>
            <ac:picMk id="3" creationId="{0C03A1F8-4CCE-F6A0-5596-1ECC2D5DBCC6}"/>
          </ac:picMkLst>
        </pc:picChg>
        <pc:picChg chg="add mod">
          <ac:chgData name="mehmet sait özdemir" userId="dce2c172-62e6-4d50-b888-93ec6715f647" providerId="ADAL" clId="{9C05226B-5BC8-47AF-92E6-C338397F5BD1}" dt="2023-07-30T21:52:05.129" v="429" actId="1076"/>
          <ac:picMkLst>
            <pc:docMk/>
            <pc:sldMk cId="977712366" sldId="313"/>
            <ac:picMk id="5" creationId="{98B5475D-F004-D713-24DC-E167B709E052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1097070978" sldId="313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4252629879" sldId="313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675451995" sldId="314"/>
        </pc:sldMkLst>
      </pc:sldChg>
      <pc:sldChg chg="addSp modSp add mod replId">
        <pc:chgData name="mehmet sait özdemir" userId="dce2c172-62e6-4d50-b888-93ec6715f647" providerId="ADAL" clId="{9C05226B-5BC8-47AF-92E6-C338397F5BD1}" dt="2023-07-30T21:52:16.372" v="432" actId="1076"/>
        <pc:sldMkLst>
          <pc:docMk/>
          <pc:sldMk cId="900977841" sldId="314"/>
        </pc:sldMkLst>
        <pc:picChg chg="add mod">
          <ac:chgData name="mehmet sait özdemir" userId="dce2c172-62e6-4d50-b888-93ec6715f647" providerId="ADAL" clId="{9C05226B-5BC8-47AF-92E6-C338397F5BD1}" dt="2023-07-30T21:52:16.372" v="432" actId="1076"/>
          <ac:picMkLst>
            <pc:docMk/>
            <pc:sldMk cId="900977841" sldId="314"/>
            <ac:picMk id="3" creationId="{1B793EB5-E341-24CB-54BD-E77E88F1E3BB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3647080276" sldId="314"/>
        </pc:sldMkLst>
      </pc:sldChg>
      <pc:sldChg chg="add del">
        <pc:chgData name="mehmet sait özdemir" userId="dce2c172-62e6-4d50-b888-93ec6715f647" providerId="ADAL" clId="{9C05226B-5BC8-47AF-92E6-C338397F5BD1}" dt="2023-07-30T21:52:38.867" v="433" actId="2696"/>
        <pc:sldMkLst>
          <pc:docMk/>
          <pc:sldMk cId="1079422093" sldId="315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1309829490" sldId="315"/>
        </pc:sldMkLst>
      </pc:sldChg>
      <pc:sldChg chg="addSp delSp modSp add mod">
        <pc:chgData name="mehmet sait özdemir" userId="dce2c172-62e6-4d50-b888-93ec6715f647" providerId="ADAL" clId="{9C05226B-5BC8-47AF-92E6-C338397F5BD1}" dt="2023-07-30T21:54:26.932" v="444" actId="14100"/>
        <pc:sldMkLst>
          <pc:docMk/>
          <pc:sldMk cId="1646509205" sldId="315"/>
        </pc:sldMkLst>
        <pc:picChg chg="del">
          <ac:chgData name="mehmet sait özdemir" userId="dce2c172-62e6-4d50-b888-93ec6715f647" providerId="ADAL" clId="{9C05226B-5BC8-47AF-92E6-C338397F5BD1}" dt="2023-07-30T21:52:51.014" v="435" actId="478"/>
          <ac:picMkLst>
            <pc:docMk/>
            <pc:sldMk cId="1646509205" sldId="315"/>
            <ac:picMk id="3" creationId="{3EAF2D8D-2C6B-5E35-E888-93F29917ABE3}"/>
          </ac:picMkLst>
        </pc:picChg>
        <pc:picChg chg="add mod">
          <ac:chgData name="mehmet sait özdemir" userId="dce2c172-62e6-4d50-b888-93ec6715f647" providerId="ADAL" clId="{9C05226B-5BC8-47AF-92E6-C338397F5BD1}" dt="2023-07-30T21:54:26.932" v="444" actId="14100"/>
          <ac:picMkLst>
            <pc:docMk/>
            <pc:sldMk cId="1646509205" sldId="315"/>
            <ac:picMk id="4" creationId="{9EF51400-6910-C039-4F51-8186CA8A0AAD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3908943791" sldId="315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172368240" sldId="316"/>
        </pc:sldMkLst>
      </pc:sldChg>
      <pc:sldChg chg="add del replId">
        <pc:chgData name="mehmet sait özdemir" userId="dce2c172-62e6-4d50-b888-93ec6715f647" providerId="ADAL" clId="{9C05226B-5BC8-47AF-92E6-C338397F5BD1}" dt="2023-07-30T21:52:38.867" v="433" actId="2696"/>
        <pc:sldMkLst>
          <pc:docMk/>
          <pc:sldMk cId="426715282" sldId="316"/>
        </pc:sldMkLst>
      </pc:sldChg>
      <pc:sldChg chg="add">
        <pc:chgData name="mehmet sait özdemir" userId="dce2c172-62e6-4d50-b888-93ec6715f647" providerId="ADAL" clId="{9C05226B-5BC8-47AF-92E6-C338397F5BD1}" dt="2023-07-30T21:53:57.820" v="436" actId="2890"/>
        <pc:sldMkLst>
          <pc:docMk/>
          <pc:sldMk cId="3586950473" sldId="316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3827793648" sldId="316"/>
        </pc:sldMkLst>
      </pc:sldChg>
      <pc:sldChg chg="add del replId">
        <pc:chgData name="mehmet sait özdemir" userId="dce2c172-62e6-4d50-b888-93ec6715f647" providerId="ADAL" clId="{9C05226B-5BC8-47AF-92E6-C338397F5BD1}" dt="2023-07-30T21:52:38.867" v="433" actId="2696"/>
        <pc:sldMkLst>
          <pc:docMk/>
          <pc:sldMk cId="55576475" sldId="317"/>
        </pc:sldMkLst>
      </pc:sldChg>
      <pc:sldChg chg="add del setBg">
        <pc:chgData name="mehmet sait özdemir" userId="dce2c172-62e6-4d50-b888-93ec6715f647" providerId="ADAL" clId="{9C05226B-5BC8-47AF-92E6-C338397F5BD1}" dt="2023-07-30T21:54:07.547" v="438"/>
        <pc:sldMkLst>
          <pc:docMk/>
          <pc:sldMk cId="1247428661" sldId="317"/>
        </pc:sldMkLst>
      </pc:sldChg>
      <pc:sldChg chg="addSp delSp modSp add mod">
        <pc:chgData name="mehmet sait özdemir" userId="dce2c172-62e6-4d50-b888-93ec6715f647" providerId="ADAL" clId="{9C05226B-5BC8-47AF-92E6-C338397F5BD1}" dt="2023-07-30T21:56:31.799" v="452" actId="1076"/>
        <pc:sldMkLst>
          <pc:docMk/>
          <pc:sldMk cId="2733859896" sldId="317"/>
        </pc:sldMkLst>
        <pc:picChg chg="del">
          <ac:chgData name="mehmet sait özdemir" userId="dce2c172-62e6-4d50-b888-93ec6715f647" providerId="ADAL" clId="{9C05226B-5BC8-47AF-92E6-C338397F5BD1}" dt="2023-07-30T21:55:58.709" v="446" actId="478"/>
          <ac:picMkLst>
            <pc:docMk/>
            <pc:sldMk cId="2733859896" sldId="317"/>
            <ac:picMk id="3" creationId="{B6DEB37C-6D62-3461-827A-4053E44A230D}"/>
          </ac:picMkLst>
        </pc:picChg>
        <pc:picChg chg="add mod">
          <ac:chgData name="mehmet sait özdemir" userId="dce2c172-62e6-4d50-b888-93ec6715f647" providerId="ADAL" clId="{9C05226B-5BC8-47AF-92E6-C338397F5BD1}" dt="2023-07-30T21:56:31.799" v="452" actId="1076"/>
          <ac:picMkLst>
            <pc:docMk/>
            <pc:sldMk cId="2733859896" sldId="317"/>
            <ac:picMk id="4" creationId="{106EB187-C37D-1EBC-5B9F-DEB2FE7C2FD8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2952689955" sldId="317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3093798065" sldId="317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1044073029" sldId="318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1626347481" sldId="318"/>
        </pc:sldMkLst>
      </pc:sldChg>
      <pc:sldChg chg="add del replId">
        <pc:chgData name="mehmet sait özdemir" userId="dce2c172-62e6-4d50-b888-93ec6715f647" providerId="ADAL" clId="{9C05226B-5BC8-47AF-92E6-C338397F5BD1}" dt="2023-07-30T21:52:38.867" v="433" actId="2696"/>
        <pc:sldMkLst>
          <pc:docMk/>
          <pc:sldMk cId="2117118092" sldId="318"/>
        </pc:sldMkLst>
      </pc:sldChg>
      <pc:sldChg chg="addSp modSp add mod">
        <pc:chgData name="mehmet sait özdemir" userId="dce2c172-62e6-4d50-b888-93ec6715f647" providerId="ADAL" clId="{9C05226B-5BC8-47AF-92E6-C338397F5BD1}" dt="2023-07-30T21:56:46.221" v="456" actId="14100"/>
        <pc:sldMkLst>
          <pc:docMk/>
          <pc:sldMk cId="3535707575" sldId="318"/>
        </pc:sldMkLst>
        <pc:picChg chg="add mod">
          <ac:chgData name="mehmet sait özdemir" userId="dce2c172-62e6-4d50-b888-93ec6715f647" providerId="ADAL" clId="{9C05226B-5BC8-47AF-92E6-C338397F5BD1}" dt="2023-07-30T21:56:46.221" v="456" actId="14100"/>
          <ac:picMkLst>
            <pc:docMk/>
            <pc:sldMk cId="3535707575" sldId="318"/>
            <ac:picMk id="3" creationId="{110343F6-1A8E-897A-8223-82069FD654B8}"/>
          </ac:picMkLst>
        </pc:picChg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349122963" sldId="319"/>
        </pc:sldMkLst>
      </pc:sldChg>
      <pc:sldChg chg="addSp modSp add mod">
        <pc:chgData name="mehmet sait özdemir" userId="dce2c172-62e6-4d50-b888-93ec6715f647" providerId="ADAL" clId="{9C05226B-5BC8-47AF-92E6-C338397F5BD1}" dt="2023-07-30T21:57:01.011" v="460" actId="14100"/>
        <pc:sldMkLst>
          <pc:docMk/>
          <pc:sldMk cId="1324558503" sldId="319"/>
        </pc:sldMkLst>
        <pc:picChg chg="add mod">
          <ac:chgData name="mehmet sait özdemir" userId="dce2c172-62e6-4d50-b888-93ec6715f647" providerId="ADAL" clId="{9C05226B-5BC8-47AF-92E6-C338397F5BD1}" dt="2023-07-30T21:57:01.011" v="460" actId="14100"/>
          <ac:picMkLst>
            <pc:docMk/>
            <pc:sldMk cId="1324558503" sldId="319"/>
            <ac:picMk id="3" creationId="{D931E2C0-9399-ACC7-010F-C45F087772EA}"/>
          </ac:picMkLst>
        </pc:picChg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851765296" sldId="319"/>
        </pc:sldMkLst>
      </pc:sldChg>
      <pc:sldChg chg="addSp delSp modSp add mod replId">
        <pc:chgData name="mehmet sait özdemir" userId="dce2c172-62e6-4d50-b888-93ec6715f647" providerId="ADAL" clId="{9C05226B-5BC8-47AF-92E6-C338397F5BD1}" dt="2023-07-30T21:58:03.780" v="470" actId="1076"/>
        <pc:sldMkLst>
          <pc:docMk/>
          <pc:sldMk cId="902908739" sldId="320"/>
        </pc:sldMkLst>
        <pc:picChg chg="add del mod">
          <ac:chgData name="mehmet sait özdemir" userId="dce2c172-62e6-4d50-b888-93ec6715f647" providerId="ADAL" clId="{9C05226B-5BC8-47AF-92E6-C338397F5BD1}" dt="2023-07-30T21:57:57.914" v="467" actId="478"/>
          <ac:picMkLst>
            <pc:docMk/>
            <pc:sldMk cId="902908739" sldId="320"/>
            <ac:picMk id="3" creationId="{8BEA9547-E6D7-3B33-17A9-719B9A7AD124}"/>
          </ac:picMkLst>
        </pc:picChg>
        <pc:picChg chg="add mod">
          <ac:chgData name="mehmet sait özdemir" userId="dce2c172-62e6-4d50-b888-93ec6715f647" providerId="ADAL" clId="{9C05226B-5BC8-47AF-92E6-C338397F5BD1}" dt="2023-07-30T21:58:03.780" v="470" actId="1076"/>
          <ac:picMkLst>
            <pc:docMk/>
            <pc:sldMk cId="902908739" sldId="320"/>
            <ac:picMk id="5" creationId="{3407C5B9-607B-7223-4D42-2CF4BDB8FACD}"/>
          </ac:picMkLst>
        </pc:picChg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1535537209" sldId="320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3433148654" sldId="320"/>
        </pc:sldMkLst>
      </pc:sldChg>
      <pc:sldChg chg="add del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1693540863" sldId="321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2498207066" sldId="321"/>
        </pc:sldMkLst>
      </pc:sldChg>
      <pc:sldChg chg="addSp modSp add mod">
        <pc:chgData name="mehmet sait özdemir" userId="dce2c172-62e6-4d50-b888-93ec6715f647" providerId="ADAL" clId="{9C05226B-5BC8-47AF-92E6-C338397F5BD1}" dt="2023-07-30T21:59:33.600" v="510" actId="1037"/>
        <pc:sldMkLst>
          <pc:docMk/>
          <pc:sldMk cId="2629007530" sldId="321"/>
        </pc:sldMkLst>
        <pc:picChg chg="add mod">
          <ac:chgData name="mehmet sait özdemir" userId="dce2c172-62e6-4d50-b888-93ec6715f647" providerId="ADAL" clId="{9C05226B-5BC8-47AF-92E6-C338397F5BD1}" dt="2023-07-30T21:59:31.612" v="505" actId="1037"/>
          <ac:picMkLst>
            <pc:docMk/>
            <pc:sldMk cId="2629007530" sldId="321"/>
            <ac:picMk id="3" creationId="{0E8708E6-74A9-1A6B-9619-D8691617637A}"/>
          </ac:picMkLst>
        </pc:picChg>
        <pc:picChg chg="add mod">
          <ac:chgData name="mehmet sait özdemir" userId="dce2c172-62e6-4d50-b888-93ec6715f647" providerId="ADAL" clId="{9C05226B-5BC8-47AF-92E6-C338397F5BD1}" dt="2023-07-30T21:59:33.600" v="510" actId="1037"/>
          <ac:picMkLst>
            <pc:docMk/>
            <pc:sldMk cId="2629007530" sldId="321"/>
            <ac:picMk id="5" creationId="{1F399AA8-9295-D40A-CCC8-0856F5E75B7D}"/>
          </ac:picMkLst>
        </pc:picChg>
      </pc:sldChg>
      <pc:sldChg chg="addSp delSp modSp add mod">
        <pc:chgData name="mehmet sait özdemir" userId="dce2c172-62e6-4d50-b888-93ec6715f647" providerId="ADAL" clId="{9C05226B-5BC8-47AF-92E6-C338397F5BD1}" dt="2023-07-30T22:02:24.579" v="522" actId="14100"/>
        <pc:sldMkLst>
          <pc:docMk/>
          <pc:sldMk cId="525301418" sldId="322"/>
        </pc:sldMkLst>
        <pc:picChg chg="del">
          <ac:chgData name="mehmet sait özdemir" userId="dce2c172-62e6-4d50-b888-93ec6715f647" providerId="ADAL" clId="{9C05226B-5BC8-47AF-92E6-C338397F5BD1}" dt="2023-07-30T22:01:37.141" v="514" actId="478"/>
          <ac:picMkLst>
            <pc:docMk/>
            <pc:sldMk cId="525301418" sldId="322"/>
            <ac:picMk id="3" creationId="{CDBC5B20-663F-A105-EE09-E4BD64FE4A24}"/>
          </ac:picMkLst>
        </pc:picChg>
        <pc:picChg chg="add mod">
          <ac:chgData name="mehmet sait özdemir" userId="dce2c172-62e6-4d50-b888-93ec6715f647" providerId="ADAL" clId="{9C05226B-5BC8-47AF-92E6-C338397F5BD1}" dt="2023-07-30T22:02:24.579" v="522" actId="14100"/>
          <ac:picMkLst>
            <pc:docMk/>
            <pc:sldMk cId="525301418" sldId="322"/>
            <ac:picMk id="4" creationId="{0ACC4D33-4A6C-0B0D-6B34-DE9D49503B37}"/>
          </ac:picMkLst>
        </pc:picChg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1625912493" sldId="322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2185019809" sldId="322"/>
        </pc:sldMkLst>
      </pc:sldChg>
      <pc:sldChg chg="addSp modSp add del mod replId">
        <pc:chgData name="mehmet sait özdemir" userId="dce2c172-62e6-4d50-b888-93ec6715f647" providerId="ADAL" clId="{9C05226B-5BC8-47AF-92E6-C338397F5BD1}" dt="2023-07-30T22:00:44.341" v="512" actId="2696"/>
        <pc:sldMkLst>
          <pc:docMk/>
          <pc:sldMk cId="3361727416" sldId="322"/>
        </pc:sldMkLst>
        <pc:picChg chg="add mod">
          <ac:chgData name="mehmet sait özdemir" userId="dce2c172-62e6-4d50-b888-93ec6715f647" providerId="ADAL" clId="{9C05226B-5BC8-47AF-92E6-C338397F5BD1}" dt="2023-07-30T21:58:56.602" v="477" actId="1076"/>
          <ac:picMkLst>
            <pc:docMk/>
            <pc:sldMk cId="3361727416" sldId="322"/>
            <ac:picMk id="3" creationId="{06A2983F-FBB3-6992-B2F2-C7498348DF76}"/>
          </ac:picMkLst>
        </pc:picChg>
      </pc:sldChg>
      <pc:sldChg chg="addSp modSp add mod">
        <pc:chgData name="mehmet sait özdemir" userId="dce2c172-62e6-4d50-b888-93ec6715f647" providerId="ADAL" clId="{9C05226B-5BC8-47AF-92E6-C338397F5BD1}" dt="2023-07-30T22:02:34.995" v="525" actId="1076"/>
        <pc:sldMkLst>
          <pc:docMk/>
          <pc:sldMk cId="245320613" sldId="323"/>
        </pc:sldMkLst>
        <pc:picChg chg="add mod">
          <ac:chgData name="mehmet sait özdemir" userId="dce2c172-62e6-4d50-b888-93ec6715f647" providerId="ADAL" clId="{9C05226B-5BC8-47AF-92E6-C338397F5BD1}" dt="2023-07-30T22:02:34.995" v="525" actId="1076"/>
          <ac:picMkLst>
            <pc:docMk/>
            <pc:sldMk cId="245320613" sldId="323"/>
            <ac:picMk id="3" creationId="{F3D36783-216F-76BE-A6C3-9600EF0E8E17}"/>
          </ac:picMkLst>
        </pc:picChg>
      </pc:sldChg>
      <pc:sldChg chg="add del replId">
        <pc:chgData name="mehmet sait özdemir" userId="dce2c172-62e6-4d50-b888-93ec6715f647" providerId="ADAL" clId="{9C05226B-5BC8-47AF-92E6-C338397F5BD1}" dt="2023-07-30T21:59:46.180" v="511" actId="2696"/>
        <pc:sldMkLst>
          <pc:docMk/>
          <pc:sldMk cId="737767461" sldId="323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2584041183" sldId="323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3523872423" sldId="323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1292715906" sldId="324"/>
        </pc:sldMkLst>
      </pc:sldChg>
      <pc:sldChg chg="addSp modSp add mod">
        <pc:chgData name="mehmet sait özdemir" userId="dce2c172-62e6-4d50-b888-93ec6715f647" providerId="ADAL" clId="{9C05226B-5BC8-47AF-92E6-C338397F5BD1}" dt="2023-07-30T22:02:48.449" v="528" actId="1076"/>
        <pc:sldMkLst>
          <pc:docMk/>
          <pc:sldMk cId="2342881622" sldId="324"/>
        </pc:sldMkLst>
        <pc:picChg chg="add mod">
          <ac:chgData name="mehmet sait özdemir" userId="dce2c172-62e6-4d50-b888-93ec6715f647" providerId="ADAL" clId="{9C05226B-5BC8-47AF-92E6-C338397F5BD1}" dt="2023-07-30T22:02:48.449" v="528" actId="1076"/>
          <ac:picMkLst>
            <pc:docMk/>
            <pc:sldMk cId="2342881622" sldId="324"/>
            <ac:picMk id="3" creationId="{4B2059E9-939D-39A9-F165-360388896E17}"/>
          </ac:picMkLst>
        </pc:picChg>
      </pc:sldChg>
      <pc:sldChg chg="add del replId">
        <pc:chgData name="mehmet sait özdemir" userId="dce2c172-62e6-4d50-b888-93ec6715f647" providerId="ADAL" clId="{9C05226B-5BC8-47AF-92E6-C338397F5BD1}" dt="2023-07-30T21:59:46.180" v="511" actId="2696"/>
        <pc:sldMkLst>
          <pc:docMk/>
          <pc:sldMk cId="2799584728" sldId="324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3337754195" sldId="324"/>
        </pc:sldMkLst>
      </pc:sldChg>
      <pc:sldChg chg="add replId">
        <pc:chgData name="mehmet sait özdemir" userId="dce2c172-62e6-4d50-b888-93ec6715f647" providerId="ADAL" clId="{9C05226B-5BC8-47AF-92E6-C338397F5BD1}" dt="2023-07-30T22:01:59.714" v="516" actId="2890"/>
        <pc:sldMkLst>
          <pc:docMk/>
          <pc:sldMk cId="510066686" sldId="325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275163184" sldId="325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2870353153" sldId="325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1465370638" sldId="326"/>
        </pc:sldMkLst>
      </pc:sldChg>
      <pc:sldChg chg="addSp modSp add mod">
        <pc:chgData name="mehmet sait özdemir" userId="dce2c172-62e6-4d50-b888-93ec6715f647" providerId="ADAL" clId="{9C05226B-5BC8-47AF-92E6-C338397F5BD1}" dt="2023-07-30T22:03:01.979" v="532" actId="14100"/>
        <pc:sldMkLst>
          <pc:docMk/>
          <pc:sldMk cId="1513650842" sldId="326"/>
        </pc:sldMkLst>
        <pc:picChg chg="add mod">
          <ac:chgData name="mehmet sait özdemir" userId="dce2c172-62e6-4d50-b888-93ec6715f647" providerId="ADAL" clId="{9C05226B-5BC8-47AF-92E6-C338397F5BD1}" dt="2023-07-30T22:03:01.979" v="532" actId="14100"/>
          <ac:picMkLst>
            <pc:docMk/>
            <pc:sldMk cId="1513650842" sldId="326"/>
            <ac:picMk id="3" creationId="{85E72F45-1177-2296-CCA2-84BD6D0AA466}"/>
          </ac:picMkLst>
        </pc:picChg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650663048" sldId="326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940115155" sldId="327"/>
        </pc:sldMkLst>
      </pc:sldChg>
      <pc:sldChg chg="addSp modSp add mod replId">
        <pc:chgData name="mehmet sait özdemir" userId="dce2c172-62e6-4d50-b888-93ec6715f647" providerId="ADAL" clId="{9C05226B-5BC8-47AF-92E6-C338397F5BD1}" dt="2023-07-30T22:03:14.797" v="536" actId="14100"/>
        <pc:sldMkLst>
          <pc:docMk/>
          <pc:sldMk cId="1669698872" sldId="327"/>
        </pc:sldMkLst>
        <pc:picChg chg="add mod">
          <ac:chgData name="mehmet sait özdemir" userId="dce2c172-62e6-4d50-b888-93ec6715f647" providerId="ADAL" clId="{9C05226B-5BC8-47AF-92E6-C338397F5BD1}" dt="2023-07-30T22:03:14.797" v="536" actId="14100"/>
          <ac:picMkLst>
            <pc:docMk/>
            <pc:sldMk cId="1669698872" sldId="327"/>
            <ac:picMk id="3" creationId="{9B444CC9-F46A-0269-182E-0FFF7E520948}"/>
          </ac:picMkLst>
        </pc:picChg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322036582" sldId="327"/>
        </pc:sldMkLst>
      </pc:sldChg>
      <pc:sldChg chg="addSp modSp add mod replId">
        <pc:chgData name="mehmet sait özdemir" userId="dce2c172-62e6-4d50-b888-93ec6715f647" providerId="ADAL" clId="{9C05226B-5BC8-47AF-92E6-C338397F5BD1}" dt="2023-07-30T22:03:26.152" v="540" actId="14100"/>
        <pc:sldMkLst>
          <pc:docMk/>
          <pc:sldMk cId="71173514" sldId="328"/>
        </pc:sldMkLst>
        <pc:picChg chg="add mod">
          <ac:chgData name="mehmet sait özdemir" userId="dce2c172-62e6-4d50-b888-93ec6715f647" providerId="ADAL" clId="{9C05226B-5BC8-47AF-92E6-C338397F5BD1}" dt="2023-07-30T22:03:26.152" v="540" actId="14100"/>
          <ac:picMkLst>
            <pc:docMk/>
            <pc:sldMk cId="71173514" sldId="328"/>
            <ac:picMk id="3" creationId="{38D34960-17A6-EDE6-91A7-70755A9FACBB}"/>
          </ac:picMkLst>
        </pc:picChg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10053596" sldId="328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341599294" sldId="328"/>
        </pc:sldMkLst>
      </pc:sldChg>
      <pc:sldChg chg="del">
        <pc:chgData name="mehmet sait özdemir" userId="dce2c172-62e6-4d50-b888-93ec6715f647" providerId="ADAL" clId="{9C05226B-5BC8-47AF-92E6-C338397F5BD1}" dt="2023-07-30T18:29:24.639" v="116" actId="2696"/>
        <pc:sldMkLst>
          <pc:docMk/>
          <pc:sldMk cId="1597597982" sldId="329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071724065" sldId="329"/>
        </pc:sldMkLst>
      </pc:sldChg>
      <pc:sldChg chg="addSp modSp add mod replId">
        <pc:chgData name="mehmet sait özdemir" userId="dce2c172-62e6-4d50-b888-93ec6715f647" providerId="ADAL" clId="{9C05226B-5BC8-47AF-92E6-C338397F5BD1}" dt="2023-07-30T22:03:37.343" v="543" actId="1076"/>
        <pc:sldMkLst>
          <pc:docMk/>
          <pc:sldMk cId="2093132017" sldId="329"/>
        </pc:sldMkLst>
        <pc:picChg chg="add mod">
          <ac:chgData name="mehmet sait özdemir" userId="dce2c172-62e6-4d50-b888-93ec6715f647" providerId="ADAL" clId="{9C05226B-5BC8-47AF-92E6-C338397F5BD1}" dt="2023-07-30T22:03:37.343" v="543" actId="1076"/>
          <ac:picMkLst>
            <pc:docMk/>
            <pc:sldMk cId="2093132017" sldId="329"/>
            <ac:picMk id="3" creationId="{B83001F1-6A86-FB05-1536-FBC79EB83AF4}"/>
          </ac:picMkLst>
        </pc:picChg>
      </pc:sldChg>
      <pc:sldChg chg="addSp modSp add mod">
        <pc:chgData name="mehmet sait özdemir" userId="dce2c172-62e6-4d50-b888-93ec6715f647" providerId="ADAL" clId="{9C05226B-5BC8-47AF-92E6-C338397F5BD1}" dt="2023-07-30T22:03:58.237" v="546" actId="1076"/>
        <pc:sldMkLst>
          <pc:docMk/>
          <pc:sldMk cId="2520443273" sldId="330"/>
        </pc:sldMkLst>
        <pc:picChg chg="add mod">
          <ac:chgData name="mehmet sait özdemir" userId="dce2c172-62e6-4d50-b888-93ec6715f647" providerId="ADAL" clId="{9C05226B-5BC8-47AF-92E6-C338397F5BD1}" dt="2023-07-30T22:03:58.237" v="546" actId="1076"/>
          <ac:picMkLst>
            <pc:docMk/>
            <pc:sldMk cId="2520443273" sldId="330"/>
            <ac:picMk id="3" creationId="{E809010F-97DB-5903-5149-77B7EA68BAE5}"/>
          </ac:picMkLst>
        </pc:picChg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3588927916" sldId="330"/>
        </pc:sldMkLst>
      </pc:sldChg>
      <pc:sldChg chg="addSp modSp add mod replId">
        <pc:chgData name="mehmet sait özdemir" userId="dce2c172-62e6-4d50-b888-93ec6715f647" providerId="ADAL" clId="{9C05226B-5BC8-47AF-92E6-C338397F5BD1}" dt="2023-07-30T22:04:18.486" v="551" actId="1076"/>
        <pc:sldMkLst>
          <pc:docMk/>
          <pc:sldMk cId="1790239324" sldId="331"/>
        </pc:sldMkLst>
        <pc:picChg chg="add mod">
          <ac:chgData name="mehmet sait özdemir" userId="dce2c172-62e6-4d50-b888-93ec6715f647" providerId="ADAL" clId="{9C05226B-5BC8-47AF-92E6-C338397F5BD1}" dt="2023-07-30T22:04:18.486" v="551" actId="1076"/>
          <ac:picMkLst>
            <pc:docMk/>
            <pc:sldMk cId="1790239324" sldId="331"/>
            <ac:picMk id="3" creationId="{20FE23C3-9B3B-218D-6A04-A2A076DE4950}"/>
          </ac:picMkLst>
        </pc:picChg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3314390540" sldId="331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756561273" sldId="332"/>
        </pc:sldMkLst>
      </pc:sldChg>
      <pc:sldChg chg="addSp modSp add mod ord replId">
        <pc:chgData name="mehmet sait özdemir" userId="dce2c172-62e6-4d50-b888-93ec6715f647" providerId="ADAL" clId="{9C05226B-5BC8-47AF-92E6-C338397F5BD1}" dt="2023-07-30T22:04:33.135" v="557" actId="14100"/>
        <pc:sldMkLst>
          <pc:docMk/>
          <pc:sldMk cId="3618097046" sldId="332"/>
        </pc:sldMkLst>
        <pc:picChg chg="add mod">
          <ac:chgData name="mehmet sait özdemir" userId="dce2c172-62e6-4d50-b888-93ec6715f647" providerId="ADAL" clId="{9C05226B-5BC8-47AF-92E6-C338397F5BD1}" dt="2023-07-30T22:04:33.135" v="557" actId="14100"/>
          <ac:picMkLst>
            <pc:docMk/>
            <pc:sldMk cId="3618097046" sldId="332"/>
            <ac:picMk id="3" creationId="{7362CAE2-86E5-3203-A077-23ECE504F1B6}"/>
          </ac:picMkLst>
        </pc:picChg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350364394" sldId="333"/>
        </pc:sldMkLst>
      </pc:sldChg>
      <pc:sldChg chg="addSp modSp add mod replId">
        <pc:chgData name="mehmet sait özdemir" userId="dce2c172-62e6-4d50-b888-93ec6715f647" providerId="ADAL" clId="{9C05226B-5BC8-47AF-92E6-C338397F5BD1}" dt="2023-07-30T22:04:44.430" v="560" actId="1076"/>
        <pc:sldMkLst>
          <pc:docMk/>
          <pc:sldMk cId="891939136" sldId="333"/>
        </pc:sldMkLst>
        <pc:picChg chg="add mod">
          <ac:chgData name="mehmet sait özdemir" userId="dce2c172-62e6-4d50-b888-93ec6715f647" providerId="ADAL" clId="{9C05226B-5BC8-47AF-92E6-C338397F5BD1}" dt="2023-07-30T22:04:44.430" v="560" actId="1076"/>
          <ac:picMkLst>
            <pc:docMk/>
            <pc:sldMk cId="891939136" sldId="333"/>
            <ac:picMk id="3" creationId="{68624F01-F2A6-5556-C689-A0F0DCDCE66E}"/>
          </ac:picMkLst>
        </pc:picChg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1104576100" sldId="334"/>
        </pc:sldMkLst>
      </pc:sldChg>
      <pc:sldChg chg="addSp modSp add mod replId">
        <pc:chgData name="mehmet sait özdemir" userId="dce2c172-62e6-4d50-b888-93ec6715f647" providerId="ADAL" clId="{9C05226B-5BC8-47AF-92E6-C338397F5BD1}" dt="2023-07-30T22:04:55.500" v="563" actId="1076"/>
        <pc:sldMkLst>
          <pc:docMk/>
          <pc:sldMk cId="4164103919" sldId="334"/>
        </pc:sldMkLst>
        <pc:picChg chg="add mod">
          <ac:chgData name="mehmet sait özdemir" userId="dce2c172-62e6-4d50-b888-93ec6715f647" providerId="ADAL" clId="{9C05226B-5BC8-47AF-92E6-C338397F5BD1}" dt="2023-07-30T22:04:55.500" v="563" actId="1076"/>
          <ac:picMkLst>
            <pc:docMk/>
            <pc:sldMk cId="4164103919" sldId="334"/>
            <ac:picMk id="3" creationId="{82D3D977-F522-4499-0613-B0785A42D85D}"/>
          </ac:picMkLst>
        </pc:picChg>
      </pc:sldChg>
      <pc:sldChg chg="addSp modSp add mod replId">
        <pc:chgData name="mehmet sait özdemir" userId="dce2c172-62e6-4d50-b888-93ec6715f647" providerId="ADAL" clId="{9C05226B-5BC8-47AF-92E6-C338397F5BD1}" dt="2023-07-30T22:05:10.192" v="567" actId="1076"/>
        <pc:sldMkLst>
          <pc:docMk/>
          <pc:sldMk cId="2495217302" sldId="335"/>
        </pc:sldMkLst>
        <pc:picChg chg="add mod">
          <ac:chgData name="mehmet sait özdemir" userId="dce2c172-62e6-4d50-b888-93ec6715f647" providerId="ADAL" clId="{9C05226B-5BC8-47AF-92E6-C338397F5BD1}" dt="2023-07-30T22:05:10.192" v="567" actId="1076"/>
          <ac:picMkLst>
            <pc:docMk/>
            <pc:sldMk cId="2495217302" sldId="335"/>
            <ac:picMk id="3" creationId="{91DFB346-2281-D1D6-152B-3B596F8C8E24}"/>
          </ac:picMkLst>
        </pc:picChg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740848641" sldId="335"/>
        </pc:sldMkLst>
      </pc:sldChg>
      <pc:sldChg chg="addSp modSp add mod replId">
        <pc:chgData name="mehmet sait özdemir" userId="dce2c172-62e6-4d50-b888-93ec6715f647" providerId="ADAL" clId="{9C05226B-5BC8-47AF-92E6-C338397F5BD1}" dt="2023-07-30T22:05:19.777" v="570" actId="1076"/>
        <pc:sldMkLst>
          <pc:docMk/>
          <pc:sldMk cId="513194922" sldId="336"/>
        </pc:sldMkLst>
        <pc:picChg chg="add mod">
          <ac:chgData name="mehmet sait özdemir" userId="dce2c172-62e6-4d50-b888-93ec6715f647" providerId="ADAL" clId="{9C05226B-5BC8-47AF-92E6-C338397F5BD1}" dt="2023-07-30T22:05:19.777" v="570" actId="1076"/>
          <ac:picMkLst>
            <pc:docMk/>
            <pc:sldMk cId="513194922" sldId="336"/>
            <ac:picMk id="3" creationId="{88ED709F-91C4-8FC7-5B21-E90AC05BBD00}"/>
          </ac:picMkLst>
        </pc:picChg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3192824181" sldId="336"/>
        </pc:sldMkLst>
      </pc:sldChg>
      <pc:sldChg chg="addSp modSp add mod replId">
        <pc:chgData name="mehmet sait özdemir" userId="dce2c172-62e6-4d50-b888-93ec6715f647" providerId="ADAL" clId="{9C05226B-5BC8-47AF-92E6-C338397F5BD1}" dt="2023-07-30T22:05:40.125" v="576" actId="1076"/>
        <pc:sldMkLst>
          <pc:docMk/>
          <pc:sldMk cId="666473403" sldId="337"/>
        </pc:sldMkLst>
        <pc:picChg chg="add mod">
          <ac:chgData name="mehmet sait özdemir" userId="dce2c172-62e6-4d50-b888-93ec6715f647" providerId="ADAL" clId="{9C05226B-5BC8-47AF-92E6-C338397F5BD1}" dt="2023-07-30T22:05:40.125" v="576" actId="1076"/>
          <ac:picMkLst>
            <pc:docMk/>
            <pc:sldMk cId="666473403" sldId="337"/>
            <ac:picMk id="3" creationId="{70094823-957B-5C64-245A-FF87D3CAA831}"/>
          </ac:picMkLst>
        </pc:picChg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1775675824" sldId="337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64762301" sldId="338"/>
        </pc:sldMkLst>
      </pc:sldChg>
      <pc:sldChg chg="addSp modSp add mod">
        <pc:chgData name="mehmet sait özdemir" userId="dce2c172-62e6-4d50-b888-93ec6715f647" providerId="ADAL" clId="{9C05226B-5BC8-47AF-92E6-C338397F5BD1}" dt="2023-07-30T22:05:30.984" v="573" actId="1076"/>
        <pc:sldMkLst>
          <pc:docMk/>
          <pc:sldMk cId="1745414411" sldId="338"/>
        </pc:sldMkLst>
        <pc:picChg chg="add mod">
          <ac:chgData name="mehmet sait özdemir" userId="dce2c172-62e6-4d50-b888-93ec6715f647" providerId="ADAL" clId="{9C05226B-5BC8-47AF-92E6-C338397F5BD1}" dt="2023-07-30T22:05:30.984" v="573" actId="1076"/>
          <ac:picMkLst>
            <pc:docMk/>
            <pc:sldMk cId="1745414411" sldId="338"/>
            <ac:picMk id="3" creationId="{F7697386-004E-57F0-3364-D14EB03FB408}"/>
          </ac:picMkLst>
        </pc:picChg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4001567962" sldId="339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1982372728" sldId="340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174106112" sldId="341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1261009676" sldId="342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3953265923" sldId="343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985221536" sldId="344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957150753" sldId="345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3922529713" sldId="346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3935737011" sldId="347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1130527274" sldId="348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816396086" sldId="349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983971803" sldId="350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3322874057" sldId="351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687921465" sldId="352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522324488" sldId="353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117280775" sldId="354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847144291" sldId="355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677029196" sldId="356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4138898969" sldId="357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3741241646" sldId="358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1598194165" sldId="359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116689963" sldId="360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1691839047" sldId="361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331012925" sldId="362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545376501" sldId="363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324416499" sldId="364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156826025" sldId="365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3056517804" sldId="366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416947941" sldId="367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4164206407" sldId="368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511804896" sldId="369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763864795" sldId="370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1028407523" sldId="371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606221674" sldId="372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3732921563" sldId="373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3301981062" sldId="374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456092354" sldId="375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3401270546" sldId="376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721315609" sldId="377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3659104249" sldId="378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3393891550" sldId="379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83800585" sldId="380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885404587" sldId="381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2461148527" sldId="382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1906294227" sldId="383"/>
        </pc:sldMkLst>
      </pc:sldChg>
      <pc:sldChg chg="add del replId">
        <pc:chgData name="mehmet sait özdemir" userId="dce2c172-62e6-4d50-b888-93ec6715f647" providerId="ADAL" clId="{9C05226B-5BC8-47AF-92E6-C338397F5BD1}" dt="2023-07-30T21:26:42.415" v="248" actId="47"/>
        <pc:sldMkLst>
          <pc:docMk/>
          <pc:sldMk cId="30652507" sldId="38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2883B-ADC5-48F0-8423-B398E4288CBE}" type="datetimeFigureOut">
              <a:rPr lang="tr-TR" smtClean="0"/>
              <a:t>30.07.2023</a:t>
            </a:fld>
            <a:endParaRPr lang="tr-TR" dirty="0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F01A7-8D00-467B-9722-4B7E09468BD2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0578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22542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57619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51877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95587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88608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554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623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8419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207711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14465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34209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326599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980331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203659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46807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789456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631378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23228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765568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899305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106697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52256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308942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291346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485368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18309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218986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308033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113598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617965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824585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382157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57189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155290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015275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68470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561222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757586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577957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677940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696491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04259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974697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4374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647434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627144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1070236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040714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0789430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733004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8564363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662183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2213800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715265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24251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5868131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7464831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878427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7402446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443485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1069442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8172088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8972498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6163306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7694912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92988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7790857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148388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5390628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3748756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7604725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7761434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5888436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5967007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65178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7582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44187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5F252F-FDAB-DD0E-B9A8-0BC6E5B15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5F52C19-678E-C413-007E-FC0405E57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5F0E97-AA40-D038-3FE7-611CF2C4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30.07.2023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3EFB63F-9DF2-D096-DD6D-3D1986A6F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6077D24-F70F-C029-84AF-7A8D7909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2095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0D2E9D1-5060-9F55-4E3E-5EB5AF3B8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6E64931-0DF8-5F31-C1E0-EFADF39F2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FC94B84-1B5E-E245-1B61-05E93EEE7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30.07.2023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0F8129-6F11-FB3F-3A70-909DB8550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4378E2-3562-AD41-BBE4-9BD4F639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02943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C229ADB-2E47-AFA2-E8C2-E1D579FC9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89F61F0-38BE-FA2E-4D6A-B6C2041F7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39531B3-5E4F-C5BD-5DFE-25C145287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30.07.2023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3DCAB76-FB9F-C292-C668-CBCEFC35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C71C449-D734-BBA9-76CB-9864082A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48767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3F463F-405F-B4B0-B361-BA9FE90AE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4EE42FC-CDA0-1D31-13C5-F10A54533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551DAA4-EF91-ED0F-B238-4CF20DA4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30.07.2023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D672D34-EAA0-C145-C32F-0C6B8C35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FED666D-3F3D-078A-AD31-C5BBA19A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529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50E28E-E078-1B94-64DA-6F2231E08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78E45EE-727B-987F-EB8A-5E89F3122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7EE4025-2272-BE85-FB02-89DCAFC3B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30.07.2023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E7C672-2BF7-D3A0-E6B2-74F392D5A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4FD6B1-A49F-E294-59D6-E11FC564C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393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7FA9318-5800-FA69-3003-C1E8C60A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42C921-9ED9-52A6-E3DA-C8BE502205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2E0E07D-2498-696A-3515-07201FF3D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08AFB89-171D-8862-A83F-FAD2C36F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30.07.2023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DA7D099-EB01-3D94-6681-A14B99F2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2B7E4CF-1C3C-2A51-FD9D-5D5EDAD7C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5072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E47860-40BF-28E1-353F-B14A8F87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9C5870D-B696-F4B9-A45D-DE886F7B3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25A37CC-0623-E709-BC82-6FF4DAB22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64A59C8-4C52-B3DE-1E6E-43A121313B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FC8DA969-DE22-6644-765A-C32B55F47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4D6EECA-4AEC-3936-F44C-F58AE04A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30.07.2023</a:t>
            </a:fld>
            <a:endParaRPr lang="tr-TR" dirty="0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9451E38-7E7A-967A-F55C-31C0D3DE3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C9EA7124-F659-C536-46E0-14605045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05654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795D1D-0E87-913F-5727-74D61B53B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C4C9A27-DF73-CF66-06BE-C5C657FC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30.07.2023</a:t>
            </a:fld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73D4FDC-19ED-0638-721C-5D447252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52BC31A-4A19-73AA-4B2B-BFA83156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6583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04084DD-5152-23B9-E957-28510D671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30.07.2023</a:t>
            </a:fld>
            <a:endParaRPr lang="tr-TR" dirty="0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3B410F31-4EC1-75DB-C554-59842957D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759529C-DD21-4940-1FFA-E7823A93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3671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5B8468-1592-CFD7-29B6-D33B5B42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F2863EA-883A-3998-F866-A410FB399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FDE7255-1A20-4023-AFE3-9C3A6CC74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6E939F2-84AD-2967-E251-FF62E3E5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30.07.2023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A580888-3B3A-FC6A-E290-C51B33560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8AEABD3-2BBB-9983-48E3-277F7E249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71814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73A11C-BEC3-FF30-F28E-2729CCBA5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0850A3C-5FF6-1C02-DFB5-958D74352D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E74FE91-1CA3-BCC7-B8D5-DDDA2809E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C2D5138-5B4F-2E27-49F0-4966A2C09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30.07.2023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EAEB893-E3AC-7AA4-1236-7F16809C1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6D5FF44-A7AE-4659-68F5-ADF4F421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0997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BE31AB57-D2C7-07A6-A439-2A3D811D8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6864F8A-64E0-4307-2D77-9A8123427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30F96A4-25D7-6FEC-4516-402DC8A3F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26176-F055-49D9-8F78-9F6F4B2C81F7}" type="datetimeFigureOut">
              <a:rPr lang="tr-TR" smtClean="0"/>
              <a:t>30.07.2023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272EA6C-8C2E-4664-F566-6320BF2F0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4240E1D-EC41-FC39-9ECD-CC93B4E30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0352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adam, insan, insan yüzü, gözlük, insan sakalı içeren bir resim&#10;&#10;Açıklama otomatik olarak oluşturuldu">
            <a:extLst>
              <a:ext uri="{FF2B5EF4-FFF2-40B4-BE49-F238E27FC236}">
                <a16:creationId xmlns:a16="http://schemas.microsoft.com/office/drawing/2014/main" id="{F0DA5F60-925E-0ECE-98DD-FBAFDE7E6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669826"/>
            <a:ext cx="1542691" cy="1542691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B129B7D5-E6B8-DAFA-86F4-95CE0AF5895D}"/>
              </a:ext>
            </a:extLst>
          </p:cNvPr>
          <p:cNvSpPr txBox="1"/>
          <p:nvPr/>
        </p:nvSpPr>
        <p:spPr>
          <a:xfrm>
            <a:off x="4735902" y="4979506"/>
            <a:ext cx="4641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www.youtube.com/@paraksilen</a:t>
            </a:r>
          </a:p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www.paraksilen.com</a:t>
            </a:r>
          </a:p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@paraksilenkimya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14596D26-EC09-2711-33ED-B8F8269E8840}"/>
              </a:ext>
            </a:extLst>
          </p:cNvPr>
          <p:cNvSpPr txBox="1"/>
          <p:nvPr/>
        </p:nvSpPr>
        <p:spPr>
          <a:xfrm>
            <a:off x="5322498" y="439775"/>
            <a:ext cx="1544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4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6D0D488E-17C7-67DC-1056-A4B58CEA9601}"/>
              </a:ext>
            </a:extLst>
          </p:cNvPr>
          <p:cNvSpPr txBox="1"/>
          <p:nvPr/>
        </p:nvSpPr>
        <p:spPr>
          <a:xfrm>
            <a:off x="0" y="2099661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>
                <a:ln>
                  <a:solidFill>
                    <a:srgbClr val="9E1F62"/>
                  </a:solidFill>
                </a:ln>
                <a:solidFill>
                  <a:srgbClr val="009FE3"/>
                </a:solidFill>
                <a:latin typeface="Montserrat" panose="00000500000000000000" pitchFamily="2" charset="-94"/>
              </a:rPr>
              <a:t>KİMYASAL TÜRLER</a:t>
            </a:r>
          </a:p>
          <a:p>
            <a:pPr algn="ctr"/>
            <a:r>
              <a:rPr lang="tr-TR" sz="5400" b="1" dirty="0">
                <a:ln>
                  <a:solidFill>
                    <a:srgbClr val="9E1F62"/>
                  </a:solidFill>
                </a:ln>
                <a:solidFill>
                  <a:srgbClr val="009FE3"/>
                </a:solidFill>
                <a:latin typeface="Montserrat" panose="00000500000000000000" pitchFamily="2" charset="-94"/>
              </a:rPr>
              <a:t>ARASI ETKİLEŞİMLER</a:t>
            </a:r>
          </a:p>
          <a:p>
            <a:pPr algn="ctr"/>
            <a:r>
              <a:rPr lang="tr-TR" sz="5400" b="1" dirty="0">
                <a:ln>
                  <a:solidFill>
                    <a:srgbClr val="9E1F62"/>
                  </a:solidFill>
                </a:ln>
                <a:solidFill>
                  <a:srgbClr val="009FE3"/>
                </a:solidFill>
                <a:latin typeface="Montserrat" panose="00000500000000000000" pitchFamily="2" charset="-94"/>
              </a:rPr>
              <a:t>1- GÜÇLÜ ETKİLEŞİMLER</a:t>
            </a:r>
          </a:p>
        </p:txBody>
      </p:sp>
    </p:spTree>
    <p:extLst>
      <p:ext uri="{BB962C8B-B14F-4D97-AF65-F5344CB8AC3E}">
        <p14:creationId xmlns:p14="http://schemas.microsoft.com/office/powerpoint/2010/main" val="3890991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860BE40-97C1-BD55-0566-A1B039603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66" y="381940"/>
            <a:ext cx="9896354" cy="32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49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283AD99-9375-37A2-7626-7C5FBEB64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77" y="352666"/>
            <a:ext cx="9212001" cy="432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89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C0A05DB-DDA9-6D22-3459-A7ED954A5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82" y="353829"/>
            <a:ext cx="7484059" cy="615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15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615F7BC-74C8-5930-4737-3E68344A6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57" y="370223"/>
            <a:ext cx="7282101" cy="611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87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1D29A0E-B8B1-F98B-23A1-DD7F100C1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57" y="439838"/>
            <a:ext cx="6432446" cy="597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09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</p:spTree>
    <p:extLst>
      <p:ext uri="{BB962C8B-B14F-4D97-AF65-F5344CB8AC3E}">
        <p14:creationId xmlns:p14="http://schemas.microsoft.com/office/powerpoint/2010/main" val="3852747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D11D538-C84C-4A51-72A3-6AC5B7B74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25" y="305283"/>
            <a:ext cx="6358534" cy="623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73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78D5541-22DF-57C8-3F07-EB0350ACB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28" y="271132"/>
            <a:ext cx="8960496" cy="573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08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650C8A5-2C9A-2767-99E4-4F10EAC1D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66" y="205028"/>
            <a:ext cx="6120536" cy="125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88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2F8F7D0-B68A-C8ED-602E-01F998214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05" y="369718"/>
            <a:ext cx="6654332" cy="623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12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0D4AD19-8559-15B0-4B5C-C8D6477A6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72" y="326433"/>
            <a:ext cx="4311252" cy="316433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76FBED6-FBF9-4C16-D86B-AF0FBDB7C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472" y="3490768"/>
            <a:ext cx="6912739" cy="30009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6C7B1496-C237-9DD4-6939-51E83ABCE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2128" y="510806"/>
            <a:ext cx="4686300" cy="279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58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2F9F86A-E081-68A4-E99F-75280BA29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87" y="456104"/>
            <a:ext cx="6893462" cy="614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25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AD0B359-1A65-D344-F6E5-3B4487787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97" y="495944"/>
            <a:ext cx="8044781" cy="598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60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94177F1-EDEC-CEF2-19FF-738127CBD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907" y="284208"/>
            <a:ext cx="6288087" cy="634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18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4A545AF-3F6D-DD4D-8A2E-9582F3223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91" y="345885"/>
            <a:ext cx="9583838" cy="424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63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C3CD2F2-2011-2558-9CD0-137B21AC3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89" y="3047254"/>
            <a:ext cx="5355100" cy="3522826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D4D39BE4-7743-D403-C239-CB7BB6DAD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611" y="287920"/>
            <a:ext cx="8449519" cy="287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CC52D51-8852-E7C3-D769-EC4BAD77B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14" y="332907"/>
            <a:ext cx="5585401" cy="619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89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FC76679-0D53-9616-BAAC-F74B65A54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729" y="219416"/>
            <a:ext cx="4128790" cy="644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31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DE8A0E3-CD2E-DAB9-9B9B-FB66BF8A7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87" y="318933"/>
            <a:ext cx="7276109" cy="622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36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FFACE41-8C49-7C4B-4D7F-592CFE699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65" y="537989"/>
            <a:ext cx="4490908" cy="611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32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78E7B00-1D85-DF68-38D9-65CBA0EDE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18" y="394179"/>
            <a:ext cx="5687903" cy="606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05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396DEF1-A8F2-8B3F-ECFB-AF74DA7CE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92" y="313470"/>
            <a:ext cx="5902839" cy="623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28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346D91F-D711-5ECD-13AD-329B03CC1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11" y="277793"/>
            <a:ext cx="8089358" cy="526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212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132F492-BF76-6F80-C900-17E34A1D1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78" y="231493"/>
            <a:ext cx="8286842" cy="550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94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85E3226-E678-B4EC-6D1E-CE76FE5E1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336" y="248864"/>
            <a:ext cx="7350106" cy="143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88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31AADB7-CF31-2176-30FF-2F6772164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63" y="340548"/>
            <a:ext cx="6393204" cy="122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43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F9811AF-22B2-C436-9671-985D5F3B5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03" y="425087"/>
            <a:ext cx="7862570" cy="57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423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D6BB72C-CEA5-00D2-A68D-05918194E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83" y="440557"/>
            <a:ext cx="7860047" cy="617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301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D6D2986-46C8-4EF6-9606-7BC3B2721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10" y="315648"/>
            <a:ext cx="8192162" cy="622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810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B7BD39C-69B3-9835-10DD-686EF0AC6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174" y="329737"/>
            <a:ext cx="9272991" cy="460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808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D71333E-B966-5E55-9EBD-03DA07482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07" y="574168"/>
            <a:ext cx="6983666" cy="591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874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B793BC31-3200-4158-F12F-A7DAEAF9E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14" y="1065701"/>
            <a:ext cx="5403677" cy="539876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6F129272-978A-24B1-5E4C-2EC7F1CC8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197" y="393539"/>
            <a:ext cx="2761082" cy="516148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F50FB65F-4631-447F-FFA6-78897DBA3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12515"/>
            <a:ext cx="4073499" cy="177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41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FC6CBC8-3FB1-C7A4-C64C-E495EF27A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87" y="399882"/>
            <a:ext cx="7794463" cy="398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703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0CC209D-A034-9498-232B-A4613252A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23" y="533379"/>
            <a:ext cx="6706281" cy="579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440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C03A1F8-4CCE-F6A0-5596-1ECC2D5DB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26" y="379815"/>
            <a:ext cx="8711578" cy="201096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8B5475D-F004-D713-24DC-E167B709E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40" y="2008597"/>
            <a:ext cx="7342773" cy="389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123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B793EB5-E341-24CB-54BD-E77E88F1E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22" y="311943"/>
            <a:ext cx="7431912" cy="512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778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EAF2D8D-2C6B-5E35-E888-93F29917A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97" y="307010"/>
            <a:ext cx="8617217" cy="624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07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EF51400-6910-C039-4F51-8186CA8A0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416" y="275019"/>
            <a:ext cx="8542076" cy="54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092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</p:spTree>
    <p:extLst>
      <p:ext uri="{BB962C8B-B14F-4D97-AF65-F5344CB8AC3E}">
        <p14:creationId xmlns:p14="http://schemas.microsoft.com/office/powerpoint/2010/main" val="35869504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5D2964F-5096-E38E-1C04-7EDCBC1C8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06" y="327261"/>
            <a:ext cx="5626414" cy="640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443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A9EA203-E2DF-2C80-2809-76EC43C0F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75" y="468943"/>
            <a:ext cx="9563940" cy="592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543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9251263-837E-8926-1E09-CB9BE2E6B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22" y="465364"/>
            <a:ext cx="5864276" cy="612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627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D5E02D5-FF4C-7200-BB67-2A39377EF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06" y="480264"/>
            <a:ext cx="6001876" cy="609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35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61F5F25-CA08-1D20-023D-382643605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88" y="225885"/>
            <a:ext cx="5004965" cy="573837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97F815C-794B-AEB5-E657-75D7AF46B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9653" y="399937"/>
            <a:ext cx="4769942" cy="361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034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9D392E8-E78F-9FE2-84DB-3DC15D214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91" y="345682"/>
            <a:ext cx="4824628" cy="636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705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2B24016-0079-9AE6-D339-AE2532457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90" y="509026"/>
            <a:ext cx="6449352" cy="598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113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2618187-D196-E0D2-92D5-3269A420E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230" y="340763"/>
            <a:ext cx="6425003" cy="637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349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6DEB37C-6D62-3461-827A-4053E44A2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10" y="422627"/>
            <a:ext cx="10281110" cy="621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016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06EB187-C37D-1EBC-5B9F-DEB2FE7C2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218" y="343160"/>
            <a:ext cx="9641711" cy="392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598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10343F6-1A8E-897A-8223-82069FD65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37" y="312517"/>
            <a:ext cx="8048496" cy="579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075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931E2C0-9399-ACC7-010F-C45F08777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93" y="300941"/>
            <a:ext cx="5104431" cy="625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585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407C5B9-607B-7223-4D42-2CF4BDB8F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86" y="546181"/>
            <a:ext cx="3276263" cy="596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087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E8708E6-74A9-1A6B-9619-D86916176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51" y="406471"/>
            <a:ext cx="4512920" cy="604505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F399AA8-9295-D40A-CCC8-0856F5E75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746" y="187557"/>
            <a:ext cx="4283543" cy="629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075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50D4204-6042-7BBA-0205-6870D960F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22" y="681742"/>
            <a:ext cx="8582691" cy="56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57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0632092-6D8D-4DE0-FC0C-8DF0E8D5D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423" y="412588"/>
            <a:ext cx="5676577" cy="603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291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DBC5B20-663F-A105-EE09-E4BD64FE4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114" y="621613"/>
            <a:ext cx="6898073" cy="581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321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ACC4D33-4A6C-0B0D-6B34-DE9D49503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67" y="422619"/>
            <a:ext cx="5369499" cy="615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014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3D36783-216F-76BE-A6C3-9600EF0E8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48" y="459371"/>
            <a:ext cx="6044866" cy="614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06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B2059E9-939D-39A9-F165-360388896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66" y="355801"/>
            <a:ext cx="9026203" cy="528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816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</p:spTree>
    <p:extLst>
      <p:ext uri="{BB962C8B-B14F-4D97-AF65-F5344CB8AC3E}">
        <p14:creationId xmlns:p14="http://schemas.microsoft.com/office/powerpoint/2010/main" val="5100666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5E72F45-1177-2296-CCA2-84BD6D0AA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87" y="393539"/>
            <a:ext cx="8024923" cy="534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508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B444CC9-F46A-0269-182E-0FFF7E520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06" y="313119"/>
            <a:ext cx="8556414" cy="547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988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8D34960-17A6-EDE6-91A7-70755A9FA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24" y="416688"/>
            <a:ext cx="7489069" cy="594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35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83001F1-6A86-FB05-1536-FBC79EB83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62" y="366935"/>
            <a:ext cx="6268430" cy="612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320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809010F-97DB-5903-5149-77B7EA68B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57" y="381964"/>
            <a:ext cx="7826361" cy="609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43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75C02CF-D2ED-9F34-7CAF-0EEBAE330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09" y="281962"/>
            <a:ext cx="7853528" cy="629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721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362CAE2-86E5-3203-A077-23ECE504F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22" y="296572"/>
            <a:ext cx="7989425" cy="477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970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0FE23C3-9B3B-218D-6A04-A2A076DE4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68" y="243069"/>
            <a:ext cx="8511072" cy="549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393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8624F01-F2A6-5556-C689-A0F0DCDCE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05" y="353566"/>
            <a:ext cx="5920075" cy="615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391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2D3D977-F522-4499-0613-B0785A42D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26" y="502374"/>
            <a:ext cx="7471054" cy="585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039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1DFB346-2281-D1D6-152B-3B596F8C8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81" y="375183"/>
            <a:ext cx="4471287" cy="630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173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8ED709F-91C4-8FC7-5B21-E90AC05BB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98" y="370390"/>
            <a:ext cx="7355305" cy="590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949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7697386-004E-57F0-3364-D14EB03FB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90" y="382061"/>
            <a:ext cx="6175931" cy="609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144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0094823-957B-5C64-245A-FF87D3CAA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05" y="373283"/>
            <a:ext cx="6920570" cy="611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73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965EEB9-5885-DFF6-FC22-D26EDAAA1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29" y="301813"/>
            <a:ext cx="5978523" cy="6254373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1653CDCE-0082-EA7C-C6E4-2B237155B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886" y="220790"/>
            <a:ext cx="4096682" cy="178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10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BAEF6FE-6193-F9D8-A7C1-4CA031C78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87" y="336087"/>
            <a:ext cx="6979414" cy="283033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ADAF7BB-8E56-7B11-CB55-9B1D2BF08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025" y="3193469"/>
            <a:ext cx="2939153" cy="332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28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1197</TotalTime>
  <Words>404</Words>
  <Application>Microsoft Office PowerPoint</Application>
  <PresentationFormat>Geniş ekran</PresentationFormat>
  <Paragraphs>389</Paragraphs>
  <Slides>77</Slides>
  <Notes>77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77</vt:i4>
      </vt:variant>
    </vt:vector>
  </HeadingPairs>
  <TitlesOfParts>
    <vt:vector size="82" baseType="lpstr">
      <vt:lpstr>Arial</vt:lpstr>
      <vt:lpstr>Calibri</vt:lpstr>
      <vt:lpstr>Calibri Light</vt:lpstr>
      <vt:lpstr>Montserrat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mehmet sait özdemir</dc:creator>
  <cp:lastModifiedBy>mehmet sait özdemir</cp:lastModifiedBy>
  <cp:revision>4</cp:revision>
  <dcterms:created xsi:type="dcterms:W3CDTF">2023-06-24T14:28:55Z</dcterms:created>
  <dcterms:modified xsi:type="dcterms:W3CDTF">2023-07-30T22:05:48Z</dcterms:modified>
</cp:coreProperties>
</file>