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7A8979AC-9EC9-42A6-BBA8-5D3FBDBAC559}"/>
    <pc:docChg chg="custSel addSld delSld modSld">
      <pc:chgData name="mehmet sait özdemir" userId="dce2c172-62e6-4d50-b888-93ec6715f647" providerId="ADAL" clId="{7A8979AC-9EC9-42A6-BBA8-5D3FBDBAC559}" dt="2024-01-22T21:13:48.895" v="239" actId="14100"/>
      <pc:docMkLst>
        <pc:docMk/>
      </pc:docMkLst>
      <pc:sldChg chg="modSp mod">
        <pc:chgData name="mehmet sait özdemir" userId="dce2c172-62e6-4d50-b888-93ec6715f647" providerId="ADAL" clId="{7A8979AC-9EC9-42A6-BBA8-5D3FBDBAC559}" dt="2024-01-22T21:05:03.094" v="33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7A8979AC-9EC9-42A6-BBA8-5D3FBDBAC559}" dt="2024-01-22T21:04:58.335" v="21" actId="255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7A8979AC-9EC9-42A6-BBA8-5D3FBDBAC559}" dt="2024-01-22T21:05:03.094" v="33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7A8979AC-9EC9-42A6-BBA8-5D3FBDBAC559}" dt="2024-01-22T21:06:13.008" v="63" actId="1076"/>
        <pc:sldMkLst>
          <pc:docMk/>
          <pc:sldMk cId="1282158046" sldId="286"/>
        </pc:sldMkLst>
        <pc:spChg chg="mod">
          <ac:chgData name="mehmet sait özdemir" userId="dce2c172-62e6-4d50-b888-93ec6715f647" providerId="ADAL" clId="{7A8979AC-9EC9-42A6-BBA8-5D3FBDBAC559}" dt="2024-01-22T21:05:13.415" v="43" actId="255"/>
          <ac:spMkLst>
            <pc:docMk/>
            <pc:sldMk cId="1282158046" sldId="286"/>
            <ac:spMk id="10" creationId="{C01B14AE-7EE6-3902-15C9-294DB17EF523}"/>
          </ac:spMkLst>
        </pc:spChg>
        <pc:spChg chg="mod">
          <ac:chgData name="mehmet sait özdemir" userId="dce2c172-62e6-4d50-b888-93ec6715f647" providerId="ADAL" clId="{7A8979AC-9EC9-42A6-BBA8-5D3FBDBAC559}" dt="2024-01-22T21:05:18.069" v="53" actId="20577"/>
          <ac:spMkLst>
            <pc:docMk/>
            <pc:sldMk cId="1282158046" sldId="286"/>
            <ac:spMk id="11" creationId="{11AEB6E0-9CC4-2371-D63A-A0CE701052E6}"/>
          </ac:spMkLst>
        </pc:spChg>
        <pc:grpChg chg="del">
          <ac:chgData name="mehmet sait özdemir" userId="dce2c172-62e6-4d50-b888-93ec6715f647" providerId="ADAL" clId="{7A8979AC-9EC9-42A6-BBA8-5D3FBDBAC559}" dt="2024-01-22T21:04:41.282" v="5" actId="478"/>
          <ac:grpSpMkLst>
            <pc:docMk/>
            <pc:sldMk cId="1282158046" sldId="286"/>
            <ac:grpSpMk id="32" creationId="{AF3D95F0-50F8-F89A-3A4B-A3FB6365BCEB}"/>
          </ac:grpSpMkLst>
        </pc:grpChg>
        <pc:grpChg chg="del">
          <ac:chgData name="mehmet sait özdemir" userId="dce2c172-62e6-4d50-b888-93ec6715f647" providerId="ADAL" clId="{7A8979AC-9EC9-42A6-BBA8-5D3FBDBAC559}" dt="2024-01-22T21:04:40.521" v="4" actId="478"/>
          <ac:grpSpMkLst>
            <pc:docMk/>
            <pc:sldMk cId="1282158046" sldId="286"/>
            <ac:grpSpMk id="53" creationId="{C647337F-F587-4279-386C-9EE2404F6ABE}"/>
          </ac:grpSpMkLst>
        </pc:grpChg>
        <pc:picChg chg="add mod">
          <ac:chgData name="mehmet sait özdemir" userId="dce2c172-62e6-4d50-b888-93ec6715f647" providerId="ADAL" clId="{7A8979AC-9EC9-42A6-BBA8-5D3FBDBAC559}" dt="2024-01-22T21:06:13.008" v="63" actId="1076"/>
          <ac:picMkLst>
            <pc:docMk/>
            <pc:sldMk cId="1282158046" sldId="286"/>
            <ac:picMk id="3" creationId="{8E52E370-8C50-DF2C-0CBE-C97F07A89CB1}"/>
          </ac:picMkLst>
        </pc:picChg>
        <pc:picChg chg="del">
          <ac:chgData name="mehmet sait özdemir" userId="dce2c172-62e6-4d50-b888-93ec6715f647" providerId="ADAL" clId="{7A8979AC-9EC9-42A6-BBA8-5D3FBDBAC559}" dt="2024-01-22T21:04:36.932" v="1" actId="478"/>
          <ac:picMkLst>
            <pc:docMk/>
            <pc:sldMk cId="1282158046" sldId="286"/>
            <ac:picMk id="6" creationId="{75F0C648-AE37-C2E2-736D-4AE486049E91}"/>
          </ac:picMkLst>
        </pc:picChg>
        <pc:picChg chg="del">
          <ac:chgData name="mehmet sait özdemir" userId="dce2c172-62e6-4d50-b888-93ec6715f647" providerId="ADAL" clId="{7A8979AC-9EC9-42A6-BBA8-5D3FBDBAC559}" dt="2024-01-22T21:04:38.672" v="3" actId="478"/>
          <ac:picMkLst>
            <pc:docMk/>
            <pc:sldMk cId="1282158046" sldId="286"/>
            <ac:picMk id="9" creationId="{1F83F226-5022-E879-D1EE-1EEEF7006CE1}"/>
          </ac:picMkLst>
        </pc:picChg>
        <pc:inkChg chg="del">
          <ac:chgData name="mehmet sait özdemir" userId="dce2c172-62e6-4d50-b888-93ec6715f647" providerId="ADAL" clId="{7A8979AC-9EC9-42A6-BBA8-5D3FBDBAC559}" dt="2024-01-22T21:04:44.939" v="8" actId="478"/>
          <ac:inkMkLst>
            <pc:docMk/>
            <pc:sldMk cId="1282158046" sldId="286"/>
            <ac:inkMk id="35" creationId="{7B527B4E-3B0B-7885-D6F4-AB8DF3E92584}"/>
          </ac:inkMkLst>
        </pc:inkChg>
        <pc:inkChg chg="del">
          <ac:chgData name="mehmet sait özdemir" userId="dce2c172-62e6-4d50-b888-93ec6715f647" providerId="ADAL" clId="{7A8979AC-9EC9-42A6-BBA8-5D3FBDBAC559}" dt="2024-01-22T21:04:40.521" v="4" actId="478"/>
          <ac:inkMkLst>
            <pc:docMk/>
            <pc:sldMk cId="1282158046" sldId="286"/>
            <ac:inkMk id="38" creationId="{5E6CCFF1-5364-5767-E7B5-E520D4BE56ED}"/>
          </ac:inkMkLst>
        </pc:inkChg>
        <pc:inkChg chg="del">
          <ac:chgData name="mehmet sait özdemir" userId="dce2c172-62e6-4d50-b888-93ec6715f647" providerId="ADAL" clId="{7A8979AC-9EC9-42A6-BBA8-5D3FBDBAC559}" dt="2024-01-22T21:04:40.521" v="4" actId="478"/>
          <ac:inkMkLst>
            <pc:docMk/>
            <pc:sldMk cId="1282158046" sldId="286"/>
            <ac:inkMk id="41" creationId="{02180EC5-5367-5876-5852-4C466A776971}"/>
          </ac:inkMkLst>
        </pc:inkChg>
        <pc:inkChg chg="del">
          <ac:chgData name="mehmet sait özdemir" userId="dce2c172-62e6-4d50-b888-93ec6715f647" providerId="ADAL" clId="{7A8979AC-9EC9-42A6-BBA8-5D3FBDBAC559}" dt="2024-01-22T21:04:42.897" v="6" actId="478"/>
          <ac:inkMkLst>
            <pc:docMk/>
            <pc:sldMk cId="1282158046" sldId="286"/>
            <ac:inkMk id="50" creationId="{9C934E94-BF73-8824-2EE6-7F097A269B5F}"/>
          </ac:inkMkLst>
        </pc:inkChg>
        <pc:inkChg chg="del">
          <ac:chgData name="mehmet sait özdemir" userId="dce2c172-62e6-4d50-b888-93ec6715f647" providerId="ADAL" clId="{7A8979AC-9EC9-42A6-BBA8-5D3FBDBAC559}" dt="2024-01-22T21:04:37.426" v="2" actId="478"/>
          <ac:inkMkLst>
            <pc:docMk/>
            <pc:sldMk cId="1282158046" sldId="286"/>
            <ac:inkMk id="102" creationId="{1888B5F7-1ED6-339B-24A3-DE9E7333E546}"/>
          </ac:inkMkLst>
        </pc:inkChg>
        <pc:inkChg chg="del">
          <ac:chgData name="mehmet sait özdemir" userId="dce2c172-62e6-4d50-b888-93ec6715f647" providerId="ADAL" clId="{7A8979AC-9EC9-42A6-BBA8-5D3FBDBAC559}" dt="2024-01-22T21:04:40.521" v="4" actId="478"/>
          <ac:inkMkLst>
            <pc:docMk/>
            <pc:sldMk cId="1282158046" sldId="286"/>
            <ac:inkMk id="111" creationId="{F4D84C93-0F0E-1E31-B248-27F2D45DCDFC}"/>
          </ac:inkMkLst>
        </pc:inkChg>
        <pc:inkChg chg="del">
          <ac:chgData name="mehmet sait özdemir" userId="dce2c172-62e6-4d50-b888-93ec6715f647" providerId="ADAL" clId="{7A8979AC-9EC9-42A6-BBA8-5D3FBDBAC559}" dt="2024-01-22T21:04:43.801" v="7" actId="478"/>
          <ac:inkMkLst>
            <pc:docMk/>
            <pc:sldMk cId="1282158046" sldId="286"/>
            <ac:inkMk id="120" creationId="{A7E345DE-31C1-3D1A-7988-FF03869014E0}"/>
          </ac:inkMkLst>
        </pc:inkChg>
      </pc:sldChg>
      <pc:sldChg chg="addSp modSp add mod">
        <pc:chgData name="mehmet sait özdemir" userId="dce2c172-62e6-4d50-b888-93ec6715f647" providerId="ADAL" clId="{7A8979AC-9EC9-42A6-BBA8-5D3FBDBAC559}" dt="2024-01-22T21:06:23.350" v="67" actId="14100"/>
        <pc:sldMkLst>
          <pc:docMk/>
          <pc:sldMk cId="1173380786" sldId="287"/>
        </pc:sldMkLst>
        <pc:picChg chg="add mod">
          <ac:chgData name="mehmet sait özdemir" userId="dce2c172-62e6-4d50-b888-93ec6715f647" providerId="ADAL" clId="{7A8979AC-9EC9-42A6-BBA8-5D3FBDBAC559}" dt="2024-01-22T21:06:23.350" v="67" actId="14100"/>
          <ac:picMkLst>
            <pc:docMk/>
            <pc:sldMk cId="1173380786" sldId="287"/>
            <ac:picMk id="3" creationId="{52E199D0-7017-D6B1-49FF-602B98568678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1674408016" sldId="287"/>
        </pc:sldMkLst>
      </pc:sldChg>
      <pc:sldChg chg="addSp modSp add mod">
        <pc:chgData name="mehmet sait özdemir" userId="dce2c172-62e6-4d50-b888-93ec6715f647" providerId="ADAL" clId="{7A8979AC-9EC9-42A6-BBA8-5D3FBDBAC559}" dt="2024-01-22T21:06:32.688" v="70" actId="1076"/>
        <pc:sldMkLst>
          <pc:docMk/>
          <pc:sldMk cId="2490578620" sldId="288"/>
        </pc:sldMkLst>
        <pc:picChg chg="add mod">
          <ac:chgData name="mehmet sait özdemir" userId="dce2c172-62e6-4d50-b888-93ec6715f647" providerId="ADAL" clId="{7A8979AC-9EC9-42A6-BBA8-5D3FBDBAC559}" dt="2024-01-22T21:06:32.688" v="70" actId="1076"/>
          <ac:picMkLst>
            <pc:docMk/>
            <pc:sldMk cId="2490578620" sldId="288"/>
            <ac:picMk id="3" creationId="{2C5FF1BE-1172-7659-6FCF-D12104BE1257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3632793247" sldId="288"/>
        </pc:sldMkLst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3795303666" sldId="289"/>
        </pc:sldMkLst>
      </pc:sldChg>
      <pc:sldChg chg="addSp modSp add mod replId">
        <pc:chgData name="mehmet sait özdemir" userId="dce2c172-62e6-4d50-b888-93ec6715f647" providerId="ADAL" clId="{7A8979AC-9EC9-42A6-BBA8-5D3FBDBAC559}" dt="2024-01-22T21:06:41.387" v="74" actId="14100"/>
        <pc:sldMkLst>
          <pc:docMk/>
          <pc:sldMk cId="4017208967" sldId="289"/>
        </pc:sldMkLst>
        <pc:picChg chg="add mod">
          <ac:chgData name="mehmet sait özdemir" userId="dce2c172-62e6-4d50-b888-93ec6715f647" providerId="ADAL" clId="{7A8979AC-9EC9-42A6-BBA8-5D3FBDBAC559}" dt="2024-01-22T21:06:41.387" v="74" actId="14100"/>
          <ac:picMkLst>
            <pc:docMk/>
            <pc:sldMk cId="4017208967" sldId="289"/>
            <ac:picMk id="3" creationId="{514C6677-44BC-ADB6-A5DF-5D8877934F7C}"/>
          </ac:picMkLst>
        </pc:picChg>
      </pc:sldChg>
      <pc:sldChg chg="addSp modSp add mod">
        <pc:chgData name="mehmet sait özdemir" userId="dce2c172-62e6-4d50-b888-93ec6715f647" providerId="ADAL" clId="{7A8979AC-9EC9-42A6-BBA8-5D3FBDBAC559}" dt="2024-01-22T21:06:52.750" v="78" actId="14100"/>
        <pc:sldMkLst>
          <pc:docMk/>
          <pc:sldMk cId="2837024424" sldId="290"/>
        </pc:sldMkLst>
        <pc:picChg chg="add mod">
          <ac:chgData name="mehmet sait özdemir" userId="dce2c172-62e6-4d50-b888-93ec6715f647" providerId="ADAL" clId="{7A8979AC-9EC9-42A6-BBA8-5D3FBDBAC559}" dt="2024-01-22T21:06:52.750" v="78" actId="14100"/>
          <ac:picMkLst>
            <pc:docMk/>
            <pc:sldMk cId="2837024424" sldId="290"/>
            <ac:picMk id="3" creationId="{BA2ABD79-8EFE-347B-CE29-C32191C6AB82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3895196886" sldId="290"/>
        </pc:sldMkLst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2409689895" sldId="291"/>
        </pc:sldMkLst>
      </pc:sldChg>
      <pc:sldChg chg="addSp modSp add mod replId">
        <pc:chgData name="mehmet sait özdemir" userId="dce2c172-62e6-4d50-b888-93ec6715f647" providerId="ADAL" clId="{7A8979AC-9EC9-42A6-BBA8-5D3FBDBAC559}" dt="2024-01-22T21:07:02.012" v="82" actId="14100"/>
        <pc:sldMkLst>
          <pc:docMk/>
          <pc:sldMk cId="3399874670" sldId="291"/>
        </pc:sldMkLst>
        <pc:picChg chg="add mod">
          <ac:chgData name="mehmet sait özdemir" userId="dce2c172-62e6-4d50-b888-93ec6715f647" providerId="ADAL" clId="{7A8979AC-9EC9-42A6-BBA8-5D3FBDBAC559}" dt="2024-01-22T21:07:02.012" v="82" actId="14100"/>
          <ac:picMkLst>
            <pc:docMk/>
            <pc:sldMk cId="3399874670" sldId="291"/>
            <ac:picMk id="3" creationId="{76C65591-8BAB-3CD6-3C11-BDADEE5D22AC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7:12.161" v="86" actId="14100"/>
        <pc:sldMkLst>
          <pc:docMk/>
          <pc:sldMk cId="2155419593" sldId="292"/>
        </pc:sldMkLst>
        <pc:picChg chg="add mod">
          <ac:chgData name="mehmet sait özdemir" userId="dce2c172-62e6-4d50-b888-93ec6715f647" providerId="ADAL" clId="{7A8979AC-9EC9-42A6-BBA8-5D3FBDBAC559}" dt="2024-01-22T21:07:12.161" v="86" actId="14100"/>
          <ac:picMkLst>
            <pc:docMk/>
            <pc:sldMk cId="2155419593" sldId="292"/>
            <ac:picMk id="3" creationId="{4B2FDBAF-A054-E97B-A4B6-90E969788D15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2468028835" sldId="292"/>
        </pc:sldMkLst>
      </pc:sldChg>
      <pc:sldChg chg="addSp modSp add mod replId">
        <pc:chgData name="mehmet sait özdemir" userId="dce2c172-62e6-4d50-b888-93ec6715f647" providerId="ADAL" clId="{7A8979AC-9EC9-42A6-BBA8-5D3FBDBAC559}" dt="2024-01-22T21:07:24.175" v="90" actId="14100"/>
        <pc:sldMkLst>
          <pc:docMk/>
          <pc:sldMk cId="54975989" sldId="293"/>
        </pc:sldMkLst>
        <pc:picChg chg="add mod">
          <ac:chgData name="mehmet sait özdemir" userId="dce2c172-62e6-4d50-b888-93ec6715f647" providerId="ADAL" clId="{7A8979AC-9EC9-42A6-BBA8-5D3FBDBAC559}" dt="2024-01-22T21:07:24.175" v="90" actId="14100"/>
          <ac:picMkLst>
            <pc:docMk/>
            <pc:sldMk cId="54975989" sldId="293"/>
            <ac:picMk id="3" creationId="{E4D99B80-3BE9-E850-ED91-6B88530A6145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2775585515" sldId="293"/>
        </pc:sldMkLst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415412168" sldId="294"/>
        </pc:sldMkLst>
      </pc:sldChg>
      <pc:sldChg chg="addSp modSp add mod">
        <pc:chgData name="mehmet sait özdemir" userId="dce2c172-62e6-4d50-b888-93ec6715f647" providerId="ADAL" clId="{7A8979AC-9EC9-42A6-BBA8-5D3FBDBAC559}" dt="2024-01-22T21:07:36.332" v="94" actId="14100"/>
        <pc:sldMkLst>
          <pc:docMk/>
          <pc:sldMk cId="2177336287" sldId="294"/>
        </pc:sldMkLst>
        <pc:picChg chg="add mod">
          <ac:chgData name="mehmet sait özdemir" userId="dce2c172-62e6-4d50-b888-93ec6715f647" providerId="ADAL" clId="{7A8979AC-9EC9-42A6-BBA8-5D3FBDBAC559}" dt="2024-01-22T21:07:36.332" v="94" actId="14100"/>
          <ac:picMkLst>
            <pc:docMk/>
            <pc:sldMk cId="2177336287" sldId="294"/>
            <ac:picMk id="3" creationId="{7FC096D4-D78A-F924-EEBC-2E87C8492F4A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7:46.660" v="98" actId="14100"/>
        <pc:sldMkLst>
          <pc:docMk/>
          <pc:sldMk cId="102123235" sldId="295"/>
        </pc:sldMkLst>
        <pc:picChg chg="add mod">
          <ac:chgData name="mehmet sait özdemir" userId="dce2c172-62e6-4d50-b888-93ec6715f647" providerId="ADAL" clId="{7A8979AC-9EC9-42A6-BBA8-5D3FBDBAC559}" dt="2024-01-22T21:07:46.660" v="98" actId="14100"/>
          <ac:picMkLst>
            <pc:docMk/>
            <pc:sldMk cId="102123235" sldId="295"/>
            <ac:picMk id="3" creationId="{569262DD-1C53-F980-563E-2A8DC29E63A0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1711395024" sldId="295"/>
        </pc:sldMkLst>
      </pc:sldChg>
      <pc:sldChg chg="addSp modSp add mod replId">
        <pc:chgData name="mehmet sait özdemir" userId="dce2c172-62e6-4d50-b888-93ec6715f647" providerId="ADAL" clId="{7A8979AC-9EC9-42A6-BBA8-5D3FBDBAC559}" dt="2024-01-22T21:07:57.618" v="102" actId="14100"/>
        <pc:sldMkLst>
          <pc:docMk/>
          <pc:sldMk cId="1138720647" sldId="296"/>
        </pc:sldMkLst>
        <pc:picChg chg="add mod">
          <ac:chgData name="mehmet sait özdemir" userId="dce2c172-62e6-4d50-b888-93ec6715f647" providerId="ADAL" clId="{7A8979AC-9EC9-42A6-BBA8-5D3FBDBAC559}" dt="2024-01-22T21:07:57.618" v="102" actId="14100"/>
          <ac:picMkLst>
            <pc:docMk/>
            <pc:sldMk cId="1138720647" sldId="296"/>
            <ac:picMk id="3" creationId="{798C3F8E-66ED-7CEA-52CB-80380E4E8050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4201206056" sldId="296"/>
        </pc:sldMkLst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130947507" sldId="297"/>
        </pc:sldMkLst>
      </pc:sldChg>
      <pc:sldChg chg="addSp modSp add mod replId">
        <pc:chgData name="mehmet sait özdemir" userId="dce2c172-62e6-4d50-b888-93ec6715f647" providerId="ADAL" clId="{7A8979AC-9EC9-42A6-BBA8-5D3FBDBAC559}" dt="2024-01-22T21:08:07.698" v="106" actId="14100"/>
        <pc:sldMkLst>
          <pc:docMk/>
          <pc:sldMk cId="1661652818" sldId="297"/>
        </pc:sldMkLst>
        <pc:picChg chg="add mod">
          <ac:chgData name="mehmet sait özdemir" userId="dce2c172-62e6-4d50-b888-93ec6715f647" providerId="ADAL" clId="{7A8979AC-9EC9-42A6-BBA8-5D3FBDBAC559}" dt="2024-01-22T21:08:07.698" v="106" actId="14100"/>
          <ac:picMkLst>
            <pc:docMk/>
            <pc:sldMk cId="1661652818" sldId="297"/>
            <ac:picMk id="3" creationId="{C8FE0299-776C-87D5-E97F-A2655A7A7D90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8:17.426" v="110" actId="14100"/>
        <pc:sldMkLst>
          <pc:docMk/>
          <pc:sldMk cId="1473482597" sldId="298"/>
        </pc:sldMkLst>
        <pc:picChg chg="add mod">
          <ac:chgData name="mehmet sait özdemir" userId="dce2c172-62e6-4d50-b888-93ec6715f647" providerId="ADAL" clId="{7A8979AC-9EC9-42A6-BBA8-5D3FBDBAC559}" dt="2024-01-22T21:08:17.426" v="110" actId="14100"/>
          <ac:picMkLst>
            <pc:docMk/>
            <pc:sldMk cId="1473482597" sldId="298"/>
            <ac:picMk id="3" creationId="{58DDAFB9-3C3E-5EE3-3889-7206F040F7B9}"/>
          </ac:picMkLst>
        </pc:picChg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2436658957" sldId="298"/>
        </pc:sldMkLst>
      </pc:sldChg>
      <pc:sldChg chg="del">
        <pc:chgData name="mehmet sait özdemir" userId="dce2c172-62e6-4d50-b888-93ec6715f647" providerId="ADAL" clId="{7A8979AC-9EC9-42A6-BBA8-5D3FBDBAC559}" dt="2024-01-22T21:04:35.118" v="0" actId="47"/>
        <pc:sldMkLst>
          <pc:docMk/>
          <pc:sldMk cId="1500719519" sldId="299"/>
        </pc:sldMkLst>
      </pc:sldChg>
      <pc:sldChg chg="addSp modSp add mod replId">
        <pc:chgData name="mehmet sait özdemir" userId="dce2c172-62e6-4d50-b888-93ec6715f647" providerId="ADAL" clId="{7A8979AC-9EC9-42A6-BBA8-5D3FBDBAC559}" dt="2024-01-22T21:08:24.865" v="113" actId="1076"/>
        <pc:sldMkLst>
          <pc:docMk/>
          <pc:sldMk cId="2831197344" sldId="299"/>
        </pc:sldMkLst>
        <pc:picChg chg="add mod">
          <ac:chgData name="mehmet sait özdemir" userId="dce2c172-62e6-4d50-b888-93ec6715f647" providerId="ADAL" clId="{7A8979AC-9EC9-42A6-BBA8-5D3FBDBAC559}" dt="2024-01-22T21:08:24.865" v="113" actId="1076"/>
          <ac:picMkLst>
            <pc:docMk/>
            <pc:sldMk cId="2831197344" sldId="299"/>
            <ac:picMk id="3" creationId="{815A9466-F2A4-3900-A373-A0A1080DA661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8:32.132" v="116" actId="1076"/>
        <pc:sldMkLst>
          <pc:docMk/>
          <pc:sldMk cId="1287998381" sldId="300"/>
        </pc:sldMkLst>
        <pc:picChg chg="add mod">
          <ac:chgData name="mehmet sait özdemir" userId="dce2c172-62e6-4d50-b888-93ec6715f647" providerId="ADAL" clId="{7A8979AC-9EC9-42A6-BBA8-5D3FBDBAC559}" dt="2024-01-22T21:08:32.132" v="116" actId="1076"/>
          <ac:picMkLst>
            <pc:docMk/>
            <pc:sldMk cId="1287998381" sldId="300"/>
            <ac:picMk id="3" creationId="{8D6316C8-96AE-C7D7-BC47-E403009CC663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8:41.710" v="120" actId="1076"/>
        <pc:sldMkLst>
          <pc:docMk/>
          <pc:sldMk cId="3356485391" sldId="301"/>
        </pc:sldMkLst>
        <pc:picChg chg="add mod">
          <ac:chgData name="mehmet sait özdemir" userId="dce2c172-62e6-4d50-b888-93ec6715f647" providerId="ADAL" clId="{7A8979AC-9EC9-42A6-BBA8-5D3FBDBAC559}" dt="2024-01-22T21:08:41.710" v="120" actId="1076"/>
          <ac:picMkLst>
            <pc:docMk/>
            <pc:sldMk cId="3356485391" sldId="301"/>
            <ac:picMk id="3" creationId="{360AF0BB-F668-34E4-F4DD-32294C354976}"/>
          </ac:picMkLst>
        </pc:picChg>
      </pc:sldChg>
      <pc:sldChg chg="addSp modSp add mod">
        <pc:chgData name="mehmet sait özdemir" userId="dce2c172-62e6-4d50-b888-93ec6715f647" providerId="ADAL" clId="{7A8979AC-9EC9-42A6-BBA8-5D3FBDBAC559}" dt="2024-01-22T21:08:49.436" v="123" actId="1076"/>
        <pc:sldMkLst>
          <pc:docMk/>
          <pc:sldMk cId="862149342" sldId="302"/>
        </pc:sldMkLst>
        <pc:picChg chg="add mod">
          <ac:chgData name="mehmet sait özdemir" userId="dce2c172-62e6-4d50-b888-93ec6715f647" providerId="ADAL" clId="{7A8979AC-9EC9-42A6-BBA8-5D3FBDBAC559}" dt="2024-01-22T21:08:49.436" v="123" actId="1076"/>
          <ac:picMkLst>
            <pc:docMk/>
            <pc:sldMk cId="862149342" sldId="302"/>
            <ac:picMk id="3" creationId="{36AACBDE-9E1A-D0C0-14F5-EED050601BB9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8:59.672" v="127" actId="14100"/>
        <pc:sldMkLst>
          <pc:docMk/>
          <pc:sldMk cId="1297831367" sldId="303"/>
        </pc:sldMkLst>
        <pc:picChg chg="add mod">
          <ac:chgData name="mehmet sait özdemir" userId="dce2c172-62e6-4d50-b888-93ec6715f647" providerId="ADAL" clId="{7A8979AC-9EC9-42A6-BBA8-5D3FBDBAC559}" dt="2024-01-22T21:08:59.672" v="127" actId="14100"/>
          <ac:picMkLst>
            <pc:docMk/>
            <pc:sldMk cId="1297831367" sldId="303"/>
            <ac:picMk id="3" creationId="{327A048F-527C-EC5E-75EE-F6BF0DAEDDC8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9:11.005" v="132" actId="14100"/>
        <pc:sldMkLst>
          <pc:docMk/>
          <pc:sldMk cId="797862108" sldId="304"/>
        </pc:sldMkLst>
        <pc:picChg chg="add mod">
          <ac:chgData name="mehmet sait özdemir" userId="dce2c172-62e6-4d50-b888-93ec6715f647" providerId="ADAL" clId="{7A8979AC-9EC9-42A6-BBA8-5D3FBDBAC559}" dt="2024-01-22T21:09:11.005" v="132" actId="14100"/>
          <ac:picMkLst>
            <pc:docMk/>
            <pc:sldMk cId="797862108" sldId="304"/>
            <ac:picMk id="3" creationId="{42F3A3CA-1E0E-FB59-1A9B-16EEA9A7A236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9:21.213" v="137" actId="1076"/>
        <pc:sldMkLst>
          <pc:docMk/>
          <pc:sldMk cId="2622060562" sldId="305"/>
        </pc:sldMkLst>
        <pc:picChg chg="add mod">
          <ac:chgData name="mehmet sait özdemir" userId="dce2c172-62e6-4d50-b888-93ec6715f647" providerId="ADAL" clId="{7A8979AC-9EC9-42A6-BBA8-5D3FBDBAC559}" dt="2024-01-22T21:09:21.213" v="137" actId="1076"/>
          <ac:picMkLst>
            <pc:docMk/>
            <pc:sldMk cId="2622060562" sldId="305"/>
            <ac:picMk id="3" creationId="{49586B21-299F-95C9-D3F9-31BED5C62F7C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9:34.262" v="143" actId="14100"/>
        <pc:sldMkLst>
          <pc:docMk/>
          <pc:sldMk cId="2348814540" sldId="306"/>
        </pc:sldMkLst>
        <pc:picChg chg="add mod">
          <ac:chgData name="mehmet sait özdemir" userId="dce2c172-62e6-4d50-b888-93ec6715f647" providerId="ADAL" clId="{7A8979AC-9EC9-42A6-BBA8-5D3FBDBAC559}" dt="2024-01-22T21:09:34.262" v="143" actId="14100"/>
          <ac:picMkLst>
            <pc:docMk/>
            <pc:sldMk cId="2348814540" sldId="306"/>
            <ac:picMk id="3" creationId="{C15BFDE3-9D19-BDA8-1A47-EA29F97282F9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9:45.317" v="147" actId="14100"/>
        <pc:sldMkLst>
          <pc:docMk/>
          <pc:sldMk cId="2088223082" sldId="307"/>
        </pc:sldMkLst>
        <pc:picChg chg="add mod">
          <ac:chgData name="mehmet sait özdemir" userId="dce2c172-62e6-4d50-b888-93ec6715f647" providerId="ADAL" clId="{7A8979AC-9EC9-42A6-BBA8-5D3FBDBAC559}" dt="2024-01-22T21:09:45.317" v="147" actId="14100"/>
          <ac:picMkLst>
            <pc:docMk/>
            <pc:sldMk cId="2088223082" sldId="307"/>
            <ac:picMk id="3" creationId="{C4F70F8A-3397-ABC6-1126-79E6A104D3C0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09:56.995" v="151" actId="14100"/>
        <pc:sldMkLst>
          <pc:docMk/>
          <pc:sldMk cId="3489642252" sldId="308"/>
        </pc:sldMkLst>
        <pc:picChg chg="add mod">
          <ac:chgData name="mehmet sait özdemir" userId="dce2c172-62e6-4d50-b888-93ec6715f647" providerId="ADAL" clId="{7A8979AC-9EC9-42A6-BBA8-5D3FBDBAC559}" dt="2024-01-22T21:09:56.995" v="151" actId="14100"/>
          <ac:picMkLst>
            <pc:docMk/>
            <pc:sldMk cId="3489642252" sldId="308"/>
            <ac:picMk id="3" creationId="{FF16E4DA-FA49-32B4-01BE-3EAB8D06295C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06.439" v="155" actId="14100"/>
        <pc:sldMkLst>
          <pc:docMk/>
          <pc:sldMk cId="3539084383" sldId="309"/>
        </pc:sldMkLst>
        <pc:picChg chg="add mod">
          <ac:chgData name="mehmet sait özdemir" userId="dce2c172-62e6-4d50-b888-93ec6715f647" providerId="ADAL" clId="{7A8979AC-9EC9-42A6-BBA8-5D3FBDBAC559}" dt="2024-01-22T21:10:06.439" v="155" actId="14100"/>
          <ac:picMkLst>
            <pc:docMk/>
            <pc:sldMk cId="3539084383" sldId="309"/>
            <ac:picMk id="3" creationId="{BF8DCE9C-292C-CA06-966B-7A63DF2FA50F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15.160" v="158" actId="1076"/>
        <pc:sldMkLst>
          <pc:docMk/>
          <pc:sldMk cId="930081533" sldId="310"/>
        </pc:sldMkLst>
        <pc:picChg chg="add mod">
          <ac:chgData name="mehmet sait özdemir" userId="dce2c172-62e6-4d50-b888-93ec6715f647" providerId="ADAL" clId="{7A8979AC-9EC9-42A6-BBA8-5D3FBDBAC559}" dt="2024-01-22T21:10:15.160" v="158" actId="1076"/>
          <ac:picMkLst>
            <pc:docMk/>
            <pc:sldMk cId="930081533" sldId="310"/>
            <ac:picMk id="3" creationId="{070B3359-AA07-06BD-BE5C-AE10E4E98B05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23.462" v="161" actId="1076"/>
        <pc:sldMkLst>
          <pc:docMk/>
          <pc:sldMk cId="4117268774" sldId="311"/>
        </pc:sldMkLst>
        <pc:picChg chg="add mod">
          <ac:chgData name="mehmet sait özdemir" userId="dce2c172-62e6-4d50-b888-93ec6715f647" providerId="ADAL" clId="{7A8979AC-9EC9-42A6-BBA8-5D3FBDBAC559}" dt="2024-01-22T21:10:23.462" v="161" actId="1076"/>
          <ac:picMkLst>
            <pc:docMk/>
            <pc:sldMk cId="4117268774" sldId="311"/>
            <ac:picMk id="3" creationId="{7D7213D8-F3FA-46CC-25BF-EC9CE0FB294E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31.232" v="164" actId="1076"/>
        <pc:sldMkLst>
          <pc:docMk/>
          <pc:sldMk cId="3116854663" sldId="312"/>
        </pc:sldMkLst>
        <pc:picChg chg="add mod">
          <ac:chgData name="mehmet sait özdemir" userId="dce2c172-62e6-4d50-b888-93ec6715f647" providerId="ADAL" clId="{7A8979AC-9EC9-42A6-BBA8-5D3FBDBAC559}" dt="2024-01-22T21:10:31.232" v="164" actId="1076"/>
          <ac:picMkLst>
            <pc:docMk/>
            <pc:sldMk cId="3116854663" sldId="312"/>
            <ac:picMk id="3" creationId="{CA507D49-1C82-18A7-17A7-D9C08AA3EA0F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40.863" v="168" actId="14100"/>
        <pc:sldMkLst>
          <pc:docMk/>
          <pc:sldMk cId="2669914608" sldId="313"/>
        </pc:sldMkLst>
        <pc:picChg chg="add mod">
          <ac:chgData name="mehmet sait özdemir" userId="dce2c172-62e6-4d50-b888-93ec6715f647" providerId="ADAL" clId="{7A8979AC-9EC9-42A6-BBA8-5D3FBDBAC559}" dt="2024-01-22T21:10:40.863" v="168" actId="14100"/>
          <ac:picMkLst>
            <pc:docMk/>
            <pc:sldMk cId="2669914608" sldId="313"/>
            <ac:picMk id="3" creationId="{2681D729-814D-179D-4C14-36708E51208E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48.272" v="171" actId="1076"/>
        <pc:sldMkLst>
          <pc:docMk/>
          <pc:sldMk cId="2501680699" sldId="314"/>
        </pc:sldMkLst>
        <pc:picChg chg="add mod">
          <ac:chgData name="mehmet sait özdemir" userId="dce2c172-62e6-4d50-b888-93ec6715f647" providerId="ADAL" clId="{7A8979AC-9EC9-42A6-BBA8-5D3FBDBAC559}" dt="2024-01-22T21:10:48.272" v="171" actId="1076"/>
          <ac:picMkLst>
            <pc:docMk/>
            <pc:sldMk cId="2501680699" sldId="314"/>
            <ac:picMk id="3" creationId="{C986D2E2-5BF7-5EF4-FD28-7B2158B94BD0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0:58.743" v="175" actId="14100"/>
        <pc:sldMkLst>
          <pc:docMk/>
          <pc:sldMk cId="4053155940" sldId="315"/>
        </pc:sldMkLst>
        <pc:picChg chg="add mod">
          <ac:chgData name="mehmet sait özdemir" userId="dce2c172-62e6-4d50-b888-93ec6715f647" providerId="ADAL" clId="{7A8979AC-9EC9-42A6-BBA8-5D3FBDBAC559}" dt="2024-01-22T21:10:58.743" v="175" actId="14100"/>
          <ac:picMkLst>
            <pc:docMk/>
            <pc:sldMk cId="4053155940" sldId="315"/>
            <ac:picMk id="3" creationId="{E45730B8-8D02-A0F1-F7D7-A032402654F1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1:09.086" v="179" actId="14100"/>
        <pc:sldMkLst>
          <pc:docMk/>
          <pc:sldMk cId="1115661944" sldId="316"/>
        </pc:sldMkLst>
        <pc:picChg chg="add mod">
          <ac:chgData name="mehmet sait özdemir" userId="dce2c172-62e6-4d50-b888-93ec6715f647" providerId="ADAL" clId="{7A8979AC-9EC9-42A6-BBA8-5D3FBDBAC559}" dt="2024-01-22T21:11:09.086" v="179" actId="14100"/>
          <ac:picMkLst>
            <pc:docMk/>
            <pc:sldMk cId="1115661944" sldId="316"/>
            <ac:picMk id="3" creationId="{BC704ED0-5F3C-3D0B-5E36-0C7A2EF25F8D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1:15.932" v="181" actId="1076"/>
        <pc:sldMkLst>
          <pc:docMk/>
          <pc:sldMk cId="3789568640" sldId="317"/>
        </pc:sldMkLst>
        <pc:picChg chg="add mod">
          <ac:chgData name="mehmet sait özdemir" userId="dce2c172-62e6-4d50-b888-93ec6715f647" providerId="ADAL" clId="{7A8979AC-9EC9-42A6-BBA8-5D3FBDBAC559}" dt="2024-01-22T21:11:15.932" v="181" actId="1076"/>
          <ac:picMkLst>
            <pc:docMk/>
            <pc:sldMk cId="3789568640" sldId="317"/>
            <ac:picMk id="3" creationId="{1BBA858B-10F6-E7BC-43C5-7399367DD197}"/>
          </ac:picMkLst>
        </pc:picChg>
      </pc:sldChg>
      <pc:sldChg chg="addSp modSp add mod">
        <pc:chgData name="mehmet sait özdemir" userId="dce2c172-62e6-4d50-b888-93ec6715f647" providerId="ADAL" clId="{7A8979AC-9EC9-42A6-BBA8-5D3FBDBAC559}" dt="2024-01-22T21:11:26.529" v="185" actId="14100"/>
        <pc:sldMkLst>
          <pc:docMk/>
          <pc:sldMk cId="90694259" sldId="318"/>
        </pc:sldMkLst>
        <pc:picChg chg="add mod">
          <ac:chgData name="mehmet sait özdemir" userId="dce2c172-62e6-4d50-b888-93ec6715f647" providerId="ADAL" clId="{7A8979AC-9EC9-42A6-BBA8-5D3FBDBAC559}" dt="2024-01-22T21:11:26.529" v="185" actId="14100"/>
          <ac:picMkLst>
            <pc:docMk/>
            <pc:sldMk cId="90694259" sldId="318"/>
            <ac:picMk id="3" creationId="{44D972D7-5BD6-44D3-4917-A09807C246F0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1:37.945" v="189" actId="14100"/>
        <pc:sldMkLst>
          <pc:docMk/>
          <pc:sldMk cId="30061418" sldId="319"/>
        </pc:sldMkLst>
        <pc:picChg chg="add mod">
          <ac:chgData name="mehmet sait özdemir" userId="dce2c172-62e6-4d50-b888-93ec6715f647" providerId="ADAL" clId="{7A8979AC-9EC9-42A6-BBA8-5D3FBDBAC559}" dt="2024-01-22T21:11:37.945" v="189" actId="14100"/>
          <ac:picMkLst>
            <pc:docMk/>
            <pc:sldMk cId="30061418" sldId="319"/>
            <ac:picMk id="3" creationId="{1C8E6553-2712-BC0F-B0C3-D18CF6D5FD93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1:46.870" v="192" actId="1076"/>
        <pc:sldMkLst>
          <pc:docMk/>
          <pc:sldMk cId="3771839520" sldId="320"/>
        </pc:sldMkLst>
        <pc:picChg chg="add mod">
          <ac:chgData name="mehmet sait özdemir" userId="dce2c172-62e6-4d50-b888-93ec6715f647" providerId="ADAL" clId="{7A8979AC-9EC9-42A6-BBA8-5D3FBDBAC559}" dt="2024-01-22T21:11:46.870" v="192" actId="1076"/>
          <ac:picMkLst>
            <pc:docMk/>
            <pc:sldMk cId="3771839520" sldId="320"/>
            <ac:picMk id="3" creationId="{EB004F00-3E6D-72A2-F4E8-18F2E1DAE586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1:56.515" v="195" actId="1076"/>
        <pc:sldMkLst>
          <pc:docMk/>
          <pc:sldMk cId="1699451472" sldId="321"/>
        </pc:sldMkLst>
        <pc:picChg chg="add mod">
          <ac:chgData name="mehmet sait özdemir" userId="dce2c172-62e6-4d50-b888-93ec6715f647" providerId="ADAL" clId="{7A8979AC-9EC9-42A6-BBA8-5D3FBDBAC559}" dt="2024-01-22T21:11:56.515" v="195" actId="1076"/>
          <ac:picMkLst>
            <pc:docMk/>
            <pc:sldMk cId="1699451472" sldId="321"/>
            <ac:picMk id="3" creationId="{22009FE8-E1AC-647E-C304-BCFA705953B7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06.085" v="198" actId="1076"/>
        <pc:sldMkLst>
          <pc:docMk/>
          <pc:sldMk cId="4166666757" sldId="322"/>
        </pc:sldMkLst>
        <pc:picChg chg="add mod">
          <ac:chgData name="mehmet sait özdemir" userId="dce2c172-62e6-4d50-b888-93ec6715f647" providerId="ADAL" clId="{7A8979AC-9EC9-42A6-BBA8-5D3FBDBAC559}" dt="2024-01-22T21:12:06.085" v="198" actId="1076"/>
          <ac:picMkLst>
            <pc:docMk/>
            <pc:sldMk cId="4166666757" sldId="322"/>
            <ac:picMk id="3" creationId="{42A6BFA5-A810-C301-F61D-7960A194765C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13.937" v="201" actId="1076"/>
        <pc:sldMkLst>
          <pc:docMk/>
          <pc:sldMk cId="4080106161" sldId="323"/>
        </pc:sldMkLst>
        <pc:picChg chg="add mod">
          <ac:chgData name="mehmet sait özdemir" userId="dce2c172-62e6-4d50-b888-93ec6715f647" providerId="ADAL" clId="{7A8979AC-9EC9-42A6-BBA8-5D3FBDBAC559}" dt="2024-01-22T21:12:13.937" v="201" actId="1076"/>
          <ac:picMkLst>
            <pc:docMk/>
            <pc:sldMk cId="4080106161" sldId="323"/>
            <ac:picMk id="3" creationId="{2FFF1F1C-9168-0140-FCDE-1CEB27C26377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22.359" v="204" actId="1076"/>
        <pc:sldMkLst>
          <pc:docMk/>
          <pc:sldMk cId="4069500655" sldId="324"/>
        </pc:sldMkLst>
        <pc:picChg chg="add mod">
          <ac:chgData name="mehmet sait özdemir" userId="dce2c172-62e6-4d50-b888-93ec6715f647" providerId="ADAL" clId="{7A8979AC-9EC9-42A6-BBA8-5D3FBDBAC559}" dt="2024-01-22T21:12:22.359" v="204" actId="1076"/>
          <ac:picMkLst>
            <pc:docMk/>
            <pc:sldMk cId="4069500655" sldId="324"/>
            <ac:picMk id="3" creationId="{811C6E11-FA18-8BDC-6A92-B05CD7F69D1E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30.318" v="207" actId="1076"/>
        <pc:sldMkLst>
          <pc:docMk/>
          <pc:sldMk cId="110019171" sldId="325"/>
        </pc:sldMkLst>
        <pc:picChg chg="add mod">
          <ac:chgData name="mehmet sait özdemir" userId="dce2c172-62e6-4d50-b888-93ec6715f647" providerId="ADAL" clId="{7A8979AC-9EC9-42A6-BBA8-5D3FBDBAC559}" dt="2024-01-22T21:12:30.318" v="207" actId="1076"/>
          <ac:picMkLst>
            <pc:docMk/>
            <pc:sldMk cId="110019171" sldId="325"/>
            <ac:picMk id="3" creationId="{ADEDCDD8-03D0-2EE0-F028-0F6336841D49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43.210" v="212" actId="14100"/>
        <pc:sldMkLst>
          <pc:docMk/>
          <pc:sldMk cId="2410625825" sldId="326"/>
        </pc:sldMkLst>
        <pc:picChg chg="add mod">
          <ac:chgData name="mehmet sait özdemir" userId="dce2c172-62e6-4d50-b888-93ec6715f647" providerId="ADAL" clId="{7A8979AC-9EC9-42A6-BBA8-5D3FBDBAC559}" dt="2024-01-22T21:12:43.210" v="212" actId="14100"/>
          <ac:picMkLst>
            <pc:docMk/>
            <pc:sldMk cId="2410625825" sldId="326"/>
            <ac:picMk id="3" creationId="{47E445A0-2862-DD3C-6FAF-8A710022C31B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2:51.520" v="215" actId="1076"/>
        <pc:sldMkLst>
          <pc:docMk/>
          <pc:sldMk cId="1769828988" sldId="327"/>
        </pc:sldMkLst>
        <pc:picChg chg="add mod">
          <ac:chgData name="mehmet sait özdemir" userId="dce2c172-62e6-4d50-b888-93ec6715f647" providerId="ADAL" clId="{7A8979AC-9EC9-42A6-BBA8-5D3FBDBAC559}" dt="2024-01-22T21:12:51.520" v="215" actId="1076"/>
          <ac:picMkLst>
            <pc:docMk/>
            <pc:sldMk cId="1769828988" sldId="327"/>
            <ac:picMk id="3" creationId="{9C019CE8-C56A-EC88-86C0-B0DD42055EF0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00.752" v="219" actId="14100"/>
        <pc:sldMkLst>
          <pc:docMk/>
          <pc:sldMk cId="1597415413" sldId="328"/>
        </pc:sldMkLst>
        <pc:picChg chg="add mod">
          <ac:chgData name="mehmet sait özdemir" userId="dce2c172-62e6-4d50-b888-93ec6715f647" providerId="ADAL" clId="{7A8979AC-9EC9-42A6-BBA8-5D3FBDBAC559}" dt="2024-01-22T21:13:00.752" v="219" actId="14100"/>
          <ac:picMkLst>
            <pc:docMk/>
            <pc:sldMk cId="1597415413" sldId="328"/>
            <ac:picMk id="3" creationId="{0657FEE1-9D5A-EA95-B472-E2C1E8EC6D93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12.049" v="224" actId="14100"/>
        <pc:sldMkLst>
          <pc:docMk/>
          <pc:sldMk cId="1598545872" sldId="329"/>
        </pc:sldMkLst>
        <pc:picChg chg="add mod">
          <ac:chgData name="mehmet sait özdemir" userId="dce2c172-62e6-4d50-b888-93ec6715f647" providerId="ADAL" clId="{7A8979AC-9EC9-42A6-BBA8-5D3FBDBAC559}" dt="2024-01-22T21:13:12.049" v="224" actId="14100"/>
          <ac:picMkLst>
            <pc:docMk/>
            <pc:sldMk cId="1598545872" sldId="329"/>
            <ac:picMk id="3" creationId="{65916906-7440-9407-22F5-E48E9315E2A7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21.242" v="228" actId="14100"/>
        <pc:sldMkLst>
          <pc:docMk/>
          <pc:sldMk cId="1364386683" sldId="330"/>
        </pc:sldMkLst>
        <pc:picChg chg="add mod">
          <ac:chgData name="mehmet sait özdemir" userId="dce2c172-62e6-4d50-b888-93ec6715f647" providerId="ADAL" clId="{7A8979AC-9EC9-42A6-BBA8-5D3FBDBAC559}" dt="2024-01-22T21:13:21.242" v="228" actId="14100"/>
          <ac:picMkLst>
            <pc:docMk/>
            <pc:sldMk cId="1364386683" sldId="330"/>
            <ac:picMk id="3" creationId="{D6112164-EB19-3646-0323-876A9DCAD36E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28.532" v="231" actId="14100"/>
        <pc:sldMkLst>
          <pc:docMk/>
          <pc:sldMk cId="2488307909" sldId="331"/>
        </pc:sldMkLst>
        <pc:picChg chg="add mod">
          <ac:chgData name="mehmet sait özdemir" userId="dce2c172-62e6-4d50-b888-93ec6715f647" providerId="ADAL" clId="{7A8979AC-9EC9-42A6-BBA8-5D3FBDBAC559}" dt="2024-01-22T21:13:28.532" v="231" actId="14100"/>
          <ac:picMkLst>
            <pc:docMk/>
            <pc:sldMk cId="2488307909" sldId="331"/>
            <ac:picMk id="3" creationId="{116FF344-0ADF-26BA-1684-0E2756495A48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38.854" v="235" actId="14100"/>
        <pc:sldMkLst>
          <pc:docMk/>
          <pc:sldMk cId="2284567584" sldId="332"/>
        </pc:sldMkLst>
        <pc:picChg chg="add mod">
          <ac:chgData name="mehmet sait özdemir" userId="dce2c172-62e6-4d50-b888-93ec6715f647" providerId="ADAL" clId="{7A8979AC-9EC9-42A6-BBA8-5D3FBDBAC559}" dt="2024-01-22T21:13:38.854" v="235" actId="14100"/>
          <ac:picMkLst>
            <pc:docMk/>
            <pc:sldMk cId="2284567584" sldId="332"/>
            <ac:picMk id="3" creationId="{11C9FBBC-3A12-516A-EE76-2C73DDBFA469}"/>
          </ac:picMkLst>
        </pc:picChg>
      </pc:sldChg>
      <pc:sldChg chg="addSp modSp add mod replId">
        <pc:chgData name="mehmet sait özdemir" userId="dce2c172-62e6-4d50-b888-93ec6715f647" providerId="ADAL" clId="{7A8979AC-9EC9-42A6-BBA8-5D3FBDBAC559}" dt="2024-01-22T21:13:48.895" v="239" actId="14100"/>
        <pc:sldMkLst>
          <pc:docMk/>
          <pc:sldMk cId="4283980371" sldId="333"/>
        </pc:sldMkLst>
        <pc:picChg chg="add mod">
          <ac:chgData name="mehmet sait özdemir" userId="dce2c172-62e6-4d50-b888-93ec6715f647" providerId="ADAL" clId="{7A8979AC-9EC9-42A6-BBA8-5D3FBDBAC559}" dt="2024-01-22T21:13:48.895" v="239" actId="14100"/>
          <ac:picMkLst>
            <pc:docMk/>
            <pc:sldMk cId="4283980371" sldId="333"/>
            <ac:picMk id="3" creationId="{6B68F157-9171-468D-E20A-9A8041AE77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61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9722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3364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009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153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0233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0135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136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8818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780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65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4101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4278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5103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520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893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7174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465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0134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7497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223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948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10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8531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1526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845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79003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6316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8558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0718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5204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89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6558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2236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9761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263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1142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1886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7022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1676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164574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580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38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18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4707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510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9307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41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23.01.2024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36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44256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GAZLAR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FC096D4-D78A-F924-EEBC-2E87C849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17" y="296777"/>
            <a:ext cx="8860883" cy="59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3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9262DD-1C53-F980-563E-2A8DC29E6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89" y="264861"/>
            <a:ext cx="7585650" cy="59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98C3F8E-66ED-7CEA-52CB-80380E4E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27" y="302698"/>
            <a:ext cx="6451810" cy="61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8FE0299-776C-87D5-E97F-A2655A7A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12" y="333294"/>
            <a:ext cx="8232917" cy="62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5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8DDAFB9-3C3E-5EE3-3889-7206F040F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87" y="372064"/>
            <a:ext cx="6977613" cy="60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5A9466-F2A4-3900-A373-A0A1080DA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71" y="264861"/>
            <a:ext cx="4303339" cy="59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9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6316C8-96AE-C7D7-BC47-E403009CC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87" y="395161"/>
            <a:ext cx="4826829" cy="58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0AF0BB-F668-34E4-F4DD-32294C354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27" y="445587"/>
            <a:ext cx="6378466" cy="57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8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6AACBDE-9E1A-D0C0-14F5-EED050601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52" y="291480"/>
            <a:ext cx="7008548" cy="610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27A048F-527C-EC5E-75EE-F6BF0DAED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49" y="371282"/>
            <a:ext cx="6482341" cy="62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3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52E370-8C50-DF2C-0CBE-C97F07A89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13" y="326759"/>
            <a:ext cx="7407047" cy="60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5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F3A3CA-1E0E-FB59-1A9B-16EEA9A7A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51" y="214499"/>
            <a:ext cx="8183631" cy="61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6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9586B21-299F-95C9-D3F9-31BED5C62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06" y="252246"/>
            <a:ext cx="7364859" cy="64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15BFDE3-9D19-BDA8-1A47-EA29F9728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69" y="265590"/>
            <a:ext cx="5854515" cy="62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4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F70F8A-3397-ABC6-1126-79E6A104D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43" y="327922"/>
            <a:ext cx="6928683" cy="59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16E4DA-FA49-32B4-01BE-3EAB8D062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58" y="250968"/>
            <a:ext cx="8156891" cy="608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2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F8DCE9C-292C-CA06-966B-7A63DF2F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83" y="275995"/>
            <a:ext cx="9931554" cy="439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8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0B3359-AA07-06BD-BE5C-AE10E4E98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76" y="401097"/>
            <a:ext cx="9347439" cy="32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1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7213D8-F3FA-46CC-25BF-EC9CE0FB2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98" y="332739"/>
            <a:ext cx="5414520" cy="5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A507D49-1C82-18A7-17A7-D9C08AA3E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75" y="465200"/>
            <a:ext cx="6535467" cy="57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54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81D729-814D-179D-4C14-36708E51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74" y="302697"/>
            <a:ext cx="5181301" cy="62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1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2E199D0-7017-D6B1-49FF-602B9856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66" y="379352"/>
            <a:ext cx="9374918" cy="59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0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986D2E2-5BF7-5EF4-FD28-7B2158B94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73" y="217967"/>
            <a:ext cx="6769118" cy="59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5730B8-8D02-A0F1-F7D7-A03240265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77" y="214410"/>
            <a:ext cx="5079630" cy="62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55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C704ED0-5F3C-3D0B-5E36-0C7A2EF25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90" y="327921"/>
            <a:ext cx="4579327" cy="622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BBA858B-10F6-E7BC-43C5-7399367DD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08" y="238125"/>
            <a:ext cx="91630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68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4D972D7-5BD6-44D3-4917-A09807C24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2" y="363062"/>
            <a:ext cx="6733735" cy="59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C8E6553-2712-BC0F-B0C3-D18CF6D5F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22" y="317486"/>
            <a:ext cx="4992430" cy="59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004F00-3E6D-72A2-F4E8-18F2E1DA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15" y="237196"/>
            <a:ext cx="5832885" cy="58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3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009FE8-E1AC-647E-C304-BCFA70595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04" y="271166"/>
            <a:ext cx="5617441" cy="59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14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2A6BFA5-A810-C301-F61D-7960A1947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10" y="302697"/>
            <a:ext cx="4238559" cy="53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66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FF1F1C-9168-0140-FCDE-1CEB27C26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85" y="282303"/>
            <a:ext cx="5375650" cy="5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C5FF1BE-1172-7659-6FCF-D12104BE1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6" y="428508"/>
            <a:ext cx="8740336" cy="50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78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1C6E11-FA18-8BDC-6A92-B05CD7F69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67" y="349498"/>
            <a:ext cx="7142559" cy="59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00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EDCDD8-03D0-2EE0-F028-0F6336841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47" y="310028"/>
            <a:ext cx="5718481" cy="6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E445A0-2862-DD3C-6FAF-8A710022C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42" y="263841"/>
            <a:ext cx="9719335" cy="58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258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019CE8-C56A-EC88-86C0-B0DD42055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63" y="201799"/>
            <a:ext cx="8241475" cy="54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8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657FEE1-9D5A-EA95-B472-E2C1E8EC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99" y="239181"/>
            <a:ext cx="8319018" cy="58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5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5916906-7440-9407-22F5-E48E9315E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6" y="296391"/>
            <a:ext cx="4473538" cy="62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458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6112164-EB19-3646-0323-876A9DCA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83" y="287204"/>
            <a:ext cx="4787681" cy="594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86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16FF344-0ADF-26BA-1684-0E2756495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95" y="306928"/>
            <a:ext cx="9559082" cy="58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7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1C9FBBC-3A12-516A-EE76-2C73DDBFA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22" y="271166"/>
            <a:ext cx="7962173" cy="60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7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B68F157-9171-468D-E20A-9A8041AE7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9" y="276012"/>
            <a:ext cx="8961784" cy="57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14C6677-44BC-ADB6-A5DF-5D8877934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47" y="494606"/>
            <a:ext cx="8844527" cy="56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0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2ABD79-8EFE-347B-CE29-C32191C6A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9" y="347290"/>
            <a:ext cx="7749662" cy="57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C65591-8BAB-3CD6-3C11-BDADEE5D2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37" y="309003"/>
            <a:ext cx="7056852" cy="605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7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B2FDBAF-A054-E97B-A4B6-90E96978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40" y="349018"/>
            <a:ext cx="5399269" cy="61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AÇIK</a:t>
            </a:r>
          </a:p>
          <a:p>
            <a:pPr algn="ctr"/>
            <a:r>
              <a:rPr lang="tr-TR" sz="28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BÜFE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AYT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GAZLAR</a:t>
            </a:r>
            <a:endParaRPr lang="tr-TR" sz="1600" b="1" dirty="0">
              <a:ln>
                <a:solidFill>
                  <a:srgbClr val="9E1F62"/>
                </a:solidFill>
              </a:ln>
              <a:gradFill>
                <a:gsLst>
                  <a:gs pos="0">
                    <a:srgbClr val="B8627D"/>
                  </a:gs>
                  <a:gs pos="100000">
                    <a:srgbClr val="E3B632"/>
                  </a:gs>
                </a:gsLst>
                <a:lin ang="5400000" scaled="1"/>
              </a:gradFill>
              <a:latin typeface="Montserrat" panose="00000500000000000000" pitchFamily="2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D99B80-3BE9-E850-ED91-6B88530A6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900" y="258553"/>
            <a:ext cx="3620641" cy="62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258</Words>
  <Application>Microsoft Office PowerPoint</Application>
  <PresentationFormat>Geniş ekran</PresentationFormat>
  <Paragraphs>247</Paragraphs>
  <Slides>49</Slides>
  <Notes>49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18</cp:revision>
  <dcterms:created xsi:type="dcterms:W3CDTF">2023-06-24T14:28:55Z</dcterms:created>
  <dcterms:modified xsi:type="dcterms:W3CDTF">2024-01-22T21:13:51Z</dcterms:modified>
</cp:coreProperties>
</file>