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7" r:id="rId2"/>
    <p:sldId id="286" r:id="rId3"/>
    <p:sldId id="287" r:id="rId4"/>
    <p:sldId id="288" r:id="rId5"/>
    <p:sldId id="289" r:id="rId6"/>
    <p:sldId id="290" r:id="rId7"/>
    <p:sldId id="296" r:id="rId8"/>
    <p:sldId id="297" r:id="rId9"/>
    <p:sldId id="299" r:id="rId10"/>
    <p:sldId id="291" r:id="rId11"/>
    <p:sldId id="292" r:id="rId12"/>
    <p:sldId id="293" r:id="rId13"/>
    <p:sldId id="294" r:id="rId14"/>
    <p:sldId id="295" r:id="rId15"/>
    <p:sldId id="298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82" r:id="rId24"/>
    <p:sldId id="383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55" r:id="rId74"/>
    <p:sldId id="356" r:id="rId75"/>
    <p:sldId id="357" r:id="rId76"/>
    <p:sldId id="358" r:id="rId77"/>
    <p:sldId id="359" r:id="rId78"/>
    <p:sldId id="360" r:id="rId79"/>
    <p:sldId id="361" r:id="rId80"/>
    <p:sldId id="362" r:id="rId81"/>
    <p:sldId id="363" r:id="rId82"/>
    <p:sldId id="364" r:id="rId83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B52E6-2FC9-42B9-980E-13CC3800DC77}" v="3" dt="2024-01-24T21:16:15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32FB52E6-2FC9-42B9-980E-13CC3800DC77}"/>
    <pc:docChg chg="undo custSel addSld delSld modSld sldOrd">
      <pc:chgData name="mehmet sait özdemir" userId="dce2c172-62e6-4d50-b888-93ec6715f647" providerId="ADAL" clId="{32FB52E6-2FC9-42B9-980E-13CC3800DC77}" dt="2024-01-24T21:35:08.310" v="373" actId="47"/>
      <pc:docMkLst>
        <pc:docMk/>
      </pc:docMkLst>
      <pc:sldChg chg="modSp mod">
        <pc:chgData name="mehmet sait özdemir" userId="dce2c172-62e6-4d50-b888-93ec6715f647" providerId="ADAL" clId="{32FB52E6-2FC9-42B9-980E-13CC3800DC77}" dt="2024-01-24T21:05:48.317" v="15" actId="20577"/>
        <pc:sldMkLst>
          <pc:docMk/>
          <pc:sldMk cId="3890991264" sldId="257"/>
        </pc:sldMkLst>
        <pc:spChg chg="mod">
          <ac:chgData name="mehmet sait özdemir" userId="dce2c172-62e6-4d50-b888-93ec6715f647" providerId="ADAL" clId="{32FB52E6-2FC9-42B9-980E-13CC3800DC77}" dt="2024-01-24T21:05:48.317" v="15" actId="20577"/>
          <ac:spMkLst>
            <pc:docMk/>
            <pc:sldMk cId="3890991264" sldId="257"/>
            <ac:spMk id="15" creationId="{6D0D488E-17C7-67DC-1056-A4B58CEA9601}"/>
          </ac:spMkLst>
        </pc:spChg>
      </pc:sldChg>
      <pc:sldChg chg="addSp delSp modSp mod">
        <pc:chgData name="mehmet sait özdemir" userId="dce2c172-62e6-4d50-b888-93ec6715f647" providerId="ADAL" clId="{32FB52E6-2FC9-42B9-980E-13CC3800DC77}" dt="2024-01-24T21:07:43.887" v="45" actId="1076"/>
        <pc:sldMkLst>
          <pc:docMk/>
          <pc:sldMk cId="1282158046" sldId="286"/>
        </pc:sldMkLst>
        <pc:spChg chg="mod">
          <ac:chgData name="mehmet sait özdemir" userId="dce2c172-62e6-4d50-b888-93ec6715f647" providerId="ADAL" clId="{32FB52E6-2FC9-42B9-980E-13CC3800DC77}" dt="2024-01-24T21:06:04.392" v="33" actId="255"/>
          <ac:spMkLst>
            <pc:docMk/>
            <pc:sldMk cId="1282158046" sldId="286"/>
            <ac:spMk id="11" creationId="{11AEB6E0-9CC4-2371-D63A-A0CE701052E6}"/>
          </ac:spMkLst>
        </pc:spChg>
        <pc:picChg chg="add mod">
          <ac:chgData name="mehmet sait özdemir" userId="dce2c172-62e6-4d50-b888-93ec6715f647" providerId="ADAL" clId="{32FB52E6-2FC9-42B9-980E-13CC3800DC77}" dt="2024-01-24T21:07:43.887" v="45" actId="1076"/>
          <ac:picMkLst>
            <pc:docMk/>
            <pc:sldMk cId="1282158046" sldId="286"/>
            <ac:picMk id="3" creationId="{DD9ED9AA-4140-4F53-B03F-32E9D49842B3}"/>
          </ac:picMkLst>
        </pc:picChg>
        <pc:picChg chg="del">
          <ac:chgData name="mehmet sait özdemir" userId="dce2c172-62e6-4d50-b888-93ec6715f647" providerId="ADAL" clId="{32FB52E6-2FC9-42B9-980E-13CC3800DC77}" dt="2024-01-24T21:06:09.314" v="34" actId="478"/>
          <ac:picMkLst>
            <pc:docMk/>
            <pc:sldMk cId="1282158046" sldId="286"/>
            <ac:picMk id="5" creationId="{D961FF0A-43C4-DA5F-0108-B550FA2D9BAF}"/>
          </ac:picMkLst>
        </pc:picChg>
      </pc:sldChg>
      <pc:sldChg chg="addSp modSp add mod">
        <pc:chgData name="mehmet sait özdemir" userId="dce2c172-62e6-4d50-b888-93ec6715f647" providerId="ADAL" clId="{32FB52E6-2FC9-42B9-980E-13CC3800DC77}" dt="2024-01-24T21:07:53.254" v="49" actId="14100"/>
        <pc:sldMkLst>
          <pc:docMk/>
          <pc:sldMk cId="200298831" sldId="287"/>
        </pc:sldMkLst>
        <pc:picChg chg="add mod">
          <ac:chgData name="mehmet sait özdemir" userId="dce2c172-62e6-4d50-b888-93ec6715f647" providerId="ADAL" clId="{32FB52E6-2FC9-42B9-980E-13CC3800DC77}" dt="2024-01-24T21:07:53.254" v="49" actId="14100"/>
          <ac:picMkLst>
            <pc:docMk/>
            <pc:sldMk cId="200298831" sldId="287"/>
            <ac:picMk id="3" creationId="{79758040-6E46-3920-2C2D-D216A56E18C4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284185324" sldId="287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926755393" sldId="288"/>
        </pc:sldMkLst>
      </pc:sldChg>
      <pc:sldChg chg="addSp modSp add mod">
        <pc:chgData name="mehmet sait özdemir" userId="dce2c172-62e6-4d50-b888-93ec6715f647" providerId="ADAL" clId="{32FB52E6-2FC9-42B9-980E-13CC3800DC77}" dt="2024-01-24T21:08:01.857" v="52" actId="1076"/>
        <pc:sldMkLst>
          <pc:docMk/>
          <pc:sldMk cId="2098090187" sldId="288"/>
        </pc:sldMkLst>
        <pc:picChg chg="add mod">
          <ac:chgData name="mehmet sait özdemir" userId="dce2c172-62e6-4d50-b888-93ec6715f647" providerId="ADAL" clId="{32FB52E6-2FC9-42B9-980E-13CC3800DC77}" dt="2024-01-24T21:08:01.857" v="52" actId="1076"/>
          <ac:picMkLst>
            <pc:docMk/>
            <pc:sldMk cId="2098090187" sldId="288"/>
            <ac:picMk id="3" creationId="{5276709C-9F08-0642-4AEF-8E58E4ED5F01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08:11.830" v="55" actId="1076"/>
        <pc:sldMkLst>
          <pc:docMk/>
          <pc:sldMk cId="102739441" sldId="289"/>
        </pc:sldMkLst>
        <pc:picChg chg="add mod">
          <ac:chgData name="mehmet sait özdemir" userId="dce2c172-62e6-4d50-b888-93ec6715f647" providerId="ADAL" clId="{32FB52E6-2FC9-42B9-980E-13CC3800DC77}" dt="2024-01-24T21:08:11.830" v="55" actId="1076"/>
          <ac:picMkLst>
            <pc:docMk/>
            <pc:sldMk cId="102739441" sldId="289"/>
            <ac:picMk id="3" creationId="{DD5D9A53-AD03-0120-73E0-4F147C8A20DF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483049716" sldId="289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604710588" sldId="290"/>
        </pc:sldMkLst>
      </pc:sldChg>
      <pc:sldChg chg="addSp modSp add mod">
        <pc:chgData name="mehmet sait özdemir" userId="dce2c172-62e6-4d50-b888-93ec6715f647" providerId="ADAL" clId="{32FB52E6-2FC9-42B9-980E-13CC3800DC77}" dt="2024-01-24T21:08:25.017" v="59" actId="14100"/>
        <pc:sldMkLst>
          <pc:docMk/>
          <pc:sldMk cId="2085066984" sldId="290"/>
        </pc:sldMkLst>
        <pc:picChg chg="add mod">
          <ac:chgData name="mehmet sait özdemir" userId="dce2c172-62e6-4d50-b888-93ec6715f647" providerId="ADAL" clId="{32FB52E6-2FC9-42B9-980E-13CC3800DC77}" dt="2024-01-24T21:08:25.017" v="59" actId="14100"/>
          <ac:picMkLst>
            <pc:docMk/>
            <pc:sldMk cId="2085066984" sldId="290"/>
            <ac:picMk id="3" creationId="{8C9A1823-079D-D266-83D8-1BFDCA21EA82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08:48.686" v="62" actId="1076"/>
        <pc:sldMkLst>
          <pc:docMk/>
          <pc:sldMk cId="2305503857" sldId="291"/>
        </pc:sldMkLst>
        <pc:picChg chg="add mod">
          <ac:chgData name="mehmet sait özdemir" userId="dce2c172-62e6-4d50-b888-93ec6715f647" providerId="ADAL" clId="{32FB52E6-2FC9-42B9-980E-13CC3800DC77}" dt="2024-01-24T21:08:48.686" v="62" actId="1076"/>
          <ac:picMkLst>
            <pc:docMk/>
            <pc:sldMk cId="2305503857" sldId="291"/>
            <ac:picMk id="3" creationId="{702377DC-098C-A593-CDA8-015FB10395B6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566316205" sldId="291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752565447" sldId="292"/>
        </pc:sldMkLst>
      </pc:sldChg>
      <pc:sldChg chg="addSp modSp add mod replId">
        <pc:chgData name="mehmet sait özdemir" userId="dce2c172-62e6-4d50-b888-93ec6715f647" providerId="ADAL" clId="{32FB52E6-2FC9-42B9-980E-13CC3800DC77}" dt="2024-01-24T21:08:56.576" v="66" actId="1076"/>
        <pc:sldMkLst>
          <pc:docMk/>
          <pc:sldMk cId="3988123554" sldId="292"/>
        </pc:sldMkLst>
        <pc:picChg chg="add mod">
          <ac:chgData name="mehmet sait özdemir" userId="dce2c172-62e6-4d50-b888-93ec6715f647" providerId="ADAL" clId="{32FB52E6-2FC9-42B9-980E-13CC3800DC77}" dt="2024-01-24T21:08:56.576" v="66" actId="1076"/>
          <ac:picMkLst>
            <pc:docMk/>
            <pc:sldMk cId="3988123554" sldId="292"/>
            <ac:picMk id="3" creationId="{E46BEDE8-0415-5D94-E0AB-262F799CE8B1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09:06.138" v="69" actId="1076"/>
        <pc:sldMkLst>
          <pc:docMk/>
          <pc:sldMk cId="1904913365" sldId="293"/>
        </pc:sldMkLst>
        <pc:picChg chg="add mod">
          <ac:chgData name="mehmet sait özdemir" userId="dce2c172-62e6-4d50-b888-93ec6715f647" providerId="ADAL" clId="{32FB52E6-2FC9-42B9-980E-13CC3800DC77}" dt="2024-01-24T21:09:06.138" v="69" actId="1076"/>
          <ac:picMkLst>
            <pc:docMk/>
            <pc:sldMk cId="1904913365" sldId="293"/>
            <ac:picMk id="3" creationId="{420D310E-DA02-943F-E53F-346A288587D4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064890806" sldId="293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021305902" sldId="294"/>
        </pc:sldMkLst>
      </pc:sldChg>
      <pc:sldChg chg="addSp modSp add mod">
        <pc:chgData name="mehmet sait özdemir" userId="dce2c172-62e6-4d50-b888-93ec6715f647" providerId="ADAL" clId="{32FB52E6-2FC9-42B9-980E-13CC3800DC77}" dt="2024-01-24T21:09:41.576" v="72" actId="1076"/>
        <pc:sldMkLst>
          <pc:docMk/>
          <pc:sldMk cId="1226804235" sldId="294"/>
        </pc:sldMkLst>
        <pc:picChg chg="add mod">
          <ac:chgData name="mehmet sait özdemir" userId="dce2c172-62e6-4d50-b888-93ec6715f647" providerId="ADAL" clId="{32FB52E6-2FC9-42B9-980E-13CC3800DC77}" dt="2024-01-24T21:09:41.576" v="72" actId="1076"/>
          <ac:picMkLst>
            <pc:docMk/>
            <pc:sldMk cId="1226804235" sldId="294"/>
            <ac:picMk id="3" creationId="{A1AE3D90-BC80-0DD2-AA12-B69AC8F90459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09:52.752" v="76" actId="14100"/>
        <pc:sldMkLst>
          <pc:docMk/>
          <pc:sldMk cId="2596246623" sldId="295"/>
        </pc:sldMkLst>
        <pc:picChg chg="add mod">
          <ac:chgData name="mehmet sait özdemir" userId="dce2c172-62e6-4d50-b888-93ec6715f647" providerId="ADAL" clId="{32FB52E6-2FC9-42B9-980E-13CC3800DC77}" dt="2024-01-24T21:09:52.752" v="76" actId="14100"/>
          <ac:picMkLst>
            <pc:docMk/>
            <pc:sldMk cId="2596246623" sldId="295"/>
            <ac:picMk id="3" creationId="{C7706AF9-DCC4-D899-BEF6-1B6D479AFB24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4294883077" sldId="295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097316174" sldId="296"/>
        </pc:sldMkLst>
      </pc:sldChg>
      <pc:sldChg chg="addSp modSp add mod ord replId">
        <pc:chgData name="mehmet sait özdemir" userId="dce2c172-62e6-4d50-b888-93ec6715f647" providerId="ADAL" clId="{32FB52E6-2FC9-42B9-980E-13CC3800DC77}" dt="2024-01-24T21:10:23.580" v="87"/>
        <pc:sldMkLst>
          <pc:docMk/>
          <pc:sldMk cId="3630510854" sldId="296"/>
        </pc:sldMkLst>
        <pc:picChg chg="add mod">
          <ac:chgData name="mehmet sait özdemir" userId="dce2c172-62e6-4d50-b888-93ec6715f647" providerId="ADAL" clId="{32FB52E6-2FC9-42B9-980E-13CC3800DC77}" dt="2024-01-24T21:10:06.002" v="79" actId="14100"/>
          <ac:picMkLst>
            <pc:docMk/>
            <pc:sldMk cId="3630510854" sldId="296"/>
            <ac:picMk id="3" creationId="{BDA9F952-4E18-C372-0E76-392D91334C74}"/>
          </ac:picMkLst>
        </pc:picChg>
      </pc:sldChg>
      <pc:sldChg chg="addSp modSp add mod ord replId">
        <pc:chgData name="mehmet sait özdemir" userId="dce2c172-62e6-4d50-b888-93ec6715f647" providerId="ADAL" clId="{32FB52E6-2FC9-42B9-980E-13CC3800DC77}" dt="2024-01-24T21:10:23.580" v="87"/>
        <pc:sldMkLst>
          <pc:docMk/>
          <pc:sldMk cId="3041233188" sldId="297"/>
        </pc:sldMkLst>
        <pc:picChg chg="add mod">
          <ac:chgData name="mehmet sait özdemir" userId="dce2c172-62e6-4d50-b888-93ec6715f647" providerId="ADAL" clId="{32FB52E6-2FC9-42B9-980E-13CC3800DC77}" dt="2024-01-24T21:10:17.029" v="83" actId="14100"/>
          <ac:picMkLst>
            <pc:docMk/>
            <pc:sldMk cId="3041233188" sldId="297"/>
            <ac:picMk id="3" creationId="{EB51BD87-9834-D465-5362-6AADE5E91E01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4145495066" sldId="297"/>
        </pc:sldMkLst>
      </pc:sldChg>
      <pc:sldChg chg="addSp modSp add mod replId">
        <pc:chgData name="mehmet sait özdemir" userId="dce2c172-62e6-4d50-b888-93ec6715f647" providerId="ADAL" clId="{32FB52E6-2FC9-42B9-980E-13CC3800DC77}" dt="2024-01-24T21:10:35.921" v="90" actId="1076"/>
        <pc:sldMkLst>
          <pc:docMk/>
          <pc:sldMk cId="1533640965" sldId="298"/>
        </pc:sldMkLst>
        <pc:picChg chg="add mod">
          <ac:chgData name="mehmet sait özdemir" userId="dce2c172-62e6-4d50-b888-93ec6715f647" providerId="ADAL" clId="{32FB52E6-2FC9-42B9-980E-13CC3800DC77}" dt="2024-01-24T21:10:35.921" v="90" actId="1076"/>
          <ac:picMkLst>
            <pc:docMk/>
            <pc:sldMk cId="1533640965" sldId="298"/>
            <ac:picMk id="3" creationId="{2E7BE96C-801F-2DAB-A4F8-94F59ADCDA0D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014906962" sldId="298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202571709" sldId="299"/>
        </pc:sldMkLst>
      </pc:sldChg>
      <pc:sldChg chg="addSp modSp add mod ord replId">
        <pc:chgData name="mehmet sait özdemir" userId="dce2c172-62e6-4d50-b888-93ec6715f647" providerId="ADAL" clId="{32FB52E6-2FC9-42B9-980E-13CC3800DC77}" dt="2024-01-24T21:10:50.796" v="97"/>
        <pc:sldMkLst>
          <pc:docMk/>
          <pc:sldMk cId="3128435253" sldId="299"/>
        </pc:sldMkLst>
        <pc:picChg chg="add mod">
          <ac:chgData name="mehmet sait özdemir" userId="dce2c172-62e6-4d50-b888-93ec6715f647" providerId="ADAL" clId="{32FB52E6-2FC9-42B9-980E-13CC3800DC77}" dt="2024-01-24T21:10:46.242" v="93" actId="1076"/>
          <ac:picMkLst>
            <pc:docMk/>
            <pc:sldMk cId="3128435253" sldId="299"/>
            <ac:picMk id="3" creationId="{47BC03BB-9CC8-DFC0-3751-544A5754E08D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5244728" sldId="300"/>
        </pc:sldMkLst>
      </pc:sldChg>
      <pc:sldChg chg="addSp modSp add mod replId">
        <pc:chgData name="mehmet sait özdemir" userId="dce2c172-62e6-4d50-b888-93ec6715f647" providerId="ADAL" clId="{32FB52E6-2FC9-42B9-980E-13CC3800DC77}" dt="2024-01-24T21:11:15.468" v="100" actId="1076"/>
        <pc:sldMkLst>
          <pc:docMk/>
          <pc:sldMk cId="191934587" sldId="300"/>
        </pc:sldMkLst>
        <pc:picChg chg="add mod">
          <ac:chgData name="mehmet sait özdemir" userId="dce2c172-62e6-4d50-b888-93ec6715f647" providerId="ADAL" clId="{32FB52E6-2FC9-42B9-980E-13CC3800DC77}" dt="2024-01-24T21:11:15.468" v="100" actId="1076"/>
          <ac:picMkLst>
            <pc:docMk/>
            <pc:sldMk cId="191934587" sldId="300"/>
            <ac:picMk id="3" creationId="{C5528A16-E0AD-6157-3A25-8ECB1B1CE050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400854954" sldId="301"/>
        </pc:sldMkLst>
      </pc:sldChg>
      <pc:sldChg chg="addSp modSp add mod replId">
        <pc:chgData name="mehmet sait özdemir" userId="dce2c172-62e6-4d50-b888-93ec6715f647" providerId="ADAL" clId="{32FB52E6-2FC9-42B9-980E-13CC3800DC77}" dt="2024-01-24T21:11:39.100" v="111" actId="1076"/>
        <pc:sldMkLst>
          <pc:docMk/>
          <pc:sldMk cId="3210382053" sldId="301"/>
        </pc:sldMkLst>
        <pc:picChg chg="add mod">
          <ac:chgData name="mehmet sait özdemir" userId="dce2c172-62e6-4d50-b888-93ec6715f647" providerId="ADAL" clId="{32FB52E6-2FC9-42B9-980E-13CC3800DC77}" dt="2024-01-24T21:11:21.725" v="102" actId="1076"/>
          <ac:picMkLst>
            <pc:docMk/>
            <pc:sldMk cId="3210382053" sldId="301"/>
            <ac:picMk id="3" creationId="{AD9B8F32-022D-AF7C-5215-F073DE5CB7AC}"/>
          </ac:picMkLst>
        </pc:picChg>
        <pc:picChg chg="add mod">
          <ac:chgData name="mehmet sait özdemir" userId="dce2c172-62e6-4d50-b888-93ec6715f647" providerId="ADAL" clId="{32FB52E6-2FC9-42B9-980E-13CC3800DC77}" dt="2024-01-24T21:11:28.383" v="106" actId="1076"/>
          <ac:picMkLst>
            <pc:docMk/>
            <pc:sldMk cId="3210382053" sldId="301"/>
            <ac:picMk id="5" creationId="{4DF3C306-B357-E138-5622-B6765E3F15E9}"/>
          </ac:picMkLst>
        </pc:picChg>
        <pc:picChg chg="add mod">
          <ac:chgData name="mehmet sait özdemir" userId="dce2c172-62e6-4d50-b888-93ec6715f647" providerId="ADAL" clId="{32FB52E6-2FC9-42B9-980E-13CC3800DC77}" dt="2024-01-24T21:11:39.100" v="111" actId="1076"/>
          <ac:picMkLst>
            <pc:docMk/>
            <pc:sldMk cId="3210382053" sldId="301"/>
            <ac:picMk id="7" creationId="{E427F297-89EA-604C-2893-16E48ED0B400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560722877" sldId="302"/>
        </pc:sldMkLst>
      </pc:sldChg>
      <pc:sldChg chg="addSp modSp add mod">
        <pc:chgData name="mehmet sait özdemir" userId="dce2c172-62e6-4d50-b888-93ec6715f647" providerId="ADAL" clId="{32FB52E6-2FC9-42B9-980E-13CC3800DC77}" dt="2024-01-24T21:12:18.409" v="124" actId="167"/>
        <pc:sldMkLst>
          <pc:docMk/>
          <pc:sldMk cId="3618459070" sldId="302"/>
        </pc:sldMkLst>
        <pc:picChg chg="add mod">
          <ac:chgData name="mehmet sait özdemir" userId="dce2c172-62e6-4d50-b888-93ec6715f647" providerId="ADAL" clId="{32FB52E6-2FC9-42B9-980E-13CC3800DC77}" dt="2024-01-24T21:11:53.178" v="114" actId="1076"/>
          <ac:picMkLst>
            <pc:docMk/>
            <pc:sldMk cId="3618459070" sldId="302"/>
            <ac:picMk id="3" creationId="{98C393AD-B3D2-D3EA-6604-3CF983FD812B}"/>
          </ac:picMkLst>
        </pc:picChg>
        <pc:picChg chg="add mod ord">
          <ac:chgData name="mehmet sait özdemir" userId="dce2c172-62e6-4d50-b888-93ec6715f647" providerId="ADAL" clId="{32FB52E6-2FC9-42B9-980E-13CC3800DC77}" dt="2024-01-24T21:12:18.409" v="124" actId="167"/>
          <ac:picMkLst>
            <pc:docMk/>
            <pc:sldMk cId="3618459070" sldId="302"/>
            <ac:picMk id="5" creationId="{4EB68784-AA3F-492F-AFE6-E60C3FA552A9}"/>
          </ac:picMkLst>
        </pc:picChg>
        <pc:picChg chg="add mod">
          <ac:chgData name="mehmet sait özdemir" userId="dce2c172-62e6-4d50-b888-93ec6715f647" providerId="ADAL" clId="{32FB52E6-2FC9-42B9-980E-13CC3800DC77}" dt="2024-01-24T21:12:12.768" v="122" actId="1076"/>
          <ac:picMkLst>
            <pc:docMk/>
            <pc:sldMk cId="3618459070" sldId="302"/>
            <ac:picMk id="7" creationId="{16623050-C0CE-439B-8939-C47ED0C5DDAE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12:46.376" v="128" actId="14100"/>
        <pc:sldMkLst>
          <pc:docMk/>
          <pc:sldMk cId="791208012" sldId="303"/>
        </pc:sldMkLst>
        <pc:picChg chg="add mod">
          <ac:chgData name="mehmet sait özdemir" userId="dce2c172-62e6-4d50-b888-93ec6715f647" providerId="ADAL" clId="{32FB52E6-2FC9-42B9-980E-13CC3800DC77}" dt="2024-01-24T21:12:46.376" v="128" actId="14100"/>
          <ac:picMkLst>
            <pc:docMk/>
            <pc:sldMk cId="791208012" sldId="303"/>
            <ac:picMk id="3" creationId="{6791CD82-7391-CF04-5FBE-FACD3E564845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232460547" sldId="303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046889973" sldId="304"/>
        </pc:sldMkLst>
      </pc:sldChg>
      <pc:sldChg chg="addSp modSp add mod replId">
        <pc:chgData name="mehmet sait özdemir" userId="dce2c172-62e6-4d50-b888-93ec6715f647" providerId="ADAL" clId="{32FB52E6-2FC9-42B9-980E-13CC3800DC77}" dt="2024-01-24T21:13:33.746" v="141" actId="14100"/>
        <pc:sldMkLst>
          <pc:docMk/>
          <pc:sldMk cId="2604132512" sldId="304"/>
        </pc:sldMkLst>
        <pc:picChg chg="add mod">
          <ac:chgData name="mehmet sait özdemir" userId="dce2c172-62e6-4d50-b888-93ec6715f647" providerId="ADAL" clId="{32FB52E6-2FC9-42B9-980E-13CC3800DC77}" dt="2024-01-24T21:13:31.466" v="140" actId="14100"/>
          <ac:picMkLst>
            <pc:docMk/>
            <pc:sldMk cId="2604132512" sldId="304"/>
            <ac:picMk id="3" creationId="{F983EC22-FE49-FA16-0C89-DACA54BBCCDC}"/>
          </ac:picMkLst>
        </pc:picChg>
        <pc:picChg chg="add mod ord">
          <ac:chgData name="mehmet sait özdemir" userId="dce2c172-62e6-4d50-b888-93ec6715f647" providerId="ADAL" clId="{32FB52E6-2FC9-42B9-980E-13CC3800DC77}" dt="2024-01-24T21:13:11.180" v="135" actId="171"/>
          <ac:picMkLst>
            <pc:docMk/>
            <pc:sldMk cId="2604132512" sldId="304"/>
            <ac:picMk id="5" creationId="{15A2B79B-AA04-403F-6EB2-A3B5CBA7BDC6}"/>
          </ac:picMkLst>
        </pc:picChg>
        <pc:picChg chg="add mod">
          <ac:chgData name="mehmet sait özdemir" userId="dce2c172-62e6-4d50-b888-93ec6715f647" providerId="ADAL" clId="{32FB52E6-2FC9-42B9-980E-13CC3800DC77}" dt="2024-01-24T21:13:33.746" v="141" actId="14100"/>
          <ac:picMkLst>
            <pc:docMk/>
            <pc:sldMk cId="2604132512" sldId="304"/>
            <ac:picMk id="7" creationId="{B03EBB4D-C15B-D834-97F3-51DF63822049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74315502" sldId="305"/>
        </pc:sldMkLst>
      </pc:sldChg>
      <pc:sldChg chg="addSp modSp add mod replId">
        <pc:chgData name="mehmet sait özdemir" userId="dce2c172-62e6-4d50-b888-93ec6715f647" providerId="ADAL" clId="{32FB52E6-2FC9-42B9-980E-13CC3800DC77}" dt="2024-01-24T21:14:07.473" v="149" actId="1076"/>
        <pc:sldMkLst>
          <pc:docMk/>
          <pc:sldMk cId="1236891305" sldId="305"/>
        </pc:sldMkLst>
        <pc:picChg chg="add mod">
          <ac:chgData name="mehmet sait özdemir" userId="dce2c172-62e6-4d50-b888-93ec6715f647" providerId="ADAL" clId="{32FB52E6-2FC9-42B9-980E-13CC3800DC77}" dt="2024-01-24T21:14:04.458" v="147" actId="1076"/>
          <ac:picMkLst>
            <pc:docMk/>
            <pc:sldMk cId="1236891305" sldId="305"/>
            <ac:picMk id="3" creationId="{2B32C9B5-9F57-07E3-0B60-D5BE7977A018}"/>
          </ac:picMkLst>
        </pc:picChg>
        <pc:picChg chg="add mod">
          <ac:chgData name="mehmet sait özdemir" userId="dce2c172-62e6-4d50-b888-93ec6715f647" providerId="ADAL" clId="{32FB52E6-2FC9-42B9-980E-13CC3800DC77}" dt="2024-01-24T21:14:07.473" v="149" actId="1076"/>
          <ac:picMkLst>
            <pc:docMk/>
            <pc:sldMk cId="1236891305" sldId="305"/>
            <ac:picMk id="5" creationId="{A75D8A38-9E05-DEAC-9452-3944D50DFCC0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14:48.393" v="158" actId="1076"/>
        <pc:sldMkLst>
          <pc:docMk/>
          <pc:sldMk cId="2903191931" sldId="306"/>
        </pc:sldMkLst>
        <pc:picChg chg="add mod modCrop">
          <ac:chgData name="mehmet sait özdemir" userId="dce2c172-62e6-4d50-b888-93ec6715f647" providerId="ADAL" clId="{32FB52E6-2FC9-42B9-980E-13CC3800DC77}" dt="2024-01-24T21:14:48.393" v="158" actId="1076"/>
          <ac:picMkLst>
            <pc:docMk/>
            <pc:sldMk cId="2903191931" sldId="306"/>
            <ac:picMk id="3" creationId="{D994A1A3-7121-DC6F-CACB-21F112069306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4047138049" sldId="306"/>
        </pc:sldMkLst>
      </pc:sldChg>
      <pc:sldChg chg="addSp modSp add mod replId modAnim">
        <pc:chgData name="mehmet sait özdemir" userId="dce2c172-62e6-4d50-b888-93ec6715f647" providerId="ADAL" clId="{32FB52E6-2FC9-42B9-980E-13CC3800DC77}" dt="2024-01-24T21:16:22.488" v="172" actId="14100"/>
        <pc:sldMkLst>
          <pc:docMk/>
          <pc:sldMk cId="1163234708" sldId="307"/>
        </pc:sldMkLst>
        <pc:picChg chg="add mod">
          <ac:chgData name="mehmet sait özdemir" userId="dce2c172-62e6-4d50-b888-93ec6715f647" providerId="ADAL" clId="{32FB52E6-2FC9-42B9-980E-13CC3800DC77}" dt="2024-01-24T21:16:22.488" v="172" actId="14100"/>
          <ac:picMkLst>
            <pc:docMk/>
            <pc:sldMk cId="1163234708" sldId="307"/>
            <ac:picMk id="2" creationId="{327BD763-E891-C9C0-482E-5393499FB26C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4244674818" sldId="307"/>
        </pc:sldMkLst>
      </pc:sldChg>
      <pc:sldChg chg="addSp modSp add mod replId">
        <pc:chgData name="mehmet sait özdemir" userId="dce2c172-62e6-4d50-b888-93ec6715f647" providerId="ADAL" clId="{32FB52E6-2FC9-42B9-980E-13CC3800DC77}" dt="2024-01-24T21:16:52.442" v="180" actId="1076"/>
        <pc:sldMkLst>
          <pc:docMk/>
          <pc:sldMk cId="1619053960" sldId="308"/>
        </pc:sldMkLst>
        <pc:picChg chg="add mod">
          <ac:chgData name="mehmet sait özdemir" userId="dce2c172-62e6-4d50-b888-93ec6715f647" providerId="ADAL" clId="{32FB52E6-2FC9-42B9-980E-13CC3800DC77}" dt="2024-01-24T21:16:50.418" v="179" actId="14100"/>
          <ac:picMkLst>
            <pc:docMk/>
            <pc:sldMk cId="1619053960" sldId="308"/>
            <ac:picMk id="3" creationId="{12039021-5936-5C47-9AB3-6A44C30C3A1A}"/>
          </ac:picMkLst>
        </pc:picChg>
        <pc:picChg chg="add mod">
          <ac:chgData name="mehmet sait özdemir" userId="dce2c172-62e6-4d50-b888-93ec6715f647" providerId="ADAL" clId="{32FB52E6-2FC9-42B9-980E-13CC3800DC77}" dt="2024-01-24T21:16:52.442" v="180" actId="1076"/>
          <ac:picMkLst>
            <pc:docMk/>
            <pc:sldMk cId="1619053960" sldId="308"/>
            <ac:picMk id="5" creationId="{8F3F8D34-BEEA-43D6-1E22-61C58A222B6B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459944317" sldId="308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128453922" sldId="309"/>
        </pc:sldMkLst>
      </pc:sldChg>
      <pc:sldChg chg="addSp modSp add mod replId">
        <pc:chgData name="mehmet sait özdemir" userId="dce2c172-62e6-4d50-b888-93ec6715f647" providerId="ADAL" clId="{32FB52E6-2FC9-42B9-980E-13CC3800DC77}" dt="2024-01-24T21:17:30.947" v="191" actId="1076"/>
        <pc:sldMkLst>
          <pc:docMk/>
          <pc:sldMk cId="3302651926" sldId="309"/>
        </pc:sldMkLst>
        <pc:picChg chg="add mod">
          <ac:chgData name="mehmet sait özdemir" userId="dce2c172-62e6-4d50-b888-93ec6715f647" providerId="ADAL" clId="{32FB52E6-2FC9-42B9-980E-13CC3800DC77}" dt="2024-01-24T21:17:16.015" v="183" actId="1076"/>
          <ac:picMkLst>
            <pc:docMk/>
            <pc:sldMk cId="3302651926" sldId="309"/>
            <ac:picMk id="3" creationId="{C2C132EF-598E-E086-EDD8-75D3255F1C97}"/>
          </ac:picMkLst>
        </pc:picChg>
        <pc:picChg chg="add mod">
          <ac:chgData name="mehmet sait özdemir" userId="dce2c172-62e6-4d50-b888-93ec6715f647" providerId="ADAL" clId="{32FB52E6-2FC9-42B9-980E-13CC3800DC77}" dt="2024-01-24T21:17:30.947" v="191" actId="1076"/>
          <ac:picMkLst>
            <pc:docMk/>
            <pc:sldMk cId="3302651926" sldId="309"/>
            <ac:picMk id="5" creationId="{04B08A63-4EF6-A1B8-EFDB-17F0380D5223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17:39.633" v="194" actId="1076"/>
        <pc:sldMkLst>
          <pc:docMk/>
          <pc:sldMk cId="578702791" sldId="310"/>
        </pc:sldMkLst>
        <pc:picChg chg="add mod">
          <ac:chgData name="mehmet sait özdemir" userId="dce2c172-62e6-4d50-b888-93ec6715f647" providerId="ADAL" clId="{32FB52E6-2FC9-42B9-980E-13CC3800DC77}" dt="2024-01-24T21:17:39.633" v="194" actId="1076"/>
          <ac:picMkLst>
            <pc:docMk/>
            <pc:sldMk cId="578702791" sldId="310"/>
            <ac:picMk id="3" creationId="{2097D207-D323-386E-9767-2B6F49AD9431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4054557426" sldId="310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738978171" sldId="311"/>
        </pc:sldMkLst>
      </pc:sldChg>
      <pc:sldChg chg="addSp modSp add mod replId">
        <pc:chgData name="mehmet sait özdemir" userId="dce2c172-62e6-4d50-b888-93ec6715f647" providerId="ADAL" clId="{32FB52E6-2FC9-42B9-980E-13CC3800DC77}" dt="2024-01-24T21:25:03.455" v="197" actId="1076"/>
        <pc:sldMkLst>
          <pc:docMk/>
          <pc:sldMk cId="2304185811" sldId="311"/>
        </pc:sldMkLst>
        <pc:picChg chg="add mod">
          <ac:chgData name="mehmet sait özdemir" userId="dce2c172-62e6-4d50-b888-93ec6715f647" providerId="ADAL" clId="{32FB52E6-2FC9-42B9-980E-13CC3800DC77}" dt="2024-01-24T21:25:03.455" v="197" actId="1076"/>
          <ac:picMkLst>
            <pc:docMk/>
            <pc:sldMk cId="2304185811" sldId="311"/>
            <ac:picMk id="3" creationId="{AA32DB7F-674B-0782-DF5F-C7002A2F7FBA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697404139" sldId="312"/>
        </pc:sldMkLst>
      </pc:sldChg>
      <pc:sldChg chg="addSp modSp add mod replId">
        <pc:chgData name="mehmet sait özdemir" userId="dce2c172-62e6-4d50-b888-93ec6715f647" providerId="ADAL" clId="{32FB52E6-2FC9-42B9-980E-13CC3800DC77}" dt="2024-01-24T21:25:32.922" v="201" actId="1076"/>
        <pc:sldMkLst>
          <pc:docMk/>
          <pc:sldMk cId="3103570580" sldId="312"/>
        </pc:sldMkLst>
        <pc:picChg chg="add mod">
          <ac:chgData name="mehmet sait özdemir" userId="dce2c172-62e6-4d50-b888-93ec6715f647" providerId="ADAL" clId="{32FB52E6-2FC9-42B9-980E-13CC3800DC77}" dt="2024-01-24T21:25:32.922" v="201" actId="1076"/>
          <ac:picMkLst>
            <pc:docMk/>
            <pc:sldMk cId="3103570580" sldId="312"/>
            <ac:picMk id="3" creationId="{6863F2A2-D0BC-676A-2CF7-704D27D9AB87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381408949" sldId="313"/>
        </pc:sldMkLst>
      </pc:sldChg>
      <pc:sldChg chg="addSp modSp add mod replId">
        <pc:chgData name="mehmet sait özdemir" userId="dce2c172-62e6-4d50-b888-93ec6715f647" providerId="ADAL" clId="{32FB52E6-2FC9-42B9-980E-13CC3800DC77}" dt="2024-01-24T21:25:45.111" v="204" actId="1076"/>
        <pc:sldMkLst>
          <pc:docMk/>
          <pc:sldMk cId="4018224280" sldId="313"/>
        </pc:sldMkLst>
        <pc:picChg chg="add mod">
          <ac:chgData name="mehmet sait özdemir" userId="dce2c172-62e6-4d50-b888-93ec6715f647" providerId="ADAL" clId="{32FB52E6-2FC9-42B9-980E-13CC3800DC77}" dt="2024-01-24T21:25:45.111" v="204" actId="1076"/>
          <ac:picMkLst>
            <pc:docMk/>
            <pc:sldMk cId="4018224280" sldId="313"/>
            <ac:picMk id="3" creationId="{82C8D0A8-1578-E623-5B93-15510F928459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4072657025" sldId="314"/>
        </pc:sldMkLst>
      </pc:sldChg>
      <pc:sldChg chg="addSp modSp add mod replId">
        <pc:chgData name="mehmet sait özdemir" userId="dce2c172-62e6-4d50-b888-93ec6715f647" providerId="ADAL" clId="{32FB52E6-2FC9-42B9-980E-13CC3800DC77}" dt="2024-01-24T21:25:55.333" v="207" actId="1076"/>
        <pc:sldMkLst>
          <pc:docMk/>
          <pc:sldMk cId="4290009515" sldId="314"/>
        </pc:sldMkLst>
        <pc:picChg chg="add mod">
          <ac:chgData name="mehmet sait özdemir" userId="dce2c172-62e6-4d50-b888-93ec6715f647" providerId="ADAL" clId="{32FB52E6-2FC9-42B9-980E-13CC3800DC77}" dt="2024-01-24T21:25:55.333" v="207" actId="1076"/>
          <ac:picMkLst>
            <pc:docMk/>
            <pc:sldMk cId="4290009515" sldId="314"/>
            <ac:picMk id="3" creationId="{1BB601A1-9F23-9AA0-320B-89818AB66ACB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26:03.462" v="210" actId="1076"/>
        <pc:sldMkLst>
          <pc:docMk/>
          <pc:sldMk cId="241325884" sldId="315"/>
        </pc:sldMkLst>
        <pc:picChg chg="add mod">
          <ac:chgData name="mehmet sait özdemir" userId="dce2c172-62e6-4d50-b888-93ec6715f647" providerId="ADAL" clId="{32FB52E6-2FC9-42B9-980E-13CC3800DC77}" dt="2024-01-24T21:26:03.462" v="210" actId="1076"/>
          <ac:picMkLst>
            <pc:docMk/>
            <pc:sldMk cId="241325884" sldId="315"/>
            <ac:picMk id="3" creationId="{4844FA6A-8E79-22DC-7575-ED2B24843220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634742056" sldId="315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06409263" sldId="316"/>
        </pc:sldMkLst>
      </pc:sldChg>
      <pc:sldChg chg="addSp modSp add mod replId">
        <pc:chgData name="mehmet sait özdemir" userId="dce2c172-62e6-4d50-b888-93ec6715f647" providerId="ADAL" clId="{32FB52E6-2FC9-42B9-980E-13CC3800DC77}" dt="2024-01-24T21:26:12.568" v="214" actId="14100"/>
        <pc:sldMkLst>
          <pc:docMk/>
          <pc:sldMk cId="3499627455" sldId="316"/>
        </pc:sldMkLst>
        <pc:picChg chg="add mod">
          <ac:chgData name="mehmet sait özdemir" userId="dce2c172-62e6-4d50-b888-93ec6715f647" providerId="ADAL" clId="{32FB52E6-2FC9-42B9-980E-13CC3800DC77}" dt="2024-01-24T21:26:12.568" v="214" actId="14100"/>
          <ac:picMkLst>
            <pc:docMk/>
            <pc:sldMk cId="3499627455" sldId="316"/>
            <ac:picMk id="3" creationId="{361D13AA-C4BC-0556-23AD-95E99C44EED5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26:23.419" v="218" actId="14100"/>
        <pc:sldMkLst>
          <pc:docMk/>
          <pc:sldMk cId="140732817" sldId="317"/>
        </pc:sldMkLst>
        <pc:picChg chg="add mod">
          <ac:chgData name="mehmet sait özdemir" userId="dce2c172-62e6-4d50-b888-93ec6715f647" providerId="ADAL" clId="{32FB52E6-2FC9-42B9-980E-13CC3800DC77}" dt="2024-01-24T21:26:23.419" v="218" actId="14100"/>
          <ac:picMkLst>
            <pc:docMk/>
            <pc:sldMk cId="140732817" sldId="317"/>
            <ac:picMk id="3" creationId="{7F62963D-39AA-A4D1-29A7-81206ACCCBC2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340204989" sldId="317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707887798" sldId="318"/>
        </pc:sldMkLst>
      </pc:sldChg>
      <pc:sldChg chg="addSp modSp add mod">
        <pc:chgData name="mehmet sait özdemir" userId="dce2c172-62e6-4d50-b888-93ec6715f647" providerId="ADAL" clId="{32FB52E6-2FC9-42B9-980E-13CC3800DC77}" dt="2024-01-24T21:26:41.960" v="222" actId="14100"/>
        <pc:sldMkLst>
          <pc:docMk/>
          <pc:sldMk cId="2030014951" sldId="318"/>
        </pc:sldMkLst>
        <pc:picChg chg="add mod">
          <ac:chgData name="mehmet sait özdemir" userId="dce2c172-62e6-4d50-b888-93ec6715f647" providerId="ADAL" clId="{32FB52E6-2FC9-42B9-980E-13CC3800DC77}" dt="2024-01-24T21:26:41.960" v="222" actId="14100"/>
          <ac:picMkLst>
            <pc:docMk/>
            <pc:sldMk cId="2030014951" sldId="318"/>
            <ac:picMk id="3" creationId="{02E8531A-DD27-69D5-A6E2-C0DBA9511403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787125050" sldId="319"/>
        </pc:sldMkLst>
      </pc:sldChg>
      <pc:sldChg chg="addSp modSp add mod replId">
        <pc:chgData name="mehmet sait özdemir" userId="dce2c172-62e6-4d50-b888-93ec6715f647" providerId="ADAL" clId="{32FB52E6-2FC9-42B9-980E-13CC3800DC77}" dt="2024-01-24T21:26:50.818" v="224" actId="1076"/>
        <pc:sldMkLst>
          <pc:docMk/>
          <pc:sldMk cId="3922587633" sldId="319"/>
        </pc:sldMkLst>
        <pc:picChg chg="add mod">
          <ac:chgData name="mehmet sait özdemir" userId="dce2c172-62e6-4d50-b888-93ec6715f647" providerId="ADAL" clId="{32FB52E6-2FC9-42B9-980E-13CC3800DC77}" dt="2024-01-24T21:26:50.818" v="224" actId="1076"/>
          <ac:picMkLst>
            <pc:docMk/>
            <pc:sldMk cId="3922587633" sldId="319"/>
            <ac:picMk id="3" creationId="{0CBB5D50-8E89-F813-1824-63113ECDE8CB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830265611" sldId="320"/>
        </pc:sldMkLst>
      </pc:sldChg>
      <pc:sldChg chg="addSp modSp add mod replId">
        <pc:chgData name="mehmet sait özdemir" userId="dce2c172-62e6-4d50-b888-93ec6715f647" providerId="ADAL" clId="{32FB52E6-2FC9-42B9-980E-13CC3800DC77}" dt="2024-01-24T21:26:58.925" v="227" actId="1076"/>
        <pc:sldMkLst>
          <pc:docMk/>
          <pc:sldMk cId="4151873646" sldId="320"/>
        </pc:sldMkLst>
        <pc:picChg chg="add mod">
          <ac:chgData name="mehmet sait özdemir" userId="dce2c172-62e6-4d50-b888-93ec6715f647" providerId="ADAL" clId="{32FB52E6-2FC9-42B9-980E-13CC3800DC77}" dt="2024-01-24T21:26:58.925" v="227" actId="1076"/>
          <ac:picMkLst>
            <pc:docMk/>
            <pc:sldMk cId="4151873646" sldId="320"/>
            <ac:picMk id="3" creationId="{8033B872-4D59-C8EF-52E7-1A492FC6CC9E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37431972" sldId="321"/>
        </pc:sldMkLst>
      </pc:sldChg>
      <pc:sldChg chg="addSp modSp add mod replId">
        <pc:chgData name="mehmet sait özdemir" userId="dce2c172-62e6-4d50-b888-93ec6715f647" providerId="ADAL" clId="{32FB52E6-2FC9-42B9-980E-13CC3800DC77}" dt="2024-01-24T21:27:20.645" v="230" actId="14100"/>
        <pc:sldMkLst>
          <pc:docMk/>
          <pc:sldMk cId="399156629" sldId="321"/>
        </pc:sldMkLst>
        <pc:picChg chg="add mod">
          <ac:chgData name="mehmet sait özdemir" userId="dce2c172-62e6-4d50-b888-93ec6715f647" providerId="ADAL" clId="{32FB52E6-2FC9-42B9-980E-13CC3800DC77}" dt="2024-01-24T21:27:20.645" v="230" actId="14100"/>
          <ac:picMkLst>
            <pc:docMk/>
            <pc:sldMk cId="399156629" sldId="321"/>
            <ac:picMk id="3" creationId="{941AC1E9-E688-1783-D432-DAFC150DFB18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27:31.469" v="234" actId="14100"/>
        <pc:sldMkLst>
          <pc:docMk/>
          <pc:sldMk cId="688922885" sldId="322"/>
        </pc:sldMkLst>
        <pc:picChg chg="add mod">
          <ac:chgData name="mehmet sait özdemir" userId="dce2c172-62e6-4d50-b888-93ec6715f647" providerId="ADAL" clId="{32FB52E6-2FC9-42B9-980E-13CC3800DC77}" dt="2024-01-24T21:27:31.469" v="234" actId="14100"/>
          <ac:picMkLst>
            <pc:docMk/>
            <pc:sldMk cId="688922885" sldId="322"/>
            <ac:picMk id="3" creationId="{18AAB43C-4E45-AE2F-D30E-18CE97F35CC1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924393451" sldId="322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496077424" sldId="323"/>
        </pc:sldMkLst>
      </pc:sldChg>
      <pc:sldChg chg="addSp modSp add mod replId">
        <pc:chgData name="mehmet sait özdemir" userId="dce2c172-62e6-4d50-b888-93ec6715f647" providerId="ADAL" clId="{32FB52E6-2FC9-42B9-980E-13CC3800DC77}" dt="2024-01-24T21:27:39.582" v="237" actId="14100"/>
        <pc:sldMkLst>
          <pc:docMk/>
          <pc:sldMk cId="4268634644" sldId="323"/>
        </pc:sldMkLst>
        <pc:picChg chg="add mod">
          <ac:chgData name="mehmet sait özdemir" userId="dce2c172-62e6-4d50-b888-93ec6715f647" providerId="ADAL" clId="{32FB52E6-2FC9-42B9-980E-13CC3800DC77}" dt="2024-01-24T21:27:39.582" v="237" actId="14100"/>
          <ac:picMkLst>
            <pc:docMk/>
            <pc:sldMk cId="4268634644" sldId="323"/>
            <ac:picMk id="3" creationId="{2E3F9B36-4240-B27E-C78D-6AFCF3369D87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084985402" sldId="324"/>
        </pc:sldMkLst>
      </pc:sldChg>
      <pc:sldChg chg="addSp modSp add mod replId">
        <pc:chgData name="mehmet sait özdemir" userId="dce2c172-62e6-4d50-b888-93ec6715f647" providerId="ADAL" clId="{32FB52E6-2FC9-42B9-980E-13CC3800DC77}" dt="2024-01-24T21:27:49.326" v="239" actId="1076"/>
        <pc:sldMkLst>
          <pc:docMk/>
          <pc:sldMk cId="3253376163" sldId="324"/>
        </pc:sldMkLst>
        <pc:picChg chg="add mod">
          <ac:chgData name="mehmet sait özdemir" userId="dce2c172-62e6-4d50-b888-93ec6715f647" providerId="ADAL" clId="{32FB52E6-2FC9-42B9-980E-13CC3800DC77}" dt="2024-01-24T21:27:49.326" v="239" actId="1076"/>
          <ac:picMkLst>
            <pc:docMk/>
            <pc:sldMk cId="3253376163" sldId="324"/>
            <ac:picMk id="3" creationId="{1F936F70-4189-5B35-95B2-E6A11446E65A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50818865" sldId="325"/>
        </pc:sldMkLst>
      </pc:sldChg>
      <pc:sldChg chg="addSp modSp add mod replId">
        <pc:chgData name="mehmet sait özdemir" userId="dce2c172-62e6-4d50-b888-93ec6715f647" providerId="ADAL" clId="{32FB52E6-2FC9-42B9-980E-13CC3800DC77}" dt="2024-01-24T21:28:00.223" v="242" actId="14100"/>
        <pc:sldMkLst>
          <pc:docMk/>
          <pc:sldMk cId="3166211666" sldId="325"/>
        </pc:sldMkLst>
        <pc:picChg chg="add mod">
          <ac:chgData name="mehmet sait özdemir" userId="dce2c172-62e6-4d50-b888-93ec6715f647" providerId="ADAL" clId="{32FB52E6-2FC9-42B9-980E-13CC3800DC77}" dt="2024-01-24T21:28:00.223" v="242" actId="14100"/>
          <ac:picMkLst>
            <pc:docMk/>
            <pc:sldMk cId="3166211666" sldId="325"/>
            <ac:picMk id="3" creationId="{AFC54DCB-D5ED-224B-D093-A55BEA5698EC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424261276" sldId="326"/>
        </pc:sldMkLst>
      </pc:sldChg>
      <pc:sldChg chg="addSp modSp add mod replId">
        <pc:chgData name="mehmet sait özdemir" userId="dce2c172-62e6-4d50-b888-93ec6715f647" providerId="ADAL" clId="{32FB52E6-2FC9-42B9-980E-13CC3800DC77}" dt="2024-01-24T21:28:08.083" v="245" actId="14100"/>
        <pc:sldMkLst>
          <pc:docMk/>
          <pc:sldMk cId="1351650437" sldId="326"/>
        </pc:sldMkLst>
        <pc:picChg chg="add mod">
          <ac:chgData name="mehmet sait özdemir" userId="dce2c172-62e6-4d50-b888-93ec6715f647" providerId="ADAL" clId="{32FB52E6-2FC9-42B9-980E-13CC3800DC77}" dt="2024-01-24T21:28:08.083" v="245" actId="14100"/>
          <ac:picMkLst>
            <pc:docMk/>
            <pc:sldMk cId="1351650437" sldId="326"/>
            <ac:picMk id="3" creationId="{63E439A9-FDB3-1ECC-CA81-6514A0FE94D3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28:17.263" v="248" actId="14100"/>
        <pc:sldMkLst>
          <pc:docMk/>
          <pc:sldMk cId="110348541" sldId="327"/>
        </pc:sldMkLst>
        <pc:picChg chg="add mod">
          <ac:chgData name="mehmet sait özdemir" userId="dce2c172-62e6-4d50-b888-93ec6715f647" providerId="ADAL" clId="{32FB52E6-2FC9-42B9-980E-13CC3800DC77}" dt="2024-01-24T21:28:17.263" v="248" actId="14100"/>
          <ac:picMkLst>
            <pc:docMk/>
            <pc:sldMk cId="110348541" sldId="327"/>
            <ac:picMk id="3" creationId="{7BFBD83D-B40C-7C3D-32C6-655480D69E00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958148688" sldId="327"/>
        </pc:sldMkLst>
      </pc:sldChg>
      <pc:sldChg chg="addSp modSp add mod replId">
        <pc:chgData name="mehmet sait özdemir" userId="dce2c172-62e6-4d50-b888-93ec6715f647" providerId="ADAL" clId="{32FB52E6-2FC9-42B9-980E-13CC3800DC77}" dt="2024-01-24T21:28:29.083" v="253" actId="1076"/>
        <pc:sldMkLst>
          <pc:docMk/>
          <pc:sldMk cId="1896380227" sldId="328"/>
        </pc:sldMkLst>
        <pc:picChg chg="add mod">
          <ac:chgData name="mehmet sait özdemir" userId="dce2c172-62e6-4d50-b888-93ec6715f647" providerId="ADAL" clId="{32FB52E6-2FC9-42B9-980E-13CC3800DC77}" dt="2024-01-24T21:28:29.083" v="253" actId="1076"/>
          <ac:picMkLst>
            <pc:docMk/>
            <pc:sldMk cId="1896380227" sldId="328"/>
            <ac:picMk id="3" creationId="{A84A2C94-E168-C79E-6F5B-DA3799F7195C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660599469" sldId="328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195699183" sldId="329"/>
        </pc:sldMkLst>
      </pc:sldChg>
      <pc:sldChg chg="addSp modSp add mod replId">
        <pc:chgData name="mehmet sait özdemir" userId="dce2c172-62e6-4d50-b888-93ec6715f647" providerId="ADAL" clId="{32FB52E6-2FC9-42B9-980E-13CC3800DC77}" dt="2024-01-24T21:28:41.187" v="256" actId="14100"/>
        <pc:sldMkLst>
          <pc:docMk/>
          <pc:sldMk cId="3317279951" sldId="329"/>
        </pc:sldMkLst>
        <pc:picChg chg="add mod">
          <ac:chgData name="mehmet sait özdemir" userId="dce2c172-62e6-4d50-b888-93ec6715f647" providerId="ADAL" clId="{32FB52E6-2FC9-42B9-980E-13CC3800DC77}" dt="2024-01-24T21:28:41.187" v="256" actId="14100"/>
          <ac:picMkLst>
            <pc:docMk/>
            <pc:sldMk cId="3317279951" sldId="329"/>
            <ac:picMk id="3" creationId="{906C502A-09C5-4A0A-7C23-6AE323BF536D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28:52.812" v="260" actId="1076"/>
        <pc:sldMkLst>
          <pc:docMk/>
          <pc:sldMk cId="1219091054" sldId="330"/>
        </pc:sldMkLst>
        <pc:picChg chg="add mod">
          <ac:chgData name="mehmet sait özdemir" userId="dce2c172-62e6-4d50-b888-93ec6715f647" providerId="ADAL" clId="{32FB52E6-2FC9-42B9-980E-13CC3800DC77}" dt="2024-01-24T21:28:52.812" v="260" actId="1076"/>
          <ac:picMkLst>
            <pc:docMk/>
            <pc:sldMk cId="1219091054" sldId="330"/>
            <ac:picMk id="3" creationId="{E69BF200-7A89-A3D6-78CE-DFA4444BEAF9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819733303" sldId="330"/>
        </pc:sldMkLst>
      </pc:sldChg>
      <pc:sldChg chg="addSp modSp add mod replId">
        <pc:chgData name="mehmet sait özdemir" userId="dce2c172-62e6-4d50-b888-93ec6715f647" providerId="ADAL" clId="{32FB52E6-2FC9-42B9-980E-13CC3800DC77}" dt="2024-01-24T21:29:02.854" v="263" actId="14100"/>
        <pc:sldMkLst>
          <pc:docMk/>
          <pc:sldMk cId="1255350804" sldId="331"/>
        </pc:sldMkLst>
        <pc:picChg chg="add mod">
          <ac:chgData name="mehmet sait özdemir" userId="dce2c172-62e6-4d50-b888-93ec6715f647" providerId="ADAL" clId="{32FB52E6-2FC9-42B9-980E-13CC3800DC77}" dt="2024-01-24T21:29:02.854" v="263" actId="14100"/>
          <ac:picMkLst>
            <pc:docMk/>
            <pc:sldMk cId="1255350804" sldId="331"/>
            <ac:picMk id="3" creationId="{F9D792FA-BB8F-EB41-ABC4-B8DD8C61115E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899900394" sldId="331"/>
        </pc:sldMkLst>
      </pc:sldChg>
      <pc:sldChg chg="addSp modSp add mod replId">
        <pc:chgData name="mehmet sait özdemir" userId="dce2c172-62e6-4d50-b888-93ec6715f647" providerId="ADAL" clId="{32FB52E6-2FC9-42B9-980E-13CC3800DC77}" dt="2024-01-24T21:29:15.042" v="266" actId="1076"/>
        <pc:sldMkLst>
          <pc:docMk/>
          <pc:sldMk cId="1431968323" sldId="332"/>
        </pc:sldMkLst>
        <pc:picChg chg="add mod">
          <ac:chgData name="mehmet sait özdemir" userId="dce2c172-62e6-4d50-b888-93ec6715f647" providerId="ADAL" clId="{32FB52E6-2FC9-42B9-980E-13CC3800DC77}" dt="2024-01-24T21:29:15.042" v="266" actId="1076"/>
          <ac:picMkLst>
            <pc:docMk/>
            <pc:sldMk cId="1431968323" sldId="332"/>
            <ac:picMk id="3" creationId="{5FA12BD9-B2EE-6BA3-06E9-74F1A76FE2CC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833570826" sldId="332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574126706" sldId="333"/>
        </pc:sldMkLst>
      </pc:sldChg>
      <pc:sldChg chg="addSp modSp add mod replId">
        <pc:chgData name="mehmet sait özdemir" userId="dce2c172-62e6-4d50-b888-93ec6715f647" providerId="ADAL" clId="{32FB52E6-2FC9-42B9-980E-13CC3800DC77}" dt="2024-01-24T21:29:25.226" v="269" actId="1076"/>
        <pc:sldMkLst>
          <pc:docMk/>
          <pc:sldMk cId="1934280624" sldId="333"/>
        </pc:sldMkLst>
        <pc:picChg chg="add mod">
          <ac:chgData name="mehmet sait özdemir" userId="dce2c172-62e6-4d50-b888-93ec6715f647" providerId="ADAL" clId="{32FB52E6-2FC9-42B9-980E-13CC3800DC77}" dt="2024-01-24T21:29:25.226" v="269" actId="1076"/>
          <ac:picMkLst>
            <pc:docMk/>
            <pc:sldMk cId="1934280624" sldId="333"/>
            <ac:picMk id="3" creationId="{9731B00A-877E-89CD-D963-B9E47A228009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99708137" sldId="334"/>
        </pc:sldMkLst>
      </pc:sldChg>
      <pc:sldChg chg="addSp modSp add mod replId">
        <pc:chgData name="mehmet sait özdemir" userId="dce2c172-62e6-4d50-b888-93ec6715f647" providerId="ADAL" clId="{32FB52E6-2FC9-42B9-980E-13CC3800DC77}" dt="2024-01-24T21:29:34.159" v="272" actId="14100"/>
        <pc:sldMkLst>
          <pc:docMk/>
          <pc:sldMk cId="991514056" sldId="334"/>
        </pc:sldMkLst>
        <pc:picChg chg="add mod">
          <ac:chgData name="mehmet sait özdemir" userId="dce2c172-62e6-4d50-b888-93ec6715f647" providerId="ADAL" clId="{32FB52E6-2FC9-42B9-980E-13CC3800DC77}" dt="2024-01-24T21:29:34.159" v="272" actId="14100"/>
          <ac:picMkLst>
            <pc:docMk/>
            <pc:sldMk cId="991514056" sldId="334"/>
            <ac:picMk id="3" creationId="{8B2E00EB-9D8A-E06F-60EC-AA0A289CA513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29:43.183" v="275" actId="1076"/>
        <pc:sldMkLst>
          <pc:docMk/>
          <pc:sldMk cId="428989699" sldId="335"/>
        </pc:sldMkLst>
        <pc:picChg chg="add mod">
          <ac:chgData name="mehmet sait özdemir" userId="dce2c172-62e6-4d50-b888-93ec6715f647" providerId="ADAL" clId="{32FB52E6-2FC9-42B9-980E-13CC3800DC77}" dt="2024-01-24T21:29:43.183" v="275" actId="1076"/>
          <ac:picMkLst>
            <pc:docMk/>
            <pc:sldMk cId="428989699" sldId="335"/>
            <ac:picMk id="3" creationId="{83BB8F07-52F7-281D-6C92-997392F1C151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172844127" sldId="335"/>
        </pc:sldMkLst>
      </pc:sldChg>
      <pc:sldChg chg="addSp modSp add mod replId">
        <pc:chgData name="mehmet sait özdemir" userId="dce2c172-62e6-4d50-b888-93ec6715f647" providerId="ADAL" clId="{32FB52E6-2FC9-42B9-980E-13CC3800DC77}" dt="2024-01-24T21:29:52.864" v="278" actId="1076"/>
        <pc:sldMkLst>
          <pc:docMk/>
          <pc:sldMk cId="604883189" sldId="336"/>
        </pc:sldMkLst>
        <pc:picChg chg="add mod">
          <ac:chgData name="mehmet sait özdemir" userId="dce2c172-62e6-4d50-b888-93ec6715f647" providerId="ADAL" clId="{32FB52E6-2FC9-42B9-980E-13CC3800DC77}" dt="2024-01-24T21:29:52.864" v="278" actId="1076"/>
          <ac:picMkLst>
            <pc:docMk/>
            <pc:sldMk cId="604883189" sldId="336"/>
            <ac:picMk id="3" creationId="{4E3DD22A-2386-7975-7649-63A427CD388A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654582154" sldId="336"/>
        </pc:sldMkLst>
      </pc:sldChg>
      <pc:sldChg chg="addSp modSp add mod replId">
        <pc:chgData name="mehmet sait özdemir" userId="dce2c172-62e6-4d50-b888-93ec6715f647" providerId="ADAL" clId="{32FB52E6-2FC9-42B9-980E-13CC3800DC77}" dt="2024-01-24T21:30:01.857" v="281" actId="14100"/>
        <pc:sldMkLst>
          <pc:docMk/>
          <pc:sldMk cId="1862435032" sldId="337"/>
        </pc:sldMkLst>
        <pc:picChg chg="add mod">
          <ac:chgData name="mehmet sait özdemir" userId="dce2c172-62e6-4d50-b888-93ec6715f647" providerId="ADAL" clId="{32FB52E6-2FC9-42B9-980E-13CC3800DC77}" dt="2024-01-24T21:30:01.857" v="281" actId="14100"/>
          <ac:picMkLst>
            <pc:docMk/>
            <pc:sldMk cId="1862435032" sldId="337"/>
            <ac:picMk id="3" creationId="{566755AE-B0FD-4A2E-072E-B9A7E44E381F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561976440" sldId="337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883179469" sldId="338"/>
        </pc:sldMkLst>
      </pc:sldChg>
      <pc:sldChg chg="addSp modSp add mod replId">
        <pc:chgData name="mehmet sait özdemir" userId="dce2c172-62e6-4d50-b888-93ec6715f647" providerId="ADAL" clId="{32FB52E6-2FC9-42B9-980E-13CC3800DC77}" dt="2024-01-24T21:30:12.010" v="285" actId="14100"/>
        <pc:sldMkLst>
          <pc:docMk/>
          <pc:sldMk cId="2276607241" sldId="338"/>
        </pc:sldMkLst>
        <pc:picChg chg="add mod">
          <ac:chgData name="mehmet sait özdemir" userId="dce2c172-62e6-4d50-b888-93ec6715f647" providerId="ADAL" clId="{32FB52E6-2FC9-42B9-980E-13CC3800DC77}" dt="2024-01-24T21:30:12.010" v="285" actId="14100"/>
          <ac:picMkLst>
            <pc:docMk/>
            <pc:sldMk cId="2276607241" sldId="338"/>
            <ac:picMk id="3" creationId="{8DD42FA0-372B-8066-0EE2-7EE35E19A5BF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94028303" sldId="339"/>
        </pc:sldMkLst>
      </pc:sldChg>
      <pc:sldChg chg="addSp modSp add mod replId">
        <pc:chgData name="mehmet sait özdemir" userId="dce2c172-62e6-4d50-b888-93ec6715f647" providerId="ADAL" clId="{32FB52E6-2FC9-42B9-980E-13CC3800DC77}" dt="2024-01-24T21:30:19.505" v="289" actId="1076"/>
        <pc:sldMkLst>
          <pc:docMk/>
          <pc:sldMk cId="837913728" sldId="339"/>
        </pc:sldMkLst>
        <pc:picChg chg="add mod">
          <ac:chgData name="mehmet sait özdemir" userId="dce2c172-62e6-4d50-b888-93ec6715f647" providerId="ADAL" clId="{32FB52E6-2FC9-42B9-980E-13CC3800DC77}" dt="2024-01-24T21:30:19.505" v="289" actId="1076"/>
          <ac:picMkLst>
            <pc:docMk/>
            <pc:sldMk cId="837913728" sldId="339"/>
            <ac:picMk id="3" creationId="{E1E65DE8-1736-DB10-79D2-9A163C0CB1C2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610093755" sldId="340"/>
        </pc:sldMkLst>
      </pc:sldChg>
      <pc:sldChg chg="addSp modSp add mod replId">
        <pc:chgData name="mehmet sait özdemir" userId="dce2c172-62e6-4d50-b888-93ec6715f647" providerId="ADAL" clId="{32FB52E6-2FC9-42B9-980E-13CC3800DC77}" dt="2024-01-24T21:30:29.216" v="292" actId="14100"/>
        <pc:sldMkLst>
          <pc:docMk/>
          <pc:sldMk cId="1980483148" sldId="340"/>
        </pc:sldMkLst>
        <pc:picChg chg="add mod">
          <ac:chgData name="mehmet sait özdemir" userId="dce2c172-62e6-4d50-b888-93ec6715f647" providerId="ADAL" clId="{32FB52E6-2FC9-42B9-980E-13CC3800DC77}" dt="2024-01-24T21:30:29.216" v="292" actId="14100"/>
          <ac:picMkLst>
            <pc:docMk/>
            <pc:sldMk cId="1980483148" sldId="340"/>
            <ac:picMk id="3" creationId="{D20CC1CC-6CC0-8DEE-A83F-C2ED80C5C414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0:40.977" v="295" actId="1076"/>
        <pc:sldMkLst>
          <pc:docMk/>
          <pc:sldMk cId="1225223970" sldId="341"/>
        </pc:sldMkLst>
        <pc:picChg chg="add mod">
          <ac:chgData name="mehmet sait özdemir" userId="dce2c172-62e6-4d50-b888-93ec6715f647" providerId="ADAL" clId="{32FB52E6-2FC9-42B9-980E-13CC3800DC77}" dt="2024-01-24T21:30:40.977" v="295" actId="1076"/>
          <ac:picMkLst>
            <pc:docMk/>
            <pc:sldMk cId="1225223970" sldId="341"/>
            <ac:picMk id="3" creationId="{0C5A6A2C-F5ED-5782-F5F1-E3BE43451E72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795229191" sldId="341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589981854" sldId="342"/>
        </pc:sldMkLst>
      </pc:sldChg>
      <pc:sldChg chg="addSp modSp add mod replId">
        <pc:chgData name="mehmet sait özdemir" userId="dce2c172-62e6-4d50-b888-93ec6715f647" providerId="ADAL" clId="{32FB52E6-2FC9-42B9-980E-13CC3800DC77}" dt="2024-01-24T21:30:49.751" v="298" actId="14100"/>
        <pc:sldMkLst>
          <pc:docMk/>
          <pc:sldMk cId="3205653906" sldId="342"/>
        </pc:sldMkLst>
        <pc:picChg chg="add mod">
          <ac:chgData name="mehmet sait özdemir" userId="dce2c172-62e6-4d50-b888-93ec6715f647" providerId="ADAL" clId="{32FB52E6-2FC9-42B9-980E-13CC3800DC77}" dt="2024-01-24T21:30:49.751" v="298" actId="14100"/>
          <ac:picMkLst>
            <pc:docMk/>
            <pc:sldMk cId="3205653906" sldId="342"/>
            <ac:picMk id="3" creationId="{22B04ECB-D6DA-2382-D75E-AD4312D8AE55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1:00.484" v="302" actId="14100"/>
        <pc:sldMkLst>
          <pc:docMk/>
          <pc:sldMk cId="834572462" sldId="343"/>
        </pc:sldMkLst>
        <pc:picChg chg="add mod">
          <ac:chgData name="mehmet sait özdemir" userId="dce2c172-62e6-4d50-b888-93ec6715f647" providerId="ADAL" clId="{32FB52E6-2FC9-42B9-980E-13CC3800DC77}" dt="2024-01-24T21:31:00.484" v="302" actId="14100"/>
          <ac:picMkLst>
            <pc:docMk/>
            <pc:sldMk cId="834572462" sldId="343"/>
            <ac:picMk id="3" creationId="{04ECC250-60B3-BC2C-F7C3-E0C9B2BAD4D3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1503746380" sldId="343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665991004" sldId="344"/>
        </pc:sldMkLst>
      </pc:sldChg>
      <pc:sldChg chg="addSp modSp add mod replId">
        <pc:chgData name="mehmet sait özdemir" userId="dce2c172-62e6-4d50-b888-93ec6715f647" providerId="ADAL" clId="{32FB52E6-2FC9-42B9-980E-13CC3800DC77}" dt="2024-01-24T21:31:11.779" v="305" actId="14100"/>
        <pc:sldMkLst>
          <pc:docMk/>
          <pc:sldMk cId="2061505345" sldId="344"/>
        </pc:sldMkLst>
        <pc:picChg chg="add mod">
          <ac:chgData name="mehmet sait özdemir" userId="dce2c172-62e6-4d50-b888-93ec6715f647" providerId="ADAL" clId="{32FB52E6-2FC9-42B9-980E-13CC3800DC77}" dt="2024-01-24T21:31:11.779" v="305" actId="14100"/>
          <ac:picMkLst>
            <pc:docMk/>
            <pc:sldMk cId="2061505345" sldId="344"/>
            <ac:picMk id="3" creationId="{1141F303-5929-6C84-EDA3-A51E1146731B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5964866" sldId="345"/>
        </pc:sldMkLst>
      </pc:sldChg>
      <pc:sldChg chg="addSp modSp add mod replId">
        <pc:chgData name="mehmet sait özdemir" userId="dce2c172-62e6-4d50-b888-93ec6715f647" providerId="ADAL" clId="{32FB52E6-2FC9-42B9-980E-13CC3800DC77}" dt="2024-01-24T21:31:26.667" v="309" actId="14100"/>
        <pc:sldMkLst>
          <pc:docMk/>
          <pc:sldMk cId="3401635042" sldId="345"/>
        </pc:sldMkLst>
        <pc:picChg chg="add mod">
          <ac:chgData name="mehmet sait özdemir" userId="dce2c172-62e6-4d50-b888-93ec6715f647" providerId="ADAL" clId="{32FB52E6-2FC9-42B9-980E-13CC3800DC77}" dt="2024-01-24T21:31:26.667" v="309" actId="14100"/>
          <ac:picMkLst>
            <pc:docMk/>
            <pc:sldMk cId="3401635042" sldId="345"/>
            <ac:picMk id="3" creationId="{B3C45991-1978-8ECD-B16B-8ADCB141546D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1:37.151" v="312" actId="1076"/>
        <pc:sldMkLst>
          <pc:docMk/>
          <pc:sldMk cId="1611774103" sldId="346"/>
        </pc:sldMkLst>
        <pc:picChg chg="add mod">
          <ac:chgData name="mehmet sait özdemir" userId="dce2c172-62e6-4d50-b888-93ec6715f647" providerId="ADAL" clId="{32FB52E6-2FC9-42B9-980E-13CC3800DC77}" dt="2024-01-24T21:31:37.151" v="312" actId="1076"/>
          <ac:picMkLst>
            <pc:docMk/>
            <pc:sldMk cId="1611774103" sldId="346"/>
            <ac:picMk id="3" creationId="{3B2712F0-D518-9640-79A6-111436A56BFB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358575406" sldId="346"/>
        </pc:sldMkLst>
      </pc:sldChg>
      <pc:sldChg chg="addSp modSp add mod replId">
        <pc:chgData name="mehmet sait özdemir" userId="dce2c172-62e6-4d50-b888-93ec6715f647" providerId="ADAL" clId="{32FB52E6-2FC9-42B9-980E-13CC3800DC77}" dt="2024-01-24T21:31:49.947" v="315" actId="14100"/>
        <pc:sldMkLst>
          <pc:docMk/>
          <pc:sldMk cId="2172486997" sldId="347"/>
        </pc:sldMkLst>
        <pc:picChg chg="add mod">
          <ac:chgData name="mehmet sait özdemir" userId="dce2c172-62e6-4d50-b888-93ec6715f647" providerId="ADAL" clId="{32FB52E6-2FC9-42B9-980E-13CC3800DC77}" dt="2024-01-24T21:31:49.947" v="315" actId="14100"/>
          <ac:picMkLst>
            <pc:docMk/>
            <pc:sldMk cId="2172486997" sldId="347"/>
            <ac:picMk id="3" creationId="{B86BACE8-6A8A-198A-C744-36DE2FEE9CCF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554868851" sldId="347"/>
        </pc:sldMkLst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2152616114" sldId="348"/>
        </pc:sldMkLst>
      </pc:sldChg>
      <pc:sldChg chg="addSp modSp add mod replId">
        <pc:chgData name="mehmet sait özdemir" userId="dce2c172-62e6-4d50-b888-93ec6715f647" providerId="ADAL" clId="{32FB52E6-2FC9-42B9-980E-13CC3800DC77}" dt="2024-01-24T21:32:03.019" v="318" actId="1076"/>
        <pc:sldMkLst>
          <pc:docMk/>
          <pc:sldMk cId="3156120254" sldId="348"/>
        </pc:sldMkLst>
        <pc:picChg chg="add mod">
          <ac:chgData name="mehmet sait özdemir" userId="dce2c172-62e6-4d50-b888-93ec6715f647" providerId="ADAL" clId="{32FB52E6-2FC9-42B9-980E-13CC3800DC77}" dt="2024-01-24T21:32:03.019" v="318" actId="1076"/>
          <ac:picMkLst>
            <pc:docMk/>
            <pc:sldMk cId="3156120254" sldId="348"/>
            <ac:picMk id="3" creationId="{0515C48C-5F18-9F7D-A60F-E8B759372A27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2:13.609" v="321" actId="1076"/>
        <pc:sldMkLst>
          <pc:docMk/>
          <pc:sldMk cId="3650697176" sldId="349"/>
        </pc:sldMkLst>
        <pc:picChg chg="add mod">
          <ac:chgData name="mehmet sait özdemir" userId="dce2c172-62e6-4d50-b888-93ec6715f647" providerId="ADAL" clId="{32FB52E6-2FC9-42B9-980E-13CC3800DC77}" dt="2024-01-24T21:32:13.609" v="321" actId="1076"/>
          <ac:picMkLst>
            <pc:docMk/>
            <pc:sldMk cId="3650697176" sldId="349"/>
            <ac:picMk id="3" creationId="{88BB3FA1-BA37-AD67-7C78-D003D0E95D7D}"/>
          </ac:picMkLst>
        </pc:picChg>
      </pc:sldChg>
      <pc:sldChg chg="del">
        <pc:chgData name="mehmet sait özdemir" userId="dce2c172-62e6-4d50-b888-93ec6715f647" providerId="ADAL" clId="{32FB52E6-2FC9-42B9-980E-13CC3800DC77}" dt="2024-01-24T21:06:13.487" v="35" actId="47"/>
        <pc:sldMkLst>
          <pc:docMk/>
          <pc:sldMk cId="3802031405" sldId="349"/>
        </pc:sldMkLst>
      </pc:sldChg>
      <pc:sldChg chg="addSp modSp add mod">
        <pc:chgData name="mehmet sait özdemir" userId="dce2c172-62e6-4d50-b888-93ec6715f647" providerId="ADAL" clId="{32FB52E6-2FC9-42B9-980E-13CC3800DC77}" dt="2024-01-24T21:32:21.769" v="324" actId="1076"/>
        <pc:sldMkLst>
          <pc:docMk/>
          <pc:sldMk cId="1888728995" sldId="350"/>
        </pc:sldMkLst>
        <pc:picChg chg="add mod">
          <ac:chgData name="mehmet sait özdemir" userId="dce2c172-62e6-4d50-b888-93ec6715f647" providerId="ADAL" clId="{32FB52E6-2FC9-42B9-980E-13CC3800DC77}" dt="2024-01-24T21:32:21.769" v="324" actId="1076"/>
          <ac:picMkLst>
            <pc:docMk/>
            <pc:sldMk cId="1888728995" sldId="350"/>
            <ac:picMk id="3" creationId="{C468E3B4-60AE-50D6-8293-C5B5C3906235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2:34.722" v="327" actId="1076"/>
        <pc:sldMkLst>
          <pc:docMk/>
          <pc:sldMk cId="1118625292" sldId="351"/>
        </pc:sldMkLst>
        <pc:picChg chg="add mod">
          <ac:chgData name="mehmet sait özdemir" userId="dce2c172-62e6-4d50-b888-93ec6715f647" providerId="ADAL" clId="{32FB52E6-2FC9-42B9-980E-13CC3800DC77}" dt="2024-01-24T21:32:34.722" v="327" actId="1076"/>
          <ac:picMkLst>
            <pc:docMk/>
            <pc:sldMk cId="1118625292" sldId="351"/>
            <ac:picMk id="3" creationId="{7E2E11A8-FA46-CF99-C0FB-A1887EC31C69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2:45.911" v="331" actId="14100"/>
        <pc:sldMkLst>
          <pc:docMk/>
          <pc:sldMk cId="2951625599" sldId="352"/>
        </pc:sldMkLst>
        <pc:picChg chg="add mod">
          <ac:chgData name="mehmet sait özdemir" userId="dce2c172-62e6-4d50-b888-93ec6715f647" providerId="ADAL" clId="{32FB52E6-2FC9-42B9-980E-13CC3800DC77}" dt="2024-01-24T21:32:45.911" v="331" actId="14100"/>
          <ac:picMkLst>
            <pc:docMk/>
            <pc:sldMk cId="2951625599" sldId="352"/>
            <ac:picMk id="3" creationId="{5FFCA94C-FA89-936F-D430-65F31D77992E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2:56.435" v="334" actId="1076"/>
        <pc:sldMkLst>
          <pc:docMk/>
          <pc:sldMk cId="854481692" sldId="353"/>
        </pc:sldMkLst>
        <pc:picChg chg="add mod">
          <ac:chgData name="mehmet sait özdemir" userId="dce2c172-62e6-4d50-b888-93ec6715f647" providerId="ADAL" clId="{32FB52E6-2FC9-42B9-980E-13CC3800DC77}" dt="2024-01-24T21:32:56.435" v="334" actId="1076"/>
          <ac:picMkLst>
            <pc:docMk/>
            <pc:sldMk cId="854481692" sldId="353"/>
            <ac:picMk id="3" creationId="{913E4C04-E8A2-9D38-C885-E6368B1C19C0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3:09.612" v="339" actId="14100"/>
        <pc:sldMkLst>
          <pc:docMk/>
          <pc:sldMk cId="1064796042" sldId="354"/>
        </pc:sldMkLst>
        <pc:picChg chg="add mod">
          <ac:chgData name="mehmet sait özdemir" userId="dce2c172-62e6-4d50-b888-93ec6715f647" providerId="ADAL" clId="{32FB52E6-2FC9-42B9-980E-13CC3800DC77}" dt="2024-01-24T21:33:09.612" v="339" actId="14100"/>
          <ac:picMkLst>
            <pc:docMk/>
            <pc:sldMk cId="1064796042" sldId="354"/>
            <ac:picMk id="3" creationId="{E5701321-C344-788C-7F4A-2A069BC8BE78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3:18.064" v="342" actId="1076"/>
        <pc:sldMkLst>
          <pc:docMk/>
          <pc:sldMk cId="205937510" sldId="355"/>
        </pc:sldMkLst>
        <pc:picChg chg="add mod">
          <ac:chgData name="mehmet sait özdemir" userId="dce2c172-62e6-4d50-b888-93ec6715f647" providerId="ADAL" clId="{32FB52E6-2FC9-42B9-980E-13CC3800DC77}" dt="2024-01-24T21:33:18.064" v="342" actId="1076"/>
          <ac:picMkLst>
            <pc:docMk/>
            <pc:sldMk cId="205937510" sldId="355"/>
            <ac:picMk id="3" creationId="{80FCE4D4-C08E-B292-8573-48E014B53C2C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3:30.148" v="346" actId="14100"/>
        <pc:sldMkLst>
          <pc:docMk/>
          <pc:sldMk cId="1737222505" sldId="356"/>
        </pc:sldMkLst>
        <pc:picChg chg="add mod">
          <ac:chgData name="mehmet sait özdemir" userId="dce2c172-62e6-4d50-b888-93ec6715f647" providerId="ADAL" clId="{32FB52E6-2FC9-42B9-980E-13CC3800DC77}" dt="2024-01-24T21:33:30.148" v="346" actId="14100"/>
          <ac:picMkLst>
            <pc:docMk/>
            <pc:sldMk cId="1737222505" sldId="356"/>
            <ac:picMk id="3" creationId="{C3C48512-ACF2-2B21-FAC9-ACE99EC98743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3:39.768" v="349" actId="1076"/>
        <pc:sldMkLst>
          <pc:docMk/>
          <pc:sldMk cId="3997480373" sldId="357"/>
        </pc:sldMkLst>
        <pc:picChg chg="add mod">
          <ac:chgData name="mehmet sait özdemir" userId="dce2c172-62e6-4d50-b888-93ec6715f647" providerId="ADAL" clId="{32FB52E6-2FC9-42B9-980E-13CC3800DC77}" dt="2024-01-24T21:33:39.768" v="349" actId="1076"/>
          <ac:picMkLst>
            <pc:docMk/>
            <pc:sldMk cId="3997480373" sldId="357"/>
            <ac:picMk id="3" creationId="{BE07E15D-27B1-407A-2447-DEE3C6B89B9C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3:45.701" v="351" actId="1076"/>
        <pc:sldMkLst>
          <pc:docMk/>
          <pc:sldMk cId="1896442201" sldId="358"/>
        </pc:sldMkLst>
        <pc:picChg chg="add mod">
          <ac:chgData name="mehmet sait özdemir" userId="dce2c172-62e6-4d50-b888-93ec6715f647" providerId="ADAL" clId="{32FB52E6-2FC9-42B9-980E-13CC3800DC77}" dt="2024-01-24T21:33:45.701" v="351" actId="1076"/>
          <ac:picMkLst>
            <pc:docMk/>
            <pc:sldMk cId="1896442201" sldId="358"/>
            <ac:picMk id="3" creationId="{0B4F11E1-8A15-0008-7DAF-FE8135E721AF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3:54.019" v="354" actId="1076"/>
        <pc:sldMkLst>
          <pc:docMk/>
          <pc:sldMk cId="2391126176" sldId="359"/>
        </pc:sldMkLst>
        <pc:picChg chg="add mod">
          <ac:chgData name="mehmet sait özdemir" userId="dce2c172-62e6-4d50-b888-93ec6715f647" providerId="ADAL" clId="{32FB52E6-2FC9-42B9-980E-13CC3800DC77}" dt="2024-01-24T21:33:54.019" v="354" actId="1076"/>
          <ac:picMkLst>
            <pc:docMk/>
            <pc:sldMk cId="2391126176" sldId="359"/>
            <ac:picMk id="3" creationId="{03C56B2A-B55C-9249-E6D1-C375CE256F50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4:05.179" v="358" actId="14100"/>
        <pc:sldMkLst>
          <pc:docMk/>
          <pc:sldMk cId="3184715650" sldId="360"/>
        </pc:sldMkLst>
        <pc:picChg chg="add mod">
          <ac:chgData name="mehmet sait özdemir" userId="dce2c172-62e6-4d50-b888-93ec6715f647" providerId="ADAL" clId="{32FB52E6-2FC9-42B9-980E-13CC3800DC77}" dt="2024-01-24T21:34:05.179" v="358" actId="14100"/>
          <ac:picMkLst>
            <pc:docMk/>
            <pc:sldMk cId="3184715650" sldId="360"/>
            <ac:picMk id="3" creationId="{3FE46148-FC09-9DAA-450D-4467D68CBE72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4:15.169" v="361" actId="1076"/>
        <pc:sldMkLst>
          <pc:docMk/>
          <pc:sldMk cId="267423519" sldId="361"/>
        </pc:sldMkLst>
        <pc:picChg chg="add mod">
          <ac:chgData name="mehmet sait özdemir" userId="dce2c172-62e6-4d50-b888-93ec6715f647" providerId="ADAL" clId="{32FB52E6-2FC9-42B9-980E-13CC3800DC77}" dt="2024-01-24T21:34:15.169" v="361" actId="1076"/>
          <ac:picMkLst>
            <pc:docMk/>
            <pc:sldMk cId="267423519" sldId="361"/>
            <ac:picMk id="3" creationId="{53994AEE-8618-80E5-0852-21CC5A4AFAAE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4:27.845" v="365" actId="14100"/>
        <pc:sldMkLst>
          <pc:docMk/>
          <pc:sldMk cId="2097445110" sldId="362"/>
        </pc:sldMkLst>
        <pc:picChg chg="add mod">
          <ac:chgData name="mehmet sait özdemir" userId="dce2c172-62e6-4d50-b888-93ec6715f647" providerId="ADAL" clId="{32FB52E6-2FC9-42B9-980E-13CC3800DC77}" dt="2024-01-24T21:34:27.845" v="365" actId="14100"/>
          <ac:picMkLst>
            <pc:docMk/>
            <pc:sldMk cId="2097445110" sldId="362"/>
            <ac:picMk id="3" creationId="{4477D8DF-3354-8595-781B-C6801D69BEE3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4:40.174" v="369" actId="14100"/>
        <pc:sldMkLst>
          <pc:docMk/>
          <pc:sldMk cId="2233327083" sldId="363"/>
        </pc:sldMkLst>
        <pc:picChg chg="add mod">
          <ac:chgData name="mehmet sait özdemir" userId="dce2c172-62e6-4d50-b888-93ec6715f647" providerId="ADAL" clId="{32FB52E6-2FC9-42B9-980E-13CC3800DC77}" dt="2024-01-24T21:34:40.174" v="369" actId="14100"/>
          <ac:picMkLst>
            <pc:docMk/>
            <pc:sldMk cId="2233327083" sldId="363"/>
            <ac:picMk id="3" creationId="{5E6DE173-066C-8204-A3D3-872B2689460C}"/>
          </ac:picMkLst>
        </pc:picChg>
      </pc:sldChg>
      <pc:sldChg chg="addSp modSp add mod replId">
        <pc:chgData name="mehmet sait özdemir" userId="dce2c172-62e6-4d50-b888-93ec6715f647" providerId="ADAL" clId="{32FB52E6-2FC9-42B9-980E-13CC3800DC77}" dt="2024-01-24T21:34:48.559" v="372" actId="1076"/>
        <pc:sldMkLst>
          <pc:docMk/>
          <pc:sldMk cId="257317856" sldId="364"/>
        </pc:sldMkLst>
        <pc:picChg chg="add mod">
          <ac:chgData name="mehmet sait özdemir" userId="dce2c172-62e6-4d50-b888-93ec6715f647" providerId="ADAL" clId="{32FB52E6-2FC9-42B9-980E-13CC3800DC77}" dt="2024-01-24T21:34:48.559" v="372" actId="1076"/>
          <ac:picMkLst>
            <pc:docMk/>
            <pc:sldMk cId="257317856" sldId="364"/>
            <ac:picMk id="3" creationId="{CCA12F80-BAE3-D053-E9A3-0812712A428C}"/>
          </ac:picMkLst>
        </pc:picChg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369941687" sldId="365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1877037936" sldId="366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3783148211" sldId="367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3959651535" sldId="368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2624032293" sldId="369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1727891696" sldId="370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1043320522" sldId="371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1522590401" sldId="372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1322339661" sldId="373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2147884458" sldId="374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2546495521" sldId="375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3919623386" sldId="376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1522846855" sldId="377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2741885607" sldId="378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3291766258" sldId="379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631819140" sldId="380"/>
        </pc:sldMkLst>
      </pc:sldChg>
      <pc:sldChg chg="add del replId">
        <pc:chgData name="mehmet sait özdemir" userId="dce2c172-62e6-4d50-b888-93ec6715f647" providerId="ADAL" clId="{32FB52E6-2FC9-42B9-980E-13CC3800DC77}" dt="2024-01-24T21:35:08.310" v="373" actId="47"/>
        <pc:sldMkLst>
          <pc:docMk/>
          <pc:sldMk cId="2843168481" sldId="381"/>
        </pc:sldMkLst>
      </pc:sldChg>
      <pc:sldChg chg="modSp add mod">
        <pc:chgData name="mehmet sait özdemir" userId="dce2c172-62e6-4d50-b888-93ec6715f647" providerId="ADAL" clId="{32FB52E6-2FC9-42B9-980E-13CC3800DC77}" dt="2024-01-24T21:15:00.648" v="163" actId="1076"/>
        <pc:sldMkLst>
          <pc:docMk/>
          <pc:sldMk cId="3602863914" sldId="382"/>
        </pc:sldMkLst>
        <pc:picChg chg="mod modCrop">
          <ac:chgData name="mehmet sait özdemir" userId="dce2c172-62e6-4d50-b888-93ec6715f647" providerId="ADAL" clId="{32FB52E6-2FC9-42B9-980E-13CC3800DC77}" dt="2024-01-24T21:15:00.648" v="163" actId="1076"/>
          <ac:picMkLst>
            <pc:docMk/>
            <pc:sldMk cId="3602863914" sldId="382"/>
            <ac:picMk id="3" creationId="{D994A1A3-7121-DC6F-CACB-21F112069306}"/>
          </ac:picMkLst>
        </pc:picChg>
      </pc:sldChg>
      <pc:sldChg chg="modSp add mod">
        <pc:chgData name="mehmet sait özdemir" userId="dce2c172-62e6-4d50-b888-93ec6715f647" providerId="ADAL" clId="{32FB52E6-2FC9-42B9-980E-13CC3800DC77}" dt="2024-01-24T21:15:17.170" v="168" actId="14100"/>
        <pc:sldMkLst>
          <pc:docMk/>
          <pc:sldMk cId="2405017027" sldId="383"/>
        </pc:sldMkLst>
        <pc:picChg chg="mod modCrop">
          <ac:chgData name="mehmet sait özdemir" userId="dce2c172-62e6-4d50-b888-93ec6715f647" providerId="ADAL" clId="{32FB52E6-2FC9-42B9-980E-13CC3800DC77}" dt="2024-01-24T21:15:17.170" v="168" actId="14100"/>
          <ac:picMkLst>
            <pc:docMk/>
            <pc:sldMk cId="2405017027" sldId="383"/>
            <ac:picMk id="3" creationId="{D994A1A3-7121-DC6F-CACB-21F1120693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1944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96482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1288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7499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4868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46730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9918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229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7355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466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659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2102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8912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0379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453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2072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94480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4543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6788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88719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65846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7311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88643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1969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06951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69772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34018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37992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56728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313496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71657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4277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69981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28850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4920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235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06548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7988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51105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68141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51881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69833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68934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34231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43659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83116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430805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102235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76109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84082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86218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87573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349230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129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02645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585215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255670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744517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43001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91503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17591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49476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23227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3380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3428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65009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03969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93939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4747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33269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74743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7171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230928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04866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884544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254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48381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56569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526695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5185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3074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25.01.2024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cxZ9DyOaUk?feature=oembed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36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44256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SIVI ÇÖZELTİLER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02377DC-098C-A593-CDA8-015FB1039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13" y="193180"/>
            <a:ext cx="6021969" cy="63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03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46BEDE8-0415-5D94-E0AB-262F799C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43" y="227163"/>
            <a:ext cx="9816951" cy="40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2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20D310E-DA02-943F-E53F-346A28858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56" y="213531"/>
            <a:ext cx="6915733" cy="59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13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1AE3D90-BC80-0DD2-AA12-B69AC8F90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38" y="600617"/>
            <a:ext cx="5395757" cy="565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04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7706AF9-DCC4-D899-BEF6-1B6D479AF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4" y="345055"/>
            <a:ext cx="7902488" cy="59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46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7BE96C-801F-2DAB-A4F8-94F59ADCD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39" y="353683"/>
            <a:ext cx="4889218" cy="58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40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5528A16-E0AD-6157-3A25-8ECB1B1CE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58" y="230265"/>
            <a:ext cx="8358404" cy="56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D9B8F32-022D-AF7C-5215-F073DE5CB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2" y="372197"/>
            <a:ext cx="4995746" cy="90324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DF3C306-B357-E138-5622-B6765E3F1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22" y="1170823"/>
            <a:ext cx="5515155" cy="158056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427F297-89EA-604C-2893-16E48ED0B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41" y="2751386"/>
            <a:ext cx="6885732" cy="348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82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EB68784-AA3F-492F-AFE6-E60C3FA55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955" y="217457"/>
            <a:ext cx="4632039" cy="3498537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8C393AD-B3D2-D3EA-6604-3CF983FD8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84" y="295095"/>
            <a:ext cx="5657311" cy="259582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6623050-C0CE-439B-8939-C47ED0C5D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91" y="3126230"/>
            <a:ext cx="5653504" cy="25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5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91CD82-7391-CF04-5FBE-FACD3E564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3" y="550610"/>
            <a:ext cx="5929954" cy="59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0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D9ED9AA-4140-4F53-B03F-32E9D4984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21" y="313889"/>
            <a:ext cx="7792026" cy="60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8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5A2B79B-AA04-403F-6EB2-A3B5CBA7B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256" y="474453"/>
            <a:ext cx="4360446" cy="3429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983EC22-FE49-FA16-0C89-DACA54BBC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08" y="359545"/>
            <a:ext cx="4662040" cy="341216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03EBB4D-C15B-D834-97F3-51DF63822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908" y="3893537"/>
            <a:ext cx="4817315" cy="26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3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B32C9B5-9F57-07E3-0B60-D5BE7977A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46" y="228285"/>
            <a:ext cx="5620215" cy="126008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75D8A38-9E05-DEAC-9452-3944D50DF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75" y="1488373"/>
            <a:ext cx="7020210" cy="45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9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94A1A3-7121-DC6F-CACB-21F112069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407"/>
          <a:stretch/>
        </p:blipFill>
        <p:spPr>
          <a:xfrm>
            <a:off x="236705" y="319176"/>
            <a:ext cx="9424271" cy="42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91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94A1A3-7121-DC6F-CACB-21F112069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09" b="41682"/>
          <a:stretch/>
        </p:blipFill>
        <p:spPr>
          <a:xfrm>
            <a:off x="288463" y="417113"/>
            <a:ext cx="10011705" cy="26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63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94A1A3-7121-DC6F-CACB-21F112069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919"/>
          <a:stretch/>
        </p:blipFill>
        <p:spPr>
          <a:xfrm>
            <a:off x="288465" y="465827"/>
            <a:ext cx="9409014" cy="46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7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2" name="Çevrimiçi Medya 1" title="Supersaturated Solution">
            <a:hlinkClick r:id="" action="ppaction://media"/>
            <a:extLst>
              <a:ext uri="{FF2B5EF4-FFF2-40B4-BE49-F238E27FC236}">
                <a16:creationId xmlns:a16="http://schemas.microsoft.com/office/drawing/2014/main" id="{327BD763-E891-C9C0-482E-5393499FB2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4407" y="258792"/>
            <a:ext cx="10000511" cy="56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3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2039021-5936-5C47-9AB3-6A44C30C3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49" y="273997"/>
            <a:ext cx="5167153" cy="493350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F3F8D34-BEEA-43D6-1E22-61C58A222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392" y="5018161"/>
            <a:ext cx="6832211" cy="156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53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2C132EF-598E-E086-EDD8-75D3255F1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2" y="319177"/>
            <a:ext cx="4311405" cy="50378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4B08A63-4EF6-A1B8-EFDB-17F0380D5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062" y="659768"/>
            <a:ext cx="4789626" cy="45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51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97D207-D323-386E-9767-2B6F49AD9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30" y="629424"/>
            <a:ext cx="4883029" cy="5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02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A32DB7F-674B-0782-DF5F-C7002A2F7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10" y="293298"/>
            <a:ext cx="7304347" cy="47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85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9758040-6E46-3920-2C2D-D216A56E1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53" y="307732"/>
            <a:ext cx="9960617" cy="35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8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863F2A2-D0BC-676A-2CF7-704D27D9A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76" y="272740"/>
            <a:ext cx="6193232" cy="47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70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C8D0A8-1578-E623-5B93-15510F928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22" y="349477"/>
            <a:ext cx="6623363" cy="615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24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BB601A1-9F23-9AA0-320B-89818AB66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49" y="547777"/>
            <a:ext cx="4633966" cy="57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09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844FA6A-8E79-22DC-7575-ED2B24843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22" y="288097"/>
            <a:ext cx="6458495" cy="56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5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61D13AA-C4BC-0556-23AD-95E99C44E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65" y="265205"/>
            <a:ext cx="6110327" cy="607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27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F62963D-39AA-A4D1-29A7-81206ACCC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92" y="257003"/>
            <a:ext cx="9954083" cy="327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2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E8531A-DD27-69D5-A6E2-C0DBA9511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20" y="356111"/>
            <a:ext cx="6953478" cy="58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14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BB5D50-8E89-F813-1824-63113ECD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20" y="251424"/>
            <a:ext cx="93916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7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033B872-4D59-C8EF-52E7-1A492FC6C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53" y="586596"/>
            <a:ext cx="4325116" cy="5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73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41AC1E9-E688-1783-D432-DAFC150D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48" y="327825"/>
            <a:ext cx="9868548" cy="38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276709C-9F08-0642-4AEF-8E58E4ED5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56" y="371205"/>
            <a:ext cx="9362176" cy="36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90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8AAB43C-4E45-AE2F-D30E-18CE97F35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13" y="367489"/>
            <a:ext cx="5914754" cy="580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2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3F9B36-4240-B27E-C78D-6AFCF3369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58" y="311539"/>
            <a:ext cx="9724556" cy="21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34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F936F70-4189-5B35-95B2-E6A11446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95" y="286561"/>
            <a:ext cx="91154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76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FC54DCB-D5ED-224B-D093-A55BEA569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71" y="238843"/>
            <a:ext cx="9606412" cy="542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11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3E439A9-FDB3-1ECC-CA81-6514A0FE9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23" y="268315"/>
            <a:ext cx="9777827" cy="336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0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BFBD83D-B40C-7C3D-32C6-655480D69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80" y="384823"/>
            <a:ext cx="9887275" cy="23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8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84A2C94-E168-C79E-6F5B-DA3799F71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63" y="370846"/>
            <a:ext cx="9738505" cy="275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80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6C502A-09C5-4A0A-7C23-6AE323BF5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88" y="291680"/>
            <a:ext cx="9965116" cy="491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799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69BF200-7A89-A3D6-78CE-DFA4444BE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27" y="267523"/>
            <a:ext cx="9591662" cy="56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91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9D792FA-BB8F-EB41-ABC4-B8DD8C611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33" y="390533"/>
            <a:ext cx="9707346" cy="43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50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D5D9A53-AD03-0120-73E0-4F147C8A2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93" y="231373"/>
            <a:ext cx="10075653" cy="53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9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FA12BD9-B2EE-6BA3-06E9-74F1A76FE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08" y="311268"/>
            <a:ext cx="6676283" cy="62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68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731B00A-877E-89CD-D963-B9E47A228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92" y="383875"/>
            <a:ext cx="5099831" cy="60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80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B2E00EB-9D8A-E06F-60EC-AA0A289CA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75" y="356864"/>
            <a:ext cx="9551991" cy="4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14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BB8F07-52F7-281D-6C92-997392F1C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80" y="270008"/>
            <a:ext cx="7427409" cy="59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E3DD22A-2386-7975-7649-63A427CD3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06" y="459354"/>
            <a:ext cx="4815158" cy="57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831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66755AE-B0FD-4A2E-072E-B9A7E44E3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46" y="328792"/>
            <a:ext cx="9692857" cy="40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35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DD42FA0-372B-8066-0EE2-7EE35E19A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40" y="241539"/>
            <a:ext cx="9904579" cy="48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07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E65DE8-1736-DB10-79D2-9A163C0CB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66" y="315583"/>
            <a:ext cx="9793410" cy="26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137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20CC1CC-6CC0-8DEE-A83F-C2ED80C5C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41" y="245853"/>
            <a:ext cx="9927346" cy="43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831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5A6A2C-F5ED-5782-F5F1-E3BE43451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88" y="363500"/>
            <a:ext cx="8110100" cy="61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23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C9A1823-079D-D266-83D8-1BFDCA21E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57" y="228217"/>
            <a:ext cx="8318493" cy="61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69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2B04ECB-D6DA-2382-D75E-AD4312D8A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61" y="315939"/>
            <a:ext cx="9689048" cy="32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53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4ECC250-60B3-BC2C-F7C3-E0C9B2BAD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74" y="338937"/>
            <a:ext cx="9115492" cy="57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72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141F303-5929-6C84-EDA3-A51E11467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2" y="391429"/>
            <a:ext cx="9925989" cy="35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053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3C45991-1978-8ECD-B16B-8ADCB1415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40" y="300384"/>
            <a:ext cx="7297947" cy="58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5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B2712F0-D518-9640-79A6-111436A56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05" y="425801"/>
            <a:ext cx="4856803" cy="58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74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86BACE8-6A8A-198A-C744-36DE2FEE9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38" y="229947"/>
            <a:ext cx="9535868" cy="526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869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515C48C-5F18-9F7D-A60F-E8B759372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70" y="411909"/>
            <a:ext cx="3631129" cy="58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202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8BB3FA1-BA37-AD67-7C78-D003D0E95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54" y="414068"/>
            <a:ext cx="4857958" cy="61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971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468E3B4-60AE-50D6-8293-C5B5C3906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94" y="309551"/>
            <a:ext cx="7500017" cy="607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289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E2E11A8-FA46-CF99-C0FB-A1887EC31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3" y="338900"/>
            <a:ext cx="6311278" cy="60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DA9F952-4E18-C372-0E76-392D9133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73" y="397623"/>
            <a:ext cx="9814974" cy="49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10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FFCA94C-FA89-936F-D430-65F31D779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40" y="394655"/>
            <a:ext cx="4262642" cy="60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25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3E4C04-E8A2-9D38-C885-E6368B1C1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2" y="317018"/>
            <a:ext cx="4551481" cy="60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816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5701321-C344-788C-7F4A-2A069BC8B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6" y="319177"/>
            <a:ext cx="3590809" cy="62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60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0FCE4D4-C08E-B292-8573-48E014B53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70" y="452033"/>
            <a:ext cx="5365039" cy="57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5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C48512-ACF2-2B21-FAC9-ACE99EC98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71" y="446414"/>
            <a:ext cx="4407404" cy="63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225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E07E15D-27B1-407A-2447-DEE3C6B89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84" y="467980"/>
            <a:ext cx="4220095" cy="57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803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B4F11E1-8A15-0008-7DAF-FE8135E7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" y="326995"/>
            <a:ext cx="896302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22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3C56B2A-B55C-9249-E6D1-C375CE256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87" y="384556"/>
            <a:ext cx="5318573" cy="60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261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E46148-FC09-9DAA-450D-4467D68CB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5" y="417493"/>
            <a:ext cx="4681083" cy="61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156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3994AEE-8618-80E5-0852-21CC5A4AF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09" y="277422"/>
            <a:ext cx="6199131" cy="58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3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B51BD87-9834-D465-5362-6AADE5E91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78" y="308166"/>
            <a:ext cx="9721969" cy="41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31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477D8DF-3354-8595-781B-C6801D69B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33" y="363271"/>
            <a:ext cx="5151176" cy="61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451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E6DE173-066C-8204-A3D3-872B26894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05" y="336429"/>
            <a:ext cx="4127177" cy="61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270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CA12F80-BAE3-D053-E9A3-0812712A4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94" y="362309"/>
            <a:ext cx="6552839" cy="57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AÇIK</a:t>
            </a:r>
          </a:p>
          <a:p>
            <a:pPr algn="ctr"/>
            <a:r>
              <a:rPr lang="tr-TR" sz="28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BÜFE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AYT</a:t>
            </a:r>
          </a:p>
          <a:p>
            <a:pPr algn="ctr"/>
            <a:r>
              <a:rPr lang="tr-TR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SIVI ÇÖZELTİLER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7BC03BB-9CC8-DFC0-3751-544A5754E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88" y="278991"/>
            <a:ext cx="9755985" cy="486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35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506</Words>
  <Application>Microsoft Office PowerPoint</Application>
  <PresentationFormat>Geniş ekran</PresentationFormat>
  <Paragraphs>413</Paragraphs>
  <Slides>82</Slides>
  <Notes>82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82</vt:i4>
      </vt:variant>
    </vt:vector>
  </HeadingPairs>
  <TitlesOfParts>
    <vt:vector size="87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20</cp:revision>
  <dcterms:created xsi:type="dcterms:W3CDTF">2023-06-24T14:28:55Z</dcterms:created>
  <dcterms:modified xsi:type="dcterms:W3CDTF">2024-01-24T21:35:09Z</dcterms:modified>
</cp:coreProperties>
</file>