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879A6453-8419-475E-B431-4935EFEFD072}"/>
    <pc:docChg chg="undo custSel addSld modSld">
      <pc:chgData name="mehmet sait özdemir" userId="dce2c172-62e6-4d50-b888-93ec6715f647" providerId="ADAL" clId="{879A6453-8419-475E-B431-4935EFEFD072}" dt="2023-08-26T19:02:02.005" v="1339"/>
      <pc:docMkLst>
        <pc:docMk/>
      </pc:docMkLst>
      <pc:sldChg chg="addSp delSp modSp mod">
        <pc:chgData name="mehmet sait özdemir" userId="dce2c172-62e6-4d50-b888-93ec6715f647" providerId="ADAL" clId="{879A6453-8419-475E-B431-4935EFEFD072}" dt="2023-08-26T18:34:27.686" v="104"/>
        <pc:sldMkLst>
          <pc:docMk/>
          <pc:sldMk cId="3167303575" sldId="335"/>
        </pc:sldMkLst>
        <pc:grpChg chg="del mod">
          <ac:chgData name="mehmet sait özdemir" userId="dce2c172-62e6-4d50-b888-93ec6715f647" providerId="ADAL" clId="{879A6453-8419-475E-B431-4935EFEFD072}" dt="2023-08-26T18:34:27.686" v="104"/>
          <ac:grpSpMkLst>
            <pc:docMk/>
            <pc:sldMk cId="3167303575" sldId="335"/>
            <ac:grpSpMk id="7" creationId="{D1D4C369-2B67-1AC4-26B3-D06A56414852}"/>
          </ac:grpSpMkLst>
        </pc:grpChg>
        <pc:grpChg chg="mod">
          <ac:chgData name="mehmet sait özdemir" userId="dce2c172-62e6-4d50-b888-93ec6715f647" providerId="ADAL" clId="{879A6453-8419-475E-B431-4935EFEFD072}" dt="2023-08-26T18:34:27.686" v="104"/>
          <ac:grpSpMkLst>
            <pc:docMk/>
            <pc:sldMk cId="3167303575" sldId="335"/>
            <ac:grpSpMk id="15" creationId="{01267EAC-E361-AAF5-388D-23B86F6D63A0}"/>
          </ac:grpSpMkLst>
        </pc:grpChg>
        <pc:graphicFrameChg chg="modGraphic">
          <ac:chgData name="mehmet sait özdemir" userId="dce2c172-62e6-4d50-b888-93ec6715f647" providerId="ADAL" clId="{879A6453-8419-475E-B431-4935EFEFD072}" dt="2023-08-26T18:23:52.884" v="10" actId="20577"/>
          <ac:graphicFrameMkLst>
            <pc:docMk/>
            <pc:sldMk cId="3167303575" sldId="335"/>
            <ac:graphicFrameMk id="14" creationId="{E004FFD8-B7F7-57A6-0382-81C04AADF257}"/>
          </ac:graphicFrameMkLst>
        </pc:graphicFrameChg>
        <pc:inkChg chg="add">
          <ac:chgData name="mehmet sait özdemir" userId="dce2c172-62e6-4d50-b888-93ec6715f647" providerId="ADAL" clId="{879A6453-8419-475E-B431-4935EFEFD072}" dt="2023-08-26T18:34:15.691" v="97" actId="9405"/>
          <ac:inkMkLst>
            <pc:docMk/>
            <pc:sldMk cId="3167303575" sldId="335"/>
            <ac:inkMk id="2" creationId="{CD7B9A3E-585E-0618-7137-A037C4DBA2C3}"/>
          </ac:inkMkLst>
        </pc:inkChg>
        <pc:inkChg chg="add mod">
          <ac:chgData name="mehmet sait özdemir" userId="dce2c172-62e6-4d50-b888-93ec6715f647" providerId="ADAL" clId="{879A6453-8419-475E-B431-4935EFEFD072}" dt="2023-08-26T18:34:27.686" v="104"/>
          <ac:inkMkLst>
            <pc:docMk/>
            <pc:sldMk cId="3167303575" sldId="335"/>
            <ac:inkMk id="3" creationId="{C9A33BD6-FB69-5927-ABE3-4DCD7FB744D4}"/>
          </ac:inkMkLst>
        </pc:inkChg>
        <pc:inkChg chg="add mod">
          <ac:chgData name="mehmet sait özdemir" userId="dce2c172-62e6-4d50-b888-93ec6715f647" providerId="ADAL" clId="{879A6453-8419-475E-B431-4935EFEFD072}" dt="2023-08-26T18:34:27.686" v="104"/>
          <ac:inkMkLst>
            <pc:docMk/>
            <pc:sldMk cId="3167303575" sldId="335"/>
            <ac:inkMk id="4" creationId="{2F09B279-4BDA-1EC3-3303-2ED335BD94E4}"/>
          </ac:inkMkLst>
        </pc:inkChg>
        <pc:inkChg chg="add mod">
          <ac:chgData name="mehmet sait özdemir" userId="dce2c172-62e6-4d50-b888-93ec6715f647" providerId="ADAL" clId="{879A6453-8419-475E-B431-4935EFEFD072}" dt="2023-08-26T18:34:27.686" v="104"/>
          <ac:inkMkLst>
            <pc:docMk/>
            <pc:sldMk cId="3167303575" sldId="335"/>
            <ac:inkMk id="5" creationId="{00BD0DBA-A017-8818-BAB5-0AA840FB98CB}"/>
          </ac:inkMkLst>
        </pc:inkChg>
        <pc:inkChg chg="add mod">
          <ac:chgData name="mehmet sait özdemir" userId="dce2c172-62e6-4d50-b888-93ec6715f647" providerId="ADAL" clId="{879A6453-8419-475E-B431-4935EFEFD072}" dt="2023-08-26T18:34:27.686" v="104"/>
          <ac:inkMkLst>
            <pc:docMk/>
            <pc:sldMk cId="3167303575" sldId="335"/>
            <ac:inkMk id="6" creationId="{36C4D180-1B4C-0D7D-1654-5C792BF7C95A}"/>
          </ac:inkMkLst>
        </pc:inkChg>
        <pc:inkChg chg="add mod">
          <ac:chgData name="mehmet sait özdemir" userId="dce2c172-62e6-4d50-b888-93ec6715f647" providerId="ADAL" clId="{879A6453-8419-475E-B431-4935EFEFD072}" dt="2023-08-26T18:34:27.686" v="104"/>
          <ac:inkMkLst>
            <pc:docMk/>
            <pc:sldMk cId="3167303575" sldId="335"/>
            <ac:inkMk id="8" creationId="{7AFA373D-4640-2E2C-FACF-F5D4BF4E02AE}"/>
          </ac:inkMkLst>
        </pc:inkChg>
      </pc:sldChg>
      <pc:sldChg chg="addSp modSp mod">
        <pc:chgData name="mehmet sait özdemir" userId="dce2c172-62e6-4d50-b888-93ec6715f647" providerId="ADAL" clId="{879A6453-8419-475E-B431-4935EFEFD072}" dt="2023-08-26T18:35:09.652" v="119" actId="9405"/>
        <pc:sldMkLst>
          <pc:docMk/>
          <pc:sldMk cId="1176025728" sldId="336"/>
        </pc:sldMkLst>
        <pc:grpChg chg="mod">
          <ac:chgData name="mehmet sait özdemir" userId="dce2c172-62e6-4d50-b888-93ec6715f647" providerId="ADAL" clId="{879A6453-8419-475E-B431-4935EFEFD072}" dt="2023-08-26T18:35:08.736" v="118"/>
          <ac:grpSpMkLst>
            <pc:docMk/>
            <pc:sldMk cId="1176025728" sldId="336"/>
            <ac:grpSpMk id="19" creationId="{8D010755-1AFB-39F1-D2F9-6FAE75719AC3}"/>
          </ac:grpSpMkLst>
        </pc:grpChg>
        <pc:picChg chg="add mod">
          <ac:chgData name="mehmet sait özdemir" userId="dce2c172-62e6-4d50-b888-93ec6715f647" providerId="ADAL" clId="{879A6453-8419-475E-B431-4935EFEFD072}" dt="2023-08-26T18:24:47.248" v="19" actId="14100"/>
          <ac:picMkLst>
            <pc:docMk/>
            <pc:sldMk cId="1176025728" sldId="336"/>
            <ac:picMk id="3" creationId="{AEA4B186-6C11-22BB-77A8-9F45EFADCD0B}"/>
          </ac:picMkLst>
        </pc:picChg>
        <pc:inkChg chg="add">
          <ac:chgData name="mehmet sait özdemir" userId="dce2c172-62e6-4d50-b888-93ec6715f647" providerId="ADAL" clId="{879A6453-8419-475E-B431-4935EFEFD072}" dt="2023-08-26T18:34:44.447" v="105" actId="9405"/>
          <ac:inkMkLst>
            <pc:docMk/>
            <pc:sldMk cId="1176025728" sldId="336"/>
            <ac:inkMk id="4" creationId="{364EC758-555E-DB56-5EE0-E224A7C155D8}"/>
          </ac:inkMkLst>
        </pc:inkChg>
        <pc:inkChg chg="add">
          <ac:chgData name="mehmet sait özdemir" userId="dce2c172-62e6-4d50-b888-93ec6715f647" providerId="ADAL" clId="{879A6453-8419-475E-B431-4935EFEFD072}" dt="2023-08-26T18:34:45.471" v="106" actId="9405"/>
          <ac:inkMkLst>
            <pc:docMk/>
            <pc:sldMk cId="1176025728" sldId="336"/>
            <ac:inkMk id="5" creationId="{33DFB57E-60BC-CA50-D990-C960E03B135E}"/>
          </ac:inkMkLst>
        </pc:inkChg>
        <pc:inkChg chg="add">
          <ac:chgData name="mehmet sait özdemir" userId="dce2c172-62e6-4d50-b888-93ec6715f647" providerId="ADAL" clId="{879A6453-8419-475E-B431-4935EFEFD072}" dt="2023-08-26T18:34:55.022" v="107" actId="9405"/>
          <ac:inkMkLst>
            <pc:docMk/>
            <pc:sldMk cId="1176025728" sldId="336"/>
            <ac:inkMk id="6" creationId="{EB39B966-CC13-C9D7-74AB-B7E3BCDD80CA}"/>
          </ac:inkMkLst>
        </pc:inkChg>
        <pc:inkChg chg="add">
          <ac:chgData name="mehmet sait özdemir" userId="dce2c172-62e6-4d50-b888-93ec6715f647" providerId="ADAL" clId="{879A6453-8419-475E-B431-4935EFEFD072}" dt="2023-08-26T18:34:55.657" v="108" actId="9405"/>
          <ac:inkMkLst>
            <pc:docMk/>
            <pc:sldMk cId="1176025728" sldId="336"/>
            <ac:inkMk id="7" creationId="{CFC081EF-F8B5-57A9-AB0C-3B105D48FED5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8" creationId="{B60FED5E-46E5-CA6C-E662-243D82DF728D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9" creationId="{A6940E99-332D-6413-DD3F-D981BE90910C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2" creationId="{5023DEA4-E3B1-DD49-5428-54F367C11658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3" creationId="{47A8BD1D-BA7A-5E63-E077-F84E093436AF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4" creationId="{F87345A9-0395-7642-26D1-8B332C0D1996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5" creationId="{A6B6B3F8-445B-815D-5A95-35BDD15F58F0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6" creationId="{8B4BFC55-DEFB-B019-6A9D-149694EE1E9E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7" creationId="{9192C616-D107-5D63-72B2-36B5D9F70C2A}"/>
          </ac:inkMkLst>
        </pc:inkChg>
        <pc:inkChg chg="add mod">
          <ac:chgData name="mehmet sait özdemir" userId="dce2c172-62e6-4d50-b888-93ec6715f647" providerId="ADAL" clId="{879A6453-8419-475E-B431-4935EFEFD072}" dt="2023-08-26T18:35:08.736" v="118"/>
          <ac:inkMkLst>
            <pc:docMk/>
            <pc:sldMk cId="1176025728" sldId="336"/>
            <ac:inkMk id="18" creationId="{B974A383-5D51-4C5D-50BA-E301177F67D8}"/>
          </ac:inkMkLst>
        </pc:inkChg>
        <pc:inkChg chg="add">
          <ac:chgData name="mehmet sait özdemir" userId="dce2c172-62e6-4d50-b888-93ec6715f647" providerId="ADAL" clId="{879A6453-8419-475E-B431-4935EFEFD072}" dt="2023-08-26T18:35:09.652" v="119" actId="9405"/>
          <ac:inkMkLst>
            <pc:docMk/>
            <pc:sldMk cId="1176025728" sldId="336"/>
            <ac:inkMk id="20" creationId="{B906A9E2-7F96-726E-1692-DA6DFD47A2A5}"/>
          </ac:inkMkLst>
        </pc:inkChg>
      </pc:sldChg>
      <pc:sldChg chg="addSp delSp modSp add mod">
        <pc:chgData name="mehmet sait özdemir" userId="dce2c172-62e6-4d50-b888-93ec6715f647" providerId="ADAL" clId="{879A6453-8419-475E-B431-4935EFEFD072}" dt="2023-08-26T18:35:55.670" v="166" actId="9405"/>
        <pc:sldMkLst>
          <pc:docMk/>
          <pc:sldMk cId="1513786449" sldId="337"/>
        </pc:sldMkLst>
        <pc:grpChg chg="mod">
          <ac:chgData name="mehmet sait özdemir" userId="dce2c172-62e6-4d50-b888-93ec6715f647" providerId="ADAL" clId="{879A6453-8419-475E-B431-4935EFEFD072}" dt="2023-08-26T18:35:23.643" v="123"/>
          <ac:grpSpMkLst>
            <pc:docMk/>
            <pc:sldMk cId="1513786449" sldId="337"/>
            <ac:grpSpMk id="7" creationId="{67953C1B-524C-9291-F9DF-545E033B7861}"/>
          </ac:grpSpMkLst>
        </pc:grpChg>
        <pc:grpChg chg="mod">
          <ac:chgData name="mehmet sait özdemir" userId="dce2c172-62e6-4d50-b888-93ec6715f647" providerId="ADAL" clId="{879A6453-8419-475E-B431-4935EFEFD072}" dt="2023-08-26T18:35:30.694" v="129"/>
          <ac:grpSpMkLst>
            <pc:docMk/>
            <pc:sldMk cId="1513786449" sldId="337"/>
            <ac:grpSpMk id="15" creationId="{113F5F82-6B9C-F410-6C83-2A266C32D88E}"/>
          </ac:grpSpMkLst>
        </pc:grpChg>
        <pc:grpChg chg="del mod">
          <ac:chgData name="mehmet sait özdemir" userId="dce2c172-62e6-4d50-b888-93ec6715f647" providerId="ADAL" clId="{879A6453-8419-475E-B431-4935EFEFD072}" dt="2023-08-26T18:35:46.393" v="149"/>
          <ac:grpSpMkLst>
            <pc:docMk/>
            <pc:sldMk cId="1513786449" sldId="337"/>
            <ac:grpSpMk id="19" creationId="{615675A6-F193-7F1F-37A9-366F986BD373}"/>
          </ac:grpSpMkLst>
        </pc:grpChg>
        <pc:grpChg chg="mod">
          <ac:chgData name="mehmet sait özdemir" userId="dce2c172-62e6-4d50-b888-93ec6715f647" providerId="ADAL" clId="{879A6453-8419-475E-B431-4935EFEFD072}" dt="2023-08-26T18:35:46.393" v="149"/>
          <ac:grpSpMkLst>
            <pc:docMk/>
            <pc:sldMk cId="1513786449" sldId="337"/>
            <ac:grpSpMk id="35" creationId="{6A667D7E-60B6-9174-946E-9258D14EB176}"/>
          </ac:grpSpMkLst>
        </pc:grpChg>
        <pc:grpChg chg="mod">
          <ac:chgData name="mehmet sait özdemir" userId="dce2c172-62e6-4d50-b888-93ec6715f647" providerId="ADAL" clId="{879A6453-8419-475E-B431-4935EFEFD072}" dt="2023-08-26T18:35:46.393" v="149"/>
          <ac:grpSpMkLst>
            <pc:docMk/>
            <pc:sldMk cId="1513786449" sldId="337"/>
            <ac:grpSpMk id="36" creationId="{3D00646C-E0D9-C59C-B747-CA7E47AC232C}"/>
          </ac:grpSpMkLst>
        </pc:grpChg>
        <pc:grpChg chg="mod">
          <ac:chgData name="mehmet sait özdemir" userId="dce2c172-62e6-4d50-b888-93ec6715f647" providerId="ADAL" clId="{879A6453-8419-475E-B431-4935EFEFD072}" dt="2023-08-26T18:35:46.393" v="149"/>
          <ac:grpSpMkLst>
            <pc:docMk/>
            <pc:sldMk cId="1513786449" sldId="337"/>
            <ac:grpSpMk id="37" creationId="{F071BF00-D23D-1246-26C6-CB839FB430DB}"/>
          </ac:grpSpMkLst>
        </pc:grpChg>
        <pc:grpChg chg="mod">
          <ac:chgData name="mehmet sait özdemir" userId="dce2c172-62e6-4d50-b888-93ec6715f647" providerId="ADAL" clId="{879A6453-8419-475E-B431-4935EFEFD072}" dt="2023-08-26T18:35:46.393" v="149"/>
          <ac:grpSpMkLst>
            <pc:docMk/>
            <pc:sldMk cId="1513786449" sldId="337"/>
            <ac:grpSpMk id="38" creationId="{DF95CA0F-2C2A-5165-623D-809EA0798791}"/>
          </ac:grpSpMkLst>
        </pc:grpChg>
        <pc:grpChg chg="mod">
          <ac:chgData name="mehmet sait özdemir" userId="dce2c172-62e6-4d50-b888-93ec6715f647" providerId="ADAL" clId="{879A6453-8419-475E-B431-4935EFEFD072}" dt="2023-08-26T18:35:54.021" v="163"/>
          <ac:grpSpMkLst>
            <pc:docMk/>
            <pc:sldMk cId="1513786449" sldId="337"/>
            <ac:grpSpMk id="52" creationId="{A75AAAD4-05BB-A3EC-37AD-508B099BD09C}"/>
          </ac:grpSpMkLst>
        </pc:grpChg>
        <pc:grpChg chg="mod">
          <ac:chgData name="mehmet sait özdemir" userId="dce2c172-62e6-4d50-b888-93ec6715f647" providerId="ADAL" clId="{879A6453-8419-475E-B431-4935EFEFD072}" dt="2023-08-26T18:35:54.021" v="163"/>
          <ac:grpSpMkLst>
            <pc:docMk/>
            <pc:sldMk cId="1513786449" sldId="337"/>
            <ac:grpSpMk id="53" creationId="{D77855F8-5842-E417-44B0-02557A9D1EDF}"/>
          </ac:grpSpMkLst>
        </pc:grpChg>
        <pc:grpChg chg="mod">
          <ac:chgData name="mehmet sait özdemir" userId="dce2c172-62e6-4d50-b888-93ec6715f647" providerId="ADAL" clId="{879A6453-8419-475E-B431-4935EFEFD072}" dt="2023-08-26T18:35:54.021" v="163"/>
          <ac:grpSpMkLst>
            <pc:docMk/>
            <pc:sldMk cId="1513786449" sldId="337"/>
            <ac:grpSpMk id="54" creationId="{6F8CD3E1-CD4B-4DF0-442E-5CD064F95223}"/>
          </ac:grpSpMkLst>
        </pc:grpChg>
        <pc:grpChg chg="mod">
          <ac:chgData name="mehmet sait özdemir" userId="dce2c172-62e6-4d50-b888-93ec6715f647" providerId="ADAL" clId="{879A6453-8419-475E-B431-4935EFEFD072}" dt="2023-08-26T18:35:54.021" v="163"/>
          <ac:grpSpMkLst>
            <pc:docMk/>
            <pc:sldMk cId="1513786449" sldId="337"/>
            <ac:grpSpMk id="55" creationId="{053C2FF5-9804-79B2-18A8-8EDFAE3F0646}"/>
          </ac:grpSpMkLst>
        </pc:grpChg>
        <pc:grpChg chg="mod">
          <ac:chgData name="mehmet sait özdemir" userId="dce2c172-62e6-4d50-b888-93ec6715f647" providerId="ADAL" clId="{879A6453-8419-475E-B431-4935EFEFD072}" dt="2023-08-26T18:35:54.021" v="163"/>
          <ac:grpSpMkLst>
            <pc:docMk/>
            <pc:sldMk cId="1513786449" sldId="337"/>
            <ac:grpSpMk id="56" creationId="{7EE1E95C-4978-8CFA-2014-25EA4F0A8A45}"/>
          </ac:grpSpMkLst>
        </pc:grpChg>
        <pc:picChg chg="add mod">
          <ac:chgData name="mehmet sait özdemir" userId="dce2c172-62e6-4d50-b888-93ec6715f647" providerId="ADAL" clId="{879A6453-8419-475E-B431-4935EFEFD072}" dt="2023-08-26T18:24:58.138" v="22" actId="1076"/>
          <ac:picMkLst>
            <pc:docMk/>
            <pc:sldMk cId="1513786449" sldId="337"/>
            <ac:picMk id="3" creationId="{9C024861-E57D-D199-0F3C-5349B470D535}"/>
          </ac:picMkLst>
        </pc:picChg>
        <pc:inkChg chg="add">
          <ac:chgData name="mehmet sait özdemir" userId="dce2c172-62e6-4d50-b888-93ec6715f647" providerId="ADAL" clId="{879A6453-8419-475E-B431-4935EFEFD072}" dt="2023-08-26T18:35:20.756" v="120" actId="9405"/>
          <ac:inkMkLst>
            <pc:docMk/>
            <pc:sldMk cId="1513786449" sldId="337"/>
            <ac:inkMk id="4" creationId="{A235F7AA-5985-ECEA-C3CD-4033F311E726}"/>
          </ac:inkMkLst>
        </pc:inkChg>
        <pc:inkChg chg="add mod">
          <ac:chgData name="mehmet sait özdemir" userId="dce2c172-62e6-4d50-b888-93ec6715f647" providerId="ADAL" clId="{879A6453-8419-475E-B431-4935EFEFD072}" dt="2023-08-26T18:35:23.643" v="123"/>
          <ac:inkMkLst>
            <pc:docMk/>
            <pc:sldMk cId="1513786449" sldId="337"/>
            <ac:inkMk id="5" creationId="{E447ABC0-C70C-3FD2-514F-6627919CC7D7}"/>
          </ac:inkMkLst>
        </pc:inkChg>
        <pc:inkChg chg="add mod">
          <ac:chgData name="mehmet sait özdemir" userId="dce2c172-62e6-4d50-b888-93ec6715f647" providerId="ADAL" clId="{879A6453-8419-475E-B431-4935EFEFD072}" dt="2023-08-26T18:35:23.643" v="123"/>
          <ac:inkMkLst>
            <pc:docMk/>
            <pc:sldMk cId="1513786449" sldId="337"/>
            <ac:inkMk id="6" creationId="{ECE815AC-10A7-806F-DDF9-43A7BF088C3B}"/>
          </ac:inkMkLst>
        </pc:inkChg>
        <pc:inkChg chg="add">
          <ac:chgData name="mehmet sait özdemir" userId="dce2c172-62e6-4d50-b888-93ec6715f647" providerId="ADAL" clId="{879A6453-8419-475E-B431-4935EFEFD072}" dt="2023-08-26T18:35:26.952" v="124" actId="9405"/>
          <ac:inkMkLst>
            <pc:docMk/>
            <pc:sldMk cId="1513786449" sldId="337"/>
            <ac:inkMk id="8" creationId="{82EA431B-CAED-6722-AFF6-B2B291F28C72}"/>
          </ac:inkMkLst>
        </pc:inkChg>
        <pc:inkChg chg="add">
          <ac:chgData name="mehmet sait özdemir" userId="dce2c172-62e6-4d50-b888-93ec6715f647" providerId="ADAL" clId="{879A6453-8419-475E-B431-4935EFEFD072}" dt="2023-08-26T18:35:27.728" v="125" actId="9405"/>
          <ac:inkMkLst>
            <pc:docMk/>
            <pc:sldMk cId="1513786449" sldId="337"/>
            <ac:inkMk id="9" creationId="{2208F041-6933-91AC-F6AD-C027384E3D45}"/>
          </ac:inkMkLst>
        </pc:inkChg>
        <pc:inkChg chg="add mod">
          <ac:chgData name="mehmet sait özdemir" userId="dce2c172-62e6-4d50-b888-93ec6715f647" providerId="ADAL" clId="{879A6453-8419-475E-B431-4935EFEFD072}" dt="2023-08-26T18:35:30.694" v="129"/>
          <ac:inkMkLst>
            <pc:docMk/>
            <pc:sldMk cId="1513786449" sldId="337"/>
            <ac:inkMk id="12" creationId="{A8F32E7E-5382-534D-4D12-C68C754C485D}"/>
          </ac:inkMkLst>
        </pc:inkChg>
        <pc:inkChg chg="add mod">
          <ac:chgData name="mehmet sait özdemir" userId="dce2c172-62e6-4d50-b888-93ec6715f647" providerId="ADAL" clId="{879A6453-8419-475E-B431-4935EFEFD072}" dt="2023-08-26T18:35:30.694" v="129"/>
          <ac:inkMkLst>
            <pc:docMk/>
            <pc:sldMk cId="1513786449" sldId="337"/>
            <ac:inkMk id="13" creationId="{B0A9F45E-0C65-D35F-8611-D27522515744}"/>
          </ac:inkMkLst>
        </pc:inkChg>
        <pc:inkChg chg="add mod">
          <ac:chgData name="mehmet sait özdemir" userId="dce2c172-62e6-4d50-b888-93ec6715f647" providerId="ADAL" clId="{879A6453-8419-475E-B431-4935EFEFD072}" dt="2023-08-26T18:35:30.694" v="129"/>
          <ac:inkMkLst>
            <pc:docMk/>
            <pc:sldMk cId="1513786449" sldId="337"/>
            <ac:inkMk id="14" creationId="{59F53B4F-0E6A-DED2-6FFA-F3B67114783A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16" creationId="{F178A692-879F-C4F7-DF03-A81E7052B06F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17" creationId="{52D0354B-37B5-A10F-2D2C-A609DA5F256D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18" creationId="{4E491525-BBEC-0C37-EC12-C72FF4E156D5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0" creationId="{46CF9218-2EA4-A0C0-69CE-B77DB8C8EA0F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1" creationId="{3C39866C-DB43-9EE1-2C9A-758A05ED890F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2" creationId="{52A196EE-A1D2-4880-F2D6-01342B490CF5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3" creationId="{220B2987-0509-2F2E-01D0-F5BC9B83B4FE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4" creationId="{7F41F4C4-53EB-A17F-2CB0-29F2355A84DE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5" creationId="{972B1F4C-18D4-313E-720F-5088DBEEE693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6" creationId="{F1B4E284-F705-DDF6-A64E-A61FCA579FDD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7" creationId="{FAE36B39-415C-A30E-1EEF-367175606CD5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8" creationId="{B8F8D731-30D3-8BB5-0321-84AF4BD0DE98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29" creationId="{77217AF6-1CF0-CA2A-D7B7-BAD805CE627F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30" creationId="{ADCBF992-2EC1-C207-D9C0-7808AF63388F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31" creationId="{9499A97F-10BF-08B1-23AB-22EF6721B184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32" creationId="{0BA8BA91-0B04-3AE7-6C2C-186D2CF1BA53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33" creationId="{E564D2C7-D767-4B53-15FE-C0685A663623}"/>
          </ac:inkMkLst>
        </pc:inkChg>
        <pc:inkChg chg="add mod">
          <ac:chgData name="mehmet sait özdemir" userId="dce2c172-62e6-4d50-b888-93ec6715f647" providerId="ADAL" clId="{879A6453-8419-475E-B431-4935EFEFD072}" dt="2023-08-26T18:35:46.393" v="149"/>
          <ac:inkMkLst>
            <pc:docMk/>
            <pc:sldMk cId="1513786449" sldId="337"/>
            <ac:inkMk id="34" creationId="{7F342C00-3E08-AF25-4A05-C4989315EDB6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39" creationId="{86784164-7A24-AB1A-225F-2CFA7C1621B2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0" creationId="{8D59730B-001D-4F44-33A1-D78B466AB6DA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1" creationId="{BFDEBA9F-6CE0-5974-1363-D3A915177658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2" creationId="{4A021A6F-09FC-8EF2-83A5-6F4B16434335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3" creationId="{E1AC7602-13AD-81C0-F200-8DD479F7251A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4" creationId="{73455D7F-5AB6-FBB5-AEC7-69DF5B3FA7C6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5" creationId="{A60FC687-3794-5586-1EA5-BD436AAB93D8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6" creationId="{C42EE3C4-3476-64B4-F753-3F94CBD14C66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7" creationId="{D6DEC585-D4C1-6569-DABC-F02ABE0DC6F1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8" creationId="{4F3497FC-029E-71C8-F11D-2055431AE03E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49" creationId="{2B25985D-9D09-48EF-091C-F2B4A75D2354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50" creationId="{FAF8E58A-80DC-B77B-E77A-FD9BC243DA08}"/>
          </ac:inkMkLst>
        </pc:inkChg>
        <pc:inkChg chg="add mod">
          <ac:chgData name="mehmet sait özdemir" userId="dce2c172-62e6-4d50-b888-93ec6715f647" providerId="ADAL" clId="{879A6453-8419-475E-B431-4935EFEFD072}" dt="2023-08-26T18:35:54.021" v="163"/>
          <ac:inkMkLst>
            <pc:docMk/>
            <pc:sldMk cId="1513786449" sldId="337"/>
            <ac:inkMk id="51" creationId="{B05B9E18-4BFC-63DB-29A3-13E3CA42157C}"/>
          </ac:inkMkLst>
        </pc:inkChg>
        <pc:inkChg chg="add">
          <ac:chgData name="mehmet sait özdemir" userId="dce2c172-62e6-4d50-b888-93ec6715f647" providerId="ADAL" clId="{879A6453-8419-475E-B431-4935EFEFD072}" dt="2023-08-26T18:35:54.049" v="164" actId="9405"/>
          <ac:inkMkLst>
            <pc:docMk/>
            <pc:sldMk cId="1513786449" sldId="337"/>
            <ac:inkMk id="57" creationId="{D06D9270-5C7F-5312-AF6F-23348DB96911}"/>
          </ac:inkMkLst>
        </pc:inkChg>
        <pc:inkChg chg="add">
          <ac:chgData name="mehmet sait özdemir" userId="dce2c172-62e6-4d50-b888-93ec6715f647" providerId="ADAL" clId="{879A6453-8419-475E-B431-4935EFEFD072}" dt="2023-08-26T18:35:54.669" v="165" actId="9405"/>
          <ac:inkMkLst>
            <pc:docMk/>
            <pc:sldMk cId="1513786449" sldId="337"/>
            <ac:inkMk id="58" creationId="{65268EB5-D356-0F39-6EE0-E6A2C4415E9E}"/>
          </ac:inkMkLst>
        </pc:inkChg>
        <pc:inkChg chg="add">
          <ac:chgData name="mehmet sait özdemir" userId="dce2c172-62e6-4d50-b888-93ec6715f647" providerId="ADAL" clId="{879A6453-8419-475E-B431-4935EFEFD072}" dt="2023-08-26T18:35:55.670" v="166" actId="9405"/>
          <ac:inkMkLst>
            <pc:docMk/>
            <pc:sldMk cId="1513786449" sldId="337"/>
            <ac:inkMk id="59" creationId="{FD779021-CF10-A60F-E179-E0A35FF6141A}"/>
          </ac:inkMkLst>
        </pc:inkChg>
      </pc:sldChg>
      <pc:sldChg chg="addSp delSp modSp add mod">
        <pc:chgData name="mehmet sait özdemir" userId="dce2c172-62e6-4d50-b888-93ec6715f647" providerId="ADAL" clId="{879A6453-8419-475E-B431-4935EFEFD072}" dt="2023-08-26T18:37:33.304" v="196"/>
        <pc:sldMkLst>
          <pc:docMk/>
          <pc:sldMk cId="1344560094" sldId="338"/>
        </pc:sldMkLst>
        <pc:grpChg chg="del mod">
          <ac:chgData name="mehmet sait özdemir" userId="dce2c172-62e6-4d50-b888-93ec6715f647" providerId="ADAL" clId="{879A6453-8419-475E-B431-4935EFEFD072}" dt="2023-08-26T18:37:17.707" v="172"/>
          <ac:grpSpMkLst>
            <pc:docMk/>
            <pc:sldMk cId="1344560094" sldId="338"/>
            <ac:grpSpMk id="7" creationId="{BCB84521-472B-7141-1696-4A1A79823A1E}"/>
          </ac:grpSpMkLst>
        </pc:grpChg>
        <pc:grpChg chg="mod">
          <ac:chgData name="mehmet sait özdemir" userId="dce2c172-62e6-4d50-b888-93ec6715f647" providerId="ADAL" clId="{879A6453-8419-475E-B431-4935EFEFD072}" dt="2023-08-26T18:37:17.707" v="172"/>
          <ac:grpSpMkLst>
            <pc:docMk/>
            <pc:sldMk cId="1344560094" sldId="338"/>
            <ac:grpSpMk id="9" creationId="{FC1FE1B6-22F0-1548-4081-54F8E6F36322}"/>
          </ac:grpSpMkLst>
        </pc:grpChg>
        <pc:grpChg chg="del mod">
          <ac:chgData name="mehmet sait özdemir" userId="dce2c172-62e6-4d50-b888-93ec6715f647" providerId="ADAL" clId="{879A6453-8419-475E-B431-4935EFEFD072}" dt="2023-08-26T18:37:30.400" v="194"/>
          <ac:grpSpMkLst>
            <pc:docMk/>
            <pc:sldMk cId="1344560094" sldId="338"/>
            <ac:grpSpMk id="19" creationId="{5E462404-91B6-0F27-2C99-8759B2DE354D}"/>
          </ac:grpSpMkLst>
        </pc:grpChg>
        <pc:grpChg chg="mod">
          <ac:chgData name="mehmet sait özdemir" userId="dce2c172-62e6-4d50-b888-93ec6715f647" providerId="ADAL" clId="{879A6453-8419-475E-B431-4935EFEFD072}" dt="2023-08-26T18:37:22.465" v="180"/>
          <ac:grpSpMkLst>
            <pc:docMk/>
            <pc:sldMk cId="1344560094" sldId="338"/>
            <ac:grpSpMk id="20" creationId="{C042978A-01D2-38E9-AD12-F5D81FB014E5}"/>
          </ac:grpSpMkLst>
        </pc:grpChg>
        <pc:grpChg chg="mod">
          <ac:chgData name="mehmet sait özdemir" userId="dce2c172-62e6-4d50-b888-93ec6715f647" providerId="ADAL" clId="{879A6453-8419-475E-B431-4935EFEFD072}" dt="2023-08-26T18:37:22.465" v="180"/>
          <ac:grpSpMkLst>
            <pc:docMk/>
            <pc:sldMk cId="1344560094" sldId="338"/>
            <ac:grpSpMk id="21" creationId="{AA827A13-AA4B-09BA-7B32-80C0E25A2E1B}"/>
          </ac:grpSpMkLst>
        </pc:grpChg>
        <pc:grpChg chg="del mod">
          <ac:chgData name="mehmet sait özdemir" userId="dce2c172-62e6-4d50-b888-93ec6715f647" providerId="ADAL" clId="{879A6453-8419-475E-B431-4935EFEFD072}" dt="2023-08-26T18:37:33.304" v="196"/>
          <ac:grpSpMkLst>
            <pc:docMk/>
            <pc:sldMk cId="1344560094" sldId="338"/>
            <ac:grpSpMk id="35" creationId="{10A4C03B-DF4A-1612-E9DD-013EEE50AD80}"/>
          </ac:grpSpMkLst>
        </pc:grpChg>
        <pc:grpChg chg="mod">
          <ac:chgData name="mehmet sait özdemir" userId="dce2c172-62e6-4d50-b888-93ec6715f647" providerId="ADAL" clId="{879A6453-8419-475E-B431-4935EFEFD072}" dt="2023-08-26T18:37:33.304" v="196"/>
          <ac:grpSpMkLst>
            <pc:docMk/>
            <pc:sldMk cId="1344560094" sldId="338"/>
            <ac:grpSpMk id="37" creationId="{B3E8D9DE-412F-AEFE-BF79-468747F72AF1}"/>
          </ac:grpSpMkLst>
        </pc:grpChg>
        <pc:picChg chg="add mod">
          <ac:chgData name="mehmet sait özdemir" userId="dce2c172-62e6-4d50-b888-93ec6715f647" providerId="ADAL" clId="{879A6453-8419-475E-B431-4935EFEFD072}" dt="2023-08-26T18:25:30.479" v="25" actId="14100"/>
          <ac:picMkLst>
            <pc:docMk/>
            <pc:sldMk cId="1344560094" sldId="338"/>
            <ac:picMk id="3" creationId="{7A417728-9510-3C35-9CC8-639FE01E091B}"/>
          </ac:picMkLst>
        </pc:picChg>
        <pc:inkChg chg="add">
          <ac:chgData name="mehmet sait özdemir" userId="dce2c172-62e6-4d50-b888-93ec6715f647" providerId="ADAL" clId="{879A6453-8419-475E-B431-4935EFEFD072}" dt="2023-08-26T18:37:10.826" v="167" actId="9405"/>
          <ac:inkMkLst>
            <pc:docMk/>
            <pc:sldMk cId="1344560094" sldId="338"/>
            <ac:inkMk id="4" creationId="{1D16C6B3-8E9A-908A-B727-E3D5238C4072}"/>
          </ac:inkMkLst>
        </pc:inkChg>
        <pc:inkChg chg="add mod">
          <ac:chgData name="mehmet sait özdemir" userId="dce2c172-62e6-4d50-b888-93ec6715f647" providerId="ADAL" clId="{879A6453-8419-475E-B431-4935EFEFD072}" dt="2023-08-26T18:37:17.707" v="172"/>
          <ac:inkMkLst>
            <pc:docMk/>
            <pc:sldMk cId="1344560094" sldId="338"/>
            <ac:inkMk id="5" creationId="{9BD00F1C-119A-7EAC-BA52-65F5E07305DF}"/>
          </ac:inkMkLst>
        </pc:inkChg>
        <pc:inkChg chg="add mod">
          <ac:chgData name="mehmet sait özdemir" userId="dce2c172-62e6-4d50-b888-93ec6715f647" providerId="ADAL" clId="{879A6453-8419-475E-B431-4935EFEFD072}" dt="2023-08-26T18:37:17.707" v="172"/>
          <ac:inkMkLst>
            <pc:docMk/>
            <pc:sldMk cId="1344560094" sldId="338"/>
            <ac:inkMk id="6" creationId="{A206637F-3F78-4579-C296-444710E28926}"/>
          </ac:inkMkLst>
        </pc:inkChg>
        <pc:inkChg chg="add mod">
          <ac:chgData name="mehmet sait özdemir" userId="dce2c172-62e6-4d50-b888-93ec6715f647" providerId="ADAL" clId="{879A6453-8419-475E-B431-4935EFEFD072}" dt="2023-08-26T18:37:17.707" v="172"/>
          <ac:inkMkLst>
            <pc:docMk/>
            <pc:sldMk cId="1344560094" sldId="338"/>
            <ac:inkMk id="8" creationId="{1C618836-B4E1-E400-1A88-8F915E553B6A}"/>
          </ac:inkMkLst>
        </pc:inkChg>
        <pc:inkChg chg="add">
          <ac:chgData name="mehmet sait özdemir" userId="dce2c172-62e6-4d50-b888-93ec6715f647" providerId="ADAL" clId="{879A6453-8419-475E-B431-4935EFEFD072}" dt="2023-08-26T18:37:17.738" v="173" actId="9405"/>
          <ac:inkMkLst>
            <pc:docMk/>
            <pc:sldMk cId="1344560094" sldId="338"/>
            <ac:inkMk id="12" creationId="{BAB3E27B-B25A-4A0A-1035-74E08D6D44B5}"/>
          </ac:inkMkLst>
        </pc:inkChg>
        <pc:inkChg chg="add mod">
          <ac:chgData name="mehmet sait özdemir" userId="dce2c172-62e6-4d50-b888-93ec6715f647" providerId="ADAL" clId="{879A6453-8419-475E-B431-4935EFEFD072}" dt="2023-08-26T18:37:22.465" v="180"/>
          <ac:inkMkLst>
            <pc:docMk/>
            <pc:sldMk cId="1344560094" sldId="338"/>
            <ac:inkMk id="13" creationId="{A4BE42C9-991B-5054-DF6A-E2E0BE5040F4}"/>
          </ac:inkMkLst>
        </pc:inkChg>
        <pc:inkChg chg="add mod">
          <ac:chgData name="mehmet sait özdemir" userId="dce2c172-62e6-4d50-b888-93ec6715f647" providerId="ADAL" clId="{879A6453-8419-475E-B431-4935EFEFD072}" dt="2023-08-26T18:37:22.465" v="180"/>
          <ac:inkMkLst>
            <pc:docMk/>
            <pc:sldMk cId="1344560094" sldId="338"/>
            <ac:inkMk id="14" creationId="{FC74FD5B-36FA-75F5-29D5-0FBBA03B2AEF}"/>
          </ac:inkMkLst>
        </pc:inkChg>
        <pc:inkChg chg="add mod">
          <ac:chgData name="mehmet sait özdemir" userId="dce2c172-62e6-4d50-b888-93ec6715f647" providerId="ADAL" clId="{879A6453-8419-475E-B431-4935EFEFD072}" dt="2023-08-26T18:37:22.465" v="180"/>
          <ac:inkMkLst>
            <pc:docMk/>
            <pc:sldMk cId="1344560094" sldId="338"/>
            <ac:inkMk id="15" creationId="{58A972E4-9CE4-87C9-A25B-E3191DE4F8A8}"/>
          </ac:inkMkLst>
        </pc:inkChg>
        <pc:inkChg chg="add mod">
          <ac:chgData name="mehmet sait özdemir" userId="dce2c172-62e6-4d50-b888-93ec6715f647" providerId="ADAL" clId="{879A6453-8419-475E-B431-4935EFEFD072}" dt="2023-08-26T18:37:22.465" v="180"/>
          <ac:inkMkLst>
            <pc:docMk/>
            <pc:sldMk cId="1344560094" sldId="338"/>
            <ac:inkMk id="16" creationId="{B5FE9B83-D4F7-D6D1-0C31-DCA49004F668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17" creationId="{435F10A2-6EF9-600E-3549-49B25492BEDD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18" creationId="{67447A1B-657E-0688-A22D-2838CF81F07C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2" creationId="{AF6CC569-A2FB-5EFE-08F0-00A7F981D976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3" creationId="{1C7371E3-A8E7-44B8-C0B7-13084700BC6D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4" creationId="{A91D3BF7-0174-1378-13B0-7B0A715D4382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5" creationId="{B0C3E1C9-83E1-11EB-99E6-5DEE780732F7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6" creationId="{2D3DFCE7-A3C3-2ED7-7BBC-2D7A45203ED1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7" creationId="{67F3FF15-D0B0-587B-CD07-746C6752DF9B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8" creationId="{474299DA-09AD-C4F1-282E-7C730FD97603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29" creationId="{BF2F76D3-E979-F003-FE7B-F4839C9C5F92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30" creationId="{0E02F3A6-60D2-49B7-3D53-6D6178D8D56B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31" creationId="{E935F75E-4D1C-3F10-0E3C-F029DFE84CEB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32" creationId="{D3D20379-8978-E8D8-F580-2A3A66C292C9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33" creationId="{3291DA46-BCBC-EDB5-9F1A-8E0C6D25D0C8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34" creationId="{EAF2230B-501E-30D4-4F6C-2891A58AB95F}"/>
          </ac:inkMkLst>
        </pc:inkChg>
        <pc:inkChg chg="add mod">
          <ac:chgData name="mehmet sait özdemir" userId="dce2c172-62e6-4d50-b888-93ec6715f647" providerId="ADAL" clId="{879A6453-8419-475E-B431-4935EFEFD072}" dt="2023-08-26T18:37:33.304" v="196"/>
          <ac:inkMkLst>
            <pc:docMk/>
            <pc:sldMk cId="1344560094" sldId="338"/>
            <ac:inkMk id="36" creationId="{5D55B151-E31A-E4CE-2133-36564B2FA603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38:03.979" v="229"/>
        <pc:sldMkLst>
          <pc:docMk/>
          <pc:sldMk cId="44821319" sldId="339"/>
        </pc:sldMkLst>
        <pc:grpChg chg="del mod">
          <ac:chgData name="mehmet sait özdemir" userId="dce2c172-62e6-4d50-b888-93ec6715f647" providerId="ADAL" clId="{879A6453-8419-475E-B431-4935EFEFD072}" dt="2023-08-26T18:38:00.619" v="224"/>
          <ac:grpSpMkLst>
            <pc:docMk/>
            <pc:sldMk cId="44821319" sldId="339"/>
            <ac:grpSpMk id="17" creationId="{F445EDD6-933A-8ADF-9D11-8B886B611A0A}"/>
          </ac:grpSpMkLst>
        </pc:grpChg>
        <pc:grpChg chg="mod">
          <ac:chgData name="mehmet sait özdemir" userId="dce2c172-62e6-4d50-b888-93ec6715f647" providerId="ADAL" clId="{879A6453-8419-475E-B431-4935EFEFD072}" dt="2023-08-26T18:37:51.302" v="208"/>
          <ac:grpSpMkLst>
            <pc:docMk/>
            <pc:sldMk cId="44821319" sldId="339"/>
            <ac:grpSpMk id="18" creationId="{5B6C1874-24BD-8886-8D14-D97549A67088}"/>
          </ac:grpSpMkLst>
        </pc:grpChg>
        <pc:grpChg chg="del mod">
          <ac:chgData name="mehmet sait özdemir" userId="dce2c172-62e6-4d50-b888-93ec6715f647" providerId="ADAL" clId="{879A6453-8419-475E-B431-4935EFEFD072}" dt="2023-08-26T18:38:00.619" v="224"/>
          <ac:grpSpMkLst>
            <pc:docMk/>
            <pc:sldMk cId="44821319" sldId="339"/>
            <ac:grpSpMk id="22" creationId="{0343C80D-06F4-D75F-AF0D-48A03502CC4F}"/>
          </ac:grpSpMkLst>
        </pc:grpChg>
        <pc:grpChg chg="del mod">
          <ac:chgData name="mehmet sait özdemir" userId="dce2c172-62e6-4d50-b888-93ec6715f647" providerId="ADAL" clId="{879A6453-8419-475E-B431-4935EFEFD072}" dt="2023-08-26T18:38:03.979" v="229"/>
          <ac:grpSpMkLst>
            <pc:docMk/>
            <pc:sldMk cId="44821319" sldId="339"/>
            <ac:grpSpMk id="34" creationId="{9DF93120-4612-15C4-F1A9-F35CBCEB60F6}"/>
          </ac:grpSpMkLst>
        </pc:grpChg>
        <pc:grpChg chg="mod">
          <ac:chgData name="mehmet sait özdemir" userId="dce2c172-62e6-4d50-b888-93ec6715f647" providerId="ADAL" clId="{879A6453-8419-475E-B431-4935EFEFD072}" dt="2023-08-26T18:38:00.619" v="224"/>
          <ac:grpSpMkLst>
            <pc:docMk/>
            <pc:sldMk cId="44821319" sldId="339"/>
            <ac:grpSpMk id="35" creationId="{6CD429B3-04F9-1836-A563-E9050A5F2F12}"/>
          </ac:grpSpMkLst>
        </pc:grpChg>
        <pc:grpChg chg="del mod">
          <ac:chgData name="mehmet sait özdemir" userId="dce2c172-62e6-4d50-b888-93ec6715f647" providerId="ADAL" clId="{879A6453-8419-475E-B431-4935EFEFD072}" dt="2023-08-26T18:38:03.979" v="229"/>
          <ac:grpSpMkLst>
            <pc:docMk/>
            <pc:sldMk cId="44821319" sldId="339"/>
            <ac:grpSpMk id="36" creationId="{856CF3C4-42C5-5EC0-CC54-082943E36CED}"/>
          </ac:grpSpMkLst>
        </pc:grpChg>
        <pc:grpChg chg="mod">
          <ac:chgData name="mehmet sait özdemir" userId="dce2c172-62e6-4d50-b888-93ec6715f647" providerId="ADAL" clId="{879A6453-8419-475E-B431-4935EFEFD072}" dt="2023-08-26T18:38:03.979" v="229"/>
          <ac:grpSpMkLst>
            <pc:docMk/>
            <pc:sldMk cId="44821319" sldId="339"/>
            <ac:grpSpMk id="41" creationId="{B0E5BDC7-B1E5-8B7D-D460-C939AD12F0C3}"/>
          </ac:grpSpMkLst>
        </pc:grpChg>
        <pc:picChg chg="add mod">
          <ac:chgData name="mehmet sait özdemir" userId="dce2c172-62e6-4d50-b888-93ec6715f647" providerId="ADAL" clId="{879A6453-8419-475E-B431-4935EFEFD072}" dt="2023-08-26T18:25:39.418" v="28" actId="14100"/>
          <ac:picMkLst>
            <pc:docMk/>
            <pc:sldMk cId="44821319" sldId="339"/>
            <ac:picMk id="3" creationId="{B8FAF164-A8A9-FEF6-B881-FDD7EC65315B}"/>
          </ac:picMkLst>
        </pc:picChg>
        <pc:inkChg chg="add mod">
          <ac:chgData name="mehmet sait özdemir" userId="dce2c172-62e6-4d50-b888-93ec6715f647" providerId="ADAL" clId="{879A6453-8419-475E-B431-4935EFEFD072}" dt="2023-08-26T18:37:51.302" v="208"/>
          <ac:inkMkLst>
            <pc:docMk/>
            <pc:sldMk cId="44821319" sldId="339"/>
            <ac:inkMk id="4" creationId="{743B6506-CCE9-512B-8E57-E937DA5163B3}"/>
          </ac:inkMkLst>
        </pc:inkChg>
        <pc:inkChg chg="add mod">
          <ac:chgData name="mehmet sait özdemir" userId="dce2c172-62e6-4d50-b888-93ec6715f647" providerId="ADAL" clId="{879A6453-8419-475E-B431-4935EFEFD072}" dt="2023-08-26T18:37:51.302" v="208"/>
          <ac:inkMkLst>
            <pc:docMk/>
            <pc:sldMk cId="44821319" sldId="339"/>
            <ac:inkMk id="5" creationId="{1CA3667E-C8F5-8E71-C04C-B96486087E7B}"/>
          </ac:inkMkLst>
        </pc:inkChg>
        <pc:inkChg chg="add mod">
          <ac:chgData name="mehmet sait özdemir" userId="dce2c172-62e6-4d50-b888-93ec6715f647" providerId="ADAL" clId="{879A6453-8419-475E-B431-4935EFEFD072}" dt="2023-08-26T18:37:51.302" v="208"/>
          <ac:inkMkLst>
            <pc:docMk/>
            <pc:sldMk cId="44821319" sldId="339"/>
            <ac:inkMk id="6" creationId="{05A29D9E-F7CB-728B-A998-D5C6340362C4}"/>
          </ac:inkMkLst>
        </pc:inkChg>
        <pc:inkChg chg="add mod">
          <ac:chgData name="mehmet sait özdemir" userId="dce2c172-62e6-4d50-b888-93ec6715f647" providerId="ADAL" clId="{879A6453-8419-475E-B431-4935EFEFD072}" dt="2023-08-26T18:37:51.302" v="208"/>
          <ac:inkMkLst>
            <pc:docMk/>
            <pc:sldMk cId="44821319" sldId="339"/>
            <ac:inkMk id="7" creationId="{8C02C541-085B-AF16-F637-9CFFDE13D6D9}"/>
          </ac:inkMkLst>
        </pc:inkChg>
        <pc:inkChg chg="add mod">
          <ac:chgData name="mehmet sait özdemir" userId="dce2c172-62e6-4d50-b888-93ec6715f647" providerId="ADAL" clId="{879A6453-8419-475E-B431-4935EFEFD072}" dt="2023-08-26T18:37:51.302" v="208"/>
          <ac:inkMkLst>
            <pc:docMk/>
            <pc:sldMk cId="44821319" sldId="339"/>
            <ac:inkMk id="8" creationId="{505AE50D-5058-8B2E-79AB-BE751C97C7E7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9" creationId="{AAD86F33-D9E8-E96F-7C5D-6286AD929291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12" creationId="{0E11EF27-BEC5-697B-E17C-980562EEA4F2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13" creationId="{E384CEB1-8F74-E756-C0B8-08B28939C0E6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14" creationId="{59A17CD6-4E26-E40F-59B0-430A342C22C6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15" creationId="{208565A8-01B0-A42E-28B8-CDB564C68A70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16" creationId="{67F7B81E-32C8-568F-DAC6-FEE278A94165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19" creationId="{3B156D21-99E0-F0C6-BE96-FBEB7E21F933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0" creationId="{6CEB4107-7AE4-74CC-6E28-39A6B7608FE7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1" creationId="{4665CBB3-58E0-4A3E-10B3-7C529C83B056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3" creationId="{30F6F8CE-CE46-FD23-B036-5671BE40CC64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4" creationId="{26B41810-8E4B-F91C-2047-407EBEBFC087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5" creationId="{BC656D16-4C31-2888-F051-56CB4EADB11D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6" creationId="{2464DBBC-6315-B43F-3714-5916EE180DAF}"/>
          </ac:inkMkLst>
        </pc:inkChg>
        <pc:inkChg chg="add mod">
          <ac:chgData name="mehmet sait özdemir" userId="dce2c172-62e6-4d50-b888-93ec6715f647" providerId="ADAL" clId="{879A6453-8419-475E-B431-4935EFEFD072}" dt="2023-08-26T18:38:00.619" v="224"/>
          <ac:inkMkLst>
            <pc:docMk/>
            <pc:sldMk cId="44821319" sldId="339"/>
            <ac:inkMk id="27" creationId="{E2CC5BBE-422C-0690-34F6-176ADB90425F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8" creationId="{0FCD8CF9-1259-E88D-EA35-02A2A7145A8B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29" creationId="{3CD05CD0-CF46-A1E8-E2C6-2F1F0FB57785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0" creationId="{82D595F1-3F63-243F-A8AF-8E867EFCC986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1" creationId="{17D6363D-A90D-22B6-84A4-3E23BE752C5C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2" creationId="{514180FE-B8AF-6DA1-7887-2DF88AE5B614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3" creationId="{B3E62D10-CE2D-F630-99A4-EAB0EFEE4078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7" creationId="{27CC4DE9-60B0-027C-244B-6BC55F409321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8" creationId="{706972A8-2172-C340-9824-E2FBBF187A99}"/>
          </ac:inkMkLst>
        </pc:inkChg>
        <pc:inkChg chg="add mod">
          <ac:chgData name="mehmet sait özdemir" userId="dce2c172-62e6-4d50-b888-93ec6715f647" providerId="ADAL" clId="{879A6453-8419-475E-B431-4935EFEFD072}" dt="2023-08-26T18:38:03.979" v="229"/>
          <ac:inkMkLst>
            <pc:docMk/>
            <pc:sldMk cId="44821319" sldId="339"/>
            <ac:inkMk id="39" creationId="{FEB99134-D5C7-57B7-141E-6E79586FDBB4}"/>
          </ac:inkMkLst>
        </pc:inkChg>
        <pc:inkChg chg="add">
          <ac:chgData name="mehmet sait özdemir" userId="dce2c172-62e6-4d50-b888-93ec6715f647" providerId="ADAL" clId="{879A6453-8419-475E-B431-4935EFEFD072}" dt="2023-08-26T18:38:03.324" v="228" actId="9405"/>
          <ac:inkMkLst>
            <pc:docMk/>
            <pc:sldMk cId="44821319" sldId="339"/>
            <ac:inkMk id="40" creationId="{86503A31-7643-F0F7-0793-BD2DA293E34C}"/>
          </ac:inkMkLst>
        </pc:inkChg>
      </pc:sldChg>
      <pc:sldChg chg="addSp delSp modSp add mod">
        <pc:chgData name="mehmet sait özdemir" userId="dce2c172-62e6-4d50-b888-93ec6715f647" providerId="ADAL" clId="{879A6453-8419-475E-B431-4935EFEFD072}" dt="2023-08-26T18:39:27.568" v="306"/>
        <pc:sldMkLst>
          <pc:docMk/>
          <pc:sldMk cId="782889362" sldId="340"/>
        </pc:sldMkLst>
        <pc:grpChg chg="del mod">
          <ac:chgData name="mehmet sait özdemir" userId="dce2c172-62e6-4d50-b888-93ec6715f647" providerId="ADAL" clId="{879A6453-8419-475E-B431-4935EFEFD072}" dt="2023-08-26T18:38:54.693" v="259" actId="478"/>
          <ac:grpSpMkLst>
            <pc:docMk/>
            <pc:sldMk cId="782889362" sldId="340"/>
            <ac:grpSpMk id="9" creationId="{518DCE71-7CF7-EF34-4DB5-394809AE6E2F}"/>
          </ac:grpSpMkLst>
        </pc:grpChg>
        <pc:grpChg chg="del mod">
          <ac:chgData name="mehmet sait özdemir" userId="dce2c172-62e6-4d50-b888-93ec6715f647" providerId="ADAL" clId="{879A6453-8419-475E-B431-4935EFEFD072}" dt="2023-08-26T18:38:25.837" v="240"/>
          <ac:grpSpMkLst>
            <pc:docMk/>
            <pc:sldMk cId="782889362" sldId="340"/>
            <ac:grpSpMk id="16" creationId="{F754CE4F-6316-DA0B-60B6-FB7D7F0A9B22}"/>
          </ac:grpSpMkLst>
        </pc:grpChg>
        <pc:grpChg chg="del mod">
          <ac:chgData name="mehmet sait özdemir" userId="dce2c172-62e6-4d50-b888-93ec6715f647" providerId="ADAL" clId="{879A6453-8419-475E-B431-4935EFEFD072}" dt="2023-08-26T18:38:34.371" v="249"/>
          <ac:grpSpMkLst>
            <pc:docMk/>
            <pc:sldMk cId="782889362" sldId="340"/>
            <ac:grpSpMk id="17" creationId="{D78D73F4-1138-8C3D-5CF9-01E7288DFDBF}"/>
          </ac:grpSpMkLst>
        </pc:grpChg>
        <pc:grpChg chg="del mod">
          <ac:chgData name="mehmet sait özdemir" userId="dce2c172-62e6-4d50-b888-93ec6715f647" providerId="ADAL" clId="{879A6453-8419-475E-B431-4935EFEFD072}" dt="2023-08-26T18:38:37.096" v="255"/>
          <ac:grpSpMkLst>
            <pc:docMk/>
            <pc:sldMk cId="782889362" sldId="340"/>
            <ac:grpSpMk id="24" creationId="{62CD8FDE-1D1B-DB8D-8F8B-A89F59A495C4}"/>
          </ac:grpSpMkLst>
        </pc:grpChg>
        <pc:grpChg chg="del mod">
          <ac:chgData name="mehmet sait özdemir" userId="dce2c172-62e6-4d50-b888-93ec6715f647" providerId="ADAL" clId="{879A6453-8419-475E-B431-4935EFEFD072}" dt="2023-08-26T18:38:41.057" v="257"/>
          <ac:grpSpMkLst>
            <pc:docMk/>
            <pc:sldMk cId="782889362" sldId="340"/>
            <ac:grpSpMk id="26" creationId="{AC68E817-1833-C9EF-A2F5-580869CAF738}"/>
          </ac:grpSpMkLst>
        </pc:grpChg>
        <pc:grpChg chg="del mod">
          <ac:chgData name="mehmet sait özdemir" userId="dce2c172-62e6-4d50-b888-93ec6715f647" providerId="ADAL" clId="{879A6453-8419-475E-B431-4935EFEFD072}" dt="2023-08-26T18:38:54.693" v="259" actId="478"/>
          <ac:grpSpMkLst>
            <pc:docMk/>
            <pc:sldMk cId="782889362" sldId="340"/>
            <ac:grpSpMk id="32" creationId="{54521FB1-0BDB-0B14-E796-C8B73C0CA315}"/>
          </ac:grpSpMkLst>
        </pc:grpChg>
        <pc:grpChg chg="del mod">
          <ac:chgData name="mehmet sait özdemir" userId="dce2c172-62e6-4d50-b888-93ec6715f647" providerId="ADAL" clId="{879A6453-8419-475E-B431-4935EFEFD072}" dt="2023-08-26T18:38:54.693" v="259" actId="478"/>
          <ac:grpSpMkLst>
            <pc:docMk/>
            <pc:sldMk cId="782889362" sldId="340"/>
            <ac:grpSpMk id="34" creationId="{9114C99C-CF53-5D6D-EA9F-BCF8C887664B}"/>
          </ac:grpSpMkLst>
        </pc:grpChg>
        <pc:grpChg chg="mod">
          <ac:chgData name="mehmet sait özdemir" userId="dce2c172-62e6-4d50-b888-93ec6715f647" providerId="ADAL" clId="{879A6453-8419-475E-B431-4935EFEFD072}" dt="2023-08-26T18:39:02.007" v="263"/>
          <ac:grpSpMkLst>
            <pc:docMk/>
            <pc:sldMk cId="782889362" sldId="340"/>
            <ac:grpSpMk id="39" creationId="{E8E8B05E-4FCD-C547-6337-D076DBF6DCF6}"/>
          </ac:grpSpMkLst>
        </pc:grpChg>
        <pc:grpChg chg="del mod">
          <ac:chgData name="mehmet sait özdemir" userId="dce2c172-62e6-4d50-b888-93ec6715f647" providerId="ADAL" clId="{879A6453-8419-475E-B431-4935EFEFD072}" dt="2023-08-26T18:39:09.508" v="272"/>
          <ac:grpSpMkLst>
            <pc:docMk/>
            <pc:sldMk cId="782889362" sldId="340"/>
            <ac:grpSpMk id="43" creationId="{C8ABC59E-079D-2C72-2E45-1C1A6B2BBFF9}"/>
          </ac:grpSpMkLst>
        </pc:grpChg>
        <pc:grpChg chg="del mod">
          <ac:chgData name="mehmet sait özdemir" userId="dce2c172-62e6-4d50-b888-93ec6715f647" providerId="ADAL" clId="{879A6453-8419-475E-B431-4935EFEFD072}" dt="2023-08-26T18:39:09.508" v="272"/>
          <ac:grpSpMkLst>
            <pc:docMk/>
            <pc:sldMk cId="782889362" sldId="340"/>
            <ac:grpSpMk id="46" creationId="{1899D92A-018F-BA7C-362B-8943D063859B}"/>
          </ac:grpSpMkLst>
        </pc:grpChg>
        <pc:grpChg chg="del mod">
          <ac:chgData name="mehmet sait özdemir" userId="dce2c172-62e6-4d50-b888-93ec6715f647" providerId="ADAL" clId="{879A6453-8419-475E-B431-4935EFEFD072}" dt="2023-08-26T18:39:17.546" v="288"/>
          <ac:grpSpMkLst>
            <pc:docMk/>
            <pc:sldMk cId="782889362" sldId="340"/>
            <ac:grpSpMk id="48" creationId="{E09179D6-9E65-9E07-A2FB-94DD87D41105}"/>
          </ac:grpSpMkLst>
        </pc:grpChg>
        <pc:grpChg chg="del mod">
          <ac:chgData name="mehmet sait özdemir" userId="dce2c172-62e6-4d50-b888-93ec6715f647" providerId="ADAL" clId="{879A6453-8419-475E-B431-4935EFEFD072}" dt="2023-08-26T18:39:20.516" v="295"/>
          <ac:grpSpMkLst>
            <pc:docMk/>
            <pc:sldMk cId="782889362" sldId="340"/>
            <ac:grpSpMk id="64" creationId="{5FE3EC8F-D842-7DB7-A8CA-B6E688ACFC37}"/>
          </ac:grpSpMkLst>
        </pc:grpChg>
        <pc:grpChg chg="del mod">
          <ac:chgData name="mehmet sait özdemir" userId="dce2c172-62e6-4d50-b888-93ec6715f647" providerId="ADAL" clId="{879A6453-8419-475E-B431-4935EFEFD072}" dt="2023-08-26T18:39:20.516" v="295"/>
          <ac:grpSpMkLst>
            <pc:docMk/>
            <pc:sldMk cId="782889362" sldId="340"/>
            <ac:grpSpMk id="65" creationId="{91F561C6-ACE2-D2C0-7D89-9820108321A6}"/>
          </ac:grpSpMkLst>
        </pc:grpChg>
        <pc:grpChg chg="mod">
          <ac:chgData name="mehmet sait özdemir" userId="dce2c172-62e6-4d50-b888-93ec6715f647" providerId="ADAL" clId="{879A6453-8419-475E-B431-4935EFEFD072}" dt="2023-08-26T18:39:17.546" v="288"/>
          <ac:grpSpMkLst>
            <pc:docMk/>
            <pc:sldMk cId="782889362" sldId="340"/>
            <ac:grpSpMk id="66" creationId="{1880BDBC-3051-1E17-31B3-9BA1BE220205}"/>
          </ac:grpSpMkLst>
        </pc:grpChg>
        <pc:grpChg chg="del mod">
          <ac:chgData name="mehmet sait özdemir" userId="dce2c172-62e6-4d50-b888-93ec6715f647" providerId="ADAL" clId="{879A6453-8419-475E-B431-4935EFEFD072}" dt="2023-08-26T18:39:20.516" v="295"/>
          <ac:grpSpMkLst>
            <pc:docMk/>
            <pc:sldMk cId="782889362" sldId="340"/>
            <ac:grpSpMk id="67" creationId="{E12B3C94-1E47-9743-B3DF-A1A365397FD6}"/>
          </ac:grpSpMkLst>
        </pc:grpChg>
        <pc:grpChg chg="mod">
          <ac:chgData name="mehmet sait özdemir" userId="dce2c172-62e6-4d50-b888-93ec6715f647" providerId="ADAL" clId="{879A6453-8419-475E-B431-4935EFEFD072}" dt="2023-08-26T18:39:20.516" v="295"/>
          <ac:grpSpMkLst>
            <pc:docMk/>
            <pc:sldMk cId="782889362" sldId="340"/>
            <ac:grpSpMk id="74" creationId="{45BDEB87-E374-05EB-8950-CB22161F0538}"/>
          </ac:grpSpMkLst>
        </pc:grpChg>
        <pc:grpChg chg="mod">
          <ac:chgData name="mehmet sait özdemir" userId="dce2c172-62e6-4d50-b888-93ec6715f647" providerId="ADAL" clId="{879A6453-8419-475E-B431-4935EFEFD072}" dt="2023-08-26T18:39:20.516" v="295"/>
          <ac:grpSpMkLst>
            <pc:docMk/>
            <pc:sldMk cId="782889362" sldId="340"/>
            <ac:grpSpMk id="75" creationId="{C4277122-6E9C-4F33-2D6C-0E95886F1F13}"/>
          </ac:grpSpMkLst>
        </pc:grpChg>
        <pc:grpChg chg="mod">
          <ac:chgData name="mehmet sait özdemir" userId="dce2c172-62e6-4d50-b888-93ec6715f647" providerId="ADAL" clId="{879A6453-8419-475E-B431-4935EFEFD072}" dt="2023-08-26T18:39:24.109" v="298"/>
          <ac:grpSpMkLst>
            <pc:docMk/>
            <pc:sldMk cId="782889362" sldId="340"/>
            <ac:grpSpMk id="78" creationId="{45F993F7-B593-5D6B-F71D-C576BDAF0465}"/>
          </ac:grpSpMkLst>
        </pc:grpChg>
        <pc:grpChg chg="mod">
          <ac:chgData name="mehmet sait özdemir" userId="dce2c172-62e6-4d50-b888-93ec6715f647" providerId="ADAL" clId="{879A6453-8419-475E-B431-4935EFEFD072}" dt="2023-08-26T18:39:27.568" v="306"/>
          <ac:grpSpMkLst>
            <pc:docMk/>
            <pc:sldMk cId="782889362" sldId="340"/>
            <ac:grpSpMk id="86" creationId="{74AF0437-0DF7-D5D8-E9C3-967427974883}"/>
          </ac:grpSpMkLst>
        </pc:grpChg>
        <pc:grpChg chg="mod">
          <ac:chgData name="mehmet sait özdemir" userId="dce2c172-62e6-4d50-b888-93ec6715f647" providerId="ADAL" clId="{879A6453-8419-475E-B431-4935EFEFD072}" dt="2023-08-26T18:39:27.568" v="306"/>
          <ac:grpSpMkLst>
            <pc:docMk/>
            <pc:sldMk cId="782889362" sldId="340"/>
            <ac:grpSpMk id="87" creationId="{CEC7E610-C13C-EAF3-31FA-62B3B2ACCB16}"/>
          </ac:grpSpMkLst>
        </pc:grpChg>
        <pc:grpChg chg="mod">
          <ac:chgData name="mehmet sait özdemir" userId="dce2c172-62e6-4d50-b888-93ec6715f647" providerId="ADAL" clId="{879A6453-8419-475E-B431-4935EFEFD072}" dt="2023-08-26T18:39:27.568" v="306"/>
          <ac:grpSpMkLst>
            <pc:docMk/>
            <pc:sldMk cId="782889362" sldId="340"/>
            <ac:grpSpMk id="88" creationId="{0D9093E0-053C-85D3-776D-251C430BB09F}"/>
          </ac:grpSpMkLst>
        </pc:grpChg>
        <pc:picChg chg="add mod">
          <ac:chgData name="mehmet sait özdemir" userId="dce2c172-62e6-4d50-b888-93ec6715f647" providerId="ADAL" clId="{879A6453-8419-475E-B431-4935EFEFD072}" dt="2023-08-26T18:25:47.676" v="32" actId="14100"/>
          <ac:picMkLst>
            <pc:docMk/>
            <pc:sldMk cId="782889362" sldId="340"/>
            <ac:picMk id="3" creationId="{2371EB5E-4353-F70C-8BF9-54FE0D6D6C4E}"/>
          </ac:picMkLst>
        </pc:pic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4" creationId="{682A03CF-61C0-0695-1194-742DC7583F43}"/>
          </ac:inkMkLst>
        </pc:inkChg>
        <pc:inkChg chg="add del mod topLv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5" creationId="{1C4DF293-5781-2D68-FA3F-C9AA9FBC386F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6" creationId="{B59EC15E-77DD-052D-6C51-CA0CCF032BF3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7" creationId="{DD8FA6CB-A9DC-DDB5-5EF3-3E12B33C35EA}"/>
          </ac:inkMkLst>
        </pc:inkChg>
        <pc:inkChg chg="add del mod topLv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8" creationId="{C725A4FF-937C-1563-A40F-85675BA096B1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12" creationId="{F6965C17-9DAD-7B16-BB2A-E6DF0CC9143D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13" creationId="{B90254A5-7893-695F-13F5-62540CD46AFF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14" creationId="{97E054A4-42F9-40B7-4B10-3D787AABE0BE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15" creationId="{57C56708-5D35-5490-E881-A9C5744FD441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18" creationId="{3B0156D2-C2E6-54A9-B03C-DF5EF5B42B94}"/>
          </ac:inkMkLst>
        </pc:inkChg>
        <pc:inkChg chg="add del mod topLv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19" creationId="{739DDD0D-3BFC-1D12-7169-A2FA34C68B3D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0" creationId="{FF4C39D1-4026-DD35-77F4-0DC0B36ABD38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1" creationId="{244881FA-C010-D69B-BCE6-53A77C7C6050}"/>
          </ac:inkMkLst>
        </pc:inkChg>
        <pc:inkChg chg="add del mod topLv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2" creationId="{9877F3D4-4AB1-F38D-5459-3E190B35C644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3" creationId="{5F5A6180-383F-E636-71C1-ED2A3854163C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5" creationId="{6C17A8B9-4C11-1DE0-0ACE-C36806A95128}"/>
          </ac:inkMkLst>
        </pc:inkChg>
        <pc:inkChg chg="add del mod topLv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7" creationId="{AE085C55-A0FB-027A-0CCC-E296E0123659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8" creationId="{FE538B8C-E40F-C451-F9F8-91A5B860E940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29" creationId="{A7469DD9-E1F8-37D2-F6CF-8A71DFF1D65F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30" creationId="{8B33B2E6-1E61-9925-F799-877C70A10BA9}"/>
          </ac:inkMkLst>
        </pc:inkChg>
        <pc:inkChg chg="add del mod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31" creationId="{276917A3-3B58-FDFE-0363-4E524B75CFCD}"/>
          </ac:inkMkLst>
        </pc:inkChg>
        <pc:inkChg chg="add del mod topLv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33" creationId="{702CC858-F6F4-C423-2123-651B4C987357}"/>
          </ac:inkMkLst>
        </pc:inkChg>
        <pc:inkChg chg="add del">
          <ac:chgData name="mehmet sait özdemir" userId="dce2c172-62e6-4d50-b888-93ec6715f647" providerId="ADAL" clId="{879A6453-8419-475E-B431-4935EFEFD072}" dt="2023-08-26T18:38:54.693" v="259" actId="478"/>
          <ac:inkMkLst>
            <pc:docMk/>
            <pc:sldMk cId="782889362" sldId="340"/>
            <ac:inkMk id="35" creationId="{BA495D7D-E3E4-964D-F27B-0A3ED1832DDB}"/>
          </ac:inkMkLst>
        </pc:inkChg>
        <pc:inkChg chg="add">
          <ac:chgData name="mehmet sait özdemir" userId="dce2c172-62e6-4d50-b888-93ec6715f647" providerId="ADAL" clId="{879A6453-8419-475E-B431-4935EFEFD072}" dt="2023-08-26T18:38:59.802" v="260" actId="9405"/>
          <ac:inkMkLst>
            <pc:docMk/>
            <pc:sldMk cId="782889362" sldId="340"/>
            <ac:inkMk id="36" creationId="{BACEE539-80F1-0A08-397E-1C256E122F63}"/>
          </ac:inkMkLst>
        </pc:inkChg>
        <pc:inkChg chg="add mod">
          <ac:chgData name="mehmet sait özdemir" userId="dce2c172-62e6-4d50-b888-93ec6715f647" providerId="ADAL" clId="{879A6453-8419-475E-B431-4935EFEFD072}" dt="2023-08-26T18:39:02.007" v="263"/>
          <ac:inkMkLst>
            <pc:docMk/>
            <pc:sldMk cId="782889362" sldId="340"/>
            <ac:inkMk id="37" creationId="{D79E1DAD-F7E2-890C-0BF3-0A7AF42C54C6}"/>
          </ac:inkMkLst>
        </pc:inkChg>
        <pc:inkChg chg="add mod">
          <ac:chgData name="mehmet sait özdemir" userId="dce2c172-62e6-4d50-b888-93ec6715f647" providerId="ADAL" clId="{879A6453-8419-475E-B431-4935EFEFD072}" dt="2023-08-26T18:39:02.007" v="263"/>
          <ac:inkMkLst>
            <pc:docMk/>
            <pc:sldMk cId="782889362" sldId="340"/>
            <ac:inkMk id="38" creationId="{82E988DF-D185-F4C2-DDA8-ECCE1CA42AFA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40" creationId="{910C7E8C-DCB7-DCD0-E9D7-7C194603031B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41" creationId="{9BCB9CFE-6661-2AA2-CD49-591FB0F619B1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42" creationId="{01970579-5FD3-DFD3-FA76-4D5D7EBF8335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44" creationId="{E754EC0F-85AD-7039-EF0C-104A063519A1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45" creationId="{3F35768A-B204-00C0-12A3-6B29898982E1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47" creationId="{33AE8FAB-2455-026B-8346-71FA1E84662C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49" creationId="{3BA6D6D1-BEAD-3CDA-687E-A8C3CDD7114F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0" creationId="{221FDE7B-0F96-E404-C7E4-507CAC43BE41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1" creationId="{E12812F1-BB39-5583-7102-A61DB85FE357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2" creationId="{F29CE2A4-824D-DFEE-EF2F-C2621068ECFA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3" creationId="{9474C651-6C4A-192F-D889-DB4BD6C0C7FB}"/>
          </ac:inkMkLst>
        </pc:inkChg>
        <pc:inkChg chg="add mod">
          <ac:chgData name="mehmet sait özdemir" userId="dce2c172-62e6-4d50-b888-93ec6715f647" providerId="ADAL" clId="{879A6453-8419-475E-B431-4935EFEFD072}" dt="2023-08-26T18:39:17.546" v="288"/>
          <ac:inkMkLst>
            <pc:docMk/>
            <pc:sldMk cId="782889362" sldId="340"/>
            <ac:inkMk id="54" creationId="{7E71E194-5755-7DCC-375F-7F27E1697838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5" creationId="{36DC3C8D-276D-99FE-16EF-BE67A91A78DE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6" creationId="{A1F8CFB8-B464-49DC-A803-B5E5CD5AC710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7" creationId="{3D89B69E-FCE5-41C9-AA41-44DF8FE3B264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8" creationId="{618E1298-A5A4-D056-2972-FBED16B2B7B3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59" creationId="{F6C2CA6A-2295-2EB0-88E2-B677CE896456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60" creationId="{78259AA1-E8D4-61D5-6578-3BDB45C61ABE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61" creationId="{47C1E5E5-67CF-A460-47FF-6199BF672200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62" creationId="{F503ED3B-4C16-16AD-FAB6-82CF0D1A0A1D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63" creationId="{82334FCF-300B-1EDF-EC77-F394A4CCEFD9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68" creationId="{41A6FB5D-59B0-6663-02B4-929B0486CE81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69" creationId="{9E9BE6C8-75F6-0496-E3A1-9739E53EF537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70" creationId="{E9452FEE-EEE8-8283-5DC7-DA62334CA71A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71" creationId="{E2C1138A-4708-75B4-74FB-3941C63722DB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72" creationId="{49410AEC-52EA-D885-D4DD-44900EE38BDE}"/>
          </ac:inkMkLst>
        </pc:inkChg>
        <pc:inkChg chg="add mod">
          <ac:chgData name="mehmet sait özdemir" userId="dce2c172-62e6-4d50-b888-93ec6715f647" providerId="ADAL" clId="{879A6453-8419-475E-B431-4935EFEFD072}" dt="2023-08-26T18:39:20.516" v="295"/>
          <ac:inkMkLst>
            <pc:docMk/>
            <pc:sldMk cId="782889362" sldId="340"/>
            <ac:inkMk id="73" creationId="{C4F13E4F-4292-E7DA-9884-D3C87E12C1B5}"/>
          </ac:inkMkLst>
        </pc:inkChg>
        <pc:inkChg chg="add mod">
          <ac:chgData name="mehmet sait özdemir" userId="dce2c172-62e6-4d50-b888-93ec6715f647" providerId="ADAL" clId="{879A6453-8419-475E-B431-4935EFEFD072}" dt="2023-08-26T18:39:24.109" v="298"/>
          <ac:inkMkLst>
            <pc:docMk/>
            <pc:sldMk cId="782889362" sldId="340"/>
            <ac:inkMk id="76" creationId="{644D16E4-3BAF-F6FB-9273-499ADE781557}"/>
          </ac:inkMkLst>
        </pc:inkChg>
        <pc:inkChg chg="add mod">
          <ac:chgData name="mehmet sait özdemir" userId="dce2c172-62e6-4d50-b888-93ec6715f647" providerId="ADAL" clId="{879A6453-8419-475E-B431-4935EFEFD072}" dt="2023-08-26T18:39:24.109" v="298"/>
          <ac:inkMkLst>
            <pc:docMk/>
            <pc:sldMk cId="782889362" sldId="340"/>
            <ac:inkMk id="77" creationId="{A91516D7-3129-9CE8-DC50-84D9473F4912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79" creationId="{3BD00A7D-09A3-6664-4EEA-4F0ED6B929E8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80" creationId="{44C2EA51-2AE3-AE9C-9561-3AD92BDDE20B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81" creationId="{94061C81-0240-BC02-9F00-C8CA1C7EFBC4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82" creationId="{E2EE6611-54D3-51AF-8435-9F892B0C92AB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83" creationId="{B3584C7D-D5EB-B324-79D0-918A8944DE19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84" creationId="{1BBCA6EB-4FA6-DCBA-F301-6458C5DD0B02}"/>
          </ac:inkMkLst>
        </pc:inkChg>
        <pc:inkChg chg="add mod">
          <ac:chgData name="mehmet sait özdemir" userId="dce2c172-62e6-4d50-b888-93ec6715f647" providerId="ADAL" clId="{879A6453-8419-475E-B431-4935EFEFD072}" dt="2023-08-26T18:39:27.568" v="306"/>
          <ac:inkMkLst>
            <pc:docMk/>
            <pc:sldMk cId="782889362" sldId="340"/>
            <ac:inkMk id="85" creationId="{0A2936B4-0B0A-277C-15EA-E64737473EA6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41:05.300" v="357"/>
        <pc:sldMkLst>
          <pc:docMk/>
          <pc:sldMk cId="19459615" sldId="341"/>
        </pc:sldMkLst>
        <pc:grpChg chg="mod">
          <ac:chgData name="mehmet sait özdemir" userId="dce2c172-62e6-4d50-b888-93ec6715f647" providerId="ADAL" clId="{879A6453-8419-475E-B431-4935EFEFD072}" dt="2023-08-26T18:40:24.153" v="314"/>
          <ac:grpSpMkLst>
            <pc:docMk/>
            <pc:sldMk cId="19459615" sldId="341"/>
            <ac:grpSpMk id="13" creationId="{AF762AFA-0AF3-2B0E-B0FE-98EE9D95490A}"/>
          </ac:grpSpMkLst>
        </pc:grpChg>
        <pc:grpChg chg="del mod">
          <ac:chgData name="mehmet sait özdemir" userId="dce2c172-62e6-4d50-b888-93ec6715f647" providerId="ADAL" clId="{879A6453-8419-475E-B431-4935EFEFD072}" dt="2023-08-26T18:40:37.520" v="327"/>
          <ac:grpSpMkLst>
            <pc:docMk/>
            <pc:sldMk cId="19459615" sldId="341"/>
            <ac:grpSpMk id="19" creationId="{EA569738-E6AA-957A-4E65-E34147FB8D64}"/>
          </ac:grpSpMkLst>
        </pc:grpChg>
        <pc:grpChg chg="del mod">
          <ac:chgData name="mehmet sait özdemir" userId="dce2c172-62e6-4d50-b888-93ec6715f647" providerId="ADAL" clId="{879A6453-8419-475E-B431-4935EFEFD072}" dt="2023-08-26T18:40:37.520" v="327"/>
          <ac:grpSpMkLst>
            <pc:docMk/>
            <pc:sldMk cId="19459615" sldId="341"/>
            <ac:grpSpMk id="22" creationId="{D61524CD-D12F-7A05-D6AA-D2B19D511FB0}"/>
          </ac:grpSpMkLst>
        </pc:grpChg>
        <pc:grpChg chg="mod">
          <ac:chgData name="mehmet sait özdemir" userId="dce2c172-62e6-4d50-b888-93ec6715f647" providerId="ADAL" clId="{879A6453-8419-475E-B431-4935EFEFD072}" dt="2023-08-26T18:40:37.520" v="327"/>
          <ac:grpSpMkLst>
            <pc:docMk/>
            <pc:sldMk cId="19459615" sldId="341"/>
            <ac:grpSpMk id="26" creationId="{5DBD60A8-B10F-E04D-3AC5-0DB4A1277E48}"/>
          </ac:grpSpMkLst>
        </pc:grpChg>
        <pc:grpChg chg="del mod">
          <ac:chgData name="mehmet sait özdemir" userId="dce2c172-62e6-4d50-b888-93ec6715f647" providerId="ADAL" clId="{879A6453-8419-475E-B431-4935EFEFD072}" dt="2023-08-26T18:40:38.559" v="329"/>
          <ac:grpSpMkLst>
            <pc:docMk/>
            <pc:sldMk cId="19459615" sldId="341"/>
            <ac:grpSpMk id="27" creationId="{6915D6BD-8221-8688-21FC-73BEC0650E47}"/>
          </ac:grpSpMkLst>
        </pc:grpChg>
        <pc:grpChg chg="mod">
          <ac:chgData name="mehmet sait özdemir" userId="dce2c172-62e6-4d50-b888-93ec6715f647" providerId="ADAL" clId="{879A6453-8419-475E-B431-4935EFEFD072}" dt="2023-08-26T18:40:38.559" v="329"/>
          <ac:grpSpMkLst>
            <pc:docMk/>
            <pc:sldMk cId="19459615" sldId="341"/>
            <ac:grpSpMk id="29" creationId="{0A94EA30-75AB-B97C-7EB9-86B1BE1F5A91}"/>
          </ac:grpSpMkLst>
        </pc:grpChg>
        <pc:grpChg chg="mod">
          <ac:chgData name="mehmet sait özdemir" userId="dce2c172-62e6-4d50-b888-93ec6715f647" providerId="ADAL" clId="{879A6453-8419-475E-B431-4935EFEFD072}" dt="2023-08-26T18:40:41.125" v="334"/>
          <ac:grpSpMkLst>
            <pc:docMk/>
            <pc:sldMk cId="19459615" sldId="341"/>
            <ac:grpSpMk id="34" creationId="{22EBF3E3-A2F6-9DD0-AC8E-64E84ECB2A28}"/>
          </ac:grpSpMkLst>
        </pc:grpChg>
        <pc:grpChg chg="del mod">
          <ac:chgData name="mehmet sait özdemir" userId="dce2c172-62e6-4d50-b888-93ec6715f647" providerId="ADAL" clId="{879A6453-8419-475E-B431-4935EFEFD072}" dt="2023-08-26T18:40:56.100" v="352"/>
          <ac:grpSpMkLst>
            <pc:docMk/>
            <pc:sldMk cId="19459615" sldId="341"/>
            <ac:grpSpMk id="37" creationId="{0E4ACBAC-338C-7667-A479-0547E27AC567}"/>
          </ac:grpSpMkLst>
        </pc:grpChg>
        <pc:grpChg chg="del mod">
          <ac:chgData name="mehmet sait özdemir" userId="dce2c172-62e6-4d50-b888-93ec6715f647" providerId="ADAL" clId="{879A6453-8419-475E-B431-4935EFEFD072}" dt="2023-08-26T18:40:52.867" v="348"/>
          <ac:grpSpMkLst>
            <pc:docMk/>
            <pc:sldMk cId="19459615" sldId="341"/>
            <ac:grpSpMk id="40" creationId="{CB7BDAA9-21BA-9AF8-236C-EC33667276D8}"/>
          </ac:grpSpMkLst>
        </pc:grpChg>
        <pc:grpChg chg="del mod">
          <ac:chgData name="mehmet sait özdemir" userId="dce2c172-62e6-4d50-b888-93ec6715f647" providerId="ADAL" clId="{879A6453-8419-475E-B431-4935EFEFD072}" dt="2023-08-26T18:40:56.100" v="352"/>
          <ac:grpSpMkLst>
            <pc:docMk/>
            <pc:sldMk cId="19459615" sldId="341"/>
            <ac:grpSpMk id="46" creationId="{39619360-FF91-11E6-91F8-B87C491C27C1}"/>
          </ac:grpSpMkLst>
        </pc:grpChg>
        <pc:grpChg chg="del mod">
          <ac:chgData name="mehmet sait özdemir" userId="dce2c172-62e6-4d50-b888-93ec6715f647" providerId="ADAL" clId="{879A6453-8419-475E-B431-4935EFEFD072}" dt="2023-08-26T18:40:52.867" v="348"/>
          <ac:grpSpMkLst>
            <pc:docMk/>
            <pc:sldMk cId="19459615" sldId="341"/>
            <ac:grpSpMk id="47" creationId="{E75990ED-09B0-6DD4-F203-36DDFED12E1B}"/>
          </ac:grpSpMkLst>
        </pc:grpChg>
        <pc:grpChg chg="del mod">
          <ac:chgData name="mehmet sait özdemir" userId="dce2c172-62e6-4d50-b888-93ec6715f647" providerId="ADAL" clId="{879A6453-8419-475E-B431-4935EFEFD072}" dt="2023-08-26T18:40:58.273" v="355"/>
          <ac:grpSpMkLst>
            <pc:docMk/>
            <pc:sldMk cId="19459615" sldId="341"/>
            <ac:grpSpMk id="49" creationId="{9CD9045E-C20C-AA77-1A3A-A487874D393F}"/>
          </ac:grpSpMkLst>
        </pc:grpChg>
        <pc:grpChg chg="del mod">
          <ac:chgData name="mehmet sait özdemir" userId="dce2c172-62e6-4d50-b888-93ec6715f647" providerId="ADAL" clId="{879A6453-8419-475E-B431-4935EFEFD072}" dt="2023-08-26T18:40:56.100" v="352"/>
          <ac:grpSpMkLst>
            <pc:docMk/>
            <pc:sldMk cId="19459615" sldId="341"/>
            <ac:grpSpMk id="53" creationId="{0CDE30FC-280C-98AA-C21F-61270ED27A43}"/>
          </ac:grpSpMkLst>
        </pc:grpChg>
        <pc:grpChg chg="mod">
          <ac:chgData name="mehmet sait özdemir" userId="dce2c172-62e6-4d50-b888-93ec6715f647" providerId="ADAL" clId="{879A6453-8419-475E-B431-4935EFEFD072}" dt="2023-08-26T18:40:56.100" v="352"/>
          <ac:grpSpMkLst>
            <pc:docMk/>
            <pc:sldMk cId="19459615" sldId="341"/>
            <ac:grpSpMk id="54" creationId="{D5D8CC13-A391-8E1B-ED2D-087678D3ABD2}"/>
          </ac:grpSpMkLst>
        </pc:grpChg>
        <pc:grpChg chg="del mod">
          <ac:chgData name="mehmet sait özdemir" userId="dce2c172-62e6-4d50-b888-93ec6715f647" providerId="ADAL" clId="{879A6453-8419-475E-B431-4935EFEFD072}" dt="2023-08-26T18:41:05.300" v="357"/>
          <ac:grpSpMkLst>
            <pc:docMk/>
            <pc:sldMk cId="19459615" sldId="341"/>
            <ac:grpSpMk id="57" creationId="{7B488C4A-FB4B-A352-A2A4-9786E10CFE9F}"/>
          </ac:grpSpMkLst>
        </pc:grpChg>
        <pc:grpChg chg="mod">
          <ac:chgData name="mehmet sait özdemir" userId="dce2c172-62e6-4d50-b888-93ec6715f647" providerId="ADAL" clId="{879A6453-8419-475E-B431-4935EFEFD072}" dt="2023-08-26T18:41:05.300" v="357"/>
          <ac:grpSpMkLst>
            <pc:docMk/>
            <pc:sldMk cId="19459615" sldId="341"/>
            <ac:grpSpMk id="59" creationId="{E2A21A7E-A831-B42F-AB55-11AAF187D584}"/>
          </ac:grpSpMkLst>
        </pc:grpChg>
        <pc:picChg chg="add mod">
          <ac:chgData name="mehmet sait özdemir" userId="dce2c172-62e6-4d50-b888-93ec6715f647" providerId="ADAL" clId="{879A6453-8419-475E-B431-4935EFEFD072}" dt="2023-08-26T18:25:56.932" v="35" actId="14100"/>
          <ac:picMkLst>
            <pc:docMk/>
            <pc:sldMk cId="19459615" sldId="341"/>
            <ac:picMk id="3" creationId="{287F2E85-B0DB-C423-138A-76E1CDD703A5}"/>
          </ac:picMkLst>
        </pc:picChg>
        <pc:inkChg chg="add">
          <ac:chgData name="mehmet sait özdemir" userId="dce2c172-62e6-4d50-b888-93ec6715f647" providerId="ADAL" clId="{879A6453-8419-475E-B431-4935EFEFD072}" dt="2023-08-26T18:39:43.077" v="307" actId="9405"/>
          <ac:inkMkLst>
            <pc:docMk/>
            <pc:sldMk cId="19459615" sldId="341"/>
            <ac:inkMk id="4" creationId="{CE2F2440-06FD-D113-48D6-69B0373D300C}"/>
          </ac:inkMkLst>
        </pc:inkChg>
        <pc:inkChg chg="add">
          <ac:chgData name="mehmet sait özdemir" userId="dce2c172-62e6-4d50-b888-93ec6715f647" providerId="ADAL" clId="{879A6453-8419-475E-B431-4935EFEFD072}" dt="2023-08-26T18:39:45.154" v="308" actId="9405"/>
          <ac:inkMkLst>
            <pc:docMk/>
            <pc:sldMk cId="19459615" sldId="341"/>
            <ac:inkMk id="5" creationId="{07BAEC1A-734A-2DBA-FDA3-29F7983A06E5}"/>
          </ac:inkMkLst>
        </pc:inkChg>
        <pc:inkChg chg="add">
          <ac:chgData name="mehmet sait özdemir" userId="dce2c172-62e6-4d50-b888-93ec6715f647" providerId="ADAL" clId="{879A6453-8419-475E-B431-4935EFEFD072}" dt="2023-08-26T18:39:46.010" v="309" actId="9405"/>
          <ac:inkMkLst>
            <pc:docMk/>
            <pc:sldMk cId="19459615" sldId="341"/>
            <ac:inkMk id="6" creationId="{5426CC8D-C7C0-22DC-9B06-0CD08DBA18C7}"/>
          </ac:inkMkLst>
        </pc:inkChg>
        <pc:inkChg chg="add">
          <ac:chgData name="mehmet sait özdemir" userId="dce2c172-62e6-4d50-b888-93ec6715f647" providerId="ADAL" clId="{879A6453-8419-475E-B431-4935EFEFD072}" dt="2023-08-26T18:40:11.820" v="310" actId="9405"/>
          <ac:inkMkLst>
            <pc:docMk/>
            <pc:sldMk cId="19459615" sldId="341"/>
            <ac:inkMk id="7" creationId="{879750F6-68F9-A1BC-A12B-A4C942CA8138}"/>
          </ac:inkMkLst>
        </pc:inkChg>
        <pc:inkChg chg="add">
          <ac:chgData name="mehmet sait özdemir" userId="dce2c172-62e6-4d50-b888-93ec6715f647" providerId="ADAL" clId="{879A6453-8419-475E-B431-4935EFEFD072}" dt="2023-08-26T18:40:12.552" v="311" actId="9405"/>
          <ac:inkMkLst>
            <pc:docMk/>
            <pc:sldMk cId="19459615" sldId="341"/>
            <ac:inkMk id="8" creationId="{C1A7CEAF-3905-DE52-172C-2CFCE3CD2827}"/>
          </ac:inkMkLst>
        </pc:inkChg>
        <pc:inkChg chg="add mod">
          <ac:chgData name="mehmet sait özdemir" userId="dce2c172-62e6-4d50-b888-93ec6715f647" providerId="ADAL" clId="{879A6453-8419-475E-B431-4935EFEFD072}" dt="2023-08-26T18:40:24.153" v="314"/>
          <ac:inkMkLst>
            <pc:docMk/>
            <pc:sldMk cId="19459615" sldId="341"/>
            <ac:inkMk id="9" creationId="{BEFA9028-E436-60AA-B005-FA99B2B3FE16}"/>
          </ac:inkMkLst>
        </pc:inkChg>
        <pc:inkChg chg="add mod">
          <ac:chgData name="mehmet sait özdemir" userId="dce2c172-62e6-4d50-b888-93ec6715f647" providerId="ADAL" clId="{879A6453-8419-475E-B431-4935EFEFD072}" dt="2023-08-26T18:40:24.153" v="314"/>
          <ac:inkMkLst>
            <pc:docMk/>
            <pc:sldMk cId="19459615" sldId="341"/>
            <ac:inkMk id="12" creationId="{5443C06F-1A50-7450-681E-4CA7479545A3}"/>
          </ac:inkMkLst>
        </pc:inkChg>
        <pc:inkChg chg="add mod">
          <ac:chgData name="mehmet sait özdemir" userId="dce2c172-62e6-4d50-b888-93ec6715f647" providerId="ADAL" clId="{879A6453-8419-475E-B431-4935EFEFD072}" dt="2023-08-26T18:40:38.559" v="329"/>
          <ac:inkMkLst>
            <pc:docMk/>
            <pc:sldMk cId="19459615" sldId="341"/>
            <ac:inkMk id="14" creationId="{E4EDB24D-F77A-C481-4A3C-889DC84AF9E3}"/>
          </ac:inkMkLst>
        </pc:inkChg>
        <pc:inkChg chg="add mod">
          <ac:chgData name="mehmet sait özdemir" userId="dce2c172-62e6-4d50-b888-93ec6715f647" providerId="ADAL" clId="{879A6453-8419-475E-B431-4935EFEFD072}" dt="2023-08-26T18:40:38.559" v="329"/>
          <ac:inkMkLst>
            <pc:docMk/>
            <pc:sldMk cId="19459615" sldId="341"/>
            <ac:inkMk id="15" creationId="{75D2EB2E-40A0-628F-2CE5-3B31BB7FDE2E}"/>
          </ac:inkMkLst>
        </pc:inkChg>
        <pc:inkChg chg="add">
          <ac:chgData name="mehmet sait özdemir" userId="dce2c172-62e6-4d50-b888-93ec6715f647" providerId="ADAL" clId="{879A6453-8419-475E-B431-4935EFEFD072}" dt="2023-08-26T18:40:25.742" v="317" actId="9405"/>
          <ac:inkMkLst>
            <pc:docMk/>
            <pc:sldMk cId="19459615" sldId="341"/>
            <ac:inkMk id="16" creationId="{3073919E-D973-BB3F-B3AF-DA5EC1F3B745}"/>
          </ac:inkMkLst>
        </pc:inkChg>
        <pc:inkChg chg="add mod">
          <ac:chgData name="mehmet sait özdemir" userId="dce2c172-62e6-4d50-b888-93ec6715f647" providerId="ADAL" clId="{879A6453-8419-475E-B431-4935EFEFD072}" dt="2023-08-26T18:40:38.559" v="329"/>
          <ac:inkMkLst>
            <pc:docMk/>
            <pc:sldMk cId="19459615" sldId="341"/>
            <ac:inkMk id="17" creationId="{3703FF71-C8CF-8348-8390-D60932A6D894}"/>
          </ac:inkMkLst>
        </pc:inkChg>
        <pc:inkChg chg="add mod">
          <ac:chgData name="mehmet sait özdemir" userId="dce2c172-62e6-4d50-b888-93ec6715f647" providerId="ADAL" clId="{879A6453-8419-475E-B431-4935EFEFD072}" dt="2023-08-26T18:40:38.559" v="329"/>
          <ac:inkMkLst>
            <pc:docMk/>
            <pc:sldMk cId="19459615" sldId="341"/>
            <ac:inkMk id="18" creationId="{44C32B74-89B9-DEDE-C9BA-796C40D93360}"/>
          </ac:inkMkLst>
        </pc:inkChg>
        <pc:inkChg chg="add mod">
          <ac:chgData name="mehmet sait özdemir" userId="dce2c172-62e6-4d50-b888-93ec6715f647" providerId="ADAL" clId="{879A6453-8419-475E-B431-4935EFEFD072}" dt="2023-08-26T18:40:37.520" v="327"/>
          <ac:inkMkLst>
            <pc:docMk/>
            <pc:sldMk cId="19459615" sldId="341"/>
            <ac:inkMk id="20" creationId="{81790B98-10C7-ED86-547E-D28C36E33E5C}"/>
          </ac:inkMkLst>
        </pc:inkChg>
        <pc:inkChg chg="add mod">
          <ac:chgData name="mehmet sait özdemir" userId="dce2c172-62e6-4d50-b888-93ec6715f647" providerId="ADAL" clId="{879A6453-8419-475E-B431-4935EFEFD072}" dt="2023-08-26T18:40:37.520" v="327"/>
          <ac:inkMkLst>
            <pc:docMk/>
            <pc:sldMk cId="19459615" sldId="341"/>
            <ac:inkMk id="21" creationId="{ABB4C2DA-B5C0-1F0E-3186-11FD8BB3312C}"/>
          </ac:inkMkLst>
        </pc:inkChg>
        <pc:inkChg chg="add mod">
          <ac:chgData name="mehmet sait özdemir" userId="dce2c172-62e6-4d50-b888-93ec6715f647" providerId="ADAL" clId="{879A6453-8419-475E-B431-4935EFEFD072}" dt="2023-08-26T18:40:38.559" v="329"/>
          <ac:inkMkLst>
            <pc:docMk/>
            <pc:sldMk cId="19459615" sldId="341"/>
            <ac:inkMk id="23" creationId="{2B5D5773-B202-6FF5-9A91-5778D5042387}"/>
          </ac:inkMkLst>
        </pc:inkChg>
        <pc:inkChg chg="add mod">
          <ac:chgData name="mehmet sait özdemir" userId="dce2c172-62e6-4d50-b888-93ec6715f647" providerId="ADAL" clId="{879A6453-8419-475E-B431-4935EFEFD072}" dt="2023-08-26T18:40:37.520" v="327"/>
          <ac:inkMkLst>
            <pc:docMk/>
            <pc:sldMk cId="19459615" sldId="341"/>
            <ac:inkMk id="24" creationId="{83725907-DC0B-6207-F7FC-2764AB6A1E39}"/>
          </ac:inkMkLst>
        </pc:inkChg>
        <pc:inkChg chg="add mod">
          <ac:chgData name="mehmet sait özdemir" userId="dce2c172-62e6-4d50-b888-93ec6715f647" providerId="ADAL" clId="{879A6453-8419-475E-B431-4935EFEFD072}" dt="2023-08-26T18:40:37.520" v="327"/>
          <ac:inkMkLst>
            <pc:docMk/>
            <pc:sldMk cId="19459615" sldId="341"/>
            <ac:inkMk id="25" creationId="{99120260-5052-6E84-2A06-9011A1894C16}"/>
          </ac:inkMkLst>
        </pc:inkChg>
        <pc:inkChg chg="add mod">
          <ac:chgData name="mehmet sait özdemir" userId="dce2c172-62e6-4d50-b888-93ec6715f647" providerId="ADAL" clId="{879A6453-8419-475E-B431-4935EFEFD072}" dt="2023-08-26T18:40:38.559" v="329"/>
          <ac:inkMkLst>
            <pc:docMk/>
            <pc:sldMk cId="19459615" sldId="341"/>
            <ac:inkMk id="28" creationId="{A62E38F9-E1C1-7E31-C0E2-ABC66E25B6BA}"/>
          </ac:inkMkLst>
        </pc:inkChg>
        <pc:inkChg chg="add mod">
          <ac:chgData name="mehmet sait özdemir" userId="dce2c172-62e6-4d50-b888-93ec6715f647" providerId="ADAL" clId="{879A6453-8419-475E-B431-4935EFEFD072}" dt="2023-08-26T18:40:41.125" v="334"/>
          <ac:inkMkLst>
            <pc:docMk/>
            <pc:sldMk cId="19459615" sldId="341"/>
            <ac:inkMk id="30" creationId="{AC3D6B51-B3FD-942F-5FD4-D3E082228026}"/>
          </ac:inkMkLst>
        </pc:inkChg>
        <pc:inkChg chg="add mod">
          <ac:chgData name="mehmet sait özdemir" userId="dce2c172-62e6-4d50-b888-93ec6715f647" providerId="ADAL" clId="{879A6453-8419-475E-B431-4935EFEFD072}" dt="2023-08-26T18:40:41.125" v="334"/>
          <ac:inkMkLst>
            <pc:docMk/>
            <pc:sldMk cId="19459615" sldId="341"/>
            <ac:inkMk id="31" creationId="{1F5FD4D5-F850-E874-0D41-DC519F8340E7}"/>
          </ac:inkMkLst>
        </pc:inkChg>
        <pc:inkChg chg="add mod">
          <ac:chgData name="mehmet sait özdemir" userId="dce2c172-62e6-4d50-b888-93ec6715f647" providerId="ADAL" clId="{879A6453-8419-475E-B431-4935EFEFD072}" dt="2023-08-26T18:40:41.125" v="334"/>
          <ac:inkMkLst>
            <pc:docMk/>
            <pc:sldMk cId="19459615" sldId="341"/>
            <ac:inkMk id="32" creationId="{3BD35275-521D-47F1-8235-8C7534C3C94F}"/>
          </ac:inkMkLst>
        </pc:inkChg>
        <pc:inkChg chg="add mod">
          <ac:chgData name="mehmet sait özdemir" userId="dce2c172-62e6-4d50-b888-93ec6715f647" providerId="ADAL" clId="{879A6453-8419-475E-B431-4935EFEFD072}" dt="2023-08-26T18:40:41.125" v="334"/>
          <ac:inkMkLst>
            <pc:docMk/>
            <pc:sldMk cId="19459615" sldId="341"/>
            <ac:inkMk id="33" creationId="{FD6DAAA1-C344-76B4-B64A-B9215A4E1BC6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35" creationId="{554F02B0-710F-4545-2514-1A403B447970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36" creationId="{5BD3B415-28B9-A2DE-4BB2-20B1B33D2E9F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38" creationId="{116CC7D8-4747-7670-0162-FB5DFE64B301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39" creationId="{DC214BBD-A152-575A-3618-5760C5FA5DBA}"/>
          </ac:inkMkLst>
        </pc:inkChg>
        <pc:inkChg chg="add">
          <ac:chgData name="mehmet sait özdemir" userId="dce2c172-62e6-4d50-b888-93ec6715f647" providerId="ADAL" clId="{879A6453-8419-475E-B431-4935EFEFD072}" dt="2023-08-26T18:40:46.930" v="341" actId="9405"/>
          <ac:inkMkLst>
            <pc:docMk/>
            <pc:sldMk cId="19459615" sldId="341"/>
            <ac:inkMk id="41" creationId="{67C27FD6-CC43-D4DB-3F4F-953217898808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42" creationId="{DFDC8825-CBE3-A772-F268-EACBA5950091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43" creationId="{FDAA8BEC-21B1-8FE8-A33C-10A963CD8F70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44" creationId="{A5A0A46F-F726-C59B-BC8E-1A3A1EE46E77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45" creationId="{0E8D9D6C-4FA8-C89E-E8FA-C56F7A1B6E20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48" creationId="{BE1D38BB-E07A-CC30-8678-0AC40B8B2CB0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50" creationId="{192B6F63-01F0-DB1D-CE37-E09FAA09A82E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51" creationId="{64CB05A5-B50D-FF3F-017B-EB4C4A718674}"/>
          </ac:inkMkLst>
        </pc:inkChg>
        <pc:inkChg chg="add mod">
          <ac:chgData name="mehmet sait özdemir" userId="dce2c172-62e6-4d50-b888-93ec6715f647" providerId="ADAL" clId="{879A6453-8419-475E-B431-4935EFEFD072}" dt="2023-08-26T18:40:56.100" v="352"/>
          <ac:inkMkLst>
            <pc:docMk/>
            <pc:sldMk cId="19459615" sldId="341"/>
            <ac:inkMk id="52" creationId="{FF51AA43-D72C-EE63-FCEB-D41FB232CE82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55" creationId="{8EB7E390-C4AC-1DF8-32B0-04380A0CE726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56" creationId="{DDEFCCC4-1756-C84A-2F52-7415D736020A}"/>
          </ac:inkMkLst>
        </pc:inkChg>
        <pc:inkChg chg="add mod">
          <ac:chgData name="mehmet sait özdemir" userId="dce2c172-62e6-4d50-b888-93ec6715f647" providerId="ADAL" clId="{879A6453-8419-475E-B431-4935EFEFD072}" dt="2023-08-26T18:41:05.300" v="357"/>
          <ac:inkMkLst>
            <pc:docMk/>
            <pc:sldMk cId="19459615" sldId="341"/>
            <ac:inkMk id="58" creationId="{B30156D5-626F-CAAE-B27D-3D5C1F3B6B57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42:12.928" v="417"/>
        <pc:sldMkLst>
          <pc:docMk/>
          <pc:sldMk cId="2477993749" sldId="342"/>
        </pc:sldMkLst>
        <pc:grpChg chg="mod">
          <ac:chgData name="mehmet sait özdemir" userId="dce2c172-62e6-4d50-b888-93ec6715f647" providerId="ADAL" clId="{879A6453-8419-475E-B431-4935EFEFD072}" dt="2023-08-26T18:41:29.314" v="366"/>
          <ac:grpSpMkLst>
            <pc:docMk/>
            <pc:sldMk cId="2477993749" sldId="342"/>
            <ac:grpSpMk id="14" creationId="{B6DE44EF-AEBD-3286-A4AF-213D7494E07A}"/>
          </ac:grpSpMkLst>
        </pc:grpChg>
        <pc:grpChg chg="mod">
          <ac:chgData name="mehmet sait özdemir" userId="dce2c172-62e6-4d50-b888-93ec6715f647" providerId="ADAL" clId="{879A6453-8419-475E-B431-4935EFEFD072}" dt="2023-08-26T18:41:29.314" v="366"/>
          <ac:grpSpMkLst>
            <pc:docMk/>
            <pc:sldMk cId="2477993749" sldId="342"/>
            <ac:grpSpMk id="15" creationId="{29E16366-4613-AC46-92C6-DFE798C3C7CA}"/>
          </ac:grpSpMkLst>
        </pc:grpChg>
        <pc:grpChg chg="del 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19" creationId="{D01C193A-5077-2768-B78B-9D8530A6D2FE}"/>
          </ac:grpSpMkLst>
        </pc:grpChg>
        <pc:grpChg chg="mod">
          <ac:chgData name="mehmet sait özdemir" userId="dce2c172-62e6-4d50-b888-93ec6715f647" providerId="ADAL" clId="{879A6453-8419-475E-B431-4935EFEFD072}" dt="2023-08-26T18:41:37.661" v="374"/>
          <ac:grpSpMkLst>
            <pc:docMk/>
            <pc:sldMk cId="2477993749" sldId="342"/>
            <ac:grpSpMk id="23" creationId="{6821A689-DF19-F70E-D7B8-94A28568DB50}"/>
          </ac:grpSpMkLst>
        </pc:grpChg>
        <pc:grpChg chg="del 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26" creationId="{ECDD047B-748A-4A62-B5B5-B40C24656281}"/>
          </ac:grpSpMkLst>
        </pc:grpChg>
        <pc:grpChg chg="del 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33" creationId="{DE468C52-404A-C7C8-6243-0C2010305F5A}"/>
          </ac:grpSpMkLst>
        </pc:grpChg>
        <pc:grpChg chg="del 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35" creationId="{09B881D1-A0D7-4F68-B06A-A2E771942BB1}"/>
          </ac:grpSpMkLst>
        </pc:grpChg>
        <pc:grpChg chg="del 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38" creationId="{F6910956-B72E-6585-17CD-D455AA942DC0}"/>
          </ac:grpSpMkLst>
        </pc:grpChg>
        <pc:grpChg chg="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45" creationId="{36EC954B-40A6-B1BD-8CBC-E3E9ED69CE37}"/>
          </ac:grpSpMkLst>
        </pc:grpChg>
        <pc:grpChg chg="mod">
          <ac:chgData name="mehmet sait özdemir" userId="dce2c172-62e6-4d50-b888-93ec6715f647" providerId="ADAL" clId="{879A6453-8419-475E-B431-4935EFEFD072}" dt="2023-08-26T18:41:58.559" v="396"/>
          <ac:grpSpMkLst>
            <pc:docMk/>
            <pc:sldMk cId="2477993749" sldId="342"/>
            <ac:grpSpMk id="46" creationId="{009DC283-3C3D-5932-E753-C339492BE3D4}"/>
          </ac:grpSpMkLst>
        </pc:grpChg>
        <pc:grpChg chg="mod">
          <ac:chgData name="mehmet sait özdemir" userId="dce2c172-62e6-4d50-b888-93ec6715f647" providerId="ADAL" clId="{879A6453-8419-475E-B431-4935EFEFD072}" dt="2023-08-26T18:42:06.823" v="406"/>
          <ac:grpSpMkLst>
            <pc:docMk/>
            <pc:sldMk cId="2477993749" sldId="342"/>
            <ac:grpSpMk id="56" creationId="{F53606C5-2AD6-499E-67DF-FA36D125FA8D}"/>
          </ac:grpSpMkLst>
        </pc:grpChg>
        <pc:grpChg chg="del mod">
          <ac:chgData name="mehmet sait özdemir" userId="dce2c172-62e6-4d50-b888-93ec6715f647" providerId="ADAL" clId="{879A6453-8419-475E-B431-4935EFEFD072}" dt="2023-08-26T18:42:08.523" v="409"/>
          <ac:grpSpMkLst>
            <pc:docMk/>
            <pc:sldMk cId="2477993749" sldId="342"/>
            <ac:grpSpMk id="57" creationId="{B04D8393-DCF3-D749-481A-710A90C544F7}"/>
          </ac:grpSpMkLst>
        </pc:grpChg>
        <pc:grpChg chg="del mod">
          <ac:chgData name="mehmet sait özdemir" userId="dce2c172-62e6-4d50-b888-93ec6715f647" providerId="ADAL" clId="{879A6453-8419-475E-B431-4935EFEFD072}" dt="2023-08-26T18:42:12.928" v="417"/>
          <ac:grpSpMkLst>
            <pc:docMk/>
            <pc:sldMk cId="2477993749" sldId="342"/>
            <ac:grpSpMk id="60" creationId="{81B4ECB1-2D4C-5C85-8784-CFBB142C6D62}"/>
          </ac:grpSpMkLst>
        </pc:grpChg>
        <pc:grpChg chg="mod">
          <ac:chgData name="mehmet sait özdemir" userId="dce2c172-62e6-4d50-b888-93ec6715f647" providerId="ADAL" clId="{879A6453-8419-475E-B431-4935EFEFD072}" dt="2023-08-26T18:42:12.928" v="417"/>
          <ac:grpSpMkLst>
            <pc:docMk/>
            <pc:sldMk cId="2477993749" sldId="342"/>
            <ac:grpSpMk id="68" creationId="{5A3B035F-141A-9751-C01E-FAB249541F65}"/>
          </ac:grpSpMkLst>
        </pc:grpChg>
        <pc:grpChg chg="mod">
          <ac:chgData name="mehmet sait özdemir" userId="dce2c172-62e6-4d50-b888-93ec6715f647" providerId="ADAL" clId="{879A6453-8419-475E-B431-4935EFEFD072}" dt="2023-08-26T18:42:12.928" v="417"/>
          <ac:grpSpMkLst>
            <pc:docMk/>
            <pc:sldMk cId="2477993749" sldId="342"/>
            <ac:grpSpMk id="69" creationId="{9E8D8888-7A67-1402-214B-6BB38EC3C761}"/>
          </ac:grpSpMkLst>
        </pc:grpChg>
        <pc:grpChg chg="mod">
          <ac:chgData name="mehmet sait özdemir" userId="dce2c172-62e6-4d50-b888-93ec6715f647" providerId="ADAL" clId="{879A6453-8419-475E-B431-4935EFEFD072}" dt="2023-08-26T18:42:12.928" v="417"/>
          <ac:grpSpMkLst>
            <pc:docMk/>
            <pc:sldMk cId="2477993749" sldId="342"/>
            <ac:grpSpMk id="70" creationId="{EB664ED5-A381-CFA0-8AA1-8BA4E00CC97E}"/>
          </ac:grpSpMkLst>
        </pc:grpChg>
        <pc:picChg chg="add mod">
          <ac:chgData name="mehmet sait özdemir" userId="dce2c172-62e6-4d50-b888-93ec6715f647" providerId="ADAL" clId="{879A6453-8419-475E-B431-4935EFEFD072}" dt="2023-08-26T18:26:07.205" v="38" actId="14100"/>
          <ac:picMkLst>
            <pc:docMk/>
            <pc:sldMk cId="2477993749" sldId="342"/>
            <ac:picMk id="3" creationId="{CDFF1471-666F-CAE8-D1AF-0E0A9586048B}"/>
          </ac:picMkLst>
        </pc:pic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4" creationId="{0486A279-84FA-3CB2-BF25-EB88A1DA67BB}"/>
          </ac:inkMkLst>
        </pc:ink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5" creationId="{061B1964-3197-EEA1-497A-02CB3C36F3E2}"/>
          </ac:inkMkLst>
        </pc:inkChg>
        <pc:inkChg chg="add">
          <ac:chgData name="mehmet sait özdemir" userId="dce2c172-62e6-4d50-b888-93ec6715f647" providerId="ADAL" clId="{879A6453-8419-475E-B431-4935EFEFD072}" dt="2023-08-26T18:41:25.581" v="360" actId="9405"/>
          <ac:inkMkLst>
            <pc:docMk/>
            <pc:sldMk cId="2477993749" sldId="342"/>
            <ac:inkMk id="6" creationId="{3C08974F-0C71-DEC1-BC90-0754BD2ACD6F}"/>
          </ac:inkMkLst>
        </pc:ink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7" creationId="{998C6C63-D910-A228-8816-BA312788E451}"/>
          </ac:inkMkLst>
        </pc:ink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8" creationId="{CADAA200-AE8E-501E-7120-5BDD824D0078}"/>
          </ac:inkMkLst>
        </pc:ink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9" creationId="{9A440C15-E9E7-79D1-4263-5B91383AA8DB}"/>
          </ac:inkMkLst>
        </pc:ink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12" creationId="{7B1AA5E9-EBD4-9597-A9FA-68B7703502B7}"/>
          </ac:inkMkLst>
        </pc:inkChg>
        <pc:inkChg chg="add mod">
          <ac:chgData name="mehmet sait özdemir" userId="dce2c172-62e6-4d50-b888-93ec6715f647" providerId="ADAL" clId="{879A6453-8419-475E-B431-4935EFEFD072}" dt="2023-08-26T18:41:29.314" v="366"/>
          <ac:inkMkLst>
            <pc:docMk/>
            <pc:sldMk cId="2477993749" sldId="342"/>
            <ac:inkMk id="13" creationId="{1928E85C-A514-6696-11D6-0A2AAC3A5153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16" creationId="{A503A806-4663-7AD2-7972-CD46B5CD00E4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17" creationId="{F74CB6A1-E488-EA6E-1A95-A5C58C7BA65A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18" creationId="{C395A477-F7C2-EB9C-458C-B12982FCAA10}"/>
          </ac:inkMkLst>
        </pc:inkChg>
        <pc:inkChg chg="add mod">
          <ac:chgData name="mehmet sait özdemir" userId="dce2c172-62e6-4d50-b888-93ec6715f647" providerId="ADAL" clId="{879A6453-8419-475E-B431-4935EFEFD072}" dt="2023-08-26T18:41:37.661" v="374"/>
          <ac:inkMkLst>
            <pc:docMk/>
            <pc:sldMk cId="2477993749" sldId="342"/>
            <ac:inkMk id="20" creationId="{2F0A14FF-EE7B-837C-10DA-8E6D589F14ED}"/>
          </ac:inkMkLst>
        </pc:inkChg>
        <pc:inkChg chg="add mod">
          <ac:chgData name="mehmet sait özdemir" userId="dce2c172-62e6-4d50-b888-93ec6715f647" providerId="ADAL" clId="{879A6453-8419-475E-B431-4935EFEFD072}" dt="2023-08-26T18:41:37.661" v="374"/>
          <ac:inkMkLst>
            <pc:docMk/>
            <pc:sldMk cId="2477993749" sldId="342"/>
            <ac:inkMk id="21" creationId="{7CBAD790-167B-3C91-E9AD-78A05E6B93D0}"/>
          </ac:inkMkLst>
        </pc:inkChg>
        <pc:inkChg chg="add mod">
          <ac:chgData name="mehmet sait özdemir" userId="dce2c172-62e6-4d50-b888-93ec6715f647" providerId="ADAL" clId="{879A6453-8419-475E-B431-4935EFEFD072}" dt="2023-08-26T18:41:37.661" v="374"/>
          <ac:inkMkLst>
            <pc:docMk/>
            <pc:sldMk cId="2477993749" sldId="342"/>
            <ac:inkMk id="22" creationId="{A41826A2-27D7-5C6F-BB30-38C0F6BF80B0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24" creationId="{FA66719A-172E-3DFD-D141-812E9539691C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25" creationId="{4D35EA15-84CD-FD2B-4606-1A68B7C5ACE1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27" creationId="{0E05ACD8-3223-5BBC-E121-93C2A5293884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28" creationId="{AB7A6AD2-5C63-ADE9-266A-4456AEF15FAD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29" creationId="{F13D4027-BCA1-229D-6EED-2C3C02CF1865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0" creationId="{8E49E879-4081-E975-D1B5-8DB840A97025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1" creationId="{BCDCCF2F-0CC2-D4E4-E744-757B83C4005A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2" creationId="{D347B8EF-FB30-C4D7-392B-80D13C1C1B6F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4" creationId="{85B2BC68-BAA0-5841-649F-D794C0BAB3D6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6" creationId="{63356E4D-2C3B-CE45-D02F-65900209AE03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7" creationId="{2F2056CE-3CD4-7F00-7DD5-0D8831B0A288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39" creationId="{AF0590C4-980E-61B7-FFF5-02C5748156E7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40" creationId="{73885516-ED8B-13BA-BB42-C5C902F3DAA6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41" creationId="{789FBB4D-BF76-9C07-2B83-F4AEA0BBCB47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42" creationId="{74E030E1-51A2-1153-E6DE-EE8467A220CE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43" creationId="{6E46E7A3-2CDA-16EB-27AD-75266C485635}"/>
          </ac:inkMkLst>
        </pc:inkChg>
        <pc:inkChg chg="add mod">
          <ac:chgData name="mehmet sait özdemir" userId="dce2c172-62e6-4d50-b888-93ec6715f647" providerId="ADAL" clId="{879A6453-8419-475E-B431-4935EFEFD072}" dt="2023-08-26T18:41:58.559" v="396"/>
          <ac:inkMkLst>
            <pc:docMk/>
            <pc:sldMk cId="2477993749" sldId="342"/>
            <ac:inkMk id="44" creationId="{A94F9385-B181-B7BE-4372-6E65E8C6C16C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47" creationId="{CDC0D3D4-72A6-7C15-9E25-F195B26D4AAC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48" creationId="{847618E2-7327-7A1E-22E5-9212BF58A378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49" creationId="{3071DB38-BA84-FC67-5138-D98F6DD7746F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50" creationId="{D7A7C666-27D0-9908-3A99-8793279AF299}"/>
          </ac:inkMkLst>
        </pc:inkChg>
        <pc:inkChg chg="add mod">
          <ac:chgData name="mehmet sait özdemir" userId="dce2c172-62e6-4d50-b888-93ec6715f647" providerId="ADAL" clId="{879A6453-8419-475E-B431-4935EFEFD072}" dt="2023-08-26T18:42:06.823" v="406"/>
          <ac:inkMkLst>
            <pc:docMk/>
            <pc:sldMk cId="2477993749" sldId="342"/>
            <ac:inkMk id="51" creationId="{914513C7-F560-E3DE-7D8E-4F395A9D7A76}"/>
          </ac:inkMkLst>
        </pc:inkChg>
        <pc:inkChg chg="add mod">
          <ac:chgData name="mehmet sait özdemir" userId="dce2c172-62e6-4d50-b888-93ec6715f647" providerId="ADAL" clId="{879A6453-8419-475E-B431-4935EFEFD072}" dt="2023-08-26T18:42:06.823" v="406"/>
          <ac:inkMkLst>
            <pc:docMk/>
            <pc:sldMk cId="2477993749" sldId="342"/>
            <ac:inkMk id="52" creationId="{128CE458-3F02-9F28-40FD-5EF3F2E673C7}"/>
          </ac:inkMkLst>
        </pc:inkChg>
        <pc:inkChg chg="add mod">
          <ac:chgData name="mehmet sait özdemir" userId="dce2c172-62e6-4d50-b888-93ec6715f647" providerId="ADAL" clId="{879A6453-8419-475E-B431-4935EFEFD072}" dt="2023-08-26T18:42:06.823" v="406"/>
          <ac:inkMkLst>
            <pc:docMk/>
            <pc:sldMk cId="2477993749" sldId="342"/>
            <ac:inkMk id="53" creationId="{F0687AB8-16D9-9893-A064-EC4B36B2B312}"/>
          </ac:inkMkLst>
        </pc:inkChg>
        <pc:inkChg chg="add mod">
          <ac:chgData name="mehmet sait özdemir" userId="dce2c172-62e6-4d50-b888-93ec6715f647" providerId="ADAL" clId="{879A6453-8419-475E-B431-4935EFEFD072}" dt="2023-08-26T18:42:06.823" v="406"/>
          <ac:inkMkLst>
            <pc:docMk/>
            <pc:sldMk cId="2477993749" sldId="342"/>
            <ac:inkMk id="54" creationId="{05511603-3CC3-453B-93A1-3E19340A5693}"/>
          </ac:inkMkLst>
        </pc:inkChg>
        <pc:inkChg chg="add mod">
          <ac:chgData name="mehmet sait özdemir" userId="dce2c172-62e6-4d50-b888-93ec6715f647" providerId="ADAL" clId="{879A6453-8419-475E-B431-4935EFEFD072}" dt="2023-08-26T18:42:06.823" v="406"/>
          <ac:inkMkLst>
            <pc:docMk/>
            <pc:sldMk cId="2477993749" sldId="342"/>
            <ac:inkMk id="55" creationId="{F8BCD0C8-B1D6-BBAB-B270-793C47223E75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58" creationId="{2D574C07-BD11-EB73-9571-8329ED9A3AA2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59" creationId="{9B374AB8-1A7D-5AD3-3B91-432EF670A3E5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1" creationId="{3D4F7842-4687-7833-45F6-012A4C929E08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2" creationId="{A203A13E-A8CE-8D1D-24CE-DF9C88193F35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3" creationId="{AD606D16-7AED-2FC7-76EF-2AB937376BA9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4" creationId="{BC786C8F-525C-5901-2EAC-ED3C185FE0F1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5" creationId="{7427B535-AA03-2953-102E-8B7D8D8FBD8D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6" creationId="{1A225381-A4C1-8575-E7D2-945F8710048C}"/>
          </ac:inkMkLst>
        </pc:inkChg>
        <pc:inkChg chg="add mod">
          <ac:chgData name="mehmet sait özdemir" userId="dce2c172-62e6-4d50-b888-93ec6715f647" providerId="ADAL" clId="{879A6453-8419-475E-B431-4935EFEFD072}" dt="2023-08-26T18:42:12.928" v="417"/>
          <ac:inkMkLst>
            <pc:docMk/>
            <pc:sldMk cId="2477993749" sldId="342"/>
            <ac:inkMk id="67" creationId="{3CB53449-4DD4-8C16-4CE6-943C1C3D3736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44:35.671" v="501" actId="9405"/>
        <pc:sldMkLst>
          <pc:docMk/>
          <pc:sldMk cId="3706448021" sldId="343"/>
        </pc:sldMkLst>
        <pc:grpChg chg="mod">
          <ac:chgData name="mehmet sait özdemir" userId="dce2c172-62e6-4d50-b888-93ec6715f647" providerId="ADAL" clId="{879A6453-8419-475E-B431-4935EFEFD072}" dt="2023-08-26T18:42:53.829" v="429"/>
          <ac:grpSpMkLst>
            <pc:docMk/>
            <pc:sldMk cId="3706448021" sldId="343"/>
            <ac:grpSpMk id="17" creationId="{4CEDA383-EB73-FBB2-60F1-0944E62BA1CA}"/>
          </ac:grpSpMkLst>
        </pc:grpChg>
        <pc:grpChg chg="mod">
          <ac:chgData name="mehmet sait özdemir" userId="dce2c172-62e6-4d50-b888-93ec6715f647" providerId="ADAL" clId="{879A6453-8419-475E-B431-4935EFEFD072}" dt="2023-08-26T18:42:53.829" v="429"/>
          <ac:grpSpMkLst>
            <pc:docMk/>
            <pc:sldMk cId="3706448021" sldId="343"/>
            <ac:grpSpMk id="18" creationId="{C37B8F23-F657-592F-F136-FA0F08A828EA}"/>
          </ac:grpSpMkLst>
        </pc:grpChg>
        <pc:grpChg chg="mod">
          <ac:chgData name="mehmet sait özdemir" userId="dce2c172-62e6-4d50-b888-93ec6715f647" providerId="ADAL" clId="{879A6453-8419-475E-B431-4935EFEFD072}" dt="2023-08-26T18:42:53.829" v="429"/>
          <ac:grpSpMkLst>
            <pc:docMk/>
            <pc:sldMk cId="3706448021" sldId="343"/>
            <ac:grpSpMk id="19" creationId="{E779EB9B-FB04-4946-30B0-8C959BC06766}"/>
          </ac:grpSpMkLst>
        </pc:grpChg>
        <pc:grpChg chg="mod">
          <ac:chgData name="mehmet sait özdemir" userId="dce2c172-62e6-4d50-b888-93ec6715f647" providerId="ADAL" clId="{879A6453-8419-475E-B431-4935EFEFD072}" dt="2023-08-26T18:42:53.829" v="429"/>
          <ac:grpSpMkLst>
            <pc:docMk/>
            <pc:sldMk cId="3706448021" sldId="343"/>
            <ac:grpSpMk id="20" creationId="{748AB2F9-DBCC-B693-49CC-046F05DEF585}"/>
          </ac:grpSpMkLst>
        </pc:grpChg>
        <pc:grpChg chg="mod">
          <ac:chgData name="mehmet sait özdemir" userId="dce2c172-62e6-4d50-b888-93ec6715f647" providerId="ADAL" clId="{879A6453-8419-475E-B431-4935EFEFD072}" dt="2023-08-26T18:42:57.873" v="434"/>
          <ac:grpSpMkLst>
            <pc:docMk/>
            <pc:sldMk cId="3706448021" sldId="343"/>
            <ac:grpSpMk id="25" creationId="{366F83D7-1D18-24B6-229A-FD56C882BCC7}"/>
          </ac:grpSpMkLst>
        </pc:grpChg>
        <pc:grpChg chg="del mod">
          <ac:chgData name="mehmet sait özdemir" userId="dce2c172-62e6-4d50-b888-93ec6715f647" providerId="ADAL" clId="{879A6453-8419-475E-B431-4935EFEFD072}" dt="2023-08-26T18:44:33.836" v="496"/>
          <ac:grpSpMkLst>
            <pc:docMk/>
            <pc:sldMk cId="3706448021" sldId="343"/>
            <ac:grpSpMk id="34" creationId="{8420D4F8-41F0-112C-B2DD-2BAB8AE7BC9F}"/>
          </ac:grpSpMkLst>
        </pc:grpChg>
        <pc:grpChg chg="mod">
          <ac:chgData name="mehmet sait özdemir" userId="dce2c172-62e6-4d50-b888-93ec6715f647" providerId="ADAL" clId="{879A6453-8419-475E-B431-4935EFEFD072}" dt="2023-08-26T18:43:25.275" v="446"/>
          <ac:grpSpMkLst>
            <pc:docMk/>
            <pc:sldMk cId="3706448021" sldId="343"/>
            <ac:grpSpMk id="35" creationId="{86587C25-DFBF-3073-4909-540B19125305}"/>
          </ac:grpSpMkLst>
        </pc:grpChg>
        <pc:grpChg chg="mod">
          <ac:chgData name="mehmet sait özdemir" userId="dce2c172-62e6-4d50-b888-93ec6715f647" providerId="ADAL" clId="{879A6453-8419-475E-B431-4935EFEFD072}" dt="2023-08-26T18:43:25.275" v="446"/>
          <ac:grpSpMkLst>
            <pc:docMk/>
            <pc:sldMk cId="3706448021" sldId="343"/>
            <ac:grpSpMk id="36" creationId="{09D11DB2-127D-1258-070D-FF715DCA0FED}"/>
          </ac:grpSpMkLst>
        </pc:grpChg>
        <pc:grpChg chg="mod">
          <ac:chgData name="mehmet sait özdemir" userId="dce2c172-62e6-4d50-b888-93ec6715f647" providerId="ADAL" clId="{879A6453-8419-475E-B431-4935EFEFD072}" dt="2023-08-26T18:43:51.933" v="454"/>
          <ac:grpSpMkLst>
            <pc:docMk/>
            <pc:sldMk cId="3706448021" sldId="343"/>
            <ac:grpSpMk id="44" creationId="{895C22DD-6AB3-EFEB-D20E-4154498FEBB0}"/>
          </ac:grpSpMkLst>
        </pc:grpChg>
        <pc:grpChg chg="mod">
          <ac:chgData name="mehmet sait özdemir" userId="dce2c172-62e6-4d50-b888-93ec6715f647" providerId="ADAL" clId="{879A6453-8419-475E-B431-4935EFEFD072}" dt="2023-08-26T18:43:54.116" v="458"/>
          <ac:grpSpMkLst>
            <pc:docMk/>
            <pc:sldMk cId="3706448021" sldId="343"/>
            <ac:grpSpMk id="48" creationId="{4CE2EEB7-548D-5754-CD22-0BB3C84048A1}"/>
          </ac:grpSpMkLst>
        </pc:grpChg>
        <pc:grpChg chg="mod">
          <ac:chgData name="mehmet sait özdemir" userId="dce2c172-62e6-4d50-b888-93ec6715f647" providerId="ADAL" clId="{879A6453-8419-475E-B431-4935EFEFD072}" dt="2023-08-26T18:43:59.124" v="463"/>
          <ac:grpSpMkLst>
            <pc:docMk/>
            <pc:sldMk cId="3706448021" sldId="343"/>
            <ac:grpSpMk id="53" creationId="{8EF222FF-4E94-9FC6-E2BE-93AB82F62D46}"/>
          </ac:grpSpMkLst>
        </pc:grpChg>
        <pc:grpChg chg="del mod">
          <ac:chgData name="mehmet sait özdemir" userId="dce2c172-62e6-4d50-b888-93ec6715f647" providerId="ADAL" clId="{879A6453-8419-475E-B431-4935EFEFD072}" dt="2023-08-26T18:44:29.520" v="491"/>
          <ac:grpSpMkLst>
            <pc:docMk/>
            <pc:sldMk cId="3706448021" sldId="343"/>
            <ac:grpSpMk id="66" creationId="{61D8C6F0-DB95-BE2C-ECBC-7B6F97C11A0C}"/>
          </ac:grpSpMkLst>
        </pc:grpChg>
        <pc:grpChg chg="del mod">
          <ac:chgData name="mehmet sait özdemir" userId="dce2c172-62e6-4d50-b888-93ec6715f647" providerId="ADAL" clId="{879A6453-8419-475E-B431-4935EFEFD072}" dt="2023-08-26T18:44:29.520" v="491"/>
          <ac:grpSpMkLst>
            <pc:docMk/>
            <pc:sldMk cId="3706448021" sldId="343"/>
            <ac:grpSpMk id="81" creationId="{D5C10C28-44C1-FA44-717E-43476B3F28A1}"/>
          </ac:grpSpMkLst>
        </pc:grpChg>
        <pc:grpChg chg="mod">
          <ac:chgData name="mehmet sait özdemir" userId="dce2c172-62e6-4d50-b888-93ec6715f647" providerId="ADAL" clId="{879A6453-8419-475E-B431-4935EFEFD072}" dt="2023-08-26T18:44:29.520" v="491"/>
          <ac:grpSpMkLst>
            <pc:docMk/>
            <pc:sldMk cId="3706448021" sldId="343"/>
            <ac:grpSpMk id="82" creationId="{99EFD75D-8AF8-D832-33F3-D7AE5EE92859}"/>
          </ac:grpSpMkLst>
        </pc:grpChg>
        <pc:grpChg chg="mod">
          <ac:chgData name="mehmet sait özdemir" userId="dce2c172-62e6-4d50-b888-93ec6715f647" providerId="ADAL" clId="{879A6453-8419-475E-B431-4935EFEFD072}" dt="2023-08-26T18:44:33.836" v="496"/>
          <ac:grpSpMkLst>
            <pc:docMk/>
            <pc:sldMk cId="3706448021" sldId="343"/>
            <ac:grpSpMk id="87" creationId="{349A5CA9-6BDA-9ACE-ABDC-17F1421A0286}"/>
          </ac:grpSpMkLst>
        </pc:grpChg>
        <pc:grpChg chg="mod">
          <ac:chgData name="mehmet sait özdemir" userId="dce2c172-62e6-4d50-b888-93ec6715f647" providerId="ADAL" clId="{879A6453-8419-475E-B431-4935EFEFD072}" dt="2023-08-26T18:44:35.296" v="500"/>
          <ac:grpSpMkLst>
            <pc:docMk/>
            <pc:sldMk cId="3706448021" sldId="343"/>
            <ac:grpSpMk id="91" creationId="{D2B4B266-B486-CB1C-8B81-4A3BA30480BC}"/>
          </ac:grpSpMkLst>
        </pc:grpChg>
        <pc:picChg chg="add mod">
          <ac:chgData name="mehmet sait özdemir" userId="dce2c172-62e6-4d50-b888-93ec6715f647" providerId="ADAL" clId="{879A6453-8419-475E-B431-4935EFEFD072}" dt="2023-08-26T18:26:20.780" v="43" actId="14100"/>
          <ac:picMkLst>
            <pc:docMk/>
            <pc:sldMk cId="3706448021" sldId="343"/>
            <ac:picMk id="3" creationId="{8D8CC174-BE18-7FEF-B0B7-D176CB3B0C39}"/>
          </ac:picMkLst>
        </pc:picChg>
        <pc:inkChg chg="add">
          <ac:chgData name="mehmet sait özdemir" userId="dce2c172-62e6-4d50-b888-93ec6715f647" providerId="ADAL" clId="{879A6453-8419-475E-B431-4935EFEFD072}" dt="2023-08-26T18:42:46.549" v="418" actId="9405"/>
          <ac:inkMkLst>
            <pc:docMk/>
            <pc:sldMk cId="3706448021" sldId="343"/>
            <ac:inkMk id="4" creationId="{ED4B3DD0-62AE-8725-3595-BA23455BBCDF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5" creationId="{095AD1B0-DDC0-1783-0CBB-5BF9CCD5C220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6" creationId="{C34E5101-C653-EAD3-810A-A80EC20EB625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7" creationId="{DC81E4A3-4384-8011-A0F7-6C81FED85752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8" creationId="{9D4D2309-B737-F614-6258-66D7BD1B8AD3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9" creationId="{300E45D1-462B-F68C-3C69-13563EB1BD1D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12" creationId="{773E2EFA-2C5A-E845-B845-59B932663F7D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13" creationId="{63520097-A9DF-B26A-190B-F810D412D7EC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14" creationId="{619CF42F-6391-CC74-925D-12FE11537EDB}"/>
          </ac:inkMkLst>
        </pc:inkChg>
        <pc:inkChg chg="add mod">
          <ac:chgData name="mehmet sait özdemir" userId="dce2c172-62e6-4d50-b888-93ec6715f647" providerId="ADAL" clId="{879A6453-8419-475E-B431-4935EFEFD072}" dt="2023-08-26T18:42:53.829" v="429"/>
          <ac:inkMkLst>
            <pc:docMk/>
            <pc:sldMk cId="3706448021" sldId="343"/>
            <ac:inkMk id="15" creationId="{5B23DBEC-EE65-89F6-A8C5-6DE7B4DEA843}"/>
          </ac:inkMkLst>
        </pc:inkChg>
        <pc:inkChg chg="add">
          <ac:chgData name="mehmet sait özdemir" userId="dce2c172-62e6-4d50-b888-93ec6715f647" providerId="ADAL" clId="{879A6453-8419-475E-B431-4935EFEFD072}" dt="2023-08-26T18:42:52.883" v="428" actId="9405"/>
          <ac:inkMkLst>
            <pc:docMk/>
            <pc:sldMk cId="3706448021" sldId="343"/>
            <ac:inkMk id="16" creationId="{B6B7DA68-28A7-968B-326F-E9D726C1C608}"/>
          </ac:inkMkLst>
        </pc:inkChg>
        <pc:inkChg chg="add mod">
          <ac:chgData name="mehmet sait özdemir" userId="dce2c172-62e6-4d50-b888-93ec6715f647" providerId="ADAL" clId="{879A6453-8419-475E-B431-4935EFEFD072}" dt="2023-08-26T18:43:17.612" v="437" actId="1076"/>
          <ac:inkMkLst>
            <pc:docMk/>
            <pc:sldMk cId="3706448021" sldId="343"/>
            <ac:inkMk id="21" creationId="{147A5E20-2458-1B62-FFC4-95B229F0AB37}"/>
          </ac:inkMkLst>
        </pc:inkChg>
        <pc:inkChg chg="add mod">
          <ac:chgData name="mehmet sait özdemir" userId="dce2c172-62e6-4d50-b888-93ec6715f647" providerId="ADAL" clId="{879A6453-8419-475E-B431-4935EFEFD072}" dt="2023-08-26T18:43:17.612" v="437" actId="1076"/>
          <ac:inkMkLst>
            <pc:docMk/>
            <pc:sldMk cId="3706448021" sldId="343"/>
            <ac:inkMk id="22" creationId="{B780DAF9-DA03-984D-4D50-283710222A99}"/>
          </ac:inkMkLst>
        </pc:inkChg>
        <pc:inkChg chg="add mod">
          <ac:chgData name="mehmet sait özdemir" userId="dce2c172-62e6-4d50-b888-93ec6715f647" providerId="ADAL" clId="{879A6453-8419-475E-B431-4935EFEFD072}" dt="2023-08-26T18:43:17.612" v="437" actId="1076"/>
          <ac:inkMkLst>
            <pc:docMk/>
            <pc:sldMk cId="3706448021" sldId="343"/>
            <ac:inkMk id="23" creationId="{D4857CD0-D4BD-40C9-F98D-23F10813A016}"/>
          </ac:inkMkLst>
        </pc:inkChg>
        <pc:inkChg chg="add mod">
          <ac:chgData name="mehmet sait özdemir" userId="dce2c172-62e6-4d50-b888-93ec6715f647" providerId="ADAL" clId="{879A6453-8419-475E-B431-4935EFEFD072}" dt="2023-08-26T18:43:17.612" v="437" actId="1076"/>
          <ac:inkMkLst>
            <pc:docMk/>
            <pc:sldMk cId="3706448021" sldId="343"/>
            <ac:inkMk id="24" creationId="{9928C9AA-DE16-C342-F162-AEDBED10D4E1}"/>
          </ac:inkMkLst>
        </pc:inkChg>
        <pc:inkChg chg="add">
          <ac:chgData name="mehmet sait özdemir" userId="dce2c172-62e6-4d50-b888-93ec6715f647" providerId="ADAL" clId="{879A6453-8419-475E-B431-4935EFEFD072}" dt="2023-08-26T18:43:20.673" v="438" actId="9405"/>
          <ac:inkMkLst>
            <pc:docMk/>
            <pc:sldMk cId="3706448021" sldId="343"/>
            <ac:inkMk id="26" creationId="{653DD753-234F-3262-CFEA-0F25FE239F64}"/>
          </ac:inkMkLst>
        </pc:inkChg>
        <pc:inkChg chg="add mod">
          <ac:chgData name="mehmet sait özdemir" userId="dce2c172-62e6-4d50-b888-93ec6715f647" providerId="ADAL" clId="{879A6453-8419-475E-B431-4935EFEFD072}" dt="2023-08-26T18:43:25.275" v="446"/>
          <ac:inkMkLst>
            <pc:docMk/>
            <pc:sldMk cId="3706448021" sldId="343"/>
            <ac:inkMk id="27" creationId="{3C50C86D-25AD-FE4C-07AF-00A15C22AEE8}"/>
          </ac:inkMkLst>
        </pc:inkChg>
        <pc:inkChg chg="add mod">
          <ac:chgData name="mehmet sait özdemir" userId="dce2c172-62e6-4d50-b888-93ec6715f647" providerId="ADAL" clId="{879A6453-8419-475E-B431-4935EFEFD072}" dt="2023-08-26T18:43:25.275" v="446"/>
          <ac:inkMkLst>
            <pc:docMk/>
            <pc:sldMk cId="3706448021" sldId="343"/>
            <ac:inkMk id="28" creationId="{B8C4AC97-51AE-86F4-5405-107347C73205}"/>
          </ac:inkMkLst>
        </pc:inkChg>
        <pc:inkChg chg="add mod">
          <ac:chgData name="mehmet sait özdemir" userId="dce2c172-62e6-4d50-b888-93ec6715f647" providerId="ADAL" clId="{879A6453-8419-475E-B431-4935EFEFD072}" dt="2023-08-26T18:43:25.275" v="446"/>
          <ac:inkMkLst>
            <pc:docMk/>
            <pc:sldMk cId="3706448021" sldId="343"/>
            <ac:inkMk id="29" creationId="{5361334B-7CEF-038E-4A05-6E1B18D1A1D4}"/>
          </ac:inkMkLst>
        </pc:inkChg>
        <pc:inkChg chg="add mod">
          <ac:chgData name="mehmet sait özdemir" userId="dce2c172-62e6-4d50-b888-93ec6715f647" providerId="ADAL" clId="{879A6453-8419-475E-B431-4935EFEFD072}" dt="2023-08-26T18:43:25.275" v="446"/>
          <ac:inkMkLst>
            <pc:docMk/>
            <pc:sldMk cId="3706448021" sldId="343"/>
            <ac:inkMk id="30" creationId="{F3825AA5-4DF5-E6DA-2728-FAC6F40A65D1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31" creationId="{929FF982-2A1C-25F1-F5EE-E22C6C187339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32" creationId="{03AAAD53-3C16-1BD7-D8F4-620EF85D0B84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33" creationId="{068C239D-2EE4-8C07-48D2-E6054EF69445}"/>
          </ac:inkMkLst>
        </pc:inkChg>
        <pc:inkChg chg="add">
          <ac:chgData name="mehmet sait özdemir" userId="dce2c172-62e6-4d50-b888-93ec6715f647" providerId="ADAL" clId="{879A6453-8419-475E-B431-4935EFEFD072}" dt="2023-08-26T18:43:44.729" v="447" actId="9405"/>
          <ac:inkMkLst>
            <pc:docMk/>
            <pc:sldMk cId="3706448021" sldId="343"/>
            <ac:inkMk id="37" creationId="{2EE6C4E5-33C6-0CB3-AF3D-2DF2806FFE4B}"/>
          </ac:inkMkLst>
        </pc:inkChg>
        <pc:inkChg chg="add">
          <ac:chgData name="mehmet sait özdemir" userId="dce2c172-62e6-4d50-b888-93ec6715f647" providerId="ADAL" clId="{879A6453-8419-475E-B431-4935EFEFD072}" dt="2023-08-26T18:43:45.998" v="448" actId="9405"/>
          <ac:inkMkLst>
            <pc:docMk/>
            <pc:sldMk cId="3706448021" sldId="343"/>
            <ac:inkMk id="38" creationId="{D56311F0-11AC-7E31-4E4D-C3E6273019A6}"/>
          </ac:inkMkLst>
        </pc:inkChg>
        <pc:inkChg chg="add">
          <ac:chgData name="mehmet sait özdemir" userId="dce2c172-62e6-4d50-b888-93ec6715f647" providerId="ADAL" clId="{879A6453-8419-475E-B431-4935EFEFD072}" dt="2023-08-26T18:43:47.414" v="449" actId="9405"/>
          <ac:inkMkLst>
            <pc:docMk/>
            <pc:sldMk cId="3706448021" sldId="343"/>
            <ac:inkMk id="39" creationId="{231B0591-4E74-2B3F-B71A-5DEEF43B2855}"/>
          </ac:inkMkLst>
        </pc:inkChg>
        <pc:inkChg chg="add">
          <ac:chgData name="mehmet sait özdemir" userId="dce2c172-62e6-4d50-b888-93ec6715f647" providerId="ADAL" clId="{879A6453-8419-475E-B431-4935EFEFD072}" dt="2023-08-26T18:43:49.349" v="450" actId="9405"/>
          <ac:inkMkLst>
            <pc:docMk/>
            <pc:sldMk cId="3706448021" sldId="343"/>
            <ac:inkMk id="40" creationId="{C39CE6DA-BE93-F261-0B1B-DA355911236E}"/>
          </ac:inkMkLst>
        </pc:inkChg>
        <pc:inkChg chg="add mod">
          <ac:chgData name="mehmet sait özdemir" userId="dce2c172-62e6-4d50-b888-93ec6715f647" providerId="ADAL" clId="{879A6453-8419-475E-B431-4935EFEFD072}" dt="2023-08-26T18:43:51.933" v="454"/>
          <ac:inkMkLst>
            <pc:docMk/>
            <pc:sldMk cId="3706448021" sldId="343"/>
            <ac:inkMk id="41" creationId="{2CF5B1D3-C5DD-212A-D1F9-CBCAE4A52F93}"/>
          </ac:inkMkLst>
        </pc:inkChg>
        <pc:inkChg chg="add mod">
          <ac:chgData name="mehmet sait özdemir" userId="dce2c172-62e6-4d50-b888-93ec6715f647" providerId="ADAL" clId="{879A6453-8419-475E-B431-4935EFEFD072}" dt="2023-08-26T18:43:51.933" v="454"/>
          <ac:inkMkLst>
            <pc:docMk/>
            <pc:sldMk cId="3706448021" sldId="343"/>
            <ac:inkMk id="42" creationId="{9A2CA8AE-ACDD-EE16-A7E0-74ACB6280CB6}"/>
          </ac:inkMkLst>
        </pc:inkChg>
        <pc:inkChg chg="add mod">
          <ac:chgData name="mehmet sait özdemir" userId="dce2c172-62e6-4d50-b888-93ec6715f647" providerId="ADAL" clId="{879A6453-8419-475E-B431-4935EFEFD072}" dt="2023-08-26T18:43:51.933" v="454"/>
          <ac:inkMkLst>
            <pc:docMk/>
            <pc:sldMk cId="3706448021" sldId="343"/>
            <ac:inkMk id="43" creationId="{D803D7B9-7C0F-5487-8F27-4A7B1D41E3B1}"/>
          </ac:inkMkLst>
        </pc:inkChg>
        <pc:inkChg chg="add mod">
          <ac:chgData name="mehmet sait özdemir" userId="dce2c172-62e6-4d50-b888-93ec6715f647" providerId="ADAL" clId="{879A6453-8419-475E-B431-4935EFEFD072}" dt="2023-08-26T18:43:54.116" v="458"/>
          <ac:inkMkLst>
            <pc:docMk/>
            <pc:sldMk cId="3706448021" sldId="343"/>
            <ac:inkMk id="45" creationId="{DB242CD6-7540-2303-7BC9-CFDEE632AC5A}"/>
          </ac:inkMkLst>
        </pc:inkChg>
        <pc:inkChg chg="add mod">
          <ac:chgData name="mehmet sait özdemir" userId="dce2c172-62e6-4d50-b888-93ec6715f647" providerId="ADAL" clId="{879A6453-8419-475E-B431-4935EFEFD072}" dt="2023-08-26T18:43:54.116" v="458"/>
          <ac:inkMkLst>
            <pc:docMk/>
            <pc:sldMk cId="3706448021" sldId="343"/>
            <ac:inkMk id="46" creationId="{570B0F89-904A-69B7-ED35-FF0157263EE6}"/>
          </ac:inkMkLst>
        </pc:inkChg>
        <pc:inkChg chg="add">
          <ac:chgData name="mehmet sait özdemir" userId="dce2c172-62e6-4d50-b888-93ec6715f647" providerId="ADAL" clId="{879A6453-8419-475E-B431-4935EFEFD072}" dt="2023-08-26T18:43:53.618" v="457" actId="9405"/>
          <ac:inkMkLst>
            <pc:docMk/>
            <pc:sldMk cId="3706448021" sldId="343"/>
            <ac:inkMk id="47" creationId="{AFAC503F-ADD3-F064-5F25-AD0198BEDEC7}"/>
          </ac:inkMkLst>
        </pc:inkChg>
        <pc:inkChg chg="add">
          <ac:chgData name="mehmet sait özdemir" userId="dce2c172-62e6-4d50-b888-93ec6715f647" providerId="ADAL" clId="{879A6453-8419-475E-B431-4935EFEFD072}" dt="2023-08-26T18:43:56.340" v="459" actId="9405"/>
          <ac:inkMkLst>
            <pc:docMk/>
            <pc:sldMk cId="3706448021" sldId="343"/>
            <ac:inkMk id="49" creationId="{CF79AC24-2E3E-99F6-ED88-081F7DE4C85E}"/>
          </ac:inkMkLst>
        </pc:inkChg>
        <pc:inkChg chg="add mod">
          <ac:chgData name="mehmet sait özdemir" userId="dce2c172-62e6-4d50-b888-93ec6715f647" providerId="ADAL" clId="{879A6453-8419-475E-B431-4935EFEFD072}" dt="2023-08-26T18:43:59.124" v="463"/>
          <ac:inkMkLst>
            <pc:docMk/>
            <pc:sldMk cId="3706448021" sldId="343"/>
            <ac:inkMk id="50" creationId="{26DF4521-ECE8-13C9-1BE3-F10E75E927FB}"/>
          </ac:inkMkLst>
        </pc:inkChg>
        <pc:inkChg chg="add mod">
          <ac:chgData name="mehmet sait özdemir" userId="dce2c172-62e6-4d50-b888-93ec6715f647" providerId="ADAL" clId="{879A6453-8419-475E-B431-4935EFEFD072}" dt="2023-08-26T18:43:59.124" v="463"/>
          <ac:inkMkLst>
            <pc:docMk/>
            <pc:sldMk cId="3706448021" sldId="343"/>
            <ac:inkMk id="51" creationId="{30F2A4C7-7835-E441-78EB-A8ECEFB7B490}"/>
          </ac:inkMkLst>
        </pc:inkChg>
        <pc:inkChg chg="add">
          <ac:chgData name="mehmet sait özdemir" userId="dce2c172-62e6-4d50-b888-93ec6715f647" providerId="ADAL" clId="{879A6453-8419-475E-B431-4935EFEFD072}" dt="2023-08-26T18:43:58.613" v="462" actId="9405"/>
          <ac:inkMkLst>
            <pc:docMk/>
            <pc:sldMk cId="3706448021" sldId="343"/>
            <ac:inkMk id="52" creationId="{A4C6B99D-DE19-3C2D-5ECF-F06DF1EA6448}"/>
          </ac:inkMkLst>
        </pc:inkChg>
        <pc:inkChg chg="add">
          <ac:chgData name="mehmet sait özdemir" userId="dce2c172-62e6-4d50-b888-93ec6715f647" providerId="ADAL" clId="{879A6453-8419-475E-B431-4935EFEFD072}" dt="2023-08-26T18:44:08.542" v="464" actId="9405"/>
          <ac:inkMkLst>
            <pc:docMk/>
            <pc:sldMk cId="3706448021" sldId="343"/>
            <ac:inkMk id="54" creationId="{02504A37-F8B6-B6F5-18B0-D48DE78BD593}"/>
          </ac:inkMkLst>
        </pc:inkChg>
        <pc:inkChg chg="add">
          <ac:chgData name="mehmet sait özdemir" userId="dce2c172-62e6-4d50-b888-93ec6715f647" providerId="ADAL" clId="{879A6453-8419-475E-B431-4935EFEFD072}" dt="2023-08-26T18:44:09.705" v="465" actId="9405"/>
          <ac:inkMkLst>
            <pc:docMk/>
            <pc:sldMk cId="3706448021" sldId="343"/>
            <ac:inkMk id="55" creationId="{B296EF40-5E20-F722-B740-AA87BA357BEA}"/>
          </ac:inkMkLst>
        </pc:inkChg>
        <pc:inkChg chg="add">
          <ac:chgData name="mehmet sait özdemir" userId="dce2c172-62e6-4d50-b888-93ec6715f647" providerId="ADAL" clId="{879A6453-8419-475E-B431-4935EFEFD072}" dt="2023-08-26T18:44:10.742" v="466" actId="9405"/>
          <ac:inkMkLst>
            <pc:docMk/>
            <pc:sldMk cId="3706448021" sldId="343"/>
            <ac:inkMk id="56" creationId="{33B36F47-A1CE-21EE-1D4B-BB5669FDAA86}"/>
          </ac:inkMkLst>
        </pc:inkChg>
        <pc:inkChg chg="add">
          <ac:chgData name="mehmet sait özdemir" userId="dce2c172-62e6-4d50-b888-93ec6715f647" providerId="ADAL" clId="{879A6453-8419-475E-B431-4935EFEFD072}" dt="2023-08-26T18:44:11.815" v="467" actId="9405"/>
          <ac:inkMkLst>
            <pc:docMk/>
            <pc:sldMk cId="3706448021" sldId="343"/>
            <ac:inkMk id="57" creationId="{031B833F-3176-7A62-820A-56518CB80259}"/>
          </ac:inkMkLst>
        </pc:inkChg>
        <pc:inkChg chg="add">
          <ac:chgData name="mehmet sait özdemir" userId="dce2c172-62e6-4d50-b888-93ec6715f647" providerId="ADAL" clId="{879A6453-8419-475E-B431-4935EFEFD072}" dt="2023-08-26T18:44:12.897" v="468" actId="9405"/>
          <ac:inkMkLst>
            <pc:docMk/>
            <pc:sldMk cId="3706448021" sldId="343"/>
            <ac:inkMk id="58" creationId="{5DA2A7E8-9D6D-ADE1-9CD7-298285695EBD}"/>
          </ac:inkMkLst>
        </pc:inkChg>
        <pc:inkChg chg="add">
          <ac:chgData name="mehmet sait özdemir" userId="dce2c172-62e6-4d50-b888-93ec6715f647" providerId="ADAL" clId="{879A6453-8419-475E-B431-4935EFEFD072}" dt="2023-08-26T18:44:13.891" v="469" actId="9405"/>
          <ac:inkMkLst>
            <pc:docMk/>
            <pc:sldMk cId="3706448021" sldId="343"/>
            <ac:inkMk id="59" creationId="{72ED341B-2EE2-40C8-3CBB-00A3C47827EE}"/>
          </ac:inkMkLst>
        </pc:inkChg>
        <pc:inkChg chg="add">
          <ac:chgData name="mehmet sait özdemir" userId="dce2c172-62e6-4d50-b888-93ec6715f647" providerId="ADAL" clId="{879A6453-8419-475E-B431-4935EFEFD072}" dt="2023-08-26T18:44:14.822" v="470" actId="9405"/>
          <ac:inkMkLst>
            <pc:docMk/>
            <pc:sldMk cId="3706448021" sldId="343"/>
            <ac:inkMk id="60" creationId="{D5A2D109-F0A8-8226-608D-9396C1C7440D}"/>
          </ac:inkMkLst>
        </pc:inkChg>
        <pc:inkChg chg="add">
          <ac:chgData name="mehmet sait özdemir" userId="dce2c172-62e6-4d50-b888-93ec6715f647" providerId="ADAL" clId="{879A6453-8419-475E-B431-4935EFEFD072}" dt="2023-08-26T18:44:15.652" v="471" actId="9405"/>
          <ac:inkMkLst>
            <pc:docMk/>
            <pc:sldMk cId="3706448021" sldId="343"/>
            <ac:inkMk id="61" creationId="{7A50DF63-B9E6-6EC6-B05D-0535D7895147}"/>
          </ac:inkMkLst>
        </pc:inkChg>
        <pc:inkChg chg="add">
          <ac:chgData name="mehmet sait özdemir" userId="dce2c172-62e6-4d50-b888-93ec6715f647" providerId="ADAL" clId="{879A6453-8419-475E-B431-4935EFEFD072}" dt="2023-08-26T18:44:16.409" v="472" actId="9405"/>
          <ac:inkMkLst>
            <pc:docMk/>
            <pc:sldMk cId="3706448021" sldId="343"/>
            <ac:inkMk id="62" creationId="{81FB1D04-1BBC-6D97-7163-1CCDE4E9CC6B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63" creationId="{9CE932C2-22A8-6A05-BE93-4C1440AAAC88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64" creationId="{4F2449D6-1E0D-FB18-385A-1639EC2941F3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65" creationId="{7CA5E519-3B16-5DDB-6FC4-B4D0DA05583A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67" creationId="{BB029598-0922-4E13-BED8-75D2DA1A8E66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68" creationId="{30FDBB3F-0269-FB08-416D-7C7C3C94C2BC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69" creationId="{7D80DE43-A077-440F-9552-4751FF56826E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0" creationId="{B13ECB38-FC66-9E9C-7978-D38108232907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1" creationId="{CFB5D100-0754-D816-873F-9EC746F0322C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2" creationId="{F4755E9B-B9F2-EE84-B10E-B6ABD2A8283A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3" creationId="{3202EDBF-25C1-9D4A-77AB-5C97C5BF326C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4" creationId="{72C75676-C862-2D45-AFD8-EBC567F0E4DC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5" creationId="{66B112A3-6DE7-7738-8E0B-6136F63C64F7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6" creationId="{3099F24D-2E5D-9ACA-5C57-06774EA02941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7" creationId="{6FFADCF1-05BE-DA0C-BFC9-79FAE8979261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8" creationId="{2E4B05D5-C59A-C4CA-0165-86A8A72719D6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79" creationId="{5C7F1C12-24C1-54A6-429E-B85D17BCB4D0}"/>
          </ac:inkMkLst>
        </pc:inkChg>
        <pc:inkChg chg="add mod">
          <ac:chgData name="mehmet sait özdemir" userId="dce2c172-62e6-4d50-b888-93ec6715f647" providerId="ADAL" clId="{879A6453-8419-475E-B431-4935EFEFD072}" dt="2023-08-26T18:44:29.520" v="491"/>
          <ac:inkMkLst>
            <pc:docMk/>
            <pc:sldMk cId="3706448021" sldId="343"/>
            <ac:inkMk id="80" creationId="{C9365404-941C-DA70-1E80-722430F1F14B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83" creationId="{01DEAC79-2FDA-BC2F-45EF-3C6570348C85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84" creationId="{737F616E-C91E-BEFA-2CEA-D3F8F55856FC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85" creationId="{BB8D7D1E-92B5-8482-03CC-D426688A8AB9}"/>
          </ac:inkMkLst>
        </pc:inkChg>
        <pc:inkChg chg="add mod">
          <ac:chgData name="mehmet sait özdemir" userId="dce2c172-62e6-4d50-b888-93ec6715f647" providerId="ADAL" clId="{879A6453-8419-475E-B431-4935EFEFD072}" dt="2023-08-26T18:44:33.836" v="496"/>
          <ac:inkMkLst>
            <pc:docMk/>
            <pc:sldMk cId="3706448021" sldId="343"/>
            <ac:inkMk id="86" creationId="{50A76A70-967B-3310-24DF-B00433093651}"/>
          </ac:inkMkLst>
        </pc:inkChg>
        <pc:inkChg chg="add mod">
          <ac:chgData name="mehmet sait özdemir" userId="dce2c172-62e6-4d50-b888-93ec6715f647" providerId="ADAL" clId="{879A6453-8419-475E-B431-4935EFEFD072}" dt="2023-08-26T18:44:35.296" v="500"/>
          <ac:inkMkLst>
            <pc:docMk/>
            <pc:sldMk cId="3706448021" sldId="343"/>
            <ac:inkMk id="88" creationId="{1CC4527B-4AAF-1CFC-B869-725ACE7D6BC3}"/>
          </ac:inkMkLst>
        </pc:inkChg>
        <pc:inkChg chg="add mod">
          <ac:chgData name="mehmet sait özdemir" userId="dce2c172-62e6-4d50-b888-93ec6715f647" providerId="ADAL" clId="{879A6453-8419-475E-B431-4935EFEFD072}" dt="2023-08-26T18:44:35.296" v="500"/>
          <ac:inkMkLst>
            <pc:docMk/>
            <pc:sldMk cId="3706448021" sldId="343"/>
            <ac:inkMk id="89" creationId="{8657EBA4-EE87-B380-88A4-B8F5C97876ED}"/>
          </ac:inkMkLst>
        </pc:inkChg>
        <pc:inkChg chg="add mod">
          <ac:chgData name="mehmet sait özdemir" userId="dce2c172-62e6-4d50-b888-93ec6715f647" providerId="ADAL" clId="{879A6453-8419-475E-B431-4935EFEFD072}" dt="2023-08-26T18:44:35.296" v="500"/>
          <ac:inkMkLst>
            <pc:docMk/>
            <pc:sldMk cId="3706448021" sldId="343"/>
            <ac:inkMk id="90" creationId="{D75EFB72-1CEB-6A12-3553-1ABCD019A0EB}"/>
          </ac:inkMkLst>
        </pc:inkChg>
        <pc:inkChg chg="add">
          <ac:chgData name="mehmet sait özdemir" userId="dce2c172-62e6-4d50-b888-93ec6715f647" providerId="ADAL" clId="{879A6453-8419-475E-B431-4935EFEFD072}" dt="2023-08-26T18:44:35.671" v="501" actId="9405"/>
          <ac:inkMkLst>
            <pc:docMk/>
            <pc:sldMk cId="3706448021" sldId="343"/>
            <ac:inkMk id="92" creationId="{E94A0960-C756-B3A3-642C-1904A11386D4}"/>
          </ac:inkMkLst>
        </pc:inkChg>
      </pc:sldChg>
      <pc:sldChg chg="addSp delSp modSp add mod">
        <pc:chgData name="mehmet sait özdemir" userId="dce2c172-62e6-4d50-b888-93ec6715f647" providerId="ADAL" clId="{879A6453-8419-475E-B431-4935EFEFD072}" dt="2023-08-26T18:48:26.254" v="707"/>
        <pc:sldMkLst>
          <pc:docMk/>
          <pc:sldMk cId="2996350444" sldId="344"/>
        </pc:sldMkLst>
        <pc:grpChg chg="del mod">
          <ac:chgData name="mehmet sait özdemir" userId="dce2c172-62e6-4d50-b888-93ec6715f647" providerId="ADAL" clId="{879A6453-8419-475E-B431-4935EFEFD072}" dt="2023-08-26T18:45:08.982" v="509"/>
          <ac:grpSpMkLst>
            <pc:docMk/>
            <pc:sldMk cId="2996350444" sldId="344"/>
            <ac:grpSpMk id="9" creationId="{DC82C779-2E1E-A725-58D8-44D982721986}"/>
          </ac:grpSpMkLst>
        </pc:grpChg>
        <pc:grpChg chg="del mod">
          <ac:chgData name="mehmet sait özdemir" userId="dce2c172-62e6-4d50-b888-93ec6715f647" providerId="ADAL" clId="{879A6453-8419-475E-B431-4935EFEFD072}" dt="2023-08-26T18:45:29.178" v="520" actId="478"/>
          <ac:grpSpMkLst>
            <pc:docMk/>
            <pc:sldMk cId="2996350444" sldId="344"/>
            <ac:grpSpMk id="13" creationId="{7C6E8CC7-8EE6-9173-5FE0-436C2F556C5A}"/>
          </ac:grpSpMkLst>
        </pc:grpChg>
        <pc:grpChg chg="del mod">
          <ac:chgData name="mehmet sait özdemir" userId="dce2c172-62e6-4d50-b888-93ec6715f647" providerId="ADAL" clId="{879A6453-8419-475E-B431-4935EFEFD072}" dt="2023-08-26T18:45:29.178" v="520" actId="478"/>
          <ac:grpSpMkLst>
            <pc:docMk/>
            <pc:sldMk cId="2996350444" sldId="344"/>
            <ac:grpSpMk id="23" creationId="{DEE7277A-3FEE-3470-AD14-8E85BA8727FA}"/>
          </ac:grpSpMkLst>
        </pc:grpChg>
        <pc:grpChg chg="del mod">
          <ac:chgData name="mehmet sait özdemir" userId="dce2c172-62e6-4d50-b888-93ec6715f647" providerId="ADAL" clId="{879A6453-8419-475E-B431-4935EFEFD072}" dt="2023-08-26T18:47:11.883" v="601" actId="478"/>
          <ac:grpSpMkLst>
            <pc:docMk/>
            <pc:sldMk cId="2996350444" sldId="344"/>
            <ac:grpSpMk id="27" creationId="{A4347B66-7250-75C5-9D95-F57871F45A6F}"/>
          </ac:grpSpMkLst>
        </pc:grpChg>
        <pc:grpChg chg="del mod">
          <ac:chgData name="mehmet sait özdemir" userId="dce2c172-62e6-4d50-b888-93ec6715f647" providerId="ADAL" clId="{879A6453-8419-475E-B431-4935EFEFD072}" dt="2023-08-26T18:47:09.918" v="600" actId="478"/>
          <ac:grpSpMkLst>
            <pc:docMk/>
            <pc:sldMk cId="2996350444" sldId="344"/>
            <ac:grpSpMk id="41" creationId="{A3F7FB75-6951-4D24-CFA9-3CE46EF788DA}"/>
          </ac:grpSpMkLst>
        </pc:grpChg>
        <pc:grpChg chg="del mod">
          <ac:chgData name="mehmet sait özdemir" userId="dce2c172-62e6-4d50-b888-93ec6715f647" providerId="ADAL" clId="{879A6453-8419-475E-B431-4935EFEFD072}" dt="2023-08-26T18:47:09.918" v="600" actId="478"/>
          <ac:grpSpMkLst>
            <pc:docMk/>
            <pc:sldMk cId="2996350444" sldId="344"/>
            <ac:grpSpMk id="42" creationId="{DCF07067-D669-9400-7F81-47635C8BCBF2}"/>
          </ac:grpSpMkLst>
        </pc:grpChg>
        <pc:grpChg chg="del mod">
          <ac:chgData name="mehmet sait özdemir" userId="dce2c172-62e6-4d50-b888-93ec6715f647" providerId="ADAL" clId="{879A6453-8419-475E-B431-4935EFEFD072}" dt="2023-08-26T18:47:11.883" v="601" actId="478"/>
          <ac:grpSpMkLst>
            <pc:docMk/>
            <pc:sldMk cId="2996350444" sldId="344"/>
            <ac:grpSpMk id="43" creationId="{3D3D81A7-D1D7-63C7-4BBC-8EA116EC0E00}"/>
          </ac:grpSpMkLst>
        </pc:grpChg>
        <pc:grpChg chg="del mod">
          <ac:chgData name="mehmet sait özdemir" userId="dce2c172-62e6-4d50-b888-93ec6715f647" providerId="ADAL" clId="{879A6453-8419-475E-B431-4935EFEFD072}" dt="2023-08-26T18:45:59.629" v="549"/>
          <ac:grpSpMkLst>
            <pc:docMk/>
            <pc:sldMk cId="2996350444" sldId="344"/>
            <ac:grpSpMk id="48" creationId="{04F38372-7F07-4BB0-0CF5-4A41B53647C7}"/>
          </ac:grpSpMkLst>
        </pc:grpChg>
        <pc:grpChg chg="del mod">
          <ac:chgData name="mehmet sait özdemir" userId="dce2c172-62e6-4d50-b888-93ec6715f647" providerId="ADAL" clId="{879A6453-8419-475E-B431-4935EFEFD072}" dt="2023-08-26T18:47:09.918" v="600" actId="478"/>
          <ac:grpSpMkLst>
            <pc:docMk/>
            <pc:sldMk cId="2996350444" sldId="344"/>
            <ac:grpSpMk id="54" creationId="{3D642496-87F8-64BD-6E38-57B1DFEC4D8D}"/>
          </ac:grpSpMkLst>
        </pc:grpChg>
        <pc:grpChg chg="del mod">
          <ac:chgData name="mehmet sait özdemir" userId="dce2c172-62e6-4d50-b888-93ec6715f647" providerId="ADAL" clId="{879A6453-8419-475E-B431-4935EFEFD072}" dt="2023-08-26T18:46:58.312" v="599"/>
          <ac:grpSpMkLst>
            <pc:docMk/>
            <pc:sldMk cId="2996350444" sldId="344"/>
            <ac:grpSpMk id="59" creationId="{EC5C6C28-0CD0-669E-AFB8-61EF744CAAC4}"/>
          </ac:grpSpMkLst>
        </pc:grpChg>
        <pc:grpChg chg="del mod">
          <ac:chgData name="mehmet sait özdemir" userId="dce2c172-62e6-4d50-b888-93ec6715f647" providerId="ADAL" clId="{879A6453-8419-475E-B431-4935EFEFD072}" dt="2023-08-26T18:47:11.883" v="601" actId="478"/>
          <ac:grpSpMkLst>
            <pc:docMk/>
            <pc:sldMk cId="2996350444" sldId="344"/>
            <ac:grpSpMk id="60" creationId="{C5A28708-A89F-4D71-2943-2A3D45DC3B6A}"/>
          </ac:grpSpMkLst>
        </pc:grpChg>
        <pc:grpChg chg="del mod">
          <ac:chgData name="mehmet sait özdemir" userId="dce2c172-62e6-4d50-b888-93ec6715f647" providerId="ADAL" clId="{879A6453-8419-475E-B431-4935EFEFD072}" dt="2023-08-26T18:46:39.226" v="591"/>
          <ac:grpSpMkLst>
            <pc:docMk/>
            <pc:sldMk cId="2996350444" sldId="344"/>
            <ac:grpSpMk id="67" creationId="{737FA512-3951-0C0F-2A82-3AC2EEDE5047}"/>
          </ac:grpSpMkLst>
        </pc:grpChg>
        <pc:grpChg chg="del mod">
          <ac:chgData name="mehmet sait özdemir" userId="dce2c172-62e6-4d50-b888-93ec6715f647" providerId="ADAL" clId="{879A6453-8419-475E-B431-4935EFEFD072}" dt="2023-08-26T18:47:11.883" v="601" actId="478"/>
          <ac:grpSpMkLst>
            <pc:docMk/>
            <pc:sldMk cId="2996350444" sldId="344"/>
            <ac:grpSpMk id="68" creationId="{C5BC9B99-DA0C-B8D7-3073-2157F05E98C8}"/>
          </ac:grpSpMkLst>
        </pc:grpChg>
        <pc:grpChg chg="del mod">
          <ac:chgData name="mehmet sait özdemir" userId="dce2c172-62e6-4d50-b888-93ec6715f647" providerId="ADAL" clId="{879A6453-8419-475E-B431-4935EFEFD072}" dt="2023-08-26T18:47:11.883" v="601" actId="478"/>
          <ac:grpSpMkLst>
            <pc:docMk/>
            <pc:sldMk cId="2996350444" sldId="344"/>
            <ac:grpSpMk id="69" creationId="{13D14305-2A70-4232-2006-B4141B7DA8B3}"/>
          </ac:grpSpMkLst>
        </pc:grpChg>
        <pc:grpChg chg="del mod">
          <ac:chgData name="mehmet sait özdemir" userId="dce2c172-62e6-4d50-b888-93ec6715f647" providerId="ADAL" clId="{879A6453-8419-475E-B431-4935EFEFD072}" dt="2023-08-26T18:47:11.883" v="601" actId="478"/>
          <ac:grpSpMkLst>
            <pc:docMk/>
            <pc:sldMk cId="2996350444" sldId="344"/>
            <ac:grpSpMk id="72" creationId="{7ED5960B-4EE7-2A5A-F770-A2FAAE1A35A3}"/>
          </ac:grpSpMkLst>
        </pc:grpChg>
        <pc:grpChg chg="del mod">
          <ac:chgData name="mehmet sait özdemir" userId="dce2c172-62e6-4d50-b888-93ec6715f647" providerId="ADAL" clId="{879A6453-8419-475E-B431-4935EFEFD072}" dt="2023-08-26T18:46:21.142" v="584"/>
          <ac:grpSpMkLst>
            <pc:docMk/>
            <pc:sldMk cId="2996350444" sldId="344"/>
            <ac:grpSpMk id="75" creationId="{0CDC09EE-BBF7-F754-2A5D-49C397A33740}"/>
          </ac:grpSpMkLst>
        </pc:grpChg>
        <pc:grpChg chg="del mod">
          <ac:chgData name="mehmet sait özdemir" userId="dce2c172-62e6-4d50-b888-93ec6715f647" providerId="ADAL" clId="{879A6453-8419-475E-B431-4935EFEFD072}" dt="2023-08-26T18:46:21.142" v="584"/>
          <ac:grpSpMkLst>
            <pc:docMk/>
            <pc:sldMk cId="2996350444" sldId="344"/>
            <ac:grpSpMk id="92" creationId="{79FA2460-7F03-471F-0C79-2D10D015A170}"/>
          </ac:grpSpMkLst>
        </pc:grpChg>
        <pc:grpChg chg="del mod">
          <ac:chgData name="mehmet sait özdemir" userId="dce2c172-62e6-4d50-b888-93ec6715f647" providerId="ADAL" clId="{879A6453-8419-475E-B431-4935EFEFD072}" dt="2023-08-26T18:46:37.475" v="588"/>
          <ac:grpSpMkLst>
            <pc:docMk/>
            <pc:sldMk cId="2996350444" sldId="344"/>
            <ac:grpSpMk id="93" creationId="{C796975B-96A0-DD08-7934-F395351D54F6}"/>
          </ac:grpSpMkLst>
        </pc:grpChg>
        <pc:grpChg chg="del mod">
          <ac:chgData name="mehmet sait özdemir" userId="dce2c172-62e6-4d50-b888-93ec6715f647" providerId="ADAL" clId="{879A6453-8419-475E-B431-4935EFEFD072}" dt="2023-08-26T18:46:56.039" v="596"/>
          <ac:grpSpMkLst>
            <pc:docMk/>
            <pc:sldMk cId="2996350444" sldId="344"/>
            <ac:grpSpMk id="96" creationId="{C2423089-32A0-3401-4FF6-685B50FB7716}"/>
          </ac:grpSpMkLst>
        </pc:grpChg>
        <pc:grpChg chg="del mod">
          <ac:chgData name="mehmet sait özdemir" userId="dce2c172-62e6-4d50-b888-93ec6715f647" providerId="ADAL" clId="{879A6453-8419-475E-B431-4935EFEFD072}" dt="2023-08-26T18:47:09.918" v="600" actId="478"/>
          <ac:grpSpMkLst>
            <pc:docMk/>
            <pc:sldMk cId="2996350444" sldId="344"/>
            <ac:grpSpMk id="99" creationId="{ACDC2614-8D9B-27FE-6D30-F69135417F8A}"/>
          </ac:grpSpMkLst>
        </pc:grpChg>
        <pc:grpChg chg="del mod">
          <ac:chgData name="mehmet sait özdemir" userId="dce2c172-62e6-4d50-b888-93ec6715f647" providerId="ADAL" clId="{879A6453-8419-475E-B431-4935EFEFD072}" dt="2023-08-26T18:47:09.918" v="600" actId="478"/>
          <ac:grpSpMkLst>
            <pc:docMk/>
            <pc:sldMk cId="2996350444" sldId="344"/>
            <ac:grpSpMk id="101" creationId="{43F8B4CC-97E2-7EC0-B45C-79814575601A}"/>
          </ac:grpSpMkLst>
        </pc:grpChg>
        <pc:grpChg chg="del mod">
          <ac:chgData name="mehmet sait özdemir" userId="dce2c172-62e6-4d50-b888-93ec6715f647" providerId="ADAL" clId="{879A6453-8419-475E-B431-4935EFEFD072}" dt="2023-08-26T18:47:09.918" v="600" actId="478"/>
          <ac:grpSpMkLst>
            <pc:docMk/>
            <pc:sldMk cId="2996350444" sldId="344"/>
            <ac:grpSpMk id="104" creationId="{E2CA38BF-6080-07BC-FDC2-338FE39BBA6A}"/>
          </ac:grpSpMkLst>
        </pc:grpChg>
        <pc:grpChg chg="mod">
          <ac:chgData name="mehmet sait özdemir" userId="dce2c172-62e6-4d50-b888-93ec6715f647" providerId="ADAL" clId="{879A6453-8419-475E-B431-4935EFEFD072}" dt="2023-08-26T18:47:25.005" v="610"/>
          <ac:grpSpMkLst>
            <pc:docMk/>
            <pc:sldMk cId="2996350444" sldId="344"/>
            <ac:grpSpMk id="111" creationId="{11C0C005-3777-46DA-B44A-F4789A28BDBA}"/>
          </ac:grpSpMkLst>
        </pc:grpChg>
        <pc:grpChg chg="mod">
          <ac:chgData name="mehmet sait özdemir" userId="dce2c172-62e6-4d50-b888-93ec6715f647" providerId="ADAL" clId="{879A6453-8419-475E-B431-4935EFEFD072}" dt="2023-08-26T18:47:29.712" v="619"/>
          <ac:grpSpMkLst>
            <pc:docMk/>
            <pc:sldMk cId="2996350444" sldId="344"/>
            <ac:grpSpMk id="120" creationId="{FF003EBF-908C-3715-A29D-8968B3ACB919}"/>
          </ac:grpSpMkLst>
        </pc:grpChg>
        <pc:grpChg chg="del mod">
          <ac:chgData name="mehmet sait özdemir" userId="dce2c172-62e6-4d50-b888-93ec6715f647" providerId="ADAL" clId="{879A6453-8419-475E-B431-4935EFEFD072}" dt="2023-08-26T18:47:40.034" v="634"/>
          <ac:grpSpMkLst>
            <pc:docMk/>
            <pc:sldMk cId="2996350444" sldId="344"/>
            <ac:grpSpMk id="128" creationId="{8AE209E1-6CCB-B7BF-B3E1-DA29DD546F05}"/>
          </ac:grpSpMkLst>
        </pc:grpChg>
        <pc:grpChg chg="mod">
          <ac:chgData name="mehmet sait özdemir" userId="dce2c172-62e6-4d50-b888-93ec6715f647" providerId="ADAL" clId="{879A6453-8419-475E-B431-4935EFEFD072}" dt="2023-08-26T18:47:35.200" v="627"/>
          <ac:grpSpMkLst>
            <pc:docMk/>
            <pc:sldMk cId="2996350444" sldId="344"/>
            <ac:grpSpMk id="129" creationId="{E9358226-69E3-8357-6420-74E88CBE5EAC}"/>
          </ac:grpSpMkLst>
        </pc:grpChg>
        <pc:grpChg chg="mod">
          <ac:chgData name="mehmet sait özdemir" userId="dce2c172-62e6-4d50-b888-93ec6715f647" providerId="ADAL" clId="{879A6453-8419-475E-B431-4935EFEFD072}" dt="2023-08-26T18:47:40.034" v="634"/>
          <ac:grpSpMkLst>
            <pc:docMk/>
            <pc:sldMk cId="2996350444" sldId="344"/>
            <ac:grpSpMk id="136" creationId="{D6311262-8BE6-E85B-C376-5ADF02C9C005}"/>
          </ac:grpSpMkLst>
        </pc:grpChg>
        <pc:grpChg chg="mod">
          <ac:chgData name="mehmet sait özdemir" userId="dce2c172-62e6-4d50-b888-93ec6715f647" providerId="ADAL" clId="{879A6453-8419-475E-B431-4935EFEFD072}" dt="2023-08-26T18:47:40.034" v="634"/>
          <ac:grpSpMkLst>
            <pc:docMk/>
            <pc:sldMk cId="2996350444" sldId="344"/>
            <ac:grpSpMk id="137" creationId="{58FF5DF4-3F4F-B1FE-A02D-D6ED751FC8DF}"/>
          </ac:grpSpMkLst>
        </pc:grpChg>
        <pc:grpChg chg="mod">
          <ac:chgData name="mehmet sait özdemir" userId="dce2c172-62e6-4d50-b888-93ec6715f647" providerId="ADAL" clId="{879A6453-8419-475E-B431-4935EFEFD072}" dt="2023-08-26T18:47:45.137" v="640"/>
          <ac:grpSpMkLst>
            <pc:docMk/>
            <pc:sldMk cId="2996350444" sldId="344"/>
            <ac:grpSpMk id="143" creationId="{CE16B4E5-97C7-270F-5517-067F7EBACA7D}"/>
          </ac:grpSpMkLst>
        </pc:grpChg>
        <pc:grpChg chg="mod">
          <ac:chgData name="mehmet sait özdemir" userId="dce2c172-62e6-4d50-b888-93ec6715f647" providerId="ADAL" clId="{879A6453-8419-475E-B431-4935EFEFD072}" dt="2023-08-26T18:47:52.276" v="650"/>
          <ac:grpSpMkLst>
            <pc:docMk/>
            <pc:sldMk cId="2996350444" sldId="344"/>
            <ac:grpSpMk id="153" creationId="{0465894B-59C7-58E7-A508-A5B07246C0FE}"/>
          </ac:grpSpMkLst>
        </pc:grpChg>
        <pc:grpChg chg="mod">
          <ac:chgData name="mehmet sait özdemir" userId="dce2c172-62e6-4d50-b888-93ec6715f647" providerId="ADAL" clId="{879A6453-8419-475E-B431-4935EFEFD072}" dt="2023-08-26T18:47:52.276" v="650"/>
          <ac:grpSpMkLst>
            <pc:docMk/>
            <pc:sldMk cId="2996350444" sldId="344"/>
            <ac:grpSpMk id="154" creationId="{67D98366-962E-1514-FD7F-5F4F0699FDCD}"/>
          </ac:grpSpMkLst>
        </pc:grpChg>
        <pc:grpChg chg="mod">
          <ac:chgData name="mehmet sait özdemir" userId="dce2c172-62e6-4d50-b888-93ec6715f647" providerId="ADAL" clId="{879A6453-8419-475E-B431-4935EFEFD072}" dt="2023-08-26T18:47:57.012" v="656"/>
          <ac:grpSpMkLst>
            <pc:docMk/>
            <pc:sldMk cId="2996350444" sldId="344"/>
            <ac:grpSpMk id="160" creationId="{1A0E5B3F-1C14-2203-136C-C3B49C9520F0}"/>
          </ac:grpSpMkLst>
        </pc:grpChg>
        <pc:grpChg chg="mod">
          <ac:chgData name="mehmet sait özdemir" userId="dce2c172-62e6-4d50-b888-93ec6715f647" providerId="ADAL" clId="{879A6453-8419-475E-B431-4935EFEFD072}" dt="2023-08-26T18:47:58.861" v="660"/>
          <ac:grpSpMkLst>
            <pc:docMk/>
            <pc:sldMk cId="2996350444" sldId="344"/>
            <ac:grpSpMk id="164" creationId="{CF045DF7-B43F-DA7D-4505-B976C8D45212}"/>
          </ac:grpSpMkLst>
        </pc:grpChg>
        <pc:grpChg chg="del mod">
          <ac:chgData name="mehmet sait özdemir" userId="dce2c172-62e6-4d50-b888-93ec6715f647" providerId="ADAL" clId="{879A6453-8419-475E-B431-4935EFEFD072}" dt="2023-08-26T18:48:03.339" v="670"/>
          <ac:grpSpMkLst>
            <pc:docMk/>
            <pc:sldMk cId="2996350444" sldId="344"/>
            <ac:grpSpMk id="167" creationId="{821BC5CF-D4C7-33E0-F387-82C0AC6B80AA}"/>
          </ac:grpSpMkLst>
        </pc:grpChg>
        <pc:grpChg chg="mod">
          <ac:chgData name="mehmet sait özdemir" userId="dce2c172-62e6-4d50-b888-93ec6715f647" providerId="ADAL" clId="{879A6453-8419-475E-B431-4935EFEFD072}" dt="2023-08-26T18:48:03.339" v="670"/>
          <ac:grpSpMkLst>
            <pc:docMk/>
            <pc:sldMk cId="2996350444" sldId="344"/>
            <ac:grpSpMk id="174" creationId="{A104C64B-838D-3B93-FB3C-9DAE912EB699}"/>
          </ac:grpSpMkLst>
        </pc:grpChg>
        <pc:grpChg chg="mod">
          <ac:chgData name="mehmet sait özdemir" userId="dce2c172-62e6-4d50-b888-93ec6715f647" providerId="ADAL" clId="{879A6453-8419-475E-B431-4935EFEFD072}" dt="2023-08-26T18:48:15.283" v="683"/>
          <ac:grpSpMkLst>
            <pc:docMk/>
            <pc:sldMk cId="2996350444" sldId="344"/>
            <ac:grpSpMk id="187" creationId="{FD66AB98-AD86-5C81-0A52-6722162486DA}"/>
          </ac:grpSpMkLst>
        </pc:grpChg>
        <pc:grpChg chg="del mod">
          <ac:chgData name="mehmet sait özdemir" userId="dce2c172-62e6-4d50-b888-93ec6715f647" providerId="ADAL" clId="{879A6453-8419-475E-B431-4935EFEFD072}" dt="2023-08-26T18:48:26.254" v="707"/>
          <ac:grpSpMkLst>
            <pc:docMk/>
            <pc:sldMk cId="2996350444" sldId="344"/>
            <ac:grpSpMk id="188" creationId="{3A0C7C2D-E802-ED74-7098-CED6ED72B0A5}"/>
          </ac:grpSpMkLst>
        </pc:grpChg>
        <pc:grpChg chg="mod">
          <ac:chgData name="mehmet sait özdemir" userId="dce2c172-62e6-4d50-b888-93ec6715f647" providerId="ADAL" clId="{879A6453-8419-475E-B431-4935EFEFD072}" dt="2023-08-26T18:48:15.283" v="683"/>
          <ac:grpSpMkLst>
            <pc:docMk/>
            <pc:sldMk cId="2996350444" sldId="344"/>
            <ac:grpSpMk id="189" creationId="{3B73DA94-0419-3DF9-A844-988F39E27617}"/>
          </ac:grpSpMkLst>
        </pc:grpChg>
        <pc:grpChg chg="mod">
          <ac:chgData name="mehmet sait özdemir" userId="dce2c172-62e6-4d50-b888-93ec6715f647" providerId="ADAL" clId="{879A6453-8419-475E-B431-4935EFEFD072}" dt="2023-08-26T18:48:15.283" v="683"/>
          <ac:grpSpMkLst>
            <pc:docMk/>
            <pc:sldMk cId="2996350444" sldId="344"/>
            <ac:grpSpMk id="190" creationId="{525D20C6-6D20-5068-62D5-A0765549D15C}"/>
          </ac:grpSpMkLst>
        </pc:grpChg>
        <pc:grpChg chg="mod">
          <ac:chgData name="mehmet sait özdemir" userId="dce2c172-62e6-4d50-b888-93ec6715f647" providerId="ADAL" clId="{879A6453-8419-475E-B431-4935EFEFD072}" dt="2023-08-26T18:48:15.283" v="683"/>
          <ac:grpSpMkLst>
            <pc:docMk/>
            <pc:sldMk cId="2996350444" sldId="344"/>
            <ac:grpSpMk id="191" creationId="{C61E4921-F02D-07DE-AFCE-479AFFAB5FE6}"/>
          </ac:grpSpMkLst>
        </pc:grpChg>
        <pc:grpChg chg="mod">
          <ac:chgData name="mehmet sait özdemir" userId="dce2c172-62e6-4d50-b888-93ec6715f647" providerId="ADAL" clId="{879A6453-8419-475E-B431-4935EFEFD072}" dt="2023-08-26T18:48:15.283" v="683"/>
          <ac:grpSpMkLst>
            <pc:docMk/>
            <pc:sldMk cId="2996350444" sldId="344"/>
            <ac:grpSpMk id="192" creationId="{9225A66D-665F-60F3-F740-EEB028ABB163}"/>
          </ac:grpSpMkLst>
        </pc:grpChg>
        <pc:grpChg chg="mod">
          <ac:chgData name="mehmet sait özdemir" userId="dce2c172-62e6-4d50-b888-93ec6715f647" providerId="ADAL" clId="{879A6453-8419-475E-B431-4935EFEFD072}" dt="2023-08-26T18:48:22.256" v="701"/>
          <ac:grpSpMkLst>
            <pc:docMk/>
            <pc:sldMk cId="2996350444" sldId="344"/>
            <ac:grpSpMk id="210" creationId="{0A3F0E01-17D3-9D77-F85B-042824D9F6B6}"/>
          </ac:grpSpMkLst>
        </pc:grpChg>
        <pc:grpChg chg="mod">
          <ac:chgData name="mehmet sait özdemir" userId="dce2c172-62e6-4d50-b888-93ec6715f647" providerId="ADAL" clId="{879A6453-8419-475E-B431-4935EFEFD072}" dt="2023-08-26T18:48:22.256" v="701"/>
          <ac:grpSpMkLst>
            <pc:docMk/>
            <pc:sldMk cId="2996350444" sldId="344"/>
            <ac:grpSpMk id="211" creationId="{9D37C58E-4638-7070-5B90-00241FB37C47}"/>
          </ac:grpSpMkLst>
        </pc:grpChg>
        <pc:grpChg chg="mod">
          <ac:chgData name="mehmet sait özdemir" userId="dce2c172-62e6-4d50-b888-93ec6715f647" providerId="ADAL" clId="{879A6453-8419-475E-B431-4935EFEFD072}" dt="2023-08-26T18:48:22.256" v="701"/>
          <ac:grpSpMkLst>
            <pc:docMk/>
            <pc:sldMk cId="2996350444" sldId="344"/>
            <ac:grpSpMk id="212" creationId="{B431E0DA-C7A3-50DA-9F57-3A37BEAEB99D}"/>
          </ac:grpSpMkLst>
        </pc:grpChg>
        <pc:grpChg chg="mod">
          <ac:chgData name="mehmet sait özdemir" userId="dce2c172-62e6-4d50-b888-93ec6715f647" providerId="ADAL" clId="{879A6453-8419-475E-B431-4935EFEFD072}" dt="2023-08-26T18:48:26.254" v="707"/>
          <ac:grpSpMkLst>
            <pc:docMk/>
            <pc:sldMk cId="2996350444" sldId="344"/>
            <ac:grpSpMk id="218" creationId="{5F07A5B5-8452-2902-5140-E100F0D81F9D}"/>
          </ac:grpSpMkLst>
        </pc:grpChg>
        <pc:picChg chg="add mod">
          <ac:chgData name="mehmet sait özdemir" userId="dce2c172-62e6-4d50-b888-93ec6715f647" providerId="ADAL" clId="{879A6453-8419-475E-B431-4935EFEFD072}" dt="2023-08-26T18:47:18.839" v="603" actId="1076"/>
          <ac:picMkLst>
            <pc:docMk/>
            <pc:sldMk cId="2996350444" sldId="344"/>
            <ac:picMk id="3" creationId="{46001D36-3BDF-5A48-1F15-9F30F3BC4F94}"/>
          </ac:picMkLst>
        </pc:picChg>
        <pc:inkChg chg="add de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" creationId="{F211BEDD-DD36-9F6B-489D-7779BF0ACEBB}"/>
          </ac:inkMkLst>
        </pc:inkChg>
        <pc:inkChg chg="add de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" creationId="{60224B95-2DFC-EE30-8F56-2523F4B136BE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6" creationId="{1FE85583-D6C0-BF38-9714-B7E2E7CE543F}"/>
          </ac:inkMkLst>
        </pc:inkChg>
        <pc:inkChg chg="add del mod topLvl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7" creationId="{3D2A61D1-9BCB-D3FF-E692-1A90F9D05D04}"/>
          </ac:inkMkLst>
        </pc:inkChg>
        <pc:inkChg chg="add del mod topLvl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8" creationId="{AAC6EBC2-A813-ED20-8E8E-50EABE2A5B6F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2" creationId="{9C72612A-7360-2269-768A-CD66E3ADAD59}"/>
          </ac:inkMkLst>
        </pc:inkChg>
        <pc:inkChg chg="add del mod topLvl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4" creationId="{DF66FD5B-C160-070A-C217-CBE76A88ADAB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5" creationId="{3C9A9FD6-DC02-A867-77E3-D9D3A3AE6BCD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6" creationId="{12245A99-D77E-CFFE-BF0D-522B1913A172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7" creationId="{22CBFEA1-BFDA-AA71-3313-252D195CCF0D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8" creationId="{2DEBEFDB-D4D9-E1F1-CA63-CB2E56A668B6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19" creationId="{DE47DB8A-BC1D-6134-ADFF-7EFCA905D021}"/>
          </ac:inkMkLst>
        </pc:inkChg>
        <pc:inkChg chg="add del mod topLvl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20" creationId="{E9ABB77C-5A6D-789D-A893-54CD6B85C7C4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21" creationId="{AEF01D01-4877-C1A0-A556-2B39C3D34749}"/>
          </ac:inkMkLst>
        </pc:inkChg>
        <pc:inkChg chg="add del mod">
          <ac:chgData name="mehmet sait özdemir" userId="dce2c172-62e6-4d50-b888-93ec6715f647" providerId="ADAL" clId="{879A6453-8419-475E-B431-4935EFEFD072}" dt="2023-08-26T18:45:29.178" v="520" actId="478"/>
          <ac:inkMkLst>
            <pc:docMk/>
            <pc:sldMk cId="2996350444" sldId="344"/>
            <ac:inkMk id="22" creationId="{6A4FE69C-3DEC-5EBC-5676-4D0AC5E3E7D7}"/>
          </ac:inkMkLst>
        </pc:inkChg>
        <pc:inkChg chg="add de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24" creationId="{0AFA10AE-C6C9-7225-57CD-AC424DC0C7EA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25" creationId="{626AD126-3156-35A7-188E-32CF77866923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26" creationId="{8BA0DFE9-40C5-B29A-F8D2-CF54068FD2FA}"/>
          </ac:inkMkLst>
        </pc:inkChg>
        <pc:inkChg chg="add de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28" creationId="{A1FC2CBC-670D-5018-B34E-609D828EF455}"/>
          </ac:inkMkLst>
        </pc:inkChg>
        <pc:inkChg chg="add de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29" creationId="{A272CE40-DD79-5CE2-7F2C-528B1DC2CCF6}"/>
          </ac:inkMkLst>
        </pc:inkChg>
        <pc:inkChg chg="add de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0" creationId="{5EC5F960-DF5B-8BE6-4403-361601D12D96}"/>
          </ac:inkMkLst>
        </pc:inkChg>
        <pc:inkChg chg="add del mod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1" creationId="{6BFC2B89-E1AB-50DE-1B80-90FE3FC36519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2" creationId="{1109C15C-024E-815B-8ACC-494644A31DB6}"/>
          </ac:inkMkLst>
        </pc:inkChg>
        <pc:inkChg chg="add del mod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3" creationId="{245BC857-BAEA-DE9F-1DDD-9CB8949D2BCC}"/>
          </ac:inkMkLst>
        </pc:inkChg>
        <pc:inkChg chg="add del mod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4" creationId="{8805F948-6C0F-8B86-FD03-513800BE00C2}"/>
          </ac:inkMkLst>
        </pc:inkChg>
        <pc:inkChg chg="add del mod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5" creationId="{21EA67CB-3E6E-1E5A-8C6F-D0E2D4B1A5C0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6" creationId="{1B593D59-23C1-D731-60C2-130FC0403E20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37" creationId="{9A822B3C-6E23-482D-B77C-72E78FB3B167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38" creationId="{01FCFEE0-BE75-4C63-3E6D-73E193A0D417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39" creationId="{3B4F1A5A-3008-7EA7-0B61-C1CF0E368459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0" creationId="{EAFB3B56-C6DD-B787-C5E8-AB79B3497805}"/>
          </ac:inkMkLst>
        </pc:inkChg>
        <pc:inkChg chg="add de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4" creationId="{A4E6E0DF-C12F-31DB-CB68-5BA313D9EA43}"/>
          </ac:inkMkLst>
        </pc:inkChg>
        <pc:inkChg chg="add de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5" creationId="{FEAC5CC8-3320-A34C-1303-7C2859B3765C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6" creationId="{CCEE1432-0361-D326-F696-F0FB4E63C229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7" creationId="{67E059A7-70C0-2328-9F17-E134CB55E7F2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49" creationId="{55972199-8F1A-887E-139A-F12C6255208A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0" creationId="{D65ECA09-B009-3F41-09FD-EA8BC47BB1E4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1" creationId="{D389A62E-1345-349B-1664-3F2C6408F368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2" creationId="{58EBB8DD-4FCD-D51A-DE18-BE74C3E60AE1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3" creationId="{B13081FC-8243-D9EB-CDD4-F0F87866DC97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55" creationId="{2A424D9E-D1A3-6F40-623A-3EDED4D3CD1D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56" creationId="{6F8BD962-5BBA-E5CC-1ABB-DE7CB397759A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7" creationId="{3D23A5EB-A84A-BAB4-9E85-25CC9F7D2D72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58" creationId="{0ACD1B8F-8D27-350D-51C0-61F0343D3A98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61" creationId="{76AC1DC9-7F14-B6FB-18B3-05E22FA9603E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62" creationId="{44C67C1C-977F-F142-57FB-283C32B937B3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63" creationId="{E2E0827B-7C74-B13C-984D-3D6821EDFE3B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64" creationId="{01CC9D03-154D-185E-97FF-461606C43C3F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65" creationId="{076561ED-99B7-829B-2FCE-928023A9926D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66" creationId="{39A21756-73C3-C6D6-7927-6804F75C3DD8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70" creationId="{526286AE-6705-2E51-A742-0573B7E88975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71" creationId="{6FC3BCB2-56B3-E805-6FAC-2198A40ED874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73" creationId="{95FF1546-43DB-E776-18EF-89FD5AC66254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74" creationId="{9A3AC84B-E008-BD1E-FAB6-394E4E4A868A}"/>
          </ac:inkMkLst>
        </pc:inkChg>
        <pc:inkChg chg="add de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76" creationId="{C43AF14E-DC1A-273E-EFC0-19696A2D7FEF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77" creationId="{C0192B4C-28A6-FF51-F39D-6497B836F2D3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78" creationId="{C4BBBECE-9ADE-D054-A5B7-4AFECCFB8FDE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79" creationId="{6ACD68FC-81C7-FD27-8EC1-274B50524E79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0" creationId="{82F6CBAC-5C95-F9D2-055F-90E10692EC1A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1" creationId="{CB8E914C-02CF-6CDD-885E-F5FA5977DC80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2" creationId="{1930690D-A99A-242E-14A0-91E28EDFF51D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3" creationId="{59310ADC-B95F-D1B9-16E7-9F22E0E95A58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4" creationId="{A26A89A4-B4C1-38F9-0506-E717F4CC3A5C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5" creationId="{3B18C3E7-00A7-CD66-E92D-1205356D531B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6" creationId="{CE7320AF-406C-AE4E-57BE-9EAA204DFA4F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7" creationId="{3F546BB4-D9AD-B086-6D48-1D547B98105D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8" creationId="{96877201-6749-B80B-9C9D-F4A6C7330F9C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89" creationId="{F693C2E0-66AF-035D-26E3-1829F6A9A6E3}"/>
          </ac:inkMkLst>
        </pc:inkChg>
        <pc:inkChg chg="add del mod topLv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90" creationId="{5B110723-640F-8F87-A766-621A8163A803}"/>
          </ac:inkMkLst>
        </pc:inkChg>
        <pc:inkChg chg="add del mod">
          <ac:chgData name="mehmet sait özdemir" userId="dce2c172-62e6-4d50-b888-93ec6715f647" providerId="ADAL" clId="{879A6453-8419-475E-B431-4935EFEFD072}" dt="2023-08-26T18:46:32.070" v="586"/>
          <ac:inkMkLst>
            <pc:docMk/>
            <pc:sldMk cId="2996350444" sldId="344"/>
            <ac:inkMk id="91" creationId="{5677E9EA-869C-8042-CFED-8487A82D0073}"/>
          </ac:inkMkLst>
        </pc:inkChg>
        <pc:inkChg chg="add del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94" creationId="{7BA9923B-2840-A28F-8FC1-327281E5FF04}"/>
          </ac:inkMkLst>
        </pc:inkChg>
        <pc:inkChg chg="add del mod">
          <ac:chgData name="mehmet sait özdemir" userId="dce2c172-62e6-4d50-b888-93ec6715f647" providerId="ADAL" clId="{879A6453-8419-475E-B431-4935EFEFD072}" dt="2023-08-26T18:46:51.071" v="594"/>
          <ac:inkMkLst>
            <pc:docMk/>
            <pc:sldMk cId="2996350444" sldId="344"/>
            <ac:inkMk id="95" creationId="{3E47A693-702C-C461-2967-F4EE6DF79EC5}"/>
          </ac:inkMkLst>
        </pc:inkChg>
        <pc:inkChg chg="add del mod">
          <ac:chgData name="mehmet sait özdemir" userId="dce2c172-62e6-4d50-b888-93ec6715f647" providerId="ADAL" clId="{879A6453-8419-475E-B431-4935EFEFD072}" dt="2023-08-26T18:46:50.088" v="593"/>
          <ac:inkMkLst>
            <pc:docMk/>
            <pc:sldMk cId="2996350444" sldId="344"/>
            <ac:inkMk id="97" creationId="{C0DA9225-195C-4C49-86D9-318B52EB2D96}"/>
          </ac:inkMkLst>
        </pc:inkChg>
        <pc:inkChg chg="add del mod">
          <ac:chgData name="mehmet sait özdemir" userId="dce2c172-62e6-4d50-b888-93ec6715f647" providerId="ADAL" clId="{879A6453-8419-475E-B431-4935EFEFD072}" dt="2023-08-26T18:46:50.087" v="592"/>
          <ac:inkMkLst>
            <pc:docMk/>
            <pc:sldMk cId="2996350444" sldId="344"/>
            <ac:inkMk id="98" creationId="{47F018B9-0CBE-5404-8514-E5D998110924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100" creationId="{C27450A0-22AB-C193-1DE1-E21C89892937}"/>
          </ac:inkMkLst>
        </pc:inkChg>
        <pc:inkChg chg="add del mod">
          <ac:chgData name="mehmet sait özdemir" userId="dce2c172-62e6-4d50-b888-93ec6715f647" providerId="ADAL" clId="{879A6453-8419-475E-B431-4935EFEFD072}" dt="2023-08-26T18:47:09.918" v="600" actId="478"/>
          <ac:inkMkLst>
            <pc:docMk/>
            <pc:sldMk cId="2996350444" sldId="344"/>
            <ac:inkMk id="102" creationId="{CEE75841-8FD8-47B7-5336-6E71EFDD48F2}"/>
          </ac:inkMkLst>
        </pc:inkChg>
        <pc:inkChg chg="add del mod topLvl">
          <ac:chgData name="mehmet sait özdemir" userId="dce2c172-62e6-4d50-b888-93ec6715f647" providerId="ADAL" clId="{879A6453-8419-475E-B431-4935EFEFD072}" dt="2023-08-26T18:47:11.883" v="601" actId="478"/>
          <ac:inkMkLst>
            <pc:docMk/>
            <pc:sldMk cId="2996350444" sldId="344"/>
            <ac:inkMk id="103" creationId="{FAA12B75-A707-D684-281D-5DE9A50B95DD}"/>
          </ac:inkMkLst>
        </pc:inkChg>
        <pc:inkChg chg="add mod">
          <ac:chgData name="mehmet sait özdemir" userId="dce2c172-62e6-4d50-b888-93ec6715f647" providerId="ADAL" clId="{879A6453-8419-475E-B431-4935EFEFD072}" dt="2023-08-26T18:47:25.005" v="610"/>
          <ac:inkMkLst>
            <pc:docMk/>
            <pc:sldMk cId="2996350444" sldId="344"/>
            <ac:inkMk id="105" creationId="{977628C7-ABB8-4D7F-8962-CAB026C571CA}"/>
          </ac:inkMkLst>
        </pc:inkChg>
        <pc:inkChg chg="add mod">
          <ac:chgData name="mehmet sait özdemir" userId="dce2c172-62e6-4d50-b888-93ec6715f647" providerId="ADAL" clId="{879A6453-8419-475E-B431-4935EFEFD072}" dt="2023-08-26T18:47:25.005" v="610"/>
          <ac:inkMkLst>
            <pc:docMk/>
            <pc:sldMk cId="2996350444" sldId="344"/>
            <ac:inkMk id="106" creationId="{DE5329FC-F21A-07F9-E5B4-BC07BECE8F78}"/>
          </ac:inkMkLst>
        </pc:inkChg>
        <pc:inkChg chg="add mod">
          <ac:chgData name="mehmet sait özdemir" userId="dce2c172-62e6-4d50-b888-93ec6715f647" providerId="ADAL" clId="{879A6453-8419-475E-B431-4935EFEFD072}" dt="2023-08-26T18:47:25.005" v="610"/>
          <ac:inkMkLst>
            <pc:docMk/>
            <pc:sldMk cId="2996350444" sldId="344"/>
            <ac:inkMk id="107" creationId="{A7CECD13-32B1-1914-9324-A1B379342800}"/>
          </ac:inkMkLst>
        </pc:inkChg>
        <pc:inkChg chg="add mod">
          <ac:chgData name="mehmet sait özdemir" userId="dce2c172-62e6-4d50-b888-93ec6715f647" providerId="ADAL" clId="{879A6453-8419-475E-B431-4935EFEFD072}" dt="2023-08-26T18:47:25.005" v="610"/>
          <ac:inkMkLst>
            <pc:docMk/>
            <pc:sldMk cId="2996350444" sldId="344"/>
            <ac:inkMk id="108" creationId="{7FF6BF49-8432-22F8-7D73-B87371015563}"/>
          </ac:inkMkLst>
        </pc:inkChg>
        <pc:inkChg chg="add mod">
          <ac:chgData name="mehmet sait özdemir" userId="dce2c172-62e6-4d50-b888-93ec6715f647" providerId="ADAL" clId="{879A6453-8419-475E-B431-4935EFEFD072}" dt="2023-08-26T18:47:25.005" v="610"/>
          <ac:inkMkLst>
            <pc:docMk/>
            <pc:sldMk cId="2996350444" sldId="344"/>
            <ac:inkMk id="109" creationId="{1BDA1A45-85A7-4522-1F83-A1BA113840C1}"/>
          </ac:inkMkLst>
        </pc:inkChg>
        <pc:inkChg chg="add mod">
          <ac:chgData name="mehmet sait özdemir" userId="dce2c172-62e6-4d50-b888-93ec6715f647" providerId="ADAL" clId="{879A6453-8419-475E-B431-4935EFEFD072}" dt="2023-08-26T18:47:25.005" v="610"/>
          <ac:inkMkLst>
            <pc:docMk/>
            <pc:sldMk cId="2996350444" sldId="344"/>
            <ac:inkMk id="110" creationId="{968141CD-2B9C-93D6-8646-FD35F05199C7}"/>
          </ac:inkMkLst>
        </pc:inkChg>
        <pc:inkChg chg="add">
          <ac:chgData name="mehmet sait özdemir" userId="dce2c172-62e6-4d50-b888-93ec6715f647" providerId="ADAL" clId="{879A6453-8419-475E-B431-4935EFEFD072}" dt="2023-08-26T18:47:25.767" v="611" actId="9405"/>
          <ac:inkMkLst>
            <pc:docMk/>
            <pc:sldMk cId="2996350444" sldId="344"/>
            <ac:inkMk id="112" creationId="{2451A787-EA67-658E-C765-6EE7EA72E600}"/>
          </ac:inkMkLst>
        </pc:inkChg>
        <pc:inkChg chg="add">
          <ac:chgData name="mehmet sait özdemir" userId="dce2c172-62e6-4d50-b888-93ec6715f647" providerId="ADAL" clId="{879A6453-8419-475E-B431-4935EFEFD072}" dt="2023-08-26T18:47:26.354" v="612" actId="9405"/>
          <ac:inkMkLst>
            <pc:docMk/>
            <pc:sldMk cId="2996350444" sldId="344"/>
            <ac:inkMk id="113" creationId="{FECF1556-C528-F07E-D365-CF4FEED30F46}"/>
          </ac:inkMkLst>
        </pc:inkChg>
        <pc:inkChg chg="add mod">
          <ac:chgData name="mehmet sait özdemir" userId="dce2c172-62e6-4d50-b888-93ec6715f647" providerId="ADAL" clId="{879A6453-8419-475E-B431-4935EFEFD072}" dt="2023-08-26T18:47:29.712" v="619"/>
          <ac:inkMkLst>
            <pc:docMk/>
            <pc:sldMk cId="2996350444" sldId="344"/>
            <ac:inkMk id="114" creationId="{E3D5E54D-3608-0DA9-DEB9-55021D19DF93}"/>
          </ac:inkMkLst>
        </pc:inkChg>
        <pc:inkChg chg="add mod">
          <ac:chgData name="mehmet sait özdemir" userId="dce2c172-62e6-4d50-b888-93ec6715f647" providerId="ADAL" clId="{879A6453-8419-475E-B431-4935EFEFD072}" dt="2023-08-26T18:47:29.712" v="619"/>
          <ac:inkMkLst>
            <pc:docMk/>
            <pc:sldMk cId="2996350444" sldId="344"/>
            <ac:inkMk id="115" creationId="{67617BF5-9604-0D08-CFDE-DFABFB50B7AD}"/>
          </ac:inkMkLst>
        </pc:inkChg>
        <pc:inkChg chg="add mod">
          <ac:chgData name="mehmet sait özdemir" userId="dce2c172-62e6-4d50-b888-93ec6715f647" providerId="ADAL" clId="{879A6453-8419-475E-B431-4935EFEFD072}" dt="2023-08-26T18:47:29.712" v="619"/>
          <ac:inkMkLst>
            <pc:docMk/>
            <pc:sldMk cId="2996350444" sldId="344"/>
            <ac:inkMk id="116" creationId="{AA6A5A53-D095-31BF-8FF7-F3E37CA53843}"/>
          </ac:inkMkLst>
        </pc:inkChg>
        <pc:inkChg chg="add mod">
          <ac:chgData name="mehmet sait özdemir" userId="dce2c172-62e6-4d50-b888-93ec6715f647" providerId="ADAL" clId="{879A6453-8419-475E-B431-4935EFEFD072}" dt="2023-08-26T18:47:29.712" v="619"/>
          <ac:inkMkLst>
            <pc:docMk/>
            <pc:sldMk cId="2996350444" sldId="344"/>
            <ac:inkMk id="117" creationId="{D97C17F8-B79E-CA61-16CF-1ECE0FC91BF2}"/>
          </ac:inkMkLst>
        </pc:inkChg>
        <pc:inkChg chg="add mod">
          <ac:chgData name="mehmet sait özdemir" userId="dce2c172-62e6-4d50-b888-93ec6715f647" providerId="ADAL" clId="{879A6453-8419-475E-B431-4935EFEFD072}" dt="2023-08-26T18:47:29.712" v="619"/>
          <ac:inkMkLst>
            <pc:docMk/>
            <pc:sldMk cId="2996350444" sldId="344"/>
            <ac:inkMk id="118" creationId="{33D3AD4F-7A62-615E-2214-D17606513E4C}"/>
          </ac:inkMkLst>
        </pc:inkChg>
        <pc:inkChg chg="add mod">
          <ac:chgData name="mehmet sait özdemir" userId="dce2c172-62e6-4d50-b888-93ec6715f647" providerId="ADAL" clId="{879A6453-8419-475E-B431-4935EFEFD072}" dt="2023-08-26T18:47:29.712" v="619"/>
          <ac:inkMkLst>
            <pc:docMk/>
            <pc:sldMk cId="2996350444" sldId="344"/>
            <ac:inkMk id="119" creationId="{6D1C770F-8716-8C07-B519-B660CE556511}"/>
          </ac:inkMkLst>
        </pc:inkChg>
        <pc:inkChg chg="add mod">
          <ac:chgData name="mehmet sait özdemir" userId="dce2c172-62e6-4d50-b888-93ec6715f647" providerId="ADAL" clId="{879A6453-8419-475E-B431-4935EFEFD072}" dt="2023-08-26T18:47:35.200" v="627"/>
          <ac:inkMkLst>
            <pc:docMk/>
            <pc:sldMk cId="2996350444" sldId="344"/>
            <ac:inkMk id="121" creationId="{2A344DA5-6C77-D936-8F14-36AFB19CBCE3}"/>
          </ac:inkMkLst>
        </pc:inkChg>
        <pc:inkChg chg="add mod">
          <ac:chgData name="mehmet sait özdemir" userId="dce2c172-62e6-4d50-b888-93ec6715f647" providerId="ADAL" clId="{879A6453-8419-475E-B431-4935EFEFD072}" dt="2023-08-26T18:47:35.200" v="627"/>
          <ac:inkMkLst>
            <pc:docMk/>
            <pc:sldMk cId="2996350444" sldId="344"/>
            <ac:inkMk id="122" creationId="{D5DCA6BD-B479-E7BB-8A5C-BF4327DB5B9C}"/>
          </ac:inkMkLst>
        </pc:inkChg>
        <pc:inkChg chg="add mod">
          <ac:chgData name="mehmet sait özdemir" userId="dce2c172-62e6-4d50-b888-93ec6715f647" providerId="ADAL" clId="{879A6453-8419-475E-B431-4935EFEFD072}" dt="2023-08-26T18:47:35.200" v="627"/>
          <ac:inkMkLst>
            <pc:docMk/>
            <pc:sldMk cId="2996350444" sldId="344"/>
            <ac:inkMk id="123" creationId="{513A7EF1-1D7B-AA10-F964-1F3586590FCB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24" creationId="{35214519-8D8B-D5B8-2F37-F751E9E83FF1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25" creationId="{1CA78DE2-E6D4-1745-7525-1D86C8D0792B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26" creationId="{F60DFA4C-7655-74F9-A8F7-CDB93F600FFA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27" creationId="{8859B7B4-C0AF-E770-EA6D-795D31EB32DA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30" creationId="{EB5A83E3-BEF2-9F93-5DEC-9BBC7600E80D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31" creationId="{B1C7269C-7A6A-9288-BD37-629D4764F124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32" creationId="{8814FC94-FFFE-4DF4-A85A-683C72636243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33" creationId="{4332C6C1-6F5A-1F73-EBC8-45606BD4EDE1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34" creationId="{E3829C97-69B4-31A7-56BC-9C881332AE05}"/>
          </ac:inkMkLst>
        </pc:inkChg>
        <pc:inkChg chg="add mod">
          <ac:chgData name="mehmet sait özdemir" userId="dce2c172-62e6-4d50-b888-93ec6715f647" providerId="ADAL" clId="{879A6453-8419-475E-B431-4935EFEFD072}" dt="2023-08-26T18:47:40.034" v="634"/>
          <ac:inkMkLst>
            <pc:docMk/>
            <pc:sldMk cId="2996350444" sldId="344"/>
            <ac:inkMk id="135" creationId="{0569F313-2C7A-B37A-C90A-1A754A0DB679}"/>
          </ac:inkMkLst>
        </pc:inkChg>
        <pc:inkChg chg="add">
          <ac:chgData name="mehmet sait özdemir" userId="dce2c172-62e6-4d50-b888-93ec6715f647" providerId="ADAL" clId="{879A6453-8419-475E-B431-4935EFEFD072}" dt="2023-08-26T18:47:41.774" v="635" actId="9405"/>
          <ac:inkMkLst>
            <pc:docMk/>
            <pc:sldMk cId="2996350444" sldId="344"/>
            <ac:inkMk id="138" creationId="{D1D19691-1829-8F56-B002-1898E87EC289}"/>
          </ac:inkMkLst>
        </pc:inkChg>
        <pc:inkChg chg="add mod">
          <ac:chgData name="mehmet sait özdemir" userId="dce2c172-62e6-4d50-b888-93ec6715f647" providerId="ADAL" clId="{879A6453-8419-475E-B431-4935EFEFD072}" dt="2023-08-26T18:47:45.137" v="640"/>
          <ac:inkMkLst>
            <pc:docMk/>
            <pc:sldMk cId="2996350444" sldId="344"/>
            <ac:inkMk id="139" creationId="{45741C8C-0369-B8A3-0E30-AD1FF0C3A34B}"/>
          </ac:inkMkLst>
        </pc:inkChg>
        <pc:inkChg chg="add mod">
          <ac:chgData name="mehmet sait özdemir" userId="dce2c172-62e6-4d50-b888-93ec6715f647" providerId="ADAL" clId="{879A6453-8419-475E-B431-4935EFEFD072}" dt="2023-08-26T18:47:45.137" v="640"/>
          <ac:inkMkLst>
            <pc:docMk/>
            <pc:sldMk cId="2996350444" sldId="344"/>
            <ac:inkMk id="140" creationId="{E4B2BB76-09E6-0463-992E-23C4AB99EDD6}"/>
          </ac:inkMkLst>
        </pc:inkChg>
        <pc:inkChg chg="add mod">
          <ac:chgData name="mehmet sait özdemir" userId="dce2c172-62e6-4d50-b888-93ec6715f647" providerId="ADAL" clId="{879A6453-8419-475E-B431-4935EFEFD072}" dt="2023-08-26T18:47:45.137" v="640"/>
          <ac:inkMkLst>
            <pc:docMk/>
            <pc:sldMk cId="2996350444" sldId="344"/>
            <ac:inkMk id="141" creationId="{AC7DAE7B-B33A-D6C0-90F2-4D8697FD51BF}"/>
          </ac:inkMkLst>
        </pc:inkChg>
        <pc:inkChg chg="add mod">
          <ac:chgData name="mehmet sait özdemir" userId="dce2c172-62e6-4d50-b888-93ec6715f647" providerId="ADAL" clId="{879A6453-8419-475E-B431-4935EFEFD072}" dt="2023-08-26T18:47:45.137" v="640"/>
          <ac:inkMkLst>
            <pc:docMk/>
            <pc:sldMk cId="2996350444" sldId="344"/>
            <ac:inkMk id="142" creationId="{3B304386-0B41-D99D-6CED-B5DCC69B3EBE}"/>
          </ac:inkMkLst>
        </pc:inkChg>
        <pc:inkChg chg="add">
          <ac:chgData name="mehmet sait özdemir" userId="dce2c172-62e6-4d50-b888-93ec6715f647" providerId="ADAL" clId="{879A6453-8419-475E-B431-4935EFEFD072}" dt="2023-08-26T18:47:47.025" v="641" actId="9405"/>
          <ac:inkMkLst>
            <pc:docMk/>
            <pc:sldMk cId="2996350444" sldId="344"/>
            <ac:inkMk id="144" creationId="{EC1DD24F-9DDB-4562-27CF-66C4DB2474FE}"/>
          </ac:inkMkLst>
        </pc:inkChg>
        <pc:inkChg chg="add">
          <ac:chgData name="mehmet sait özdemir" userId="dce2c172-62e6-4d50-b888-93ec6715f647" providerId="ADAL" clId="{879A6453-8419-475E-B431-4935EFEFD072}" dt="2023-08-26T18:47:47.850" v="642" actId="9405"/>
          <ac:inkMkLst>
            <pc:docMk/>
            <pc:sldMk cId="2996350444" sldId="344"/>
            <ac:inkMk id="145" creationId="{A3234815-CD15-EA44-3B75-8E7D3B6159D8}"/>
          </ac:inkMkLst>
        </pc:inkChg>
        <pc:inkChg chg="add">
          <ac:chgData name="mehmet sait özdemir" userId="dce2c172-62e6-4d50-b888-93ec6715f647" providerId="ADAL" clId="{879A6453-8419-475E-B431-4935EFEFD072}" dt="2023-08-26T18:47:49.205" v="643" actId="9405"/>
          <ac:inkMkLst>
            <pc:docMk/>
            <pc:sldMk cId="2996350444" sldId="344"/>
            <ac:inkMk id="146" creationId="{4FB95E66-A18A-8F41-D0F4-1908CD3416D6}"/>
          </ac:inkMkLst>
        </pc:inkChg>
        <pc:inkChg chg="add mod">
          <ac:chgData name="mehmet sait özdemir" userId="dce2c172-62e6-4d50-b888-93ec6715f647" providerId="ADAL" clId="{879A6453-8419-475E-B431-4935EFEFD072}" dt="2023-08-26T18:47:52.276" v="650"/>
          <ac:inkMkLst>
            <pc:docMk/>
            <pc:sldMk cId="2996350444" sldId="344"/>
            <ac:inkMk id="147" creationId="{CBA9A7C0-DC07-DC58-CA03-F414FC3A6096}"/>
          </ac:inkMkLst>
        </pc:inkChg>
        <pc:inkChg chg="add mod">
          <ac:chgData name="mehmet sait özdemir" userId="dce2c172-62e6-4d50-b888-93ec6715f647" providerId="ADAL" clId="{879A6453-8419-475E-B431-4935EFEFD072}" dt="2023-08-26T18:47:52.276" v="650"/>
          <ac:inkMkLst>
            <pc:docMk/>
            <pc:sldMk cId="2996350444" sldId="344"/>
            <ac:inkMk id="148" creationId="{AB0C30B9-5FD6-EC97-D9D8-10D209CB7E6E}"/>
          </ac:inkMkLst>
        </pc:inkChg>
        <pc:inkChg chg="add mod">
          <ac:chgData name="mehmet sait özdemir" userId="dce2c172-62e6-4d50-b888-93ec6715f647" providerId="ADAL" clId="{879A6453-8419-475E-B431-4935EFEFD072}" dt="2023-08-26T18:47:52.276" v="650"/>
          <ac:inkMkLst>
            <pc:docMk/>
            <pc:sldMk cId="2996350444" sldId="344"/>
            <ac:inkMk id="149" creationId="{D9A62604-ABFB-2F28-E864-92459E3ED640}"/>
          </ac:inkMkLst>
        </pc:inkChg>
        <pc:inkChg chg="add mod">
          <ac:chgData name="mehmet sait özdemir" userId="dce2c172-62e6-4d50-b888-93ec6715f647" providerId="ADAL" clId="{879A6453-8419-475E-B431-4935EFEFD072}" dt="2023-08-26T18:47:52.276" v="650"/>
          <ac:inkMkLst>
            <pc:docMk/>
            <pc:sldMk cId="2996350444" sldId="344"/>
            <ac:inkMk id="150" creationId="{19112512-C469-B6DC-C906-1DFB16606418}"/>
          </ac:inkMkLst>
        </pc:inkChg>
        <pc:inkChg chg="add mod">
          <ac:chgData name="mehmet sait özdemir" userId="dce2c172-62e6-4d50-b888-93ec6715f647" providerId="ADAL" clId="{879A6453-8419-475E-B431-4935EFEFD072}" dt="2023-08-26T18:47:52.276" v="650"/>
          <ac:inkMkLst>
            <pc:docMk/>
            <pc:sldMk cId="2996350444" sldId="344"/>
            <ac:inkMk id="151" creationId="{B32C17B8-9476-8BBF-97F0-576FC01B9DF4}"/>
          </ac:inkMkLst>
        </pc:inkChg>
        <pc:inkChg chg="add mod">
          <ac:chgData name="mehmet sait özdemir" userId="dce2c172-62e6-4d50-b888-93ec6715f647" providerId="ADAL" clId="{879A6453-8419-475E-B431-4935EFEFD072}" dt="2023-08-26T18:47:52.276" v="650"/>
          <ac:inkMkLst>
            <pc:docMk/>
            <pc:sldMk cId="2996350444" sldId="344"/>
            <ac:inkMk id="152" creationId="{9F368F21-2A2C-E5CB-1A40-AA45009CB9AE}"/>
          </ac:inkMkLst>
        </pc:inkChg>
        <pc:inkChg chg="add mod">
          <ac:chgData name="mehmet sait özdemir" userId="dce2c172-62e6-4d50-b888-93ec6715f647" providerId="ADAL" clId="{879A6453-8419-475E-B431-4935EFEFD072}" dt="2023-08-26T18:47:57.012" v="656"/>
          <ac:inkMkLst>
            <pc:docMk/>
            <pc:sldMk cId="2996350444" sldId="344"/>
            <ac:inkMk id="155" creationId="{32F18098-B6B6-A223-0006-22AC9D7EBADE}"/>
          </ac:inkMkLst>
        </pc:inkChg>
        <pc:inkChg chg="add mod">
          <ac:chgData name="mehmet sait özdemir" userId="dce2c172-62e6-4d50-b888-93ec6715f647" providerId="ADAL" clId="{879A6453-8419-475E-B431-4935EFEFD072}" dt="2023-08-26T18:47:57.012" v="656"/>
          <ac:inkMkLst>
            <pc:docMk/>
            <pc:sldMk cId="2996350444" sldId="344"/>
            <ac:inkMk id="156" creationId="{A92CC324-3728-83BE-1279-1FDF586A97EB}"/>
          </ac:inkMkLst>
        </pc:inkChg>
        <pc:inkChg chg="add mod">
          <ac:chgData name="mehmet sait özdemir" userId="dce2c172-62e6-4d50-b888-93ec6715f647" providerId="ADAL" clId="{879A6453-8419-475E-B431-4935EFEFD072}" dt="2023-08-26T18:47:57.012" v="656"/>
          <ac:inkMkLst>
            <pc:docMk/>
            <pc:sldMk cId="2996350444" sldId="344"/>
            <ac:inkMk id="157" creationId="{D365C607-6E4D-5B73-F655-0766BE711B96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58" creationId="{7CE3CF59-B153-6756-4BF2-DC022B45878E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59" creationId="{378A3167-73AA-94FB-961B-7F309F3D95C0}"/>
          </ac:inkMkLst>
        </pc:inkChg>
        <pc:inkChg chg="add mod">
          <ac:chgData name="mehmet sait özdemir" userId="dce2c172-62e6-4d50-b888-93ec6715f647" providerId="ADAL" clId="{879A6453-8419-475E-B431-4935EFEFD072}" dt="2023-08-26T18:47:58.861" v="660"/>
          <ac:inkMkLst>
            <pc:docMk/>
            <pc:sldMk cId="2996350444" sldId="344"/>
            <ac:inkMk id="161" creationId="{C630874D-59ED-4BE3-590D-B4FBE1E73C9C}"/>
          </ac:inkMkLst>
        </pc:inkChg>
        <pc:inkChg chg="add mod">
          <ac:chgData name="mehmet sait özdemir" userId="dce2c172-62e6-4d50-b888-93ec6715f647" providerId="ADAL" clId="{879A6453-8419-475E-B431-4935EFEFD072}" dt="2023-08-26T18:47:58.861" v="660"/>
          <ac:inkMkLst>
            <pc:docMk/>
            <pc:sldMk cId="2996350444" sldId="344"/>
            <ac:inkMk id="162" creationId="{7D6283C9-9ABC-4CA8-9771-B5EED7480BCB}"/>
          </ac:inkMkLst>
        </pc:inkChg>
        <pc:inkChg chg="add mod">
          <ac:chgData name="mehmet sait özdemir" userId="dce2c172-62e6-4d50-b888-93ec6715f647" providerId="ADAL" clId="{879A6453-8419-475E-B431-4935EFEFD072}" dt="2023-08-26T18:47:58.861" v="660"/>
          <ac:inkMkLst>
            <pc:docMk/>
            <pc:sldMk cId="2996350444" sldId="344"/>
            <ac:inkMk id="163" creationId="{90668380-769F-7EC5-1D43-EF880008C351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65" creationId="{DA47554E-D4AF-3308-191F-960647B50C8C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66" creationId="{B3B33E22-0175-A799-D8F2-D1A3FA8BECCE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68" creationId="{677CF553-6BDF-6EBA-E129-1269A20E954C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69" creationId="{E430770C-DDAB-6CF1-D0E8-BE26414CD2A2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70" creationId="{ADD71976-FDB7-3409-B185-793C4A168D37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71" creationId="{0638D9D9-0140-5482-D104-FB487F14CBBD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72" creationId="{B4BAC846-EA91-5E1B-0FE6-02AA209AF181}"/>
          </ac:inkMkLst>
        </pc:inkChg>
        <pc:inkChg chg="add mod">
          <ac:chgData name="mehmet sait özdemir" userId="dce2c172-62e6-4d50-b888-93ec6715f647" providerId="ADAL" clId="{879A6453-8419-475E-B431-4935EFEFD072}" dt="2023-08-26T18:48:03.339" v="670"/>
          <ac:inkMkLst>
            <pc:docMk/>
            <pc:sldMk cId="2996350444" sldId="344"/>
            <ac:inkMk id="173" creationId="{A9747491-865F-EB7F-F3B4-AB347102307D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75" creationId="{4D253C4F-A7F8-D0F5-AF06-8575E080F1FD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76" creationId="{15F091D6-39CD-AB50-0025-40F76CA0436C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77" creationId="{99729ECB-0053-C7B5-4232-93D0299421DD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78" creationId="{E56F7AFC-DAAA-3654-6A16-A2AAB2C8568C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79" creationId="{C5EC07BB-060D-FE67-6B17-275DEF336913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80" creationId="{7425D71B-B79C-6926-38AF-96FFAFBF21D1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81" creationId="{1DB969BB-79C0-C35F-11EC-C01F63A9BE0C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82" creationId="{B764971A-4302-63A5-29A2-5631C75BAC56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183" creationId="{ADF7A882-903D-5276-EF82-97ABCEDC5CA8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184" creationId="{14A349C8-4169-51D1-CD17-C1DDA87E870D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85" creationId="{4D6DC11E-46EA-6082-A053-5F56597024DF}"/>
          </ac:inkMkLst>
        </pc:inkChg>
        <pc:inkChg chg="add mod">
          <ac:chgData name="mehmet sait özdemir" userId="dce2c172-62e6-4d50-b888-93ec6715f647" providerId="ADAL" clId="{879A6453-8419-475E-B431-4935EFEFD072}" dt="2023-08-26T18:48:15.283" v="683"/>
          <ac:inkMkLst>
            <pc:docMk/>
            <pc:sldMk cId="2996350444" sldId="344"/>
            <ac:inkMk id="186" creationId="{9E8E59EF-6F69-442B-1A39-0124A60E99B0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3" creationId="{CBBB0EA0-8403-CC15-4CC4-E653B37FC4D9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4" creationId="{F0DCE445-9436-41F9-CCFF-F7F9AFFEA96A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5" creationId="{174C98C0-1579-48D1-CE8D-AD37F63F0F6A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6" creationId="{D26F2F64-AFBC-6200-14DE-A846E3ED5903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7" creationId="{88CD3654-C08F-D68C-CDD4-5B8900746B5B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8" creationId="{199871F7-CCE8-0191-E3BD-9B26AEC0327F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199" creationId="{CCCF2F28-C66C-243F-FA72-CF8FBD7234DB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0" creationId="{304DA8DA-7089-DA60-5E5D-6E1DC9BD63FB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1" creationId="{B39B5F85-AF93-C1D1-380D-5D3FA1CB355E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2" creationId="{64EDE50E-D656-7378-B2A6-9890C3E2893B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3" creationId="{FAF1A3FE-A861-B7A1-D6AC-6505F5012D03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4" creationId="{50EA4490-2690-1FA6-18B9-B3D04D55201A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5" creationId="{52310AA5-48B6-C730-E70C-C5A081B17C81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6" creationId="{C1D4B683-93EE-4742-5AF6-40C43EEB22B0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7" creationId="{1B953B5A-4A44-0C98-3B1D-49F0F280C763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8" creationId="{F7ED67B7-7E95-01C6-6184-8B69E870611E}"/>
          </ac:inkMkLst>
        </pc:inkChg>
        <pc:inkChg chg="add mod">
          <ac:chgData name="mehmet sait özdemir" userId="dce2c172-62e6-4d50-b888-93ec6715f647" providerId="ADAL" clId="{879A6453-8419-475E-B431-4935EFEFD072}" dt="2023-08-26T18:48:22.256" v="701"/>
          <ac:inkMkLst>
            <pc:docMk/>
            <pc:sldMk cId="2996350444" sldId="344"/>
            <ac:inkMk id="209" creationId="{CBF90910-B4EB-3A6C-2ED9-F5F746663542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213" creationId="{73163EDA-93D9-C87E-CE37-908E835DF378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214" creationId="{3E056AA7-714A-8200-434E-1C8FAD81A688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215" creationId="{EFCF0A99-B7E5-5758-1377-E2BA99405577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216" creationId="{E0AD78BE-E031-EC1B-D8F3-A0EB683E9E6D}"/>
          </ac:inkMkLst>
        </pc:inkChg>
        <pc:inkChg chg="add mod">
          <ac:chgData name="mehmet sait özdemir" userId="dce2c172-62e6-4d50-b888-93ec6715f647" providerId="ADAL" clId="{879A6453-8419-475E-B431-4935EFEFD072}" dt="2023-08-26T18:48:26.254" v="707"/>
          <ac:inkMkLst>
            <pc:docMk/>
            <pc:sldMk cId="2996350444" sldId="344"/>
            <ac:inkMk id="217" creationId="{B0E730F6-91F2-D298-FDA3-CF2B5D1AF4D4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49:47.714" v="757"/>
        <pc:sldMkLst>
          <pc:docMk/>
          <pc:sldMk cId="2973714316" sldId="345"/>
        </pc:sldMkLst>
        <pc:grpChg chg="mod">
          <ac:chgData name="mehmet sait özdemir" userId="dce2c172-62e6-4d50-b888-93ec6715f647" providerId="ADAL" clId="{879A6453-8419-475E-B431-4935EFEFD072}" dt="2023-08-26T18:48:42.793" v="713"/>
          <ac:grpSpMkLst>
            <pc:docMk/>
            <pc:sldMk cId="2973714316" sldId="345"/>
            <ac:grpSpMk id="9" creationId="{A889EDB0-56A1-F788-CC79-2C7722E65A69}"/>
          </ac:grpSpMkLst>
        </pc:grpChg>
        <pc:grpChg chg="mod">
          <ac:chgData name="mehmet sait özdemir" userId="dce2c172-62e6-4d50-b888-93ec6715f647" providerId="ADAL" clId="{879A6453-8419-475E-B431-4935EFEFD072}" dt="2023-08-26T18:48:50.712" v="720"/>
          <ac:grpSpMkLst>
            <pc:docMk/>
            <pc:sldMk cId="2973714316" sldId="345"/>
            <ac:grpSpMk id="18" creationId="{894CDE31-841B-1686-2A96-96D3457F4CCE}"/>
          </ac:grpSpMkLst>
        </pc:grpChg>
        <pc:grpChg chg="mod">
          <ac:chgData name="mehmet sait özdemir" userId="dce2c172-62e6-4d50-b888-93ec6715f647" providerId="ADAL" clId="{879A6453-8419-475E-B431-4935EFEFD072}" dt="2023-08-26T18:49:06.505" v="728"/>
          <ac:grpSpMkLst>
            <pc:docMk/>
            <pc:sldMk cId="2973714316" sldId="345"/>
            <ac:grpSpMk id="25" creationId="{991BCE88-8174-731D-B19E-D0F8C1488CE2}"/>
          </ac:grpSpMkLst>
        </pc:grpChg>
        <pc:grpChg chg="del mod">
          <ac:chgData name="mehmet sait özdemir" userId="dce2c172-62e6-4d50-b888-93ec6715f647" providerId="ADAL" clId="{879A6453-8419-475E-B431-4935EFEFD072}" dt="2023-08-26T18:49:47.714" v="757"/>
          <ac:grpSpMkLst>
            <pc:docMk/>
            <pc:sldMk cId="2973714316" sldId="345"/>
            <ac:grpSpMk id="33" creationId="{ABD1EE04-129F-E674-B910-AAF64D52CE72}"/>
          </ac:grpSpMkLst>
        </pc:grpChg>
        <pc:grpChg chg="del mod">
          <ac:chgData name="mehmet sait özdemir" userId="dce2c172-62e6-4d50-b888-93ec6715f647" providerId="ADAL" clId="{879A6453-8419-475E-B431-4935EFEFD072}" dt="2023-08-26T18:49:24.469" v="741"/>
          <ac:grpSpMkLst>
            <pc:docMk/>
            <pc:sldMk cId="2973714316" sldId="345"/>
            <ac:grpSpMk id="34" creationId="{668ED430-A1D0-EA52-67E5-06EAB1EB4AC6}"/>
          </ac:grpSpMkLst>
        </pc:grpChg>
        <pc:grpChg chg="del mod">
          <ac:chgData name="mehmet sait özdemir" userId="dce2c172-62e6-4d50-b888-93ec6715f647" providerId="ADAL" clId="{879A6453-8419-475E-B431-4935EFEFD072}" dt="2023-08-26T18:49:47.714" v="757"/>
          <ac:grpSpMkLst>
            <pc:docMk/>
            <pc:sldMk cId="2973714316" sldId="345"/>
            <ac:grpSpMk id="39" creationId="{C81605A6-8911-9AA3-CF16-1E274744630D}"/>
          </ac:grpSpMkLst>
        </pc:grpChg>
        <pc:grpChg chg="del mod">
          <ac:chgData name="mehmet sait özdemir" userId="dce2c172-62e6-4d50-b888-93ec6715f647" providerId="ADAL" clId="{879A6453-8419-475E-B431-4935EFEFD072}" dt="2023-08-26T18:49:47.714" v="757"/>
          <ac:grpSpMkLst>
            <pc:docMk/>
            <pc:sldMk cId="2973714316" sldId="345"/>
            <ac:grpSpMk id="40" creationId="{7EA0E611-0F80-AEB2-0C25-B558FD1D378A}"/>
          </ac:grpSpMkLst>
        </pc:grpChg>
        <pc:grpChg chg="del mod">
          <ac:chgData name="mehmet sait özdemir" userId="dce2c172-62e6-4d50-b888-93ec6715f647" providerId="ADAL" clId="{879A6453-8419-475E-B431-4935EFEFD072}" dt="2023-08-26T18:49:47.714" v="757"/>
          <ac:grpSpMkLst>
            <pc:docMk/>
            <pc:sldMk cId="2973714316" sldId="345"/>
            <ac:grpSpMk id="45" creationId="{E94984B2-2595-58D1-3F3E-141F2D8BE7AE}"/>
          </ac:grpSpMkLst>
        </pc:grpChg>
        <pc:grpChg chg="mod">
          <ac:chgData name="mehmet sait özdemir" userId="dce2c172-62e6-4d50-b888-93ec6715f647" providerId="ADAL" clId="{879A6453-8419-475E-B431-4935EFEFD072}" dt="2023-08-26T18:49:47.714" v="757"/>
          <ac:grpSpMkLst>
            <pc:docMk/>
            <pc:sldMk cId="2973714316" sldId="345"/>
            <ac:grpSpMk id="56" creationId="{3DB30AB5-8244-3970-9A00-AFA45870754C}"/>
          </ac:grpSpMkLst>
        </pc:grpChg>
        <pc:grpChg chg="mod">
          <ac:chgData name="mehmet sait özdemir" userId="dce2c172-62e6-4d50-b888-93ec6715f647" providerId="ADAL" clId="{879A6453-8419-475E-B431-4935EFEFD072}" dt="2023-08-26T18:49:47.714" v="757"/>
          <ac:grpSpMkLst>
            <pc:docMk/>
            <pc:sldMk cId="2973714316" sldId="345"/>
            <ac:grpSpMk id="57" creationId="{AAE0E372-E19C-2E4F-E90C-669290E7FC5D}"/>
          </ac:grpSpMkLst>
        </pc:grpChg>
        <pc:picChg chg="add mod">
          <ac:chgData name="mehmet sait özdemir" userId="dce2c172-62e6-4d50-b888-93ec6715f647" providerId="ADAL" clId="{879A6453-8419-475E-B431-4935EFEFD072}" dt="2023-08-26T18:26:39.515" v="49" actId="1076"/>
          <ac:picMkLst>
            <pc:docMk/>
            <pc:sldMk cId="2973714316" sldId="345"/>
            <ac:picMk id="3" creationId="{92096DA3-55F3-EDF2-CF03-29E939CCA74C}"/>
          </ac:picMkLst>
        </pc:picChg>
        <pc:inkChg chg="add">
          <ac:chgData name="mehmet sait özdemir" userId="dce2c172-62e6-4d50-b888-93ec6715f647" providerId="ADAL" clId="{879A6453-8419-475E-B431-4935EFEFD072}" dt="2023-08-26T18:48:36.814" v="708" actId="9405"/>
          <ac:inkMkLst>
            <pc:docMk/>
            <pc:sldMk cId="2973714316" sldId="345"/>
            <ac:inkMk id="4" creationId="{303D3E5C-512B-F49A-6B3C-F252091D1A5E}"/>
          </ac:inkMkLst>
        </pc:inkChg>
        <pc:inkChg chg="add mod">
          <ac:chgData name="mehmet sait özdemir" userId="dce2c172-62e6-4d50-b888-93ec6715f647" providerId="ADAL" clId="{879A6453-8419-475E-B431-4935EFEFD072}" dt="2023-08-26T18:48:42.793" v="713"/>
          <ac:inkMkLst>
            <pc:docMk/>
            <pc:sldMk cId="2973714316" sldId="345"/>
            <ac:inkMk id="5" creationId="{9231CBF4-52D5-55BE-CCFC-19EED3054F0F}"/>
          </ac:inkMkLst>
        </pc:inkChg>
        <pc:inkChg chg="add mod">
          <ac:chgData name="mehmet sait özdemir" userId="dce2c172-62e6-4d50-b888-93ec6715f647" providerId="ADAL" clId="{879A6453-8419-475E-B431-4935EFEFD072}" dt="2023-08-26T18:48:42.793" v="713"/>
          <ac:inkMkLst>
            <pc:docMk/>
            <pc:sldMk cId="2973714316" sldId="345"/>
            <ac:inkMk id="6" creationId="{9E66F460-70C8-4E84-E2F7-C2339FBEE19F}"/>
          </ac:inkMkLst>
        </pc:inkChg>
        <pc:inkChg chg="add del">
          <ac:chgData name="mehmet sait özdemir" userId="dce2c172-62e6-4d50-b888-93ec6715f647" providerId="ADAL" clId="{879A6453-8419-475E-B431-4935EFEFD072}" dt="2023-08-26T18:48:57.352" v="722"/>
          <ac:inkMkLst>
            <pc:docMk/>
            <pc:sldMk cId="2973714316" sldId="345"/>
            <ac:inkMk id="7" creationId="{044D41E6-E3C1-764B-1584-006448431C9E}"/>
          </ac:inkMkLst>
        </pc:inkChg>
        <pc:inkChg chg="add">
          <ac:chgData name="mehmet sait özdemir" userId="dce2c172-62e6-4d50-b888-93ec6715f647" providerId="ADAL" clId="{879A6453-8419-475E-B431-4935EFEFD072}" dt="2023-08-26T18:48:41.855" v="712" actId="9405"/>
          <ac:inkMkLst>
            <pc:docMk/>
            <pc:sldMk cId="2973714316" sldId="345"/>
            <ac:inkMk id="8" creationId="{FE0D2ECF-2ED0-C1F9-2F38-24CD635F2304}"/>
          </ac:inkMkLst>
        </pc:inkChg>
        <pc:inkChg chg="add">
          <ac:chgData name="mehmet sait özdemir" userId="dce2c172-62e6-4d50-b888-93ec6715f647" providerId="ADAL" clId="{879A6453-8419-475E-B431-4935EFEFD072}" dt="2023-08-26T18:48:45.624" v="714" actId="9405"/>
          <ac:inkMkLst>
            <pc:docMk/>
            <pc:sldMk cId="2973714316" sldId="345"/>
            <ac:inkMk id="12" creationId="{B4E4F96D-0CA8-7CED-8983-D4A014FE6708}"/>
          </ac:inkMkLst>
        </pc:inkChg>
        <pc:inkChg chg="add mod">
          <ac:chgData name="mehmet sait özdemir" userId="dce2c172-62e6-4d50-b888-93ec6715f647" providerId="ADAL" clId="{879A6453-8419-475E-B431-4935EFEFD072}" dt="2023-08-26T18:48:50.712" v="720"/>
          <ac:inkMkLst>
            <pc:docMk/>
            <pc:sldMk cId="2973714316" sldId="345"/>
            <ac:inkMk id="13" creationId="{CF37753C-EF50-D949-81B9-95A712270023}"/>
          </ac:inkMkLst>
        </pc:inkChg>
        <pc:inkChg chg="add">
          <ac:chgData name="mehmet sait özdemir" userId="dce2c172-62e6-4d50-b888-93ec6715f647" providerId="ADAL" clId="{879A6453-8419-475E-B431-4935EFEFD072}" dt="2023-08-26T18:48:48.769" v="716" actId="9405"/>
          <ac:inkMkLst>
            <pc:docMk/>
            <pc:sldMk cId="2973714316" sldId="345"/>
            <ac:inkMk id="14" creationId="{18A25D78-F93E-552D-2E59-1B8E8D60BED5}"/>
          </ac:inkMkLst>
        </pc:inkChg>
        <pc:inkChg chg="add mod">
          <ac:chgData name="mehmet sait özdemir" userId="dce2c172-62e6-4d50-b888-93ec6715f647" providerId="ADAL" clId="{879A6453-8419-475E-B431-4935EFEFD072}" dt="2023-08-26T18:48:50.712" v="720"/>
          <ac:inkMkLst>
            <pc:docMk/>
            <pc:sldMk cId="2973714316" sldId="345"/>
            <ac:inkMk id="15" creationId="{F15C7192-FE5D-8467-B1E5-72494E0B3BC1}"/>
          </ac:inkMkLst>
        </pc:inkChg>
        <pc:inkChg chg="add mod">
          <ac:chgData name="mehmet sait özdemir" userId="dce2c172-62e6-4d50-b888-93ec6715f647" providerId="ADAL" clId="{879A6453-8419-475E-B431-4935EFEFD072}" dt="2023-08-26T18:48:50.712" v="720"/>
          <ac:inkMkLst>
            <pc:docMk/>
            <pc:sldMk cId="2973714316" sldId="345"/>
            <ac:inkMk id="16" creationId="{D7387369-DF5C-C1D8-92F7-F3C32B4F43E2}"/>
          </ac:inkMkLst>
        </pc:inkChg>
        <pc:inkChg chg="add">
          <ac:chgData name="mehmet sait özdemir" userId="dce2c172-62e6-4d50-b888-93ec6715f647" providerId="ADAL" clId="{879A6453-8419-475E-B431-4935EFEFD072}" dt="2023-08-26T18:48:50.137" v="719" actId="9405"/>
          <ac:inkMkLst>
            <pc:docMk/>
            <pc:sldMk cId="2973714316" sldId="345"/>
            <ac:inkMk id="17" creationId="{FCEB0D5D-20F6-7BD8-0550-D2AC3A813570}"/>
          </ac:inkMkLst>
        </pc:inkChg>
        <pc:inkChg chg="add">
          <ac:chgData name="mehmet sait özdemir" userId="dce2c172-62e6-4d50-b888-93ec6715f647" providerId="ADAL" clId="{879A6453-8419-475E-B431-4935EFEFD072}" dt="2023-08-26T18:48:52.005" v="721" actId="9405"/>
          <ac:inkMkLst>
            <pc:docMk/>
            <pc:sldMk cId="2973714316" sldId="345"/>
            <ac:inkMk id="19" creationId="{DCD5544D-5066-ACEA-7C59-475C31C6942B}"/>
          </ac:inkMkLst>
        </pc:inkChg>
        <pc:inkChg chg="add">
          <ac:chgData name="mehmet sait özdemir" userId="dce2c172-62e6-4d50-b888-93ec6715f647" providerId="ADAL" clId="{879A6453-8419-475E-B431-4935EFEFD072}" dt="2023-08-26T18:48:59.816" v="723" actId="9405"/>
          <ac:inkMkLst>
            <pc:docMk/>
            <pc:sldMk cId="2973714316" sldId="345"/>
            <ac:inkMk id="20" creationId="{84800572-C460-BF36-FF1A-86DF4EE76740}"/>
          </ac:inkMkLst>
        </pc:inkChg>
        <pc:inkChg chg="add">
          <ac:chgData name="mehmet sait özdemir" userId="dce2c172-62e6-4d50-b888-93ec6715f647" providerId="ADAL" clId="{879A6453-8419-475E-B431-4935EFEFD072}" dt="2023-08-26T18:49:01.340" v="724" actId="9405"/>
          <ac:inkMkLst>
            <pc:docMk/>
            <pc:sldMk cId="2973714316" sldId="345"/>
            <ac:inkMk id="21" creationId="{655CB194-9911-CD19-9AEA-EA443EEC66C8}"/>
          </ac:inkMkLst>
        </pc:inkChg>
        <pc:inkChg chg="add">
          <ac:chgData name="mehmet sait özdemir" userId="dce2c172-62e6-4d50-b888-93ec6715f647" providerId="ADAL" clId="{879A6453-8419-475E-B431-4935EFEFD072}" dt="2023-08-26T18:49:02.072" v="725" actId="9405"/>
          <ac:inkMkLst>
            <pc:docMk/>
            <pc:sldMk cId="2973714316" sldId="345"/>
            <ac:inkMk id="22" creationId="{04A1E5E1-710E-48CE-EC3F-038706426D96}"/>
          </ac:inkMkLst>
        </pc:inkChg>
        <pc:inkChg chg="add mod">
          <ac:chgData name="mehmet sait özdemir" userId="dce2c172-62e6-4d50-b888-93ec6715f647" providerId="ADAL" clId="{879A6453-8419-475E-B431-4935EFEFD072}" dt="2023-08-26T18:49:06.505" v="728"/>
          <ac:inkMkLst>
            <pc:docMk/>
            <pc:sldMk cId="2973714316" sldId="345"/>
            <ac:inkMk id="23" creationId="{A623A6F6-A12F-C1B9-9AE7-D79657954656}"/>
          </ac:inkMkLst>
        </pc:inkChg>
        <pc:inkChg chg="add mod">
          <ac:chgData name="mehmet sait özdemir" userId="dce2c172-62e6-4d50-b888-93ec6715f647" providerId="ADAL" clId="{879A6453-8419-475E-B431-4935EFEFD072}" dt="2023-08-26T18:49:06.505" v="728"/>
          <ac:inkMkLst>
            <pc:docMk/>
            <pc:sldMk cId="2973714316" sldId="345"/>
            <ac:inkMk id="24" creationId="{EDA2E0AB-F729-BBC1-F826-324FB2CCB2E6}"/>
          </ac:inkMkLst>
        </pc:inkChg>
        <pc:inkChg chg="add">
          <ac:chgData name="mehmet sait özdemir" userId="dce2c172-62e6-4d50-b888-93ec6715f647" providerId="ADAL" clId="{879A6453-8419-475E-B431-4935EFEFD072}" dt="2023-08-26T18:49:14.697" v="729" actId="9405"/>
          <ac:inkMkLst>
            <pc:docMk/>
            <pc:sldMk cId="2973714316" sldId="345"/>
            <ac:inkMk id="26" creationId="{BAC5DAEA-1FEF-3157-7FC1-16760FBE5564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27" creationId="{DF550A38-5443-560C-9454-4B036157F2BA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28" creationId="{903996E2-DCD1-9672-EF17-F6C0ADE540D0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29" creationId="{7A395CA4-4175-AAEF-5AB9-FF97A4F207CC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30" creationId="{A49C3B3F-AC3A-4952-917A-ADEA0EEA149B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31" creationId="{722B1C27-57C8-C13C-EC9B-9FD5A26F5CE7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32" creationId="{85691A0F-62A2-5354-1F99-1FE024BD6629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35" creationId="{1BAA5B12-DE19-5992-8EE8-1DD5DD5EB570}"/>
          </ac:inkMkLst>
        </pc:inkChg>
        <pc:inkChg chg="add">
          <ac:chgData name="mehmet sait özdemir" userId="dce2c172-62e6-4d50-b888-93ec6715f647" providerId="ADAL" clId="{879A6453-8419-475E-B431-4935EFEFD072}" dt="2023-08-26T18:49:22.042" v="738" actId="9405"/>
          <ac:inkMkLst>
            <pc:docMk/>
            <pc:sldMk cId="2973714316" sldId="345"/>
            <ac:inkMk id="36" creationId="{76DC22F1-A160-078A-C289-0364889772CD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37" creationId="{4F83CAB5-3723-EF63-F0E5-841B54C5025E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38" creationId="{505E9A44-EF9B-4A41-E7CF-1192CF41DE83}"/>
          </ac:inkMkLst>
        </pc:inkChg>
        <pc:inkChg chg="add">
          <ac:chgData name="mehmet sait özdemir" userId="dce2c172-62e6-4d50-b888-93ec6715f647" providerId="ADAL" clId="{879A6453-8419-475E-B431-4935EFEFD072}" dt="2023-08-26T18:49:24.918" v="742" actId="9405"/>
          <ac:inkMkLst>
            <pc:docMk/>
            <pc:sldMk cId="2973714316" sldId="345"/>
            <ac:inkMk id="41" creationId="{5CE41DCD-1061-B15B-988B-46450B09726D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42" creationId="{1F27FE16-5DEC-F910-95FA-B034CB0E73F3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43" creationId="{7D2BDAE4-A957-7B50-F629-B73CE7AC386E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44" creationId="{FB5519EC-0CC7-7C18-281C-BA510BEB0664}"/>
          </ac:inkMkLst>
        </pc:inkChg>
        <pc:inkChg chg="add">
          <ac:chgData name="mehmet sait özdemir" userId="dce2c172-62e6-4d50-b888-93ec6715f647" providerId="ADAL" clId="{879A6453-8419-475E-B431-4935EFEFD072}" dt="2023-08-26T18:49:32.661" v="747" actId="9405"/>
          <ac:inkMkLst>
            <pc:docMk/>
            <pc:sldMk cId="2973714316" sldId="345"/>
            <ac:inkMk id="46" creationId="{524083E0-DE3B-47FA-895F-57942D959E49}"/>
          </ac:inkMkLst>
        </pc:inkChg>
        <pc:inkChg chg="add">
          <ac:chgData name="mehmet sait özdemir" userId="dce2c172-62e6-4d50-b888-93ec6715f647" providerId="ADAL" clId="{879A6453-8419-475E-B431-4935EFEFD072}" dt="2023-08-26T18:49:35.074" v="748" actId="9405"/>
          <ac:inkMkLst>
            <pc:docMk/>
            <pc:sldMk cId="2973714316" sldId="345"/>
            <ac:inkMk id="47" creationId="{4472F127-915D-6ED9-34BE-7B7047D28681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48" creationId="{34DB86A2-DF7D-8295-B32D-43F9BF0393D8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49" creationId="{DBCBEA2A-9FF5-2D90-8BBE-824BD4FDD1C4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50" creationId="{237A3CDF-8C8A-E925-DF2B-1913933EC53E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51" creationId="{05F450F0-C0AC-B19F-2A94-9E4D7B1A295C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52" creationId="{68C0D89E-8DD4-5944-BBD6-25C9F60EA444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53" creationId="{36055D7F-533A-F05B-F495-D841668D7C57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54" creationId="{58D0CE53-4D7B-555E-089C-7BA02AA3B19F}"/>
          </ac:inkMkLst>
        </pc:inkChg>
        <pc:inkChg chg="add mod">
          <ac:chgData name="mehmet sait özdemir" userId="dce2c172-62e6-4d50-b888-93ec6715f647" providerId="ADAL" clId="{879A6453-8419-475E-B431-4935EFEFD072}" dt="2023-08-26T18:49:47.714" v="757"/>
          <ac:inkMkLst>
            <pc:docMk/>
            <pc:sldMk cId="2973714316" sldId="345"/>
            <ac:inkMk id="55" creationId="{D940A022-1FE5-F426-8D3F-1CC751B0EF2A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0:57.387" v="823" actId="9405"/>
        <pc:sldMkLst>
          <pc:docMk/>
          <pc:sldMk cId="51432085" sldId="346"/>
        </pc:sldMkLst>
        <pc:grpChg chg="del mod">
          <ac:chgData name="mehmet sait özdemir" userId="dce2c172-62e6-4d50-b888-93ec6715f647" providerId="ADAL" clId="{879A6453-8419-475E-B431-4935EFEFD072}" dt="2023-08-26T18:49:59.902" v="772"/>
          <ac:grpSpMkLst>
            <pc:docMk/>
            <pc:sldMk cId="51432085" sldId="346"/>
            <ac:grpSpMk id="20" creationId="{61DE34EE-0739-CB76-31A2-51D9F62C34E1}"/>
          </ac:grpSpMkLst>
        </pc:grpChg>
        <pc:grpChg chg="mod">
          <ac:chgData name="mehmet sait özdemir" userId="dce2c172-62e6-4d50-b888-93ec6715f647" providerId="ADAL" clId="{879A6453-8419-475E-B431-4935EFEFD072}" dt="2023-08-26T18:49:59.902" v="772"/>
          <ac:grpSpMkLst>
            <pc:docMk/>
            <pc:sldMk cId="51432085" sldId="346"/>
            <ac:grpSpMk id="21" creationId="{E6D1208F-F477-D658-3DE3-348A94CC79BD}"/>
          </ac:grpSpMkLst>
        </pc:grpChg>
        <pc:grpChg chg="del 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26" creationId="{1664B629-F98E-32A4-2D1A-1DDB23BEEA2B}"/>
          </ac:grpSpMkLst>
        </pc:grpChg>
        <pc:grpChg chg="mod">
          <ac:chgData name="mehmet sait özdemir" userId="dce2c172-62e6-4d50-b888-93ec6715f647" providerId="ADAL" clId="{879A6453-8419-475E-B431-4935EFEFD072}" dt="2023-08-26T18:50:04.365" v="777"/>
          <ac:grpSpMkLst>
            <pc:docMk/>
            <pc:sldMk cId="51432085" sldId="346"/>
            <ac:grpSpMk id="27" creationId="{D60B8902-DA8A-CEC5-A1AE-3C77919C68AD}"/>
          </ac:grpSpMkLst>
        </pc:grpChg>
        <pc:grpChg chg="del 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30" creationId="{3AD5108C-3B28-6B9A-F131-65BF2B07CDF2}"/>
          </ac:grpSpMkLst>
        </pc:grpChg>
        <pc:grpChg chg="del 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49" creationId="{4DE73EF9-8920-58AD-2773-DEF01152C877}"/>
          </ac:grpSpMkLst>
        </pc:grpChg>
        <pc:grpChg chg="del mod">
          <ac:chgData name="mehmet sait özdemir" userId="dce2c172-62e6-4d50-b888-93ec6715f647" providerId="ADAL" clId="{879A6453-8419-475E-B431-4935EFEFD072}" dt="2023-08-26T18:50:19.171" v="799"/>
          <ac:grpSpMkLst>
            <pc:docMk/>
            <pc:sldMk cId="51432085" sldId="346"/>
            <ac:grpSpMk id="50" creationId="{AB71C60A-66AC-D745-B30F-4A15D1C3479E}"/>
          </ac:grpSpMkLst>
        </pc:grpChg>
        <pc:grpChg chg="del 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51" creationId="{05E0EF9D-FE5E-E90C-BEE3-4BDCC89C86F4}"/>
          </ac:grpSpMkLst>
        </pc:grpChg>
        <pc:grpChg chg="del 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52" creationId="{03473D70-EEF8-52F5-5EA7-2A5E9FE6CA47}"/>
          </ac:grpSpMkLst>
        </pc:grpChg>
        <pc:grpChg chg="del 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53" creationId="{C8AC9CFA-EF89-0236-DB8D-68EA277E82C2}"/>
          </ac:grpSpMkLst>
        </pc:grpChg>
        <pc:grpChg chg="mod">
          <ac:chgData name="mehmet sait özdemir" userId="dce2c172-62e6-4d50-b888-93ec6715f647" providerId="ADAL" clId="{879A6453-8419-475E-B431-4935EFEFD072}" dt="2023-08-26T18:50:31.047" v="810"/>
          <ac:grpSpMkLst>
            <pc:docMk/>
            <pc:sldMk cId="51432085" sldId="346"/>
            <ac:grpSpMk id="64" creationId="{E9DF826B-7FFD-F900-2B6C-696469FF825A}"/>
          </ac:grpSpMkLst>
        </pc:grpChg>
        <pc:grpChg chg="mod">
          <ac:chgData name="mehmet sait özdemir" userId="dce2c172-62e6-4d50-b888-93ec6715f647" providerId="ADAL" clId="{879A6453-8419-475E-B431-4935EFEFD072}" dt="2023-08-26T18:50:52.828" v="821"/>
          <ac:grpSpMkLst>
            <pc:docMk/>
            <pc:sldMk cId="51432085" sldId="346"/>
            <ac:grpSpMk id="75" creationId="{C8918AA5-7013-6603-66A6-85154B27034C}"/>
          </ac:grpSpMkLst>
        </pc:grpChg>
        <pc:picChg chg="add mod">
          <ac:chgData name="mehmet sait özdemir" userId="dce2c172-62e6-4d50-b888-93ec6715f647" providerId="ADAL" clId="{879A6453-8419-475E-B431-4935EFEFD072}" dt="2023-08-26T18:26:50.315" v="52" actId="1076"/>
          <ac:picMkLst>
            <pc:docMk/>
            <pc:sldMk cId="51432085" sldId="346"/>
            <ac:picMk id="3" creationId="{23F0969F-01A5-0DEA-1C45-1699B80046D2}"/>
          </ac:picMkLst>
        </pc:pic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4" creationId="{0F703E5C-207A-8FEA-C3D2-61BCA1F65CE4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5" creationId="{E4416540-7DA7-CBFA-E7BC-8F4DDB5071C3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6" creationId="{970463CE-5901-A111-ADC7-AAF6C0B161D2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7" creationId="{25280994-4861-3FDD-1742-94BFA770BAFE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8" creationId="{C67B34D1-A130-3C22-BB17-D849DC4FA2A5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9" creationId="{DE9A822F-8E7F-C594-6B37-C92536BD204F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2" creationId="{6D69A03E-CDB9-B82C-1067-6F834131F3D0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3" creationId="{0D43CED5-2FC2-6E32-94DB-2BE94C43668B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4" creationId="{7AF6E347-4FB3-E742-806E-C55C0D9750E6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5" creationId="{065F344A-2A64-4174-E1FF-7238FD9CE04F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6" creationId="{32EAC650-F79D-C078-5D92-A2E990396B36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7" creationId="{CDAE103C-4A6F-D53C-6204-ECA800C19AA1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8" creationId="{44B05AC8-1A13-AA8C-4643-DF4124868866}"/>
          </ac:inkMkLst>
        </pc:inkChg>
        <pc:inkChg chg="add mod">
          <ac:chgData name="mehmet sait özdemir" userId="dce2c172-62e6-4d50-b888-93ec6715f647" providerId="ADAL" clId="{879A6453-8419-475E-B431-4935EFEFD072}" dt="2023-08-26T18:49:59.902" v="772"/>
          <ac:inkMkLst>
            <pc:docMk/>
            <pc:sldMk cId="51432085" sldId="346"/>
            <ac:inkMk id="19" creationId="{839E77B0-F1BC-290E-12E9-3D05F3BF4519}"/>
          </ac:inkMkLst>
        </pc:inkChg>
        <pc:inkChg chg="add mod">
          <ac:chgData name="mehmet sait özdemir" userId="dce2c172-62e6-4d50-b888-93ec6715f647" providerId="ADAL" clId="{879A6453-8419-475E-B431-4935EFEFD072}" dt="2023-08-26T18:50:04.365" v="777"/>
          <ac:inkMkLst>
            <pc:docMk/>
            <pc:sldMk cId="51432085" sldId="346"/>
            <ac:inkMk id="22" creationId="{0D78D899-BC9A-BE01-2098-8E209B968B38}"/>
          </ac:inkMkLst>
        </pc:inkChg>
        <pc:inkChg chg="add mod">
          <ac:chgData name="mehmet sait özdemir" userId="dce2c172-62e6-4d50-b888-93ec6715f647" providerId="ADAL" clId="{879A6453-8419-475E-B431-4935EFEFD072}" dt="2023-08-26T18:50:04.365" v="777"/>
          <ac:inkMkLst>
            <pc:docMk/>
            <pc:sldMk cId="51432085" sldId="346"/>
            <ac:inkMk id="23" creationId="{353DE88F-82A5-876B-A24D-DDCED0DDED42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24" creationId="{42C20FD0-C7AE-0F15-7562-28AFEDC6EB26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25" creationId="{B6F9FD81-10FE-D36B-BDD7-1B2BDAEAD7FD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28" creationId="{64828125-1255-9001-78FD-D2CFE0184306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29" creationId="{CF1EBDB3-9F71-8EEF-1138-2BCC5E3ACAB2}"/>
          </ac:inkMkLst>
        </pc:inkChg>
        <pc:inkChg chg="add">
          <ac:chgData name="mehmet sait özdemir" userId="dce2c172-62e6-4d50-b888-93ec6715f647" providerId="ADAL" clId="{879A6453-8419-475E-B431-4935EFEFD072}" dt="2023-08-26T18:50:06.543" v="781" actId="9405"/>
          <ac:inkMkLst>
            <pc:docMk/>
            <pc:sldMk cId="51432085" sldId="346"/>
            <ac:inkMk id="31" creationId="{0445E432-C01C-3BAE-59E5-4C772DACD47F}"/>
          </ac:inkMkLst>
        </pc:inkChg>
        <pc:inkChg chg="add">
          <ac:chgData name="mehmet sait özdemir" userId="dce2c172-62e6-4d50-b888-93ec6715f647" providerId="ADAL" clId="{879A6453-8419-475E-B431-4935EFEFD072}" dt="2023-08-26T18:50:08.816" v="782" actId="9405"/>
          <ac:inkMkLst>
            <pc:docMk/>
            <pc:sldMk cId="51432085" sldId="346"/>
            <ac:inkMk id="32" creationId="{E65C5C28-6980-788D-4A95-30EDCC262159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3" creationId="{BA07C67D-F810-AD11-49F8-91675498861E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4" creationId="{43FC5791-37E2-0577-D6A6-D698E357D019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5" creationId="{5B6A2636-F438-ADAE-A359-D492CEC03F70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6" creationId="{11E25E93-42E0-DC21-3AEC-063EDBCAD962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7" creationId="{707AEFDE-6506-2970-1ED5-6616AA532F44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8" creationId="{D1935E23-0490-FFA4-8E2C-6C28CBC26818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39" creationId="{ECB783F0-3F95-4EEE-D047-042E7E82E137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0" creationId="{12B5C05A-3F9A-D2C7-D0A8-E8F0BD386C9C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1" creationId="{5FF79F03-D9A9-028E-E432-AEFC0C247087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2" creationId="{E17D61CD-B159-A5A5-1EC7-7A8244210F7B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3" creationId="{14547BF8-6B46-CA2A-D7D6-5B5C93AA6122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4" creationId="{AD4C3F1A-5159-3E32-6882-9761499FD062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5" creationId="{D583CA17-2246-0915-B793-503F06CB251C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6" creationId="{5BCB80E9-A263-482F-1DAF-5DB98D256FC6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7" creationId="{A3905CF6-0D61-FD2C-2D85-96AB8AD52D26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48" creationId="{5AAE4BD4-6747-C310-18CF-574DF267DAD8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54" creationId="{754796D7-4C34-D750-A885-144E0BFAC094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55" creationId="{B2846B11-B930-B955-A3AC-527EA31EC541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56" creationId="{A30516F3-0746-F233-1995-77B8C51D0257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57" creationId="{32FE3EBD-906D-C216-58F3-515D175B844F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58" creationId="{11EDC46A-7D4A-03CB-7FA5-94B053A81B60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59" creationId="{2C859058-407F-096B-EAA5-DA30BAEEE92E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60" creationId="{AEDBB140-5694-EA8E-C895-DF1C091BA1C9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61" creationId="{A9E20749-E38C-5EAA-BCBF-776AF06D6761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62" creationId="{8BFAA464-81F0-842D-2BD7-C465E3EB7446}"/>
          </ac:inkMkLst>
        </pc:inkChg>
        <pc:inkChg chg="add mod">
          <ac:chgData name="mehmet sait özdemir" userId="dce2c172-62e6-4d50-b888-93ec6715f647" providerId="ADAL" clId="{879A6453-8419-475E-B431-4935EFEFD072}" dt="2023-08-26T18:50:31.047" v="810"/>
          <ac:inkMkLst>
            <pc:docMk/>
            <pc:sldMk cId="51432085" sldId="346"/>
            <ac:inkMk id="63" creationId="{8152D473-DDD8-9DF6-66FE-347AA5F3BA1A}"/>
          </ac:inkMkLst>
        </pc:inkChg>
        <pc:inkChg chg="add">
          <ac:chgData name="mehmet sait özdemir" userId="dce2c172-62e6-4d50-b888-93ec6715f647" providerId="ADAL" clId="{879A6453-8419-475E-B431-4935EFEFD072}" dt="2023-08-26T18:50:34.730" v="811" actId="9405"/>
          <ac:inkMkLst>
            <pc:docMk/>
            <pc:sldMk cId="51432085" sldId="346"/>
            <ac:inkMk id="65" creationId="{8E7AD7F8-075C-3C84-AC42-37E48FF07D7E}"/>
          </ac:inkMkLst>
        </pc:inkChg>
        <pc:inkChg chg="add">
          <ac:chgData name="mehmet sait özdemir" userId="dce2c172-62e6-4d50-b888-93ec6715f647" providerId="ADAL" clId="{879A6453-8419-475E-B431-4935EFEFD072}" dt="2023-08-26T18:50:42.866" v="812" actId="9405"/>
          <ac:inkMkLst>
            <pc:docMk/>
            <pc:sldMk cId="51432085" sldId="346"/>
            <ac:inkMk id="66" creationId="{E030919E-7778-5B20-1E57-75238452F66B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67" creationId="{994E9345-EA06-D300-FAF8-C193815DFA0F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68" creationId="{8E18B6F6-0E8A-0C46-46FB-72FDD064A972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69" creationId="{61207BA8-4F99-8D38-44ED-DDED245AA56E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70" creationId="{2C0BE56A-2B16-AB63-7F09-9C81CC3425D2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71" creationId="{88101E63-0265-59EE-C9F1-7C553EFE6584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72" creationId="{0AA831D8-D73C-CA9F-04C8-B8AFB7C55388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73" creationId="{C0BA7EFA-5497-BB83-0126-2ED7AAFF1D92}"/>
          </ac:inkMkLst>
        </pc:inkChg>
        <pc:inkChg chg="add mod">
          <ac:chgData name="mehmet sait özdemir" userId="dce2c172-62e6-4d50-b888-93ec6715f647" providerId="ADAL" clId="{879A6453-8419-475E-B431-4935EFEFD072}" dt="2023-08-26T18:50:52.828" v="821"/>
          <ac:inkMkLst>
            <pc:docMk/>
            <pc:sldMk cId="51432085" sldId="346"/>
            <ac:inkMk id="74" creationId="{397036A9-7D8D-2D20-A5CC-2E95071AA893}"/>
          </ac:inkMkLst>
        </pc:inkChg>
        <pc:inkChg chg="add">
          <ac:chgData name="mehmet sait özdemir" userId="dce2c172-62e6-4d50-b888-93ec6715f647" providerId="ADAL" clId="{879A6453-8419-475E-B431-4935EFEFD072}" dt="2023-08-26T18:50:53.279" v="822" actId="9405"/>
          <ac:inkMkLst>
            <pc:docMk/>
            <pc:sldMk cId="51432085" sldId="346"/>
            <ac:inkMk id="76" creationId="{1E6E7D94-7112-2490-899A-6B7B68681943}"/>
          </ac:inkMkLst>
        </pc:inkChg>
        <pc:inkChg chg="add">
          <ac:chgData name="mehmet sait özdemir" userId="dce2c172-62e6-4d50-b888-93ec6715f647" providerId="ADAL" clId="{879A6453-8419-475E-B431-4935EFEFD072}" dt="2023-08-26T18:50:57.387" v="823" actId="9405"/>
          <ac:inkMkLst>
            <pc:docMk/>
            <pc:sldMk cId="51432085" sldId="346"/>
            <ac:inkMk id="77" creationId="{99F1740E-C57E-F0AF-83A7-929F924D525F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3:34.593" v="966" actId="9405"/>
        <pc:sldMkLst>
          <pc:docMk/>
          <pc:sldMk cId="3925311413" sldId="347"/>
        </pc:sldMkLst>
        <pc:grpChg chg="del mod">
          <ac:chgData name="mehmet sait özdemir" userId="dce2c172-62e6-4d50-b888-93ec6715f647" providerId="ADAL" clId="{879A6453-8419-475E-B431-4935EFEFD072}" dt="2023-08-26T18:51:59.973" v="862"/>
          <ac:grpSpMkLst>
            <pc:docMk/>
            <pc:sldMk cId="3925311413" sldId="347"/>
            <ac:grpSpMk id="15" creationId="{DD85C427-6CB9-B5B3-EB04-F77748B4081B}"/>
          </ac:grpSpMkLst>
        </pc:grpChg>
        <pc:grpChg chg="mod">
          <ac:chgData name="mehmet sait özdemir" userId="dce2c172-62e6-4d50-b888-93ec6715f647" providerId="ADAL" clId="{879A6453-8419-475E-B431-4935EFEFD072}" dt="2023-08-26T18:51:41.226" v="835"/>
          <ac:grpSpMkLst>
            <pc:docMk/>
            <pc:sldMk cId="3925311413" sldId="347"/>
            <ac:grpSpMk id="16" creationId="{AF1E580C-E954-2025-B354-4A402499D6C4}"/>
          </ac:grpSpMkLst>
        </pc:grpChg>
        <pc:grpChg chg="mod">
          <ac:chgData name="mehmet sait özdemir" userId="dce2c172-62e6-4d50-b888-93ec6715f647" providerId="ADAL" clId="{879A6453-8419-475E-B431-4935EFEFD072}" dt="2023-08-26T18:51:45.125" v="841"/>
          <ac:grpSpMkLst>
            <pc:docMk/>
            <pc:sldMk cId="3925311413" sldId="347"/>
            <ac:grpSpMk id="22" creationId="{584A144B-6FCF-39A6-9B53-0DD3367ACD79}"/>
          </ac:grpSpMkLst>
        </pc:grpChg>
        <pc:grpChg chg="del mod">
          <ac:chgData name="mehmet sait özdemir" userId="dce2c172-62e6-4d50-b888-93ec6715f647" providerId="ADAL" clId="{879A6453-8419-475E-B431-4935EFEFD072}" dt="2023-08-26T18:51:46.438" v="842"/>
          <ac:grpSpMkLst>
            <pc:docMk/>
            <pc:sldMk cId="3925311413" sldId="347"/>
            <ac:grpSpMk id="23" creationId="{DB79C6A0-3CA2-6A7E-F8E4-7F08428C663E}"/>
          </ac:grpSpMkLst>
        </pc:grpChg>
        <pc:grpChg chg="del mod">
          <ac:chgData name="mehmet sait özdemir" userId="dce2c172-62e6-4d50-b888-93ec6715f647" providerId="ADAL" clId="{879A6453-8419-475E-B431-4935EFEFD072}" dt="2023-08-26T18:51:59.973" v="862"/>
          <ac:grpSpMkLst>
            <pc:docMk/>
            <pc:sldMk cId="3925311413" sldId="347"/>
            <ac:grpSpMk id="26" creationId="{EBBC0E47-FB7D-66E2-73D1-B8C92B30E6DF}"/>
          </ac:grpSpMkLst>
        </pc:grpChg>
        <pc:grpChg chg="mod">
          <ac:chgData name="mehmet sait özdemir" userId="dce2c172-62e6-4d50-b888-93ec6715f647" providerId="ADAL" clId="{879A6453-8419-475E-B431-4935EFEFD072}" dt="2023-08-26T18:51:53.291" v="850"/>
          <ac:grpSpMkLst>
            <pc:docMk/>
            <pc:sldMk cId="3925311413" sldId="347"/>
            <ac:grpSpMk id="30" creationId="{349BECBB-4A4C-E0E9-F3A2-C424EE6BC836}"/>
          </ac:grpSpMkLst>
        </pc:grpChg>
        <pc:grpChg chg="del mod">
          <ac:chgData name="mehmet sait özdemir" userId="dce2c172-62e6-4d50-b888-93ec6715f647" providerId="ADAL" clId="{879A6453-8419-475E-B431-4935EFEFD072}" dt="2023-08-26T18:51:59.973" v="862"/>
          <ac:grpSpMkLst>
            <pc:docMk/>
            <pc:sldMk cId="3925311413" sldId="347"/>
            <ac:grpSpMk id="34" creationId="{F2D03B2B-B1C5-F63B-8E59-1A3307B82B24}"/>
          </ac:grpSpMkLst>
        </pc:grpChg>
        <pc:grpChg chg="del mod">
          <ac:chgData name="mehmet sait özdemir" userId="dce2c172-62e6-4d50-b888-93ec6715f647" providerId="ADAL" clId="{879A6453-8419-475E-B431-4935EFEFD072}" dt="2023-08-26T18:52:04.062" v="867"/>
          <ac:grpSpMkLst>
            <pc:docMk/>
            <pc:sldMk cId="3925311413" sldId="347"/>
            <ac:grpSpMk id="39" creationId="{1F52C4C0-646D-1ED4-4339-FA87056F4284}"/>
          </ac:grpSpMkLst>
        </pc:grpChg>
        <pc:grpChg chg="mod">
          <ac:chgData name="mehmet sait özdemir" userId="dce2c172-62e6-4d50-b888-93ec6715f647" providerId="ADAL" clId="{879A6453-8419-475E-B431-4935EFEFD072}" dt="2023-08-26T18:51:59.973" v="862"/>
          <ac:grpSpMkLst>
            <pc:docMk/>
            <pc:sldMk cId="3925311413" sldId="347"/>
            <ac:grpSpMk id="42" creationId="{101ACB99-3B3B-4DEC-1446-FF0D3F65D66F}"/>
          </ac:grpSpMkLst>
        </pc:grpChg>
        <pc:grpChg chg="mod">
          <ac:chgData name="mehmet sait özdemir" userId="dce2c172-62e6-4d50-b888-93ec6715f647" providerId="ADAL" clId="{879A6453-8419-475E-B431-4935EFEFD072}" dt="2023-08-26T18:51:59.973" v="862"/>
          <ac:grpSpMkLst>
            <pc:docMk/>
            <pc:sldMk cId="3925311413" sldId="347"/>
            <ac:grpSpMk id="43" creationId="{F985DEA7-58ED-B3F9-FFC7-4DD3339D7A1D}"/>
          </ac:grpSpMkLst>
        </pc:grpChg>
        <pc:grpChg chg="mod">
          <ac:chgData name="mehmet sait özdemir" userId="dce2c172-62e6-4d50-b888-93ec6715f647" providerId="ADAL" clId="{879A6453-8419-475E-B431-4935EFEFD072}" dt="2023-08-26T18:52:04.062" v="867"/>
          <ac:grpSpMkLst>
            <pc:docMk/>
            <pc:sldMk cId="3925311413" sldId="347"/>
            <ac:grpSpMk id="48" creationId="{9AED313F-71D6-E643-E930-988329A228AA}"/>
          </ac:grpSpMkLst>
        </pc:grpChg>
        <pc:grpChg chg="mod">
          <ac:chgData name="mehmet sait özdemir" userId="dce2c172-62e6-4d50-b888-93ec6715f647" providerId="ADAL" clId="{879A6453-8419-475E-B431-4935EFEFD072}" dt="2023-08-26T18:52:22.478" v="876"/>
          <ac:grpSpMkLst>
            <pc:docMk/>
            <pc:sldMk cId="3925311413" sldId="347"/>
            <ac:grpSpMk id="57" creationId="{5AF18DE9-617E-A8E8-A7F0-97303A5ACB0C}"/>
          </ac:grpSpMkLst>
        </pc:grpChg>
        <pc:grpChg chg="mod">
          <ac:chgData name="mehmet sait özdemir" userId="dce2c172-62e6-4d50-b888-93ec6715f647" providerId="ADAL" clId="{879A6453-8419-475E-B431-4935EFEFD072}" dt="2023-08-26T18:52:27.167" v="886"/>
          <ac:grpSpMkLst>
            <pc:docMk/>
            <pc:sldMk cId="3925311413" sldId="347"/>
            <ac:grpSpMk id="67" creationId="{A809AE06-04E6-D6A4-FFA9-9C26865A578F}"/>
          </ac:grpSpMkLst>
        </pc:grpChg>
        <pc:grpChg chg="mod">
          <ac:chgData name="mehmet sait özdemir" userId="dce2c172-62e6-4d50-b888-93ec6715f647" providerId="ADAL" clId="{879A6453-8419-475E-B431-4935EFEFD072}" dt="2023-08-26T18:52:27.167" v="886"/>
          <ac:grpSpMkLst>
            <pc:docMk/>
            <pc:sldMk cId="3925311413" sldId="347"/>
            <ac:grpSpMk id="68" creationId="{913566F1-A67B-F094-713C-93C7F08693FC}"/>
          </ac:grpSpMkLst>
        </pc:grpChg>
        <pc:grpChg chg="mod">
          <ac:chgData name="mehmet sait özdemir" userId="dce2c172-62e6-4d50-b888-93ec6715f647" providerId="ADAL" clId="{879A6453-8419-475E-B431-4935EFEFD072}" dt="2023-08-26T18:52:34.176" v="899"/>
          <ac:grpSpMkLst>
            <pc:docMk/>
            <pc:sldMk cId="3925311413" sldId="347"/>
            <ac:grpSpMk id="81" creationId="{37F4A3BE-BC1C-33E3-6E2B-B81F15302EB3}"/>
          </ac:grpSpMkLst>
        </pc:grpChg>
        <pc:grpChg chg="mod">
          <ac:chgData name="mehmet sait özdemir" userId="dce2c172-62e6-4d50-b888-93ec6715f647" providerId="ADAL" clId="{879A6453-8419-475E-B431-4935EFEFD072}" dt="2023-08-26T18:52:34.176" v="899"/>
          <ac:grpSpMkLst>
            <pc:docMk/>
            <pc:sldMk cId="3925311413" sldId="347"/>
            <ac:grpSpMk id="82" creationId="{AAC53D03-BD60-F306-DE98-6826188F8E3F}"/>
          </ac:grpSpMkLst>
        </pc:grpChg>
        <pc:grpChg chg="mod">
          <ac:chgData name="mehmet sait özdemir" userId="dce2c172-62e6-4d50-b888-93ec6715f647" providerId="ADAL" clId="{879A6453-8419-475E-B431-4935EFEFD072}" dt="2023-08-26T18:52:34.176" v="899"/>
          <ac:grpSpMkLst>
            <pc:docMk/>
            <pc:sldMk cId="3925311413" sldId="347"/>
            <ac:grpSpMk id="83" creationId="{76C922E7-5D2F-BE50-072A-1C7AF8AFFFC6}"/>
          </ac:grpSpMkLst>
        </pc:grpChg>
        <pc:grpChg chg="del 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92" creationId="{B3FB8F14-2639-E0E1-106B-419A86E80628}"/>
          </ac:grpSpMkLst>
        </pc:grpChg>
        <pc:grpChg chg="del 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93" creationId="{7FFA6ABD-077C-2A6D-F303-27FE473AE4F7}"/>
          </ac:grpSpMkLst>
        </pc:grpChg>
        <pc:grpChg chg="del 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104" creationId="{0E27C1B1-3642-B95D-15CC-E7EAEAD342D3}"/>
          </ac:grpSpMkLst>
        </pc:grpChg>
        <pc:grpChg chg="del 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105" creationId="{0A30B629-C3C1-D703-7CD4-2CF3B86A1F1C}"/>
          </ac:grpSpMkLst>
        </pc:grpChg>
        <pc:grpChg chg="del 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108" creationId="{6D7C7981-E3CE-F7A6-138C-09C180343C84}"/>
          </ac:grpSpMkLst>
        </pc:grpChg>
        <pc:grpChg chg="del 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118" creationId="{4A306C2D-FB83-F9E0-6033-572F663CD30A}"/>
          </ac:grpSpMkLst>
        </pc:grpChg>
        <pc:grpChg chg="mod">
          <ac:chgData name="mehmet sait özdemir" userId="dce2c172-62e6-4d50-b888-93ec6715f647" providerId="ADAL" clId="{879A6453-8419-475E-B431-4935EFEFD072}" dt="2023-08-26T18:52:56.875" v="932"/>
          <ac:grpSpMkLst>
            <pc:docMk/>
            <pc:sldMk cId="3925311413" sldId="347"/>
            <ac:grpSpMk id="119" creationId="{3A9A1CF9-3C25-344C-E236-6BFC164C6C03}"/>
          </ac:grpSpMkLst>
        </pc:grpChg>
        <pc:grpChg chg="mod">
          <ac:chgData name="mehmet sait özdemir" userId="dce2c172-62e6-4d50-b888-93ec6715f647" providerId="ADAL" clId="{879A6453-8419-475E-B431-4935EFEFD072}" dt="2023-08-26T18:53:01.282" v="936"/>
          <ac:grpSpMkLst>
            <pc:docMk/>
            <pc:sldMk cId="3925311413" sldId="347"/>
            <ac:grpSpMk id="123" creationId="{DD58161D-0D41-7120-26CF-2DDB6D3F17C6}"/>
          </ac:grpSpMkLst>
        </pc:grpChg>
        <pc:grpChg chg="mod">
          <ac:chgData name="mehmet sait özdemir" userId="dce2c172-62e6-4d50-b888-93ec6715f647" providerId="ADAL" clId="{879A6453-8419-475E-B431-4935EFEFD072}" dt="2023-08-26T18:53:04.316" v="940"/>
          <ac:grpSpMkLst>
            <pc:docMk/>
            <pc:sldMk cId="3925311413" sldId="347"/>
            <ac:grpSpMk id="127" creationId="{E19FC654-A56A-2B56-08F3-DB19B3ED0637}"/>
          </ac:grpSpMkLst>
        </pc:grpChg>
        <pc:grpChg chg="mod">
          <ac:chgData name="mehmet sait özdemir" userId="dce2c172-62e6-4d50-b888-93ec6715f647" providerId="ADAL" clId="{879A6453-8419-475E-B431-4935EFEFD072}" dt="2023-08-26T18:53:24.831" v="951"/>
          <ac:grpSpMkLst>
            <pc:docMk/>
            <pc:sldMk cId="3925311413" sldId="347"/>
            <ac:grpSpMk id="138" creationId="{76B399D3-875B-9A7F-00D5-4D1114B9BA93}"/>
          </ac:grpSpMkLst>
        </pc:grpChg>
        <pc:grpChg chg="mod">
          <ac:chgData name="mehmet sait özdemir" userId="dce2c172-62e6-4d50-b888-93ec6715f647" providerId="ADAL" clId="{879A6453-8419-475E-B431-4935EFEFD072}" dt="2023-08-26T18:53:30.818" v="961"/>
          <ac:grpSpMkLst>
            <pc:docMk/>
            <pc:sldMk cId="3925311413" sldId="347"/>
            <ac:grpSpMk id="148" creationId="{DA15007D-C785-C083-C0D0-498BBDE30D77}"/>
          </ac:grpSpMkLst>
        </pc:grpChg>
        <pc:grpChg chg="mod">
          <ac:chgData name="mehmet sait özdemir" userId="dce2c172-62e6-4d50-b888-93ec6715f647" providerId="ADAL" clId="{879A6453-8419-475E-B431-4935EFEFD072}" dt="2023-08-26T18:53:30.818" v="961"/>
          <ac:grpSpMkLst>
            <pc:docMk/>
            <pc:sldMk cId="3925311413" sldId="347"/>
            <ac:grpSpMk id="149" creationId="{B1FD8440-EF25-3223-96C3-A25E5F736A6F}"/>
          </ac:grpSpMkLst>
        </pc:grpChg>
        <pc:grpChg chg="mod">
          <ac:chgData name="mehmet sait özdemir" userId="dce2c172-62e6-4d50-b888-93ec6715f647" providerId="ADAL" clId="{879A6453-8419-475E-B431-4935EFEFD072}" dt="2023-08-26T18:53:30.818" v="961"/>
          <ac:grpSpMkLst>
            <pc:docMk/>
            <pc:sldMk cId="3925311413" sldId="347"/>
            <ac:grpSpMk id="150" creationId="{60D4D1DC-6705-7681-8471-17771DE5A810}"/>
          </ac:grpSpMkLst>
        </pc:grpChg>
        <pc:grpChg chg="mod">
          <ac:chgData name="mehmet sait özdemir" userId="dce2c172-62e6-4d50-b888-93ec6715f647" providerId="ADAL" clId="{879A6453-8419-475E-B431-4935EFEFD072}" dt="2023-08-26T18:53:34.176" v="965"/>
          <ac:grpSpMkLst>
            <pc:docMk/>
            <pc:sldMk cId="3925311413" sldId="347"/>
            <ac:grpSpMk id="154" creationId="{12630815-B466-43E9-1E2E-27AFA42A0584}"/>
          </ac:grpSpMkLst>
        </pc:grpChg>
        <pc:picChg chg="add mod">
          <ac:chgData name="mehmet sait özdemir" userId="dce2c172-62e6-4d50-b888-93ec6715f647" providerId="ADAL" clId="{879A6453-8419-475E-B431-4935EFEFD072}" dt="2023-08-26T18:51:26.344" v="825" actId="14100"/>
          <ac:picMkLst>
            <pc:docMk/>
            <pc:sldMk cId="3925311413" sldId="347"/>
            <ac:picMk id="3" creationId="{D0E2CB7F-E418-290C-4731-42F96BE576F3}"/>
          </ac:picMkLst>
        </pc:picChg>
        <pc:inkChg chg="add">
          <ac:chgData name="mehmet sait özdemir" userId="dce2c172-62e6-4d50-b888-93ec6715f647" providerId="ADAL" clId="{879A6453-8419-475E-B431-4935EFEFD072}" dt="2023-08-26T18:51:33.743" v="826" actId="9405"/>
          <ac:inkMkLst>
            <pc:docMk/>
            <pc:sldMk cId="3925311413" sldId="347"/>
            <ac:inkMk id="4" creationId="{C5CC8472-934B-3D87-AF4F-6231157AA103}"/>
          </ac:inkMkLst>
        </pc:inkChg>
        <pc:inkChg chg="add">
          <ac:chgData name="mehmet sait özdemir" userId="dce2c172-62e6-4d50-b888-93ec6715f647" providerId="ADAL" clId="{879A6453-8419-475E-B431-4935EFEFD072}" dt="2023-08-26T18:51:35.472" v="827" actId="9405"/>
          <ac:inkMkLst>
            <pc:docMk/>
            <pc:sldMk cId="3925311413" sldId="347"/>
            <ac:inkMk id="5" creationId="{CB7F8B18-FE28-89D2-72BF-A3ECA5D2B46B}"/>
          </ac:inkMkLst>
        </pc:inkChg>
        <pc:inkChg chg="add">
          <ac:chgData name="mehmet sait özdemir" userId="dce2c172-62e6-4d50-b888-93ec6715f647" providerId="ADAL" clId="{879A6453-8419-475E-B431-4935EFEFD072}" dt="2023-08-26T18:51:36.542" v="828" actId="9405"/>
          <ac:inkMkLst>
            <pc:docMk/>
            <pc:sldMk cId="3925311413" sldId="347"/>
            <ac:inkMk id="6" creationId="{46A89B6A-6559-D3F3-131B-43DC3D94DA37}"/>
          </ac:inkMkLst>
        </pc:inkChg>
        <pc:inkChg chg="add mod">
          <ac:chgData name="mehmet sait özdemir" userId="dce2c172-62e6-4d50-b888-93ec6715f647" providerId="ADAL" clId="{879A6453-8419-475E-B431-4935EFEFD072}" dt="2023-08-26T18:51:41.226" v="835"/>
          <ac:inkMkLst>
            <pc:docMk/>
            <pc:sldMk cId="3925311413" sldId="347"/>
            <ac:inkMk id="7" creationId="{1838357D-D2A6-E6CB-7525-1A42687A888C}"/>
          </ac:inkMkLst>
        </pc:inkChg>
        <pc:inkChg chg="add mod">
          <ac:chgData name="mehmet sait özdemir" userId="dce2c172-62e6-4d50-b888-93ec6715f647" providerId="ADAL" clId="{879A6453-8419-475E-B431-4935EFEFD072}" dt="2023-08-26T18:51:41.226" v="835"/>
          <ac:inkMkLst>
            <pc:docMk/>
            <pc:sldMk cId="3925311413" sldId="347"/>
            <ac:inkMk id="8" creationId="{FFD9FFB4-B4B0-724E-83E2-B82226B2436C}"/>
          </ac:inkMkLst>
        </pc:inkChg>
        <pc:inkChg chg="add mod">
          <ac:chgData name="mehmet sait özdemir" userId="dce2c172-62e6-4d50-b888-93ec6715f647" providerId="ADAL" clId="{879A6453-8419-475E-B431-4935EFEFD072}" dt="2023-08-26T18:51:41.226" v="835"/>
          <ac:inkMkLst>
            <pc:docMk/>
            <pc:sldMk cId="3925311413" sldId="347"/>
            <ac:inkMk id="9" creationId="{246140D5-C45C-77AD-7D1E-0A933DEAE491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12" creationId="{2F8FE284-8A3D-5DD9-A5AB-67A0F4789661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13" creationId="{AD54461F-F74C-4BBD-9E8D-D00BBF510A64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14" creationId="{4111BB23-392B-3157-972B-1F7090420E63}"/>
          </ac:inkMkLst>
        </pc:inkChg>
        <pc:inkChg chg="add del mod">
          <ac:chgData name="mehmet sait özdemir" userId="dce2c172-62e6-4d50-b888-93ec6715f647" providerId="ADAL" clId="{879A6453-8419-475E-B431-4935EFEFD072}" dt="2023-08-26T18:51:46.438" v="842"/>
          <ac:inkMkLst>
            <pc:docMk/>
            <pc:sldMk cId="3925311413" sldId="347"/>
            <ac:inkMk id="17" creationId="{6D4D41B9-21C4-A785-649F-095621865B8E}"/>
          </ac:inkMkLst>
        </pc:inkChg>
        <pc:inkChg chg="add del mod">
          <ac:chgData name="mehmet sait özdemir" userId="dce2c172-62e6-4d50-b888-93ec6715f647" providerId="ADAL" clId="{879A6453-8419-475E-B431-4935EFEFD072}" dt="2023-08-26T18:51:46.440" v="843"/>
          <ac:inkMkLst>
            <pc:docMk/>
            <pc:sldMk cId="3925311413" sldId="347"/>
            <ac:inkMk id="18" creationId="{4D8D9715-386D-C2D1-D5A5-9FB9C328CCF9}"/>
          </ac:inkMkLst>
        </pc:inkChg>
        <pc:inkChg chg="add mod">
          <ac:chgData name="mehmet sait özdemir" userId="dce2c172-62e6-4d50-b888-93ec6715f647" providerId="ADAL" clId="{879A6453-8419-475E-B431-4935EFEFD072}" dt="2023-08-26T18:51:45.125" v="841"/>
          <ac:inkMkLst>
            <pc:docMk/>
            <pc:sldMk cId="3925311413" sldId="347"/>
            <ac:inkMk id="19" creationId="{7C9B5FA2-E5FB-1578-88C9-DBED22645C3A}"/>
          </ac:inkMkLst>
        </pc:inkChg>
        <pc:inkChg chg="add mod">
          <ac:chgData name="mehmet sait özdemir" userId="dce2c172-62e6-4d50-b888-93ec6715f647" providerId="ADAL" clId="{879A6453-8419-475E-B431-4935EFEFD072}" dt="2023-08-26T18:51:45.125" v="841"/>
          <ac:inkMkLst>
            <pc:docMk/>
            <pc:sldMk cId="3925311413" sldId="347"/>
            <ac:inkMk id="20" creationId="{ECC37AE9-F9BE-7842-FDDE-315C0BFFC1B5}"/>
          </ac:inkMkLst>
        </pc:inkChg>
        <pc:inkChg chg="add">
          <ac:chgData name="mehmet sait özdemir" userId="dce2c172-62e6-4d50-b888-93ec6715f647" providerId="ADAL" clId="{879A6453-8419-475E-B431-4935EFEFD072}" dt="2023-08-26T18:51:44.335" v="840" actId="9405"/>
          <ac:inkMkLst>
            <pc:docMk/>
            <pc:sldMk cId="3925311413" sldId="347"/>
            <ac:inkMk id="21" creationId="{1D888318-B6AF-EADD-76E9-F861D9BC8FAC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24" creationId="{803E3FC1-7614-27E9-2E68-FC5D6308DA67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25" creationId="{5A7D02CA-8F76-8DC7-8056-EEFA621F65C8}"/>
          </ac:inkMkLst>
        </pc:inkChg>
        <pc:inkChg chg="add mod">
          <ac:chgData name="mehmet sait özdemir" userId="dce2c172-62e6-4d50-b888-93ec6715f647" providerId="ADAL" clId="{879A6453-8419-475E-B431-4935EFEFD072}" dt="2023-08-26T18:51:53.291" v="850"/>
          <ac:inkMkLst>
            <pc:docMk/>
            <pc:sldMk cId="3925311413" sldId="347"/>
            <ac:inkMk id="27" creationId="{1DF4FF02-CB59-F121-1BBB-BFB2554BFE6A}"/>
          </ac:inkMkLst>
        </pc:inkChg>
        <pc:inkChg chg="add mod">
          <ac:chgData name="mehmet sait özdemir" userId="dce2c172-62e6-4d50-b888-93ec6715f647" providerId="ADAL" clId="{879A6453-8419-475E-B431-4935EFEFD072}" dt="2023-08-26T18:51:53.291" v="850"/>
          <ac:inkMkLst>
            <pc:docMk/>
            <pc:sldMk cId="3925311413" sldId="347"/>
            <ac:inkMk id="28" creationId="{A4927D53-2F65-672D-4B94-070E931F5169}"/>
          </ac:inkMkLst>
        </pc:inkChg>
        <pc:inkChg chg="add mod">
          <ac:chgData name="mehmet sait özdemir" userId="dce2c172-62e6-4d50-b888-93ec6715f647" providerId="ADAL" clId="{879A6453-8419-475E-B431-4935EFEFD072}" dt="2023-08-26T18:51:53.291" v="850"/>
          <ac:inkMkLst>
            <pc:docMk/>
            <pc:sldMk cId="3925311413" sldId="347"/>
            <ac:inkMk id="29" creationId="{C0D3E588-D3D2-AB48-6DA9-67C0AF1DF091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31" creationId="{B6A86C55-74DC-91B8-4595-F50B3B3F3E1C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32" creationId="{60D03CC9-5607-88E1-0600-3FF414A2669E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33" creationId="{76D5F70B-871D-15E9-139C-F315BADEE01E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35" creationId="{DE80BFC5-FD63-1038-4865-8E6F9765E13E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36" creationId="{20FE7C9A-F63A-21A6-01CD-E5EA419D18C2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37" creationId="{BFF79A6A-5DE3-003F-66C2-D6D2F5A275FD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38" creationId="{5AACEBC9-7B03-AECE-CD98-6D407C348FB3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40" creationId="{07FC9768-4C65-3998-1EA1-57A185E70D7A}"/>
          </ac:inkMkLst>
        </pc:inkChg>
        <pc:inkChg chg="add mod">
          <ac:chgData name="mehmet sait özdemir" userId="dce2c172-62e6-4d50-b888-93ec6715f647" providerId="ADAL" clId="{879A6453-8419-475E-B431-4935EFEFD072}" dt="2023-08-26T18:51:59.973" v="862"/>
          <ac:inkMkLst>
            <pc:docMk/>
            <pc:sldMk cId="3925311413" sldId="347"/>
            <ac:inkMk id="41" creationId="{50A3C453-B290-8604-DE4A-C42F58C5E5F0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44" creationId="{5AB098A4-B9C6-6087-BB18-CABB97427EDF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45" creationId="{0EC6F077-F2EA-2342-3262-131CBB2FB4FB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46" creationId="{126075EB-F40F-1C3A-D2AE-AEC4B4EEA2C5}"/>
          </ac:inkMkLst>
        </pc:inkChg>
        <pc:inkChg chg="add mod">
          <ac:chgData name="mehmet sait özdemir" userId="dce2c172-62e6-4d50-b888-93ec6715f647" providerId="ADAL" clId="{879A6453-8419-475E-B431-4935EFEFD072}" dt="2023-08-26T18:52:04.062" v="867"/>
          <ac:inkMkLst>
            <pc:docMk/>
            <pc:sldMk cId="3925311413" sldId="347"/>
            <ac:inkMk id="47" creationId="{80F95B21-4D15-93EB-FE94-E2E074E75D7E}"/>
          </ac:inkMkLst>
        </pc:inkChg>
        <pc:inkChg chg="add">
          <ac:chgData name="mehmet sait özdemir" userId="dce2c172-62e6-4d50-b888-93ec6715f647" providerId="ADAL" clId="{879A6453-8419-475E-B431-4935EFEFD072}" dt="2023-08-26T18:52:06.717" v="868" actId="9405"/>
          <ac:inkMkLst>
            <pc:docMk/>
            <pc:sldMk cId="3925311413" sldId="347"/>
            <ac:inkMk id="49" creationId="{F3335556-95B4-7022-F63A-48ECCDC61AF3}"/>
          </ac:inkMkLst>
        </pc:inkChg>
        <pc:inkChg chg="add">
          <ac:chgData name="mehmet sait özdemir" userId="dce2c172-62e6-4d50-b888-93ec6715f647" providerId="ADAL" clId="{879A6453-8419-475E-B431-4935EFEFD072}" dt="2023-08-26T18:52:08.398" v="869" actId="9405"/>
          <ac:inkMkLst>
            <pc:docMk/>
            <pc:sldMk cId="3925311413" sldId="347"/>
            <ac:inkMk id="50" creationId="{EB5A00A9-143B-A8CA-B316-AB0CC317E621}"/>
          </ac:inkMkLst>
        </pc:inkChg>
        <pc:inkChg chg="add">
          <ac:chgData name="mehmet sait özdemir" userId="dce2c172-62e6-4d50-b888-93ec6715f647" providerId="ADAL" clId="{879A6453-8419-475E-B431-4935EFEFD072}" dt="2023-08-26T18:52:11.984" v="870" actId="9405"/>
          <ac:inkMkLst>
            <pc:docMk/>
            <pc:sldMk cId="3925311413" sldId="347"/>
            <ac:inkMk id="51" creationId="{CB25B9D7-5B81-BF03-93B5-6C8C9A0C02C7}"/>
          </ac:inkMkLst>
        </pc:inkChg>
        <pc:inkChg chg="add mod">
          <ac:chgData name="mehmet sait özdemir" userId="dce2c172-62e6-4d50-b888-93ec6715f647" providerId="ADAL" clId="{879A6453-8419-475E-B431-4935EFEFD072}" dt="2023-08-26T18:52:22.478" v="876"/>
          <ac:inkMkLst>
            <pc:docMk/>
            <pc:sldMk cId="3925311413" sldId="347"/>
            <ac:inkMk id="52" creationId="{9C9B76A5-FA42-9CC9-FBA3-372DBC47C489}"/>
          </ac:inkMkLst>
        </pc:inkChg>
        <pc:inkChg chg="add mod">
          <ac:chgData name="mehmet sait özdemir" userId="dce2c172-62e6-4d50-b888-93ec6715f647" providerId="ADAL" clId="{879A6453-8419-475E-B431-4935EFEFD072}" dt="2023-08-26T18:52:22.478" v="876"/>
          <ac:inkMkLst>
            <pc:docMk/>
            <pc:sldMk cId="3925311413" sldId="347"/>
            <ac:inkMk id="53" creationId="{0379300A-7B72-53DB-887C-81F05BED207B}"/>
          </ac:inkMkLst>
        </pc:inkChg>
        <pc:inkChg chg="add mod">
          <ac:chgData name="mehmet sait özdemir" userId="dce2c172-62e6-4d50-b888-93ec6715f647" providerId="ADAL" clId="{879A6453-8419-475E-B431-4935EFEFD072}" dt="2023-08-26T18:52:22.478" v="876"/>
          <ac:inkMkLst>
            <pc:docMk/>
            <pc:sldMk cId="3925311413" sldId="347"/>
            <ac:inkMk id="54" creationId="{3E75E122-12EF-D8B6-D7CF-63D8F4F67C50}"/>
          </ac:inkMkLst>
        </pc:inkChg>
        <pc:inkChg chg="add mod">
          <ac:chgData name="mehmet sait özdemir" userId="dce2c172-62e6-4d50-b888-93ec6715f647" providerId="ADAL" clId="{879A6453-8419-475E-B431-4935EFEFD072}" dt="2023-08-26T18:52:22.478" v="876"/>
          <ac:inkMkLst>
            <pc:docMk/>
            <pc:sldMk cId="3925311413" sldId="347"/>
            <ac:inkMk id="55" creationId="{6F2BE2D0-571C-103C-8461-8025E09ED351}"/>
          </ac:inkMkLst>
        </pc:inkChg>
        <pc:inkChg chg="add mod">
          <ac:chgData name="mehmet sait özdemir" userId="dce2c172-62e6-4d50-b888-93ec6715f647" providerId="ADAL" clId="{879A6453-8419-475E-B431-4935EFEFD072}" dt="2023-08-26T18:52:22.478" v="876"/>
          <ac:inkMkLst>
            <pc:docMk/>
            <pc:sldMk cId="3925311413" sldId="347"/>
            <ac:inkMk id="56" creationId="{0E34EE85-DA42-3F1A-04DF-96E32AE7BEDB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58" creationId="{F2345E95-A5EA-1D99-551E-C6305835CBC4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59" creationId="{135DD707-3DF6-2FD7-EFEC-E224B089B7B5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0" creationId="{552B8B45-EADB-3AEF-05CD-BB95FBBBD124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1" creationId="{0E0985C6-AFFD-A81C-89E0-C37746D7B3E9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2" creationId="{3A2AFB4C-2B2C-5FD0-6F22-8F97F31D9640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3" creationId="{CDA30CD6-C42C-FDF0-C4EF-5E816B0CAF8E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4" creationId="{D7B72D28-C062-4622-DD60-2EC893CDF35B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5" creationId="{52471A2F-8ABD-7D37-16E5-20D7CC4F1D91}"/>
          </ac:inkMkLst>
        </pc:inkChg>
        <pc:inkChg chg="add mod">
          <ac:chgData name="mehmet sait özdemir" userId="dce2c172-62e6-4d50-b888-93ec6715f647" providerId="ADAL" clId="{879A6453-8419-475E-B431-4935EFEFD072}" dt="2023-08-26T18:52:27.167" v="886"/>
          <ac:inkMkLst>
            <pc:docMk/>
            <pc:sldMk cId="3925311413" sldId="347"/>
            <ac:inkMk id="66" creationId="{26760DB8-26B5-2D27-01B5-F6CEDDB96237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69" creationId="{226A290F-480A-5D0A-8D5F-E9C820623555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0" creationId="{F69F170B-CE0D-A9C2-65DD-B8C520340FD6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1" creationId="{E969B12E-F32B-BA81-6259-9B45A1493B76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2" creationId="{9CE40F4D-AAFE-8445-1C61-5F1765EB09F3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3" creationId="{C9E3F793-9407-57B4-0766-C48FBF0C47B2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4" creationId="{8D9743D3-058F-33BC-19BA-08EA6FB6F51D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5" creationId="{ED20189C-1B30-9A48-7986-513A3D117CB9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6" creationId="{BA7D3696-C424-B9C2-EDA6-5AD01AC1977C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7" creationId="{92168679-202A-5C56-E599-0BA6F91610FD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8" creationId="{EF07D506-CDA4-2A35-0A26-31D9F8474CED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79" creationId="{A33773EF-35E6-9799-3025-7788CD9764DB}"/>
          </ac:inkMkLst>
        </pc:inkChg>
        <pc:inkChg chg="add mod">
          <ac:chgData name="mehmet sait özdemir" userId="dce2c172-62e6-4d50-b888-93ec6715f647" providerId="ADAL" clId="{879A6453-8419-475E-B431-4935EFEFD072}" dt="2023-08-26T18:52:34.176" v="899"/>
          <ac:inkMkLst>
            <pc:docMk/>
            <pc:sldMk cId="3925311413" sldId="347"/>
            <ac:inkMk id="80" creationId="{7066E6FC-6C32-8114-A7EC-447C647505E0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84" creationId="{4CB90BA4-FF63-1FE9-1D62-DC69FEB4D61B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85" creationId="{3598D4F8-0B47-89F8-B81E-B8012C915978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86" creationId="{2D7B34A9-4DB3-3927-3CC1-2FB41E547D62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87" creationId="{9BE5F947-A0B2-8ABC-D950-D07E87D27807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88" creationId="{F573B925-2661-63CD-8FBF-D9552FBAB1E7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89" creationId="{E6C90182-5F00-C264-A845-7195B2699B52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0" creationId="{6A3C8873-A556-0E2A-A2C4-C417FCE3E5A6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1" creationId="{53379C93-3623-A401-69A3-A9BA424ACB4F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4" creationId="{6F3206B4-703E-C819-87F8-D7ADFA30C8D0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5" creationId="{D83D77DA-25FF-A120-7E89-0EBB7CCE6102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6" creationId="{D9E78AC1-7E55-DCA8-C75E-7F9EFA0214F2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7" creationId="{C12CC4EC-6CCD-6AFE-7E43-E7A68746F554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8" creationId="{C30BC8A7-8E88-21DF-7098-B3078A8CA435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99" creationId="{A3DCAB5B-52FF-9BE0-3D8F-B4831937EDEE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0" creationId="{099A5C1E-90A6-BA7B-41B2-F2A1BFEE323D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1" creationId="{7621C9DB-8589-348D-3232-5D189DD0FA77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2" creationId="{C4B303BA-0308-EA03-2C61-1DC3791C7ED7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3" creationId="{22E07892-481E-4C2F-804E-7318701907E3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6" creationId="{0C13A173-AC2E-C30E-7D1D-6DBAF27BEE84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7" creationId="{D1A9F171-BC08-952F-609F-13A2555D58C1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09" creationId="{7EF6C792-AFBA-47DE-376E-4726800BD46A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0" creationId="{4F7C9E8C-8DB8-9F4A-0E8B-A96CE9B11BE1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1" creationId="{91745388-8E1A-1E10-B278-A99B23DAD0B3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2" creationId="{7CB62CF9-0005-F42B-7B5D-CECE97494956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3" creationId="{E2A1B96B-5B2D-3647-42D6-534FA2CE0442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4" creationId="{B1779E02-ABA2-5BF1-A859-83EFE32F788F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5" creationId="{64A139EC-B6E6-360B-5FB4-6E8721DD2A7B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6" creationId="{DAD9C441-FF6A-7BAB-DD64-D9BFCE04E086}"/>
          </ac:inkMkLst>
        </pc:inkChg>
        <pc:inkChg chg="add mod">
          <ac:chgData name="mehmet sait özdemir" userId="dce2c172-62e6-4d50-b888-93ec6715f647" providerId="ADAL" clId="{879A6453-8419-475E-B431-4935EFEFD072}" dt="2023-08-26T18:52:56.875" v="932"/>
          <ac:inkMkLst>
            <pc:docMk/>
            <pc:sldMk cId="3925311413" sldId="347"/>
            <ac:inkMk id="117" creationId="{296A0B8D-6E0F-E5EE-ECC6-D609D1F08E53}"/>
          </ac:inkMkLst>
        </pc:inkChg>
        <pc:inkChg chg="add mod">
          <ac:chgData name="mehmet sait özdemir" userId="dce2c172-62e6-4d50-b888-93ec6715f647" providerId="ADAL" clId="{879A6453-8419-475E-B431-4935EFEFD072}" dt="2023-08-26T18:53:01.282" v="936"/>
          <ac:inkMkLst>
            <pc:docMk/>
            <pc:sldMk cId="3925311413" sldId="347"/>
            <ac:inkMk id="120" creationId="{DA57671B-1242-D3CB-1D76-881338D6A139}"/>
          </ac:inkMkLst>
        </pc:inkChg>
        <pc:inkChg chg="add mod">
          <ac:chgData name="mehmet sait özdemir" userId="dce2c172-62e6-4d50-b888-93ec6715f647" providerId="ADAL" clId="{879A6453-8419-475E-B431-4935EFEFD072}" dt="2023-08-26T18:53:01.282" v="936"/>
          <ac:inkMkLst>
            <pc:docMk/>
            <pc:sldMk cId="3925311413" sldId="347"/>
            <ac:inkMk id="121" creationId="{08938D37-266D-CACB-6DD5-6962577E2EEB}"/>
          </ac:inkMkLst>
        </pc:inkChg>
        <pc:inkChg chg="add">
          <ac:chgData name="mehmet sait özdemir" userId="dce2c172-62e6-4d50-b888-93ec6715f647" providerId="ADAL" clId="{879A6453-8419-475E-B431-4935EFEFD072}" dt="2023-08-26T18:53:00.347" v="935" actId="9405"/>
          <ac:inkMkLst>
            <pc:docMk/>
            <pc:sldMk cId="3925311413" sldId="347"/>
            <ac:inkMk id="122" creationId="{B3E8F3CF-09BF-5318-0673-927CC512607C}"/>
          </ac:inkMkLst>
        </pc:inkChg>
        <pc:inkChg chg="add">
          <ac:chgData name="mehmet sait özdemir" userId="dce2c172-62e6-4d50-b888-93ec6715f647" providerId="ADAL" clId="{879A6453-8419-475E-B431-4935EFEFD072}" dt="2023-08-26T18:53:02.351" v="937" actId="9405"/>
          <ac:inkMkLst>
            <pc:docMk/>
            <pc:sldMk cId="3925311413" sldId="347"/>
            <ac:inkMk id="124" creationId="{FD078F2B-1671-9F1E-42BC-86B2BAB9DC24}"/>
          </ac:inkMkLst>
        </pc:inkChg>
        <pc:inkChg chg="add mod">
          <ac:chgData name="mehmet sait özdemir" userId="dce2c172-62e6-4d50-b888-93ec6715f647" providerId="ADAL" clId="{879A6453-8419-475E-B431-4935EFEFD072}" dt="2023-08-26T18:53:04.316" v="940"/>
          <ac:inkMkLst>
            <pc:docMk/>
            <pc:sldMk cId="3925311413" sldId="347"/>
            <ac:inkMk id="125" creationId="{D8D41730-2113-166E-2E43-B6F9AC3B3905}"/>
          </ac:inkMkLst>
        </pc:inkChg>
        <pc:inkChg chg="add mod">
          <ac:chgData name="mehmet sait özdemir" userId="dce2c172-62e6-4d50-b888-93ec6715f647" providerId="ADAL" clId="{879A6453-8419-475E-B431-4935EFEFD072}" dt="2023-08-26T18:53:04.316" v="940"/>
          <ac:inkMkLst>
            <pc:docMk/>
            <pc:sldMk cId="3925311413" sldId="347"/>
            <ac:inkMk id="126" creationId="{82663501-5969-F7F5-4C57-9E25A31A5AB2}"/>
          </ac:inkMkLst>
        </pc:inkChg>
        <pc:inkChg chg="add">
          <ac:chgData name="mehmet sait özdemir" userId="dce2c172-62e6-4d50-b888-93ec6715f647" providerId="ADAL" clId="{879A6453-8419-475E-B431-4935EFEFD072}" dt="2023-08-26T18:53:07.707" v="941" actId="9405"/>
          <ac:inkMkLst>
            <pc:docMk/>
            <pc:sldMk cId="3925311413" sldId="347"/>
            <ac:inkMk id="128" creationId="{A36E0EFE-71F1-6665-430C-DD7EA7703C9E}"/>
          </ac:inkMkLst>
        </pc:inkChg>
        <pc:inkChg chg="add">
          <ac:chgData name="mehmet sait özdemir" userId="dce2c172-62e6-4d50-b888-93ec6715f647" providerId="ADAL" clId="{879A6453-8419-475E-B431-4935EFEFD072}" dt="2023-08-26T18:53:08.110" v="942" actId="9405"/>
          <ac:inkMkLst>
            <pc:docMk/>
            <pc:sldMk cId="3925311413" sldId="347"/>
            <ac:inkMk id="129" creationId="{993A5497-D704-732B-C1F0-71D3C5339364}"/>
          </ac:inkMkLst>
        </pc:inkChg>
        <pc:inkChg chg="add">
          <ac:chgData name="mehmet sait özdemir" userId="dce2c172-62e6-4d50-b888-93ec6715f647" providerId="ADAL" clId="{879A6453-8419-475E-B431-4935EFEFD072}" dt="2023-08-26T18:53:08.465" v="943" actId="9405"/>
          <ac:inkMkLst>
            <pc:docMk/>
            <pc:sldMk cId="3925311413" sldId="347"/>
            <ac:inkMk id="130" creationId="{4FBA17BE-67CC-F5FF-DF07-346FD64B9083}"/>
          </ac:inkMkLst>
        </pc:inkChg>
        <pc:inkChg chg="add">
          <ac:chgData name="mehmet sait özdemir" userId="dce2c172-62e6-4d50-b888-93ec6715f647" providerId="ADAL" clId="{879A6453-8419-475E-B431-4935EFEFD072}" dt="2023-08-26T18:53:08.808" v="944" actId="9405"/>
          <ac:inkMkLst>
            <pc:docMk/>
            <pc:sldMk cId="3925311413" sldId="347"/>
            <ac:inkMk id="131" creationId="{CC372291-E009-52D1-D01B-E2B607B2EA74}"/>
          </ac:inkMkLst>
        </pc:inkChg>
        <pc:inkChg chg="add">
          <ac:chgData name="mehmet sait özdemir" userId="dce2c172-62e6-4d50-b888-93ec6715f647" providerId="ADAL" clId="{879A6453-8419-475E-B431-4935EFEFD072}" dt="2023-08-26T18:53:09.611" v="945" actId="9405"/>
          <ac:inkMkLst>
            <pc:docMk/>
            <pc:sldMk cId="3925311413" sldId="347"/>
            <ac:inkMk id="132" creationId="{1E0F82CC-0D3B-E0D2-1E3C-2E3AA9C169B9}"/>
          </ac:inkMkLst>
        </pc:inkChg>
        <pc:inkChg chg="add">
          <ac:chgData name="mehmet sait özdemir" userId="dce2c172-62e6-4d50-b888-93ec6715f647" providerId="ADAL" clId="{879A6453-8419-475E-B431-4935EFEFD072}" dt="2023-08-26T18:53:09.986" v="946" actId="9405"/>
          <ac:inkMkLst>
            <pc:docMk/>
            <pc:sldMk cId="3925311413" sldId="347"/>
            <ac:inkMk id="133" creationId="{ADC4E737-F560-70E5-CED0-973E72CA27D3}"/>
          </ac:inkMkLst>
        </pc:inkChg>
        <pc:inkChg chg="add">
          <ac:chgData name="mehmet sait özdemir" userId="dce2c172-62e6-4d50-b888-93ec6715f647" providerId="ADAL" clId="{879A6453-8419-475E-B431-4935EFEFD072}" dt="2023-08-26T18:53:10.361" v="947" actId="9405"/>
          <ac:inkMkLst>
            <pc:docMk/>
            <pc:sldMk cId="3925311413" sldId="347"/>
            <ac:inkMk id="134" creationId="{271F110F-BBD2-1D6D-CDB3-27423575F3BB}"/>
          </ac:inkMkLst>
        </pc:inkChg>
        <pc:inkChg chg="add">
          <ac:chgData name="mehmet sait özdemir" userId="dce2c172-62e6-4d50-b888-93ec6715f647" providerId="ADAL" clId="{879A6453-8419-475E-B431-4935EFEFD072}" dt="2023-08-26T18:53:10.732" v="948" actId="9405"/>
          <ac:inkMkLst>
            <pc:docMk/>
            <pc:sldMk cId="3925311413" sldId="347"/>
            <ac:inkMk id="135" creationId="{7C381928-FA03-1EEA-2890-FCF412FC12C6}"/>
          </ac:inkMkLst>
        </pc:inkChg>
        <pc:inkChg chg="add mod">
          <ac:chgData name="mehmet sait özdemir" userId="dce2c172-62e6-4d50-b888-93ec6715f647" providerId="ADAL" clId="{879A6453-8419-475E-B431-4935EFEFD072}" dt="2023-08-26T18:53:24.831" v="951"/>
          <ac:inkMkLst>
            <pc:docMk/>
            <pc:sldMk cId="3925311413" sldId="347"/>
            <ac:inkMk id="136" creationId="{66CE9F6A-B471-D329-8C38-82E28934D522}"/>
          </ac:inkMkLst>
        </pc:inkChg>
        <pc:inkChg chg="add mod">
          <ac:chgData name="mehmet sait özdemir" userId="dce2c172-62e6-4d50-b888-93ec6715f647" providerId="ADAL" clId="{879A6453-8419-475E-B431-4935EFEFD072}" dt="2023-08-26T18:53:24.831" v="951"/>
          <ac:inkMkLst>
            <pc:docMk/>
            <pc:sldMk cId="3925311413" sldId="347"/>
            <ac:inkMk id="137" creationId="{6C4AF9C0-1DB2-5330-3B1A-D709620FD9F4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39" creationId="{0BD9C07A-287D-34FB-4044-F065760EE694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40" creationId="{DC861682-C149-2523-3BE1-3480F311EDF7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41" creationId="{E0E1DE53-0EDB-2401-33E0-436B35942AC2}"/>
          </ac:inkMkLst>
        </pc:inkChg>
        <pc:inkChg chg="add">
          <ac:chgData name="mehmet sait özdemir" userId="dce2c172-62e6-4d50-b888-93ec6715f647" providerId="ADAL" clId="{879A6453-8419-475E-B431-4935EFEFD072}" dt="2023-08-26T18:53:27.504" v="955" actId="9405"/>
          <ac:inkMkLst>
            <pc:docMk/>
            <pc:sldMk cId="3925311413" sldId="347"/>
            <ac:inkMk id="142" creationId="{12E48B9E-13F1-1B40-716F-9F1F290A3566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43" creationId="{FBD16D53-CDEF-5D0D-4E89-3720D9887950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44" creationId="{CAEC2862-EF4F-A62D-3480-7AE227C4748D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45" creationId="{A293BAB8-54FE-45EC-3B07-FB08ADA08290}"/>
          </ac:inkMkLst>
        </pc:inkChg>
        <pc:inkChg chg="add mod">
          <ac:chgData name="mehmet sait özdemir" userId="dce2c172-62e6-4d50-b888-93ec6715f647" providerId="ADAL" clId="{879A6453-8419-475E-B431-4935EFEFD072}" dt="2023-08-26T18:53:30.818" v="961"/>
          <ac:inkMkLst>
            <pc:docMk/>
            <pc:sldMk cId="3925311413" sldId="347"/>
            <ac:inkMk id="146" creationId="{C44EEBFE-ECE4-0F7E-B492-A9C3E970B185}"/>
          </ac:inkMkLst>
        </pc:inkChg>
        <pc:inkChg chg="add">
          <ac:chgData name="mehmet sait özdemir" userId="dce2c172-62e6-4d50-b888-93ec6715f647" providerId="ADAL" clId="{879A6453-8419-475E-B431-4935EFEFD072}" dt="2023-08-26T18:53:30.174" v="960" actId="9405"/>
          <ac:inkMkLst>
            <pc:docMk/>
            <pc:sldMk cId="3925311413" sldId="347"/>
            <ac:inkMk id="147" creationId="{C1DC5988-F1B2-77DA-B3AB-62BE36E80BD7}"/>
          </ac:inkMkLst>
        </pc:inkChg>
        <pc:inkChg chg="add mod">
          <ac:chgData name="mehmet sait özdemir" userId="dce2c172-62e6-4d50-b888-93ec6715f647" providerId="ADAL" clId="{879A6453-8419-475E-B431-4935EFEFD072}" dt="2023-08-26T18:53:34.176" v="965"/>
          <ac:inkMkLst>
            <pc:docMk/>
            <pc:sldMk cId="3925311413" sldId="347"/>
            <ac:inkMk id="151" creationId="{12542916-DA9D-D536-2B72-C0F97C18B5AC}"/>
          </ac:inkMkLst>
        </pc:inkChg>
        <pc:inkChg chg="add mod">
          <ac:chgData name="mehmet sait özdemir" userId="dce2c172-62e6-4d50-b888-93ec6715f647" providerId="ADAL" clId="{879A6453-8419-475E-B431-4935EFEFD072}" dt="2023-08-26T18:53:34.176" v="965"/>
          <ac:inkMkLst>
            <pc:docMk/>
            <pc:sldMk cId="3925311413" sldId="347"/>
            <ac:inkMk id="152" creationId="{BFBC21EF-A506-3AAA-B3FD-62726767F157}"/>
          </ac:inkMkLst>
        </pc:inkChg>
        <pc:inkChg chg="add mod">
          <ac:chgData name="mehmet sait özdemir" userId="dce2c172-62e6-4d50-b888-93ec6715f647" providerId="ADAL" clId="{879A6453-8419-475E-B431-4935EFEFD072}" dt="2023-08-26T18:53:34.176" v="965"/>
          <ac:inkMkLst>
            <pc:docMk/>
            <pc:sldMk cId="3925311413" sldId="347"/>
            <ac:inkMk id="153" creationId="{001A96A4-3E20-8580-590D-B3A4294BCA7D}"/>
          </ac:inkMkLst>
        </pc:inkChg>
        <pc:inkChg chg="add">
          <ac:chgData name="mehmet sait özdemir" userId="dce2c172-62e6-4d50-b888-93ec6715f647" providerId="ADAL" clId="{879A6453-8419-475E-B431-4935EFEFD072}" dt="2023-08-26T18:53:34.593" v="966" actId="9405"/>
          <ac:inkMkLst>
            <pc:docMk/>
            <pc:sldMk cId="3925311413" sldId="347"/>
            <ac:inkMk id="155" creationId="{43FFB4A8-8DF1-7B56-70BB-D1771D614AC7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4:17.421" v="984"/>
        <pc:sldMkLst>
          <pc:docMk/>
          <pc:sldMk cId="3534872522" sldId="348"/>
        </pc:sldMkLst>
        <pc:grpChg chg="del mod">
          <ac:chgData name="mehmet sait özdemir" userId="dce2c172-62e6-4d50-b888-93ec6715f647" providerId="ADAL" clId="{879A6453-8419-475E-B431-4935EFEFD072}" dt="2023-08-26T18:54:17.421" v="984"/>
          <ac:grpSpMkLst>
            <pc:docMk/>
            <pc:sldMk cId="3534872522" sldId="348"/>
            <ac:grpSpMk id="6" creationId="{D4DE5E86-E15B-8CC0-343D-875FC0521C46}"/>
          </ac:grpSpMkLst>
        </pc:grpChg>
        <pc:grpChg chg="del mod">
          <ac:chgData name="mehmet sait özdemir" userId="dce2c172-62e6-4d50-b888-93ec6715f647" providerId="ADAL" clId="{879A6453-8419-475E-B431-4935EFEFD072}" dt="2023-08-26T18:54:17.421" v="984"/>
          <ac:grpSpMkLst>
            <pc:docMk/>
            <pc:sldMk cId="3534872522" sldId="348"/>
            <ac:grpSpMk id="9" creationId="{AA89CC24-4882-A0C0-68AD-1FB251483539}"/>
          </ac:grpSpMkLst>
        </pc:grpChg>
        <pc:grpChg chg="mod">
          <ac:chgData name="mehmet sait özdemir" userId="dce2c172-62e6-4d50-b888-93ec6715f647" providerId="ADAL" clId="{879A6453-8419-475E-B431-4935EFEFD072}" dt="2023-08-26T18:54:17.421" v="984"/>
          <ac:grpSpMkLst>
            <pc:docMk/>
            <pc:sldMk cId="3534872522" sldId="348"/>
            <ac:grpSpMk id="23" creationId="{E29E7E1D-16D1-EE19-C1DE-9631D1FC0E59}"/>
          </ac:grpSpMkLst>
        </pc:grpChg>
        <pc:grpChg chg="mod">
          <ac:chgData name="mehmet sait özdemir" userId="dce2c172-62e6-4d50-b888-93ec6715f647" providerId="ADAL" clId="{879A6453-8419-475E-B431-4935EFEFD072}" dt="2023-08-26T18:54:17.421" v="984"/>
          <ac:grpSpMkLst>
            <pc:docMk/>
            <pc:sldMk cId="3534872522" sldId="348"/>
            <ac:grpSpMk id="24" creationId="{4A80CE09-F064-0379-6AB9-19749DDA8B84}"/>
          </ac:grpSpMkLst>
        </pc:grpChg>
        <pc:picChg chg="add mod">
          <ac:chgData name="mehmet sait özdemir" userId="dce2c172-62e6-4d50-b888-93ec6715f647" providerId="ADAL" clId="{879A6453-8419-475E-B431-4935EFEFD072}" dt="2023-08-26T18:27:08.503" v="58" actId="14100"/>
          <ac:picMkLst>
            <pc:docMk/>
            <pc:sldMk cId="3534872522" sldId="348"/>
            <ac:picMk id="3" creationId="{8FBA518F-E946-E2B6-07C0-6DFBB46D83F0}"/>
          </ac:picMkLst>
        </pc:pic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4" creationId="{97917F0F-F443-8A10-A62C-244ABAA883DF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5" creationId="{AD552447-D555-859C-786D-E9349A519738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7" creationId="{E55CE2D2-A9D5-D41D-E096-3C7DC3E2E91B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8" creationId="{9599EC65-85D8-C800-1E6B-9B06CA9FA044}"/>
          </ac:inkMkLst>
        </pc:inkChg>
        <pc:inkChg chg="add">
          <ac:chgData name="mehmet sait özdemir" userId="dce2c172-62e6-4d50-b888-93ec6715f647" providerId="ADAL" clId="{879A6453-8419-475E-B431-4935EFEFD072}" dt="2023-08-26T18:54:08.970" v="973" actId="9405"/>
          <ac:inkMkLst>
            <pc:docMk/>
            <pc:sldMk cId="3534872522" sldId="348"/>
            <ac:inkMk id="12" creationId="{F77A41A2-295E-9796-F887-0CB0C629269A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3" creationId="{7B57C81F-11D3-0868-2343-1F684D805CF7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4" creationId="{406A6870-2F88-AA6C-600D-B64A7BC75DA8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5" creationId="{4FD949FA-CECD-FE44-8BA5-ED332BCA5A87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6" creationId="{0E9B9D17-6EFC-65E4-20E6-6E72B426A62F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7" creationId="{378DE2E6-6280-99D7-D692-9CCAA869F752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8" creationId="{A4F1A745-B848-110F-C7FD-03DEC607B569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19" creationId="{47C842CA-22F3-D9D2-072C-131793D33B44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20" creationId="{73DEF079-0636-D0A2-5B15-6CE4A6A96FBC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21" creationId="{FAD09093-D47A-50A2-3057-CB1A83626703}"/>
          </ac:inkMkLst>
        </pc:inkChg>
        <pc:inkChg chg="add mod">
          <ac:chgData name="mehmet sait özdemir" userId="dce2c172-62e6-4d50-b888-93ec6715f647" providerId="ADAL" clId="{879A6453-8419-475E-B431-4935EFEFD072}" dt="2023-08-26T18:54:17.421" v="984"/>
          <ac:inkMkLst>
            <pc:docMk/>
            <pc:sldMk cId="3534872522" sldId="348"/>
            <ac:inkMk id="22" creationId="{D2E9C025-5215-9DEE-CB8D-13369CE0DD8F}"/>
          </ac:inkMkLst>
        </pc:inkChg>
      </pc:sldChg>
      <pc:sldChg chg="addSp modSp add mod replId">
        <pc:chgData name="mehmet sait özdemir" userId="dce2c172-62e6-4d50-b888-93ec6715f647" providerId="ADAL" clId="{879A6453-8419-475E-B431-4935EFEFD072}" dt="2023-08-26T18:54:38.720" v="1003" actId="9405"/>
        <pc:sldMkLst>
          <pc:docMk/>
          <pc:sldMk cId="2228542013" sldId="349"/>
        </pc:sldMkLst>
        <pc:grpChg chg="mod">
          <ac:chgData name="mehmet sait özdemir" userId="dce2c172-62e6-4d50-b888-93ec6715f647" providerId="ADAL" clId="{879A6453-8419-475E-B431-4935EFEFD072}" dt="2023-08-26T18:54:33.260" v="993"/>
          <ac:grpSpMkLst>
            <pc:docMk/>
            <pc:sldMk cId="2228542013" sldId="349"/>
            <ac:grpSpMk id="14" creationId="{EB812FFB-8D27-C241-89B0-0B5A13E0DA5A}"/>
          </ac:grpSpMkLst>
        </pc:grpChg>
        <pc:grpChg chg="mod">
          <ac:chgData name="mehmet sait özdemir" userId="dce2c172-62e6-4d50-b888-93ec6715f647" providerId="ADAL" clId="{879A6453-8419-475E-B431-4935EFEFD072}" dt="2023-08-26T18:54:34.785" v="996"/>
          <ac:grpSpMkLst>
            <pc:docMk/>
            <pc:sldMk cId="2228542013" sldId="349"/>
            <ac:grpSpMk id="17" creationId="{3192E69F-6BFD-E3D7-D99B-EF858E07F2D5}"/>
          </ac:grpSpMkLst>
        </pc:grpChg>
        <pc:grpChg chg="mod">
          <ac:chgData name="mehmet sait özdemir" userId="dce2c172-62e6-4d50-b888-93ec6715f647" providerId="ADAL" clId="{879A6453-8419-475E-B431-4935EFEFD072}" dt="2023-08-26T18:54:37.674" v="1002"/>
          <ac:grpSpMkLst>
            <pc:docMk/>
            <pc:sldMk cId="2228542013" sldId="349"/>
            <ac:grpSpMk id="23" creationId="{8763FCE8-25DF-9565-85D8-6A6F4108B387}"/>
          </ac:grpSpMkLst>
        </pc:grpChg>
        <pc:grpChg chg="mod">
          <ac:chgData name="mehmet sait özdemir" userId="dce2c172-62e6-4d50-b888-93ec6715f647" providerId="ADAL" clId="{879A6453-8419-475E-B431-4935EFEFD072}" dt="2023-08-26T18:54:37.674" v="1002"/>
          <ac:grpSpMkLst>
            <pc:docMk/>
            <pc:sldMk cId="2228542013" sldId="349"/>
            <ac:grpSpMk id="24" creationId="{C9565E95-15D3-23A3-003A-D587A313D66E}"/>
          </ac:grpSpMkLst>
        </pc:grpChg>
        <pc:picChg chg="add mod">
          <ac:chgData name="mehmet sait özdemir" userId="dce2c172-62e6-4d50-b888-93ec6715f647" providerId="ADAL" clId="{879A6453-8419-475E-B431-4935EFEFD072}" dt="2023-08-26T18:27:16.941" v="61" actId="14100"/>
          <ac:picMkLst>
            <pc:docMk/>
            <pc:sldMk cId="2228542013" sldId="349"/>
            <ac:picMk id="3" creationId="{120103C9-F5A4-CA3B-1672-D76364B4A87F}"/>
          </ac:picMkLst>
        </pc:pic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4" creationId="{8903C5D0-EC9A-D020-1531-6031D7851273}"/>
          </ac:inkMkLst>
        </pc:ink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5" creationId="{73C27D77-009E-68CE-466B-57942E1E1DE9}"/>
          </ac:inkMkLst>
        </pc:ink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6" creationId="{88B8DAED-3C24-4297-15E1-8F30C1CC6ABD}"/>
          </ac:inkMkLst>
        </pc:ink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7" creationId="{9D79241D-E13D-9978-689B-BBFFCBE257AC}"/>
          </ac:inkMkLst>
        </pc:ink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8" creationId="{6A42731A-24CC-0433-5EB7-12CE2FA22A78}"/>
          </ac:inkMkLst>
        </pc:ink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9" creationId="{0B317C7D-E60C-8463-8E9B-3AD29C51111D}"/>
          </ac:inkMkLst>
        </pc:inkChg>
        <pc:inkChg chg="add mod">
          <ac:chgData name="mehmet sait özdemir" userId="dce2c172-62e6-4d50-b888-93ec6715f647" providerId="ADAL" clId="{879A6453-8419-475E-B431-4935EFEFD072}" dt="2023-08-26T18:54:33.260" v="993"/>
          <ac:inkMkLst>
            <pc:docMk/>
            <pc:sldMk cId="2228542013" sldId="349"/>
            <ac:inkMk id="12" creationId="{96511F2C-F334-7379-8634-BC116156F321}"/>
          </ac:inkMkLst>
        </pc:inkChg>
        <pc:inkChg chg="add">
          <ac:chgData name="mehmet sait özdemir" userId="dce2c172-62e6-4d50-b888-93ec6715f647" providerId="ADAL" clId="{879A6453-8419-475E-B431-4935EFEFD072}" dt="2023-08-26T18:54:32.747" v="992" actId="9405"/>
          <ac:inkMkLst>
            <pc:docMk/>
            <pc:sldMk cId="2228542013" sldId="349"/>
            <ac:inkMk id="13" creationId="{AF327DFA-E9F6-7325-539E-94AB5D187871}"/>
          </ac:inkMkLst>
        </pc:inkChg>
        <pc:inkChg chg="add mod">
          <ac:chgData name="mehmet sait özdemir" userId="dce2c172-62e6-4d50-b888-93ec6715f647" providerId="ADAL" clId="{879A6453-8419-475E-B431-4935EFEFD072}" dt="2023-08-26T18:54:34.785" v="996"/>
          <ac:inkMkLst>
            <pc:docMk/>
            <pc:sldMk cId="2228542013" sldId="349"/>
            <ac:inkMk id="15" creationId="{DBA878D6-B0A9-B759-07FA-7ABF3AB84679}"/>
          </ac:inkMkLst>
        </pc:inkChg>
        <pc:inkChg chg="add mod">
          <ac:chgData name="mehmet sait özdemir" userId="dce2c172-62e6-4d50-b888-93ec6715f647" providerId="ADAL" clId="{879A6453-8419-475E-B431-4935EFEFD072}" dt="2023-08-26T18:54:34.785" v="996"/>
          <ac:inkMkLst>
            <pc:docMk/>
            <pc:sldMk cId="2228542013" sldId="349"/>
            <ac:inkMk id="16" creationId="{9C39772E-917B-9CA9-2C24-3FDC625085A3}"/>
          </ac:inkMkLst>
        </pc:inkChg>
        <pc:inkChg chg="add mod">
          <ac:chgData name="mehmet sait özdemir" userId="dce2c172-62e6-4d50-b888-93ec6715f647" providerId="ADAL" clId="{879A6453-8419-475E-B431-4935EFEFD072}" dt="2023-08-26T18:54:37.674" v="1002"/>
          <ac:inkMkLst>
            <pc:docMk/>
            <pc:sldMk cId="2228542013" sldId="349"/>
            <ac:inkMk id="18" creationId="{60610757-EDE8-953C-32FB-DE2866B008CB}"/>
          </ac:inkMkLst>
        </pc:inkChg>
        <pc:inkChg chg="add mod">
          <ac:chgData name="mehmet sait özdemir" userId="dce2c172-62e6-4d50-b888-93ec6715f647" providerId="ADAL" clId="{879A6453-8419-475E-B431-4935EFEFD072}" dt="2023-08-26T18:54:37.674" v="1002"/>
          <ac:inkMkLst>
            <pc:docMk/>
            <pc:sldMk cId="2228542013" sldId="349"/>
            <ac:inkMk id="19" creationId="{6CD6C6DE-6463-1925-1871-55BE7745D9CE}"/>
          </ac:inkMkLst>
        </pc:inkChg>
        <pc:inkChg chg="add mod">
          <ac:chgData name="mehmet sait özdemir" userId="dce2c172-62e6-4d50-b888-93ec6715f647" providerId="ADAL" clId="{879A6453-8419-475E-B431-4935EFEFD072}" dt="2023-08-26T18:54:37.674" v="1002"/>
          <ac:inkMkLst>
            <pc:docMk/>
            <pc:sldMk cId="2228542013" sldId="349"/>
            <ac:inkMk id="20" creationId="{031E0EC2-3DF5-B004-ABCC-0F160DD3C932}"/>
          </ac:inkMkLst>
        </pc:inkChg>
        <pc:inkChg chg="add mod">
          <ac:chgData name="mehmet sait özdemir" userId="dce2c172-62e6-4d50-b888-93ec6715f647" providerId="ADAL" clId="{879A6453-8419-475E-B431-4935EFEFD072}" dt="2023-08-26T18:54:37.674" v="1002"/>
          <ac:inkMkLst>
            <pc:docMk/>
            <pc:sldMk cId="2228542013" sldId="349"/>
            <ac:inkMk id="21" creationId="{F96B735D-7F6B-00DE-EFBA-B6534E20D7A3}"/>
          </ac:inkMkLst>
        </pc:inkChg>
        <pc:inkChg chg="add mod">
          <ac:chgData name="mehmet sait özdemir" userId="dce2c172-62e6-4d50-b888-93ec6715f647" providerId="ADAL" clId="{879A6453-8419-475E-B431-4935EFEFD072}" dt="2023-08-26T18:54:37.674" v="1002"/>
          <ac:inkMkLst>
            <pc:docMk/>
            <pc:sldMk cId="2228542013" sldId="349"/>
            <ac:inkMk id="22" creationId="{61678A81-89F9-3BC3-4830-5A3A558DF0E5}"/>
          </ac:inkMkLst>
        </pc:inkChg>
        <pc:inkChg chg="add">
          <ac:chgData name="mehmet sait özdemir" userId="dce2c172-62e6-4d50-b888-93ec6715f647" providerId="ADAL" clId="{879A6453-8419-475E-B431-4935EFEFD072}" dt="2023-08-26T18:54:38.720" v="1003" actId="9405"/>
          <ac:inkMkLst>
            <pc:docMk/>
            <pc:sldMk cId="2228542013" sldId="349"/>
            <ac:inkMk id="25" creationId="{09202B16-1E0A-1496-7137-04D57A8064DF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5:11.047" v="1034" actId="9405"/>
        <pc:sldMkLst>
          <pc:docMk/>
          <pc:sldMk cId="3617123763" sldId="350"/>
        </pc:sldMkLst>
        <pc:grpChg chg="mod">
          <ac:chgData name="mehmet sait özdemir" userId="dce2c172-62e6-4d50-b888-93ec6715f647" providerId="ADAL" clId="{879A6453-8419-475E-B431-4935EFEFD072}" dt="2023-08-26T18:54:54.379" v="1009"/>
          <ac:grpSpMkLst>
            <pc:docMk/>
            <pc:sldMk cId="3617123763" sldId="350"/>
            <ac:grpSpMk id="9" creationId="{3DAE3AFD-35CC-51A9-5F10-1462245C3086}"/>
          </ac:grpSpMkLst>
        </pc:grpChg>
        <pc:grpChg chg="del mod">
          <ac:chgData name="mehmet sait özdemir" userId="dce2c172-62e6-4d50-b888-93ec6715f647" providerId="ADAL" clId="{879A6453-8419-475E-B431-4935EFEFD072}" dt="2023-08-26T18:55:06.572" v="1027"/>
          <ac:grpSpMkLst>
            <pc:docMk/>
            <pc:sldMk cId="3617123763" sldId="350"/>
            <ac:grpSpMk id="21" creationId="{691DD86A-118B-E62C-5BA4-8C93EA583117}"/>
          </ac:grpSpMkLst>
        </pc:grpChg>
        <pc:grpChg chg="del mod">
          <ac:chgData name="mehmet sait özdemir" userId="dce2c172-62e6-4d50-b888-93ec6715f647" providerId="ADAL" clId="{879A6453-8419-475E-B431-4935EFEFD072}" dt="2023-08-26T18:55:06.572" v="1027"/>
          <ac:grpSpMkLst>
            <pc:docMk/>
            <pc:sldMk cId="3617123763" sldId="350"/>
            <ac:grpSpMk id="22" creationId="{75A18895-66AF-5036-D52A-C8FE5BF79736}"/>
          </ac:grpSpMkLst>
        </pc:grpChg>
        <pc:grpChg chg="del mod">
          <ac:chgData name="mehmet sait özdemir" userId="dce2c172-62e6-4d50-b888-93ec6715f647" providerId="ADAL" clId="{879A6453-8419-475E-B431-4935EFEFD072}" dt="2023-08-26T18:55:06.572" v="1027"/>
          <ac:grpSpMkLst>
            <pc:docMk/>
            <pc:sldMk cId="3617123763" sldId="350"/>
            <ac:grpSpMk id="23" creationId="{BDC83A94-8CE2-8502-ACC5-EBD0E8A2F9A8}"/>
          </ac:grpSpMkLst>
        </pc:grpChg>
        <pc:grpChg chg="mod">
          <ac:chgData name="mehmet sait özdemir" userId="dce2c172-62e6-4d50-b888-93ec6715f647" providerId="ADAL" clId="{879A6453-8419-475E-B431-4935EFEFD072}" dt="2023-08-26T18:55:06.572" v="1027"/>
          <ac:grpSpMkLst>
            <pc:docMk/>
            <pc:sldMk cId="3617123763" sldId="350"/>
            <ac:grpSpMk id="31" creationId="{960E8726-9DDF-D00E-7AF5-81C4ED227913}"/>
          </ac:grpSpMkLst>
        </pc:grpChg>
        <pc:grpChg chg="mod">
          <ac:chgData name="mehmet sait özdemir" userId="dce2c172-62e6-4d50-b888-93ec6715f647" providerId="ADAL" clId="{879A6453-8419-475E-B431-4935EFEFD072}" dt="2023-08-26T18:55:06.572" v="1027"/>
          <ac:grpSpMkLst>
            <pc:docMk/>
            <pc:sldMk cId="3617123763" sldId="350"/>
            <ac:grpSpMk id="32" creationId="{AD72886B-AC8F-6990-DEBC-8168905A4E6C}"/>
          </ac:grpSpMkLst>
        </pc:grpChg>
        <pc:grpChg chg="mod">
          <ac:chgData name="mehmet sait özdemir" userId="dce2c172-62e6-4d50-b888-93ec6715f647" providerId="ADAL" clId="{879A6453-8419-475E-B431-4935EFEFD072}" dt="2023-08-26T18:55:06.572" v="1027"/>
          <ac:grpSpMkLst>
            <pc:docMk/>
            <pc:sldMk cId="3617123763" sldId="350"/>
            <ac:grpSpMk id="33" creationId="{DF901D8C-EE87-4F2D-D65B-F8BA5F02F087}"/>
          </ac:grpSpMkLst>
        </pc:grpChg>
        <pc:grpChg chg="mod">
          <ac:chgData name="mehmet sait özdemir" userId="dce2c172-62e6-4d50-b888-93ec6715f647" providerId="ADAL" clId="{879A6453-8419-475E-B431-4935EFEFD072}" dt="2023-08-26T18:55:09.799" v="1033"/>
          <ac:grpSpMkLst>
            <pc:docMk/>
            <pc:sldMk cId="3617123763" sldId="350"/>
            <ac:grpSpMk id="39" creationId="{AA425D5A-34A6-2615-E0CB-8246E5896E00}"/>
          </ac:grpSpMkLst>
        </pc:grpChg>
        <pc:grpChg chg="mod">
          <ac:chgData name="mehmet sait özdemir" userId="dce2c172-62e6-4d50-b888-93ec6715f647" providerId="ADAL" clId="{879A6453-8419-475E-B431-4935EFEFD072}" dt="2023-08-26T18:55:09.799" v="1033"/>
          <ac:grpSpMkLst>
            <pc:docMk/>
            <pc:sldMk cId="3617123763" sldId="350"/>
            <ac:grpSpMk id="40" creationId="{4731F8E1-196F-54B2-9920-DFA1B7964EBC}"/>
          </ac:grpSpMkLst>
        </pc:grpChg>
        <pc:picChg chg="add mod">
          <ac:chgData name="mehmet sait özdemir" userId="dce2c172-62e6-4d50-b888-93ec6715f647" providerId="ADAL" clId="{879A6453-8419-475E-B431-4935EFEFD072}" dt="2023-08-26T18:27:26.825" v="64" actId="14100"/>
          <ac:picMkLst>
            <pc:docMk/>
            <pc:sldMk cId="3617123763" sldId="350"/>
            <ac:picMk id="3" creationId="{D873C457-8AC3-BC59-058A-9F31519B08D6}"/>
          </ac:picMkLst>
        </pc:picChg>
        <pc:inkChg chg="add">
          <ac:chgData name="mehmet sait özdemir" userId="dce2c172-62e6-4d50-b888-93ec6715f647" providerId="ADAL" clId="{879A6453-8419-475E-B431-4935EFEFD072}" dt="2023-08-26T18:54:51.132" v="1004" actId="9405"/>
          <ac:inkMkLst>
            <pc:docMk/>
            <pc:sldMk cId="3617123763" sldId="350"/>
            <ac:inkMk id="4" creationId="{AC40BC51-6EEB-9AE7-FE77-CE9C50B469EF}"/>
          </ac:inkMkLst>
        </pc:inkChg>
        <pc:inkChg chg="add mod">
          <ac:chgData name="mehmet sait özdemir" userId="dce2c172-62e6-4d50-b888-93ec6715f647" providerId="ADAL" clId="{879A6453-8419-475E-B431-4935EFEFD072}" dt="2023-08-26T18:54:54.379" v="1009"/>
          <ac:inkMkLst>
            <pc:docMk/>
            <pc:sldMk cId="3617123763" sldId="350"/>
            <ac:inkMk id="5" creationId="{5107B938-27AD-5080-2E65-221AF7A5FE51}"/>
          </ac:inkMkLst>
        </pc:inkChg>
        <pc:inkChg chg="add mod">
          <ac:chgData name="mehmet sait özdemir" userId="dce2c172-62e6-4d50-b888-93ec6715f647" providerId="ADAL" clId="{879A6453-8419-475E-B431-4935EFEFD072}" dt="2023-08-26T18:54:54.379" v="1009"/>
          <ac:inkMkLst>
            <pc:docMk/>
            <pc:sldMk cId="3617123763" sldId="350"/>
            <ac:inkMk id="6" creationId="{C8A265FB-5310-1A24-9A6B-546E6F7F2442}"/>
          </ac:inkMkLst>
        </pc:inkChg>
        <pc:inkChg chg="add mod">
          <ac:chgData name="mehmet sait özdemir" userId="dce2c172-62e6-4d50-b888-93ec6715f647" providerId="ADAL" clId="{879A6453-8419-475E-B431-4935EFEFD072}" dt="2023-08-26T18:54:54.379" v="1009"/>
          <ac:inkMkLst>
            <pc:docMk/>
            <pc:sldMk cId="3617123763" sldId="350"/>
            <ac:inkMk id="7" creationId="{94F8D197-F29C-0F5A-7FDE-33D93AD5F61D}"/>
          </ac:inkMkLst>
        </pc:inkChg>
        <pc:inkChg chg="add mod">
          <ac:chgData name="mehmet sait özdemir" userId="dce2c172-62e6-4d50-b888-93ec6715f647" providerId="ADAL" clId="{879A6453-8419-475E-B431-4935EFEFD072}" dt="2023-08-26T18:54:54.379" v="1009"/>
          <ac:inkMkLst>
            <pc:docMk/>
            <pc:sldMk cId="3617123763" sldId="350"/>
            <ac:inkMk id="8" creationId="{3D7696EB-501B-B1E3-A5C9-9CADEFF031BF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2" creationId="{BE7D8B47-48CC-1C98-3A45-40442999E445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3" creationId="{5101ACF3-7019-0111-0646-76C295ED80CC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4" creationId="{2DA4D25B-C97B-AEEB-6F98-0BFAC7B4319D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5" creationId="{B59E1261-6CAE-C03E-CF77-512C7A9C3FBA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6" creationId="{7761AD35-AFFF-9033-9904-97BA5750788A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7" creationId="{13F175BC-A8DB-97AF-5FF9-1D2EE9448430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8" creationId="{4A4399FF-649F-7741-01B6-590B3C942983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19" creationId="{91F56298-88BF-BA01-22EA-0D102ECA7C73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0" creationId="{3163F1A4-2FF7-6646-EF3C-838592D82A50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4" creationId="{07B4C74A-84E0-36CF-8A40-09E40C1868EE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5" creationId="{22BDB0B2-A48A-C5BD-EBD5-199DAC4A08F1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6" creationId="{09E69522-7F46-A432-0D5D-7FCA455D4DB7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7" creationId="{2B2545DF-00B3-9CF4-A289-E39ACF1BAF31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8" creationId="{9943212B-0DCE-254D-757D-51D3BE1D0D29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29" creationId="{52706A64-5C02-543A-E717-98D877470DE4}"/>
          </ac:inkMkLst>
        </pc:inkChg>
        <pc:inkChg chg="add mod">
          <ac:chgData name="mehmet sait özdemir" userId="dce2c172-62e6-4d50-b888-93ec6715f647" providerId="ADAL" clId="{879A6453-8419-475E-B431-4935EFEFD072}" dt="2023-08-26T18:55:06.572" v="1027"/>
          <ac:inkMkLst>
            <pc:docMk/>
            <pc:sldMk cId="3617123763" sldId="350"/>
            <ac:inkMk id="30" creationId="{973ADAC8-DCF9-7E92-2A7B-20EA9BC669F8}"/>
          </ac:inkMkLst>
        </pc:inkChg>
        <pc:inkChg chg="add mod">
          <ac:chgData name="mehmet sait özdemir" userId="dce2c172-62e6-4d50-b888-93ec6715f647" providerId="ADAL" clId="{879A6453-8419-475E-B431-4935EFEFD072}" dt="2023-08-26T18:55:09.799" v="1033"/>
          <ac:inkMkLst>
            <pc:docMk/>
            <pc:sldMk cId="3617123763" sldId="350"/>
            <ac:inkMk id="34" creationId="{5DD448F5-D16B-08AE-6193-0348098010AD}"/>
          </ac:inkMkLst>
        </pc:inkChg>
        <pc:inkChg chg="add mod">
          <ac:chgData name="mehmet sait özdemir" userId="dce2c172-62e6-4d50-b888-93ec6715f647" providerId="ADAL" clId="{879A6453-8419-475E-B431-4935EFEFD072}" dt="2023-08-26T18:55:09.799" v="1033"/>
          <ac:inkMkLst>
            <pc:docMk/>
            <pc:sldMk cId="3617123763" sldId="350"/>
            <ac:inkMk id="35" creationId="{ABD8B984-4652-6B17-F012-7950A791B6E8}"/>
          </ac:inkMkLst>
        </pc:inkChg>
        <pc:inkChg chg="add mod">
          <ac:chgData name="mehmet sait özdemir" userId="dce2c172-62e6-4d50-b888-93ec6715f647" providerId="ADAL" clId="{879A6453-8419-475E-B431-4935EFEFD072}" dt="2023-08-26T18:55:09.799" v="1033"/>
          <ac:inkMkLst>
            <pc:docMk/>
            <pc:sldMk cId="3617123763" sldId="350"/>
            <ac:inkMk id="36" creationId="{25E697A6-BCD0-B515-4B08-A65B719CA24F}"/>
          </ac:inkMkLst>
        </pc:inkChg>
        <pc:inkChg chg="add mod">
          <ac:chgData name="mehmet sait özdemir" userId="dce2c172-62e6-4d50-b888-93ec6715f647" providerId="ADAL" clId="{879A6453-8419-475E-B431-4935EFEFD072}" dt="2023-08-26T18:55:09.799" v="1033"/>
          <ac:inkMkLst>
            <pc:docMk/>
            <pc:sldMk cId="3617123763" sldId="350"/>
            <ac:inkMk id="37" creationId="{5C60F4D8-A054-F8C3-8129-95603767D35E}"/>
          </ac:inkMkLst>
        </pc:inkChg>
        <pc:inkChg chg="add mod">
          <ac:chgData name="mehmet sait özdemir" userId="dce2c172-62e6-4d50-b888-93ec6715f647" providerId="ADAL" clId="{879A6453-8419-475E-B431-4935EFEFD072}" dt="2023-08-26T18:55:09.799" v="1033"/>
          <ac:inkMkLst>
            <pc:docMk/>
            <pc:sldMk cId="3617123763" sldId="350"/>
            <ac:inkMk id="38" creationId="{9FDCEB21-3117-AD9F-9AA4-CFD7533F0385}"/>
          </ac:inkMkLst>
        </pc:inkChg>
        <pc:inkChg chg="add">
          <ac:chgData name="mehmet sait özdemir" userId="dce2c172-62e6-4d50-b888-93ec6715f647" providerId="ADAL" clId="{879A6453-8419-475E-B431-4935EFEFD072}" dt="2023-08-26T18:55:11.047" v="1034" actId="9405"/>
          <ac:inkMkLst>
            <pc:docMk/>
            <pc:sldMk cId="3617123763" sldId="350"/>
            <ac:inkMk id="41" creationId="{38BB03F0-3E28-2C8A-674F-AB7918F18163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5:52.714" v="1068" actId="9405"/>
        <pc:sldMkLst>
          <pc:docMk/>
          <pc:sldMk cId="382979781" sldId="351"/>
        </pc:sldMkLst>
        <pc:grpChg chg="mod">
          <ac:chgData name="mehmet sait özdemir" userId="dce2c172-62e6-4d50-b888-93ec6715f647" providerId="ADAL" clId="{879A6453-8419-475E-B431-4935EFEFD072}" dt="2023-08-26T18:55:23.110" v="1037"/>
          <ac:grpSpMkLst>
            <pc:docMk/>
            <pc:sldMk cId="382979781" sldId="351"/>
            <ac:grpSpMk id="6" creationId="{A9F038C4-2F56-6361-75A6-0186A5882936}"/>
          </ac:grpSpMkLst>
        </pc:grpChg>
        <pc:grpChg chg="mod">
          <ac:chgData name="mehmet sait özdemir" userId="dce2c172-62e6-4d50-b888-93ec6715f647" providerId="ADAL" clId="{879A6453-8419-475E-B431-4935EFEFD072}" dt="2023-08-26T18:55:25.616" v="1043"/>
          <ac:grpSpMkLst>
            <pc:docMk/>
            <pc:sldMk cId="382979781" sldId="351"/>
            <ac:grpSpMk id="14" creationId="{0862F6D2-600B-8C84-546C-D76BA8B48FD3}"/>
          </ac:grpSpMkLst>
        </pc:grpChg>
        <pc:grpChg chg="mod">
          <ac:chgData name="mehmet sait özdemir" userId="dce2c172-62e6-4d50-b888-93ec6715f647" providerId="ADAL" clId="{879A6453-8419-475E-B431-4935EFEFD072}" dt="2023-08-26T18:55:27.699" v="1047"/>
          <ac:grpSpMkLst>
            <pc:docMk/>
            <pc:sldMk cId="382979781" sldId="351"/>
            <ac:grpSpMk id="18" creationId="{A4D31207-7691-2D07-2B62-12987F97DA34}"/>
          </ac:grpSpMkLst>
        </pc:grpChg>
        <pc:grpChg chg="del mod">
          <ac:chgData name="mehmet sait özdemir" userId="dce2c172-62e6-4d50-b888-93ec6715f647" providerId="ADAL" clId="{879A6453-8419-475E-B431-4935EFEFD072}" dt="2023-08-26T18:55:34.720" v="1055"/>
          <ac:grpSpMkLst>
            <pc:docMk/>
            <pc:sldMk cId="382979781" sldId="351"/>
            <ac:grpSpMk id="23" creationId="{32DD6AF8-958D-1D00-7BD3-5A662E8CAD90}"/>
          </ac:grpSpMkLst>
        </pc:grpChg>
        <pc:grpChg chg="del mod">
          <ac:chgData name="mehmet sait özdemir" userId="dce2c172-62e6-4d50-b888-93ec6715f647" providerId="ADAL" clId="{879A6453-8419-475E-B431-4935EFEFD072}" dt="2023-08-26T18:55:39.492" v="1066"/>
          <ac:grpSpMkLst>
            <pc:docMk/>
            <pc:sldMk cId="382979781" sldId="351"/>
            <ac:grpSpMk id="24" creationId="{216E08FA-E1C7-E68C-883E-376009FA46E2}"/>
          </ac:grpSpMkLst>
        </pc:grpChg>
        <pc:grpChg chg="del mod">
          <ac:chgData name="mehmet sait özdemir" userId="dce2c172-62e6-4d50-b888-93ec6715f647" providerId="ADAL" clId="{879A6453-8419-475E-B431-4935EFEFD072}" dt="2023-08-26T18:55:39.492" v="1066"/>
          <ac:grpSpMkLst>
            <pc:docMk/>
            <pc:sldMk cId="382979781" sldId="351"/>
            <ac:grpSpMk id="27" creationId="{BBC19843-88A6-A47E-1BF5-FA6F087396F1}"/>
          </ac:grpSpMkLst>
        </pc:grpChg>
        <pc:grpChg chg="mod">
          <ac:chgData name="mehmet sait özdemir" userId="dce2c172-62e6-4d50-b888-93ec6715f647" providerId="ADAL" clId="{879A6453-8419-475E-B431-4935EFEFD072}" dt="2023-08-26T18:55:39.492" v="1066"/>
          <ac:grpSpMkLst>
            <pc:docMk/>
            <pc:sldMk cId="382979781" sldId="351"/>
            <ac:grpSpMk id="38" creationId="{8E572D3C-366D-0F87-A585-EEF214636DC1}"/>
          </ac:grpSpMkLst>
        </pc:grpChg>
        <pc:picChg chg="add mod">
          <ac:chgData name="mehmet sait özdemir" userId="dce2c172-62e6-4d50-b888-93ec6715f647" providerId="ADAL" clId="{879A6453-8419-475E-B431-4935EFEFD072}" dt="2023-08-26T18:27:38.690" v="67" actId="14100"/>
          <ac:picMkLst>
            <pc:docMk/>
            <pc:sldMk cId="382979781" sldId="351"/>
            <ac:picMk id="3" creationId="{B6ABD2D4-C950-26A0-9BFB-B9B7D4DD7931}"/>
          </ac:picMkLst>
        </pc:picChg>
        <pc:inkChg chg="add mod">
          <ac:chgData name="mehmet sait özdemir" userId="dce2c172-62e6-4d50-b888-93ec6715f647" providerId="ADAL" clId="{879A6453-8419-475E-B431-4935EFEFD072}" dt="2023-08-26T18:55:23.110" v="1037"/>
          <ac:inkMkLst>
            <pc:docMk/>
            <pc:sldMk cId="382979781" sldId="351"/>
            <ac:inkMk id="4" creationId="{1CE4876B-EF9F-2B59-F7E4-9DF8BB2F60E3}"/>
          </ac:inkMkLst>
        </pc:inkChg>
        <pc:inkChg chg="add mod">
          <ac:chgData name="mehmet sait özdemir" userId="dce2c172-62e6-4d50-b888-93ec6715f647" providerId="ADAL" clId="{879A6453-8419-475E-B431-4935EFEFD072}" dt="2023-08-26T18:55:23.110" v="1037"/>
          <ac:inkMkLst>
            <pc:docMk/>
            <pc:sldMk cId="382979781" sldId="351"/>
            <ac:inkMk id="5" creationId="{BEF233C2-E292-8B9C-D311-A75F652332B8}"/>
          </ac:inkMkLst>
        </pc:inkChg>
        <pc:inkChg chg="add mod">
          <ac:chgData name="mehmet sait özdemir" userId="dce2c172-62e6-4d50-b888-93ec6715f647" providerId="ADAL" clId="{879A6453-8419-475E-B431-4935EFEFD072}" dt="2023-08-26T18:55:25.616" v="1043"/>
          <ac:inkMkLst>
            <pc:docMk/>
            <pc:sldMk cId="382979781" sldId="351"/>
            <ac:inkMk id="7" creationId="{61D6DC70-281D-298A-640B-AA563729A113}"/>
          </ac:inkMkLst>
        </pc:inkChg>
        <pc:inkChg chg="add mod">
          <ac:chgData name="mehmet sait özdemir" userId="dce2c172-62e6-4d50-b888-93ec6715f647" providerId="ADAL" clId="{879A6453-8419-475E-B431-4935EFEFD072}" dt="2023-08-26T18:55:25.616" v="1043"/>
          <ac:inkMkLst>
            <pc:docMk/>
            <pc:sldMk cId="382979781" sldId="351"/>
            <ac:inkMk id="8" creationId="{521DE9B6-3553-72EF-C56D-1451FFC0A54E}"/>
          </ac:inkMkLst>
        </pc:inkChg>
        <pc:inkChg chg="add mod">
          <ac:chgData name="mehmet sait özdemir" userId="dce2c172-62e6-4d50-b888-93ec6715f647" providerId="ADAL" clId="{879A6453-8419-475E-B431-4935EFEFD072}" dt="2023-08-26T18:55:25.616" v="1043"/>
          <ac:inkMkLst>
            <pc:docMk/>
            <pc:sldMk cId="382979781" sldId="351"/>
            <ac:inkMk id="9" creationId="{CE832018-0938-82DE-A20A-1E2E2E421E8B}"/>
          </ac:inkMkLst>
        </pc:inkChg>
        <pc:inkChg chg="add mod">
          <ac:chgData name="mehmet sait özdemir" userId="dce2c172-62e6-4d50-b888-93ec6715f647" providerId="ADAL" clId="{879A6453-8419-475E-B431-4935EFEFD072}" dt="2023-08-26T18:55:25.616" v="1043"/>
          <ac:inkMkLst>
            <pc:docMk/>
            <pc:sldMk cId="382979781" sldId="351"/>
            <ac:inkMk id="12" creationId="{EB383A93-EDFC-AA63-0225-A412403C4B65}"/>
          </ac:inkMkLst>
        </pc:inkChg>
        <pc:inkChg chg="add mod">
          <ac:chgData name="mehmet sait özdemir" userId="dce2c172-62e6-4d50-b888-93ec6715f647" providerId="ADAL" clId="{879A6453-8419-475E-B431-4935EFEFD072}" dt="2023-08-26T18:55:25.616" v="1043"/>
          <ac:inkMkLst>
            <pc:docMk/>
            <pc:sldMk cId="382979781" sldId="351"/>
            <ac:inkMk id="13" creationId="{10B7356C-A76A-2463-3BAF-B517B766F448}"/>
          </ac:inkMkLst>
        </pc:inkChg>
        <pc:inkChg chg="add mod">
          <ac:chgData name="mehmet sait özdemir" userId="dce2c172-62e6-4d50-b888-93ec6715f647" providerId="ADAL" clId="{879A6453-8419-475E-B431-4935EFEFD072}" dt="2023-08-26T18:55:27.699" v="1047"/>
          <ac:inkMkLst>
            <pc:docMk/>
            <pc:sldMk cId="382979781" sldId="351"/>
            <ac:inkMk id="15" creationId="{FF1BC294-2729-F504-4EAC-EA058B0F59C5}"/>
          </ac:inkMkLst>
        </pc:inkChg>
        <pc:inkChg chg="add mod">
          <ac:chgData name="mehmet sait özdemir" userId="dce2c172-62e6-4d50-b888-93ec6715f647" providerId="ADAL" clId="{879A6453-8419-475E-B431-4935EFEFD072}" dt="2023-08-26T18:55:27.699" v="1047"/>
          <ac:inkMkLst>
            <pc:docMk/>
            <pc:sldMk cId="382979781" sldId="351"/>
            <ac:inkMk id="16" creationId="{B43129FA-EF31-B6A3-BF53-5CA07DE8C737}"/>
          </ac:inkMkLst>
        </pc:inkChg>
        <pc:inkChg chg="add mod">
          <ac:chgData name="mehmet sait özdemir" userId="dce2c172-62e6-4d50-b888-93ec6715f647" providerId="ADAL" clId="{879A6453-8419-475E-B431-4935EFEFD072}" dt="2023-08-26T18:55:27.699" v="1047"/>
          <ac:inkMkLst>
            <pc:docMk/>
            <pc:sldMk cId="382979781" sldId="351"/>
            <ac:inkMk id="17" creationId="{D2901181-668E-057A-CA0B-DFDAB54ABFE0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19" creationId="{31485024-4367-1735-8B50-325A8229D151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0" creationId="{4C1F58BC-6FE1-F757-8C1F-09948AE2C925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1" creationId="{D4BC22F4-5AE2-6DC9-E837-0F6633641688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2" creationId="{2ADA8E77-BBBB-9120-7917-D107917142A5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5" creationId="{8089D11F-B129-0CC1-2922-2EB0E506FDBB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6" creationId="{EA9F28FE-6735-770E-7B36-11F77EB178CE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8" creationId="{8321FB03-3C46-BC15-6307-D7A07DE1DF0C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29" creationId="{9E221A8E-A325-B819-0727-4E746A49F57B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0" creationId="{A22CA797-DA1A-2561-90F3-46E881B0672C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1" creationId="{C325FE94-D891-E45D-E72E-F1F236D8159B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2" creationId="{F87717BD-FBBB-4E92-8842-0A3F08160FAF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3" creationId="{918CCD20-5EE3-DD41-2A0B-F28F9BA049BC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4" creationId="{E7551745-FCBD-23F6-E877-C92472CF7F7D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5" creationId="{AEE84B87-9365-BB1E-0F3C-592BB5FEAC86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6" creationId="{B83256C4-7C7B-D6B8-8C1B-1E4BB4059404}"/>
          </ac:inkMkLst>
        </pc:inkChg>
        <pc:inkChg chg="add mod">
          <ac:chgData name="mehmet sait özdemir" userId="dce2c172-62e6-4d50-b888-93ec6715f647" providerId="ADAL" clId="{879A6453-8419-475E-B431-4935EFEFD072}" dt="2023-08-26T18:55:39.492" v="1066"/>
          <ac:inkMkLst>
            <pc:docMk/>
            <pc:sldMk cId="382979781" sldId="351"/>
            <ac:inkMk id="37" creationId="{23E47F67-C5D4-5E5B-A7E4-079A18F2746C}"/>
          </ac:inkMkLst>
        </pc:inkChg>
        <pc:inkChg chg="add">
          <ac:chgData name="mehmet sait özdemir" userId="dce2c172-62e6-4d50-b888-93ec6715f647" providerId="ADAL" clId="{879A6453-8419-475E-B431-4935EFEFD072}" dt="2023-08-26T18:55:43.442" v="1067" actId="9405"/>
          <ac:inkMkLst>
            <pc:docMk/>
            <pc:sldMk cId="382979781" sldId="351"/>
            <ac:inkMk id="39" creationId="{60E80389-12C0-04A1-0702-26CAA0D06D23}"/>
          </ac:inkMkLst>
        </pc:inkChg>
        <pc:inkChg chg="add">
          <ac:chgData name="mehmet sait özdemir" userId="dce2c172-62e6-4d50-b888-93ec6715f647" providerId="ADAL" clId="{879A6453-8419-475E-B431-4935EFEFD072}" dt="2023-08-26T18:55:52.714" v="1068" actId="9405"/>
          <ac:inkMkLst>
            <pc:docMk/>
            <pc:sldMk cId="382979781" sldId="351"/>
            <ac:inkMk id="40" creationId="{0EB63B00-693A-C204-670A-2209A2E62283}"/>
          </ac:inkMkLst>
        </pc:inkChg>
      </pc:sldChg>
      <pc:sldChg chg="addSp delSp modSp add mod">
        <pc:chgData name="mehmet sait özdemir" userId="dce2c172-62e6-4d50-b888-93ec6715f647" providerId="ADAL" clId="{879A6453-8419-475E-B431-4935EFEFD072}" dt="2023-08-26T18:56:23.588" v="1095" actId="9405"/>
        <pc:sldMkLst>
          <pc:docMk/>
          <pc:sldMk cId="3921663116" sldId="352"/>
        </pc:sldMkLst>
        <pc:grpChg chg="mod">
          <ac:chgData name="mehmet sait özdemir" userId="dce2c172-62e6-4d50-b888-93ec6715f647" providerId="ADAL" clId="{879A6453-8419-475E-B431-4935EFEFD072}" dt="2023-08-26T18:56:10.747" v="1074"/>
          <ac:grpSpMkLst>
            <pc:docMk/>
            <pc:sldMk cId="3921663116" sldId="352"/>
            <ac:grpSpMk id="9" creationId="{D004105E-782B-706E-EE79-392FFF79C5A4}"/>
          </ac:grpSpMkLst>
        </pc:grpChg>
        <pc:grpChg chg="mod">
          <ac:chgData name="mehmet sait özdemir" userId="dce2c172-62e6-4d50-b888-93ec6715f647" providerId="ADAL" clId="{879A6453-8419-475E-B431-4935EFEFD072}" dt="2023-08-26T18:56:10.747" v="1074"/>
          <ac:grpSpMkLst>
            <pc:docMk/>
            <pc:sldMk cId="3921663116" sldId="352"/>
            <ac:grpSpMk id="12" creationId="{F5C1834E-25E1-8999-D822-DEAE464DD051}"/>
          </ac:grpSpMkLst>
        </pc:grpChg>
        <pc:grpChg chg="del mod">
          <ac:chgData name="mehmet sait özdemir" userId="dce2c172-62e6-4d50-b888-93ec6715f647" providerId="ADAL" clId="{879A6453-8419-475E-B431-4935EFEFD072}" dt="2023-08-26T18:56:17.852" v="1085"/>
          <ac:grpSpMkLst>
            <pc:docMk/>
            <pc:sldMk cId="3921663116" sldId="352"/>
            <ac:grpSpMk id="15" creationId="{D3DF9984-3E33-36F7-ACF2-9ADAE63DF48E}"/>
          </ac:grpSpMkLst>
        </pc:grpChg>
        <pc:grpChg chg="mod">
          <ac:chgData name="mehmet sait özdemir" userId="dce2c172-62e6-4d50-b888-93ec6715f647" providerId="ADAL" clId="{879A6453-8419-475E-B431-4935EFEFD072}" dt="2023-08-26T18:56:17.852" v="1085"/>
          <ac:grpSpMkLst>
            <pc:docMk/>
            <pc:sldMk cId="3921663116" sldId="352"/>
            <ac:grpSpMk id="23" creationId="{C6912293-2208-B62D-C7F6-1D07D0CDA11B}"/>
          </ac:grpSpMkLst>
        </pc:grpChg>
        <pc:grpChg chg="mod">
          <ac:chgData name="mehmet sait özdemir" userId="dce2c172-62e6-4d50-b888-93ec6715f647" providerId="ADAL" clId="{879A6453-8419-475E-B431-4935EFEFD072}" dt="2023-08-26T18:56:23.219" v="1094"/>
          <ac:grpSpMkLst>
            <pc:docMk/>
            <pc:sldMk cId="3921663116" sldId="352"/>
            <ac:grpSpMk id="32" creationId="{48396F0B-C98A-F2D6-37B3-00B9367CEA26}"/>
          </ac:grpSpMkLst>
        </pc:grpChg>
        <pc:picChg chg="add mod">
          <ac:chgData name="mehmet sait özdemir" userId="dce2c172-62e6-4d50-b888-93ec6715f647" providerId="ADAL" clId="{879A6453-8419-475E-B431-4935EFEFD072}" dt="2023-08-26T18:27:45.861" v="69" actId="1076"/>
          <ac:picMkLst>
            <pc:docMk/>
            <pc:sldMk cId="3921663116" sldId="352"/>
            <ac:picMk id="3" creationId="{688BBC00-3770-D48A-0204-EBBA082F9C84}"/>
          </ac:picMkLst>
        </pc:picChg>
        <pc:inkChg chg="add mod">
          <ac:chgData name="mehmet sait özdemir" userId="dce2c172-62e6-4d50-b888-93ec6715f647" providerId="ADAL" clId="{879A6453-8419-475E-B431-4935EFEFD072}" dt="2023-08-26T18:56:10.747" v="1074"/>
          <ac:inkMkLst>
            <pc:docMk/>
            <pc:sldMk cId="3921663116" sldId="352"/>
            <ac:inkMk id="4" creationId="{E7C5EFAC-81A3-0D48-F397-0E2318C95A4E}"/>
          </ac:inkMkLst>
        </pc:inkChg>
        <pc:inkChg chg="add mod">
          <ac:chgData name="mehmet sait özdemir" userId="dce2c172-62e6-4d50-b888-93ec6715f647" providerId="ADAL" clId="{879A6453-8419-475E-B431-4935EFEFD072}" dt="2023-08-26T18:56:10.747" v="1074"/>
          <ac:inkMkLst>
            <pc:docMk/>
            <pc:sldMk cId="3921663116" sldId="352"/>
            <ac:inkMk id="5" creationId="{27F51D15-CEFF-EB53-AC72-7B8F08A66116}"/>
          </ac:inkMkLst>
        </pc:inkChg>
        <pc:inkChg chg="add mod">
          <ac:chgData name="mehmet sait özdemir" userId="dce2c172-62e6-4d50-b888-93ec6715f647" providerId="ADAL" clId="{879A6453-8419-475E-B431-4935EFEFD072}" dt="2023-08-26T18:56:10.747" v="1074"/>
          <ac:inkMkLst>
            <pc:docMk/>
            <pc:sldMk cId="3921663116" sldId="352"/>
            <ac:inkMk id="6" creationId="{ABAFC206-5856-492D-86B3-B957033308B9}"/>
          </ac:inkMkLst>
        </pc:inkChg>
        <pc:inkChg chg="add mod">
          <ac:chgData name="mehmet sait özdemir" userId="dce2c172-62e6-4d50-b888-93ec6715f647" providerId="ADAL" clId="{879A6453-8419-475E-B431-4935EFEFD072}" dt="2023-08-26T18:56:10.747" v="1074"/>
          <ac:inkMkLst>
            <pc:docMk/>
            <pc:sldMk cId="3921663116" sldId="352"/>
            <ac:inkMk id="7" creationId="{A4CC86CD-B988-C2EB-08EF-392026142F22}"/>
          </ac:inkMkLst>
        </pc:inkChg>
        <pc:inkChg chg="add mod">
          <ac:chgData name="mehmet sait özdemir" userId="dce2c172-62e6-4d50-b888-93ec6715f647" providerId="ADAL" clId="{879A6453-8419-475E-B431-4935EFEFD072}" dt="2023-08-26T18:56:10.747" v="1074"/>
          <ac:inkMkLst>
            <pc:docMk/>
            <pc:sldMk cId="3921663116" sldId="352"/>
            <ac:inkMk id="8" creationId="{7A2D49E4-C5B8-0689-E293-4E78C3112EB6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13" creationId="{9859D33D-99B7-D9C0-422F-BB15534B4A29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14" creationId="{D7642618-8B9D-ECC8-6A04-8A387AA52A7F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16" creationId="{02D34FDF-4766-A718-FAAA-870C58C97765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17" creationId="{E81493E6-33B8-A04C-2D38-83741F69EA3C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18" creationId="{7ED2B457-CFD3-4842-A1EC-DABF9A7FF974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19" creationId="{1BEBA7B0-145C-0109-C706-62F67B63E642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20" creationId="{C93799F0-85A1-B0D2-D284-A8844135129C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21" creationId="{253BB99E-101F-94FF-C064-A73A5452AD40}"/>
          </ac:inkMkLst>
        </pc:inkChg>
        <pc:inkChg chg="add mod">
          <ac:chgData name="mehmet sait özdemir" userId="dce2c172-62e6-4d50-b888-93ec6715f647" providerId="ADAL" clId="{879A6453-8419-475E-B431-4935EFEFD072}" dt="2023-08-26T18:56:17.852" v="1085"/>
          <ac:inkMkLst>
            <pc:docMk/>
            <pc:sldMk cId="3921663116" sldId="352"/>
            <ac:inkMk id="22" creationId="{A93AB3DA-E876-F497-CFA3-2DC6DDA6956B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24" creationId="{71A5A94E-4A2B-CF30-93E7-56CED57FBD8E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25" creationId="{68D7F915-D1CE-B2D4-0D48-7C2C8C5BEE89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26" creationId="{4DEC2AC9-3CA7-A1BD-FAE3-799E20D37254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27" creationId="{14AA90AD-5BA3-20F9-CB20-7DFFDD2A00E0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28" creationId="{3A4457D2-3426-91BC-E4C3-DE17CC54F2FA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29" creationId="{878ABF08-431B-B429-481E-F5B0DFE19866}"/>
          </ac:inkMkLst>
        </pc:inkChg>
        <pc:inkChg chg="add mod">
          <ac:chgData name="mehmet sait özdemir" userId="dce2c172-62e6-4d50-b888-93ec6715f647" providerId="ADAL" clId="{879A6453-8419-475E-B431-4935EFEFD072}" dt="2023-08-26T18:56:23.219" v="1094"/>
          <ac:inkMkLst>
            <pc:docMk/>
            <pc:sldMk cId="3921663116" sldId="352"/>
            <ac:inkMk id="30" creationId="{3500EF72-7179-7EF4-CC47-266EA89FBE20}"/>
          </ac:inkMkLst>
        </pc:inkChg>
        <pc:inkChg chg="add">
          <ac:chgData name="mehmet sait özdemir" userId="dce2c172-62e6-4d50-b888-93ec6715f647" providerId="ADAL" clId="{879A6453-8419-475E-B431-4935EFEFD072}" dt="2023-08-26T18:56:22.699" v="1093" actId="9405"/>
          <ac:inkMkLst>
            <pc:docMk/>
            <pc:sldMk cId="3921663116" sldId="352"/>
            <ac:inkMk id="31" creationId="{159A0981-64E7-47C3-6506-316C6935D385}"/>
          </ac:inkMkLst>
        </pc:inkChg>
        <pc:inkChg chg="add">
          <ac:chgData name="mehmet sait özdemir" userId="dce2c172-62e6-4d50-b888-93ec6715f647" providerId="ADAL" clId="{879A6453-8419-475E-B431-4935EFEFD072}" dt="2023-08-26T18:56:23.588" v="1095" actId="9405"/>
          <ac:inkMkLst>
            <pc:docMk/>
            <pc:sldMk cId="3921663116" sldId="352"/>
            <ac:inkMk id="33" creationId="{185FE48E-33C7-3E28-BB1B-AA471046AE11}"/>
          </ac:inkMkLst>
        </pc:inkChg>
      </pc:sldChg>
      <pc:sldChg chg="addSp modSp add mod replId">
        <pc:chgData name="mehmet sait özdemir" userId="dce2c172-62e6-4d50-b888-93ec6715f647" providerId="ADAL" clId="{879A6453-8419-475E-B431-4935EFEFD072}" dt="2023-08-26T18:56:44.201" v="1101"/>
        <pc:sldMkLst>
          <pc:docMk/>
          <pc:sldMk cId="2098397947" sldId="353"/>
        </pc:sldMkLst>
        <pc:grpChg chg="mod">
          <ac:chgData name="mehmet sait özdemir" userId="dce2c172-62e6-4d50-b888-93ec6715f647" providerId="ADAL" clId="{879A6453-8419-475E-B431-4935EFEFD072}" dt="2023-08-26T18:56:44.201" v="1101"/>
          <ac:grpSpMkLst>
            <pc:docMk/>
            <pc:sldMk cId="2098397947" sldId="353"/>
            <ac:grpSpMk id="9" creationId="{3828FDC8-09E0-CD19-216B-6442AA8C4F3E}"/>
          </ac:grpSpMkLst>
        </pc:grpChg>
        <pc:picChg chg="add mod">
          <ac:chgData name="mehmet sait özdemir" userId="dce2c172-62e6-4d50-b888-93ec6715f647" providerId="ADAL" clId="{879A6453-8419-475E-B431-4935EFEFD072}" dt="2023-08-26T18:27:54.569" v="71" actId="1076"/>
          <ac:picMkLst>
            <pc:docMk/>
            <pc:sldMk cId="2098397947" sldId="353"/>
            <ac:picMk id="3" creationId="{1D9B668C-C555-0BD5-7697-3AB1D31BC8EF}"/>
          </ac:picMkLst>
        </pc:picChg>
        <pc:inkChg chg="add mod">
          <ac:chgData name="mehmet sait özdemir" userId="dce2c172-62e6-4d50-b888-93ec6715f647" providerId="ADAL" clId="{879A6453-8419-475E-B431-4935EFEFD072}" dt="2023-08-26T18:56:44.201" v="1101"/>
          <ac:inkMkLst>
            <pc:docMk/>
            <pc:sldMk cId="2098397947" sldId="353"/>
            <ac:inkMk id="4" creationId="{74144BDC-8704-ECAF-F3B8-8199BBA8DB28}"/>
          </ac:inkMkLst>
        </pc:inkChg>
        <pc:inkChg chg="add mod">
          <ac:chgData name="mehmet sait özdemir" userId="dce2c172-62e6-4d50-b888-93ec6715f647" providerId="ADAL" clId="{879A6453-8419-475E-B431-4935EFEFD072}" dt="2023-08-26T18:56:44.201" v="1101"/>
          <ac:inkMkLst>
            <pc:docMk/>
            <pc:sldMk cId="2098397947" sldId="353"/>
            <ac:inkMk id="5" creationId="{16E819CC-FE6B-7E58-4AFA-C8BEBC3F05C6}"/>
          </ac:inkMkLst>
        </pc:inkChg>
        <pc:inkChg chg="add">
          <ac:chgData name="mehmet sait özdemir" userId="dce2c172-62e6-4d50-b888-93ec6715f647" providerId="ADAL" clId="{879A6453-8419-475E-B431-4935EFEFD072}" dt="2023-08-26T18:56:41.843" v="1098" actId="9405"/>
          <ac:inkMkLst>
            <pc:docMk/>
            <pc:sldMk cId="2098397947" sldId="353"/>
            <ac:inkMk id="6" creationId="{1FE1AF7E-14E9-DFF4-3322-516B7AA3AE17}"/>
          </ac:inkMkLst>
        </pc:inkChg>
        <pc:inkChg chg="add">
          <ac:chgData name="mehmet sait özdemir" userId="dce2c172-62e6-4d50-b888-93ec6715f647" providerId="ADAL" clId="{879A6453-8419-475E-B431-4935EFEFD072}" dt="2023-08-26T18:56:42.400" v="1099" actId="9405"/>
          <ac:inkMkLst>
            <pc:docMk/>
            <pc:sldMk cId="2098397947" sldId="353"/>
            <ac:inkMk id="7" creationId="{5D1E6CD6-6FEE-2B98-FCCA-9EDBE49B1D31}"/>
          </ac:inkMkLst>
        </pc:inkChg>
        <pc:inkChg chg="add mod">
          <ac:chgData name="mehmet sait özdemir" userId="dce2c172-62e6-4d50-b888-93ec6715f647" providerId="ADAL" clId="{879A6453-8419-475E-B431-4935EFEFD072}" dt="2023-08-26T18:56:44.201" v="1101"/>
          <ac:inkMkLst>
            <pc:docMk/>
            <pc:sldMk cId="2098397947" sldId="353"/>
            <ac:inkMk id="8" creationId="{C1EBF6E9-763B-2E09-722D-EA6DFD24AE19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8:06.726" v="1208" actId="9405"/>
        <pc:sldMkLst>
          <pc:docMk/>
          <pc:sldMk cId="1156589642" sldId="354"/>
        </pc:sldMkLst>
        <pc:grpChg chg="del mod">
          <ac:chgData name="mehmet sait özdemir" userId="dce2c172-62e6-4d50-b888-93ec6715f647" providerId="ADAL" clId="{879A6453-8419-475E-B431-4935EFEFD072}" dt="2023-08-26T18:57:10.352" v="1120"/>
          <ac:grpSpMkLst>
            <pc:docMk/>
            <pc:sldMk cId="1156589642" sldId="354"/>
            <ac:grpSpMk id="20" creationId="{3E3AADF8-4E2F-FDC8-CD7B-04D68E0897EC}"/>
          </ac:grpSpMkLst>
        </pc:grpChg>
        <pc:grpChg chg="del mod">
          <ac:chgData name="mehmet sait özdemir" userId="dce2c172-62e6-4d50-b888-93ec6715f647" providerId="ADAL" clId="{879A6453-8419-475E-B431-4935EFEFD072}" dt="2023-08-26T18:57:10.352" v="1120"/>
          <ac:grpSpMkLst>
            <pc:docMk/>
            <pc:sldMk cId="1156589642" sldId="354"/>
            <ac:grpSpMk id="21" creationId="{2BCF7577-384B-8512-51CE-FB1ED1BAA718}"/>
          </ac:grpSpMkLst>
        </pc:grpChg>
        <pc:grpChg chg="del mod">
          <ac:chgData name="mehmet sait özdemir" userId="dce2c172-62e6-4d50-b888-93ec6715f647" providerId="ADAL" clId="{879A6453-8419-475E-B431-4935EFEFD072}" dt="2023-08-26T18:57:14.804" v="1135"/>
          <ac:grpSpMkLst>
            <pc:docMk/>
            <pc:sldMk cId="1156589642" sldId="354"/>
            <ac:grpSpMk id="22" creationId="{0985A6DC-FD7A-1B4B-20BF-79024E2D7547}"/>
          </ac:grpSpMkLst>
        </pc:grpChg>
        <pc:grpChg chg="del mod">
          <ac:chgData name="mehmet sait özdemir" userId="dce2c172-62e6-4d50-b888-93ec6715f647" providerId="ADAL" clId="{879A6453-8419-475E-B431-4935EFEFD072}" dt="2023-08-26T18:57:10.352" v="1120"/>
          <ac:grpSpMkLst>
            <pc:docMk/>
            <pc:sldMk cId="1156589642" sldId="354"/>
            <ac:grpSpMk id="23" creationId="{C5D92A1A-289C-B136-13AE-E4039847BAC3}"/>
          </ac:grpSpMkLst>
        </pc:grpChg>
        <pc:grpChg chg="del mod">
          <ac:chgData name="mehmet sait özdemir" userId="dce2c172-62e6-4d50-b888-93ec6715f647" providerId="ADAL" clId="{879A6453-8419-475E-B431-4935EFEFD072}" dt="2023-08-26T18:57:14.802" v="1123"/>
          <ac:grpSpMkLst>
            <pc:docMk/>
            <pc:sldMk cId="1156589642" sldId="354"/>
            <ac:grpSpMk id="24" creationId="{F7AEC9D5-FB57-7242-DA27-B31AE6A904FB}"/>
          </ac:grpSpMkLst>
        </pc:grpChg>
        <pc:grpChg chg="del mod">
          <ac:chgData name="mehmet sait özdemir" userId="dce2c172-62e6-4d50-b888-93ec6715f647" providerId="ADAL" clId="{879A6453-8419-475E-B431-4935EFEFD072}" dt="2023-08-26T18:57:14.802" v="1125"/>
          <ac:grpSpMkLst>
            <pc:docMk/>
            <pc:sldMk cId="1156589642" sldId="354"/>
            <ac:grpSpMk id="28" creationId="{2A712B9D-A740-1765-1A02-0A3DA1F41DB7}"/>
          </ac:grpSpMkLst>
        </pc:grpChg>
        <pc:grpChg chg="del mod">
          <ac:chgData name="mehmet sait özdemir" userId="dce2c172-62e6-4d50-b888-93ec6715f647" providerId="ADAL" clId="{879A6453-8419-475E-B431-4935EFEFD072}" dt="2023-08-26T18:57:14.804" v="1137"/>
          <ac:grpSpMkLst>
            <pc:docMk/>
            <pc:sldMk cId="1156589642" sldId="354"/>
            <ac:grpSpMk id="29" creationId="{CAB29E6B-DAC8-D9CE-E871-C4ECE8DFC1B7}"/>
          </ac:grpSpMkLst>
        </pc:grpChg>
        <pc:grpChg chg="del mod">
          <ac:chgData name="mehmet sait özdemir" userId="dce2c172-62e6-4d50-b888-93ec6715f647" providerId="ADAL" clId="{879A6453-8419-475E-B431-4935EFEFD072}" dt="2023-08-26T18:57:26.689" v="1160"/>
          <ac:grpSpMkLst>
            <pc:docMk/>
            <pc:sldMk cId="1156589642" sldId="354"/>
            <ac:grpSpMk id="38" creationId="{E2571535-CF71-F585-943A-C715951FFD19}"/>
          </ac:grpSpMkLst>
        </pc:grpChg>
        <pc:grpChg chg="del mod">
          <ac:chgData name="mehmet sait özdemir" userId="dce2c172-62e6-4d50-b888-93ec6715f647" providerId="ADAL" clId="{879A6453-8419-475E-B431-4935EFEFD072}" dt="2023-08-26T18:57:26.689" v="1160"/>
          <ac:grpSpMkLst>
            <pc:docMk/>
            <pc:sldMk cId="1156589642" sldId="354"/>
            <ac:grpSpMk id="39" creationId="{51299A58-BF9F-2471-365E-4C9857F4E5A0}"/>
          </ac:grpSpMkLst>
        </pc:grpChg>
        <pc:grpChg chg="del mod">
          <ac:chgData name="mehmet sait özdemir" userId="dce2c172-62e6-4d50-b888-93ec6715f647" providerId="ADAL" clId="{879A6453-8419-475E-B431-4935EFEFD072}" dt="2023-08-26T18:57:26.689" v="1160"/>
          <ac:grpSpMkLst>
            <pc:docMk/>
            <pc:sldMk cId="1156589642" sldId="354"/>
            <ac:grpSpMk id="40" creationId="{FCC1B9E6-EC76-613E-2EEC-3C8E2B518425}"/>
          </ac:grpSpMkLst>
        </pc:grpChg>
        <pc:grpChg chg="mod">
          <ac:chgData name="mehmet sait özdemir" userId="dce2c172-62e6-4d50-b888-93ec6715f647" providerId="ADAL" clId="{879A6453-8419-475E-B431-4935EFEFD072}" dt="2023-08-26T18:57:26.689" v="1160"/>
          <ac:grpSpMkLst>
            <pc:docMk/>
            <pc:sldMk cId="1156589642" sldId="354"/>
            <ac:grpSpMk id="53" creationId="{F9864CB9-3C13-97CF-3E1D-425E99AA3678}"/>
          </ac:grpSpMkLst>
        </pc:grpChg>
        <pc:grpChg chg="mod">
          <ac:chgData name="mehmet sait özdemir" userId="dce2c172-62e6-4d50-b888-93ec6715f647" providerId="ADAL" clId="{879A6453-8419-475E-B431-4935EFEFD072}" dt="2023-08-26T18:57:26.689" v="1160"/>
          <ac:grpSpMkLst>
            <pc:docMk/>
            <pc:sldMk cId="1156589642" sldId="354"/>
            <ac:grpSpMk id="54" creationId="{720FAD0D-6555-AC07-BAC0-5717C4B3B7DB}"/>
          </ac:grpSpMkLst>
        </pc:grpChg>
        <pc:grpChg chg="del mod">
          <ac:chgData name="mehmet sait özdemir" userId="dce2c172-62e6-4d50-b888-93ec6715f647" providerId="ADAL" clId="{879A6453-8419-475E-B431-4935EFEFD072}" dt="2023-08-26T18:57:28.920" v="1165"/>
          <ac:grpSpMkLst>
            <pc:docMk/>
            <pc:sldMk cId="1156589642" sldId="354"/>
            <ac:grpSpMk id="55" creationId="{742CCC83-002B-A6B2-E0E0-6AD7AA03FC31}"/>
          </ac:grpSpMkLst>
        </pc:grpChg>
        <pc:grpChg chg="del 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56" creationId="{2E57A638-EF71-DEAF-1026-7AE2A7CFFD29}"/>
          </ac:grpSpMkLst>
        </pc:grpChg>
        <pc:grpChg chg="del 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57" creationId="{65F21129-328C-803A-98FC-AF98EE008133}"/>
          </ac:grpSpMkLst>
        </pc:grpChg>
        <pc:grpChg chg="del 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58" creationId="{79F250B2-3287-A98D-ACC8-1B211126234A}"/>
          </ac:grpSpMkLst>
        </pc:grpChg>
        <pc:grpChg chg="mod">
          <ac:chgData name="mehmet sait özdemir" userId="dce2c172-62e6-4d50-b888-93ec6715f647" providerId="ADAL" clId="{879A6453-8419-475E-B431-4935EFEFD072}" dt="2023-08-26T18:57:28.920" v="1165"/>
          <ac:grpSpMkLst>
            <pc:docMk/>
            <pc:sldMk cId="1156589642" sldId="354"/>
            <ac:grpSpMk id="63" creationId="{EA4DCF70-7F42-2961-BC8F-4E32A06FF859}"/>
          </ac:grpSpMkLst>
        </pc:grpChg>
        <pc:grpChg chg="del 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64" creationId="{CDB4655A-6512-80CF-0881-17FDDA9F3565}"/>
          </ac:grpSpMkLst>
        </pc:grpChg>
        <pc:grpChg chg="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70" creationId="{E2819C45-D36E-B866-2FFB-ADB723BEA3AD}"/>
          </ac:grpSpMkLst>
        </pc:grpChg>
        <pc:grpChg chg="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71" creationId="{04E03AE3-674C-5116-1D4F-E79576880C56}"/>
          </ac:grpSpMkLst>
        </pc:grpChg>
        <pc:grpChg chg="mod">
          <ac:chgData name="mehmet sait özdemir" userId="dce2c172-62e6-4d50-b888-93ec6715f647" providerId="ADAL" clId="{879A6453-8419-475E-B431-4935EFEFD072}" dt="2023-08-26T18:57:32.283" v="1171"/>
          <ac:grpSpMkLst>
            <pc:docMk/>
            <pc:sldMk cId="1156589642" sldId="354"/>
            <ac:grpSpMk id="72" creationId="{3ED13A02-9A6E-63E6-FEBE-91D300C8464A}"/>
          </ac:grpSpMkLst>
        </pc:grpChg>
        <pc:grpChg chg="mod">
          <ac:chgData name="mehmet sait özdemir" userId="dce2c172-62e6-4d50-b888-93ec6715f647" providerId="ADAL" clId="{879A6453-8419-475E-B431-4935EFEFD072}" dt="2023-08-26T18:57:41.241" v="1179"/>
          <ac:grpSpMkLst>
            <pc:docMk/>
            <pc:sldMk cId="1156589642" sldId="354"/>
            <ac:grpSpMk id="80" creationId="{619C6413-80CE-D174-816B-01F604FA79A8}"/>
          </ac:grpSpMkLst>
        </pc:grpChg>
        <pc:grpChg chg="mod">
          <ac:chgData name="mehmet sait özdemir" userId="dce2c172-62e6-4d50-b888-93ec6715f647" providerId="ADAL" clId="{879A6453-8419-475E-B431-4935EFEFD072}" dt="2023-08-26T18:57:41.241" v="1179"/>
          <ac:grpSpMkLst>
            <pc:docMk/>
            <pc:sldMk cId="1156589642" sldId="354"/>
            <ac:grpSpMk id="81" creationId="{07BDAFDC-F84B-B14B-25E1-1CE5E2E7BFEF}"/>
          </ac:grpSpMkLst>
        </pc:grpChg>
        <pc:grpChg chg="mod">
          <ac:chgData name="mehmet sait özdemir" userId="dce2c172-62e6-4d50-b888-93ec6715f647" providerId="ADAL" clId="{879A6453-8419-475E-B431-4935EFEFD072}" dt="2023-08-26T18:57:44.703" v="1185"/>
          <ac:grpSpMkLst>
            <pc:docMk/>
            <pc:sldMk cId="1156589642" sldId="354"/>
            <ac:grpSpMk id="87" creationId="{6FA712EF-D75D-03F3-0210-10D5816869DC}"/>
          </ac:grpSpMkLst>
        </pc:grpChg>
        <pc:grpChg chg="mod">
          <ac:chgData name="mehmet sait özdemir" userId="dce2c172-62e6-4d50-b888-93ec6715f647" providerId="ADAL" clId="{879A6453-8419-475E-B431-4935EFEFD072}" dt="2023-08-26T18:57:50.885" v="1190"/>
          <ac:grpSpMkLst>
            <pc:docMk/>
            <pc:sldMk cId="1156589642" sldId="354"/>
            <ac:grpSpMk id="92" creationId="{BF2B5761-F802-5DF1-62E2-B4BDF4845FB3}"/>
          </ac:grpSpMkLst>
        </pc:grpChg>
        <pc:grpChg chg="del mod">
          <ac:chgData name="mehmet sait özdemir" userId="dce2c172-62e6-4d50-b888-93ec6715f647" providerId="ADAL" clId="{879A6453-8419-475E-B431-4935EFEFD072}" dt="2023-08-26T18:58:05.760" v="1206"/>
          <ac:grpSpMkLst>
            <pc:docMk/>
            <pc:sldMk cId="1156589642" sldId="354"/>
            <ac:grpSpMk id="104" creationId="{130031E8-DA56-9225-FA7F-C3D53110EFD0}"/>
          </ac:grpSpMkLst>
        </pc:grpChg>
        <pc:grpChg chg="mod">
          <ac:chgData name="mehmet sait özdemir" userId="dce2c172-62e6-4d50-b888-93ec6715f647" providerId="ADAL" clId="{879A6453-8419-475E-B431-4935EFEFD072}" dt="2023-08-26T18:58:05.760" v="1206"/>
          <ac:grpSpMkLst>
            <pc:docMk/>
            <pc:sldMk cId="1156589642" sldId="354"/>
            <ac:grpSpMk id="108" creationId="{282FB5E7-CD7D-1EEE-A767-29978DFB8A28}"/>
          </ac:grpSpMkLst>
        </pc:grpChg>
        <pc:picChg chg="add mod">
          <ac:chgData name="mehmet sait özdemir" userId="dce2c172-62e6-4d50-b888-93ec6715f647" providerId="ADAL" clId="{879A6453-8419-475E-B431-4935EFEFD072}" dt="2023-08-26T18:28:05.068" v="76" actId="1076"/>
          <ac:picMkLst>
            <pc:docMk/>
            <pc:sldMk cId="1156589642" sldId="354"/>
            <ac:picMk id="3" creationId="{577C8889-47D8-BB1E-4AAC-F5D83FEECE22}"/>
          </ac:picMkLst>
        </pc:picChg>
        <pc:inkChg chg="add del mod">
          <ac:chgData name="mehmet sait özdemir" userId="dce2c172-62e6-4d50-b888-93ec6715f647" providerId="ADAL" clId="{879A6453-8419-475E-B431-4935EFEFD072}" dt="2023-08-26T18:57:14.803" v="1133"/>
          <ac:inkMkLst>
            <pc:docMk/>
            <pc:sldMk cId="1156589642" sldId="354"/>
            <ac:inkMk id="4" creationId="{E3674A69-656F-A783-5A2D-9EB1C6F3CA55}"/>
          </ac:inkMkLst>
        </pc:inkChg>
        <pc:inkChg chg="add del mod">
          <ac:chgData name="mehmet sait özdemir" userId="dce2c172-62e6-4d50-b888-93ec6715f647" providerId="ADAL" clId="{879A6453-8419-475E-B431-4935EFEFD072}" dt="2023-08-26T18:57:14.802" v="1123"/>
          <ac:inkMkLst>
            <pc:docMk/>
            <pc:sldMk cId="1156589642" sldId="354"/>
            <ac:inkMk id="5" creationId="{3F979AA1-1C21-1EC4-CBF4-556FD8EE0D26}"/>
          </ac:inkMkLst>
        </pc:inkChg>
        <pc:inkChg chg="add del mod">
          <ac:chgData name="mehmet sait özdemir" userId="dce2c172-62e6-4d50-b888-93ec6715f647" providerId="ADAL" clId="{879A6453-8419-475E-B431-4935EFEFD072}" dt="2023-08-26T18:57:14.804" v="1136"/>
          <ac:inkMkLst>
            <pc:docMk/>
            <pc:sldMk cId="1156589642" sldId="354"/>
            <ac:inkMk id="6" creationId="{33939927-C6CC-950A-B96B-483884053701}"/>
          </ac:inkMkLst>
        </pc:inkChg>
        <pc:inkChg chg="add del mod">
          <ac:chgData name="mehmet sait özdemir" userId="dce2c172-62e6-4d50-b888-93ec6715f647" providerId="ADAL" clId="{879A6453-8419-475E-B431-4935EFEFD072}" dt="2023-08-26T18:57:14.804" v="1137"/>
          <ac:inkMkLst>
            <pc:docMk/>
            <pc:sldMk cId="1156589642" sldId="354"/>
            <ac:inkMk id="7" creationId="{F81F22D9-D9A0-6780-C4EF-1896D2FFF277}"/>
          </ac:inkMkLst>
        </pc:inkChg>
        <pc:inkChg chg="add del mod">
          <ac:chgData name="mehmet sait özdemir" userId="dce2c172-62e6-4d50-b888-93ec6715f647" providerId="ADAL" clId="{879A6453-8419-475E-B431-4935EFEFD072}" dt="2023-08-26T18:57:14.802" v="1122"/>
          <ac:inkMkLst>
            <pc:docMk/>
            <pc:sldMk cId="1156589642" sldId="354"/>
            <ac:inkMk id="8" creationId="{94DD8137-4F17-0974-BE08-116CD064B1F6}"/>
          </ac:inkMkLst>
        </pc:inkChg>
        <pc:inkChg chg="add del">
          <ac:chgData name="mehmet sait özdemir" userId="dce2c172-62e6-4d50-b888-93ec6715f647" providerId="ADAL" clId="{879A6453-8419-475E-B431-4935EFEFD072}" dt="2023-08-26T18:57:14.803" v="1134"/>
          <ac:inkMkLst>
            <pc:docMk/>
            <pc:sldMk cId="1156589642" sldId="354"/>
            <ac:inkMk id="9" creationId="{28DC55D4-0442-D576-99A4-536ADB44C266}"/>
          </ac:inkMkLst>
        </pc:inkChg>
        <pc:inkChg chg="add del mod">
          <ac:chgData name="mehmet sait özdemir" userId="dce2c172-62e6-4d50-b888-93ec6715f647" providerId="ADAL" clId="{879A6453-8419-475E-B431-4935EFEFD072}" dt="2023-08-26T18:57:14.804" v="1135"/>
          <ac:inkMkLst>
            <pc:docMk/>
            <pc:sldMk cId="1156589642" sldId="354"/>
            <ac:inkMk id="12" creationId="{584C837C-6EBE-7AF6-CA3F-00D6E5C9C507}"/>
          </ac:inkMkLst>
        </pc:inkChg>
        <pc:inkChg chg="add del mod">
          <ac:chgData name="mehmet sait özdemir" userId="dce2c172-62e6-4d50-b888-93ec6715f647" providerId="ADAL" clId="{879A6453-8419-475E-B431-4935EFEFD072}" dt="2023-08-26T18:57:14.804" v="1138"/>
          <ac:inkMkLst>
            <pc:docMk/>
            <pc:sldMk cId="1156589642" sldId="354"/>
            <ac:inkMk id="13" creationId="{89CF4E88-0A3B-FA2F-406E-69728C518CC9}"/>
          </ac:inkMkLst>
        </pc:inkChg>
        <pc:inkChg chg="add del mod">
          <ac:chgData name="mehmet sait özdemir" userId="dce2c172-62e6-4d50-b888-93ec6715f647" providerId="ADAL" clId="{879A6453-8419-475E-B431-4935EFEFD072}" dt="2023-08-26T18:57:14.803" v="1130"/>
          <ac:inkMkLst>
            <pc:docMk/>
            <pc:sldMk cId="1156589642" sldId="354"/>
            <ac:inkMk id="14" creationId="{D14D5AAC-7C3F-A1C2-A786-80A287FD1F2A}"/>
          </ac:inkMkLst>
        </pc:inkChg>
        <pc:inkChg chg="add del mod">
          <ac:chgData name="mehmet sait özdemir" userId="dce2c172-62e6-4d50-b888-93ec6715f647" providerId="ADAL" clId="{879A6453-8419-475E-B431-4935EFEFD072}" dt="2023-08-26T18:57:14.803" v="1131"/>
          <ac:inkMkLst>
            <pc:docMk/>
            <pc:sldMk cId="1156589642" sldId="354"/>
            <ac:inkMk id="15" creationId="{84492054-BC10-8B4C-CBA8-008813326BB0}"/>
          </ac:inkMkLst>
        </pc:inkChg>
        <pc:inkChg chg="add del mod">
          <ac:chgData name="mehmet sait özdemir" userId="dce2c172-62e6-4d50-b888-93ec6715f647" providerId="ADAL" clId="{879A6453-8419-475E-B431-4935EFEFD072}" dt="2023-08-26T18:57:14.802" v="1124"/>
          <ac:inkMkLst>
            <pc:docMk/>
            <pc:sldMk cId="1156589642" sldId="354"/>
            <ac:inkMk id="16" creationId="{500FCDB0-9F17-29FC-62DF-08770B91D59C}"/>
          </ac:inkMkLst>
        </pc:inkChg>
        <pc:inkChg chg="add del mod">
          <ac:chgData name="mehmet sait özdemir" userId="dce2c172-62e6-4d50-b888-93ec6715f647" providerId="ADAL" clId="{879A6453-8419-475E-B431-4935EFEFD072}" dt="2023-08-26T18:57:14.803" v="1132"/>
          <ac:inkMkLst>
            <pc:docMk/>
            <pc:sldMk cId="1156589642" sldId="354"/>
            <ac:inkMk id="17" creationId="{DFD21A24-4C7A-1767-D7E5-4406FDB3BFDC}"/>
          </ac:inkMkLst>
        </pc:inkChg>
        <pc:inkChg chg="add del mod">
          <ac:chgData name="mehmet sait özdemir" userId="dce2c172-62e6-4d50-b888-93ec6715f647" providerId="ADAL" clId="{879A6453-8419-475E-B431-4935EFEFD072}" dt="2023-08-26T18:57:14.804" v="1139"/>
          <ac:inkMkLst>
            <pc:docMk/>
            <pc:sldMk cId="1156589642" sldId="354"/>
            <ac:inkMk id="18" creationId="{9CA185FC-21B1-ECE7-DEF7-FADBD905EFC6}"/>
          </ac:inkMkLst>
        </pc:inkChg>
        <pc:inkChg chg="add del mod">
          <ac:chgData name="mehmet sait özdemir" userId="dce2c172-62e6-4d50-b888-93ec6715f647" providerId="ADAL" clId="{879A6453-8419-475E-B431-4935EFEFD072}" dt="2023-08-26T18:57:14.803" v="1129"/>
          <ac:inkMkLst>
            <pc:docMk/>
            <pc:sldMk cId="1156589642" sldId="354"/>
            <ac:inkMk id="19" creationId="{23328155-4591-4F68-E04D-8A3A6C66D886}"/>
          </ac:inkMkLst>
        </pc:inkChg>
        <pc:inkChg chg="add del mod">
          <ac:chgData name="mehmet sait özdemir" userId="dce2c172-62e6-4d50-b888-93ec6715f647" providerId="ADAL" clId="{879A6453-8419-475E-B431-4935EFEFD072}" dt="2023-08-26T18:57:14.803" v="1128"/>
          <ac:inkMkLst>
            <pc:docMk/>
            <pc:sldMk cId="1156589642" sldId="354"/>
            <ac:inkMk id="25" creationId="{0A7D9BEF-98DB-3248-1134-AE2CBDF9BF06}"/>
          </ac:inkMkLst>
        </pc:inkChg>
        <pc:inkChg chg="add del mod">
          <ac:chgData name="mehmet sait özdemir" userId="dce2c172-62e6-4d50-b888-93ec6715f647" providerId="ADAL" clId="{879A6453-8419-475E-B431-4935EFEFD072}" dt="2023-08-26T18:57:14.802" v="1125"/>
          <ac:inkMkLst>
            <pc:docMk/>
            <pc:sldMk cId="1156589642" sldId="354"/>
            <ac:inkMk id="26" creationId="{0DE8C73B-88EA-38AF-F015-60185AA379FA}"/>
          </ac:inkMkLst>
        </pc:inkChg>
        <pc:inkChg chg="add del mod">
          <ac:chgData name="mehmet sait özdemir" userId="dce2c172-62e6-4d50-b888-93ec6715f647" providerId="ADAL" clId="{879A6453-8419-475E-B431-4935EFEFD072}" dt="2023-08-26T18:57:14.802" v="1126"/>
          <ac:inkMkLst>
            <pc:docMk/>
            <pc:sldMk cId="1156589642" sldId="354"/>
            <ac:inkMk id="27" creationId="{4F4229BC-6617-0AD0-9947-0CC728D9E44F}"/>
          </ac:inkMkLst>
        </pc:inkChg>
        <pc:inkChg chg="add del">
          <ac:chgData name="mehmet sait özdemir" userId="dce2c172-62e6-4d50-b888-93ec6715f647" providerId="ADAL" clId="{879A6453-8419-475E-B431-4935EFEFD072}" dt="2023-08-26T18:57:14.802" v="1127"/>
          <ac:inkMkLst>
            <pc:docMk/>
            <pc:sldMk cId="1156589642" sldId="354"/>
            <ac:inkMk id="30" creationId="{F7FA9E45-F347-E364-C57C-7EE17F8FC3A1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1" creationId="{04AADF8B-17C0-E355-A5A9-AB85C3F8A522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2" creationId="{BB0A479F-29C9-924E-7662-C71811228E56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3" creationId="{C0EDFC7C-1815-58EA-F9E3-11BE6A26E76F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4" creationId="{08562138-762E-F943-CBC0-1F18C9BDCFA6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5" creationId="{EA2C1166-E955-7881-33A3-2869C92F8D2B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6" creationId="{559F2A2A-43BE-7C6D-ED5F-D650075B12AC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37" creationId="{3B56915F-B9AB-5EB1-ACF8-7E3C5D8702F1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1" creationId="{876C3A9B-4FB4-2E3D-46F6-FF6430CC428F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2" creationId="{2DEFC0FD-AACB-20A6-F7B5-5EBAA684B969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3" creationId="{83125175-8F98-6FDC-BA43-007E3BDC032C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4" creationId="{89A239D7-FF7B-573B-ED6E-007620E39627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5" creationId="{114604AC-C1D4-D098-0769-14BF0E6FEC75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6" creationId="{E2C1FFC1-FB78-3F70-7D6C-BD929BB80707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7" creationId="{C915C260-BCE6-185F-F80C-8478FDC2B509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8" creationId="{AB6168D6-8893-3BA2-511C-5898A9245EC3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49" creationId="{72C7757C-3326-AB59-AFC8-8A5A83BD1EDB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50" creationId="{73C1E56E-21C0-7393-054F-F2BE46FB9166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51" creationId="{A2DC34EC-875C-A5CD-D94D-46A130D1EC42}"/>
          </ac:inkMkLst>
        </pc:inkChg>
        <pc:inkChg chg="add mod">
          <ac:chgData name="mehmet sait özdemir" userId="dce2c172-62e6-4d50-b888-93ec6715f647" providerId="ADAL" clId="{879A6453-8419-475E-B431-4935EFEFD072}" dt="2023-08-26T18:57:26.689" v="1160"/>
          <ac:inkMkLst>
            <pc:docMk/>
            <pc:sldMk cId="1156589642" sldId="354"/>
            <ac:inkMk id="52" creationId="{17ACBC8E-58FC-D65E-E133-B666A3F064CC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59" creationId="{C050FE71-FA3C-E3C0-6EB9-20CDBB1C8D36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60" creationId="{29B08DB7-48D0-211C-7F37-13F647A0F3B4}"/>
          </ac:inkMkLst>
        </pc:inkChg>
        <pc:inkChg chg="add mod">
          <ac:chgData name="mehmet sait özdemir" userId="dce2c172-62e6-4d50-b888-93ec6715f647" providerId="ADAL" clId="{879A6453-8419-475E-B431-4935EFEFD072}" dt="2023-08-26T18:57:28.920" v="1165"/>
          <ac:inkMkLst>
            <pc:docMk/>
            <pc:sldMk cId="1156589642" sldId="354"/>
            <ac:inkMk id="61" creationId="{ACF9212B-12EC-F354-05CC-05F650720C34}"/>
          </ac:inkMkLst>
        </pc:inkChg>
        <pc:inkChg chg="add mod">
          <ac:chgData name="mehmet sait özdemir" userId="dce2c172-62e6-4d50-b888-93ec6715f647" providerId="ADAL" clId="{879A6453-8419-475E-B431-4935EFEFD072}" dt="2023-08-26T18:57:28.920" v="1165"/>
          <ac:inkMkLst>
            <pc:docMk/>
            <pc:sldMk cId="1156589642" sldId="354"/>
            <ac:inkMk id="62" creationId="{E8C76390-4718-98B0-FDE1-A4133C7E06B8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65" creationId="{9FDEFD31-FF62-9667-9092-C7F72FA76292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66" creationId="{1F71D3E6-5114-18E9-4D08-C9A8CC96BA66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67" creationId="{FAEE9BCD-F7BC-8613-5BBE-963D104562D2}"/>
          </ac:inkMkLst>
        </pc:inkChg>
        <pc:inkChg chg="add mod">
          <ac:chgData name="mehmet sait özdemir" userId="dce2c172-62e6-4d50-b888-93ec6715f647" providerId="ADAL" clId="{879A6453-8419-475E-B431-4935EFEFD072}" dt="2023-08-26T18:57:32.283" v="1171"/>
          <ac:inkMkLst>
            <pc:docMk/>
            <pc:sldMk cId="1156589642" sldId="354"/>
            <ac:inkMk id="68" creationId="{9F9DA5DE-36B3-8A0A-F675-1DA3768BED14}"/>
          </ac:inkMkLst>
        </pc:inkChg>
        <pc:inkChg chg="add">
          <ac:chgData name="mehmet sait özdemir" userId="dce2c172-62e6-4d50-b888-93ec6715f647" providerId="ADAL" clId="{879A6453-8419-475E-B431-4935EFEFD072}" dt="2023-08-26T18:57:31.751" v="1170" actId="9405"/>
          <ac:inkMkLst>
            <pc:docMk/>
            <pc:sldMk cId="1156589642" sldId="354"/>
            <ac:inkMk id="69" creationId="{31A8F668-968B-6F56-1746-DE6A42615CD3}"/>
          </ac:inkMkLst>
        </pc:inkChg>
        <pc:inkChg chg="add mod">
          <ac:chgData name="mehmet sait özdemir" userId="dce2c172-62e6-4d50-b888-93ec6715f647" providerId="ADAL" clId="{879A6453-8419-475E-B431-4935EFEFD072}" dt="2023-08-26T18:57:41.241" v="1179"/>
          <ac:inkMkLst>
            <pc:docMk/>
            <pc:sldMk cId="1156589642" sldId="354"/>
            <ac:inkMk id="73" creationId="{7D555EC3-5CEE-9AE2-A4F9-BE20504AAB1D}"/>
          </ac:inkMkLst>
        </pc:inkChg>
        <pc:inkChg chg="add mod">
          <ac:chgData name="mehmet sait özdemir" userId="dce2c172-62e6-4d50-b888-93ec6715f647" providerId="ADAL" clId="{879A6453-8419-475E-B431-4935EFEFD072}" dt="2023-08-26T18:57:41.241" v="1179"/>
          <ac:inkMkLst>
            <pc:docMk/>
            <pc:sldMk cId="1156589642" sldId="354"/>
            <ac:inkMk id="74" creationId="{6EB42A80-2A08-FA31-2756-C89F5CB235DB}"/>
          </ac:inkMkLst>
        </pc:inkChg>
        <pc:inkChg chg="add mod">
          <ac:chgData name="mehmet sait özdemir" userId="dce2c172-62e6-4d50-b888-93ec6715f647" providerId="ADAL" clId="{879A6453-8419-475E-B431-4935EFEFD072}" dt="2023-08-26T18:57:41.241" v="1179"/>
          <ac:inkMkLst>
            <pc:docMk/>
            <pc:sldMk cId="1156589642" sldId="354"/>
            <ac:inkMk id="75" creationId="{68AAB1F0-6A8A-C077-48C2-2DC67EC9E851}"/>
          </ac:inkMkLst>
        </pc:inkChg>
        <pc:inkChg chg="add mod">
          <ac:chgData name="mehmet sait özdemir" userId="dce2c172-62e6-4d50-b888-93ec6715f647" providerId="ADAL" clId="{879A6453-8419-475E-B431-4935EFEFD072}" dt="2023-08-26T18:57:41.241" v="1179"/>
          <ac:inkMkLst>
            <pc:docMk/>
            <pc:sldMk cId="1156589642" sldId="354"/>
            <ac:inkMk id="76" creationId="{18653DBC-FE8B-5075-ADDC-E4D7C0FFE7FC}"/>
          </ac:inkMkLst>
        </pc:inkChg>
        <pc:inkChg chg="add mod">
          <ac:chgData name="mehmet sait özdemir" userId="dce2c172-62e6-4d50-b888-93ec6715f647" providerId="ADAL" clId="{879A6453-8419-475E-B431-4935EFEFD072}" dt="2023-08-26T18:57:41.241" v="1179"/>
          <ac:inkMkLst>
            <pc:docMk/>
            <pc:sldMk cId="1156589642" sldId="354"/>
            <ac:inkMk id="77" creationId="{75D75B6C-0CAE-1AD3-2AB8-C12C900C4720}"/>
          </ac:inkMkLst>
        </pc:inkChg>
        <pc:inkChg chg="add">
          <ac:chgData name="mehmet sait özdemir" userId="dce2c172-62e6-4d50-b888-93ec6715f647" providerId="ADAL" clId="{879A6453-8419-475E-B431-4935EFEFD072}" dt="2023-08-26T18:57:39.890" v="1177" actId="9405"/>
          <ac:inkMkLst>
            <pc:docMk/>
            <pc:sldMk cId="1156589642" sldId="354"/>
            <ac:inkMk id="78" creationId="{530175FD-C247-DAFB-B299-15F18047E912}"/>
          </ac:inkMkLst>
        </pc:inkChg>
        <pc:inkChg chg="add">
          <ac:chgData name="mehmet sait özdemir" userId="dce2c172-62e6-4d50-b888-93ec6715f647" providerId="ADAL" clId="{879A6453-8419-475E-B431-4935EFEFD072}" dt="2023-08-26T18:57:40.601" v="1178" actId="9405"/>
          <ac:inkMkLst>
            <pc:docMk/>
            <pc:sldMk cId="1156589642" sldId="354"/>
            <ac:inkMk id="79" creationId="{7180E6BC-72D6-CCBA-276F-83ADEBE1BE6B}"/>
          </ac:inkMkLst>
        </pc:inkChg>
        <pc:inkChg chg="add mod">
          <ac:chgData name="mehmet sait özdemir" userId="dce2c172-62e6-4d50-b888-93ec6715f647" providerId="ADAL" clId="{879A6453-8419-475E-B431-4935EFEFD072}" dt="2023-08-26T18:57:44.703" v="1185"/>
          <ac:inkMkLst>
            <pc:docMk/>
            <pc:sldMk cId="1156589642" sldId="354"/>
            <ac:inkMk id="82" creationId="{B09920FC-FCEE-D90E-FCE0-24385B37B217}"/>
          </ac:inkMkLst>
        </pc:inkChg>
        <pc:inkChg chg="add mod">
          <ac:chgData name="mehmet sait özdemir" userId="dce2c172-62e6-4d50-b888-93ec6715f647" providerId="ADAL" clId="{879A6453-8419-475E-B431-4935EFEFD072}" dt="2023-08-26T18:57:44.703" v="1185"/>
          <ac:inkMkLst>
            <pc:docMk/>
            <pc:sldMk cId="1156589642" sldId="354"/>
            <ac:inkMk id="83" creationId="{671D56FE-3586-65DA-B372-609EA326961F}"/>
          </ac:inkMkLst>
        </pc:inkChg>
        <pc:inkChg chg="add mod">
          <ac:chgData name="mehmet sait özdemir" userId="dce2c172-62e6-4d50-b888-93ec6715f647" providerId="ADAL" clId="{879A6453-8419-475E-B431-4935EFEFD072}" dt="2023-08-26T18:57:44.703" v="1185"/>
          <ac:inkMkLst>
            <pc:docMk/>
            <pc:sldMk cId="1156589642" sldId="354"/>
            <ac:inkMk id="84" creationId="{D9B9ED30-0D1B-C973-D26C-5543C58F94D6}"/>
          </ac:inkMkLst>
        </pc:inkChg>
        <pc:inkChg chg="add">
          <ac:chgData name="mehmet sait özdemir" userId="dce2c172-62e6-4d50-b888-93ec6715f647" providerId="ADAL" clId="{879A6453-8419-475E-B431-4935EFEFD072}" dt="2023-08-26T18:57:43.410" v="1183" actId="9405"/>
          <ac:inkMkLst>
            <pc:docMk/>
            <pc:sldMk cId="1156589642" sldId="354"/>
            <ac:inkMk id="85" creationId="{3CE0CBE6-569C-631D-5292-78DBBAC88878}"/>
          </ac:inkMkLst>
        </pc:inkChg>
        <pc:inkChg chg="add">
          <ac:chgData name="mehmet sait özdemir" userId="dce2c172-62e6-4d50-b888-93ec6715f647" providerId="ADAL" clId="{879A6453-8419-475E-B431-4935EFEFD072}" dt="2023-08-26T18:57:43.784" v="1184" actId="9405"/>
          <ac:inkMkLst>
            <pc:docMk/>
            <pc:sldMk cId="1156589642" sldId="354"/>
            <ac:inkMk id="86" creationId="{ED4176D2-206F-1947-57B7-B37943601436}"/>
          </ac:inkMkLst>
        </pc:inkChg>
        <pc:inkChg chg="add mod">
          <ac:chgData name="mehmet sait özdemir" userId="dce2c172-62e6-4d50-b888-93ec6715f647" providerId="ADAL" clId="{879A6453-8419-475E-B431-4935EFEFD072}" dt="2023-08-26T18:57:50.885" v="1190"/>
          <ac:inkMkLst>
            <pc:docMk/>
            <pc:sldMk cId="1156589642" sldId="354"/>
            <ac:inkMk id="88" creationId="{5D89687A-0A72-1A1A-93E2-FAAB5A60F585}"/>
          </ac:inkMkLst>
        </pc:inkChg>
        <pc:inkChg chg="add mod">
          <ac:chgData name="mehmet sait özdemir" userId="dce2c172-62e6-4d50-b888-93ec6715f647" providerId="ADAL" clId="{879A6453-8419-475E-B431-4935EFEFD072}" dt="2023-08-26T18:57:50.885" v="1190"/>
          <ac:inkMkLst>
            <pc:docMk/>
            <pc:sldMk cId="1156589642" sldId="354"/>
            <ac:inkMk id="89" creationId="{9D035D5C-AAEA-6FF8-7F6D-E8E85CB4C3D9}"/>
          </ac:inkMkLst>
        </pc:inkChg>
        <pc:inkChg chg="add mod">
          <ac:chgData name="mehmet sait özdemir" userId="dce2c172-62e6-4d50-b888-93ec6715f647" providerId="ADAL" clId="{879A6453-8419-475E-B431-4935EFEFD072}" dt="2023-08-26T18:57:50.885" v="1190"/>
          <ac:inkMkLst>
            <pc:docMk/>
            <pc:sldMk cId="1156589642" sldId="354"/>
            <ac:inkMk id="90" creationId="{891F4206-FF33-34D2-9A67-E60CF9F67EE2}"/>
          </ac:inkMkLst>
        </pc:inkChg>
        <pc:inkChg chg="add">
          <ac:chgData name="mehmet sait özdemir" userId="dce2c172-62e6-4d50-b888-93ec6715f647" providerId="ADAL" clId="{879A6453-8419-475E-B431-4935EFEFD072}" dt="2023-08-26T18:57:49.961" v="1189" actId="9405"/>
          <ac:inkMkLst>
            <pc:docMk/>
            <pc:sldMk cId="1156589642" sldId="354"/>
            <ac:inkMk id="91" creationId="{4762E375-1E62-782D-CEF2-86E07642519E}"/>
          </ac:inkMkLst>
        </pc:inkChg>
        <pc:inkChg chg="add">
          <ac:chgData name="mehmet sait özdemir" userId="dce2c172-62e6-4d50-b888-93ec6715f647" providerId="ADAL" clId="{879A6453-8419-475E-B431-4935EFEFD072}" dt="2023-08-26T18:57:54.284" v="1191" actId="9405"/>
          <ac:inkMkLst>
            <pc:docMk/>
            <pc:sldMk cId="1156589642" sldId="354"/>
            <ac:inkMk id="93" creationId="{3DC2EDD4-AD21-A67C-72B1-F6839350D1BA}"/>
          </ac:inkMkLst>
        </pc:inkChg>
        <pc:inkChg chg="add">
          <ac:chgData name="mehmet sait özdemir" userId="dce2c172-62e6-4d50-b888-93ec6715f647" providerId="ADAL" clId="{879A6453-8419-475E-B431-4935EFEFD072}" dt="2023-08-26T18:57:55.029" v="1192" actId="9405"/>
          <ac:inkMkLst>
            <pc:docMk/>
            <pc:sldMk cId="1156589642" sldId="354"/>
            <ac:inkMk id="94" creationId="{0052FBFB-944D-5BF5-46A8-D61CB0B48244}"/>
          </ac:inkMkLst>
        </pc:inkChg>
        <pc:inkChg chg="add">
          <ac:chgData name="mehmet sait özdemir" userId="dce2c172-62e6-4d50-b888-93ec6715f647" providerId="ADAL" clId="{879A6453-8419-475E-B431-4935EFEFD072}" dt="2023-08-26T18:57:55.560" v="1193" actId="9405"/>
          <ac:inkMkLst>
            <pc:docMk/>
            <pc:sldMk cId="1156589642" sldId="354"/>
            <ac:inkMk id="95" creationId="{8D541A3F-B87C-2FF7-D133-37C2B72FE49C}"/>
          </ac:inkMkLst>
        </pc:inkChg>
        <pc:inkChg chg="add">
          <ac:chgData name="mehmet sait özdemir" userId="dce2c172-62e6-4d50-b888-93ec6715f647" providerId="ADAL" clId="{879A6453-8419-475E-B431-4935EFEFD072}" dt="2023-08-26T18:57:57.632" v="1194" actId="9405"/>
          <ac:inkMkLst>
            <pc:docMk/>
            <pc:sldMk cId="1156589642" sldId="354"/>
            <ac:inkMk id="96" creationId="{6682B262-E93F-8BA8-0524-C861572D299B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97" creationId="{7C812F98-1A95-0472-E8C5-43D966490205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98" creationId="{37E5F3F2-0A94-5423-C15D-51B0DDDAA9A0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99" creationId="{8348B444-C9D4-EC05-B329-798718D6FFC7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0" creationId="{E49AE0C3-7302-6AA4-BE43-6822F02A6587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1" creationId="{F0A4E87D-D852-AE0C-961F-78FB3007DE2D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2" creationId="{7BBC306B-2EFA-A124-C652-570573340FE7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3" creationId="{70651B95-5539-28B9-AEE7-D95D88300807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5" creationId="{D3AE2EB5-743A-B539-AF16-FF197D8D02C1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6" creationId="{97E3D239-0CCC-3C4F-BFF6-31A767BC91EE}"/>
          </ac:inkMkLst>
        </pc:inkChg>
        <pc:inkChg chg="add mod">
          <ac:chgData name="mehmet sait özdemir" userId="dce2c172-62e6-4d50-b888-93ec6715f647" providerId="ADAL" clId="{879A6453-8419-475E-B431-4935EFEFD072}" dt="2023-08-26T18:58:05.760" v="1206"/>
          <ac:inkMkLst>
            <pc:docMk/>
            <pc:sldMk cId="1156589642" sldId="354"/>
            <ac:inkMk id="107" creationId="{1EE61E5C-DE3D-9A3F-100B-E598E48AD017}"/>
          </ac:inkMkLst>
        </pc:inkChg>
        <pc:inkChg chg="add">
          <ac:chgData name="mehmet sait özdemir" userId="dce2c172-62e6-4d50-b888-93ec6715f647" providerId="ADAL" clId="{879A6453-8419-475E-B431-4935EFEFD072}" dt="2023-08-26T18:58:06.116" v="1207" actId="9405"/>
          <ac:inkMkLst>
            <pc:docMk/>
            <pc:sldMk cId="1156589642" sldId="354"/>
            <ac:inkMk id="109" creationId="{1E11DB34-862F-8185-DC0A-D067B9A03921}"/>
          </ac:inkMkLst>
        </pc:inkChg>
        <pc:inkChg chg="add">
          <ac:chgData name="mehmet sait özdemir" userId="dce2c172-62e6-4d50-b888-93ec6715f647" providerId="ADAL" clId="{879A6453-8419-475E-B431-4935EFEFD072}" dt="2023-08-26T18:58:06.726" v="1208" actId="9405"/>
          <ac:inkMkLst>
            <pc:docMk/>
            <pc:sldMk cId="1156589642" sldId="354"/>
            <ac:inkMk id="110" creationId="{B0F03719-85EC-216B-0D0D-DECB2EFD1676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8:58:58.741" v="1259"/>
        <pc:sldMkLst>
          <pc:docMk/>
          <pc:sldMk cId="1066825734" sldId="355"/>
        </pc:sldMkLst>
        <pc:grpChg chg="mod">
          <ac:chgData name="mehmet sait özdemir" userId="dce2c172-62e6-4d50-b888-93ec6715f647" providerId="ADAL" clId="{879A6453-8419-475E-B431-4935EFEFD072}" dt="2023-08-26T18:58:24.828" v="1213"/>
          <ac:grpSpMkLst>
            <pc:docMk/>
            <pc:sldMk cId="1066825734" sldId="355"/>
            <ac:grpSpMk id="12" creationId="{2531B549-33EA-CBC6-7C31-9D9D4DFFBE9E}"/>
          </ac:grpSpMkLst>
        </pc:grpChg>
        <pc:grpChg chg="mod">
          <ac:chgData name="mehmet sait özdemir" userId="dce2c172-62e6-4d50-b888-93ec6715f647" providerId="ADAL" clId="{879A6453-8419-475E-B431-4935EFEFD072}" dt="2023-08-26T18:58:24.828" v="1213"/>
          <ac:grpSpMkLst>
            <pc:docMk/>
            <pc:sldMk cId="1066825734" sldId="355"/>
            <ac:grpSpMk id="13" creationId="{0FFBBC5D-E13F-1C1F-E919-D98B621916EE}"/>
          </ac:grpSpMkLst>
        </pc:grpChg>
        <pc:grpChg chg="mod">
          <ac:chgData name="mehmet sait özdemir" userId="dce2c172-62e6-4d50-b888-93ec6715f647" providerId="ADAL" clId="{879A6453-8419-475E-B431-4935EFEFD072}" dt="2023-08-26T18:58:37.641" v="1231"/>
          <ac:grpSpMkLst>
            <pc:docMk/>
            <pc:sldMk cId="1066825734" sldId="355"/>
            <ac:grpSpMk id="31" creationId="{CAEAF1BE-5ABC-04A2-430D-C68B60F84C8E}"/>
          </ac:grpSpMkLst>
        </pc:grpChg>
        <pc:grpChg chg="mod">
          <ac:chgData name="mehmet sait özdemir" userId="dce2c172-62e6-4d50-b888-93ec6715f647" providerId="ADAL" clId="{879A6453-8419-475E-B431-4935EFEFD072}" dt="2023-08-26T18:58:37.641" v="1231"/>
          <ac:grpSpMkLst>
            <pc:docMk/>
            <pc:sldMk cId="1066825734" sldId="355"/>
            <ac:grpSpMk id="32" creationId="{A51A10E4-E4A6-B6FF-E209-089B192F9892}"/>
          </ac:grpSpMkLst>
        </pc:grpChg>
        <pc:grpChg chg="mod">
          <ac:chgData name="mehmet sait özdemir" userId="dce2c172-62e6-4d50-b888-93ec6715f647" providerId="ADAL" clId="{879A6453-8419-475E-B431-4935EFEFD072}" dt="2023-08-26T18:58:37.641" v="1231"/>
          <ac:grpSpMkLst>
            <pc:docMk/>
            <pc:sldMk cId="1066825734" sldId="355"/>
            <ac:grpSpMk id="33" creationId="{78855DB4-ECB3-72AC-AEB3-E16867A7D187}"/>
          </ac:grpSpMkLst>
        </pc:grpChg>
        <pc:grpChg chg="mod">
          <ac:chgData name="mehmet sait özdemir" userId="dce2c172-62e6-4d50-b888-93ec6715f647" providerId="ADAL" clId="{879A6453-8419-475E-B431-4935EFEFD072}" dt="2023-08-26T18:58:37.641" v="1231"/>
          <ac:grpSpMkLst>
            <pc:docMk/>
            <pc:sldMk cId="1066825734" sldId="355"/>
            <ac:grpSpMk id="34" creationId="{2953BE22-6B77-B76B-A846-512FCB600FB9}"/>
          </ac:grpSpMkLst>
        </pc:grpChg>
        <pc:grpChg chg="mod">
          <ac:chgData name="mehmet sait özdemir" userId="dce2c172-62e6-4d50-b888-93ec6715f647" providerId="ADAL" clId="{879A6453-8419-475E-B431-4935EFEFD072}" dt="2023-08-26T18:58:37.641" v="1231"/>
          <ac:grpSpMkLst>
            <pc:docMk/>
            <pc:sldMk cId="1066825734" sldId="355"/>
            <ac:grpSpMk id="35" creationId="{17B8E5C5-80C4-CEA1-860D-45A429EDC758}"/>
          </ac:grpSpMkLst>
        </pc:grpChg>
        <pc:grpChg chg="mod">
          <ac:chgData name="mehmet sait özdemir" userId="dce2c172-62e6-4d50-b888-93ec6715f647" providerId="ADAL" clId="{879A6453-8419-475E-B431-4935EFEFD072}" dt="2023-08-26T18:58:37.641" v="1231"/>
          <ac:grpSpMkLst>
            <pc:docMk/>
            <pc:sldMk cId="1066825734" sldId="355"/>
            <ac:grpSpMk id="36" creationId="{71869FDB-1658-FEA4-A1C5-4020AECD07D4}"/>
          </ac:grpSpMkLst>
        </pc:grpChg>
        <pc:grpChg chg="del 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39" creationId="{A930C564-CB60-55BD-7F0F-7D964D8CDB1A}"/>
          </ac:grpSpMkLst>
        </pc:grpChg>
        <pc:grpChg chg="del 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42" creationId="{C1B94210-1FC7-06F3-AF87-2A9224F0BF22}"/>
          </ac:grpSpMkLst>
        </pc:grpChg>
        <pc:grpChg chg="del 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64" creationId="{A7768828-7BD1-A0D4-4830-78829F4E5126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65" creationId="{EAD10650-3293-795F-A636-169835E4F963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66" creationId="{757D41A9-1598-2FD1-0F96-F6710B99E9F1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67" creationId="{7FECED69-CAE0-B11A-3042-1756807929F4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68" creationId="{E8BFF009-7663-C32F-7E86-E01EAF5B7442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69" creationId="{66FA8909-16A8-4C0C-250D-EFFF9E1272DF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70" creationId="{A6FCA921-7276-8394-1ED7-F893871DC389}"/>
          </ac:grpSpMkLst>
        </pc:grpChg>
        <pc:grpChg chg="mod">
          <ac:chgData name="mehmet sait özdemir" userId="dce2c172-62e6-4d50-b888-93ec6715f647" providerId="ADAL" clId="{879A6453-8419-475E-B431-4935EFEFD072}" dt="2023-08-26T18:58:58.741" v="1259"/>
          <ac:grpSpMkLst>
            <pc:docMk/>
            <pc:sldMk cId="1066825734" sldId="355"/>
            <ac:grpSpMk id="71" creationId="{10B26EDA-44B6-9533-7945-3F03CC32D4DA}"/>
          </ac:grpSpMkLst>
        </pc:grpChg>
        <pc:picChg chg="add mod">
          <ac:chgData name="mehmet sait özdemir" userId="dce2c172-62e6-4d50-b888-93ec6715f647" providerId="ADAL" clId="{879A6453-8419-475E-B431-4935EFEFD072}" dt="2023-08-26T18:28:13.019" v="78" actId="1076"/>
          <ac:picMkLst>
            <pc:docMk/>
            <pc:sldMk cId="1066825734" sldId="355"/>
            <ac:picMk id="3" creationId="{76C39066-3152-8A64-B363-19C0FB731262}"/>
          </ac:picMkLst>
        </pc:picChg>
        <pc:picChg chg="add del mod">
          <ac:chgData name="mehmet sait özdemir" userId="dce2c172-62e6-4d50-b888-93ec6715f647" providerId="ADAL" clId="{879A6453-8419-475E-B431-4935EFEFD072}" dt="2023-08-26T18:28:23.457" v="82" actId="478"/>
          <ac:picMkLst>
            <pc:docMk/>
            <pc:sldMk cId="1066825734" sldId="355"/>
            <ac:picMk id="5" creationId="{762EFA00-DE3F-57A3-4D5E-FEDDF3C88577}"/>
          </ac:picMkLst>
        </pc:picChg>
        <pc:inkChg chg="add mod">
          <ac:chgData name="mehmet sait özdemir" userId="dce2c172-62e6-4d50-b888-93ec6715f647" providerId="ADAL" clId="{879A6453-8419-475E-B431-4935EFEFD072}" dt="2023-08-26T18:58:24.828" v="1213"/>
          <ac:inkMkLst>
            <pc:docMk/>
            <pc:sldMk cId="1066825734" sldId="355"/>
            <ac:inkMk id="6" creationId="{45E3197F-5C4A-7248-F450-0BE104D084EF}"/>
          </ac:inkMkLst>
        </pc:inkChg>
        <pc:inkChg chg="add mod">
          <ac:chgData name="mehmet sait özdemir" userId="dce2c172-62e6-4d50-b888-93ec6715f647" providerId="ADAL" clId="{879A6453-8419-475E-B431-4935EFEFD072}" dt="2023-08-26T18:58:24.828" v="1213"/>
          <ac:inkMkLst>
            <pc:docMk/>
            <pc:sldMk cId="1066825734" sldId="355"/>
            <ac:inkMk id="7" creationId="{32302B72-E79D-1F59-5D41-1C85C9A20C78}"/>
          </ac:inkMkLst>
        </pc:inkChg>
        <pc:inkChg chg="add mod">
          <ac:chgData name="mehmet sait özdemir" userId="dce2c172-62e6-4d50-b888-93ec6715f647" providerId="ADAL" clId="{879A6453-8419-475E-B431-4935EFEFD072}" dt="2023-08-26T18:58:24.828" v="1213"/>
          <ac:inkMkLst>
            <pc:docMk/>
            <pc:sldMk cId="1066825734" sldId="355"/>
            <ac:inkMk id="8" creationId="{4F4B488B-B964-20C9-D3AD-F0D95B9F4EBC}"/>
          </ac:inkMkLst>
        </pc:inkChg>
        <pc:inkChg chg="add mod">
          <ac:chgData name="mehmet sait özdemir" userId="dce2c172-62e6-4d50-b888-93ec6715f647" providerId="ADAL" clId="{879A6453-8419-475E-B431-4935EFEFD072}" dt="2023-08-26T18:58:24.828" v="1213"/>
          <ac:inkMkLst>
            <pc:docMk/>
            <pc:sldMk cId="1066825734" sldId="355"/>
            <ac:inkMk id="9" creationId="{8CAD321D-A684-1706-A240-5A466FDCCF7F}"/>
          </ac:inkMkLst>
        </pc:inkChg>
        <pc:inkChg chg="add">
          <ac:chgData name="mehmet sait özdemir" userId="dce2c172-62e6-4d50-b888-93ec6715f647" providerId="ADAL" clId="{879A6453-8419-475E-B431-4935EFEFD072}" dt="2023-08-26T18:58:28.594" v="1214" actId="9405"/>
          <ac:inkMkLst>
            <pc:docMk/>
            <pc:sldMk cId="1066825734" sldId="355"/>
            <ac:inkMk id="14" creationId="{D5A44A1E-0A2C-11C2-FCA9-4A9AD0EEBAEA}"/>
          </ac:inkMkLst>
        </pc:inkChg>
        <pc:inkChg chg="add">
          <ac:chgData name="mehmet sait özdemir" userId="dce2c172-62e6-4d50-b888-93ec6715f647" providerId="ADAL" clId="{879A6453-8419-475E-B431-4935EFEFD072}" dt="2023-08-26T18:58:29.607" v="1215" actId="9405"/>
          <ac:inkMkLst>
            <pc:docMk/>
            <pc:sldMk cId="1066825734" sldId="355"/>
            <ac:inkMk id="15" creationId="{25ACE7C0-77AF-A5FF-975C-FE7A86DA0F7C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16" creationId="{B1CFBD33-C286-20C2-35BB-E2F59D6E3128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17" creationId="{850C3E4B-2B08-2C7D-86EC-9178DE63D766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18" creationId="{FC0BCE86-C2B3-9015-54DA-ABD8EA65FF91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19" creationId="{6ACF222B-241A-FFEE-C02D-D6EF80E0B4A2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0" creationId="{012F3BE0-54F4-A0B6-9BCA-27775ABB6B79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1" creationId="{408C438C-CF55-C564-A4D0-23BA19F1A4DE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2" creationId="{42287CD3-E657-79D9-87BF-811EA7831B01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3" creationId="{06D861D9-C136-4319-8A1D-156D6F34E3F6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4" creationId="{69B6AB9D-F749-B71C-9647-BBDB022C3783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5" creationId="{297E309D-41B9-F10B-6D84-F77BAA99E6CC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6" creationId="{BC5EC020-4AEC-F938-4C26-68355FA1121C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7" creationId="{A6FD17A2-0F54-8BB6-E55A-97CDCF4CAAAF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8" creationId="{AE5C3EAD-B64B-8232-8E06-2B46EBF7C020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29" creationId="{64CA533C-BF86-9AA6-1212-5A10608719D2}"/>
          </ac:inkMkLst>
        </pc:inkChg>
        <pc:inkChg chg="add mod">
          <ac:chgData name="mehmet sait özdemir" userId="dce2c172-62e6-4d50-b888-93ec6715f647" providerId="ADAL" clId="{879A6453-8419-475E-B431-4935EFEFD072}" dt="2023-08-26T18:58:37.641" v="1231"/>
          <ac:inkMkLst>
            <pc:docMk/>
            <pc:sldMk cId="1066825734" sldId="355"/>
            <ac:inkMk id="30" creationId="{C7A61863-8E6A-0394-3599-17E00E9C809F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37" creationId="{D32FD19F-A883-2E93-3C35-349429FA7F6E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38" creationId="{011DA8A6-442B-4C1D-E23A-03D24FB6B325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0" creationId="{32A5F05B-E011-6546-5858-AA2173755BA7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1" creationId="{21DE45B8-4127-3D9B-ECD4-3E8D92C3F909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3" creationId="{61725008-67E8-2A5C-6CA0-D356A743C414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4" creationId="{10C5F386-7279-A4EE-64B3-C1F16397570D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5" creationId="{12FA2EAF-AD28-B3C3-8EAC-AF1F85EBC352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6" creationId="{CB00609E-57D8-3069-F03D-0B03071203A7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7" creationId="{B1EE1944-7494-A9F5-B04C-B02793B834B8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8" creationId="{98C8378D-C4EB-D509-5D4C-FF98C87088AF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49" creationId="{2EC5DEBB-6636-C69A-B0A5-132165692CFA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0" creationId="{5A598A75-5F6A-E31F-E0C1-53544592AA7B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1" creationId="{F845D4DB-D451-282E-AFA6-F4E877257F35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2" creationId="{570CD931-7738-4808-AED6-171AEFB82206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3" creationId="{0B433A56-1162-B084-ED15-94B161874EFA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4" creationId="{08F44DC4-4D1D-9678-CD8F-4EA0B71A15DA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5" creationId="{1B99DD71-4E36-9C2D-A50C-3AD18C61AA9C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6" creationId="{A4446F08-1945-0690-6FED-375A24E1183F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7" creationId="{DE546F2B-4304-DFA4-FD57-F524C1523871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8" creationId="{FBCE3C2B-E224-AE14-622B-F96E5F77F0F1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59" creationId="{C701627C-312F-4050-F506-CAF72BDC3EE0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60" creationId="{CF14280D-D245-BCE8-2CCF-5989E25DE76C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61" creationId="{D3C4C600-75C4-E7B9-AE60-6A941D204F33}"/>
          </ac:inkMkLst>
        </pc:inkChg>
        <pc:inkChg chg="add mod">
          <ac:chgData name="mehmet sait özdemir" userId="dce2c172-62e6-4d50-b888-93ec6715f647" providerId="ADAL" clId="{879A6453-8419-475E-B431-4935EFEFD072}" dt="2023-08-26T18:58:58.741" v="1259"/>
          <ac:inkMkLst>
            <pc:docMk/>
            <pc:sldMk cId="1066825734" sldId="355"/>
            <ac:inkMk id="62" creationId="{227C41FA-58C3-EA5D-7333-73138BBB734A}"/>
          </ac:inkMkLst>
        </pc:inkChg>
        <pc:inkChg chg="add">
          <ac:chgData name="mehmet sait özdemir" userId="dce2c172-62e6-4d50-b888-93ec6715f647" providerId="ADAL" clId="{879A6453-8419-475E-B431-4935EFEFD072}" dt="2023-08-26T18:58:57.845" v="1258" actId="9405"/>
          <ac:inkMkLst>
            <pc:docMk/>
            <pc:sldMk cId="1066825734" sldId="355"/>
            <ac:inkMk id="63" creationId="{DC617CEC-3126-EE13-1970-6495D00F9F01}"/>
          </ac:inkMkLst>
        </pc:inkChg>
      </pc:sldChg>
      <pc:sldChg chg="addSp modSp add mod replId">
        <pc:chgData name="mehmet sait özdemir" userId="dce2c172-62e6-4d50-b888-93ec6715f647" providerId="ADAL" clId="{879A6453-8419-475E-B431-4935EFEFD072}" dt="2023-08-26T18:59:56.054" v="1272" actId="9405"/>
        <pc:sldMkLst>
          <pc:docMk/>
          <pc:sldMk cId="698183008" sldId="356"/>
        </pc:sldMkLst>
        <pc:grpChg chg="mod">
          <ac:chgData name="mehmet sait özdemir" userId="dce2c172-62e6-4d50-b888-93ec6715f647" providerId="ADAL" clId="{879A6453-8419-475E-B431-4935EFEFD072}" dt="2023-08-26T18:59:38.370" v="1263"/>
          <ac:grpSpMkLst>
            <pc:docMk/>
            <pc:sldMk cId="698183008" sldId="356"/>
            <ac:grpSpMk id="7" creationId="{555469A6-E21C-491E-76BE-4849026554B7}"/>
          </ac:grpSpMkLst>
        </pc:grpChg>
        <pc:grpChg chg="mod">
          <ac:chgData name="mehmet sait özdemir" userId="dce2c172-62e6-4d50-b888-93ec6715f647" providerId="ADAL" clId="{879A6453-8419-475E-B431-4935EFEFD072}" dt="2023-08-26T18:59:44.950" v="1269"/>
          <ac:grpSpMkLst>
            <pc:docMk/>
            <pc:sldMk cId="698183008" sldId="356"/>
            <ac:grpSpMk id="15" creationId="{041D7E20-15E2-7B50-1480-E16F0DE7583B}"/>
          </ac:grpSpMkLst>
        </pc:grpChg>
        <pc:picChg chg="add mod">
          <ac:chgData name="mehmet sait özdemir" userId="dce2c172-62e6-4d50-b888-93ec6715f647" providerId="ADAL" clId="{879A6453-8419-475E-B431-4935EFEFD072}" dt="2023-08-26T18:28:31.348" v="86" actId="14100"/>
          <ac:picMkLst>
            <pc:docMk/>
            <pc:sldMk cId="698183008" sldId="356"/>
            <ac:picMk id="3" creationId="{3E9BD142-2C2E-9F04-E8A0-DE292A495958}"/>
          </ac:picMkLst>
        </pc:picChg>
        <pc:inkChg chg="add mod">
          <ac:chgData name="mehmet sait özdemir" userId="dce2c172-62e6-4d50-b888-93ec6715f647" providerId="ADAL" clId="{879A6453-8419-475E-B431-4935EFEFD072}" dt="2023-08-26T18:59:38.370" v="1263"/>
          <ac:inkMkLst>
            <pc:docMk/>
            <pc:sldMk cId="698183008" sldId="356"/>
            <ac:inkMk id="4" creationId="{22209D20-1406-4745-F7EC-0ED27EDD82B9}"/>
          </ac:inkMkLst>
        </pc:inkChg>
        <pc:inkChg chg="add mod">
          <ac:chgData name="mehmet sait özdemir" userId="dce2c172-62e6-4d50-b888-93ec6715f647" providerId="ADAL" clId="{879A6453-8419-475E-B431-4935EFEFD072}" dt="2023-08-26T18:59:38.370" v="1263"/>
          <ac:inkMkLst>
            <pc:docMk/>
            <pc:sldMk cId="698183008" sldId="356"/>
            <ac:inkMk id="5" creationId="{CB85602B-963B-873F-0AF8-C78995A41E43}"/>
          </ac:inkMkLst>
        </pc:inkChg>
        <pc:inkChg chg="add mod">
          <ac:chgData name="mehmet sait özdemir" userId="dce2c172-62e6-4d50-b888-93ec6715f647" providerId="ADAL" clId="{879A6453-8419-475E-B431-4935EFEFD072}" dt="2023-08-26T18:59:38.370" v="1263"/>
          <ac:inkMkLst>
            <pc:docMk/>
            <pc:sldMk cId="698183008" sldId="356"/>
            <ac:inkMk id="6" creationId="{1527E9CA-F305-ECC5-050B-899FE97503CB}"/>
          </ac:inkMkLst>
        </pc:inkChg>
        <pc:inkChg chg="add mod">
          <ac:chgData name="mehmet sait özdemir" userId="dce2c172-62e6-4d50-b888-93ec6715f647" providerId="ADAL" clId="{879A6453-8419-475E-B431-4935EFEFD072}" dt="2023-08-26T18:59:44.950" v="1269"/>
          <ac:inkMkLst>
            <pc:docMk/>
            <pc:sldMk cId="698183008" sldId="356"/>
            <ac:inkMk id="8" creationId="{FE640F32-C28C-2B7E-517F-A588ADB8C325}"/>
          </ac:inkMkLst>
        </pc:inkChg>
        <pc:inkChg chg="add">
          <ac:chgData name="mehmet sait özdemir" userId="dce2c172-62e6-4d50-b888-93ec6715f647" providerId="ADAL" clId="{879A6453-8419-475E-B431-4935EFEFD072}" dt="2023-08-26T18:59:40.147" v="1265" actId="9405"/>
          <ac:inkMkLst>
            <pc:docMk/>
            <pc:sldMk cId="698183008" sldId="356"/>
            <ac:inkMk id="9" creationId="{7C62BD0E-8CE7-4680-2154-FE64C0799F46}"/>
          </ac:inkMkLst>
        </pc:inkChg>
        <pc:inkChg chg="add mod">
          <ac:chgData name="mehmet sait özdemir" userId="dce2c172-62e6-4d50-b888-93ec6715f647" providerId="ADAL" clId="{879A6453-8419-475E-B431-4935EFEFD072}" dt="2023-08-26T18:59:44.950" v="1269"/>
          <ac:inkMkLst>
            <pc:docMk/>
            <pc:sldMk cId="698183008" sldId="356"/>
            <ac:inkMk id="12" creationId="{EE8EAAA8-8E66-822D-6E19-CA4D28216083}"/>
          </ac:inkMkLst>
        </pc:inkChg>
        <pc:inkChg chg="add mod">
          <ac:chgData name="mehmet sait özdemir" userId="dce2c172-62e6-4d50-b888-93ec6715f647" providerId="ADAL" clId="{879A6453-8419-475E-B431-4935EFEFD072}" dt="2023-08-26T18:59:44.950" v="1269"/>
          <ac:inkMkLst>
            <pc:docMk/>
            <pc:sldMk cId="698183008" sldId="356"/>
            <ac:inkMk id="13" creationId="{3CF65D77-8AC6-01B2-DD91-A58EED4EFD57}"/>
          </ac:inkMkLst>
        </pc:inkChg>
        <pc:inkChg chg="add">
          <ac:chgData name="mehmet sait özdemir" userId="dce2c172-62e6-4d50-b888-93ec6715f647" providerId="ADAL" clId="{879A6453-8419-475E-B431-4935EFEFD072}" dt="2023-08-26T18:59:44.036" v="1268" actId="9405"/>
          <ac:inkMkLst>
            <pc:docMk/>
            <pc:sldMk cId="698183008" sldId="356"/>
            <ac:inkMk id="14" creationId="{66E56B2C-0F50-0FA1-097E-9EACEF874B38}"/>
          </ac:inkMkLst>
        </pc:inkChg>
        <pc:inkChg chg="add">
          <ac:chgData name="mehmet sait özdemir" userId="dce2c172-62e6-4d50-b888-93ec6715f647" providerId="ADAL" clId="{879A6453-8419-475E-B431-4935EFEFD072}" dt="2023-08-26T18:59:47.005" v="1270" actId="9405"/>
          <ac:inkMkLst>
            <pc:docMk/>
            <pc:sldMk cId="698183008" sldId="356"/>
            <ac:inkMk id="16" creationId="{E80C0D2F-E772-F3E9-5C5E-3A8B6A42B3C1}"/>
          </ac:inkMkLst>
        </pc:inkChg>
        <pc:inkChg chg="add">
          <ac:chgData name="mehmet sait özdemir" userId="dce2c172-62e6-4d50-b888-93ec6715f647" providerId="ADAL" clId="{879A6453-8419-475E-B431-4935EFEFD072}" dt="2023-08-26T18:59:50.768" v="1271" actId="9405"/>
          <ac:inkMkLst>
            <pc:docMk/>
            <pc:sldMk cId="698183008" sldId="356"/>
            <ac:inkMk id="17" creationId="{C135356E-EC43-C300-14DB-879F632EA3F7}"/>
          </ac:inkMkLst>
        </pc:inkChg>
        <pc:inkChg chg="add">
          <ac:chgData name="mehmet sait özdemir" userId="dce2c172-62e6-4d50-b888-93ec6715f647" providerId="ADAL" clId="{879A6453-8419-475E-B431-4935EFEFD072}" dt="2023-08-26T18:59:56.054" v="1272" actId="9405"/>
          <ac:inkMkLst>
            <pc:docMk/>
            <pc:sldMk cId="698183008" sldId="356"/>
            <ac:inkMk id="18" creationId="{D0712E21-F67E-96BB-7854-0EB7BCD6B9E8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9:00:48.740" v="1295" actId="9405"/>
        <pc:sldMkLst>
          <pc:docMk/>
          <pc:sldMk cId="4197081062" sldId="357"/>
        </pc:sldMkLst>
        <pc:grpChg chg="mod">
          <ac:chgData name="mehmet sait özdemir" userId="dce2c172-62e6-4d50-b888-93ec6715f647" providerId="ADAL" clId="{879A6453-8419-475E-B431-4935EFEFD072}" dt="2023-08-26T19:00:23.227" v="1278"/>
          <ac:grpSpMkLst>
            <pc:docMk/>
            <pc:sldMk cId="4197081062" sldId="357"/>
            <ac:grpSpMk id="9" creationId="{518FE7C6-FC95-971C-A80C-C08F76EC3D2C}"/>
          </ac:grpSpMkLst>
        </pc:grpChg>
        <pc:grpChg chg="del mod">
          <ac:chgData name="mehmet sait özdemir" userId="dce2c172-62e6-4d50-b888-93ec6715f647" providerId="ADAL" clId="{879A6453-8419-475E-B431-4935EFEFD072}" dt="2023-08-26T19:00:39.892" v="1290"/>
          <ac:grpSpMkLst>
            <pc:docMk/>
            <pc:sldMk cId="4197081062" sldId="357"/>
            <ac:grpSpMk id="14" creationId="{125F84DD-6A3F-6B3B-8FF4-D29AC160CFDA}"/>
          </ac:grpSpMkLst>
        </pc:grpChg>
        <pc:grpChg chg="mod">
          <ac:chgData name="mehmet sait özdemir" userId="dce2c172-62e6-4d50-b888-93ec6715f647" providerId="ADAL" clId="{879A6453-8419-475E-B431-4935EFEFD072}" dt="2023-08-26T19:00:32.847" v="1285"/>
          <ac:grpSpMkLst>
            <pc:docMk/>
            <pc:sldMk cId="4197081062" sldId="357"/>
            <ac:grpSpMk id="18" creationId="{C08934F8-00F9-97ED-1860-9442DAD861C2}"/>
          </ac:grpSpMkLst>
        </pc:grpChg>
        <pc:grpChg chg="mod">
          <ac:chgData name="mehmet sait özdemir" userId="dce2c172-62e6-4d50-b888-93ec6715f647" providerId="ADAL" clId="{879A6453-8419-475E-B431-4935EFEFD072}" dt="2023-08-26T19:00:39.892" v="1290"/>
          <ac:grpSpMkLst>
            <pc:docMk/>
            <pc:sldMk cId="4197081062" sldId="357"/>
            <ac:grpSpMk id="23" creationId="{0682E910-058E-B851-FECC-73B3E38FFF56}"/>
          </ac:grpSpMkLst>
        </pc:grpChg>
        <pc:grpChg chg="mod">
          <ac:chgData name="mehmet sait özdemir" userId="dce2c172-62e6-4d50-b888-93ec6715f647" providerId="ADAL" clId="{879A6453-8419-475E-B431-4935EFEFD072}" dt="2023-08-26T19:00:47.761" v="1294"/>
          <ac:grpSpMkLst>
            <pc:docMk/>
            <pc:sldMk cId="4197081062" sldId="357"/>
            <ac:grpSpMk id="27" creationId="{6B929E0D-2D29-1FBF-EEF2-171726D19C42}"/>
          </ac:grpSpMkLst>
        </pc:grpChg>
        <pc:picChg chg="add mod">
          <ac:chgData name="mehmet sait özdemir" userId="dce2c172-62e6-4d50-b888-93ec6715f647" providerId="ADAL" clId="{879A6453-8419-475E-B431-4935EFEFD072}" dt="2023-08-26T18:28:42.785" v="90" actId="14100"/>
          <ac:picMkLst>
            <pc:docMk/>
            <pc:sldMk cId="4197081062" sldId="357"/>
            <ac:picMk id="3" creationId="{09520829-DDAA-0802-A214-DB339F14448A}"/>
          </ac:picMkLst>
        </pc:picChg>
        <pc:inkChg chg="add">
          <ac:chgData name="mehmet sait özdemir" userId="dce2c172-62e6-4d50-b888-93ec6715f647" providerId="ADAL" clId="{879A6453-8419-475E-B431-4935EFEFD072}" dt="2023-08-26T19:00:16.533" v="1273" actId="9405"/>
          <ac:inkMkLst>
            <pc:docMk/>
            <pc:sldMk cId="4197081062" sldId="357"/>
            <ac:inkMk id="4" creationId="{A47C4261-16B6-C1CB-EB0A-F588E29BA8D9}"/>
          </ac:inkMkLst>
        </pc:inkChg>
        <pc:inkChg chg="add">
          <ac:chgData name="mehmet sait özdemir" userId="dce2c172-62e6-4d50-b888-93ec6715f647" providerId="ADAL" clId="{879A6453-8419-475E-B431-4935EFEFD072}" dt="2023-08-26T19:00:18.681" v="1274" actId="9405"/>
          <ac:inkMkLst>
            <pc:docMk/>
            <pc:sldMk cId="4197081062" sldId="357"/>
            <ac:inkMk id="5" creationId="{0B1EC220-C500-FC29-630D-67AD918CE7C6}"/>
          </ac:inkMkLst>
        </pc:inkChg>
        <pc:inkChg chg="add mod">
          <ac:chgData name="mehmet sait özdemir" userId="dce2c172-62e6-4d50-b888-93ec6715f647" providerId="ADAL" clId="{879A6453-8419-475E-B431-4935EFEFD072}" dt="2023-08-26T19:00:23.227" v="1278"/>
          <ac:inkMkLst>
            <pc:docMk/>
            <pc:sldMk cId="4197081062" sldId="357"/>
            <ac:inkMk id="6" creationId="{581D8A57-E222-7AFF-15D2-0A93EE099285}"/>
          </ac:inkMkLst>
        </pc:inkChg>
        <pc:inkChg chg="add mod">
          <ac:chgData name="mehmet sait özdemir" userId="dce2c172-62e6-4d50-b888-93ec6715f647" providerId="ADAL" clId="{879A6453-8419-475E-B431-4935EFEFD072}" dt="2023-08-26T19:00:23.227" v="1278"/>
          <ac:inkMkLst>
            <pc:docMk/>
            <pc:sldMk cId="4197081062" sldId="357"/>
            <ac:inkMk id="7" creationId="{D40819E5-B678-7D79-5E70-37F8CB885AC7}"/>
          </ac:inkMkLst>
        </pc:inkChg>
        <pc:inkChg chg="add mod">
          <ac:chgData name="mehmet sait özdemir" userId="dce2c172-62e6-4d50-b888-93ec6715f647" providerId="ADAL" clId="{879A6453-8419-475E-B431-4935EFEFD072}" dt="2023-08-26T19:00:23.227" v="1278"/>
          <ac:inkMkLst>
            <pc:docMk/>
            <pc:sldMk cId="4197081062" sldId="357"/>
            <ac:inkMk id="8" creationId="{B4432128-9E77-FCA4-866F-7302CC3AB724}"/>
          </ac:inkMkLst>
        </pc:inkChg>
        <pc:inkChg chg="add mod">
          <ac:chgData name="mehmet sait özdemir" userId="dce2c172-62e6-4d50-b888-93ec6715f647" providerId="ADAL" clId="{879A6453-8419-475E-B431-4935EFEFD072}" dt="2023-08-26T19:00:39.892" v="1290"/>
          <ac:inkMkLst>
            <pc:docMk/>
            <pc:sldMk cId="4197081062" sldId="357"/>
            <ac:inkMk id="12" creationId="{B0AD8440-630B-8252-ED43-8F282E664BA9}"/>
          </ac:inkMkLst>
        </pc:inkChg>
        <pc:inkChg chg="add mod">
          <ac:chgData name="mehmet sait özdemir" userId="dce2c172-62e6-4d50-b888-93ec6715f647" providerId="ADAL" clId="{879A6453-8419-475E-B431-4935EFEFD072}" dt="2023-08-26T19:00:39.892" v="1290"/>
          <ac:inkMkLst>
            <pc:docMk/>
            <pc:sldMk cId="4197081062" sldId="357"/>
            <ac:inkMk id="13" creationId="{991ED1B6-2906-5FE6-E122-A13B187CE7D8}"/>
          </ac:inkMkLst>
        </pc:inkChg>
        <pc:inkChg chg="add mod">
          <ac:chgData name="mehmet sait özdemir" userId="dce2c172-62e6-4d50-b888-93ec6715f647" providerId="ADAL" clId="{879A6453-8419-475E-B431-4935EFEFD072}" dt="2023-08-26T19:00:32.847" v="1285"/>
          <ac:inkMkLst>
            <pc:docMk/>
            <pc:sldMk cId="4197081062" sldId="357"/>
            <ac:inkMk id="15" creationId="{D7414A88-6B6F-AD54-04A8-F47642CE34CF}"/>
          </ac:inkMkLst>
        </pc:inkChg>
        <pc:inkChg chg="add mod">
          <ac:chgData name="mehmet sait özdemir" userId="dce2c172-62e6-4d50-b888-93ec6715f647" providerId="ADAL" clId="{879A6453-8419-475E-B431-4935EFEFD072}" dt="2023-08-26T19:00:32.847" v="1285"/>
          <ac:inkMkLst>
            <pc:docMk/>
            <pc:sldMk cId="4197081062" sldId="357"/>
            <ac:inkMk id="16" creationId="{9E2BAE6B-B2AA-2E7C-9395-65410FE321F5}"/>
          </ac:inkMkLst>
        </pc:inkChg>
        <pc:inkChg chg="add">
          <ac:chgData name="mehmet sait özdemir" userId="dce2c172-62e6-4d50-b888-93ec6715f647" providerId="ADAL" clId="{879A6453-8419-475E-B431-4935EFEFD072}" dt="2023-08-26T19:00:31.926" v="1284" actId="9405"/>
          <ac:inkMkLst>
            <pc:docMk/>
            <pc:sldMk cId="4197081062" sldId="357"/>
            <ac:inkMk id="17" creationId="{75931EBB-0371-D760-186C-1D68ACD45CC5}"/>
          </ac:inkMkLst>
        </pc:inkChg>
        <pc:inkChg chg="add">
          <ac:chgData name="mehmet sait özdemir" userId="dce2c172-62e6-4d50-b888-93ec6715f647" providerId="ADAL" clId="{879A6453-8419-475E-B431-4935EFEFD072}" dt="2023-08-26T19:00:36.381" v="1286" actId="9405"/>
          <ac:inkMkLst>
            <pc:docMk/>
            <pc:sldMk cId="4197081062" sldId="357"/>
            <ac:inkMk id="19" creationId="{59777899-9163-8350-50CD-65B92027E20C}"/>
          </ac:inkMkLst>
        </pc:inkChg>
        <pc:inkChg chg="add">
          <ac:chgData name="mehmet sait özdemir" userId="dce2c172-62e6-4d50-b888-93ec6715f647" providerId="ADAL" clId="{879A6453-8419-475E-B431-4935EFEFD072}" dt="2023-08-26T19:00:37.312" v="1287" actId="9405"/>
          <ac:inkMkLst>
            <pc:docMk/>
            <pc:sldMk cId="4197081062" sldId="357"/>
            <ac:inkMk id="20" creationId="{42E6057C-6640-8F34-7344-0CF9EDD6DFD4}"/>
          </ac:inkMkLst>
        </pc:inkChg>
        <pc:inkChg chg="add mod">
          <ac:chgData name="mehmet sait özdemir" userId="dce2c172-62e6-4d50-b888-93ec6715f647" providerId="ADAL" clId="{879A6453-8419-475E-B431-4935EFEFD072}" dt="2023-08-26T19:00:39.892" v="1290"/>
          <ac:inkMkLst>
            <pc:docMk/>
            <pc:sldMk cId="4197081062" sldId="357"/>
            <ac:inkMk id="21" creationId="{78E264E4-64D4-F7A8-B9D8-6CEB75DFBA20}"/>
          </ac:inkMkLst>
        </pc:inkChg>
        <pc:inkChg chg="add mod">
          <ac:chgData name="mehmet sait özdemir" userId="dce2c172-62e6-4d50-b888-93ec6715f647" providerId="ADAL" clId="{879A6453-8419-475E-B431-4935EFEFD072}" dt="2023-08-26T19:00:39.892" v="1290"/>
          <ac:inkMkLst>
            <pc:docMk/>
            <pc:sldMk cId="4197081062" sldId="357"/>
            <ac:inkMk id="22" creationId="{DE0888C2-DC0D-84C1-4EF5-1BB3A3540807}"/>
          </ac:inkMkLst>
        </pc:inkChg>
        <pc:inkChg chg="add mod">
          <ac:chgData name="mehmet sait özdemir" userId="dce2c172-62e6-4d50-b888-93ec6715f647" providerId="ADAL" clId="{879A6453-8419-475E-B431-4935EFEFD072}" dt="2023-08-26T19:00:47.761" v="1294"/>
          <ac:inkMkLst>
            <pc:docMk/>
            <pc:sldMk cId="4197081062" sldId="357"/>
            <ac:inkMk id="24" creationId="{9E540C15-2C20-5F99-C067-CDE77C428998}"/>
          </ac:inkMkLst>
        </pc:inkChg>
        <pc:inkChg chg="add mod">
          <ac:chgData name="mehmet sait özdemir" userId="dce2c172-62e6-4d50-b888-93ec6715f647" providerId="ADAL" clId="{879A6453-8419-475E-B431-4935EFEFD072}" dt="2023-08-26T19:00:47.761" v="1294"/>
          <ac:inkMkLst>
            <pc:docMk/>
            <pc:sldMk cId="4197081062" sldId="357"/>
            <ac:inkMk id="25" creationId="{692ACAA6-7EE5-7212-24BD-2C264EB0C92A}"/>
          </ac:inkMkLst>
        </pc:inkChg>
        <pc:inkChg chg="add">
          <ac:chgData name="mehmet sait özdemir" userId="dce2c172-62e6-4d50-b888-93ec6715f647" providerId="ADAL" clId="{879A6453-8419-475E-B431-4935EFEFD072}" dt="2023-08-26T19:00:46.875" v="1293" actId="9405"/>
          <ac:inkMkLst>
            <pc:docMk/>
            <pc:sldMk cId="4197081062" sldId="357"/>
            <ac:inkMk id="26" creationId="{A2C661D3-A552-5B8D-7E8A-7C8A8D2C8F84}"/>
          </ac:inkMkLst>
        </pc:inkChg>
        <pc:inkChg chg="add">
          <ac:chgData name="mehmet sait özdemir" userId="dce2c172-62e6-4d50-b888-93ec6715f647" providerId="ADAL" clId="{879A6453-8419-475E-B431-4935EFEFD072}" dt="2023-08-26T19:00:48.740" v="1295" actId="9405"/>
          <ac:inkMkLst>
            <pc:docMk/>
            <pc:sldMk cId="4197081062" sldId="357"/>
            <ac:inkMk id="28" creationId="{9FFE31F5-7DF8-77D4-8EF6-49B07D49654E}"/>
          </ac:inkMkLst>
        </pc:inkChg>
      </pc:sldChg>
      <pc:sldChg chg="addSp modSp add mod replId">
        <pc:chgData name="mehmet sait özdemir" userId="dce2c172-62e6-4d50-b888-93ec6715f647" providerId="ADAL" clId="{879A6453-8419-475E-B431-4935EFEFD072}" dt="2023-08-26T19:01:17.157" v="1306"/>
        <pc:sldMkLst>
          <pc:docMk/>
          <pc:sldMk cId="461379907" sldId="358"/>
        </pc:sldMkLst>
        <pc:grpChg chg="mod">
          <ac:chgData name="mehmet sait özdemir" userId="dce2c172-62e6-4d50-b888-93ec6715f647" providerId="ADAL" clId="{879A6453-8419-475E-B431-4935EFEFD072}" dt="2023-08-26T19:01:05.458" v="1300"/>
          <ac:grpSpMkLst>
            <pc:docMk/>
            <pc:sldMk cId="461379907" sldId="358"/>
            <ac:grpSpMk id="8" creationId="{D3CD5DBA-E3B7-D1B5-7C3B-872753578081}"/>
          </ac:grpSpMkLst>
        </pc:grpChg>
        <pc:grpChg chg="mod">
          <ac:chgData name="mehmet sait özdemir" userId="dce2c172-62e6-4d50-b888-93ec6715f647" providerId="ADAL" clId="{879A6453-8419-475E-B431-4935EFEFD072}" dt="2023-08-26T19:01:17.157" v="1306"/>
          <ac:grpSpMkLst>
            <pc:docMk/>
            <pc:sldMk cId="461379907" sldId="358"/>
            <ac:grpSpMk id="16" creationId="{2B37C91D-00A6-230A-1660-874A0D0EBA05}"/>
          </ac:grpSpMkLst>
        </pc:grpChg>
        <pc:picChg chg="add mod">
          <ac:chgData name="mehmet sait özdemir" userId="dce2c172-62e6-4d50-b888-93ec6715f647" providerId="ADAL" clId="{879A6453-8419-475E-B431-4935EFEFD072}" dt="2023-08-26T18:28:52.408" v="93" actId="1076"/>
          <ac:picMkLst>
            <pc:docMk/>
            <pc:sldMk cId="461379907" sldId="358"/>
            <ac:picMk id="3" creationId="{0C2A16F9-A9CF-AB1C-F578-AD92670271C3}"/>
          </ac:picMkLst>
        </pc:picChg>
        <pc:inkChg chg="add">
          <ac:chgData name="mehmet sait özdemir" userId="dce2c172-62e6-4d50-b888-93ec6715f647" providerId="ADAL" clId="{879A6453-8419-475E-B431-4935EFEFD072}" dt="2023-08-26T19:01:01.003" v="1296" actId="9405"/>
          <ac:inkMkLst>
            <pc:docMk/>
            <pc:sldMk cId="461379907" sldId="358"/>
            <ac:inkMk id="4" creationId="{74D05B86-893A-5A46-E519-FBAF5EC8B7F2}"/>
          </ac:inkMkLst>
        </pc:inkChg>
        <pc:inkChg chg="add mod">
          <ac:chgData name="mehmet sait özdemir" userId="dce2c172-62e6-4d50-b888-93ec6715f647" providerId="ADAL" clId="{879A6453-8419-475E-B431-4935EFEFD072}" dt="2023-08-26T19:01:05.458" v="1300"/>
          <ac:inkMkLst>
            <pc:docMk/>
            <pc:sldMk cId="461379907" sldId="358"/>
            <ac:inkMk id="5" creationId="{EC2C8BF1-07BA-E4BB-5773-41424CF4D25E}"/>
          </ac:inkMkLst>
        </pc:inkChg>
        <pc:inkChg chg="add mod">
          <ac:chgData name="mehmet sait özdemir" userId="dce2c172-62e6-4d50-b888-93ec6715f647" providerId="ADAL" clId="{879A6453-8419-475E-B431-4935EFEFD072}" dt="2023-08-26T19:01:05.458" v="1300"/>
          <ac:inkMkLst>
            <pc:docMk/>
            <pc:sldMk cId="461379907" sldId="358"/>
            <ac:inkMk id="6" creationId="{BE93D8AB-3D83-7F0C-ADA5-AD46D5E9E5A5}"/>
          </ac:inkMkLst>
        </pc:inkChg>
        <pc:inkChg chg="add">
          <ac:chgData name="mehmet sait özdemir" userId="dce2c172-62e6-4d50-b888-93ec6715f647" providerId="ADAL" clId="{879A6453-8419-475E-B431-4935EFEFD072}" dt="2023-08-26T19:01:04.869" v="1299" actId="9405"/>
          <ac:inkMkLst>
            <pc:docMk/>
            <pc:sldMk cId="461379907" sldId="358"/>
            <ac:inkMk id="7" creationId="{C85515EF-8EA0-6939-D65C-8FEC169827EF}"/>
          </ac:inkMkLst>
        </pc:inkChg>
        <pc:inkChg chg="add mod">
          <ac:chgData name="mehmet sait özdemir" userId="dce2c172-62e6-4d50-b888-93ec6715f647" providerId="ADAL" clId="{879A6453-8419-475E-B431-4935EFEFD072}" dt="2023-08-26T19:01:17.157" v="1306"/>
          <ac:inkMkLst>
            <pc:docMk/>
            <pc:sldMk cId="461379907" sldId="358"/>
            <ac:inkMk id="9" creationId="{196473B6-861E-78B0-61A4-78038AF37740}"/>
          </ac:inkMkLst>
        </pc:inkChg>
        <pc:inkChg chg="add mod">
          <ac:chgData name="mehmet sait özdemir" userId="dce2c172-62e6-4d50-b888-93ec6715f647" providerId="ADAL" clId="{879A6453-8419-475E-B431-4935EFEFD072}" dt="2023-08-26T19:01:17.157" v="1306"/>
          <ac:inkMkLst>
            <pc:docMk/>
            <pc:sldMk cId="461379907" sldId="358"/>
            <ac:inkMk id="12" creationId="{1D84571A-EDEF-362D-C55F-8DCE578CB59B}"/>
          </ac:inkMkLst>
        </pc:inkChg>
        <pc:inkChg chg="add mod">
          <ac:chgData name="mehmet sait özdemir" userId="dce2c172-62e6-4d50-b888-93ec6715f647" providerId="ADAL" clId="{879A6453-8419-475E-B431-4935EFEFD072}" dt="2023-08-26T19:01:17.157" v="1306"/>
          <ac:inkMkLst>
            <pc:docMk/>
            <pc:sldMk cId="461379907" sldId="358"/>
            <ac:inkMk id="13" creationId="{437F5FCA-6540-DE04-D16E-0EB5EE99336B}"/>
          </ac:inkMkLst>
        </pc:inkChg>
        <pc:inkChg chg="add mod">
          <ac:chgData name="mehmet sait özdemir" userId="dce2c172-62e6-4d50-b888-93ec6715f647" providerId="ADAL" clId="{879A6453-8419-475E-B431-4935EFEFD072}" dt="2023-08-26T19:01:17.157" v="1306"/>
          <ac:inkMkLst>
            <pc:docMk/>
            <pc:sldMk cId="461379907" sldId="358"/>
            <ac:inkMk id="14" creationId="{E1E180E6-6A90-4E98-3B15-E4468C4796F5}"/>
          </ac:inkMkLst>
        </pc:inkChg>
        <pc:inkChg chg="add mod">
          <ac:chgData name="mehmet sait özdemir" userId="dce2c172-62e6-4d50-b888-93ec6715f647" providerId="ADAL" clId="{879A6453-8419-475E-B431-4935EFEFD072}" dt="2023-08-26T19:01:17.157" v="1306"/>
          <ac:inkMkLst>
            <pc:docMk/>
            <pc:sldMk cId="461379907" sldId="358"/>
            <ac:inkMk id="15" creationId="{4AAB050E-5C1A-5550-44D5-8EF1F5909B97}"/>
          </ac:inkMkLst>
        </pc:inkChg>
      </pc:sldChg>
      <pc:sldChg chg="addSp delSp modSp add mod replId">
        <pc:chgData name="mehmet sait özdemir" userId="dce2c172-62e6-4d50-b888-93ec6715f647" providerId="ADAL" clId="{879A6453-8419-475E-B431-4935EFEFD072}" dt="2023-08-26T19:02:02.005" v="1339"/>
        <pc:sldMkLst>
          <pc:docMk/>
          <pc:sldMk cId="1657837201" sldId="359"/>
        </pc:sldMkLst>
        <pc:grpChg chg="del mod">
          <ac:chgData name="mehmet sait özdemir" userId="dce2c172-62e6-4d50-b888-93ec6715f647" providerId="ADAL" clId="{879A6453-8419-475E-B431-4935EFEFD072}" dt="2023-08-26T19:01:37.172" v="1316"/>
          <ac:grpSpMkLst>
            <pc:docMk/>
            <pc:sldMk cId="1657837201" sldId="359"/>
            <ac:grpSpMk id="12" creationId="{6EFCFA1D-4ED0-8ED3-7451-FF4A089F2DD5}"/>
          </ac:grpSpMkLst>
        </pc:grpChg>
        <pc:grpChg chg="del mod">
          <ac:chgData name="mehmet sait özdemir" userId="dce2c172-62e6-4d50-b888-93ec6715f647" providerId="ADAL" clId="{879A6453-8419-475E-B431-4935EFEFD072}" dt="2023-08-26T19:01:37.172" v="1316"/>
          <ac:grpSpMkLst>
            <pc:docMk/>
            <pc:sldMk cId="1657837201" sldId="359"/>
            <ac:grpSpMk id="13" creationId="{D4B7F733-8927-9AE0-FE3B-772BC85D03C9}"/>
          </ac:grpSpMkLst>
        </pc:grpChg>
        <pc:grpChg chg="del mod">
          <ac:chgData name="mehmet sait özdemir" userId="dce2c172-62e6-4d50-b888-93ec6715f647" providerId="ADAL" clId="{879A6453-8419-475E-B431-4935EFEFD072}" dt="2023-08-26T19:01:40.511" v="1319"/>
          <ac:grpSpMkLst>
            <pc:docMk/>
            <pc:sldMk cId="1657837201" sldId="359"/>
            <ac:grpSpMk id="16" creationId="{7C34FFDB-9F1B-5173-D082-460428B296F8}"/>
          </ac:grpSpMkLst>
        </pc:grpChg>
        <pc:grpChg chg="del mod">
          <ac:chgData name="mehmet sait özdemir" userId="dce2c172-62e6-4d50-b888-93ec6715f647" providerId="ADAL" clId="{879A6453-8419-475E-B431-4935EFEFD072}" dt="2023-08-26T19:02:02.005" v="1339"/>
          <ac:grpSpMkLst>
            <pc:docMk/>
            <pc:sldMk cId="1657837201" sldId="359"/>
            <ac:grpSpMk id="19" creationId="{02EAE8CE-3E2C-4760-0525-3E6EDF63793E}"/>
          </ac:grpSpMkLst>
        </pc:grpChg>
        <pc:grpChg chg="del mod">
          <ac:chgData name="mehmet sait özdemir" userId="dce2c172-62e6-4d50-b888-93ec6715f647" providerId="ADAL" clId="{879A6453-8419-475E-B431-4935EFEFD072}" dt="2023-08-26T19:02:02.005" v="1339"/>
          <ac:grpSpMkLst>
            <pc:docMk/>
            <pc:sldMk cId="1657837201" sldId="359"/>
            <ac:grpSpMk id="22" creationId="{92148D1E-8DFE-AF17-853A-96401C655DBD}"/>
          </ac:grpSpMkLst>
        </pc:grpChg>
        <pc:grpChg chg="del mod">
          <ac:chgData name="mehmet sait özdemir" userId="dce2c172-62e6-4d50-b888-93ec6715f647" providerId="ADAL" clId="{879A6453-8419-475E-B431-4935EFEFD072}" dt="2023-08-26T19:01:52.584" v="1331"/>
          <ac:grpSpMkLst>
            <pc:docMk/>
            <pc:sldMk cId="1657837201" sldId="359"/>
            <ac:grpSpMk id="27" creationId="{58517670-9CD5-2258-C871-143A3F333314}"/>
          </ac:grpSpMkLst>
        </pc:grpChg>
        <pc:grpChg chg="mod">
          <ac:chgData name="mehmet sait özdemir" userId="dce2c172-62e6-4d50-b888-93ec6715f647" providerId="ADAL" clId="{879A6453-8419-475E-B431-4935EFEFD072}" dt="2023-08-26T19:01:52.584" v="1331"/>
          <ac:grpSpMkLst>
            <pc:docMk/>
            <pc:sldMk cId="1657837201" sldId="359"/>
            <ac:grpSpMk id="31" creationId="{91069145-54B6-2A98-C434-FD07CB4C92F2}"/>
          </ac:grpSpMkLst>
        </pc:grpChg>
        <pc:grpChg chg="mod">
          <ac:chgData name="mehmet sait özdemir" userId="dce2c172-62e6-4d50-b888-93ec6715f647" providerId="ADAL" clId="{879A6453-8419-475E-B431-4935EFEFD072}" dt="2023-08-26T19:01:55.726" v="1335"/>
          <ac:grpSpMkLst>
            <pc:docMk/>
            <pc:sldMk cId="1657837201" sldId="359"/>
            <ac:grpSpMk id="35" creationId="{0695A195-5C10-E946-0594-7762918F08FA}"/>
          </ac:grpSpMkLst>
        </pc:grpChg>
        <pc:grpChg chg="mod">
          <ac:chgData name="mehmet sait özdemir" userId="dce2c172-62e6-4d50-b888-93ec6715f647" providerId="ADAL" clId="{879A6453-8419-475E-B431-4935EFEFD072}" dt="2023-08-26T19:02:02.005" v="1339"/>
          <ac:grpSpMkLst>
            <pc:docMk/>
            <pc:sldMk cId="1657837201" sldId="359"/>
            <ac:grpSpMk id="39" creationId="{F7A3B508-6707-72E4-F285-A7D0FFEC8D83}"/>
          </ac:grpSpMkLst>
        </pc:grpChg>
        <pc:picChg chg="add mod">
          <ac:chgData name="mehmet sait özdemir" userId="dce2c172-62e6-4d50-b888-93ec6715f647" providerId="ADAL" clId="{879A6453-8419-475E-B431-4935EFEFD072}" dt="2023-08-26T18:29:03.725" v="96" actId="1076"/>
          <ac:picMkLst>
            <pc:docMk/>
            <pc:sldMk cId="1657837201" sldId="359"/>
            <ac:picMk id="3" creationId="{121AA850-CDF0-4BCE-8337-A190B9371397}"/>
          </ac:picMkLst>
        </pc:pic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4" creationId="{E28CF790-5678-4612-5E43-DD26D89E35F8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5" creationId="{7CE9DB0C-C4D7-02E9-65E5-C13D2778E63E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6" creationId="{685AFC47-42F1-18A7-A57E-A025B620DF6F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7" creationId="{A5E7073F-23C3-DE59-06FD-147A754274E2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8" creationId="{07696F18-DF72-B075-0A0E-42E1FA399BFC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9" creationId="{8F658444-C053-A845-B6C2-AB95DADA20E3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14" creationId="{291F95AB-D4F9-538C-D35C-648C78EF4265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15" creationId="{E57E7A14-8622-A89A-F4DD-982AE8E91244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17" creationId="{7776AE79-2C08-19CE-ECB3-E2512C5D2EB9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18" creationId="{2C407B9B-EF93-01DC-303C-7659430D0CCB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20" creationId="{F6CFB3EA-691E-9AE0-83F5-D3BF2416B171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21" creationId="{7168F7E2-0C3E-F611-F586-B02499F91712}"/>
          </ac:inkMkLst>
        </pc:inkChg>
        <pc:inkChg chg="add">
          <ac:chgData name="mehmet sait özdemir" userId="dce2c172-62e6-4d50-b888-93ec6715f647" providerId="ADAL" clId="{879A6453-8419-475E-B431-4935EFEFD072}" dt="2023-08-26T19:01:45.078" v="1323" actId="9405"/>
          <ac:inkMkLst>
            <pc:docMk/>
            <pc:sldMk cId="1657837201" sldId="359"/>
            <ac:inkMk id="23" creationId="{A2C1515B-2462-8FA8-6C3A-30AC5F48D3B3}"/>
          </ac:inkMkLst>
        </pc:inkChg>
        <pc:inkChg chg="add">
          <ac:chgData name="mehmet sait özdemir" userId="dce2c172-62e6-4d50-b888-93ec6715f647" providerId="ADAL" clId="{879A6453-8419-475E-B431-4935EFEFD072}" dt="2023-08-26T19:01:48.213" v="1324" actId="9405"/>
          <ac:inkMkLst>
            <pc:docMk/>
            <pc:sldMk cId="1657837201" sldId="359"/>
            <ac:inkMk id="24" creationId="{295030E3-D0B1-87AC-5C54-800685968B4A}"/>
          </ac:inkMkLst>
        </pc:inkChg>
        <pc:inkChg chg="add mod">
          <ac:chgData name="mehmet sait özdemir" userId="dce2c172-62e6-4d50-b888-93ec6715f647" providerId="ADAL" clId="{879A6453-8419-475E-B431-4935EFEFD072}" dt="2023-08-26T19:01:52.584" v="1331"/>
          <ac:inkMkLst>
            <pc:docMk/>
            <pc:sldMk cId="1657837201" sldId="359"/>
            <ac:inkMk id="25" creationId="{354FD033-C7B7-237E-8596-2ADFB5216FBC}"/>
          </ac:inkMkLst>
        </pc:inkChg>
        <pc:inkChg chg="add mod">
          <ac:chgData name="mehmet sait özdemir" userId="dce2c172-62e6-4d50-b888-93ec6715f647" providerId="ADAL" clId="{879A6453-8419-475E-B431-4935EFEFD072}" dt="2023-08-26T19:01:52.584" v="1331"/>
          <ac:inkMkLst>
            <pc:docMk/>
            <pc:sldMk cId="1657837201" sldId="359"/>
            <ac:inkMk id="26" creationId="{E34722EC-6DB5-36C9-686C-B49A37C69F82}"/>
          </ac:inkMkLst>
        </pc:inkChg>
        <pc:inkChg chg="add mod">
          <ac:chgData name="mehmet sait özdemir" userId="dce2c172-62e6-4d50-b888-93ec6715f647" providerId="ADAL" clId="{879A6453-8419-475E-B431-4935EFEFD072}" dt="2023-08-26T19:01:52.584" v="1331"/>
          <ac:inkMkLst>
            <pc:docMk/>
            <pc:sldMk cId="1657837201" sldId="359"/>
            <ac:inkMk id="28" creationId="{BE5487F4-7FBF-762E-262C-DDC9B64DA848}"/>
          </ac:inkMkLst>
        </pc:inkChg>
        <pc:inkChg chg="add mod">
          <ac:chgData name="mehmet sait özdemir" userId="dce2c172-62e6-4d50-b888-93ec6715f647" providerId="ADAL" clId="{879A6453-8419-475E-B431-4935EFEFD072}" dt="2023-08-26T19:01:52.584" v="1331"/>
          <ac:inkMkLst>
            <pc:docMk/>
            <pc:sldMk cId="1657837201" sldId="359"/>
            <ac:inkMk id="29" creationId="{F784F81B-4F5B-588D-DF16-2461CB177DF2}"/>
          </ac:inkMkLst>
        </pc:inkChg>
        <pc:inkChg chg="add">
          <ac:chgData name="mehmet sait özdemir" userId="dce2c172-62e6-4d50-b888-93ec6715f647" providerId="ADAL" clId="{879A6453-8419-475E-B431-4935EFEFD072}" dt="2023-08-26T19:01:51.587" v="1330" actId="9405"/>
          <ac:inkMkLst>
            <pc:docMk/>
            <pc:sldMk cId="1657837201" sldId="359"/>
            <ac:inkMk id="30" creationId="{588DB6C8-3859-8D36-45B1-A3CF9384A0C2}"/>
          </ac:inkMkLst>
        </pc:inkChg>
        <pc:inkChg chg="add mod">
          <ac:chgData name="mehmet sait özdemir" userId="dce2c172-62e6-4d50-b888-93ec6715f647" providerId="ADAL" clId="{879A6453-8419-475E-B431-4935EFEFD072}" dt="2023-08-26T19:01:55.726" v="1335"/>
          <ac:inkMkLst>
            <pc:docMk/>
            <pc:sldMk cId="1657837201" sldId="359"/>
            <ac:inkMk id="32" creationId="{13EB4EC9-4340-5527-E82A-FCCD5ABED28C}"/>
          </ac:inkMkLst>
        </pc:inkChg>
        <pc:inkChg chg="add mod">
          <ac:chgData name="mehmet sait özdemir" userId="dce2c172-62e6-4d50-b888-93ec6715f647" providerId="ADAL" clId="{879A6453-8419-475E-B431-4935EFEFD072}" dt="2023-08-26T19:01:55.726" v="1335"/>
          <ac:inkMkLst>
            <pc:docMk/>
            <pc:sldMk cId="1657837201" sldId="359"/>
            <ac:inkMk id="33" creationId="{02544529-7C5E-658A-824E-1D46E6E78CB9}"/>
          </ac:inkMkLst>
        </pc:inkChg>
        <pc:inkChg chg="add mod">
          <ac:chgData name="mehmet sait özdemir" userId="dce2c172-62e6-4d50-b888-93ec6715f647" providerId="ADAL" clId="{879A6453-8419-475E-B431-4935EFEFD072}" dt="2023-08-26T19:01:55.726" v="1335"/>
          <ac:inkMkLst>
            <pc:docMk/>
            <pc:sldMk cId="1657837201" sldId="359"/>
            <ac:inkMk id="34" creationId="{D5D0106F-3B7B-150D-45B1-49EBCD416126}"/>
          </ac:inkMkLst>
        </pc:inkChg>
        <pc:inkChg chg="add">
          <ac:chgData name="mehmet sait özdemir" userId="dce2c172-62e6-4d50-b888-93ec6715f647" providerId="ADAL" clId="{879A6453-8419-475E-B431-4935EFEFD072}" dt="2023-08-26T19:01:55.975" v="1336" actId="9405"/>
          <ac:inkMkLst>
            <pc:docMk/>
            <pc:sldMk cId="1657837201" sldId="359"/>
            <ac:inkMk id="36" creationId="{8390BD70-8668-7B57-DE00-F778FB6DDFC1}"/>
          </ac:inkMkLst>
        </pc:inkChg>
        <pc:inkChg chg="add">
          <ac:chgData name="mehmet sait özdemir" userId="dce2c172-62e6-4d50-b888-93ec6715f647" providerId="ADAL" clId="{879A6453-8419-475E-B431-4935EFEFD072}" dt="2023-08-26T19:01:57.512" v="1337" actId="9405"/>
          <ac:inkMkLst>
            <pc:docMk/>
            <pc:sldMk cId="1657837201" sldId="359"/>
            <ac:inkMk id="37" creationId="{3380AACD-1B58-B44B-492E-C82B12D7A5E9}"/>
          </ac:inkMkLst>
        </pc:inkChg>
        <pc:inkChg chg="add mod">
          <ac:chgData name="mehmet sait özdemir" userId="dce2c172-62e6-4d50-b888-93ec6715f647" providerId="ADAL" clId="{879A6453-8419-475E-B431-4935EFEFD072}" dt="2023-08-26T19:02:02.005" v="1339"/>
          <ac:inkMkLst>
            <pc:docMk/>
            <pc:sldMk cId="1657837201" sldId="359"/>
            <ac:inkMk id="38" creationId="{890749E6-E82E-BEC7-40FD-E07D0D42449F}"/>
          </ac:inkMkLst>
        </pc:inkChg>
      </pc:sldChg>
    </pc:docChg>
  </pc:docChgLst>
  <pc:docChgLst>
    <pc:chgData name="mehmet sait özdemir" userId="dce2c172-62e6-4d50-b888-93ec6715f647" providerId="ADAL" clId="{02ED62D8-8271-47C0-9A9E-4F55075EEC4C}"/>
    <pc:docChg chg="custSel addSld delSld modSld">
      <pc:chgData name="mehmet sait özdemir" userId="dce2c172-62e6-4d50-b888-93ec6715f647" providerId="ADAL" clId="{02ED62D8-8271-47C0-9A9E-4F55075EEC4C}" dt="2023-08-23T12:28:22.953" v="75" actId="20577"/>
      <pc:docMkLst>
        <pc:docMk/>
      </pc:docMkLst>
      <pc:sldChg chg="addSp delSp modSp mod">
        <pc:chgData name="mehmet sait özdemir" userId="dce2c172-62e6-4d50-b888-93ec6715f647" providerId="ADAL" clId="{02ED62D8-8271-47C0-9A9E-4F55075EEC4C}" dt="2023-08-23T12:28:22.953" v="75" actId="20577"/>
        <pc:sldMkLst>
          <pc:docMk/>
          <pc:sldMk cId="3167303575" sldId="335"/>
        </pc:sldMkLst>
        <pc:spChg chg="add mod">
          <ac:chgData name="mehmet sait özdemir" userId="dce2c172-62e6-4d50-b888-93ec6715f647" providerId="ADAL" clId="{02ED62D8-8271-47C0-9A9E-4F55075EEC4C}" dt="2023-08-23T12:25:37.700" v="7"/>
          <ac:spMkLst>
            <pc:docMk/>
            <pc:sldMk cId="3167303575" sldId="335"/>
            <ac:spMk id="9" creationId="{758613AD-28A3-EF69-CFEA-7535DEF87BAA}"/>
          </ac:spMkLst>
        </pc:spChg>
        <pc:spChg chg="add mod">
          <ac:chgData name="mehmet sait özdemir" userId="dce2c172-62e6-4d50-b888-93ec6715f647" providerId="ADAL" clId="{02ED62D8-8271-47C0-9A9E-4F55075EEC4C}" dt="2023-08-23T12:25:53.266" v="20" actId="20577"/>
          <ac:spMkLst>
            <pc:docMk/>
            <pc:sldMk cId="3167303575" sldId="335"/>
            <ac:spMk id="13" creationId="{AF91F933-0328-4A23-9649-352D45EF374A}"/>
          </ac:spMkLst>
        </pc:spChg>
        <pc:grpChg chg="del">
          <ac:chgData name="mehmet sait özdemir" userId="dce2c172-62e6-4d50-b888-93ec6715f647" providerId="ADAL" clId="{02ED62D8-8271-47C0-9A9E-4F55075EEC4C}" dt="2023-08-23T12:25:15.336" v="1" actId="478"/>
          <ac:grpSpMkLst>
            <pc:docMk/>
            <pc:sldMk cId="3167303575" sldId="335"/>
            <ac:grpSpMk id="8" creationId="{992BA49E-E529-7624-2F1B-43833E353AEB}"/>
          </ac:grpSpMkLst>
        </pc:grpChg>
        <pc:graphicFrameChg chg="add mod modGraphic">
          <ac:chgData name="mehmet sait özdemir" userId="dce2c172-62e6-4d50-b888-93ec6715f647" providerId="ADAL" clId="{02ED62D8-8271-47C0-9A9E-4F55075EEC4C}" dt="2023-08-23T12:28:22.953" v="75" actId="20577"/>
          <ac:graphicFrameMkLst>
            <pc:docMk/>
            <pc:sldMk cId="3167303575" sldId="335"/>
            <ac:graphicFrameMk id="12" creationId="{AAA5C0F9-D73D-072F-0AA4-3C79D6EF3484}"/>
          </ac:graphicFrameMkLst>
        </pc:graphicFrameChg>
        <pc:graphicFrameChg chg="add mod modGraphic">
          <ac:chgData name="mehmet sait özdemir" userId="dce2c172-62e6-4d50-b888-93ec6715f647" providerId="ADAL" clId="{02ED62D8-8271-47C0-9A9E-4F55075EEC4C}" dt="2023-08-23T12:28:10.540" v="66" actId="20577"/>
          <ac:graphicFrameMkLst>
            <pc:docMk/>
            <pc:sldMk cId="3167303575" sldId="335"/>
            <ac:graphicFrameMk id="14" creationId="{E004FFD8-B7F7-57A6-0382-81C04AADF257}"/>
          </ac:graphicFrameMkLst>
        </pc:graphicFrameChg>
        <pc:picChg chg="del">
          <ac:chgData name="mehmet sait özdemir" userId="dce2c172-62e6-4d50-b888-93ec6715f647" providerId="ADAL" clId="{02ED62D8-8271-47C0-9A9E-4F55075EEC4C}" dt="2023-08-23T12:25:16.052" v="2" actId="478"/>
          <ac:picMkLst>
            <pc:docMk/>
            <pc:sldMk cId="3167303575" sldId="335"/>
            <ac:picMk id="19" creationId="{D37CF311-FD19-668A-1E60-921F8D2511B3}"/>
          </ac:picMkLst>
        </pc:picChg>
        <pc:picChg chg="del">
          <ac:chgData name="mehmet sait özdemir" userId="dce2c172-62e6-4d50-b888-93ec6715f647" providerId="ADAL" clId="{02ED62D8-8271-47C0-9A9E-4F55075EEC4C}" dt="2023-08-23T12:25:19.992" v="5" actId="478"/>
          <ac:picMkLst>
            <pc:docMk/>
            <pc:sldMk cId="3167303575" sldId="335"/>
            <ac:picMk id="21" creationId="{67B0E3BE-9C70-E8D3-35DD-EEC1205780F2}"/>
          </ac:picMkLst>
        </pc:picChg>
        <pc:picChg chg="del">
          <ac:chgData name="mehmet sait özdemir" userId="dce2c172-62e6-4d50-b888-93ec6715f647" providerId="ADAL" clId="{02ED62D8-8271-47C0-9A9E-4F55075EEC4C}" dt="2023-08-23T12:25:17.235" v="3" actId="478"/>
          <ac:picMkLst>
            <pc:docMk/>
            <pc:sldMk cId="3167303575" sldId="335"/>
            <ac:picMk id="23" creationId="{1650A8C8-EA1B-0924-0072-0FAEDD6B6A74}"/>
          </ac:picMkLst>
        </pc:picChg>
        <pc:inkChg chg="del">
          <ac:chgData name="mehmet sait özdemir" userId="dce2c172-62e6-4d50-b888-93ec6715f647" providerId="ADAL" clId="{02ED62D8-8271-47C0-9A9E-4F55075EEC4C}" dt="2023-08-23T12:25:19.415" v="4" actId="478"/>
          <ac:inkMkLst>
            <pc:docMk/>
            <pc:sldMk cId="3167303575" sldId="335"/>
            <ac:inkMk id="5" creationId="{C8974410-CFF8-9762-508E-51DC49B6B791}"/>
          </ac:inkMkLst>
        </pc:inkChg>
        <pc:inkChg chg="del">
          <ac:chgData name="mehmet sait özdemir" userId="dce2c172-62e6-4d50-b888-93ec6715f647" providerId="ADAL" clId="{02ED62D8-8271-47C0-9A9E-4F55075EEC4C}" dt="2023-08-23T12:25:19.415" v="4" actId="478"/>
          <ac:inkMkLst>
            <pc:docMk/>
            <pc:sldMk cId="3167303575" sldId="335"/>
            <ac:inkMk id="6" creationId="{EFC1F308-28EC-62E2-5684-EDD14D4FB0A7}"/>
          </ac:inkMkLst>
        </pc:inkChg>
        <pc:inkChg chg="del">
          <ac:chgData name="mehmet sait özdemir" userId="dce2c172-62e6-4d50-b888-93ec6715f647" providerId="ADAL" clId="{02ED62D8-8271-47C0-9A9E-4F55075EEC4C}" dt="2023-08-23T12:25:19.415" v="4" actId="478"/>
          <ac:inkMkLst>
            <pc:docMk/>
            <pc:sldMk cId="3167303575" sldId="335"/>
            <ac:inkMk id="7" creationId="{63DDA252-3E85-EA72-809C-9BEBD3695968}"/>
          </ac:inkMkLst>
        </pc:inkChg>
      </pc:sldChg>
      <pc:sldChg chg="add">
        <pc:chgData name="mehmet sait özdemir" userId="dce2c172-62e6-4d50-b888-93ec6715f647" providerId="ADAL" clId="{02ED62D8-8271-47C0-9A9E-4F55075EEC4C}" dt="2023-08-23T12:25:36.364" v="6"/>
        <pc:sldMkLst>
          <pc:docMk/>
          <pc:sldMk cId="1176025728" sldId="33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480462743" sldId="33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778067482" sldId="33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338352087" sldId="338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949053719" sldId="339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618115480" sldId="34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607882104" sldId="34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695896712" sldId="34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598875444" sldId="343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72054278" sldId="344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901298513" sldId="345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377139344" sldId="34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58233511" sldId="34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414939052" sldId="35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793580259" sldId="35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041583578" sldId="35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882267136" sldId="353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090405980" sldId="354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745412697" sldId="355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509060468" sldId="35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3748596" sldId="35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344010480" sldId="358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143392322" sldId="359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816732551" sldId="36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605771598" sldId="36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886933251" sldId="36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613280551" sldId="363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250933666" sldId="364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083055349" sldId="365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189998448" sldId="36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411154060" sldId="36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111962091" sldId="368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02134845" sldId="369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473401180" sldId="37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271243304" sldId="37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00964298" sldId="37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572430745" sldId="373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030128862" sldId="374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031975542" sldId="375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466834588" sldId="37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079481289" sldId="37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29602343" sldId="378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783267807" sldId="379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884483804" sldId="38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850327485" sldId="38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58099320" sldId="38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075509890" sldId="383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31763356" sldId="384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623731461" sldId="385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127584186" sldId="38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710485258" sldId="38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731481765" sldId="388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507737478" sldId="389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224198973" sldId="39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4092369914" sldId="39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028744295" sldId="39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208324284" sldId="393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929435434" sldId="394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319895753" sldId="395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512828849" sldId="396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499014910" sldId="397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1564773920" sldId="398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516582575" sldId="399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709672844" sldId="400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881537652" sldId="401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3796324906" sldId="402"/>
        </pc:sldMkLst>
      </pc:sldChg>
      <pc:sldChg chg="del">
        <pc:chgData name="mehmet sait özdemir" userId="dce2c172-62e6-4d50-b888-93ec6715f647" providerId="ADAL" clId="{02ED62D8-8271-47C0-9A9E-4F55075EEC4C}" dt="2023-08-23T12:25:12.240" v="0" actId="2696"/>
        <pc:sldMkLst>
          <pc:docMk/>
          <pc:sldMk cId="2777148115" sldId="403"/>
        </pc:sldMkLst>
      </pc:sldChg>
    </pc:docChg>
  </pc:docChgLst>
  <pc:docChgLst>
    <pc:chgData name="mehmet sait özdemir" userId="dce2c172-62e6-4d50-b888-93ec6715f647" providerId="ADAL" clId="{D85CA055-2F99-401E-AA36-3B8D723853AF}"/>
    <pc:docChg chg="undo custSel modSld">
      <pc:chgData name="mehmet sait özdemir" userId="dce2c172-62e6-4d50-b888-93ec6715f647" providerId="ADAL" clId="{D85CA055-2F99-401E-AA36-3B8D723853AF}" dt="2023-10-11T16:50:49.912" v="56" actId="478"/>
      <pc:docMkLst>
        <pc:docMk/>
      </pc:docMkLst>
      <pc:sldChg chg="delSp mod">
        <pc:chgData name="mehmet sait özdemir" userId="dce2c172-62e6-4d50-b888-93ec6715f647" providerId="ADAL" clId="{D85CA055-2F99-401E-AA36-3B8D723853AF}" dt="2023-10-11T16:46:00.938" v="1" actId="478"/>
        <pc:sldMkLst>
          <pc:docMk/>
          <pc:sldMk cId="3167303575" sldId="335"/>
        </pc:sldMkLst>
        <pc:grpChg chg="del">
          <ac:chgData name="mehmet sait özdemir" userId="dce2c172-62e6-4d50-b888-93ec6715f647" providerId="ADAL" clId="{D85CA055-2F99-401E-AA36-3B8D723853AF}" dt="2023-10-11T16:46:00.938" v="1" actId="478"/>
          <ac:grpSpMkLst>
            <pc:docMk/>
            <pc:sldMk cId="3167303575" sldId="335"/>
            <ac:grpSpMk id="15" creationId="{01267EAC-E361-AAF5-388D-23B86F6D63A0}"/>
          </ac:grpSpMkLst>
        </pc:grpChg>
        <pc:inkChg chg="del">
          <ac:chgData name="mehmet sait özdemir" userId="dce2c172-62e6-4d50-b888-93ec6715f647" providerId="ADAL" clId="{D85CA055-2F99-401E-AA36-3B8D723853AF}" dt="2023-10-11T16:45:59.594" v="0" actId="478"/>
          <ac:inkMkLst>
            <pc:docMk/>
            <pc:sldMk cId="3167303575" sldId="335"/>
            <ac:inkMk id="2" creationId="{CD7B9A3E-585E-0618-7137-A037C4DBA2C3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6:04.323" v="2" actId="478"/>
        <pc:sldMkLst>
          <pc:docMk/>
          <pc:sldMk cId="1176025728" sldId="336"/>
        </pc:sldMkLst>
        <pc:grpChg chg="del">
          <ac:chgData name="mehmet sait özdemir" userId="dce2c172-62e6-4d50-b888-93ec6715f647" providerId="ADAL" clId="{D85CA055-2F99-401E-AA36-3B8D723853AF}" dt="2023-10-11T16:46:04.323" v="2" actId="478"/>
          <ac:grpSpMkLst>
            <pc:docMk/>
            <pc:sldMk cId="1176025728" sldId="336"/>
            <ac:grpSpMk id="19" creationId="{8D010755-1AFB-39F1-D2F9-6FAE75719AC3}"/>
          </ac:grpSpMkLst>
        </pc:grpChg>
        <pc:inkChg chg="del">
          <ac:chgData name="mehmet sait özdemir" userId="dce2c172-62e6-4d50-b888-93ec6715f647" providerId="ADAL" clId="{D85CA055-2F99-401E-AA36-3B8D723853AF}" dt="2023-10-11T16:46:04.323" v="2" actId="478"/>
          <ac:inkMkLst>
            <pc:docMk/>
            <pc:sldMk cId="1176025728" sldId="336"/>
            <ac:inkMk id="4" creationId="{364EC758-555E-DB56-5EE0-E224A7C155D8}"/>
          </ac:inkMkLst>
        </pc:inkChg>
        <pc:inkChg chg="del">
          <ac:chgData name="mehmet sait özdemir" userId="dce2c172-62e6-4d50-b888-93ec6715f647" providerId="ADAL" clId="{D85CA055-2F99-401E-AA36-3B8D723853AF}" dt="2023-10-11T16:46:04.323" v="2" actId="478"/>
          <ac:inkMkLst>
            <pc:docMk/>
            <pc:sldMk cId="1176025728" sldId="336"/>
            <ac:inkMk id="5" creationId="{33DFB57E-60BC-CA50-D990-C960E03B135E}"/>
          </ac:inkMkLst>
        </pc:inkChg>
        <pc:inkChg chg="del">
          <ac:chgData name="mehmet sait özdemir" userId="dce2c172-62e6-4d50-b888-93ec6715f647" providerId="ADAL" clId="{D85CA055-2F99-401E-AA36-3B8D723853AF}" dt="2023-10-11T16:46:04.323" v="2" actId="478"/>
          <ac:inkMkLst>
            <pc:docMk/>
            <pc:sldMk cId="1176025728" sldId="336"/>
            <ac:inkMk id="6" creationId="{EB39B966-CC13-C9D7-74AB-B7E3BCDD80CA}"/>
          </ac:inkMkLst>
        </pc:inkChg>
        <pc:inkChg chg="del">
          <ac:chgData name="mehmet sait özdemir" userId="dce2c172-62e6-4d50-b888-93ec6715f647" providerId="ADAL" clId="{D85CA055-2F99-401E-AA36-3B8D723853AF}" dt="2023-10-11T16:46:04.323" v="2" actId="478"/>
          <ac:inkMkLst>
            <pc:docMk/>
            <pc:sldMk cId="1176025728" sldId="336"/>
            <ac:inkMk id="7" creationId="{CFC081EF-F8B5-57A9-AB0C-3B105D48FED5}"/>
          </ac:inkMkLst>
        </pc:inkChg>
        <pc:inkChg chg="del">
          <ac:chgData name="mehmet sait özdemir" userId="dce2c172-62e6-4d50-b888-93ec6715f647" providerId="ADAL" clId="{D85CA055-2F99-401E-AA36-3B8D723853AF}" dt="2023-10-11T16:46:04.323" v="2" actId="478"/>
          <ac:inkMkLst>
            <pc:docMk/>
            <pc:sldMk cId="1176025728" sldId="336"/>
            <ac:inkMk id="20" creationId="{B906A9E2-7F96-726E-1692-DA6DFD47A2A5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6:07.473" v="3" actId="478"/>
        <pc:sldMkLst>
          <pc:docMk/>
          <pc:sldMk cId="1513786449" sldId="337"/>
        </pc:sldMkLst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7" creationId="{67953C1B-524C-9291-F9DF-545E033B7861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15" creationId="{113F5F82-6B9C-F410-6C83-2A266C32D88E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35" creationId="{6A667D7E-60B6-9174-946E-9258D14EB176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36" creationId="{3D00646C-E0D9-C59C-B747-CA7E47AC232C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37" creationId="{F071BF00-D23D-1246-26C6-CB839FB430DB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38" creationId="{DF95CA0F-2C2A-5165-623D-809EA0798791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52" creationId="{A75AAAD4-05BB-A3EC-37AD-508B099BD09C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53" creationId="{D77855F8-5842-E417-44B0-02557A9D1EDF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54" creationId="{6F8CD3E1-CD4B-4DF0-442E-5CD064F95223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55" creationId="{053C2FF5-9804-79B2-18A8-8EDFAE3F0646}"/>
          </ac:grpSpMkLst>
        </pc:grpChg>
        <pc:grpChg chg="del">
          <ac:chgData name="mehmet sait özdemir" userId="dce2c172-62e6-4d50-b888-93ec6715f647" providerId="ADAL" clId="{D85CA055-2F99-401E-AA36-3B8D723853AF}" dt="2023-10-11T16:46:07.473" v="3" actId="478"/>
          <ac:grpSpMkLst>
            <pc:docMk/>
            <pc:sldMk cId="1513786449" sldId="337"/>
            <ac:grpSpMk id="56" creationId="{7EE1E95C-4978-8CFA-2014-25EA4F0A8A45}"/>
          </ac:grpSpMkLst>
        </pc:grpChg>
        <pc:inkChg chg="del">
          <ac:chgData name="mehmet sait özdemir" userId="dce2c172-62e6-4d50-b888-93ec6715f647" providerId="ADAL" clId="{D85CA055-2F99-401E-AA36-3B8D723853AF}" dt="2023-10-11T16:46:07.473" v="3" actId="478"/>
          <ac:inkMkLst>
            <pc:docMk/>
            <pc:sldMk cId="1513786449" sldId="337"/>
            <ac:inkMk id="4" creationId="{A235F7AA-5985-ECEA-C3CD-4033F311E726}"/>
          </ac:inkMkLst>
        </pc:inkChg>
        <pc:inkChg chg="del">
          <ac:chgData name="mehmet sait özdemir" userId="dce2c172-62e6-4d50-b888-93ec6715f647" providerId="ADAL" clId="{D85CA055-2F99-401E-AA36-3B8D723853AF}" dt="2023-10-11T16:46:07.473" v="3" actId="478"/>
          <ac:inkMkLst>
            <pc:docMk/>
            <pc:sldMk cId="1513786449" sldId="337"/>
            <ac:inkMk id="8" creationId="{82EA431B-CAED-6722-AFF6-B2B291F28C72}"/>
          </ac:inkMkLst>
        </pc:inkChg>
        <pc:inkChg chg="del">
          <ac:chgData name="mehmet sait özdemir" userId="dce2c172-62e6-4d50-b888-93ec6715f647" providerId="ADAL" clId="{D85CA055-2F99-401E-AA36-3B8D723853AF}" dt="2023-10-11T16:46:07.473" v="3" actId="478"/>
          <ac:inkMkLst>
            <pc:docMk/>
            <pc:sldMk cId="1513786449" sldId="337"/>
            <ac:inkMk id="9" creationId="{2208F041-6933-91AC-F6AD-C027384E3D45}"/>
          </ac:inkMkLst>
        </pc:inkChg>
        <pc:inkChg chg="del">
          <ac:chgData name="mehmet sait özdemir" userId="dce2c172-62e6-4d50-b888-93ec6715f647" providerId="ADAL" clId="{D85CA055-2F99-401E-AA36-3B8D723853AF}" dt="2023-10-11T16:46:07.473" v="3" actId="478"/>
          <ac:inkMkLst>
            <pc:docMk/>
            <pc:sldMk cId="1513786449" sldId="337"/>
            <ac:inkMk id="57" creationId="{D06D9270-5C7F-5312-AF6F-23348DB96911}"/>
          </ac:inkMkLst>
        </pc:inkChg>
        <pc:inkChg chg="del">
          <ac:chgData name="mehmet sait özdemir" userId="dce2c172-62e6-4d50-b888-93ec6715f647" providerId="ADAL" clId="{D85CA055-2F99-401E-AA36-3B8D723853AF}" dt="2023-10-11T16:46:07.473" v="3" actId="478"/>
          <ac:inkMkLst>
            <pc:docMk/>
            <pc:sldMk cId="1513786449" sldId="337"/>
            <ac:inkMk id="58" creationId="{65268EB5-D356-0F39-6EE0-E6A2C4415E9E}"/>
          </ac:inkMkLst>
        </pc:inkChg>
        <pc:inkChg chg="del">
          <ac:chgData name="mehmet sait özdemir" userId="dce2c172-62e6-4d50-b888-93ec6715f647" providerId="ADAL" clId="{D85CA055-2F99-401E-AA36-3B8D723853AF}" dt="2023-10-11T16:46:07.473" v="3" actId="478"/>
          <ac:inkMkLst>
            <pc:docMk/>
            <pc:sldMk cId="1513786449" sldId="337"/>
            <ac:inkMk id="59" creationId="{FD779021-CF10-A60F-E179-E0A35FF6141A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6:10.395" v="4" actId="478"/>
        <pc:sldMkLst>
          <pc:docMk/>
          <pc:sldMk cId="1344560094" sldId="338"/>
        </pc:sldMkLst>
        <pc:grpChg chg="del">
          <ac:chgData name="mehmet sait özdemir" userId="dce2c172-62e6-4d50-b888-93ec6715f647" providerId="ADAL" clId="{D85CA055-2F99-401E-AA36-3B8D723853AF}" dt="2023-10-11T16:46:10.395" v="4" actId="478"/>
          <ac:grpSpMkLst>
            <pc:docMk/>
            <pc:sldMk cId="1344560094" sldId="338"/>
            <ac:grpSpMk id="9" creationId="{FC1FE1B6-22F0-1548-4081-54F8E6F36322}"/>
          </ac:grpSpMkLst>
        </pc:grpChg>
        <pc:grpChg chg="del">
          <ac:chgData name="mehmet sait özdemir" userId="dce2c172-62e6-4d50-b888-93ec6715f647" providerId="ADAL" clId="{D85CA055-2F99-401E-AA36-3B8D723853AF}" dt="2023-10-11T16:46:10.395" v="4" actId="478"/>
          <ac:grpSpMkLst>
            <pc:docMk/>
            <pc:sldMk cId="1344560094" sldId="338"/>
            <ac:grpSpMk id="20" creationId="{C042978A-01D2-38E9-AD12-F5D81FB014E5}"/>
          </ac:grpSpMkLst>
        </pc:grpChg>
        <pc:grpChg chg="del">
          <ac:chgData name="mehmet sait özdemir" userId="dce2c172-62e6-4d50-b888-93ec6715f647" providerId="ADAL" clId="{D85CA055-2F99-401E-AA36-3B8D723853AF}" dt="2023-10-11T16:46:10.395" v="4" actId="478"/>
          <ac:grpSpMkLst>
            <pc:docMk/>
            <pc:sldMk cId="1344560094" sldId="338"/>
            <ac:grpSpMk id="21" creationId="{AA827A13-AA4B-09BA-7B32-80C0E25A2E1B}"/>
          </ac:grpSpMkLst>
        </pc:grpChg>
        <pc:grpChg chg="del">
          <ac:chgData name="mehmet sait özdemir" userId="dce2c172-62e6-4d50-b888-93ec6715f647" providerId="ADAL" clId="{D85CA055-2F99-401E-AA36-3B8D723853AF}" dt="2023-10-11T16:46:10.395" v="4" actId="478"/>
          <ac:grpSpMkLst>
            <pc:docMk/>
            <pc:sldMk cId="1344560094" sldId="338"/>
            <ac:grpSpMk id="37" creationId="{B3E8D9DE-412F-AEFE-BF79-468747F72AF1}"/>
          </ac:grpSpMkLst>
        </pc:grpChg>
        <pc:inkChg chg="del">
          <ac:chgData name="mehmet sait özdemir" userId="dce2c172-62e6-4d50-b888-93ec6715f647" providerId="ADAL" clId="{D85CA055-2F99-401E-AA36-3B8D723853AF}" dt="2023-10-11T16:46:10.395" v="4" actId="478"/>
          <ac:inkMkLst>
            <pc:docMk/>
            <pc:sldMk cId="1344560094" sldId="338"/>
            <ac:inkMk id="4" creationId="{1D16C6B3-8E9A-908A-B727-E3D5238C4072}"/>
          </ac:inkMkLst>
        </pc:inkChg>
        <pc:inkChg chg="del">
          <ac:chgData name="mehmet sait özdemir" userId="dce2c172-62e6-4d50-b888-93ec6715f647" providerId="ADAL" clId="{D85CA055-2F99-401E-AA36-3B8D723853AF}" dt="2023-10-11T16:46:10.395" v="4" actId="478"/>
          <ac:inkMkLst>
            <pc:docMk/>
            <pc:sldMk cId="1344560094" sldId="338"/>
            <ac:inkMk id="12" creationId="{BAB3E27B-B25A-4A0A-1035-74E08D6D44B5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6:14.153" v="5" actId="478"/>
        <pc:sldMkLst>
          <pc:docMk/>
          <pc:sldMk cId="44821319" sldId="339"/>
        </pc:sldMkLst>
        <pc:grpChg chg="del">
          <ac:chgData name="mehmet sait özdemir" userId="dce2c172-62e6-4d50-b888-93ec6715f647" providerId="ADAL" clId="{D85CA055-2F99-401E-AA36-3B8D723853AF}" dt="2023-10-11T16:46:14.153" v="5" actId="478"/>
          <ac:grpSpMkLst>
            <pc:docMk/>
            <pc:sldMk cId="44821319" sldId="339"/>
            <ac:grpSpMk id="18" creationId="{5B6C1874-24BD-8886-8D14-D97549A67088}"/>
          </ac:grpSpMkLst>
        </pc:grpChg>
        <pc:grpChg chg="del">
          <ac:chgData name="mehmet sait özdemir" userId="dce2c172-62e6-4d50-b888-93ec6715f647" providerId="ADAL" clId="{D85CA055-2F99-401E-AA36-3B8D723853AF}" dt="2023-10-11T16:46:14.153" v="5" actId="478"/>
          <ac:grpSpMkLst>
            <pc:docMk/>
            <pc:sldMk cId="44821319" sldId="339"/>
            <ac:grpSpMk id="35" creationId="{6CD429B3-04F9-1836-A563-E9050A5F2F12}"/>
          </ac:grpSpMkLst>
        </pc:grpChg>
        <pc:grpChg chg="del">
          <ac:chgData name="mehmet sait özdemir" userId="dce2c172-62e6-4d50-b888-93ec6715f647" providerId="ADAL" clId="{D85CA055-2F99-401E-AA36-3B8D723853AF}" dt="2023-10-11T16:46:14.153" v="5" actId="478"/>
          <ac:grpSpMkLst>
            <pc:docMk/>
            <pc:sldMk cId="44821319" sldId="339"/>
            <ac:grpSpMk id="41" creationId="{B0E5BDC7-B1E5-8B7D-D460-C939AD12F0C3}"/>
          </ac:grpSpMkLst>
        </pc:grpChg>
        <pc:inkChg chg="del">
          <ac:chgData name="mehmet sait özdemir" userId="dce2c172-62e6-4d50-b888-93ec6715f647" providerId="ADAL" clId="{D85CA055-2F99-401E-AA36-3B8D723853AF}" dt="2023-10-11T16:46:14.153" v="5" actId="478"/>
          <ac:inkMkLst>
            <pc:docMk/>
            <pc:sldMk cId="44821319" sldId="339"/>
            <ac:inkMk id="40" creationId="{86503A31-7643-F0F7-0793-BD2DA293E34C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6:19.358" v="7" actId="478"/>
        <pc:sldMkLst>
          <pc:docMk/>
          <pc:sldMk cId="782889362" sldId="340"/>
        </pc:sldMkLst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39" creationId="{E8E8B05E-4FCD-C547-6337-D076DBF6DCF6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66" creationId="{1880BDBC-3051-1E17-31B3-9BA1BE220205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74" creationId="{45BDEB87-E374-05EB-8950-CB22161F0538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75" creationId="{C4277122-6E9C-4F33-2D6C-0E95886F1F13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78" creationId="{45F993F7-B593-5D6B-F71D-C576BDAF0465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86" creationId="{74AF0437-0DF7-D5D8-E9C3-967427974883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87" creationId="{CEC7E610-C13C-EAF3-31FA-62B3B2ACCB16}"/>
          </ac:grpSpMkLst>
        </pc:grpChg>
        <pc:grpChg chg="del">
          <ac:chgData name="mehmet sait özdemir" userId="dce2c172-62e6-4d50-b888-93ec6715f647" providerId="ADAL" clId="{D85CA055-2F99-401E-AA36-3B8D723853AF}" dt="2023-10-11T16:46:18.524" v="6" actId="478"/>
          <ac:grpSpMkLst>
            <pc:docMk/>
            <pc:sldMk cId="782889362" sldId="340"/>
            <ac:grpSpMk id="88" creationId="{0D9093E0-053C-85D3-776D-251C430BB09F}"/>
          </ac:grpSpMkLst>
        </pc:grpChg>
        <pc:inkChg chg="del">
          <ac:chgData name="mehmet sait özdemir" userId="dce2c172-62e6-4d50-b888-93ec6715f647" providerId="ADAL" clId="{D85CA055-2F99-401E-AA36-3B8D723853AF}" dt="2023-10-11T16:46:19.358" v="7" actId="478"/>
          <ac:inkMkLst>
            <pc:docMk/>
            <pc:sldMk cId="782889362" sldId="340"/>
            <ac:inkMk id="36" creationId="{BACEE539-80F1-0A08-397E-1C256E122F63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6:22.032" v="8" actId="478"/>
        <pc:sldMkLst>
          <pc:docMk/>
          <pc:sldMk cId="19459615" sldId="341"/>
        </pc:sldMkLst>
        <pc:grpChg chg="del">
          <ac:chgData name="mehmet sait özdemir" userId="dce2c172-62e6-4d50-b888-93ec6715f647" providerId="ADAL" clId="{D85CA055-2F99-401E-AA36-3B8D723853AF}" dt="2023-10-11T16:46:22.032" v="8" actId="478"/>
          <ac:grpSpMkLst>
            <pc:docMk/>
            <pc:sldMk cId="19459615" sldId="341"/>
            <ac:grpSpMk id="13" creationId="{AF762AFA-0AF3-2B0E-B0FE-98EE9D95490A}"/>
          </ac:grpSpMkLst>
        </pc:grpChg>
        <pc:grpChg chg="del">
          <ac:chgData name="mehmet sait özdemir" userId="dce2c172-62e6-4d50-b888-93ec6715f647" providerId="ADAL" clId="{D85CA055-2F99-401E-AA36-3B8D723853AF}" dt="2023-10-11T16:46:22.032" v="8" actId="478"/>
          <ac:grpSpMkLst>
            <pc:docMk/>
            <pc:sldMk cId="19459615" sldId="341"/>
            <ac:grpSpMk id="26" creationId="{5DBD60A8-B10F-E04D-3AC5-0DB4A1277E48}"/>
          </ac:grpSpMkLst>
        </pc:grpChg>
        <pc:grpChg chg="del">
          <ac:chgData name="mehmet sait özdemir" userId="dce2c172-62e6-4d50-b888-93ec6715f647" providerId="ADAL" clId="{D85CA055-2F99-401E-AA36-3B8D723853AF}" dt="2023-10-11T16:46:22.032" v="8" actId="478"/>
          <ac:grpSpMkLst>
            <pc:docMk/>
            <pc:sldMk cId="19459615" sldId="341"/>
            <ac:grpSpMk id="29" creationId="{0A94EA30-75AB-B97C-7EB9-86B1BE1F5A91}"/>
          </ac:grpSpMkLst>
        </pc:grpChg>
        <pc:grpChg chg="del">
          <ac:chgData name="mehmet sait özdemir" userId="dce2c172-62e6-4d50-b888-93ec6715f647" providerId="ADAL" clId="{D85CA055-2F99-401E-AA36-3B8D723853AF}" dt="2023-10-11T16:46:22.032" v="8" actId="478"/>
          <ac:grpSpMkLst>
            <pc:docMk/>
            <pc:sldMk cId="19459615" sldId="341"/>
            <ac:grpSpMk id="34" creationId="{22EBF3E3-A2F6-9DD0-AC8E-64E84ECB2A28}"/>
          </ac:grpSpMkLst>
        </pc:grpChg>
        <pc:grpChg chg="del">
          <ac:chgData name="mehmet sait özdemir" userId="dce2c172-62e6-4d50-b888-93ec6715f647" providerId="ADAL" clId="{D85CA055-2F99-401E-AA36-3B8D723853AF}" dt="2023-10-11T16:46:22.032" v="8" actId="478"/>
          <ac:grpSpMkLst>
            <pc:docMk/>
            <pc:sldMk cId="19459615" sldId="341"/>
            <ac:grpSpMk id="54" creationId="{D5D8CC13-A391-8E1B-ED2D-087678D3ABD2}"/>
          </ac:grpSpMkLst>
        </pc:grpChg>
        <pc:grpChg chg="del">
          <ac:chgData name="mehmet sait özdemir" userId="dce2c172-62e6-4d50-b888-93ec6715f647" providerId="ADAL" clId="{D85CA055-2F99-401E-AA36-3B8D723853AF}" dt="2023-10-11T16:46:22.032" v="8" actId="478"/>
          <ac:grpSpMkLst>
            <pc:docMk/>
            <pc:sldMk cId="19459615" sldId="341"/>
            <ac:grpSpMk id="59" creationId="{E2A21A7E-A831-B42F-AB55-11AAF187D584}"/>
          </ac:grpSpMkLst>
        </pc:grp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4" creationId="{CE2F2440-06FD-D113-48D6-69B0373D300C}"/>
          </ac:inkMkLst>
        </pc:ink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5" creationId="{07BAEC1A-734A-2DBA-FDA3-29F7983A06E5}"/>
          </ac:inkMkLst>
        </pc:ink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6" creationId="{5426CC8D-C7C0-22DC-9B06-0CD08DBA18C7}"/>
          </ac:inkMkLst>
        </pc:ink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7" creationId="{879750F6-68F9-A1BC-A12B-A4C942CA8138}"/>
          </ac:inkMkLst>
        </pc:ink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8" creationId="{C1A7CEAF-3905-DE52-172C-2CFCE3CD2827}"/>
          </ac:inkMkLst>
        </pc:ink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16" creationId="{3073919E-D973-BB3F-B3AF-DA5EC1F3B745}"/>
          </ac:inkMkLst>
        </pc:inkChg>
        <pc:inkChg chg="del">
          <ac:chgData name="mehmet sait özdemir" userId="dce2c172-62e6-4d50-b888-93ec6715f647" providerId="ADAL" clId="{D85CA055-2F99-401E-AA36-3B8D723853AF}" dt="2023-10-11T16:46:22.032" v="8" actId="478"/>
          <ac:inkMkLst>
            <pc:docMk/>
            <pc:sldMk cId="19459615" sldId="341"/>
            <ac:inkMk id="41" creationId="{67C27FD6-CC43-D4DB-3F4F-953217898808}"/>
          </ac:inkMkLst>
        </pc:inkChg>
      </pc:sldChg>
      <pc:sldChg chg="addSp delSp modSp mod">
        <pc:chgData name="mehmet sait özdemir" userId="dce2c172-62e6-4d50-b888-93ec6715f647" providerId="ADAL" clId="{D85CA055-2F99-401E-AA36-3B8D723853AF}" dt="2023-10-11T16:46:34.034" v="15" actId="478"/>
        <pc:sldMkLst>
          <pc:docMk/>
          <pc:sldMk cId="2477993749" sldId="342"/>
        </pc:sldMkLst>
        <pc:grpChg chg="del">
          <ac:chgData name="mehmet sait özdemir" userId="dce2c172-62e6-4d50-b888-93ec6715f647" providerId="ADAL" clId="{D85CA055-2F99-401E-AA36-3B8D723853AF}" dt="2023-10-11T16:46:33.141" v="14" actId="478"/>
          <ac:grpSpMkLst>
            <pc:docMk/>
            <pc:sldMk cId="2477993749" sldId="342"/>
            <ac:grpSpMk id="14" creationId="{B6DE44EF-AEBD-3286-A4AF-213D7494E07A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15" creationId="{29E16366-4613-AC46-92C6-DFE798C3C7CA}"/>
          </ac:grpSpMkLst>
        </pc:grpChg>
        <pc:grpChg chg="del">
          <ac:chgData name="mehmet sait özdemir" userId="dce2c172-62e6-4d50-b888-93ec6715f647" providerId="ADAL" clId="{D85CA055-2F99-401E-AA36-3B8D723853AF}" dt="2023-10-11T16:46:34.034" v="15" actId="478"/>
          <ac:grpSpMkLst>
            <pc:docMk/>
            <pc:sldMk cId="2477993749" sldId="342"/>
            <ac:grpSpMk id="23" creationId="{6821A689-DF19-F70E-D7B8-94A28568DB50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45" creationId="{36EC954B-40A6-B1BD-8CBC-E3E9ED69CE37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46" creationId="{009DC283-3C3D-5932-E753-C339492BE3D4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56" creationId="{F53606C5-2AD6-499E-67DF-FA36D125FA8D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68" creationId="{5A3B035F-141A-9751-C01E-FAB249541F65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69" creationId="{9E8D8888-7A67-1402-214B-6BB38EC3C761}"/>
          </ac:grpSpMkLst>
        </pc:grpChg>
        <pc:grpChg chg="del">
          <ac:chgData name="mehmet sait özdemir" userId="dce2c172-62e6-4d50-b888-93ec6715f647" providerId="ADAL" clId="{D85CA055-2F99-401E-AA36-3B8D723853AF}" dt="2023-10-11T16:46:25.461" v="9" actId="478"/>
          <ac:grpSpMkLst>
            <pc:docMk/>
            <pc:sldMk cId="2477993749" sldId="342"/>
            <ac:grpSpMk id="70" creationId="{EB664ED5-A381-CFA0-8AA1-8BA4E00CC97E}"/>
          </ac:grpSpMkLst>
        </pc:grpChg>
        <pc:picChg chg="add del mod">
          <ac:chgData name="mehmet sait özdemir" userId="dce2c172-62e6-4d50-b888-93ec6715f647" providerId="ADAL" clId="{D85CA055-2F99-401E-AA36-3B8D723853AF}" dt="2023-10-11T16:46:31.471" v="13" actId="478"/>
          <ac:picMkLst>
            <pc:docMk/>
            <pc:sldMk cId="2477993749" sldId="342"/>
            <ac:picMk id="3" creationId="{CDFF1471-666F-CAE8-D1AF-0E0A9586048B}"/>
          </ac:picMkLst>
        </pc:picChg>
        <pc:inkChg chg="del">
          <ac:chgData name="mehmet sait özdemir" userId="dce2c172-62e6-4d50-b888-93ec6715f647" providerId="ADAL" clId="{D85CA055-2F99-401E-AA36-3B8D723853AF}" dt="2023-10-11T16:46:25.461" v="9" actId="478"/>
          <ac:inkMkLst>
            <pc:docMk/>
            <pc:sldMk cId="2477993749" sldId="342"/>
            <ac:inkMk id="6" creationId="{3C08974F-0C71-DEC1-BC90-0754BD2ACD6F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7:15.324" v="19" actId="478"/>
        <pc:sldMkLst>
          <pc:docMk/>
          <pc:sldMk cId="3706448021" sldId="343"/>
        </pc:sldMkLst>
        <pc:grpChg chg="del">
          <ac:chgData name="mehmet sait özdemir" userId="dce2c172-62e6-4d50-b888-93ec6715f647" providerId="ADAL" clId="{D85CA055-2F99-401E-AA36-3B8D723853AF}" dt="2023-10-11T16:47:15.324" v="19" actId="478"/>
          <ac:grpSpMkLst>
            <pc:docMk/>
            <pc:sldMk cId="3706448021" sldId="343"/>
            <ac:grpSpMk id="17" creationId="{4CEDA383-EB73-FBB2-60F1-0944E62BA1CA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18" creationId="{C37B8F23-F657-592F-F136-FA0F08A828EA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25" creationId="{366F83D7-1D18-24B6-229A-FD56C882BCC7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35" creationId="{86587C25-DFBF-3073-4909-540B19125305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36" creationId="{09D11DB2-127D-1258-070D-FF715DCA0FED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44" creationId="{895C22DD-6AB3-EFEB-D20E-4154498FEBB0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48" creationId="{4CE2EEB7-548D-5754-CD22-0BB3C84048A1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53" creationId="{8EF222FF-4E94-9FC6-E2BE-93AB82F62D46}"/>
          </ac:grpSpMkLst>
        </pc:grpChg>
        <pc:grpChg chg="del">
          <ac:chgData name="mehmet sait özdemir" userId="dce2c172-62e6-4d50-b888-93ec6715f647" providerId="ADAL" clId="{D85CA055-2F99-401E-AA36-3B8D723853AF}" dt="2023-10-11T16:47:14.027" v="18" actId="478"/>
          <ac:grpSpMkLst>
            <pc:docMk/>
            <pc:sldMk cId="3706448021" sldId="343"/>
            <ac:grpSpMk id="82" creationId="{99EFD75D-8AF8-D832-33F3-D7AE5EE92859}"/>
          </ac:grpSpMkLst>
        </pc:grpChg>
        <pc:grpChg chg="del">
          <ac:chgData name="mehmet sait özdemir" userId="dce2c172-62e6-4d50-b888-93ec6715f647" providerId="ADAL" clId="{D85CA055-2F99-401E-AA36-3B8D723853AF}" dt="2023-10-11T16:47:10.131" v="16" actId="478"/>
          <ac:grpSpMkLst>
            <pc:docMk/>
            <pc:sldMk cId="3706448021" sldId="343"/>
            <ac:grpSpMk id="87" creationId="{349A5CA9-6BDA-9ACE-ABDC-17F1421A0286}"/>
          </ac:grpSpMkLst>
        </pc:grpChg>
        <pc:grpChg chg="del">
          <ac:chgData name="mehmet sait özdemir" userId="dce2c172-62e6-4d50-b888-93ec6715f647" providerId="ADAL" clId="{D85CA055-2F99-401E-AA36-3B8D723853AF}" dt="2023-10-11T16:47:12.112" v="17" actId="478"/>
          <ac:grpSpMkLst>
            <pc:docMk/>
            <pc:sldMk cId="3706448021" sldId="343"/>
            <ac:grpSpMk id="91" creationId="{D2B4B266-B486-CB1C-8B81-4A3BA30480BC}"/>
          </ac:grpSpMkLst>
        </pc:grpChg>
        <pc:inkChg chg="del">
          <ac:chgData name="mehmet sait özdemir" userId="dce2c172-62e6-4d50-b888-93ec6715f647" providerId="ADAL" clId="{D85CA055-2F99-401E-AA36-3B8D723853AF}" dt="2023-10-11T16:47:15.324" v="19" actId="478"/>
          <ac:inkMkLst>
            <pc:docMk/>
            <pc:sldMk cId="3706448021" sldId="343"/>
            <ac:inkMk id="16" creationId="{B6B7DA68-28A7-968B-326F-E9D726C1C608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21" creationId="{147A5E20-2458-1B62-FFC4-95B229F0AB37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24" creationId="{9928C9AA-DE16-C342-F162-AEDBED10D4E1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26" creationId="{653DD753-234F-3262-CFEA-0F25FE239F64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37" creationId="{2EE6C4E5-33C6-0CB3-AF3D-2DF2806FFE4B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38" creationId="{D56311F0-11AC-7E31-4E4D-C3E6273019A6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39" creationId="{231B0591-4E74-2B3F-B71A-5DEEF43B2855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40" creationId="{C39CE6DA-BE93-F261-0B1B-DA355911236E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47" creationId="{AFAC503F-ADD3-F064-5F25-AD0198BEDEC7}"/>
          </ac:inkMkLst>
        </pc:inkChg>
        <pc:inkChg chg="del">
          <ac:chgData name="mehmet sait özdemir" userId="dce2c172-62e6-4d50-b888-93ec6715f647" providerId="ADAL" clId="{D85CA055-2F99-401E-AA36-3B8D723853AF}" dt="2023-10-11T16:47:14.027" v="18" actId="478"/>
          <ac:inkMkLst>
            <pc:docMk/>
            <pc:sldMk cId="3706448021" sldId="343"/>
            <ac:inkMk id="49" creationId="{CF79AC24-2E3E-99F6-ED88-081F7DE4C85E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2" creationId="{A4C6B99D-DE19-3C2D-5ECF-F06DF1EA6448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4" creationId="{02504A37-F8B6-B6F5-18B0-D48DE78BD593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5" creationId="{B296EF40-5E20-F722-B740-AA87BA357BEA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6" creationId="{33B36F47-A1CE-21EE-1D4B-BB5669FDAA86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7" creationId="{031B833F-3176-7A62-820A-56518CB80259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8" creationId="{5DA2A7E8-9D6D-ADE1-9CD7-298285695EBD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59" creationId="{72ED341B-2EE2-40C8-3CBB-00A3C47827EE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60" creationId="{D5A2D109-F0A8-8226-608D-9396C1C7440D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61" creationId="{7A50DF63-B9E6-6EC6-B05D-0535D7895147}"/>
          </ac:inkMkLst>
        </pc:inkChg>
        <pc:inkChg chg="del">
          <ac:chgData name="mehmet sait özdemir" userId="dce2c172-62e6-4d50-b888-93ec6715f647" providerId="ADAL" clId="{D85CA055-2F99-401E-AA36-3B8D723853AF}" dt="2023-10-11T16:47:12.112" v="17" actId="478"/>
          <ac:inkMkLst>
            <pc:docMk/>
            <pc:sldMk cId="3706448021" sldId="343"/>
            <ac:inkMk id="62" creationId="{81FB1D04-1BBC-6D97-7163-1CCDE4E9CC6B}"/>
          </ac:inkMkLst>
        </pc:inkChg>
        <pc:inkChg chg="del">
          <ac:chgData name="mehmet sait özdemir" userId="dce2c172-62e6-4d50-b888-93ec6715f647" providerId="ADAL" clId="{D85CA055-2F99-401E-AA36-3B8D723853AF}" dt="2023-10-11T16:47:14.027" v="18" actId="478"/>
          <ac:inkMkLst>
            <pc:docMk/>
            <pc:sldMk cId="3706448021" sldId="343"/>
            <ac:inkMk id="92" creationId="{E94A0960-C756-B3A3-642C-1904A11386D4}"/>
          </ac:inkMkLst>
        </pc:inkChg>
      </pc:sldChg>
      <pc:sldChg chg="delSp modSp mod">
        <pc:chgData name="mehmet sait özdemir" userId="dce2c172-62e6-4d50-b888-93ec6715f647" providerId="ADAL" clId="{D85CA055-2F99-401E-AA36-3B8D723853AF}" dt="2023-10-11T16:47:30.214" v="26" actId="14100"/>
        <pc:sldMkLst>
          <pc:docMk/>
          <pc:sldMk cId="2996350444" sldId="344"/>
        </pc:sldMkLst>
        <pc:grpChg chg="del">
          <ac:chgData name="mehmet sait özdemir" userId="dce2c172-62e6-4d50-b888-93ec6715f647" providerId="ADAL" clId="{D85CA055-2F99-401E-AA36-3B8D723853AF}" dt="2023-10-11T16:47:27.895" v="25" actId="478"/>
          <ac:grpSpMkLst>
            <pc:docMk/>
            <pc:sldMk cId="2996350444" sldId="344"/>
            <ac:grpSpMk id="111" creationId="{11C0C005-3777-46DA-B44A-F4789A28BDBA}"/>
          </ac:grpSpMkLst>
        </pc:grpChg>
        <pc:grpChg chg="del">
          <ac:chgData name="mehmet sait özdemir" userId="dce2c172-62e6-4d50-b888-93ec6715f647" providerId="ADAL" clId="{D85CA055-2F99-401E-AA36-3B8D723853AF}" dt="2023-10-11T16:47:20.027" v="20" actId="478"/>
          <ac:grpSpMkLst>
            <pc:docMk/>
            <pc:sldMk cId="2996350444" sldId="344"/>
            <ac:grpSpMk id="120" creationId="{FF003EBF-908C-3715-A29D-8968B3ACB919}"/>
          </ac:grpSpMkLst>
        </pc:grpChg>
        <pc:grpChg chg="del">
          <ac:chgData name="mehmet sait özdemir" userId="dce2c172-62e6-4d50-b888-93ec6715f647" providerId="ADAL" clId="{D85CA055-2F99-401E-AA36-3B8D723853AF}" dt="2023-10-11T16:47:20.027" v="20" actId="478"/>
          <ac:grpSpMkLst>
            <pc:docMk/>
            <pc:sldMk cId="2996350444" sldId="344"/>
            <ac:grpSpMk id="129" creationId="{E9358226-69E3-8357-6420-74E88CBE5EAC}"/>
          </ac:grpSpMkLst>
        </pc:grpChg>
        <pc:grpChg chg="del">
          <ac:chgData name="mehmet sait özdemir" userId="dce2c172-62e6-4d50-b888-93ec6715f647" providerId="ADAL" clId="{D85CA055-2F99-401E-AA36-3B8D723853AF}" dt="2023-10-11T16:47:20.027" v="20" actId="478"/>
          <ac:grpSpMkLst>
            <pc:docMk/>
            <pc:sldMk cId="2996350444" sldId="344"/>
            <ac:grpSpMk id="136" creationId="{D6311262-8BE6-E85B-C376-5ADF02C9C005}"/>
          </ac:grpSpMkLst>
        </pc:grpChg>
        <pc:grpChg chg="del">
          <ac:chgData name="mehmet sait özdemir" userId="dce2c172-62e6-4d50-b888-93ec6715f647" providerId="ADAL" clId="{D85CA055-2F99-401E-AA36-3B8D723853AF}" dt="2023-10-11T16:47:20.027" v="20" actId="478"/>
          <ac:grpSpMkLst>
            <pc:docMk/>
            <pc:sldMk cId="2996350444" sldId="344"/>
            <ac:grpSpMk id="137" creationId="{58FF5DF4-3F4F-B1FE-A02D-D6ED751FC8DF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43" creationId="{CE16B4E5-97C7-270F-5517-067F7EBACA7D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53" creationId="{0465894B-59C7-58E7-A508-A5B07246C0FE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54" creationId="{67D98366-962E-1514-FD7F-5F4F0699FDCD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60" creationId="{1A0E5B3F-1C14-2203-136C-C3B49C9520F0}"/>
          </ac:grpSpMkLst>
        </pc:grpChg>
        <pc:grpChg chg="del">
          <ac:chgData name="mehmet sait özdemir" userId="dce2c172-62e6-4d50-b888-93ec6715f647" providerId="ADAL" clId="{D85CA055-2F99-401E-AA36-3B8D723853AF}" dt="2023-10-11T16:47:20.027" v="20" actId="478"/>
          <ac:grpSpMkLst>
            <pc:docMk/>
            <pc:sldMk cId="2996350444" sldId="344"/>
            <ac:grpSpMk id="164" creationId="{CF045DF7-B43F-DA7D-4505-B976C8D45212}"/>
          </ac:grpSpMkLst>
        </pc:grpChg>
        <pc:grpChg chg="del">
          <ac:chgData name="mehmet sait özdemir" userId="dce2c172-62e6-4d50-b888-93ec6715f647" providerId="ADAL" clId="{D85CA055-2F99-401E-AA36-3B8D723853AF}" dt="2023-10-11T16:47:26.048" v="23" actId="478"/>
          <ac:grpSpMkLst>
            <pc:docMk/>
            <pc:sldMk cId="2996350444" sldId="344"/>
            <ac:grpSpMk id="174" creationId="{A104C64B-838D-3B93-FB3C-9DAE912EB699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87" creationId="{FD66AB98-AD86-5C81-0A52-6722162486DA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89" creationId="{3B73DA94-0419-3DF9-A844-988F39E27617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90" creationId="{525D20C6-6D20-5068-62D5-A0765549D15C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91" creationId="{C61E4921-F02D-07DE-AFCE-479AFFAB5FE6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192" creationId="{9225A66D-665F-60F3-F740-EEB028ABB163}"/>
          </ac:grpSpMkLst>
        </pc:grpChg>
        <pc:grpChg chg="del">
          <ac:chgData name="mehmet sait özdemir" userId="dce2c172-62e6-4d50-b888-93ec6715f647" providerId="ADAL" clId="{D85CA055-2F99-401E-AA36-3B8D723853AF}" dt="2023-10-11T16:47:23.158" v="21" actId="478"/>
          <ac:grpSpMkLst>
            <pc:docMk/>
            <pc:sldMk cId="2996350444" sldId="344"/>
            <ac:grpSpMk id="210" creationId="{0A3F0E01-17D3-9D77-F85B-042824D9F6B6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211" creationId="{9D37C58E-4638-7070-5B90-00241FB37C47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212" creationId="{B431E0DA-C7A3-50DA-9F57-3A37BEAEB99D}"/>
          </ac:grpSpMkLst>
        </pc:grpChg>
        <pc:grpChg chg="del">
          <ac:chgData name="mehmet sait özdemir" userId="dce2c172-62e6-4d50-b888-93ec6715f647" providerId="ADAL" clId="{D85CA055-2F99-401E-AA36-3B8D723853AF}" dt="2023-10-11T16:47:24.756" v="22" actId="478"/>
          <ac:grpSpMkLst>
            <pc:docMk/>
            <pc:sldMk cId="2996350444" sldId="344"/>
            <ac:grpSpMk id="218" creationId="{5F07A5B5-8452-2902-5140-E100F0D81F9D}"/>
          </ac:grpSpMkLst>
        </pc:grpChg>
        <pc:picChg chg="mod">
          <ac:chgData name="mehmet sait özdemir" userId="dce2c172-62e6-4d50-b888-93ec6715f647" providerId="ADAL" clId="{D85CA055-2F99-401E-AA36-3B8D723853AF}" dt="2023-10-11T16:47:30.214" v="26" actId="14100"/>
          <ac:picMkLst>
            <pc:docMk/>
            <pc:sldMk cId="2996350444" sldId="344"/>
            <ac:picMk id="3" creationId="{46001D36-3BDF-5A48-1F15-9F30F3BC4F94}"/>
          </ac:picMkLst>
        </pc:picChg>
        <pc:inkChg chg="del">
          <ac:chgData name="mehmet sait özdemir" userId="dce2c172-62e6-4d50-b888-93ec6715f647" providerId="ADAL" clId="{D85CA055-2F99-401E-AA36-3B8D723853AF}" dt="2023-10-11T16:47:20.027" v="20" actId="478"/>
          <ac:inkMkLst>
            <pc:docMk/>
            <pc:sldMk cId="2996350444" sldId="344"/>
            <ac:inkMk id="112" creationId="{2451A787-EA67-658E-C765-6EE7EA72E600}"/>
          </ac:inkMkLst>
        </pc:inkChg>
        <pc:inkChg chg="del">
          <ac:chgData name="mehmet sait özdemir" userId="dce2c172-62e6-4d50-b888-93ec6715f647" providerId="ADAL" clId="{D85CA055-2F99-401E-AA36-3B8D723853AF}" dt="2023-10-11T16:47:20.027" v="20" actId="478"/>
          <ac:inkMkLst>
            <pc:docMk/>
            <pc:sldMk cId="2996350444" sldId="344"/>
            <ac:inkMk id="113" creationId="{FECF1556-C528-F07E-D365-CF4FEED30F46}"/>
          </ac:inkMkLst>
        </pc:inkChg>
        <pc:inkChg chg="del">
          <ac:chgData name="mehmet sait özdemir" userId="dce2c172-62e6-4d50-b888-93ec6715f647" providerId="ADAL" clId="{D85CA055-2F99-401E-AA36-3B8D723853AF}" dt="2023-10-11T16:47:27.056" v="24" actId="478"/>
          <ac:inkMkLst>
            <pc:docMk/>
            <pc:sldMk cId="2996350444" sldId="344"/>
            <ac:inkMk id="138" creationId="{D1D19691-1829-8F56-B002-1898E87EC289}"/>
          </ac:inkMkLst>
        </pc:inkChg>
        <pc:inkChg chg="del">
          <ac:chgData name="mehmet sait özdemir" userId="dce2c172-62e6-4d50-b888-93ec6715f647" providerId="ADAL" clId="{D85CA055-2F99-401E-AA36-3B8D723853AF}" dt="2023-10-11T16:47:24.756" v="22" actId="478"/>
          <ac:inkMkLst>
            <pc:docMk/>
            <pc:sldMk cId="2996350444" sldId="344"/>
            <ac:inkMk id="144" creationId="{EC1DD24F-9DDB-4562-27CF-66C4DB2474FE}"/>
          </ac:inkMkLst>
        </pc:inkChg>
        <pc:inkChg chg="del">
          <ac:chgData name="mehmet sait özdemir" userId="dce2c172-62e6-4d50-b888-93ec6715f647" providerId="ADAL" clId="{D85CA055-2F99-401E-AA36-3B8D723853AF}" dt="2023-10-11T16:47:24.756" v="22" actId="478"/>
          <ac:inkMkLst>
            <pc:docMk/>
            <pc:sldMk cId="2996350444" sldId="344"/>
            <ac:inkMk id="145" creationId="{A3234815-CD15-EA44-3B75-8E7D3B6159D8}"/>
          </ac:inkMkLst>
        </pc:inkChg>
        <pc:inkChg chg="del">
          <ac:chgData name="mehmet sait özdemir" userId="dce2c172-62e6-4d50-b888-93ec6715f647" providerId="ADAL" clId="{D85CA055-2F99-401E-AA36-3B8D723853AF}" dt="2023-10-11T16:47:24.756" v="22" actId="478"/>
          <ac:inkMkLst>
            <pc:docMk/>
            <pc:sldMk cId="2996350444" sldId="344"/>
            <ac:inkMk id="146" creationId="{4FB95E66-A18A-8F41-D0F4-1908CD3416D6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7:39.100" v="28" actId="478"/>
        <pc:sldMkLst>
          <pc:docMk/>
          <pc:sldMk cId="2973714316" sldId="345"/>
        </pc:sldMkLst>
        <pc:grpChg chg="del">
          <ac:chgData name="mehmet sait özdemir" userId="dce2c172-62e6-4d50-b888-93ec6715f647" providerId="ADAL" clId="{D85CA055-2F99-401E-AA36-3B8D723853AF}" dt="2023-10-11T16:47:37.750" v="27" actId="478"/>
          <ac:grpSpMkLst>
            <pc:docMk/>
            <pc:sldMk cId="2973714316" sldId="345"/>
            <ac:grpSpMk id="9" creationId="{A889EDB0-56A1-F788-CC79-2C7722E65A69}"/>
          </ac:grpSpMkLst>
        </pc:grpChg>
        <pc:grpChg chg="del">
          <ac:chgData name="mehmet sait özdemir" userId="dce2c172-62e6-4d50-b888-93ec6715f647" providerId="ADAL" clId="{D85CA055-2F99-401E-AA36-3B8D723853AF}" dt="2023-10-11T16:47:37.750" v="27" actId="478"/>
          <ac:grpSpMkLst>
            <pc:docMk/>
            <pc:sldMk cId="2973714316" sldId="345"/>
            <ac:grpSpMk id="18" creationId="{894CDE31-841B-1686-2A96-96D3457F4CCE}"/>
          </ac:grpSpMkLst>
        </pc:grpChg>
        <pc:grpChg chg="del">
          <ac:chgData name="mehmet sait özdemir" userId="dce2c172-62e6-4d50-b888-93ec6715f647" providerId="ADAL" clId="{D85CA055-2F99-401E-AA36-3B8D723853AF}" dt="2023-10-11T16:47:37.750" v="27" actId="478"/>
          <ac:grpSpMkLst>
            <pc:docMk/>
            <pc:sldMk cId="2973714316" sldId="345"/>
            <ac:grpSpMk id="25" creationId="{991BCE88-8174-731D-B19E-D0F8C1488CE2}"/>
          </ac:grpSpMkLst>
        </pc:grpChg>
        <pc:grpChg chg="del">
          <ac:chgData name="mehmet sait özdemir" userId="dce2c172-62e6-4d50-b888-93ec6715f647" providerId="ADAL" clId="{D85CA055-2F99-401E-AA36-3B8D723853AF}" dt="2023-10-11T16:47:37.750" v="27" actId="478"/>
          <ac:grpSpMkLst>
            <pc:docMk/>
            <pc:sldMk cId="2973714316" sldId="345"/>
            <ac:grpSpMk id="56" creationId="{3DB30AB5-8244-3970-9A00-AFA45870754C}"/>
          </ac:grpSpMkLst>
        </pc:grpChg>
        <pc:grpChg chg="del">
          <ac:chgData name="mehmet sait özdemir" userId="dce2c172-62e6-4d50-b888-93ec6715f647" providerId="ADAL" clId="{D85CA055-2F99-401E-AA36-3B8D723853AF}" dt="2023-10-11T16:47:37.750" v="27" actId="478"/>
          <ac:grpSpMkLst>
            <pc:docMk/>
            <pc:sldMk cId="2973714316" sldId="345"/>
            <ac:grpSpMk id="57" creationId="{AAE0E372-E19C-2E4F-E90C-669290E7FC5D}"/>
          </ac:grpSpMkLst>
        </pc:grp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4" creationId="{303D3E5C-512B-F49A-6B3C-F252091D1A5E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8" creationId="{FE0D2ECF-2ED0-C1F9-2F38-24CD635F2304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12" creationId="{B4E4F96D-0CA8-7CED-8983-D4A014FE6708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14" creationId="{18A25D78-F93E-552D-2E59-1B8E8D60BED5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17" creationId="{FCEB0D5D-20F6-7BD8-0550-D2AC3A813570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19" creationId="{DCD5544D-5066-ACEA-7C59-475C31C6942B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20" creationId="{84800572-C460-BF36-FF1A-86DF4EE76740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21" creationId="{655CB194-9911-CD19-9AEA-EA443EEC66C8}"/>
          </ac:inkMkLst>
        </pc:inkChg>
        <pc:inkChg chg="del">
          <ac:chgData name="mehmet sait özdemir" userId="dce2c172-62e6-4d50-b888-93ec6715f647" providerId="ADAL" clId="{D85CA055-2F99-401E-AA36-3B8D723853AF}" dt="2023-10-11T16:47:37.750" v="27" actId="478"/>
          <ac:inkMkLst>
            <pc:docMk/>
            <pc:sldMk cId="2973714316" sldId="345"/>
            <ac:inkMk id="22" creationId="{04A1E5E1-710E-48CE-EC3F-038706426D96}"/>
          </ac:inkMkLst>
        </pc:inkChg>
        <pc:inkChg chg="del">
          <ac:chgData name="mehmet sait özdemir" userId="dce2c172-62e6-4d50-b888-93ec6715f647" providerId="ADAL" clId="{D85CA055-2F99-401E-AA36-3B8D723853AF}" dt="2023-10-11T16:47:39.100" v="28" actId="478"/>
          <ac:inkMkLst>
            <pc:docMk/>
            <pc:sldMk cId="2973714316" sldId="345"/>
            <ac:inkMk id="26" creationId="{BAC5DAEA-1FEF-3157-7FC1-16760FBE5564}"/>
          </ac:inkMkLst>
        </pc:inkChg>
        <pc:inkChg chg="del">
          <ac:chgData name="mehmet sait özdemir" userId="dce2c172-62e6-4d50-b888-93ec6715f647" providerId="ADAL" clId="{D85CA055-2F99-401E-AA36-3B8D723853AF}" dt="2023-10-11T16:47:39.100" v="28" actId="478"/>
          <ac:inkMkLst>
            <pc:docMk/>
            <pc:sldMk cId="2973714316" sldId="345"/>
            <ac:inkMk id="36" creationId="{76DC22F1-A160-078A-C289-0364889772CD}"/>
          </ac:inkMkLst>
        </pc:inkChg>
        <pc:inkChg chg="del">
          <ac:chgData name="mehmet sait özdemir" userId="dce2c172-62e6-4d50-b888-93ec6715f647" providerId="ADAL" clId="{D85CA055-2F99-401E-AA36-3B8D723853AF}" dt="2023-10-11T16:47:39.100" v="28" actId="478"/>
          <ac:inkMkLst>
            <pc:docMk/>
            <pc:sldMk cId="2973714316" sldId="345"/>
            <ac:inkMk id="41" creationId="{5CE41DCD-1061-B15B-988B-46450B09726D}"/>
          </ac:inkMkLst>
        </pc:inkChg>
        <pc:inkChg chg="del">
          <ac:chgData name="mehmet sait özdemir" userId="dce2c172-62e6-4d50-b888-93ec6715f647" providerId="ADAL" clId="{D85CA055-2F99-401E-AA36-3B8D723853AF}" dt="2023-10-11T16:47:39.100" v="28" actId="478"/>
          <ac:inkMkLst>
            <pc:docMk/>
            <pc:sldMk cId="2973714316" sldId="345"/>
            <ac:inkMk id="46" creationId="{524083E0-DE3B-47FA-895F-57942D959E49}"/>
          </ac:inkMkLst>
        </pc:inkChg>
        <pc:inkChg chg="del">
          <ac:chgData name="mehmet sait özdemir" userId="dce2c172-62e6-4d50-b888-93ec6715f647" providerId="ADAL" clId="{D85CA055-2F99-401E-AA36-3B8D723853AF}" dt="2023-10-11T16:47:39.100" v="28" actId="478"/>
          <ac:inkMkLst>
            <pc:docMk/>
            <pc:sldMk cId="2973714316" sldId="345"/>
            <ac:inkMk id="47" creationId="{4472F127-915D-6ED9-34BE-7B7047D28681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7:43.664" v="30" actId="478"/>
        <pc:sldMkLst>
          <pc:docMk/>
          <pc:sldMk cId="51432085" sldId="346"/>
        </pc:sldMkLst>
        <pc:grpChg chg="del">
          <ac:chgData name="mehmet sait özdemir" userId="dce2c172-62e6-4d50-b888-93ec6715f647" providerId="ADAL" clId="{D85CA055-2F99-401E-AA36-3B8D723853AF}" dt="2023-10-11T16:47:41.939" v="29" actId="478"/>
          <ac:grpSpMkLst>
            <pc:docMk/>
            <pc:sldMk cId="51432085" sldId="346"/>
            <ac:grpSpMk id="21" creationId="{E6D1208F-F477-D658-3DE3-348A94CC79BD}"/>
          </ac:grpSpMkLst>
        </pc:grpChg>
        <pc:grpChg chg="del">
          <ac:chgData name="mehmet sait özdemir" userId="dce2c172-62e6-4d50-b888-93ec6715f647" providerId="ADAL" clId="{D85CA055-2F99-401E-AA36-3B8D723853AF}" dt="2023-10-11T16:47:41.939" v="29" actId="478"/>
          <ac:grpSpMkLst>
            <pc:docMk/>
            <pc:sldMk cId="51432085" sldId="346"/>
            <ac:grpSpMk id="27" creationId="{D60B8902-DA8A-CEC5-A1AE-3C77919C68AD}"/>
          </ac:grpSpMkLst>
        </pc:grpChg>
        <pc:grpChg chg="del">
          <ac:chgData name="mehmet sait özdemir" userId="dce2c172-62e6-4d50-b888-93ec6715f647" providerId="ADAL" clId="{D85CA055-2F99-401E-AA36-3B8D723853AF}" dt="2023-10-11T16:47:41.939" v="29" actId="478"/>
          <ac:grpSpMkLst>
            <pc:docMk/>
            <pc:sldMk cId="51432085" sldId="346"/>
            <ac:grpSpMk id="64" creationId="{E9DF826B-7FFD-F900-2B6C-696469FF825A}"/>
          </ac:grpSpMkLst>
        </pc:grpChg>
        <pc:grpChg chg="del">
          <ac:chgData name="mehmet sait özdemir" userId="dce2c172-62e6-4d50-b888-93ec6715f647" providerId="ADAL" clId="{D85CA055-2F99-401E-AA36-3B8D723853AF}" dt="2023-10-11T16:47:41.939" v="29" actId="478"/>
          <ac:grpSpMkLst>
            <pc:docMk/>
            <pc:sldMk cId="51432085" sldId="346"/>
            <ac:grpSpMk id="75" creationId="{C8918AA5-7013-6603-66A6-85154B27034C}"/>
          </ac:grpSpMkLst>
        </pc:grpChg>
        <pc:inkChg chg="del">
          <ac:chgData name="mehmet sait özdemir" userId="dce2c172-62e6-4d50-b888-93ec6715f647" providerId="ADAL" clId="{D85CA055-2F99-401E-AA36-3B8D723853AF}" dt="2023-10-11T16:47:43.664" v="30" actId="478"/>
          <ac:inkMkLst>
            <pc:docMk/>
            <pc:sldMk cId="51432085" sldId="346"/>
            <ac:inkMk id="31" creationId="{0445E432-C01C-3BAE-59E5-4C772DACD47F}"/>
          </ac:inkMkLst>
        </pc:inkChg>
        <pc:inkChg chg="del">
          <ac:chgData name="mehmet sait özdemir" userId="dce2c172-62e6-4d50-b888-93ec6715f647" providerId="ADAL" clId="{D85CA055-2F99-401E-AA36-3B8D723853AF}" dt="2023-10-11T16:47:43.664" v="30" actId="478"/>
          <ac:inkMkLst>
            <pc:docMk/>
            <pc:sldMk cId="51432085" sldId="346"/>
            <ac:inkMk id="32" creationId="{E65C5C28-6980-788D-4A95-30EDCC262159}"/>
          </ac:inkMkLst>
        </pc:inkChg>
        <pc:inkChg chg="del">
          <ac:chgData name="mehmet sait özdemir" userId="dce2c172-62e6-4d50-b888-93ec6715f647" providerId="ADAL" clId="{D85CA055-2F99-401E-AA36-3B8D723853AF}" dt="2023-10-11T16:47:43.664" v="30" actId="478"/>
          <ac:inkMkLst>
            <pc:docMk/>
            <pc:sldMk cId="51432085" sldId="346"/>
            <ac:inkMk id="65" creationId="{8E7AD7F8-075C-3C84-AC42-37E48FF07D7E}"/>
          </ac:inkMkLst>
        </pc:inkChg>
        <pc:inkChg chg="del">
          <ac:chgData name="mehmet sait özdemir" userId="dce2c172-62e6-4d50-b888-93ec6715f647" providerId="ADAL" clId="{D85CA055-2F99-401E-AA36-3B8D723853AF}" dt="2023-10-11T16:47:41.939" v="29" actId="478"/>
          <ac:inkMkLst>
            <pc:docMk/>
            <pc:sldMk cId="51432085" sldId="346"/>
            <ac:inkMk id="66" creationId="{E030919E-7778-5B20-1E57-75238452F66B}"/>
          </ac:inkMkLst>
        </pc:inkChg>
        <pc:inkChg chg="del">
          <ac:chgData name="mehmet sait özdemir" userId="dce2c172-62e6-4d50-b888-93ec6715f647" providerId="ADAL" clId="{D85CA055-2F99-401E-AA36-3B8D723853AF}" dt="2023-10-11T16:47:41.939" v="29" actId="478"/>
          <ac:inkMkLst>
            <pc:docMk/>
            <pc:sldMk cId="51432085" sldId="346"/>
            <ac:inkMk id="76" creationId="{1E6E7D94-7112-2490-899A-6B7B68681943}"/>
          </ac:inkMkLst>
        </pc:inkChg>
        <pc:inkChg chg="del">
          <ac:chgData name="mehmet sait özdemir" userId="dce2c172-62e6-4d50-b888-93ec6715f647" providerId="ADAL" clId="{D85CA055-2F99-401E-AA36-3B8D723853AF}" dt="2023-10-11T16:47:43.664" v="30" actId="478"/>
          <ac:inkMkLst>
            <pc:docMk/>
            <pc:sldMk cId="51432085" sldId="346"/>
            <ac:inkMk id="77" creationId="{99F1740E-C57E-F0AF-83A7-929F924D525F}"/>
          </ac:inkMkLst>
        </pc:inkChg>
      </pc:sldChg>
      <pc:sldChg chg="delSp modSp mod">
        <pc:chgData name="mehmet sait özdemir" userId="dce2c172-62e6-4d50-b888-93ec6715f647" providerId="ADAL" clId="{D85CA055-2F99-401E-AA36-3B8D723853AF}" dt="2023-10-11T16:47:52.525" v="34" actId="14100"/>
        <pc:sldMkLst>
          <pc:docMk/>
          <pc:sldMk cId="3925311413" sldId="347"/>
        </pc:sldMkLst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16" creationId="{AF1E580C-E954-2025-B354-4A402499D6C4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22" creationId="{584A144B-6FCF-39A6-9B53-0DD3367ACD79}"/>
          </ac:grpSpMkLst>
        </pc:grpChg>
        <pc:grpChg chg="del">
          <ac:chgData name="mehmet sait özdemir" userId="dce2c172-62e6-4d50-b888-93ec6715f647" providerId="ADAL" clId="{D85CA055-2F99-401E-AA36-3B8D723853AF}" dt="2023-10-11T16:47:49.824" v="33" actId="478"/>
          <ac:grpSpMkLst>
            <pc:docMk/>
            <pc:sldMk cId="3925311413" sldId="347"/>
            <ac:grpSpMk id="30" creationId="{349BECBB-4A4C-E0E9-F3A2-C424EE6BC836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42" creationId="{101ACB99-3B3B-4DEC-1446-FF0D3F65D66F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43" creationId="{F985DEA7-58ED-B3F9-FFC7-4DD3339D7A1D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48" creationId="{9AED313F-71D6-E643-E930-988329A228AA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57" creationId="{5AF18DE9-617E-A8E8-A7F0-97303A5ACB0C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67" creationId="{A809AE06-04E6-D6A4-FFA9-9C26865A578F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68" creationId="{913566F1-A67B-F094-713C-93C7F08693FC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81" creationId="{37F4A3BE-BC1C-33E3-6E2B-B81F15302EB3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82" creationId="{AAC53D03-BD60-F306-DE98-6826188F8E3F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83" creationId="{76C922E7-5D2F-BE50-072A-1C7AF8AFFFC6}"/>
          </ac:grpSpMkLst>
        </pc:grpChg>
        <pc:grpChg chg="del">
          <ac:chgData name="mehmet sait özdemir" userId="dce2c172-62e6-4d50-b888-93ec6715f647" providerId="ADAL" clId="{D85CA055-2F99-401E-AA36-3B8D723853AF}" dt="2023-10-11T16:47:48.442" v="32" actId="478"/>
          <ac:grpSpMkLst>
            <pc:docMk/>
            <pc:sldMk cId="3925311413" sldId="347"/>
            <ac:grpSpMk id="119" creationId="{3A9A1CF9-3C25-344C-E236-6BFC164C6C03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123" creationId="{DD58161D-0D41-7120-26CF-2DDB6D3F17C6}"/>
          </ac:grpSpMkLst>
        </pc:grpChg>
        <pc:grpChg chg="del">
          <ac:chgData name="mehmet sait özdemir" userId="dce2c172-62e6-4d50-b888-93ec6715f647" providerId="ADAL" clId="{D85CA055-2F99-401E-AA36-3B8D723853AF}" dt="2023-10-11T16:47:48.442" v="32" actId="478"/>
          <ac:grpSpMkLst>
            <pc:docMk/>
            <pc:sldMk cId="3925311413" sldId="347"/>
            <ac:grpSpMk id="127" creationId="{E19FC654-A56A-2B56-08F3-DB19B3ED0637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138" creationId="{76B399D3-875B-9A7F-00D5-4D1114B9BA93}"/>
          </ac:grpSpMkLst>
        </pc:grpChg>
        <pc:grpChg chg="del">
          <ac:chgData name="mehmet sait özdemir" userId="dce2c172-62e6-4d50-b888-93ec6715f647" providerId="ADAL" clId="{D85CA055-2F99-401E-AA36-3B8D723853AF}" dt="2023-10-11T16:47:48.442" v="32" actId="478"/>
          <ac:grpSpMkLst>
            <pc:docMk/>
            <pc:sldMk cId="3925311413" sldId="347"/>
            <ac:grpSpMk id="148" creationId="{DA15007D-C785-C083-C0D0-498BBDE30D77}"/>
          </ac:grpSpMkLst>
        </pc:grpChg>
        <pc:grpChg chg="del">
          <ac:chgData name="mehmet sait özdemir" userId="dce2c172-62e6-4d50-b888-93ec6715f647" providerId="ADAL" clId="{D85CA055-2F99-401E-AA36-3B8D723853AF}" dt="2023-10-11T16:47:48.442" v="32" actId="478"/>
          <ac:grpSpMkLst>
            <pc:docMk/>
            <pc:sldMk cId="3925311413" sldId="347"/>
            <ac:grpSpMk id="149" creationId="{B1FD8440-EF25-3223-96C3-A25E5F736A6F}"/>
          </ac:grpSpMkLst>
        </pc:grpChg>
        <pc:grpChg chg="del">
          <ac:chgData name="mehmet sait özdemir" userId="dce2c172-62e6-4d50-b888-93ec6715f647" providerId="ADAL" clId="{D85CA055-2F99-401E-AA36-3B8D723853AF}" dt="2023-10-11T16:47:46.692" v="31" actId="478"/>
          <ac:grpSpMkLst>
            <pc:docMk/>
            <pc:sldMk cId="3925311413" sldId="347"/>
            <ac:grpSpMk id="150" creationId="{60D4D1DC-6705-7681-8471-17771DE5A810}"/>
          </ac:grpSpMkLst>
        </pc:grpChg>
        <pc:grpChg chg="del">
          <ac:chgData name="mehmet sait özdemir" userId="dce2c172-62e6-4d50-b888-93ec6715f647" providerId="ADAL" clId="{D85CA055-2F99-401E-AA36-3B8D723853AF}" dt="2023-10-11T16:47:48.442" v="32" actId="478"/>
          <ac:grpSpMkLst>
            <pc:docMk/>
            <pc:sldMk cId="3925311413" sldId="347"/>
            <ac:grpSpMk id="154" creationId="{12630815-B466-43E9-1E2E-27AFA42A0584}"/>
          </ac:grpSpMkLst>
        </pc:grpChg>
        <pc:picChg chg="mod">
          <ac:chgData name="mehmet sait özdemir" userId="dce2c172-62e6-4d50-b888-93ec6715f647" providerId="ADAL" clId="{D85CA055-2F99-401E-AA36-3B8D723853AF}" dt="2023-10-11T16:47:52.525" v="34" actId="14100"/>
          <ac:picMkLst>
            <pc:docMk/>
            <pc:sldMk cId="3925311413" sldId="347"/>
            <ac:picMk id="3" creationId="{D0E2CB7F-E418-290C-4731-42F96BE576F3}"/>
          </ac:picMkLst>
        </pc:pic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4" creationId="{C5CC8472-934B-3D87-AF4F-6231157AA103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5" creationId="{CB7F8B18-FE28-89D2-72BF-A3ECA5D2B46B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6" creationId="{46A89B6A-6559-D3F3-131B-43DC3D94DA37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21" creationId="{1D888318-B6AF-EADD-76E9-F861D9BC8FAC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49" creationId="{F3335556-95B4-7022-F63A-48ECCDC61AF3}"/>
          </ac:inkMkLst>
        </pc:inkChg>
        <pc:inkChg chg="del">
          <ac:chgData name="mehmet sait özdemir" userId="dce2c172-62e6-4d50-b888-93ec6715f647" providerId="ADAL" clId="{D85CA055-2F99-401E-AA36-3B8D723853AF}" dt="2023-10-11T16:47:49.824" v="33" actId="478"/>
          <ac:inkMkLst>
            <pc:docMk/>
            <pc:sldMk cId="3925311413" sldId="347"/>
            <ac:inkMk id="50" creationId="{EB5A00A9-143B-A8CA-B316-AB0CC317E621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51" creationId="{CB25B9D7-5B81-BF03-93B5-6C8C9A0C02C7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122" creationId="{B3E8F3CF-09BF-5318-0673-927CC512607C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24" creationId="{FD078F2B-1671-9F1E-42BC-86B2BAB9DC24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128" creationId="{A36E0EFE-71F1-6665-430C-DD7EA7703C9E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29" creationId="{993A5497-D704-732B-C1F0-71D3C5339364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30" creationId="{4FBA17BE-67CC-F5FF-DF07-346FD64B9083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31" creationId="{CC372291-E009-52D1-D01B-E2B607B2EA74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132" creationId="{1E0F82CC-0D3B-E0D2-1E3C-2E3AA9C169B9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33" creationId="{ADC4E737-F560-70E5-CED0-973E72CA27D3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34" creationId="{271F110F-BBD2-1D6D-CDB3-27423575F3BB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35" creationId="{7C381928-FA03-1EEA-2890-FCF412FC12C6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42" creationId="{12E48B9E-13F1-1B40-716F-9F1F290A3566}"/>
          </ac:inkMkLst>
        </pc:inkChg>
        <pc:inkChg chg="del">
          <ac:chgData name="mehmet sait özdemir" userId="dce2c172-62e6-4d50-b888-93ec6715f647" providerId="ADAL" clId="{D85CA055-2F99-401E-AA36-3B8D723853AF}" dt="2023-10-11T16:47:48.442" v="32" actId="478"/>
          <ac:inkMkLst>
            <pc:docMk/>
            <pc:sldMk cId="3925311413" sldId="347"/>
            <ac:inkMk id="147" creationId="{C1DC5988-F1B2-77DA-B3AB-62BE36E80BD7}"/>
          </ac:inkMkLst>
        </pc:inkChg>
        <pc:inkChg chg="del">
          <ac:chgData name="mehmet sait özdemir" userId="dce2c172-62e6-4d50-b888-93ec6715f647" providerId="ADAL" clId="{D85CA055-2F99-401E-AA36-3B8D723853AF}" dt="2023-10-11T16:47:46.692" v="31" actId="478"/>
          <ac:inkMkLst>
            <pc:docMk/>
            <pc:sldMk cId="3925311413" sldId="347"/>
            <ac:inkMk id="155" creationId="{43FFB4A8-8DF1-7B56-70BB-D1771D614AC7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7:55.920" v="35" actId="478"/>
        <pc:sldMkLst>
          <pc:docMk/>
          <pc:sldMk cId="3534872522" sldId="348"/>
        </pc:sldMkLst>
        <pc:grpChg chg="del">
          <ac:chgData name="mehmet sait özdemir" userId="dce2c172-62e6-4d50-b888-93ec6715f647" providerId="ADAL" clId="{D85CA055-2F99-401E-AA36-3B8D723853AF}" dt="2023-10-11T16:47:55.920" v="35" actId="478"/>
          <ac:grpSpMkLst>
            <pc:docMk/>
            <pc:sldMk cId="3534872522" sldId="348"/>
            <ac:grpSpMk id="23" creationId="{E29E7E1D-16D1-EE19-C1DE-9631D1FC0E59}"/>
          </ac:grpSpMkLst>
        </pc:grpChg>
        <pc:grpChg chg="del">
          <ac:chgData name="mehmet sait özdemir" userId="dce2c172-62e6-4d50-b888-93ec6715f647" providerId="ADAL" clId="{D85CA055-2F99-401E-AA36-3B8D723853AF}" dt="2023-10-11T16:47:55.920" v="35" actId="478"/>
          <ac:grpSpMkLst>
            <pc:docMk/>
            <pc:sldMk cId="3534872522" sldId="348"/>
            <ac:grpSpMk id="24" creationId="{4A80CE09-F064-0379-6AB9-19749DDA8B84}"/>
          </ac:grpSpMkLst>
        </pc:grpChg>
        <pc:inkChg chg="del">
          <ac:chgData name="mehmet sait özdemir" userId="dce2c172-62e6-4d50-b888-93ec6715f647" providerId="ADAL" clId="{D85CA055-2F99-401E-AA36-3B8D723853AF}" dt="2023-10-11T16:47:55.920" v="35" actId="478"/>
          <ac:inkMkLst>
            <pc:docMk/>
            <pc:sldMk cId="3534872522" sldId="348"/>
            <ac:inkMk id="12" creationId="{F77A41A2-295E-9796-F887-0CB0C629269A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7:58.962" v="36" actId="478"/>
        <pc:sldMkLst>
          <pc:docMk/>
          <pc:sldMk cId="2228542013" sldId="349"/>
        </pc:sldMkLst>
        <pc:grpChg chg="del">
          <ac:chgData name="mehmet sait özdemir" userId="dce2c172-62e6-4d50-b888-93ec6715f647" providerId="ADAL" clId="{D85CA055-2F99-401E-AA36-3B8D723853AF}" dt="2023-10-11T16:47:58.962" v="36" actId="478"/>
          <ac:grpSpMkLst>
            <pc:docMk/>
            <pc:sldMk cId="2228542013" sldId="349"/>
            <ac:grpSpMk id="14" creationId="{EB812FFB-8D27-C241-89B0-0B5A13E0DA5A}"/>
          </ac:grpSpMkLst>
        </pc:grpChg>
        <pc:grpChg chg="del">
          <ac:chgData name="mehmet sait özdemir" userId="dce2c172-62e6-4d50-b888-93ec6715f647" providerId="ADAL" clId="{D85CA055-2F99-401E-AA36-3B8D723853AF}" dt="2023-10-11T16:47:58.962" v="36" actId="478"/>
          <ac:grpSpMkLst>
            <pc:docMk/>
            <pc:sldMk cId="2228542013" sldId="349"/>
            <ac:grpSpMk id="17" creationId="{3192E69F-6BFD-E3D7-D99B-EF858E07F2D5}"/>
          </ac:grpSpMkLst>
        </pc:grpChg>
        <pc:grpChg chg="del">
          <ac:chgData name="mehmet sait özdemir" userId="dce2c172-62e6-4d50-b888-93ec6715f647" providerId="ADAL" clId="{D85CA055-2F99-401E-AA36-3B8D723853AF}" dt="2023-10-11T16:47:58.962" v="36" actId="478"/>
          <ac:grpSpMkLst>
            <pc:docMk/>
            <pc:sldMk cId="2228542013" sldId="349"/>
            <ac:grpSpMk id="23" creationId="{8763FCE8-25DF-9565-85D8-6A6F4108B387}"/>
          </ac:grpSpMkLst>
        </pc:grpChg>
        <pc:grpChg chg="del">
          <ac:chgData name="mehmet sait özdemir" userId="dce2c172-62e6-4d50-b888-93ec6715f647" providerId="ADAL" clId="{D85CA055-2F99-401E-AA36-3B8D723853AF}" dt="2023-10-11T16:47:58.962" v="36" actId="478"/>
          <ac:grpSpMkLst>
            <pc:docMk/>
            <pc:sldMk cId="2228542013" sldId="349"/>
            <ac:grpSpMk id="24" creationId="{C9565E95-15D3-23A3-003A-D587A313D66E}"/>
          </ac:grpSpMkLst>
        </pc:grpChg>
        <pc:inkChg chg="del">
          <ac:chgData name="mehmet sait özdemir" userId="dce2c172-62e6-4d50-b888-93ec6715f647" providerId="ADAL" clId="{D85CA055-2F99-401E-AA36-3B8D723853AF}" dt="2023-10-11T16:47:58.962" v="36" actId="478"/>
          <ac:inkMkLst>
            <pc:docMk/>
            <pc:sldMk cId="2228542013" sldId="349"/>
            <ac:inkMk id="13" creationId="{AF327DFA-E9F6-7325-539E-94AB5D187871}"/>
          </ac:inkMkLst>
        </pc:inkChg>
        <pc:inkChg chg="del">
          <ac:chgData name="mehmet sait özdemir" userId="dce2c172-62e6-4d50-b888-93ec6715f647" providerId="ADAL" clId="{D85CA055-2F99-401E-AA36-3B8D723853AF}" dt="2023-10-11T16:47:58.962" v="36" actId="478"/>
          <ac:inkMkLst>
            <pc:docMk/>
            <pc:sldMk cId="2228542013" sldId="349"/>
            <ac:inkMk id="25" creationId="{09202B16-1E0A-1496-7137-04D57A8064DF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48:04.290" v="39" actId="478"/>
        <pc:sldMkLst>
          <pc:docMk/>
          <pc:sldMk cId="3617123763" sldId="350"/>
        </pc:sldMkLst>
        <pc:grpChg chg="del">
          <ac:chgData name="mehmet sait özdemir" userId="dce2c172-62e6-4d50-b888-93ec6715f647" providerId="ADAL" clId="{D85CA055-2F99-401E-AA36-3B8D723853AF}" dt="2023-10-11T16:48:01.466" v="37" actId="478"/>
          <ac:grpSpMkLst>
            <pc:docMk/>
            <pc:sldMk cId="3617123763" sldId="350"/>
            <ac:grpSpMk id="9" creationId="{3DAE3AFD-35CC-51A9-5F10-1462245C3086}"/>
          </ac:grpSpMkLst>
        </pc:grpChg>
        <pc:grpChg chg="del">
          <ac:chgData name="mehmet sait özdemir" userId="dce2c172-62e6-4d50-b888-93ec6715f647" providerId="ADAL" clId="{D85CA055-2F99-401E-AA36-3B8D723853AF}" dt="2023-10-11T16:48:01.466" v="37" actId="478"/>
          <ac:grpSpMkLst>
            <pc:docMk/>
            <pc:sldMk cId="3617123763" sldId="350"/>
            <ac:grpSpMk id="31" creationId="{960E8726-9DDF-D00E-7AF5-81C4ED227913}"/>
          </ac:grpSpMkLst>
        </pc:grpChg>
        <pc:grpChg chg="del">
          <ac:chgData name="mehmet sait özdemir" userId="dce2c172-62e6-4d50-b888-93ec6715f647" providerId="ADAL" clId="{D85CA055-2F99-401E-AA36-3B8D723853AF}" dt="2023-10-11T16:48:01.466" v="37" actId="478"/>
          <ac:grpSpMkLst>
            <pc:docMk/>
            <pc:sldMk cId="3617123763" sldId="350"/>
            <ac:grpSpMk id="32" creationId="{AD72886B-AC8F-6990-DEBC-8168905A4E6C}"/>
          </ac:grpSpMkLst>
        </pc:grpChg>
        <pc:grpChg chg="del">
          <ac:chgData name="mehmet sait özdemir" userId="dce2c172-62e6-4d50-b888-93ec6715f647" providerId="ADAL" clId="{D85CA055-2F99-401E-AA36-3B8D723853AF}" dt="2023-10-11T16:48:01.466" v="37" actId="478"/>
          <ac:grpSpMkLst>
            <pc:docMk/>
            <pc:sldMk cId="3617123763" sldId="350"/>
            <ac:grpSpMk id="33" creationId="{DF901D8C-EE87-4F2D-D65B-F8BA5F02F087}"/>
          </ac:grpSpMkLst>
        </pc:grpChg>
        <pc:grpChg chg="del">
          <ac:chgData name="mehmet sait özdemir" userId="dce2c172-62e6-4d50-b888-93ec6715f647" providerId="ADAL" clId="{D85CA055-2F99-401E-AA36-3B8D723853AF}" dt="2023-10-11T16:48:01.466" v="37" actId="478"/>
          <ac:grpSpMkLst>
            <pc:docMk/>
            <pc:sldMk cId="3617123763" sldId="350"/>
            <ac:grpSpMk id="39" creationId="{AA425D5A-34A6-2615-E0CB-8246E5896E00}"/>
          </ac:grpSpMkLst>
        </pc:grpChg>
        <pc:grpChg chg="del">
          <ac:chgData name="mehmet sait özdemir" userId="dce2c172-62e6-4d50-b888-93ec6715f647" providerId="ADAL" clId="{D85CA055-2F99-401E-AA36-3B8D723853AF}" dt="2023-10-11T16:48:01.466" v="37" actId="478"/>
          <ac:grpSpMkLst>
            <pc:docMk/>
            <pc:sldMk cId="3617123763" sldId="350"/>
            <ac:grpSpMk id="40" creationId="{4731F8E1-196F-54B2-9920-DFA1B7964EBC}"/>
          </ac:grpSpMkLst>
        </pc:grpChg>
        <pc:inkChg chg="del">
          <ac:chgData name="mehmet sait özdemir" userId="dce2c172-62e6-4d50-b888-93ec6715f647" providerId="ADAL" clId="{D85CA055-2F99-401E-AA36-3B8D723853AF}" dt="2023-10-11T16:48:04.290" v="39" actId="478"/>
          <ac:inkMkLst>
            <pc:docMk/>
            <pc:sldMk cId="3617123763" sldId="350"/>
            <ac:inkMk id="4" creationId="{AC40BC51-6EEB-9AE7-FE77-CE9C50B469EF}"/>
          </ac:inkMkLst>
        </pc:inkChg>
        <pc:inkChg chg="del">
          <ac:chgData name="mehmet sait özdemir" userId="dce2c172-62e6-4d50-b888-93ec6715f647" providerId="ADAL" clId="{D85CA055-2F99-401E-AA36-3B8D723853AF}" dt="2023-10-11T16:48:03.173" v="38" actId="478"/>
          <ac:inkMkLst>
            <pc:docMk/>
            <pc:sldMk cId="3617123763" sldId="350"/>
            <ac:inkMk id="41" creationId="{38BB03F0-3E28-2C8A-674F-AB7918F18163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15.799" v="42" actId="478"/>
        <pc:sldMkLst>
          <pc:docMk/>
          <pc:sldMk cId="382979781" sldId="351"/>
        </pc:sldMkLst>
        <pc:grpChg chg="del">
          <ac:chgData name="mehmet sait özdemir" userId="dce2c172-62e6-4d50-b888-93ec6715f647" providerId="ADAL" clId="{D85CA055-2F99-401E-AA36-3B8D723853AF}" dt="2023-10-11T16:50:14.013" v="40" actId="478"/>
          <ac:grpSpMkLst>
            <pc:docMk/>
            <pc:sldMk cId="382979781" sldId="351"/>
            <ac:grpSpMk id="6" creationId="{A9F038C4-2F56-6361-75A6-0186A5882936}"/>
          </ac:grpSpMkLst>
        </pc:grpChg>
        <pc:grpChg chg="del">
          <ac:chgData name="mehmet sait özdemir" userId="dce2c172-62e6-4d50-b888-93ec6715f647" providerId="ADAL" clId="{D85CA055-2F99-401E-AA36-3B8D723853AF}" dt="2023-10-11T16:50:14.013" v="40" actId="478"/>
          <ac:grpSpMkLst>
            <pc:docMk/>
            <pc:sldMk cId="382979781" sldId="351"/>
            <ac:grpSpMk id="14" creationId="{0862F6D2-600B-8C84-546C-D76BA8B48FD3}"/>
          </ac:grpSpMkLst>
        </pc:grpChg>
        <pc:grpChg chg="del">
          <ac:chgData name="mehmet sait özdemir" userId="dce2c172-62e6-4d50-b888-93ec6715f647" providerId="ADAL" clId="{D85CA055-2F99-401E-AA36-3B8D723853AF}" dt="2023-10-11T16:50:14.013" v="40" actId="478"/>
          <ac:grpSpMkLst>
            <pc:docMk/>
            <pc:sldMk cId="382979781" sldId="351"/>
            <ac:grpSpMk id="18" creationId="{A4D31207-7691-2D07-2B62-12987F97DA34}"/>
          </ac:grpSpMkLst>
        </pc:grpChg>
        <pc:grpChg chg="del">
          <ac:chgData name="mehmet sait özdemir" userId="dce2c172-62e6-4d50-b888-93ec6715f647" providerId="ADAL" clId="{D85CA055-2F99-401E-AA36-3B8D723853AF}" dt="2023-10-11T16:50:15.799" v="42" actId="478"/>
          <ac:grpSpMkLst>
            <pc:docMk/>
            <pc:sldMk cId="382979781" sldId="351"/>
            <ac:grpSpMk id="38" creationId="{8E572D3C-366D-0F87-A585-EEF214636DC1}"/>
          </ac:grpSpMkLst>
        </pc:grpChg>
        <pc:inkChg chg="del">
          <ac:chgData name="mehmet sait özdemir" userId="dce2c172-62e6-4d50-b888-93ec6715f647" providerId="ADAL" clId="{D85CA055-2F99-401E-AA36-3B8D723853AF}" dt="2023-10-11T16:50:15.100" v="41" actId="478"/>
          <ac:inkMkLst>
            <pc:docMk/>
            <pc:sldMk cId="382979781" sldId="351"/>
            <ac:inkMk id="39" creationId="{60E80389-12C0-04A1-0702-26CAA0D06D23}"/>
          </ac:inkMkLst>
        </pc:inkChg>
        <pc:inkChg chg="del">
          <ac:chgData name="mehmet sait özdemir" userId="dce2c172-62e6-4d50-b888-93ec6715f647" providerId="ADAL" clId="{D85CA055-2F99-401E-AA36-3B8D723853AF}" dt="2023-10-11T16:50:14.013" v="40" actId="478"/>
          <ac:inkMkLst>
            <pc:docMk/>
            <pc:sldMk cId="382979781" sldId="351"/>
            <ac:inkMk id="40" creationId="{0EB63B00-693A-C204-670A-2209A2E62283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18.924" v="44" actId="478"/>
        <pc:sldMkLst>
          <pc:docMk/>
          <pc:sldMk cId="3921663116" sldId="352"/>
        </pc:sldMkLst>
        <pc:grpChg chg="del">
          <ac:chgData name="mehmet sait özdemir" userId="dce2c172-62e6-4d50-b888-93ec6715f647" providerId="ADAL" clId="{D85CA055-2F99-401E-AA36-3B8D723853AF}" dt="2023-10-11T16:50:18.264" v="43" actId="478"/>
          <ac:grpSpMkLst>
            <pc:docMk/>
            <pc:sldMk cId="3921663116" sldId="352"/>
            <ac:grpSpMk id="9" creationId="{D004105E-782B-706E-EE79-392FFF79C5A4}"/>
          </ac:grpSpMkLst>
        </pc:grpChg>
        <pc:grpChg chg="del">
          <ac:chgData name="mehmet sait özdemir" userId="dce2c172-62e6-4d50-b888-93ec6715f647" providerId="ADAL" clId="{D85CA055-2F99-401E-AA36-3B8D723853AF}" dt="2023-10-11T16:50:18.264" v="43" actId="478"/>
          <ac:grpSpMkLst>
            <pc:docMk/>
            <pc:sldMk cId="3921663116" sldId="352"/>
            <ac:grpSpMk id="12" creationId="{F5C1834E-25E1-8999-D822-DEAE464DD051}"/>
          </ac:grpSpMkLst>
        </pc:grpChg>
        <pc:grpChg chg="del">
          <ac:chgData name="mehmet sait özdemir" userId="dce2c172-62e6-4d50-b888-93ec6715f647" providerId="ADAL" clId="{D85CA055-2F99-401E-AA36-3B8D723853AF}" dt="2023-10-11T16:50:18.264" v="43" actId="478"/>
          <ac:grpSpMkLst>
            <pc:docMk/>
            <pc:sldMk cId="3921663116" sldId="352"/>
            <ac:grpSpMk id="23" creationId="{C6912293-2208-B62D-C7F6-1D07D0CDA11B}"/>
          </ac:grpSpMkLst>
        </pc:grpChg>
        <pc:grpChg chg="del">
          <ac:chgData name="mehmet sait özdemir" userId="dce2c172-62e6-4d50-b888-93ec6715f647" providerId="ADAL" clId="{D85CA055-2F99-401E-AA36-3B8D723853AF}" dt="2023-10-11T16:50:18.264" v="43" actId="478"/>
          <ac:grpSpMkLst>
            <pc:docMk/>
            <pc:sldMk cId="3921663116" sldId="352"/>
            <ac:grpSpMk id="32" creationId="{48396F0B-C98A-F2D6-37B3-00B9367CEA26}"/>
          </ac:grpSpMkLst>
        </pc:grpChg>
        <pc:inkChg chg="del">
          <ac:chgData name="mehmet sait özdemir" userId="dce2c172-62e6-4d50-b888-93ec6715f647" providerId="ADAL" clId="{D85CA055-2F99-401E-AA36-3B8D723853AF}" dt="2023-10-11T16:50:18.264" v="43" actId="478"/>
          <ac:inkMkLst>
            <pc:docMk/>
            <pc:sldMk cId="3921663116" sldId="352"/>
            <ac:inkMk id="31" creationId="{159A0981-64E7-47C3-6506-316C6935D385}"/>
          </ac:inkMkLst>
        </pc:inkChg>
        <pc:inkChg chg="del">
          <ac:chgData name="mehmet sait özdemir" userId="dce2c172-62e6-4d50-b888-93ec6715f647" providerId="ADAL" clId="{D85CA055-2F99-401E-AA36-3B8D723853AF}" dt="2023-10-11T16:50:18.924" v="44" actId="478"/>
          <ac:inkMkLst>
            <pc:docMk/>
            <pc:sldMk cId="3921663116" sldId="352"/>
            <ac:inkMk id="33" creationId="{185FE48E-33C7-3E28-BB1B-AA471046AE11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21.751" v="45" actId="478"/>
        <pc:sldMkLst>
          <pc:docMk/>
          <pc:sldMk cId="2098397947" sldId="353"/>
        </pc:sldMkLst>
        <pc:grpChg chg="del">
          <ac:chgData name="mehmet sait özdemir" userId="dce2c172-62e6-4d50-b888-93ec6715f647" providerId="ADAL" clId="{D85CA055-2F99-401E-AA36-3B8D723853AF}" dt="2023-10-11T16:50:21.751" v="45" actId="478"/>
          <ac:grpSpMkLst>
            <pc:docMk/>
            <pc:sldMk cId="2098397947" sldId="353"/>
            <ac:grpSpMk id="9" creationId="{3828FDC8-09E0-CD19-216B-6442AA8C4F3E}"/>
          </ac:grpSpMkLst>
        </pc:grpChg>
        <pc:inkChg chg="del">
          <ac:chgData name="mehmet sait özdemir" userId="dce2c172-62e6-4d50-b888-93ec6715f647" providerId="ADAL" clId="{D85CA055-2F99-401E-AA36-3B8D723853AF}" dt="2023-10-11T16:50:21.751" v="45" actId="478"/>
          <ac:inkMkLst>
            <pc:docMk/>
            <pc:sldMk cId="2098397947" sldId="353"/>
            <ac:inkMk id="6" creationId="{1FE1AF7E-14E9-DFF4-3322-516B7AA3AE17}"/>
          </ac:inkMkLst>
        </pc:inkChg>
        <pc:inkChg chg="del">
          <ac:chgData name="mehmet sait özdemir" userId="dce2c172-62e6-4d50-b888-93ec6715f647" providerId="ADAL" clId="{D85CA055-2F99-401E-AA36-3B8D723853AF}" dt="2023-10-11T16:50:21.751" v="45" actId="478"/>
          <ac:inkMkLst>
            <pc:docMk/>
            <pc:sldMk cId="2098397947" sldId="353"/>
            <ac:inkMk id="7" creationId="{5D1E6CD6-6FEE-2B98-FCCA-9EDBE49B1D31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26.218" v="47" actId="478"/>
        <pc:sldMkLst>
          <pc:docMk/>
          <pc:sldMk cId="1156589642" sldId="354"/>
        </pc:sldMkLst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53" creationId="{F9864CB9-3C13-97CF-3E1D-425E99AA3678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54" creationId="{720FAD0D-6555-AC07-BAC0-5717C4B3B7DB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63" creationId="{EA4DCF70-7F42-2961-BC8F-4E32A06FF859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70" creationId="{E2819C45-D36E-B866-2FFB-ADB723BEA3AD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71" creationId="{04E03AE3-674C-5116-1D4F-E79576880C56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72" creationId="{3ED13A02-9A6E-63E6-FEBE-91D300C8464A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80" creationId="{619C6413-80CE-D174-816B-01F604FA79A8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81" creationId="{07BDAFDC-F84B-B14B-25E1-1CE5E2E7BFEF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87" creationId="{6FA712EF-D75D-03F3-0210-10D5816869DC}"/>
          </ac:grpSpMkLst>
        </pc:grpChg>
        <pc:grpChg chg="del">
          <ac:chgData name="mehmet sait özdemir" userId="dce2c172-62e6-4d50-b888-93ec6715f647" providerId="ADAL" clId="{D85CA055-2F99-401E-AA36-3B8D723853AF}" dt="2023-10-11T16:50:24.460" v="46" actId="478"/>
          <ac:grpSpMkLst>
            <pc:docMk/>
            <pc:sldMk cId="1156589642" sldId="354"/>
            <ac:grpSpMk id="92" creationId="{BF2B5761-F802-5DF1-62E2-B4BDF4845FB3}"/>
          </ac:grpSpMkLst>
        </pc:grpChg>
        <pc:grpChg chg="del">
          <ac:chgData name="mehmet sait özdemir" userId="dce2c172-62e6-4d50-b888-93ec6715f647" providerId="ADAL" clId="{D85CA055-2F99-401E-AA36-3B8D723853AF}" dt="2023-10-11T16:50:26.218" v="47" actId="478"/>
          <ac:grpSpMkLst>
            <pc:docMk/>
            <pc:sldMk cId="1156589642" sldId="354"/>
            <ac:grpSpMk id="108" creationId="{282FB5E7-CD7D-1EEE-A767-29978DFB8A28}"/>
          </ac:grpSpMkLst>
        </pc:grp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69" creationId="{31A8F668-968B-6F56-1746-DE6A42615CD3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78" creationId="{530175FD-C247-DAFB-B299-15F18047E912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79" creationId="{7180E6BC-72D6-CCBA-276F-83ADEBE1BE6B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85" creationId="{3CE0CBE6-569C-631D-5292-78DBBAC88878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86" creationId="{ED4176D2-206F-1947-57B7-B37943601436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91" creationId="{4762E375-1E62-782D-CEF2-86E07642519E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93" creationId="{3DC2EDD4-AD21-A67C-72B1-F6839350D1BA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94" creationId="{0052FBFB-944D-5BF5-46A8-D61CB0B48244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95" creationId="{8D541A3F-B87C-2FF7-D133-37C2B72FE49C}"/>
          </ac:inkMkLst>
        </pc:inkChg>
        <pc:inkChg chg="del">
          <ac:chgData name="mehmet sait özdemir" userId="dce2c172-62e6-4d50-b888-93ec6715f647" providerId="ADAL" clId="{D85CA055-2F99-401E-AA36-3B8D723853AF}" dt="2023-10-11T16:50:26.218" v="47" actId="478"/>
          <ac:inkMkLst>
            <pc:docMk/>
            <pc:sldMk cId="1156589642" sldId="354"/>
            <ac:inkMk id="96" creationId="{6682B262-E93F-8BA8-0524-C861572D299B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109" creationId="{1E11DB34-862F-8185-DC0A-D067B9A03921}"/>
          </ac:inkMkLst>
        </pc:inkChg>
        <pc:inkChg chg="del">
          <ac:chgData name="mehmet sait özdemir" userId="dce2c172-62e6-4d50-b888-93ec6715f647" providerId="ADAL" clId="{D85CA055-2F99-401E-AA36-3B8D723853AF}" dt="2023-10-11T16:50:24.460" v="46" actId="478"/>
          <ac:inkMkLst>
            <pc:docMk/>
            <pc:sldMk cId="1156589642" sldId="354"/>
            <ac:inkMk id="110" creationId="{B0F03719-85EC-216B-0D0D-DECB2EFD1676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31.097" v="49" actId="478"/>
        <pc:sldMkLst>
          <pc:docMk/>
          <pc:sldMk cId="1066825734" sldId="355"/>
        </pc:sldMkLst>
        <pc:grpChg chg="del">
          <ac:chgData name="mehmet sait özdemir" userId="dce2c172-62e6-4d50-b888-93ec6715f647" providerId="ADAL" clId="{D85CA055-2F99-401E-AA36-3B8D723853AF}" dt="2023-10-11T16:50:31.097" v="49" actId="478"/>
          <ac:grpSpMkLst>
            <pc:docMk/>
            <pc:sldMk cId="1066825734" sldId="355"/>
            <ac:grpSpMk id="12" creationId="{2531B549-33EA-CBC6-7C31-9D9D4DFFBE9E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13" creationId="{0FFBBC5D-E13F-1C1F-E919-D98B621916EE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31" creationId="{CAEAF1BE-5ABC-04A2-430D-C68B60F84C8E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32" creationId="{A51A10E4-E4A6-B6FF-E209-089B192F9892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33" creationId="{78855DB4-ECB3-72AC-AEB3-E16867A7D187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34" creationId="{2953BE22-6B77-B76B-A846-512FCB600FB9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35" creationId="{17B8E5C5-80C4-CEA1-860D-45A429EDC758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36" creationId="{71869FDB-1658-FEA4-A1C5-4020AECD07D4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65" creationId="{EAD10650-3293-795F-A636-169835E4F963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66" creationId="{757D41A9-1598-2FD1-0F96-F6710B99E9F1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67" creationId="{7FECED69-CAE0-B11A-3042-1756807929F4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68" creationId="{E8BFF009-7663-C32F-7E86-E01EAF5B7442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69" creationId="{66FA8909-16A8-4C0C-250D-EFFF9E1272DF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70" creationId="{A6FCA921-7276-8394-1ED7-F893871DC389}"/>
          </ac:grpSpMkLst>
        </pc:grpChg>
        <pc:grpChg chg="del">
          <ac:chgData name="mehmet sait özdemir" userId="dce2c172-62e6-4d50-b888-93ec6715f647" providerId="ADAL" clId="{D85CA055-2F99-401E-AA36-3B8D723853AF}" dt="2023-10-11T16:50:29.795" v="48" actId="478"/>
          <ac:grpSpMkLst>
            <pc:docMk/>
            <pc:sldMk cId="1066825734" sldId="355"/>
            <ac:grpSpMk id="71" creationId="{10B26EDA-44B6-9533-7945-3F03CC32D4DA}"/>
          </ac:grpSpMkLst>
        </pc:grpChg>
        <pc:inkChg chg="del">
          <ac:chgData name="mehmet sait özdemir" userId="dce2c172-62e6-4d50-b888-93ec6715f647" providerId="ADAL" clId="{D85CA055-2F99-401E-AA36-3B8D723853AF}" dt="2023-10-11T16:50:29.795" v="48" actId="478"/>
          <ac:inkMkLst>
            <pc:docMk/>
            <pc:sldMk cId="1066825734" sldId="355"/>
            <ac:inkMk id="14" creationId="{D5A44A1E-0A2C-11C2-FCA9-4A9AD0EEBAEA}"/>
          </ac:inkMkLst>
        </pc:inkChg>
        <pc:inkChg chg="del">
          <ac:chgData name="mehmet sait özdemir" userId="dce2c172-62e6-4d50-b888-93ec6715f647" providerId="ADAL" clId="{D85CA055-2F99-401E-AA36-3B8D723853AF}" dt="2023-10-11T16:50:29.795" v="48" actId="478"/>
          <ac:inkMkLst>
            <pc:docMk/>
            <pc:sldMk cId="1066825734" sldId="355"/>
            <ac:inkMk id="15" creationId="{25ACE7C0-77AF-A5FF-975C-FE7A86DA0F7C}"/>
          </ac:inkMkLst>
        </pc:inkChg>
        <pc:inkChg chg="del">
          <ac:chgData name="mehmet sait özdemir" userId="dce2c172-62e6-4d50-b888-93ec6715f647" providerId="ADAL" clId="{D85CA055-2F99-401E-AA36-3B8D723853AF}" dt="2023-10-11T16:50:29.795" v="48" actId="478"/>
          <ac:inkMkLst>
            <pc:docMk/>
            <pc:sldMk cId="1066825734" sldId="355"/>
            <ac:inkMk id="63" creationId="{DC617CEC-3126-EE13-1970-6495D00F9F01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36.820" v="52" actId="478"/>
        <pc:sldMkLst>
          <pc:docMk/>
          <pc:sldMk cId="698183008" sldId="356"/>
        </pc:sldMkLst>
        <pc:grpChg chg="del">
          <ac:chgData name="mehmet sait özdemir" userId="dce2c172-62e6-4d50-b888-93ec6715f647" providerId="ADAL" clId="{D85CA055-2F99-401E-AA36-3B8D723853AF}" dt="2023-10-11T16:50:35.468" v="51" actId="478"/>
          <ac:grpSpMkLst>
            <pc:docMk/>
            <pc:sldMk cId="698183008" sldId="356"/>
            <ac:grpSpMk id="7" creationId="{555469A6-E21C-491E-76BE-4849026554B7}"/>
          </ac:grpSpMkLst>
        </pc:grpChg>
        <pc:grpChg chg="del">
          <ac:chgData name="mehmet sait özdemir" userId="dce2c172-62e6-4d50-b888-93ec6715f647" providerId="ADAL" clId="{D85CA055-2F99-401E-AA36-3B8D723853AF}" dt="2023-10-11T16:50:36.820" v="52" actId="478"/>
          <ac:grpSpMkLst>
            <pc:docMk/>
            <pc:sldMk cId="698183008" sldId="356"/>
            <ac:grpSpMk id="15" creationId="{041D7E20-15E2-7B50-1480-E16F0DE7583B}"/>
          </ac:grpSpMkLst>
        </pc:grpChg>
        <pc:inkChg chg="del">
          <ac:chgData name="mehmet sait özdemir" userId="dce2c172-62e6-4d50-b888-93ec6715f647" providerId="ADAL" clId="{D85CA055-2F99-401E-AA36-3B8D723853AF}" dt="2023-10-11T16:50:34.244" v="50" actId="478"/>
          <ac:inkMkLst>
            <pc:docMk/>
            <pc:sldMk cId="698183008" sldId="356"/>
            <ac:inkMk id="9" creationId="{7C62BD0E-8CE7-4680-2154-FE64C0799F46}"/>
          </ac:inkMkLst>
        </pc:inkChg>
        <pc:inkChg chg="del">
          <ac:chgData name="mehmet sait özdemir" userId="dce2c172-62e6-4d50-b888-93ec6715f647" providerId="ADAL" clId="{D85CA055-2F99-401E-AA36-3B8D723853AF}" dt="2023-10-11T16:50:34.244" v="50" actId="478"/>
          <ac:inkMkLst>
            <pc:docMk/>
            <pc:sldMk cId="698183008" sldId="356"/>
            <ac:inkMk id="14" creationId="{66E56B2C-0F50-0FA1-097E-9EACEF874B38}"/>
          </ac:inkMkLst>
        </pc:inkChg>
        <pc:inkChg chg="del">
          <ac:chgData name="mehmet sait özdemir" userId="dce2c172-62e6-4d50-b888-93ec6715f647" providerId="ADAL" clId="{D85CA055-2F99-401E-AA36-3B8D723853AF}" dt="2023-10-11T16:50:34.244" v="50" actId="478"/>
          <ac:inkMkLst>
            <pc:docMk/>
            <pc:sldMk cId="698183008" sldId="356"/>
            <ac:inkMk id="16" creationId="{E80C0D2F-E772-F3E9-5C5E-3A8B6A42B3C1}"/>
          </ac:inkMkLst>
        </pc:inkChg>
        <pc:inkChg chg="del">
          <ac:chgData name="mehmet sait özdemir" userId="dce2c172-62e6-4d50-b888-93ec6715f647" providerId="ADAL" clId="{D85CA055-2F99-401E-AA36-3B8D723853AF}" dt="2023-10-11T16:50:34.244" v="50" actId="478"/>
          <ac:inkMkLst>
            <pc:docMk/>
            <pc:sldMk cId="698183008" sldId="356"/>
            <ac:inkMk id="17" creationId="{C135356E-EC43-C300-14DB-879F632EA3F7}"/>
          </ac:inkMkLst>
        </pc:inkChg>
        <pc:inkChg chg="del">
          <ac:chgData name="mehmet sait özdemir" userId="dce2c172-62e6-4d50-b888-93ec6715f647" providerId="ADAL" clId="{D85CA055-2F99-401E-AA36-3B8D723853AF}" dt="2023-10-11T16:50:34.244" v="50" actId="478"/>
          <ac:inkMkLst>
            <pc:docMk/>
            <pc:sldMk cId="698183008" sldId="356"/>
            <ac:inkMk id="18" creationId="{D0712E21-F67E-96BB-7854-0EB7BCD6B9E8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39.162" v="53" actId="478"/>
        <pc:sldMkLst>
          <pc:docMk/>
          <pc:sldMk cId="4197081062" sldId="357"/>
        </pc:sldMkLst>
        <pc:grpChg chg="del">
          <ac:chgData name="mehmet sait özdemir" userId="dce2c172-62e6-4d50-b888-93ec6715f647" providerId="ADAL" clId="{D85CA055-2F99-401E-AA36-3B8D723853AF}" dt="2023-10-11T16:50:39.162" v="53" actId="478"/>
          <ac:grpSpMkLst>
            <pc:docMk/>
            <pc:sldMk cId="4197081062" sldId="357"/>
            <ac:grpSpMk id="9" creationId="{518FE7C6-FC95-971C-A80C-C08F76EC3D2C}"/>
          </ac:grpSpMkLst>
        </pc:grpChg>
        <pc:grpChg chg="del">
          <ac:chgData name="mehmet sait özdemir" userId="dce2c172-62e6-4d50-b888-93ec6715f647" providerId="ADAL" clId="{D85CA055-2F99-401E-AA36-3B8D723853AF}" dt="2023-10-11T16:50:39.162" v="53" actId="478"/>
          <ac:grpSpMkLst>
            <pc:docMk/>
            <pc:sldMk cId="4197081062" sldId="357"/>
            <ac:grpSpMk id="18" creationId="{C08934F8-00F9-97ED-1860-9442DAD861C2}"/>
          </ac:grpSpMkLst>
        </pc:grpChg>
        <pc:grpChg chg="del">
          <ac:chgData name="mehmet sait özdemir" userId="dce2c172-62e6-4d50-b888-93ec6715f647" providerId="ADAL" clId="{D85CA055-2F99-401E-AA36-3B8D723853AF}" dt="2023-10-11T16:50:39.162" v="53" actId="478"/>
          <ac:grpSpMkLst>
            <pc:docMk/>
            <pc:sldMk cId="4197081062" sldId="357"/>
            <ac:grpSpMk id="23" creationId="{0682E910-058E-B851-FECC-73B3E38FFF56}"/>
          </ac:grpSpMkLst>
        </pc:grpChg>
        <pc:grpChg chg="del">
          <ac:chgData name="mehmet sait özdemir" userId="dce2c172-62e6-4d50-b888-93ec6715f647" providerId="ADAL" clId="{D85CA055-2F99-401E-AA36-3B8D723853AF}" dt="2023-10-11T16:50:39.162" v="53" actId="478"/>
          <ac:grpSpMkLst>
            <pc:docMk/>
            <pc:sldMk cId="4197081062" sldId="357"/>
            <ac:grpSpMk id="27" creationId="{6B929E0D-2D29-1FBF-EEF2-171726D19C42}"/>
          </ac:grpSpMkLst>
        </pc:grp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4" creationId="{A47C4261-16B6-C1CB-EB0A-F588E29BA8D9}"/>
          </ac:inkMkLst>
        </pc:ink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5" creationId="{0B1EC220-C500-FC29-630D-67AD918CE7C6}"/>
          </ac:inkMkLst>
        </pc:ink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17" creationId="{75931EBB-0371-D760-186C-1D68ACD45CC5}"/>
          </ac:inkMkLst>
        </pc:ink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19" creationId="{59777899-9163-8350-50CD-65B92027E20C}"/>
          </ac:inkMkLst>
        </pc:ink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20" creationId="{42E6057C-6640-8F34-7344-0CF9EDD6DFD4}"/>
          </ac:inkMkLst>
        </pc:ink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26" creationId="{A2C661D3-A552-5B8D-7E8A-7C8A8D2C8F84}"/>
          </ac:inkMkLst>
        </pc:inkChg>
        <pc:inkChg chg="del">
          <ac:chgData name="mehmet sait özdemir" userId="dce2c172-62e6-4d50-b888-93ec6715f647" providerId="ADAL" clId="{D85CA055-2F99-401E-AA36-3B8D723853AF}" dt="2023-10-11T16:50:39.162" v="53" actId="478"/>
          <ac:inkMkLst>
            <pc:docMk/>
            <pc:sldMk cId="4197081062" sldId="357"/>
            <ac:inkMk id="28" creationId="{9FFE31F5-7DF8-77D4-8EF6-49B07D49654E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42.037" v="54" actId="478"/>
        <pc:sldMkLst>
          <pc:docMk/>
          <pc:sldMk cId="461379907" sldId="358"/>
        </pc:sldMkLst>
        <pc:grpChg chg="del">
          <ac:chgData name="mehmet sait özdemir" userId="dce2c172-62e6-4d50-b888-93ec6715f647" providerId="ADAL" clId="{D85CA055-2F99-401E-AA36-3B8D723853AF}" dt="2023-10-11T16:50:42.037" v="54" actId="478"/>
          <ac:grpSpMkLst>
            <pc:docMk/>
            <pc:sldMk cId="461379907" sldId="358"/>
            <ac:grpSpMk id="8" creationId="{D3CD5DBA-E3B7-D1B5-7C3B-872753578081}"/>
          </ac:grpSpMkLst>
        </pc:grpChg>
        <pc:grpChg chg="del">
          <ac:chgData name="mehmet sait özdemir" userId="dce2c172-62e6-4d50-b888-93ec6715f647" providerId="ADAL" clId="{D85CA055-2F99-401E-AA36-3B8D723853AF}" dt="2023-10-11T16:50:42.037" v="54" actId="478"/>
          <ac:grpSpMkLst>
            <pc:docMk/>
            <pc:sldMk cId="461379907" sldId="358"/>
            <ac:grpSpMk id="16" creationId="{2B37C91D-00A6-230A-1660-874A0D0EBA05}"/>
          </ac:grpSpMkLst>
        </pc:grpChg>
        <pc:inkChg chg="del">
          <ac:chgData name="mehmet sait özdemir" userId="dce2c172-62e6-4d50-b888-93ec6715f647" providerId="ADAL" clId="{D85CA055-2F99-401E-AA36-3B8D723853AF}" dt="2023-10-11T16:50:42.037" v="54" actId="478"/>
          <ac:inkMkLst>
            <pc:docMk/>
            <pc:sldMk cId="461379907" sldId="358"/>
            <ac:inkMk id="4" creationId="{74D05B86-893A-5A46-E519-FBAF5EC8B7F2}"/>
          </ac:inkMkLst>
        </pc:inkChg>
        <pc:inkChg chg="del">
          <ac:chgData name="mehmet sait özdemir" userId="dce2c172-62e6-4d50-b888-93ec6715f647" providerId="ADAL" clId="{D85CA055-2F99-401E-AA36-3B8D723853AF}" dt="2023-10-11T16:50:42.037" v="54" actId="478"/>
          <ac:inkMkLst>
            <pc:docMk/>
            <pc:sldMk cId="461379907" sldId="358"/>
            <ac:inkMk id="7" creationId="{C85515EF-8EA0-6939-D65C-8FEC169827EF}"/>
          </ac:inkMkLst>
        </pc:inkChg>
      </pc:sldChg>
      <pc:sldChg chg="delSp mod">
        <pc:chgData name="mehmet sait özdemir" userId="dce2c172-62e6-4d50-b888-93ec6715f647" providerId="ADAL" clId="{D85CA055-2F99-401E-AA36-3B8D723853AF}" dt="2023-10-11T16:50:49.912" v="56" actId="478"/>
        <pc:sldMkLst>
          <pc:docMk/>
          <pc:sldMk cId="1657837201" sldId="359"/>
        </pc:sldMkLst>
        <pc:grpChg chg="del">
          <ac:chgData name="mehmet sait özdemir" userId="dce2c172-62e6-4d50-b888-93ec6715f647" providerId="ADAL" clId="{D85CA055-2F99-401E-AA36-3B8D723853AF}" dt="2023-10-11T16:50:48.084" v="55" actId="478"/>
          <ac:grpSpMkLst>
            <pc:docMk/>
            <pc:sldMk cId="1657837201" sldId="359"/>
            <ac:grpSpMk id="31" creationId="{91069145-54B6-2A98-C434-FD07CB4C92F2}"/>
          </ac:grpSpMkLst>
        </pc:grpChg>
        <pc:grpChg chg="del">
          <ac:chgData name="mehmet sait özdemir" userId="dce2c172-62e6-4d50-b888-93ec6715f647" providerId="ADAL" clId="{D85CA055-2F99-401E-AA36-3B8D723853AF}" dt="2023-10-11T16:50:48.084" v="55" actId="478"/>
          <ac:grpSpMkLst>
            <pc:docMk/>
            <pc:sldMk cId="1657837201" sldId="359"/>
            <ac:grpSpMk id="35" creationId="{0695A195-5C10-E946-0594-7762918F08FA}"/>
          </ac:grpSpMkLst>
        </pc:grpChg>
        <pc:grpChg chg="del">
          <ac:chgData name="mehmet sait özdemir" userId="dce2c172-62e6-4d50-b888-93ec6715f647" providerId="ADAL" clId="{D85CA055-2F99-401E-AA36-3B8D723853AF}" dt="2023-10-11T16:50:49.912" v="56" actId="478"/>
          <ac:grpSpMkLst>
            <pc:docMk/>
            <pc:sldMk cId="1657837201" sldId="359"/>
            <ac:grpSpMk id="39" creationId="{F7A3B508-6707-72E4-F285-A7D0FFEC8D83}"/>
          </ac:grpSpMkLst>
        </pc:grpChg>
        <pc:inkChg chg="del">
          <ac:chgData name="mehmet sait özdemir" userId="dce2c172-62e6-4d50-b888-93ec6715f647" providerId="ADAL" clId="{D85CA055-2F99-401E-AA36-3B8D723853AF}" dt="2023-10-11T16:50:48.084" v="55" actId="478"/>
          <ac:inkMkLst>
            <pc:docMk/>
            <pc:sldMk cId="1657837201" sldId="359"/>
            <ac:inkMk id="23" creationId="{A2C1515B-2462-8FA8-6C3A-30AC5F48D3B3}"/>
          </ac:inkMkLst>
        </pc:inkChg>
        <pc:inkChg chg="del">
          <ac:chgData name="mehmet sait özdemir" userId="dce2c172-62e6-4d50-b888-93ec6715f647" providerId="ADAL" clId="{D85CA055-2F99-401E-AA36-3B8D723853AF}" dt="2023-10-11T16:50:48.084" v="55" actId="478"/>
          <ac:inkMkLst>
            <pc:docMk/>
            <pc:sldMk cId="1657837201" sldId="359"/>
            <ac:inkMk id="24" creationId="{295030E3-D0B1-87AC-5C54-800685968B4A}"/>
          </ac:inkMkLst>
        </pc:inkChg>
        <pc:inkChg chg="del">
          <ac:chgData name="mehmet sait özdemir" userId="dce2c172-62e6-4d50-b888-93ec6715f647" providerId="ADAL" clId="{D85CA055-2F99-401E-AA36-3B8D723853AF}" dt="2023-10-11T16:50:48.084" v="55" actId="478"/>
          <ac:inkMkLst>
            <pc:docMk/>
            <pc:sldMk cId="1657837201" sldId="359"/>
            <ac:inkMk id="30" creationId="{588DB6C8-3859-8D36-45B1-A3CF9384A0C2}"/>
          </ac:inkMkLst>
        </pc:inkChg>
        <pc:inkChg chg="del">
          <ac:chgData name="mehmet sait özdemir" userId="dce2c172-62e6-4d50-b888-93ec6715f647" providerId="ADAL" clId="{D85CA055-2F99-401E-AA36-3B8D723853AF}" dt="2023-10-11T16:50:48.084" v="55" actId="478"/>
          <ac:inkMkLst>
            <pc:docMk/>
            <pc:sldMk cId="1657837201" sldId="359"/>
            <ac:inkMk id="36" creationId="{8390BD70-8668-7B57-DE00-F778FB6DDFC1}"/>
          </ac:inkMkLst>
        </pc:inkChg>
        <pc:inkChg chg="del">
          <ac:chgData name="mehmet sait özdemir" userId="dce2c172-62e6-4d50-b888-93ec6715f647" providerId="ADAL" clId="{D85CA055-2F99-401E-AA36-3B8D723853AF}" dt="2023-10-11T16:50:48.084" v="55" actId="478"/>
          <ac:inkMkLst>
            <pc:docMk/>
            <pc:sldMk cId="1657837201" sldId="359"/>
            <ac:inkMk id="37" creationId="{3380AACD-1B58-B44B-492E-C82B12D7A5E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26T18:42:46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26 295 2036 0 0,'0'0'10594'0'0,"-1"-4"-9685"0"0,1 2-663 0 0,-1 0 1 0 0,1 0 0 0 0,-1 1 0 0 0,0-1 0 0 0,1 0 0 0 0,-1 1 0 0 0,0-1 0 0 0,0 1 0 0 0,0-1 0 0 0,0 1 0 0 0,0-1 0 0 0,-1 1-1 0 0,1 0 1 0 0,0 0 0 0 0,-1-1 0 0 0,1 1 0 0 0,-1 0 0 0 0,1 0 0 0 0,-1 0 0 0 0,-2-1 0 0 0,4 5-269 0 0,0-1 0 0 0,0 1 0 0 0,1-1-1 0 0,-1 1 1 0 0,1-1 0 0 0,-1 1 0 0 0,1-1 0 0 0,0 0 0 0 0,2 5 0 0 0,3 10 179 0 0,0 1 1 0 0,-1 0-1 0 0,0 0 0 0 0,-2 0 1 0 0,3 31-1 0 0,9 41 280 0 0,-7-57-146 0 0,-2 0 0 0 0,0 1-1 0 0,0 34 1 0 0,-3-52 1679 0 0,0-39-1031 0 0,-16-360-1502 0 0,22 303 271 0 0,-6 64 225 0 0,-1 3-12 0 0,-2 11 72 0 0,0 0-1 0 0,0 1 0 0 0,1-1 0 0 0,-1 0 1 0 0,0 1-1 0 0,1-1 0 0 0,-1 0 0 0 0,1 1 0 0 0,0-1 1 0 0,-1 1-1 0 0,1-1 0 0 0,0 1 0 0 0,0-1 1 0 0,0 1-1 0 0,0-1 0 0 0,1-1 0 0 0,8-7-3 0 0,4-2-1200 0 0,-12 13 1179 0 0,-1-1 0 0 0,1 1 0 0 0,0 0 1 0 0,-1-1-1 0 0,1 1 0 0 0,-1 0 0 0 0,1 0 1 0 0,-1 0-1 0 0,1 0 0 0 0,-1 0 1 0 0,0 1-1 0 0,1-1 0 0 0,-1 0 0 0 0,2 3 1 0 0,8 9 21 0 0,0 1 1 0 0,0 0-1 0 0,-2 1 1 0 0,1 0 0 0 0,9 24-1 0 0,30 86 81 0 0,-37-90-60 0 0,-5-16-2 0 0,-2-7 38 0 0,0 0 0 0 0,-1 0-1 0 0,-1 0 1 0 0,0 0 0 0 0,2 22 844 0 0,-6-69 371 0 0,-49-266-2013 0 0,45 249 353 0 0,2-75 0 0 0,3 115 248 0 0,0 11 112 0 0,0 1 0 0 0,1-1 0 0 0,-1 1 0 0 0,0-1 0 0 0,1 1 0 0 0,-1-1 0 0 0,1 1-1 0 0,-1-1 1 0 0,1 1 0 0 0,-1 0 0 0 0,1-1 0 0 0,-1 1 0 0 0,1 0 0 0 0,0 0 0 0 0,-1-1 0 0 0,1 1-1 0 0,-1 0 1 0 0,1 0 0 0 0,0 0 0 0 0,-1 0 0 0 0,1 0 0 0 0,-1-1 0 0 0,1 1 0 0 0,0 0-1 0 0,-1 1 1 0 0,1-1 0 0 0,-1 0 0 0 0,1 0 0 0 0,0 0 0 0 0,-1 0 0 0 0,1 0 0 0 0,-1 1 0 0 0,1-1-1 0 0,0 0 1 0 0,-1 0 0 0 0,1 1 0 0 0,0-1 0 0 0,24 10-177 0 0,-2 9 376 0 0,-1 1 1 0 0,0 1 0 0 0,-1 1-1 0 0,-2 0 1 0 0,0 2-1 0 0,-1 0 1 0 0,-2 1-1 0 0,0 1 1 0 0,-2 0 0 0 0,17 43-1 0 0,-23-46-655 0 0,-1 1 1 0 0,-1-1-1 0 0,-1 1 0 0 0,3 38 0 0 0,-8-53 116 0 0,1 2-912 0 0,0 1 1 0 0,-1-1-1 0 0,0 1 0 0 0,-1-1 0 0 0,-4 20 1 0 0,-17 19-6673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26T18:42:48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17 337 340 0 0,'0'0'18300'0'0,"-3"-8"-17812"0"0,0 2-462 0 0,1 1 0 0 0,0-1-1 0 0,0 0 1 0 0,1 1 0 0 0,0-1-1 0 0,0 0 1 0 0,0 0-1 0 0,0 0 1 0 0,1 0 0 0 0,0 0-1 0 0,1 0 1 0 0,-1 0 0 0 0,1 0-1 0 0,0 0 1 0 0,1 0-1 0 0,-1 0 1 0 0,1 1 0 0 0,0-1-1 0 0,1 1 1 0 0,2-6-1 0 0,9-12-152 0 0,0 1-1 0 0,2 0 0 0 0,0 1 0 0 0,27-26 0 0 0,-36 40 61 0 0,0 1 0 0 0,1 0 0 0 0,0 0 0 0 0,0 0 1 0 0,0 1-1 0 0,1 0 0 0 0,0 1 0 0 0,-1 0 0 0 0,1 0 0 0 0,1 1 0 0 0,-1 0 0 0 0,1 1 1 0 0,-1 0-1 0 0,1 1 0 0 0,14-2 0 0 0,-19 4 55 0 0,0-1 1 0 0,-1 1-1 0 0,1 0 1 0 0,-1 0 0 0 0,1 1-1 0 0,-1-1 1 0 0,1 1-1 0 0,-1 0 1 0 0,0 0-1 0 0,1 0 1 0 0,-1 1-1 0 0,0-1 1 0 0,-1 1-1 0 0,1 0 1 0 0,0 0-1 0 0,-1 1 1 0 0,0-1-1 0 0,0 1 1 0 0,0-1-1 0 0,0 1 1 0 0,0 0-1 0 0,-1 0 1 0 0,0 0-1 0 0,0 0 1 0 0,3 10-1 0 0,1 0 86 0 0,-1 1 0 0 0,-1 0 0 0 0,-1 0 0 0 0,0 0 0 0 0,-1 0 0 0 0,1 29 0 0 0,-4-24 18 0 0,-1 0 0 0 0,0-1 0 0 0,-2 1 0 0 0,0-1 0 0 0,-7 20 0 0 0,8-30-79 0 0,-9 37-42 0 0,12-45 7 0 0,-1 0 1 0 0,1 0 0 0 0,0 0-1 0 0,0 0 1 0 0,-1 0 0 0 0,1 0-1 0 0,0 0 1 0 0,0 0 0 0 0,0 0-1 0 0,0 0 1 0 0,1 0 0 0 0,-1 0 0 0 0,0 0-1 0 0,0 0 1 0 0,0 0 0 0 0,1 0-1 0 0,-1 0 1 0 0,1 0 0 0 0,-1 0-1 0 0,1 0 1 0 0,-1 0 0 0 0,1 0-1 0 0,-1 0 1 0 0,1 0 0 0 0,0-1-1 0 0,-1 1 1 0 0,1 0 0 0 0,0 0 0 0 0,0-1-1 0 0,0 1 1 0 0,-1-1 0 0 0,1 1-1 0 0,0-1 1 0 0,2 1 0 0 0,28 5-121 0 0,0 0 0 0 0,53 19 1 0 0,-72-20 81 0 0,0 1-1 0 0,0 0 1 0 0,-1 0 0 0 0,0 1 0 0 0,0 1 0 0 0,-1 0 0 0 0,1 0 0 0 0,-2 1 0 0 0,14 15 0 0 0,-21-22 81 0 0,-1 0 1 0 0,1 0-1 0 0,-1 1 1 0 0,1-1 0 0 0,-1 0-1 0 0,0 1 1 0 0,1-1 0 0 0,-1 1-1 0 0,-1-1 1 0 0,1 1 0 0 0,0-1-1 0 0,0 1 1 0 0,-1 0 0 0 0,0-1-1 0 0,0 1 1 0 0,1 0 0 0 0,-1-1-1 0 0,-1 1 1 0 0,1 0 0 0 0,-1 3-1 0 0,0-1 40 0 0,-1 0 0 0 0,0 0 0 0 0,0 0-1 0 0,-1-1 1 0 0,1 1 0 0 0,-1-1 0 0 0,0 1 0 0 0,0-1 0 0 0,-7 7-1 0 0,-6 4 241 0 0,-1 0 0 0 0,0-1 0 0 0,-35 21 0 0 0,27-19 297 0 0,-44 19-1 0 0,63-32-587 0 0,0 0-1 0 0,0-1 1 0 0,0 0-1 0 0,0 0 0 0 0,-1 0 1 0 0,1-1-1 0 0,-1 0 1 0 0,1 0-1 0 0,-1-1 0 0 0,1 0 1 0 0,-1 0-1 0 0,1 0 1 0 0,-1-1-1 0 0,-6-2 1 0 0,11 2-198 0 0,0 0 0 0 0,0 0 0 0 0,1 0 0 0 0,-1 0 0 0 0,1 0 0 0 0,-1 0 0 0 0,1-1 1 0 0,-1 1-1 0 0,1-1 0 0 0,0 1 0 0 0,-1-1 0 0 0,1 0 0 0 0,0 1 0 0 0,0-1 1 0 0,0 0-1 0 0,1 0 0 0 0,-1 0 0 0 0,0 1 0 0 0,1-1 0 0 0,-1 0 0 0 0,1 0 0 0 0,-1 0 1 0 0,1 0-1 0 0,0 0 0 0 0,0 0 0 0 0,0-4 0 0 0,0 1-970 0 0,1-1 0 0 0,-1 1 0 0 0,1 0 0 0 0,0-1 0 0 0,0 1 0 0 0,1 0 0 0 0,-1 0 0 0 0,4-8 0 0 0,9-11-3454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26T18:42:49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0 168 416 0 0,'0'0'11060'0'0,"4"17"-10282"0"0,-1 2-532 0 0,0 4 166 0 0,1 0 0 0 0,1 0 1 0 0,11 30-1 0 0,11 12 1033 0 0,29 109 1 0 0,-56-169 545 0 0,-2-11-882 0 0,-10-33-689 0 0,-13-58-829 0 0,19 60 386 0 0,-8-55-200 0 0,-5-141 1 0 0,19 232 207 0 0,0 1 1 0 0,0-1-1 0 0,0 1 1 0 0,0-1-1 0 0,0 1 0 0 0,0-1 1 0 0,0 0-1 0 0,0 1 0 0 0,0-1 1 0 0,0 1-1 0 0,0-1 0 0 0,0 1 1 0 0,1-1-1 0 0,-1 1 1 0 0,0-1-1 0 0,0 1 0 0 0,1-1 1 0 0,-1 1-1 0 0,0 0 0 0 0,1-1 1 0 0,-1 1-1 0 0,1-1 0 0 0,-1 1 1 0 0,0 0-1 0 0,1-1 1 0 0,-1 1-1 0 0,1 0 0 0 0,-1 0 1 0 0,1-1-1 0 0,-1 1 0 0 0,1 0 1 0 0,-1 0-1 0 0,1-1 0 0 0,22 6-756 0 0,17 19 381 0 0,-21-4 448 0 0,0 0 0 0 0,-2 1-1 0 0,0 1 1 0 0,-2 1 0 0 0,0 0-1 0 0,20 45 1 0 0,32 49-45 0 0,-45-77-6 0 0,-18-31 44 0 0,1 0 0 0 0,0 0 0 0 0,0-1 0 0 0,12 14 0 0 0,-24-62 1670 0 0,-6 0-1745 0 0,3 1-1 0 0,0-2 1 0 0,-6-71 0 0 0,9 58-61 0 0,5 43 63 0 0,0-1 0 0 0,1 1 0 0 0,0-1 0 0 0,1 1 0 0 0,0-1 1 0 0,1 0-1 0 0,0 1 0 0 0,1-1 0 0 0,1 1 0 0 0,-1 0 0 0 0,6-14 0 0 0,-7 24 6 0 0,0 0-1 0 0,1 0 0 0 0,-1 0 1 0 0,0 0-1 0 0,0 0 0 0 0,1 0 1 0 0,-1 0-1 0 0,1 0 0 0 0,-1 0 1 0 0,0 1-1 0 0,1-1 0 0 0,0 1 1 0 0,-1-1-1 0 0,1 1 1 0 0,-1-1-1 0 0,1 1 0 0 0,0 0 1 0 0,-1 0-1 0 0,1 0 0 0 0,-1 0 1 0 0,1 0-1 0 0,0 0 0 0 0,-1 0 1 0 0,1 1-1 0 0,-1-1 0 0 0,1 0 1 0 0,0 1-1 0 0,-1-1 1 0 0,1 1-1 0 0,-1 0 0 0 0,1 0 1 0 0,-1-1-1 0 0,0 1 0 0 0,2 2 1 0 0,51 33 289 0 0,-33-18-168 0 0,-1 2 0 0 0,-1 0 0 0 0,0 1 0 0 0,-2 1 0 0 0,-1 1 0 0 0,25 45 0 0 0,57 158-638 0 0,-74-163-36 0 0,-17-45 83 0 0,1-1 0 0 0,0 0 1 0 0,12 16-1 0 0,21 15-3745 0 0,-39-46 3711 0 0,1 0 1 0 0,-1 0-1 0 0,0-1 0 0 0,0 1 0 0 0,1-1 0 0 0,-1 1 1 0 0,1-1-1 0 0,-1 0 0 0 0,1 0 0 0 0,3 1 0 0 0,37 1-6647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26T18:42:49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 52 0 0,'0'0'11084'0'0,"-10"15"-9658"0"0,-30 50-132 0 0,37-60-1107 0 0,0 0 0 0 0,0 0 0 0 0,1 0-1 0 0,0 1 1 0 0,0-1 0 0 0,1 1 0 0 0,-1 0 0 0 0,1 0 0 0 0,1-1 0 0 0,-1 1-1 0 0,1 0 1 0 0,0 0 0 0 0,0 0 0 0 0,0-1 0 0 0,1 1 0 0 0,0 0 0 0 0,2 7 0 0 0,-2-12-160 0 0,0 1 0 0 0,0 0 1 0 0,1-1-1 0 0,-1 1 0 0 0,0-1 1 0 0,0 1-1 0 0,1-1 0 0 0,-1 0 1 0 0,1 0-1 0 0,-1 0 0 0 0,1 0 1 0 0,-1 0-1 0 0,1 0 1 0 0,0 0-1 0 0,0 0 0 0 0,-1 0 1 0 0,1-1-1 0 0,0 1 0 0 0,0-1 1 0 0,0 1-1 0 0,0-1 0 0 0,0 0 1 0 0,3 0-1 0 0,50 1 351 0 0,-52-1-345 0 0,19-3 21 0 0,-1-1 0 0 0,1-1 0 0 0,-1 0-1 0 0,0-2 1 0 0,37-16 0 0 0,-39 14-115 0 0,0 1 0 0 0,1 1 0 0 0,0 0 0 0 0,0 2 1 0 0,1 0-1 0 0,41-3 0 0 0,-59 8 27 0 0,-1 0 1 0 0,1 1-1 0 0,0-1 1 0 0,0 0-1 0 0,0 1 1 0 0,0 0-1 0 0,-1 0 0 0 0,1 0 1 0 0,0 0-1 0 0,0 0 1 0 0,-1 0-1 0 0,1 1 1 0 0,-1-1-1 0 0,0 1 1 0 0,1 0-1 0 0,-1-1 1 0 0,0 1-1 0 0,0 0 1 0 0,4 4-1 0 0,-3 0 14 0 0,0-1 0 0 0,0 0 0 0 0,0 1-1 0 0,0 0 1 0 0,-1-1 0 0 0,0 1 0 0 0,0 0 0 0 0,1 12-1 0 0,0 4 90 0 0,-1 0 0 0 0,-2 0 0 0 0,0 1 0 0 0,-3 22 0 0 0,1-32-15 0 0,0-1 1 0 0,-1 1-1 0 0,0 0 0 0 0,-1-1 0 0 0,-1 0 0 0 0,0 0 0 0 0,0 0 0 0 0,-1-1 0 0 0,-1 0 0 0 0,-13 19 0 0 0,15-25-250 0 0,1 0 0 0 0,0-1 0 0 0,-1 1 0 0 0,0-1 0 0 0,0 0 0 0 0,0 0 0 0 0,-1-1 0 0 0,1 0 0 0 0,-1 0 0 0 0,-10 4 0 0 0,11-6-378 0 0,0 1-1 0 0,0-1 0 0 0,0 0 1 0 0,-1-1-1 0 0,1 1 1 0 0,-1-1-1 0 0,1 0 1 0 0,0-1-1 0 0,-1 1 0 0 0,1-1 1 0 0,0 0-1 0 0,0 0 1 0 0,-1-1-1 0 0,-6-2 1 0 0,-18-11-4479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26T18:42:50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1 202 1760 0 0,'0'0'7732'0'0,"16"-13"-6471"0"0,125-101 2679 0 0,-126 103-3444 0 0,1 0 1 0 0,-1 1-1 0 0,34-15 0 0 0,-42 21-729 0 0,0 2 0 0 0,0-1 0 0 0,0 1 0 0 0,0 0 0 0 0,0 1 0 0 0,0 0 0 0 0,1 0 0 0 0,-1 0 0 0 0,1 1 0 0 0,-1 0 0 0 0,0 0 0 0 0,14 3 0 0 0,-18-2-257 0 0,0 1-1 0 0,0-1 1 0 0,0 1 0 0 0,0 0-1 0 0,-1 0 1 0 0,1 0-1 0 0,-1 0 1 0 0,1 0 0 0 0,-1 1-1 0 0,0-1 1 0 0,1 1-1 0 0,-1 0 1 0 0,0-1 0 0 0,1 5-1 0 0,-1 4-3366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8-26T18:42:50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0 395 1044 0 0,'0'0'4902'0'0,"3"20"-3702"0"0,0-2-958 0 0,6 31 2331 0 0,2 79 0 0 0,-11-79 1481 0 0,-1-92-1931 0 0,-5-35-2132 0 0,2-1-1 0 0,10-106 1 0 0,-5 169 9 0 0,-1-3 53 0 0,1-1-1 0 0,1 1 0 0 0,1 1 1 0 0,0-1-1 0 0,1 0 0 0 0,13-31 1 0 0,-17 48-71 0 0,1 1 0 0 0,0-1-1 0 0,0 1 1 0 0,-1-1 0 0 0,1 1 0 0 0,0-1 0 0 0,0 1 0 0 0,1 0 0 0 0,-1 0 0 0 0,0 0 0 0 0,0-1 0 0 0,1 1 0 0 0,-1 0-1 0 0,2 0 1 0 0,-2 1-14 0 0,0 0-1 0 0,1 0 1 0 0,-1 0-1 0 0,0 0 1 0 0,0 1-1 0 0,1-1 1 0 0,-1 0-1 0 0,0 1 1 0 0,0-1-1 0 0,0 1 1 0 0,1-1-1 0 0,-1 1 1 0 0,0 0-1 0 0,0 0 1 0 0,0-1-1 0 0,0 1 1 0 0,0 0-1 0 0,0 0 1 0 0,-1 0-1 0 0,2 1 1 0 0,10 11 32 0 0,0 0 0 0 0,-1 0 1 0 0,0 1-1 0 0,-1 1 1 0 0,15 30-1 0 0,29 84-185 0 0,-28-62 128 0 0,-10-21-4 0 0,-11-26 55 0 0,1-1-1 0 0,16 31 1 0 0,-20-46 5 0 0,0 0 0 0 0,0-1 0 0 0,0 0 0 0 0,0 1 0 0 0,1-1 1 0 0,0 0-1 0 0,-1 0 0 0 0,1 0 0 0 0,0 0 0 0 0,0-1 0 0 0,1 1 0 0 0,-1-1 0 0 0,0 0 0 0 0,1 0 0 0 0,0 0 0 0 0,-1 0 0 0 0,1-1 0 0 0,0 0 1 0 0,4 2-1 0 0,-7-3 14 0 0,1 0 0 0 0,0-1 0 0 0,-1 1 0 0 0,1 0 0 0 0,-1-1 0 0 0,1 1 0 0 0,-1-1 0 0 0,1 1 0 0 0,-1-1 0 0 0,1 0 0 0 0,-1 1 0 0 0,1-1 0 0 0,-1 0 0 0 0,0 0 0 0 0,0 0 0 0 0,1 0 0 0 0,-1 0 0 0 0,0-1 0 0 0,0 1 0 0 0,0 0 0 0 0,0 0 0 0 0,0-1 0 0 0,0 1 0 0 0,-1-1 0 0 0,1 1 0 0 0,0-2 0 0 0,17-42 276 0 0,-5-4-96 0 0,9-87 1 0 0,-17 94-160 0 0,2-1 0 0 0,1 1 0 0 0,16-45 0 0 0,-21 79-139 0 0,1-5 288 0 0,1 1 0 0 0,0 0 0 0 0,1 1 0 0 0,0-1 0 0 0,9-12 0 0 0,-14 22-151 0 0,0 1 1 0 0,1-1-1 0 0,-1 1 0 0 0,0-1 1 0 0,1 1-1 0 0,-1 0 0 0 0,1-1 1 0 0,0 1-1 0 0,-1 0 0 0 0,1 0 1 0 0,0 0-1 0 0,0 0 0 0 0,-1 0 1 0 0,1 0-1 0 0,0 1 0 0 0,0-1 1 0 0,0 1-1 0 0,0-1 0 0 0,0 1 1 0 0,0 0-1 0 0,0 0 0 0 0,0 0 1 0 0,0 0-1 0 0,0 0 0 0 0,0 0 1 0 0,0 0-1 0 0,0 1 0 0 0,0-1 1 0 0,0 1-1 0 0,0-1 0 0 0,0 1 1 0 0,0 0-1 0 0,0 0 0 0 0,-1 0 1 0 0,1 0-1 0 0,0 0 0 0 0,-1 0 1 0 0,1 1-1 0 0,0-1 0 0 0,-1 0 1 0 0,2 3-1 0 0,13 11-17 0 0,-1 1 1 0 0,0 0-1 0 0,-1 1 1 0 0,-1 1-1 0 0,-1 0 1 0 0,-1 0-1 0 0,16 36 1 0 0,1 14-2678 0 0,19 72 0 0 0,-38-110 901 0 0,27 77-6169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5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639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6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0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39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6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976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92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21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5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93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1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7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2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834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70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1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1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9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4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81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7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11.10.2023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customXml" Target="../ink/ink5.xml"/><Relationship Id="rId3" Type="http://schemas.openxmlformats.org/officeDocument/2006/relationships/image" Target="../media/image3.jpg"/><Relationship Id="rId7" Type="http://schemas.openxmlformats.org/officeDocument/2006/relationships/customXml" Target="../ink/ink2.xml"/><Relationship Id="rId12" Type="http://schemas.openxmlformats.org/officeDocument/2006/relationships/image" Target="../media/image25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256.png"/><Relationship Id="rId4" Type="http://schemas.openxmlformats.org/officeDocument/2006/relationships/image" Target="../media/image11.png"/><Relationship Id="rId9" Type="http://schemas.openxmlformats.org/officeDocument/2006/relationships/customXml" Target="../ink/ink3.xml"/><Relationship Id="rId14" Type="http://schemas.openxmlformats.org/officeDocument/2006/relationships/image" Target="../media/image2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07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KİMYANIN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TEMEL KANUNLARI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8CC174-BE18-7FEF-B0B7-D176CB3B0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85" y="303861"/>
            <a:ext cx="5927515" cy="62039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ED4B3DD0-62AE-8725-3595-BA23455BBCDF}"/>
                  </a:ext>
                </a:extLst>
              </p14:cNvPr>
              <p14:cNvContentPartPr/>
              <p14:nvPr/>
            </p14:nvContentPartPr>
            <p14:xfrm>
              <a:off x="1740540" y="871620"/>
              <a:ext cx="199440" cy="25272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ED4B3DD0-62AE-8725-3595-BA23455BBC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2540" y="853620"/>
                <a:ext cx="23508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 19">
            <a:extLst>
              <a:ext uri="{FF2B5EF4-FFF2-40B4-BE49-F238E27FC236}">
                <a16:creationId xmlns:a16="http://schemas.microsoft.com/office/drawing/2014/main" id="{748AB2F9-DBCC-B693-49CC-046F05DEF585}"/>
              </a:ext>
            </a:extLst>
          </p:cNvPr>
          <p:cNvGrpSpPr/>
          <p:nvPr/>
        </p:nvGrpSpPr>
        <p:grpSpPr>
          <a:xfrm>
            <a:off x="883380" y="2085900"/>
            <a:ext cx="613800" cy="293040"/>
            <a:chOff x="883380" y="2085900"/>
            <a:chExt cx="61380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Mürekkep 4">
                  <a:extLst>
                    <a:ext uri="{FF2B5EF4-FFF2-40B4-BE49-F238E27FC236}">
                      <a16:creationId xmlns:a16="http://schemas.microsoft.com/office/drawing/2014/main" id="{095AD1B0-DDC0-1783-0CBB-5BF9CCD5C220}"/>
                    </a:ext>
                  </a:extLst>
                </p14:cNvPr>
                <p14:cNvContentPartPr/>
                <p14:nvPr/>
              </p14:nvContentPartPr>
              <p14:xfrm>
                <a:off x="883380" y="2085900"/>
                <a:ext cx="236880" cy="293040"/>
              </p14:xfrm>
            </p:contentPart>
          </mc:Choice>
          <mc:Fallback xmlns="">
            <p:pic>
              <p:nvPicPr>
                <p:cNvPr id="5" name="Mürekkep 4">
                  <a:extLst>
                    <a:ext uri="{FF2B5EF4-FFF2-40B4-BE49-F238E27FC236}">
                      <a16:creationId xmlns:a16="http://schemas.microsoft.com/office/drawing/2014/main" id="{095AD1B0-DDC0-1783-0CBB-5BF9CCD5C2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380" y="2067900"/>
                  <a:ext cx="2725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Mürekkep 5">
                  <a:extLst>
                    <a:ext uri="{FF2B5EF4-FFF2-40B4-BE49-F238E27FC236}">
                      <a16:creationId xmlns:a16="http://schemas.microsoft.com/office/drawing/2014/main" id="{C34E5101-C653-EAD3-810A-A80EC20EB625}"/>
                    </a:ext>
                  </a:extLst>
                </p14:cNvPr>
                <p14:cNvContentPartPr/>
                <p14:nvPr/>
              </p14:nvContentPartPr>
              <p14:xfrm>
                <a:off x="1187220" y="2113260"/>
                <a:ext cx="309960" cy="244800"/>
              </p14:xfrm>
            </p:contentPart>
          </mc:Choice>
          <mc:Fallback xmlns="">
            <p:pic>
              <p:nvPicPr>
                <p:cNvPr id="6" name="Mürekkep 5">
                  <a:extLst>
                    <a:ext uri="{FF2B5EF4-FFF2-40B4-BE49-F238E27FC236}">
                      <a16:creationId xmlns:a16="http://schemas.microsoft.com/office/drawing/2014/main" id="{C34E5101-C653-EAD3-810A-A80EC20EB62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9220" y="2095620"/>
                  <a:ext cx="34560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E779EB9B-FB04-4946-30B0-8C959BC06766}"/>
              </a:ext>
            </a:extLst>
          </p:cNvPr>
          <p:cNvGrpSpPr/>
          <p:nvPr/>
        </p:nvGrpSpPr>
        <p:grpSpPr>
          <a:xfrm>
            <a:off x="2573220" y="1082940"/>
            <a:ext cx="607320" cy="330120"/>
            <a:chOff x="2573220" y="1082940"/>
            <a:chExt cx="60732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Mürekkep 6">
                  <a:extLst>
                    <a:ext uri="{FF2B5EF4-FFF2-40B4-BE49-F238E27FC236}">
                      <a16:creationId xmlns:a16="http://schemas.microsoft.com/office/drawing/2014/main" id="{DC81E4A3-4384-8011-A0F7-6C81FED85752}"/>
                    </a:ext>
                  </a:extLst>
                </p14:cNvPr>
                <p14:cNvContentPartPr/>
                <p14:nvPr/>
              </p14:nvContentPartPr>
              <p14:xfrm>
                <a:off x="2573220" y="1217220"/>
                <a:ext cx="192960" cy="195840"/>
              </p14:xfrm>
            </p:contentPart>
          </mc:Choice>
          <mc:Fallback xmlns="">
            <p:pic>
              <p:nvPicPr>
                <p:cNvPr id="7" name="Mürekkep 6">
                  <a:extLst>
                    <a:ext uri="{FF2B5EF4-FFF2-40B4-BE49-F238E27FC236}">
                      <a16:creationId xmlns:a16="http://schemas.microsoft.com/office/drawing/2014/main" id="{DC81E4A3-4384-8011-A0F7-6C81FED857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5580" y="1199580"/>
                  <a:ext cx="228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Mürekkep 7">
                  <a:extLst>
                    <a:ext uri="{FF2B5EF4-FFF2-40B4-BE49-F238E27FC236}">
                      <a16:creationId xmlns:a16="http://schemas.microsoft.com/office/drawing/2014/main" id="{9D4D2309-B737-F614-6258-66D7BD1B8AD3}"/>
                    </a:ext>
                  </a:extLst>
                </p14:cNvPr>
                <p14:cNvContentPartPr/>
                <p14:nvPr/>
              </p14:nvContentPartPr>
              <p14:xfrm>
                <a:off x="2593740" y="1082940"/>
                <a:ext cx="144720" cy="72720"/>
              </p14:xfrm>
            </p:contentPart>
          </mc:Choice>
          <mc:Fallback xmlns="">
            <p:pic>
              <p:nvPicPr>
                <p:cNvPr id="8" name="Mürekkep 7">
                  <a:extLst>
                    <a:ext uri="{FF2B5EF4-FFF2-40B4-BE49-F238E27FC236}">
                      <a16:creationId xmlns:a16="http://schemas.microsoft.com/office/drawing/2014/main" id="{9D4D2309-B737-F614-6258-66D7BD1B8A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6100" y="1065300"/>
                  <a:ext cx="180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Mürekkep 8">
                  <a:extLst>
                    <a:ext uri="{FF2B5EF4-FFF2-40B4-BE49-F238E27FC236}">
                      <a16:creationId xmlns:a16="http://schemas.microsoft.com/office/drawing/2014/main" id="{300E45D1-462B-F68C-3C69-13563EB1BD1D}"/>
                    </a:ext>
                  </a:extLst>
                </p14:cNvPr>
                <p14:cNvContentPartPr/>
                <p14:nvPr/>
              </p14:nvContentPartPr>
              <p14:xfrm>
                <a:off x="2870580" y="1140900"/>
                <a:ext cx="309960" cy="237240"/>
              </p14:xfrm>
            </p:contentPart>
          </mc:Choice>
          <mc:Fallback xmlns="">
            <p:pic>
              <p:nvPicPr>
                <p:cNvPr id="9" name="Mürekkep 8">
                  <a:extLst>
                    <a:ext uri="{FF2B5EF4-FFF2-40B4-BE49-F238E27FC236}">
                      <a16:creationId xmlns:a16="http://schemas.microsoft.com/office/drawing/2014/main" id="{300E45D1-462B-F68C-3C69-13563EB1BD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52580" y="1123260"/>
                  <a:ext cx="345600" cy="27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644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001D36-3BDF-5A48-1F15-9F30F3BC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309561"/>
            <a:ext cx="9642809" cy="47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5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096DA3-55F3-EDF2-CF03-29E939CCA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5" y="266700"/>
            <a:ext cx="522113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F0969F-01A5-0DEA-1C45-1699B8004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52" y="238124"/>
            <a:ext cx="7712461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0E2CB7F-E418-290C-4731-42F96BE57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6" y="238125"/>
            <a:ext cx="9972602" cy="55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BA518F-E946-E2B6-07C0-6DFBB46D8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33" y="306659"/>
            <a:ext cx="10058968" cy="29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0103C9-F5A4-CA3B-1672-D76364B4A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77" y="337556"/>
            <a:ext cx="10070248" cy="33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4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873C457-8AC3-BC59-058A-9F31519B0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77" y="380046"/>
            <a:ext cx="9984523" cy="37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6ABD2D4-C950-26A0-9BFB-B9B7D4DD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" y="333375"/>
            <a:ext cx="991877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8BBC00-3770-D48A-0204-EBBA082F9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" y="200025"/>
            <a:ext cx="87153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58613AD-28A3-EF69-CFEA-7535DEF87BAA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ÇÖZÜLECEK SORULAR</a:t>
            </a:r>
          </a:p>
        </p:txBody>
      </p:sp>
      <p:graphicFrame>
        <p:nvGraphicFramePr>
          <p:cNvPr id="12" name="Tablo 6">
            <a:extLst>
              <a:ext uri="{FF2B5EF4-FFF2-40B4-BE49-F238E27FC236}">
                <a16:creationId xmlns:a16="http://schemas.microsoft.com/office/drawing/2014/main" id="{AAA5C0F9-D73D-072F-0AA4-3C79D6EF3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0285"/>
              </p:ext>
            </p:extLst>
          </p:nvPr>
        </p:nvGraphicFramePr>
        <p:xfrm>
          <a:off x="556882" y="1306262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13" name="Metin kutusu 12">
            <a:extLst>
              <a:ext uri="{FF2B5EF4-FFF2-40B4-BE49-F238E27FC236}">
                <a16:creationId xmlns:a16="http://schemas.microsoft.com/office/drawing/2014/main" id="{AF91F933-0328-4A23-9649-352D45EF374A}"/>
              </a:ext>
            </a:extLst>
          </p:cNvPr>
          <p:cNvSpPr txBox="1"/>
          <p:nvPr/>
        </p:nvSpPr>
        <p:spPr>
          <a:xfrm>
            <a:off x="639312" y="3313289"/>
            <a:ext cx="925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KONUNUN KONU ANLATIM VİDEOSUNDAKİ ÇÖZÜLECEK SORULAR</a:t>
            </a:r>
          </a:p>
        </p:txBody>
      </p:sp>
      <p:graphicFrame>
        <p:nvGraphicFramePr>
          <p:cNvPr id="14" name="Tablo 6">
            <a:extLst>
              <a:ext uri="{FF2B5EF4-FFF2-40B4-BE49-F238E27FC236}">
                <a16:creationId xmlns:a16="http://schemas.microsoft.com/office/drawing/2014/main" id="{E004FFD8-B7F7-57A6-0382-81C04AAD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80841"/>
              </p:ext>
            </p:extLst>
          </p:nvPr>
        </p:nvGraphicFramePr>
        <p:xfrm>
          <a:off x="639312" y="4448427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30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9B668C-C555-0BD5-7697-3AB1D31BC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" y="462506"/>
            <a:ext cx="90011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7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77C8889-47D8-BB1E-4AAC-F5D83FEEC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278286"/>
            <a:ext cx="8520113" cy="6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C39066-3152-8A64-B363-19C0FB731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99" y="207924"/>
            <a:ext cx="10080702" cy="41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9BD142-2C2E-9F04-E8A0-DE292A49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36" y="387161"/>
            <a:ext cx="6820439" cy="61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520829-DDAA-0802-A214-DB339F14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23" y="262667"/>
            <a:ext cx="5562802" cy="62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8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2A16F9-A9CF-AB1C-F578-AD9267027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27" y="316379"/>
            <a:ext cx="9054289" cy="54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79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1AA850-CDF0-4BCE-8337-A190B937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24" y="363685"/>
            <a:ext cx="7292676" cy="63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A4B186-6C11-22BB-77A8-9F45EFADC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82" y="216519"/>
            <a:ext cx="10073138" cy="39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C024861-E57D-D199-0F3C-5349B470D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" y="270625"/>
            <a:ext cx="8084086" cy="63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8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A417728-9510-3C35-9CC8-639FE01E0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428625"/>
            <a:ext cx="990740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6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8FAF164-A8A9-FEF6-B881-FDD7EC65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261937"/>
            <a:ext cx="9697359" cy="39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1EB5E-4353-F70C-8BF9-54FE0D6D6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" y="252412"/>
            <a:ext cx="10120896" cy="3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87F2E85-B0DB-C423-138A-76E1CDD7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02" y="286214"/>
            <a:ext cx="10007523" cy="35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07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09764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KANUNLARI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DFF1471-666F-CAE8-D1AF-0E0A95860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4" y="260587"/>
            <a:ext cx="9577375" cy="49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211</Words>
  <Application>Microsoft Office PowerPoint</Application>
  <PresentationFormat>Geniş ekran</PresentationFormat>
  <Paragraphs>186</Paragraphs>
  <Slides>26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10</cp:revision>
  <dcterms:created xsi:type="dcterms:W3CDTF">2023-06-24T14:28:55Z</dcterms:created>
  <dcterms:modified xsi:type="dcterms:W3CDTF">2023-10-11T16:50:51Z</dcterms:modified>
</cp:coreProperties>
</file>