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57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349" r:id="rId66"/>
    <p:sldId id="350" r:id="rId67"/>
    <p:sldId id="351" r:id="rId68"/>
    <p:sldId id="352" r:id="rId69"/>
    <p:sldId id="353" r:id="rId70"/>
    <p:sldId id="354" r:id="rId71"/>
    <p:sldId id="355" r:id="rId72"/>
    <p:sldId id="356" r:id="rId73"/>
    <p:sldId id="357" r:id="rId74"/>
    <p:sldId id="358" r:id="rId75"/>
    <p:sldId id="359" r:id="rId76"/>
    <p:sldId id="360" r:id="rId77"/>
    <p:sldId id="361" r:id="rId78"/>
    <p:sldId id="362" r:id="rId79"/>
    <p:sldId id="363" r:id="rId80"/>
    <p:sldId id="364" r:id="rId81"/>
    <p:sldId id="365" r:id="rId82"/>
    <p:sldId id="366" r:id="rId83"/>
    <p:sldId id="367" r:id="rId84"/>
    <p:sldId id="368" r:id="rId85"/>
    <p:sldId id="369" r:id="rId86"/>
    <p:sldId id="370" r:id="rId87"/>
    <p:sldId id="371" r:id="rId88"/>
    <p:sldId id="372" r:id="rId89"/>
    <p:sldId id="373" r:id="rId90"/>
    <p:sldId id="374" r:id="rId91"/>
    <p:sldId id="375" r:id="rId92"/>
    <p:sldId id="376" r:id="rId93"/>
    <p:sldId id="377" r:id="rId94"/>
    <p:sldId id="378" r:id="rId95"/>
    <p:sldId id="379" r:id="rId96"/>
    <p:sldId id="380" r:id="rId97"/>
    <p:sldId id="381" r:id="rId98"/>
    <p:sldId id="382" r:id="rId99"/>
    <p:sldId id="383" r:id="rId100"/>
    <p:sldId id="384" r:id="rId101"/>
    <p:sldId id="385" r:id="rId102"/>
    <p:sldId id="386" r:id="rId103"/>
    <p:sldId id="387" r:id="rId104"/>
    <p:sldId id="388" r:id="rId105"/>
    <p:sldId id="389" r:id="rId106"/>
    <p:sldId id="390" r:id="rId107"/>
    <p:sldId id="391" r:id="rId108"/>
    <p:sldId id="392" r:id="rId109"/>
    <p:sldId id="393" r:id="rId110"/>
    <p:sldId id="394" r:id="rId111"/>
    <p:sldId id="395" r:id="rId112"/>
    <p:sldId id="396" r:id="rId113"/>
    <p:sldId id="397" r:id="rId114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C011B3-D3C1-450C-9D7D-03529305AA1F}" v="2" dt="2024-01-24T21:50:01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3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microsoft.com/office/2015/10/relationships/revisionInfo" Target="revisionInfo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B6C011B3-D3C1-450C-9D7D-03529305AA1F}"/>
    <pc:docChg chg="custSel addSld delSld modSld">
      <pc:chgData name="mehmet sait özdemir" userId="dce2c172-62e6-4d50-b888-93ec6715f647" providerId="ADAL" clId="{B6C011B3-D3C1-450C-9D7D-03529305AA1F}" dt="2024-01-24T21:55:45.021" v="247" actId="14100"/>
      <pc:docMkLst>
        <pc:docMk/>
      </pc:docMkLst>
      <pc:sldChg chg="modSp mod">
        <pc:chgData name="mehmet sait özdemir" userId="dce2c172-62e6-4d50-b888-93ec6715f647" providerId="ADAL" clId="{B6C011B3-D3C1-450C-9D7D-03529305AA1F}" dt="2024-01-24T21:35:43.274" v="22" actId="20577"/>
        <pc:sldMkLst>
          <pc:docMk/>
          <pc:sldMk cId="3890991264" sldId="257"/>
        </pc:sldMkLst>
        <pc:spChg chg="mod">
          <ac:chgData name="mehmet sait özdemir" userId="dce2c172-62e6-4d50-b888-93ec6715f647" providerId="ADAL" clId="{B6C011B3-D3C1-450C-9D7D-03529305AA1F}" dt="2024-01-24T21:35:43.274" v="22" actId="20577"/>
          <ac:spMkLst>
            <pc:docMk/>
            <pc:sldMk cId="3890991264" sldId="257"/>
            <ac:spMk id="15" creationId="{6D0D488E-17C7-67DC-1056-A4B58CEA9601}"/>
          </ac:spMkLst>
        </pc:spChg>
      </pc:sldChg>
      <pc:sldChg chg="addSp delSp modSp mod">
        <pc:chgData name="mehmet sait özdemir" userId="dce2c172-62e6-4d50-b888-93ec6715f647" providerId="ADAL" clId="{B6C011B3-D3C1-450C-9D7D-03529305AA1F}" dt="2024-01-24T21:37:17.260" v="55" actId="1076"/>
        <pc:sldMkLst>
          <pc:docMk/>
          <pc:sldMk cId="1282158046" sldId="286"/>
        </pc:sldMkLst>
        <pc:spChg chg="mod">
          <ac:chgData name="mehmet sait özdemir" userId="dce2c172-62e6-4d50-b888-93ec6715f647" providerId="ADAL" clId="{B6C011B3-D3C1-450C-9D7D-03529305AA1F}" dt="2024-01-24T21:35:51.066" v="44" actId="20577"/>
          <ac:spMkLst>
            <pc:docMk/>
            <pc:sldMk cId="1282158046" sldId="286"/>
            <ac:spMk id="11" creationId="{11AEB6E0-9CC4-2371-D63A-A0CE701052E6}"/>
          </ac:spMkLst>
        </pc:spChg>
        <pc:picChg chg="del">
          <ac:chgData name="mehmet sait özdemir" userId="dce2c172-62e6-4d50-b888-93ec6715f647" providerId="ADAL" clId="{B6C011B3-D3C1-450C-9D7D-03529305AA1F}" dt="2024-01-24T21:35:53.744" v="45" actId="478"/>
          <ac:picMkLst>
            <pc:docMk/>
            <pc:sldMk cId="1282158046" sldId="286"/>
            <ac:picMk id="3" creationId="{DD9ED9AA-4140-4F53-B03F-32E9D49842B3}"/>
          </ac:picMkLst>
        </pc:picChg>
        <pc:picChg chg="add mod">
          <ac:chgData name="mehmet sait özdemir" userId="dce2c172-62e6-4d50-b888-93ec6715f647" providerId="ADAL" clId="{B6C011B3-D3C1-450C-9D7D-03529305AA1F}" dt="2024-01-24T21:37:17.260" v="55" actId="1076"/>
          <ac:picMkLst>
            <pc:docMk/>
            <pc:sldMk cId="1282158046" sldId="286"/>
            <ac:picMk id="6" creationId="{765B49C7-65D2-D933-AB6E-D8D373F84C33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00298831" sldId="287"/>
        </pc:sldMkLst>
      </pc:sldChg>
      <pc:sldChg chg="addSp modSp add mod">
        <pc:chgData name="mehmet sait özdemir" userId="dce2c172-62e6-4d50-b888-93ec6715f647" providerId="ADAL" clId="{B6C011B3-D3C1-450C-9D7D-03529305AA1F}" dt="2024-01-24T21:37:26.142" v="59" actId="14100"/>
        <pc:sldMkLst>
          <pc:docMk/>
          <pc:sldMk cId="1483441755" sldId="287"/>
        </pc:sldMkLst>
        <pc:picChg chg="add mod">
          <ac:chgData name="mehmet sait özdemir" userId="dce2c172-62e6-4d50-b888-93ec6715f647" providerId="ADAL" clId="{B6C011B3-D3C1-450C-9D7D-03529305AA1F}" dt="2024-01-24T21:37:26.142" v="59" actId="14100"/>
          <ac:picMkLst>
            <pc:docMk/>
            <pc:sldMk cId="1483441755" sldId="287"/>
            <ac:picMk id="3" creationId="{148E16BD-C457-7068-7D2E-BC044491F5D9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098090187" sldId="288"/>
        </pc:sldMkLst>
      </pc:sldChg>
      <pc:sldChg chg="addSp modSp add mod">
        <pc:chgData name="mehmet sait özdemir" userId="dce2c172-62e6-4d50-b888-93ec6715f647" providerId="ADAL" clId="{B6C011B3-D3C1-450C-9D7D-03529305AA1F}" dt="2024-01-24T21:37:32.616" v="62" actId="1076"/>
        <pc:sldMkLst>
          <pc:docMk/>
          <pc:sldMk cId="2855772747" sldId="288"/>
        </pc:sldMkLst>
        <pc:picChg chg="add mod">
          <ac:chgData name="mehmet sait özdemir" userId="dce2c172-62e6-4d50-b888-93ec6715f647" providerId="ADAL" clId="{B6C011B3-D3C1-450C-9D7D-03529305AA1F}" dt="2024-01-24T21:37:32.616" v="62" actId="1076"/>
          <ac:picMkLst>
            <pc:docMk/>
            <pc:sldMk cId="2855772747" sldId="288"/>
            <ac:picMk id="3" creationId="{16440062-0271-83F3-0EA8-0450247E2DBE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02739441" sldId="289"/>
        </pc:sldMkLst>
      </pc:sldChg>
      <pc:sldChg chg="addSp modSp add mod replId">
        <pc:chgData name="mehmet sait özdemir" userId="dce2c172-62e6-4d50-b888-93ec6715f647" providerId="ADAL" clId="{B6C011B3-D3C1-450C-9D7D-03529305AA1F}" dt="2024-01-24T21:37:42.243" v="66" actId="14100"/>
        <pc:sldMkLst>
          <pc:docMk/>
          <pc:sldMk cId="2389445711" sldId="289"/>
        </pc:sldMkLst>
        <pc:picChg chg="add mod">
          <ac:chgData name="mehmet sait özdemir" userId="dce2c172-62e6-4d50-b888-93ec6715f647" providerId="ADAL" clId="{B6C011B3-D3C1-450C-9D7D-03529305AA1F}" dt="2024-01-24T21:37:42.243" v="66" actId="14100"/>
          <ac:picMkLst>
            <pc:docMk/>
            <pc:sldMk cId="2389445711" sldId="289"/>
            <ac:picMk id="3" creationId="{29D096D1-1AA7-8E5C-6E4C-AFB9EE96BC2B}"/>
          </ac:picMkLst>
        </pc:picChg>
      </pc:sldChg>
      <pc:sldChg chg="addSp modSp add mod">
        <pc:chgData name="mehmet sait özdemir" userId="dce2c172-62e6-4d50-b888-93ec6715f647" providerId="ADAL" clId="{B6C011B3-D3C1-450C-9D7D-03529305AA1F}" dt="2024-01-24T21:37:53.985" v="69" actId="1076"/>
        <pc:sldMkLst>
          <pc:docMk/>
          <pc:sldMk cId="1885611506" sldId="290"/>
        </pc:sldMkLst>
        <pc:picChg chg="add mod">
          <ac:chgData name="mehmet sait özdemir" userId="dce2c172-62e6-4d50-b888-93ec6715f647" providerId="ADAL" clId="{B6C011B3-D3C1-450C-9D7D-03529305AA1F}" dt="2024-01-24T21:37:53.985" v="69" actId="1076"/>
          <ac:picMkLst>
            <pc:docMk/>
            <pc:sldMk cId="1885611506" sldId="290"/>
            <ac:picMk id="3" creationId="{9F72B36E-D4AC-5062-B83D-F9569336FC63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085066984" sldId="290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305503857" sldId="291"/>
        </pc:sldMkLst>
      </pc:sldChg>
      <pc:sldChg chg="addSp modSp add mod replId">
        <pc:chgData name="mehmet sait özdemir" userId="dce2c172-62e6-4d50-b888-93ec6715f647" providerId="ADAL" clId="{B6C011B3-D3C1-450C-9D7D-03529305AA1F}" dt="2024-01-24T21:38:06.673" v="74" actId="14100"/>
        <pc:sldMkLst>
          <pc:docMk/>
          <pc:sldMk cId="4032904579" sldId="291"/>
        </pc:sldMkLst>
        <pc:picChg chg="add mod">
          <ac:chgData name="mehmet sait özdemir" userId="dce2c172-62e6-4d50-b888-93ec6715f647" providerId="ADAL" clId="{B6C011B3-D3C1-450C-9D7D-03529305AA1F}" dt="2024-01-24T21:38:06.673" v="74" actId="14100"/>
          <ac:picMkLst>
            <pc:docMk/>
            <pc:sldMk cId="4032904579" sldId="291"/>
            <ac:picMk id="3" creationId="{4EA4D573-E010-DE16-3163-EA349E9A8CD2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38:21.837" v="78" actId="14100"/>
        <pc:sldMkLst>
          <pc:docMk/>
          <pc:sldMk cId="928758215" sldId="292"/>
        </pc:sldMkLst>
        <pc:picChg chg="add mod">
          <ac:chgData name="mehmet sait özdemir" userId="dce2c172-62e6-4d50-b888-93ec6715f647" providerId="ADAL" clId="{B6C011B3-D3C1-450C-9D7D-03529305AA1F}" dt="2024-01-24T21:38:21.837" v="78" actId="14100"/>
          <ac:picMkLst>
            <pc:docMk/>
            <pc:sldMk cId="928758215" sldId="292"/>
            <ac:picMk id="3" creationId="{F1046C67-60E3-741D-2EA4-B0DFBA7B72F6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988123554" sldId="292"/>
        </pc:sldMkLst>
      </pc:sldChg>
      <pc:sldChg chg="addSp modSp add mod replId">
        <pc:chgData name="mehmet sait özdemir" userId="dce2c172-62e6-4d50-b888-93ec6715f647" providerId="ADAL" clId="{B6C011B3-D3C1-450C-9D7D-03529305AA1F}" dt="2024-01-24T21:38:41.539" v="82" actId="14100"/>
        <pc:sldMkLst>
          <pc:docMk/>
          <pc:sldMk cId="538136579" sldId="293"/>
        </pc:sldMkLst>
        <pc:picChg chg="add mod">
          <ac:chgData name="mehmet sait özdemir" userId="dce2c172-62e6-4d50-b888-93ec6715f647" providerId="ADAL" clId="{B6C011B3-D3C1-450C-9D7D-03529305AA1F}" dt="2024-01-24T21:38:41.539" v="82" actId="14100"/>
          <ac:picMkLst>
            <pc:docMk/>
            <pc:sldMk cId="538136579" sldId="293"/>
            <ac:picMk id="3" creationId="{BFEC543D-142D-794A-3B2B-CEDCC2F9E10D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904913365" sldId="293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226804235" sldId="294"/>
        </pc:sldMkLst>
      </pc:sldChg>
      <pc:sldChg chg="addSp modSp add mod">
        <pc:chgData name="mehmet sait özdemir" userId="dce2c172-62e6-4d50-b888-93ec6715f647" providerId="ADAL" clId="{B6C011B3-D3C1-450C-9D7D-03529305AA1F}" dt="2024-01-24T21:38:50.815" v="85" actId="1076"/>
        <pc:sldMkLst>
          <pc:docMk/>
          <pc:sldMk cId="1699229181" sldId="294"/>
        </pc:sldMkLst>
        <pc:picChg chg="add mod">
          <ac:chgData name="mehmet sait özdemir" userId="dce2c172-62e6-4d50-b888-93ec6715f647" providerId="ADAL" clId="{B6C011B3-D3C1-450C-9D7D-03529305AA1F}" dt="2024-01-24T21:38:50.815" v="85" actId="1076"/>
          <ac:picMkLst>
            <pc:docMk/>
            <pc:sldMk cId="1699229181" sldId="294"/>
            <ac:picMk id="3" creationId="{1D5D726D-6AD0-1240-931E-2724A75206B2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39:17.155" v="95" actId="1076"/>
        <pc:sldMkLst>
          <pc:docMk/>
          <pc:sldMk cId="839200326" sldId="295"/>
        </pc:sldMkLst>
        <pc:picChg chg="add mod modCrop">
          <ac:chgData name="mehmet sait özdemir" userId="dce2c172-62e6-4d50-b888-93ec6715f647" providerId="ADAL" clId="{B6C011B3-D3C1-450C-9D7D-03529305AA1F}" dt="2024-01-24T21:39:12.866" v="93" actId="14100"/>
          <ac:picMkLst>
            <pc:docMk/>
            <pc:sldMk cId="839200326" sldId="295"/>
            <ac:picMk id="3" creationId="{2EAE3D00-3E29-924F-A342-D72503DF4C8C}"/>
          </ac:picMkLst>
        </pc:picChg>
        <pc:picChg chg="add mod modCrop">
          <ac:chgData name="mehmet sait özdemir" userId="dce2c172-62e6-4d50-b888-93ec6715f647" providerId="ADAL" clId="{B6C011B3-D3C1-450C-9D7D-03529305AA1F}" dt="2024-01-24T21:39:17.155" v="95" actId="1076"/>
          <ac:picMkLst>
            <pc:docMk/>
            <pc:sldMk cId="839200326" sldId="295"/>
            <ac:picMk id="4" creationId="{A45A763B-80EC-5657-5951-FFC645F96591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596246623" sldId="295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630510854" sldId="296"/>
        </pc:sldMkLst>
      </pc:sldChg>
      <pc:sldChg chg="addSp modSp add mod replId">
        <pc:chgData name="mehmet sait özdemir" userId="dce2c172-62e6-4d50-b888-93ec6715f647" providerId="ADAL" clId="{B6C011B3-D3C1-450C-9D7D-03529305AA1F}" dt="2024-01-24T21:39:31.137" v="99" actId="14100"/>
        <pc:sldMkLst>
          <pc:docMk/>
          <pc:sldMk cId="4253012443" sldId="296"/>
        </pc:sldMkLst>
        <pc:picChg chg="add mod">
          <ac:chgData name="mehmet sait özdemir" userId="dce2c172-62e6-4d50-b888-93ec6715f647" providerId="ADAL" clId="{B6C011B3-D3C1-450C-9D7D-03529305AA1F}" dt="2024-01-24T21:39:31.137" v="99" actId="14100"/>
          <ac:picMkLst>
            <pc:docMk/>
            <pc:sldMk cId="4253012443" sldId="296"/>
            <ac:picMk id="3" creationId="{2C600798-771C-A4F0-C143-4787CBFEEF98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39:44.569" v="102" actId="1076"/>
        <pc:sldMkLst>
          <pc:docMk/>
          <pc:sldMk cId="647440428" sldId="297"/>
        </pc:sldMkLst>
        <pc:picChg chg="add mod">
          <ac:chgData name="mehmet sait özdemir" userId="dce2c172-62e6-4d50-b888-93ec6715f647" providerId="ADAL" clId="{B6C011B3-D3C1-450C-9D7D-03529305AA1F}" dt="2024-01-24T21:39:44.569" v="102" actId="1076"/>
          <ac:picMkLst>
            <pc:docMk/>
            <pc:sldMk cId="647440428" sldId="297"/>
            <ac:picMk id="3" creationId="{A2591B34-8EC2-2D9B-9EB7-264D660DBBE5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041233188" sldId="297"/>
        </pc:sldMkLst>
      </pc:sldChg>
      <pc:sldChg chg="addSp modSp add mod replId">
        <pc:chgData name="mehmet sait özdemir" userId="dce2c172-62e6-4d50-b888-93ec6715f647" providerId="ADAL" clId="{B6C011B3-D3C1-450C-9D7D-03529305AA1F}" dt="2024-01-24T21:39:53.170" v="105" actId="1076"/>
        <pc:sldMkLst>
          <pc:docMk/>
          <pc:sldMk cId="386322898" sldId="298"/>
        </pc:sldMkLst>
        <pc:picChg chg="add mod">
          <ac:chgData name="mehmet sait özdemir" userId="dce2c172-62e6-4d50-b888-93ec6715f647" providerId="ADAL" clId="{B6C011B3-D3C1-450C-9D7D-03529305AA1F}" dt="2024-01-24T21:39:53.170" v="105" actId="1076"/>
          <ac:picMkLst>
            <pc:docMk/>
            <pc:sldMk cId="386322898" sldId="298"/>
            <ac:picMk id="3" creationId="{53A2C605-6966-ADBA-AA97-2B13965D8AF7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533640965" sldId="298"/>
        </pc:sldMkLst>
      </pc:sldChg>
      <pc:sldChg chg="addSp modSp add mod replId">
        <pc:chgData name="mehmet sait özdemir" userId="dce2c172-62e6-4d50-b888-93ec6715f647" providerId="ADAL" clId="{B6C011B3-D3C1-450C-9D7D-03529305AA1F}" dt="2024-01-24T21:40:01.870" v="108" actId="1076"/>
        <pc:sldMkLst>
          <pc:docMk/>
          <pc:sldMk cId="1213345757" sldId="299"/>
        </pc:sldMkLst>
        <pc:picChg chg="add mod">
          <ac:chgData name="mehmet sait özdemir" userId="dce2c172-62e6-4d50-b888-93ec6715f647" providerId="ADAL" clId="{B6C011B3-D3C1-450C-9D7D-03529305AA1F}" dt="2024-01-24T21:40:01.870" v="108" actId="1076"/>
          <ac:picMkLst>
            <pc:docMk/>
            <pc:sldMk cId="1213345757" sldId="299"/>
            <ac:picMk id="3" creationId="{AF68AAC4-B3E9-D913-B1D5-AA4C658CEEE7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128435253" sldId="299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91934587" sldId="300"/>
        </pc:sldMkLst>
      </pc:sldChg>
      <pc:sldChg chg="addSp modSp add mod replId">
        <pc:chgData name="mehmet sait özdemir" userId="dce2c172-62e6-4d50-b888-93ec6715f647" providerId="ADAL" clId="{B6C011B3-D3C1-450C-9D7D-03529305AA1F}" dt="2024-01-24T21:40:13.166" v="111" actId="1076"/>
        <pc:sldMkLst>
          <pc:docMk/>
          <pc:sldMk cId="2063929903" sldId="300"/>
        </pc:sldMkLst>
        <pc:picChg chg="add mod">
          <ac:chgData name="mehmet sait özdemir" userId="dce2c172-62e6-4d50-b888-93ec6715f647" providerId="ADAL" clId="{B6C011B3-D3C1-450C-9D7D-03529305AA1F}" dt="2024-01-24T21:40:13.166" v="111" actId="1076"/>
          <ac:picMkLst>
            <pc:docMk/>
            <pc:sldMk cId="2063929903" sldId="300"/>
            <ac:picMk id="3" creationId="{4550C3C4-CEDD-1267-CB56-B624FE99C473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40:22.803" v="114" actId="1076"/>
        <pc:sldMkLst>
          <pc:docMk/>
          <pc:sldMk cId="2727765996" sldId="301"/>
        </pc:sldMkLst>
        <pc:picChg chg="add mod">
          <ac:chgData name="mehmet sait özdemir" userId="dce2c172-62e6-4d50-b888-93ec6715f647" providerId="ADAL" clId="{B6C011B3-D3C1-450C-9D7D-03529305AA1F}" dt="2024-01-24T21:40:22.803" v="114" actId="1076"/>
          <ac:picMkLst>
            <pc:docMk/>
            <pc:sldMk cId="2727765996" sldId="301"/>
            <ac:picMk id="3" creationId="{7FBF476E-B0AC-700C-0FD3-87450F8FFA0A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210382053" sldId="301"/>
        </pc:sldMkLst>
      </pc:sldChg>
      <pc:sldChg chg="addSp modSp add mod">
        <pc:chgData name="mehmet sait özdemir" userId="dce2c172-62e6-4d50-b888-93ec6715f647" providerId="ADAL" clId="{B6C011B3-D3C1-450C-9D7D-03529305AA1F}" dt="2024-01-24T21:40:30.588" v="118" actId="1076"/>
        <pc:sldMkLst>
          <pc:docMk/>
          <pc:sldMk cId="3578524809" sldId="302"/>
        </pc:sldMkLst>
        <pc:picChg chg="add mod">
          <ac:chgData name="mehmet sait özdemir" userId="dce2c172-62e6-4d50-b888-93ec6715f647" providerId="ADAL" clId="{B6C011B3-D3C1-450C-9D7D-03529305AA1F}" dt="2024-01-24T21:40:30.588" v="118" actId="1076"/>
          <ac:picMkLst>
            <pc:docMk/>
            <pc:sldMk cId="3578524809" sldId="302"/>
            <ac:picMk id="3" creationId="{7A98E27C-3F3B-45F7-2A7B-1AA025F798FE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618459070" sldId="302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791208012" sldId="303"/>
        </pc:sldMkLst>
      </pc:sldChg>
      <pc:sldChg chg="addSp modSp add mod replId">
        <pc:chgData name="mehmet sait özdemir" userId="dce2c172-62e6-4d50-b888-93ec6715f647" providerId="ADAL" clId="{B6C011B3-D3C1-450C-9D7D-03529305AA1F}" dt="2024-01-24T21:40:41.411" v="123" actId="1076"/>
        <pc:sldMkLst>
          <pc:docMk/>
          <pc:sldMk cId="1779188773" sldId="303"/>
        </pc:sldMkLst>
        <pc:picChg chg="add mod">
          <ac:chgData name="mehmet sait özdemir" userId="dce2c172-62e6-4d50-b888-93ec6715f647" providerId="ADAL" clId="{B6C011B3-D3C1-450C-9D7D-03529305AA1F}" dt="2024-01-24T21:40:41.411" v="123" actId="1076"/>
          <ac:picMkLst>
            <pc:docMk/>
            <pc:sldMk cId="1779188773" sldId="303"/>
            <ac:picMk id="3" creationId="{3F560583-96CA-1754-F31C-1B902A3F8E03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604132512" sldId="304"/>
        </pc:sldMkLst>
      </pc:sldChg>
      <pc:sldChg chg="addSp modSp add mod replId">
        <pc:chgData name="mehmet sait özdemir" userId="dce2c172-62e6-4d50-b888-93ec6715f647" providerId="ADAL" clId="{B6C011B3-D3C1-450C-9D7D-03529305AA1F}" dt="2024-01-24T21:40:54.341" v="128" actId="1076"/>
        <pc:sldMkLst>
          <pc:docMk/>
          <pc:sldMk cId="2725595836" sldId="304"/>
        </pc:sldMkLst>
        <pc:picChg chg="add mod">
          <ac:chgData name="mehmet sait özdemir" userId="dce2c172-62e6-4d50-b888-93ec6715f647" providerId="ADAL" clId="{B6C011B3-D3C1-450C-9D7D-03529305AA1F}" dt="2024-01-24T21:40:54.341" v="128" actId="1076"/>
          <ac:picMkLst>
            <pc:docMk/>
            <pc:sldMk cId="2725595836" sldId="304"/>
            <ac:picMk id="3" creationId="{2989F592-9254-048E-42C3-AD457A861BEA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46:19.230" v="132" actId="14100"/>
        <pc:sldMkLst>
          <pc:docMk/>
          <pc:sldMk cId="564276262" sldId="305"/>
        </pc:sldMkLst>
        <pc:picChg chg="add mod">
          <ac:chgData name="mehmet sait özdemir" userId="dce2c172-62e6-4d50-b888-93ec6715f647" providerId="ADAL" clId="{B6C011B3-D3C1-450C-9D7D-03529305AA1F}" dt="2024-01-24T21:46:19.230" v="132" actId="14100"/>
          <ac:picMkLst>
            <pc:docMk/>
            <pc:sldMk cId="564276262" sldId="305"/>
            <ac:picMk id="3" creationId="{769ABE10-DA54-3068-0843-C6118A0AFB4B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236891305" sldId="305"/>
        </pc:sldMkLst>
      </pc:sldChg>
      <pc:sldChg chg="addSp modSp add mod replId">
        <pc:chgData name="mehmet sait özdemir" userId="dce2c172-62e6-4d50-b888-93ec6715f647" providerId="ADAL" clId="{B6C011B3-D3C1-450C-9D7D-03529305AA1F}" dt="2024-01-24T21:46:28.844" v="135" actId="1076"/>
        <pc:sldMkLst>
          <pc:docMk/>
          <pc:sldMk cId="25031315" sldId="306"/>
        </pc:sldMkLst>
        <pc:picChg chg="add mod">
          <ac:chgData name="mehmet sait özdemir" userId="dce2c172-62e6-4d50-b888-93ec6715f647" providerId="ADAL" clId="{B6C011B3-D3C1-450C-9D7D-03529305AA1F}" dt="2024-01-24T21:46:28.844" v="135" actId="1076"/>
          <ac:picMkLst>
            <pc:docMk/>
            <pc:sldMk cId="25031315" sldId="306"/>
            <ac:picMk id="3" creationId="{7C21EBF2-B919-BCC4-8C00-4310E3D747C4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903191931" sldId="306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163234708" sldId="307"/>
        </pc:sldMkLst>
      </pc:sldChg>
      <pc:sldChg chg="addSp modSp add mod replId">
        <pc:chgData name="mehmet sait özdemir" userId="dce2c172-62e6-4d50-b888-93ec6715f647" providerId="ADAL" clId="{B6C011B3-D3C1-450C-9D7D-03529305AA1F}" dt="2024-01-24T21:46:38.564" v="138" actId="14100"/>
        <pc:sldMkLst>
          <pc:docMk/>
          <pc:sldMk cId="1749134173" sldId="307"/>
        </pc:sldMkLst>
        <pc:picChg chg="add mod">
          <ac:chgData name="mehmet sait özdemir" userId="dce2c172-62e6-4d50-b888-93ec6715f647" providerId="ADAL" clId="{B6C011B3-D3C1-450C-9D7D-03529305AA1F}" dt="2024-01-24T21:46:38.564" v="138" actId="14100"/>
          <ac:picMkLst>
            <pc:docMk/>
            <pc:sldMk cId="1749134173" sldId="307"/>
            <ac:picMk id="3" creationId="{852A6579-022F-C786-18AA-5CD6493D9D78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619053960" sldId="308"/>
        </pc:sldMkLst>
      </pc:sldChg>
      <pc:sldChg chg="addSp modSp add mod replId">
        <pc:chgData name="mehmet sait özdemir" userId="dce2c172-62e6-4d50-b888-93ec6715f647" providerId="ADAL" clId="{B6C011B3-D3C1-450C-9D7D-03529305AA1F}" dt="2024-01-24T21:46:47.745" v="141" actId="1076"/>
        <pc:sldMkLst>
          <pc:docMk/>
          <pc:sldMk cId="3331921686" sldId="308"/>
        </pc:sldMkLst>
        <pc:picChg chg="add mod">
          <ac:chgData name="mehmet sait özdemir" userId="dce2c172-62e6-4d50-b888-93ec6715f647" providerId="ADAL" clId="{B6C011B3-D3C1-450C-9D7D-03529305AA1F}" dt="2024-01-24T21:46:47.745" v="141" actId="1076"/>
          <ac:picMkLst>
            <pc:docMk/>
            <pc:sldMk cId="3331921686" sldId="308"/>
            <ac:picMk id="3" creationId="{4A489D19-A234-11C4-9975-52857E69560D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47:04.492" v="143" actId="1076"/>
        <pc:sldMkLst>
          <pc:docMk/>
          <pc:sldMk cId="2276045299" sldId="309"/>
        </pc:sldMkLst>
        <pc:picChg chg="add mod">
          <ac:chgData name="mehmet sait özdemir" userId="dce2c172-62e6-4d50-b888-93ec6715f647" providerId="ADAL" clId="{B6C011B3-D3C1-450C-9D7D-03529305AA1F}" dt="2024-01-24T21:47:04.492" v="143" actId="1076"/>
          <ac:picMkLst>
            <pc:docMk/>
            <pc:sldMk cId="2276045299" sldId="309"/>
            <ac:picMk id="3" creationId="{CA84E5AA-D8FE-FAEC-4C5F-AD1C55C5F8C0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302651926" sldId="309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578702791" sldId="310"/>
        </pc:sldMkLst>
      </pc:sldChg>
      <pc:sldChg chg="addSp modSp add mod replId">
        <pc:chgData name="mehmet sait özdemir" userId="dce2c172-62e6-4d50-b888-93ec6715f647" providerId="ADAL" clId="{B6C011B3-D3C1-450C-9D7D-03529305AA1F}" dt="2024-01-24T21:47:22.814" v="146" actId="1076"/>
        <pc:sldMkLst>
          <pc:docMk/>
          <pc:sldMk cId="2109964211" sldId="310"/>
        </pc:sldMkLst>
        <pc:picChg chg="add mod">
          <ac:chgData name="mehmet sait özdemir" userId="dce2c172-62e6-4d50-b888-93ec6715f647" providerId="ADAL" clId="{B6C011B3-D3C1-450C-9D7D-03529305AA1F}" dt="2024-01-24T21:47:22.814" v="146" actId="1076"/>
          <ac:picMkLst>
            <pc:docMk/>
            <pc:sldMk cId="2109964211" sldId="310"/>
            <ac:picMk id="3" creationId="{BBA1E7D0-5803-EDB6-4CB6-3BC4FE3F8C63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47:32.174" v="149" actId="1076"/>
        <pc:sldMkLst>
          <pc:docMk/>
          <pc:sldMk cId="1632991586" sldId="311"/>
        </pc:sldMkLst>
        <pc:picChg chg="add mod">
          <ac:chgData name="mehmet sait özdemir" userId="dce2c172-62e6-4d50-b888-93ec6715f647" providerId="ADAL" clId="{B6C011B3-D3C1-450C-9D7D-03529305AA1F}" dt="2024-01-24T21:47:32.174" v="149" actId="1076"/>
          <ac:picMkLst>
            <pc:docMk/>
            <pc:sldMk cId="1632991586" sldId="311"/>
            <ac:picMk id="3" creationId="{E4A48C15-00B2-BDEA-0839-EAAD1BFED968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304185811" sldId="311"/>
        </pc:sldMkLst>
      </pc:sldChg>
      <pc:sldChg chg="addSp modSp add mod replId">
        <pc:chgData name="mehmet sait özdemir" userId="dce2c172-62e6-4d50-b888-93ec6715f647" providerId="ADAL" clId="{B6C011B3-D3C1-450C-9D7D-03529305AA1F}" dt="2024-01-24T21:47:43.288" v="153" actId="14100"/>
        <pc:sldMkLst>
          <pc:docMk/>
          <pc:sldMk cId="2778920036" sldId="312"/>
        </pc:sldMkLst>
        <pc:picChg chg="add mod">
          <ac:chgData name="mehmet sait özdemir" userId="dce2c172-62e6-4d50-b888-93ec6715f647" providerId="ADAL" clId="{B6C011B3-D3C1-450C-9D7D-03529305AA1F}" dt="2024-01-24T21:47:43.288" v="153" actId="14100"/>
          <ac:picMkLst>
            <pc:docMk/>
            <pc:sldMk cId="2778920036" sldId="312"/>
            <ac:picMk id="3" creationId="{2A09D56B-FE4E-D04C-8405-F7DF65B1EB55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103570580" sldId="312"/>
        </pc:sldMkLst>
      </pc:sldChg>
      <pc:sldChg chg="addSp modSp add mod replId">
        <pc:chgData name="mehmet sait özdemir" userId="dce2c172-62e6-4d50-b888-93ec6715f647" providerId="ADAL" clId="{B6C011B3-D3C1-450C-9D7D-03529305AA1F}" dt="2024-01-24T21:47:51.615" v="157" actId="1076"/>
        <pc:sldMkLst>
          <pc:docMk/>
          <pc:sldMk cId="3653722326" sldId="313"/>
        </pc:sldMkLst>
        <pc:picChg chg="add mod">
          <ac:chgData name="mehmet sait özdemir" userId="dce2c172-62e6-4d50-b888-93ec6715f647" providerId="ADAL" clId="{B6C011B3-D3C1-450C-9D7D-03529305AA1F}" dt="2024-01-24T21:47:51.615" v="157" actId="1076"/>
          <ac:picMkLst>
            <pc:docMk/>
            <pc:sldMk cId="3653722326" sldId="313"/>
            <ac:picMk id="3" creationId="{27EF3125-85E2-882C-16BD-614551AABA2D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4018224280" sldId="313"/>
        </pc:sldMkLst>
      </pc:sldChg>
      <pc:sldChg chg="addSp modSp add mod">
        <pc:chgData name="mehmet sait özdemir" userId="dce2c172-62e6-4d50-b888-93ec6715f647" providerId="ADAL" clId="{B6C011B3-D3C1-450C-9D7D-03529305AA1F}" dt="2024-01-24T21:50:08.257" v="161" actId="14100"/>
        <pc:sldMkLst>
          <pc:docMk/>
          <pc:sldMk cId="2206692591" sldId="314"/>
        </pc:sldMkLst>
        <pc:picChg chg="add mod">
          <ac:chgData name="mehmet sait özdemir" userId="dce2c172-62e6-4d50-b888-93ec6715f647" providerId="ADAL" clId="{B6C011B3-D3C1-450C-9D7D-03529305AA1F}" dt="2024-01-24T21:50:08.257" v="161" actId="14100"/>
          <ac:picMkLst>
            <pc:docMk/>
            <pc:sldMk cId="2206692591" sldId="314"/>
            <ac:picMk id="3" creationId="{4875A2FA-6EC9-9E10-80F1-2D6C9FE8D54F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4290009515" sldId="314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41325884" sldId="315"/>
        </pc:sldMkLst>
      </pc:sldChg>
      <pc:sldChg chg="addSp modSp add mod replId">
        <pc:chgData name="mehmet sait özdemir" userId="dce2c172-62e6-4d50-b888-93ec6715f647" providerId="ADAL" clId="{B6C011B3-D3C1-450C-9D7D-03529305AA1F}" dt="2024-01-24T21:51:00.959" v="164" actId="14100"/>
        <pc:sldMkLst>
          <pc:docMk/>
          <pc:sldMk cId="1606827366" sldId="315"/>
        </pc:sldMkLst>
        <pc:picChg chg="add mod">
          <ac:chgData name="mehmet sait özdemir" userId="dce2c172-62e6-4d50-b888-93ec6715f647" providerId="ADAL" clId="{B6C011B3-D3C1-450C-9D7D-03529305AA1F}" dt="2024-01-24T21:51:00.959" v="164" actId="14100"/>
          <ac:picMkLst>
            <pc:docMk/>
            <pc:sldMk cId="1606827366" sldId="315"/>
            <ac:picMk id="3" creationId="{F5FD7AA7-88C0-2C69-2470-B1A1EF934367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51:09.862" v="166" actId="1076"/>
        <pc:sldMkLst>
          <pc:docMk/>
          <pc:sldMk cId="823124661" sldId="316"/>
        </pc:sldMkLst>
        <pc:picChg chg="add mod">
          <ac:chgData name="mehmet sait özdemir" userId="dce2c172-62e6-4d50-b888-93ec6715f647" providerId="ADAL" clId="{B6C011B3-D3C1-450C-9D7D-03529305AA1F}" dt="2024-01-24T21:51:09.862" v="166" actId="1076"/>
          <ac:picMkLst>
            <pc:docMk/>
            <pc:sldMk cId="823124661" sldId="316"/>
            <ac:picMk id="3" creationId="{E0928627-2DFA-11EF-B6E4-692526B6F7E1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499627455" sldId="316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40732817" sldId="317"/>
        </pc:sldMkLst>
      </pc:sldChg>
      <pc:sldChg chg="addSp modSp add mod replId">
        <pc:chgData name="mehmet sait özdemir" userId="dce2c172-62e6-4d50-b888-93ec6715f647" providerId="ADAL" clId="{B6C011B3-D3C1-450C-9D7D-03529305AA1F}" dt="2024-01-24T21:51:45.292" v="169" actId="14100"/>
        <pc:sldMkLst>
          <pc:docMk/>
          <pc:sldMk cId="2098252870" sldId="317"/>
        </pc:sldMkLst>
        <pc:picChg chg="add mod">
          <ac:chgData name="mehmet sait özdemir" userId="dce2c172-62e6-4d50-b888-93ec6715f647" providerId="ADAL" clId="{B6C011B3-D3C1-450C-9D7D-03529305AA1F}" dt="2024-01-24T21:51:45.292" v="169" actId="14100"/>
          <ac:picMkLst>
            <pc:docMk/>
            <pc:sldMk cId="2098252870" sldId="317"/>
            <ac:picMk id="3" creationId="{D99B5688-BFD6-87B6-3C1F-088C0D0DD7AC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030014951" sldId="318"/>
        </pc:sldMkLst>
      </pc:sldChg>
      <pc:sldChg chg="addSp modSp add mod replId">
        <pc:chgData name="mehmet sait özdemir" userId="dce2c172-62e6-4d50-b888-93ec6715f647" providerId="ADAL" clId="{B6C011B3-D3C1-450C-9D7D-03529305AA1F}" dt="2024-01-24T21:51:55.208" v="172" actId="1076"/>
        <pc:sldMkLst>
          <pc:docMk/>
          <pc:sldMk cId="2515453548" sldId="318"/>
        </pc:sldMkLst>
        <pc:picChg chg="add mod">
          <ac:chgData name="mehmet sait özdemir" userId="dce2c172-62e6-4d50-b888-93ec6715f647" providerId="ADAL" clId="{B6C011B3-D3C1-450C-9D7D-03529305AA1F}" dt="2024-01-24T21:51:55.208" v="172" actId="1076"/>
          <ac:picMkLst>
            <pc:docMk/>
            <pc:sldMk cId="2515453548" sldId="318"/>
            <ac:picMk id="3" creationId="{0CAEDF7B-6E10-EFDF-27E3-CAD795D6DF67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52:05.400" v="176" actId="14100"/>
        <pc:sldMkLst>
          <pc:docMk/>
          <pc:sldMk cId="2669485579" sldId="319"/>
        </pc:sldMkLst>
        <pc:picChg chg="add mod">
          <ac:chgData name="mehmet sait özdemir" userId="dce2c172-62e6-4d50-b888-93ec6715f647" providerId="ADAL" clId="{B6C011B3-D3C1-450C-9D7D-03529305AA1F}" dt="2024-01-24T21:52:05.400" v="176" actId="14100"/>
          <ac:picMkLst>
            <pc:docMk/>
            <pc:sldMk cId="2669485579" sldId="319"/>
            <ac:picMk id="3" creationId="{EF59001D-E185-DB31-C079-850CF9D2CBC2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922587633" sldId="319"/>
        </pc:sldMkLst>
      </pc:sldChg>
      <pc:sldChg chg="addSp modSp add mod replId">
        <pc:chgData name="mehmet sait özdemir" userId="dce2c172-62e6-4d50-b888-93ec6715f647" providerId="ADAL" clId="{B6C011B3-D3C1-450C-9D7D-03529305AA1F}" dt="2024-01-24T21:52:24.914" v="183" actId="1076"/>
        <pc:sldMkLst>
          <pc:docMk/>
          <pc:sldMk cId="1157047806" sldId="320"/>
        </pc:sldMkLst>
        <pc:picChg chg="add mod">
          <ac:chgData name="mehmet sait özdemir" userId="dce2c172-62e6-4d50-b888-93ec6715f647" providerId="ADAL" clId="{B6C011B3-D3C1-450C-9D7D-03529305AA1F}" dt="2024-01-24T21:52:24.914" v="183" actId="1076"/>
          <ac:picMkLst>
            <pc:docMk/>
            <pc:sldMk cId="1157047806" sldId="320"/>
            <ac:picMk id="3" creationId="{4B30EB38-6BE6-A148-14FD-547D23047FA5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4151873646" sldId="320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99156629" sldId="321"/>
        </pc:sldMkLst>
      </pc:sldChg>
      <pc:sldChg chg="addSp modSp add mod replId">
        <pc:chgData name="mehmet sait özdemir" userId="dce2c172-62e6-4d50-b888-93ec6715f647" providerId="ADAL" clId="{B6C011B3-D3C1-450C-9D7D-03529305AA1F}" dt="2024-01-24T21:52:23.160" v="182" actId="1076"/>
        <pc:sldMkLst>
          <pc:docMk/>
          <pc:sldMk cId="3302374032" sldId="321"/>
        </pc:sldMkLst>
        <pc:picChg chg="add mod">
          <ac:chgData name="mehmet sait özdemir" userId="dce2c172-62e6-4d50-b888-93ec6715f647" providerId="ADAL" clId="{B6C011B3-D3C1-450C-9D7D-03529305AA1F}" dt="2024-01-24T21:52:23.160" v="182" actId="1076"/>
          <ac:picMkLst>
            <pc:docMk/>
            <pc:sldMk cId="3302374032" sldId="321"/>
            <ac:picMk id="3" creationId="{DA8CD74A-2BD1-5C90-7624-ADC2C7A90A82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52:33.052" v="186" actId="1076"/>
        <pc:sldMkLst>
          <pc:docMk/>
          <pc:sldMk cId="392142570" sldId="322"/>
        </pc:sldMkLst>
        <pc:picChg chg="add mod">
          <ac:chgData name="mehmet sait özdemir" userId="dce2c172-62e6-4d50-b888-93ec6715f647" providerId="ADAL" clId="{B6C011B3-D3C1-450C-9D7D-03529305AA1F}" dt="2024-01-24T21:52:33.052" v="186" actId="1076"/>
          <ac:picMkLst>
            <pc:docMk/>
            <pc:sldMk cId="392142570" sldId="322"/>
            <ac:picMk id="3" creationId="{1435ACA7-85D9-6239-45A6-0FAE29DFE7B2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688922885" sldId="322"/>
        </pc:sldMkLst>
      </pc:sldChg>
      <pc:sldChg chg="addSp modSp add mod replId">
        <pc:chgData name="mehmet sait özdemir" userId="dce2c172-62e6-4d50-b888-93ec6715f647" providerId="ADAL" clId="{B6C011B3-D3C1-450C-9D7D-03529305AA1F}" dt="2024-01-24T21:52:41.669" v="189" actId="1076"/>
        <pc:sldMkLst>
          <pc:docMk/>
          <pc:sldMk cId="3607627291" sldId="323"/>
        </pc:sldMkLst>
        <pc:picChg chg="add mod">
          <ac:chgData name="mehmet sait özdemir" userId="dce2c172-62e6-4d50-b888-93ec6715f647" providerId="ADAL" clId="{B6C011B3-D3C1-450C-9D7D-03529305AA1F}" dt="2024-01-24T21:52:41.669" v="189" actId="1076"/>
          <ac:picMkLst>
            <pc:docMk/>
            <pc:sldMk cId="3607627291" sldId="323"/>
            <ac:picMk id="3" creationId="{46A3EAE3-4DA0-767E-4597-F376BC2234CB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4268634644" sldId="323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253376163" sldId="324"/>
        </pc:sldMkLst>
      </pc:sldChg>
      <pc:sldChg chg="addSp modSp add mod replId">
        <pc:chgData name="mehmet sait özdemir" userId="dce2c172-62e6-4d50-b888-93ec6715f647" providerId="ADAL" clId="{B6C011B3-D3C1-450C-9D7D-03529305AA1F}" dt="2024-01-24T21:52:49.251" v="192" actId="14100"/>
        <pc:sldMkLst>
          <pc:docMk/>
          <pc:sldMk cId="3344211648" sldId="324"/>
        </pc:sldMkLst>
        <pc:picChg chg="add mod">
          <ac:chgData name="mehmet sait özdemir" userId="dce2c172-62e6-4d50-b888-93ec6715f647" providerId="ADAL" clId="{B6C011B3-D3C1-450C-9D7D-03529305AA1F}" dt="2024-01-24T21:52:49.251" v="192" actId="14100"/>
          <ac:picMkLst>
            <pc:docMk/>
            <pc:sldMk cId="3344211648" sldId="324"/>
            <ac:picMk id="3" creationId="{F2D74979-50CD-A07F-7650-269EEFB59038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52:57.727" v="195" actId="14100"/>
        <pc:sldMkLst>
          <pc:docMk/>
          <pc:sldMk cId="2845225936" sldId="325"/>
        </pc:sldMkLst>
        <pc:picChg chg="add mod">
          <ac:chgData name="mehmet sait özdemir" userId="dce2c172-62e6-4d50-b888-93ec6715f647" providerId="ADAL" clId="{B6C011B3-D3C1-450C-9D7D-03529305AA1F}" dt="2024-01-24T21:52:57.727" v="195" actId="14100"/>
          <ac:picMkLst>
            <pc:docMk/>
            <pc:sldMk cId="2845225936" sldId="325"/>
            <ac:picMk id="3" creationId="{5FD6988D-C87B-2613-B1D9-10E662A94B10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166211666" sldId="325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351650437" sldId="326"/>
        </pc:sldMkLst>
      </pc:sldChg>
      <pc:sldChg chg="addSp modSp add mod replId">
        <pc:chgData name="mehmet sait özdemir" userId="dce2c172-62e6-4d50-b888-93ec6715f647" providerId="ADAL" clId="{B6C011B3-D3C1-450C-9D7D-03529305AA1F}" dt="2024-01-24T21:53:05.962" v="198" actId="14100"/>
        <pc:sldMkLst>
          <pc:docMk/>
          <pc:sldMk cId="4179201643" sldId="326"/>
        </pc:sldMkLst>
        <pc:picChg chg="add mod">
          <ac:chgData name="mehmet sait özdemir" userId="dce2c172-62e6-4d50-b888-93ec6715f647" providerId="ADAL" clId="{B6C011B3-D3C1-450C-9D7D-03529305AA1F}" dt="2024-01-24T21:53:05.962" v="198" actId="14100"/>
          <ac:picMkLst>
            <pc:docMk/>
            <pc:sldMk cId="4179201643" sldId="326"/>
            <ac:picMk id="3" creationId="{DD382874-1933-5CD8-6849-CEA6FE67A9D7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10348541" sldId="327"/>
        </pc:sldMkLst>
      </pc:sldChg>
      <pc:sldChg chg="addSp modSp add mod replId">
        <pc:chgData name="mehmet sait özdemir" userId="dce2c172-62e6-4d50-b888-93ec6715f647" providerId="ADAL" clId="{B6C011B3-D3C1-450C-9D7D-03529305AA1F}" dt="2024-01-24T21:53:15.180" v="201" actId="1076"/>
        <pc:sldMkLst>
          <pc:docMk/>
          <pc:sldMk cId="4063976404" sldId="327"/>
        </pc:sldMkLst>
        <pc:picChg chg="add mod">
          <ac:chgData name="mehmet sait özdemir" userId="dce2c172-62e6-4d50-b888-93ec6715f647" providerId="ADAL" clId="{B6C011B3-D3C1-450C-9D7D-03529305AA1F}" dt="2024-01-24T21:53:15.180" v="201" actId="1076"/>
          <ac:picMkLst>
            <pc:docMk/>
            <pc:sldMk cId="4063976404" sldId="327"/>
            <ac:picMk id="3" creationId="{A58AA52E-5D36-0CE7-6654-9F84AE7DAF25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896380227" sldId="328"/>
        </pc:sldMkLst>
      </pc:sldChg>
      <pc:sldChg chg="addSp modSp add mod replId">
        <pc:chgData name="mehmet sait özdemir" userId="dce2c172-62e6-4d50-b888-93ec6715f647" providerId="ADAL" clId="{B6C011B3-D3C1-450C-9D7D-03529305AA1F}" dt="2024-01-24T21:53:26.504" v="204" actId="1076"/>
        <pc:sldMkLst>
          <pc:docMk/>
          <pc:sldMk cId="2432584134" sldId="328"/>
        </pc:sldMkLst>
        <pc:picChg chg="add mod">
          <ac:chgData name="mehmet sait özdemir" userId="dce2c172-62e6-4d50-b888-93ec6715f647" providerId="ADAL" clId="{B6C011B3-D3C1-450C-9D7D-03529305AA1F}" dt="2024-01-24T21:53:26.504" v="204" actId="1076"/>
          <ac:picMkLst>
            <pc:docMk/>
            <pc:sldMk cId="2432584134" sldId="328"/>
            <ac:picMk id="3" creationId="{0CA735B5-BFEE-373A-0E14-B77F87299841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53:38.055" v="207" actId="1076"/>
        <pc:sldMkLst>
          <pc:docMk/>
          <pc:sldMk cId="286244275" sldId="329"/>
        </pc:sldMkLst>
        <pc:picChg chg="add mod">
          <ac:chgData name="mehmet sait özdemir" userId="dce2c172-62e6-4d50-b888-93ec6715f647" providerId="ADAL" clId="{B6C011B3-D3C1-450C-9D7D-03529305AA1F}" dt="2024-01-24T21:53:38.055" v="207" actId="1076"/>
          <ac:picMkLst>
            <pc:docMk/>
            <pc:sldMk cId="286244275" sldId="329"/>
            <ac:picMk id="3" creationId="{7E1DFF88-2E50-8391-00D7-B3A759B99685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317279951" sldId="329"/>
        </pc:sldMkLst>
      </pc:sldChg>
      <pc:sldChg chg="addSp modSp add mod replId">
        <pc:chgData name="mehmet sait özdemir" userId="dce2c172-62e6-4d50-b888-93ec6715f647" providerId="ADAL" clId="{B6C011B3-D3C1-450C-9D7D-03529305AA1F}" dt="2024-01-24T21:53:47.864" v="211" actId="14100"/>
        <pc:sldMkLst>
          <pc:docMk/>
          <pc:sldMk cId="60140269" sldId="330"/>
        </pc:sldMkLst>
        <pc:picChg chg="add mod">
          <ac:chgData name="mehmet sait özdemir" userId="dce2c172-62e6-4d50-b888-93ec6715f647" providerId="ADAL" clId="{B6C011B3-D3C1-450C-9D7D-03529305AA1F}" dt="2024-01-24T21:53:47.864" v="211" actId="14100"/>
          <ac:picMkLst>
            <pc:docMk/>
            <pc:sldMk cId="60140269" sldId="330"/>
            <ac:picMk id="3" creationId="{61F19A1F-5AF3-215D-387B-114E2789E75B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219091054" sldId="330"/>
        </pc:sldMkLst>
      </pc:sldChg>
      <pc:sldChg chg="addSp modSp add mod replId">
        <pc:chgData name="mehmet sait özdemir" userId="dce2c172-62e6-4d50-b888-93ec6715f647" providerId="ADAL" clId="{B6C011B3-D3C1-450C-9D7D-03529305AA1F}" dt="2024-01-24T21:53:59.459" v="214" actId="1076"/>
        <pc:sldMkLst>
          <pc:docMk/>
          <pc:sldMk cId="650570952" sldId="331"/>
        </pc:sldMkLst>
        <pc:picChg chg="add mod">
          <ac:chgData name="mehmet sait özdemir" userId="dce2c172-62e6-4d50-b888-93ec6715f647" providerId="ADAL" clId="{B6C011B3-D3C1-450C-9D7D-03529305AA1F}" dt="2024-01-24T21:53:59.459" v="214" actId="1076"/>
          <ac:picMkLst>
            <pc:docMk/>
            <pc:sldMk cId="650570952" sldId="331"/>
            <ac:picMk id="3" creationId="{B6956832-BF50-F9A2-51BF-70A79C17E592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255350804" sldId="331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431968323" sldId="332"/>
        </pc:sldMkLst>
      </pc:sldChg>
      <pc:sldChg chg="addSp modSp add mod replId">
        <pc:chgData name="mehmet sait özdemir" userId="dce2c172-62e6-4d50-b888-93ec6715f647" providerId="ADAL" clId="{B6C011B3-D3C1-450C-9D7D-03529305AA1F}" dt="2024-01-24T21:54:09.786" v="217" actId="1076"/>
        <pc:sldMkLst>
          <pc:docMk/>
          <pc:sldMk cId="3395700960" sldId="332"/>
        </pc:sldMkLst>
        <pc:picChg chg="add mod">
          <ac:chgData name="mehmet sait özdemir" userId="dce2c172-62e6-4d50-b888-93ec6715f647" providerId="ADAL" clId="{B6C011B3-D3C1-450C-9D7D-03529305AA1F}" dt="2024-01-24T21:54:09.786" v="217" actId="1076"/>
          <ac:picMkLst>
            <pc:docMk/>
            <pc:sldMk cId="3395700960" sldId="332"/>
            <ac:picMk id="3" creationId="{8AF05FFB-7D23-7099-E80E-C25A46163423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934280624" sldId="333"/>
        </pc:sldMkLst>
      </pc:sldChg>
      <pc:sldChg chg="addSp modSp add mod replId">
        <pc:chgData name="mehmet sait özdemir" userId="dce2c172-62e6-4d50-b888-93ec6715f647" providerId="ADAL" clId="{B6C011B3-D3C1-450C-9D7D-03529305AA1F}" dt="2024-01-24T21:54:19.799" v="221" actId="14100"/>
        <pc:sldMkLst>
          <pc:docMk/>
          <pc:sldMk cId="3463528894" sldId="333"/>
        </pc:sldMkLst>
        <pc:picChg chg="add mod">
          <ac:chgData name="mehmet sait özdemir" userId="dce2c172-62e6-4d50-b888-93ec6715f647" providerId="ADAL" clId="{B6C011B3-D3C1-450C-9D7D-03529305AA1F}" dt="2024-01-24T21:54:19.799" v="221" actId="14100"/>
          <ac:picMkLst>
            <pc:docMk/>
            <pc:sldMk cId="3463528894" sldId="333"/>
            <ac:picMk id="3" creationId="{AC0C0531-A168-6D91-3FB0-765E709C4431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991514056" sldId="334"/>
        </pc:sldMkLst>
      </pc:sldChg>
      <pc:sldChg chg="addSp modSp add mod replId">
        <pc:chgData name="mehmet sait özdemir" userId="dce2c172-62e6-4d50-b888-93ec6715f647" providerId="ADAL" clId="{B6C011B3-D3C1-450C-9D7D-03529305AA1F}" dt="2024-01-24T21:54:28.612" v="224" actId="1076"/>
        <pc:sldMkLst>
          <pc:docMk/>
          <pc:sldMk cId="1243409033" sldId="334"/>
        </pc:sldMkLst>
        <pc:picChg chg="add mod">
          <ac:chgData name="mehmet sait özdemir" userId="dce2c172-62e6-4d50-b888-93ec6715f647" providerId="ADAL" clId="{B6C011B3-D3C1-450C-9D7D-03529305AA1F}" dt="2024-01-24T21:54:28.612" v="224" actId="1076"/>
          <ac:picMkLst>
            <pc:docMk/>
            <pc:sldMk cId="1243409033" sldId="334"/>
            <ac:picMk id="3" creationId="{018AB450-00C3-ABF6-DF88-8595CBC855BF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428989699" sldId="335"/>
        </pc:sldMkLst>
      </pc:sldChg>
      <pc:sldChg chg="addSp modSp add mod replId">
        <pc:chgData name="mehmet sait özdemir" userId="dce2c172-62e6-4d50-b888-93ec6715f647" providerId="ADAL" clId="{B6C011B3-D3C1-450C-9D7D-03529305AA1F}" dt="2024-01-24T21:54:36.584" v="227" actId="1076"/>
        <pc:sldMkLst>
          <pc:docMk/>
          <pc:sldMk cId="2327990733" sldId="335"/>
        </pc:sldMkLst>
        <pc:picChg chg="add mod">
          <ac:chgData name="mehmet sait özdemir" userId="dce2c172-62e6-4d50-b888-93ec6715f647" providerId="ADAL" clId="{B6C011B3-D3C1-450C-9D7D-03529305AA1F}" dt="2024-01-24T21:54:36.584" v="227" actId="1076"/>
          <ac:picMkLst>
            <pc:docMk/>
            <pc:sldMk cId="2327990733" sldId="335"/>
            <ac:picMk id="3" creationId="{95750732-C78B-E73F-8B0C-06CE365F241C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604883189" sldId="336"/>
        </pc:sldMkLst>
      </pc:sldChg>
      <pc:sldChg chg="addSp modSp add mod replId">
        <pc:chgData name="mehmet sait özdemir" userId="dce2c172-62e6-4d50-b888-93ec6715f647" providerId="ADAL" clId="{B6C011B3-D3C1-450C-9D7D-03529305AA1F}" dt="2024-01-24T21:54:45.164" v="230" actId="1076"/>
        <pc:sldMkLst>
          <pc:docMk/>
          <pc:sldMk cId="3794965795" sldId="336"/>
        </pc:sldMkLst>
        <pc:picChg chg="add mod">
          <ac:chgData name="mehmet sait özdemir" userId="dce2c172-62e6-4d50-b888-93ec6715f647" providerId="ADAL" clId="{B6C011B3-D3C1-450C-9D7D-03529305AA1F}" dt="2024-01-24T21:54:45.164" v="230" actId="1076"/>
          <ac:picMkLst>
            <pc:docMk/>
            <pc:sldMk cId="3794965795" sldId="336"/>
            <ac:picMk id="3" creationId="{2D32350E-258A-6CA5-CC94-C1AB92037FD8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54:52.723" v="232" actId="1076"/>
        <pc:sldMkLst>
          <pc:docMk/>
          <pc:sldMk cId="1498001284" sldId="337"/>
        </pc:sldMkLst>
        <pc:picChg chg="add mod">
          <ac:chgData name="mehmet sait özdemir" userId="dce2c172-62e6-4d50-b888-93ec6715f647" providerId="ADAL" clId="{B6C011B3-D3C1-450C-9D7D-03529305AA1F}" dt="2024-01-24T21:54:52.723" v="232" actId="1076"/>
          <ac:picMkLst>
            <pc:docMk/>
            <pc:sldMk cId="1498001284" sldId="337"/>
            <ac:picMk id="3" creationId="{37655AF8-2883-D2DC-6D5C-20536615079C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862435032" sldId="337"/>
        </pc:sldMkLst>
      </pc:sldChg>
      <pc:sldChg chg="addSp modSp add mod replId">
        <pc:chgData name="mehmet sait özdemir" userId="dce2c172-62e6-4d50-b888-93ec6715f647" providerId="ADAL" clId="{B6C011B3-D3C1-450C-9D7D-03529305AA1F}" dt="2024-01-24T21:54:59.406" v="234" actId="1076"/>
        <pc:sldMkLst>
          <pc:docMk/>
          <pc:sldMk cId="625314290" sldId="338"/>
        </pc:sldMkLst>
        <pc:picChg chg="add mod">
          <ac:chgData name="mehmet sait özdemir" userId="dce2c172-62e6-4d50-b888-93ec6715f647" providerId="ADAL" clId="{B6C011B3-D3C1-450C-9D7D-03529305AA1F}" dt="2024-01-24T21:54:59.406" v="234" actId="1076"/>
          <ac:picMkLst>
            <pc:docMk/>
            <pc:sldMk cId="625314290" sldId="338"/>
            <ac:picMk id="3" creationId="{62A01E58-32B3-75F8-152A-7968DA30AE41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276607241" sldId="338"/>
        </pc:sldMkLst>
      </pc:sldChg>
      <pc:sldChg chg="addSp modSp add mod replId">
        <pc:chgData name="mehmet sait özdemir" userId="dce2c172-62e6-4d50-b888-93ec6715f647" providerId="ADAL" clId="{B6C011B3-D3C1-450C-9D7D-03529305AA1F}" dt="2024-01-24T21:55:10.844" v="237" actId="14100"/>
        <pc:sldMkLst>
          <pc:docMk/>
          <pc:sldMk cId="13775433" sldId="339"/>
        </pc:sldMkLst>
        <pc:picChg chg="add mod">
          <ac:chgData name="mehmet sait özdemir" userId="dce2c172-62e6-4d50-b888-93ec6715f647" providerId="ADAL" clId="{B6C011B3-D3C1-450C-9D7D-03529305AA1F}" dt="2024-01-24T21:55:10.844" v="237" actId="14100"/>
          <ac:picMkLst>
            <pc:docMk/>
            <pc:sldMk cId="13775433" sldId="339"/>
            <ac:picMk id="3" creationId="{A35DE62E-D6ED-F38F-A719-F40A4476E76B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837913728" sldId="339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980483148" sldId="340"/>
        </pc:sldMkLst>
      </pc:sldChg>
      <pc:sldChg chg="addSp modSp add mod replId">
        <pc:chgData name="mehmet sait özdemir" userId="dce2c172-62e6-4d50-b888-93ec6715f647" providerId="ADAL" clId="{B6C011B3-D3C1-450C-9D7D-03529305AA1F}" dt="2024-01-24T21:55:21.958" v="241" actId="1076"/>
        <pc:sldMkLst>
          <pc:docMk/>
          <pc:sldMk cId="3538195811" sldId="340"/>
        </pc:sldMkLst>
        <pc:picChg chg="add mod">
          <ac:chgData name="mehmet sait özdemir" userId="dce2c172-62e6-4d50-b888-93ec6715f647" providerId="ADAL" clId="{B6C011B3-D3C1-450C-9D7D-03529305AA1F}" dt="2024-01-24T21:55:21.958" v="241" actId="1076"/>
          <ac:picMkLst>
            <pc:docMk/>
            <pc:sldMk cId="3538195811" sldId="340"/>
            <ac:picMk id="3" creationId="{3082946B-6E3F-FC62-700F-94949A5F2EC7}"/>
          </ac:picMkLst>
        </pc:picChg>
      </pc:sldChg>
      <pc:sldChg chg="addSp modSp add mod replId">
        <pc:chgData name="mehmet sait özdemir" userId="dce2c172-62e6-4d50-b888-93ec6715f647" providerId="ADAL" clId="{B6C011B3-D3C1-450C-9D7D-03529305AA1F}" dt="2024-01-24T21:55:29.376" v="244" actId="1076"/>
        <pc:sldMkLst>
          <pc:docMk/>
          <pc:sldMk cId="527217376" sldId="341"/>
        </pc:sldMkLst>
        <pc:picChg chg="add mod">
          <ac:chgData name="mehmet sait özdemir" userId="dce2c172-62e6-4d50-b888-93ec6715f647" providerId="ADAL" clId="{B6C011B3-D3C1-450C-9D7D-03529305AA1F}" dt="2024-01-24T21:55:29.376" v="244" actId="1076"/>
          <ac:picMkLst>
            <pc:docMk/>
            <pc:sldMk cId="527217376" sldId="341"/>
            <ac:picMk id="3" creationId="{FCC5917C-7DEB-23AA-61E3-2DC2AC381882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225223970" sldId="341"/>
        </pc:sldMkLst>
      </pc:sldChg>
      <pc:sldChg chg="addSp modSp add mod">
        <pc:chgData name="mehmet sait özdemir" userId="dce2c172-62e6-4d50-b888-93ec6715f647" providerId="ADAL" clId="{B6C011B3-D3C1-450C-9D7D-03529305AA1F}" dt="2024-01-24T21:55:45.021" v="247" actId="14100"/>
        <pc:sldMkLst>
          <pc:docMk/>
          <pc:sldMk cId="1350217702" sldId="342"/>
        </pc:sldMkLst>
        <pc:picChg chg="add mod">
          <ac:chgData name="mehmet sait özdemir" userId="dce2c172-62e6-4d50-b888-93ec6715f647" providerId="ADAL" clId="{B6C011B3-D3C1-450C-9D7D-03529305AA1F}" dt="2024-01-24T21:55:45.021" v="247" actId="14100"/>
          <ac:picMkLst>
            <pc:docMk/>
            <pc:sldMk cId="1350217702" sldId="342"/>
            <ac:picMk id="3" creationId="{90C6C645-DEB3-A583-2E91-958B7D2DFBC0}"/>
          </ac:picMkLst>
        </pc:picChg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205653906" sldId="342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834572462" sldId="343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330836697" sldId="343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061505345" sldId="344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3397044891" sldId="344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418661052" sldId="345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401635042" sldId="345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611774103" sldId="346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860910001" sldId="346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087547882" sldId="347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172486997" sldId="347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983927894" sldId="348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156120254" sldId="348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44688761" sldId="349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650697176" sldId="349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817200420" sldId="350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888728995" sldId="350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587148268" sldId="351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118625292" sldId="351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739095267" sldId="352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951625599" sldId="352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854481692" sldId="353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3533575239" sldId="353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61007483" sldId="354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064796042" sldId="354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05937510" sldId="355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954385215" sldId="355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737222505" sldId="356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3129849946" sldId="356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55082324" sldId="357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997480373" sldId="357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1896442201" sldId="358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516159265" sldId="358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926733612" sldId="359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391126176" sldId="359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637410432" sldId="360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184715650" sldId="360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67423519" sldId="361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753688315" sldId="361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097445110" sldId="362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523112911" sldId="362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673489799" sldId="363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233327083" sldId="363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57317856" sldId="364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753999839" sldId="364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3615327541" sldId="365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586840053" sldId="366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258771429" sldId="367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051102435" sldId="368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3285218836" sldId="369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058887941" sldId="370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7033473" sldId="371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858855760" sldId="372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949872052" sldId="373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24816079" sldId="374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445877477" sldId="375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440424855" sldId="376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48396336" sldId="377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745262784" sldId="378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418634419" sldId="379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3646212304" sldId="380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569156469" sldId="381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524790659" sldId="382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3602863914" sldId="382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046337586" sldId="383"/>
        </pc:sldMkLst>
      </pc:sldChg>
      <pc:sldChg chg="del">
        <pc:chgData name="mehmet sait özdemir" userId="dce2c172-62e6-4d50-b888-93ec6715f647" providerId="ADAL" clId="{B6C011B3-D3C1-450C-9D7D-03529305AA1F}" dt="2024-01-24T21:35:34.627" v="0" actId="47"/>
        <pc:sldMkLst>
          <pc:docMk/>
          <pc:sldMk cId="2405017027" sldId="383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744775586" sldId="384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4099835952" sldId="385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3309561553" sldId="386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637337444" sldId="387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3789894452" sldId="388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577136231" sldId="389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49418396" sldId="390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4011669215" sldId="391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553680492" sldId="392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1397083205" sldId="393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429176903" sldId="394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3078628186" sldId="395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289677852" sldId="396"/>
        </pc:sldMkLst>
      </pc:sldChg>
      <pc:sldChg chg="add replId">
        <pc:chgData name="mehmet sait özdemir" userId="dce2c172-62e6-4d50-b888-93ec6715f647" providerId="ADAL" clId="{B6C011B3-D3C1-450C-9D7D-03529305AA1F}" dt="2024-01-24T21:36:42.776" v="52" actId="2890"/>
        <pc:sldMkLst>
          <pc:docMk/>
          <pc:sldMk cId="2896572428" sldId="3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4331931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5992142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391879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362287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8755828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445278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930991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287159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9906244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0817411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8453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3119158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3588699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2133411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7113429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9596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20303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4217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56497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8198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4717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89062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21756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1228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659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73919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5563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63474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60368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65005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9475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90547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36883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9529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67505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08492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48256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9317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71384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606838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774901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128390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43089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69692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028894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6706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793048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851100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544578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448326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723905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35491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4606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088228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63467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760820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97197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836030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564436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62961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09924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39403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759589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546256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20755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32518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22553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79453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404995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742413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039697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555929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022913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82189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694938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298644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958274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904455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57115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586088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2822163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010248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111311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45932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479614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3543849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574844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467965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565719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17772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431863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055007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579078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0864716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1978647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7856662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806284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8384787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969760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354377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1734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961448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4112727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8512578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33497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585801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55907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7274073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2870182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2738518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542442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6980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36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0" y="2442561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D5D726D-6AD0-1240-931E-2724A7520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91" y="422695"/>
            <a:ext cx="4927324" cy="57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291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7447755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40998359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33095615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6373374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37898944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5771362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494183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40116692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5536804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397083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EAE3D00-3E29-924F-A342-D72503DF4C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76"/>
          <a:stretch/>
        </p:blipFill>
        <p:spPr>
          <a:xfrm>
            <a:off x="321243" y="327804"/>
            <a:ext cx="4613065" cy="463847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45A763B-80EC-5657-5951-FFC645F965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024"/>
          <a:stretch/>
        </p:blipFill>
        <p:spPr>
          <a:xfrm>
            <a:off x="4934308" y="500332"/>
            <a:ext cx="5202189" cy="394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003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42917690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30786281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28967785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896572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C600798-771C-A4F0-C143-4787CBFEE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50" y="405441"/>
            <a:ext cx="7665816" cy="59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12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2591B34-8EC2-2D9B-9EB7-264D660DB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24" y="316457"/>
            <a:ext cx="6528150" cy="60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40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3A2C605-6966-ADBA-AA97-2B13965D8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50" y="365574"/>
            <a:ext cx="7431403" cy="612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2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F68AAC4-B3E9-D913-B1D5-AA4C658CE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02" y="534837"/>
            <a:ext cx="5392701" cy="61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45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550C3C4-CEDD-1267-CB56-B624FE99C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76" y="563481"/>
            <a:ext cx="4643762" cy="58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29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FBF476E-B0AC-700C-0FD3-87450F8FF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21" y="451011"/>
            <a:ext cx="7305998" cy="595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65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A98E27C-3F3B-45F7-2A7B-1AA025F79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15" y="342897"/>
            <a:ext cx="5339033" cy="60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24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F560583-96CA-1754-F31C-1B902A3F8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27" y="350447"/>
            <a:ext cx="6917705" cy="31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88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65B49C7-65D2-D933-AB6E-D8D373F84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2" y="430735"/>
            <a:ext cx="7865060" cy="565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58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989F592-9254-048E-42C3-AD457A861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46" y="366234"/>
            <a:ext cx="8767763" cy="30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95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69ABE10-DA54-3068-0843-C6118A0AF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39" y="361977"/>
            <a:ext cx="9842740" cy="17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76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C21EBF2-B919-BCC4-8C00-4310E3D74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19" y="294978"/>
            <a:ext cx="10144664" cy="30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52A6579-022F-C786-18AA-5CD6493D9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79" y="210361"/>
            <a:ext cx="5632689" cy="179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34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A489D19-A234-11C4-9975-52857E695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46" y="258793"/>
            <a:ext cx="1925514" cy="93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21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A84E5AA-D8FE-FAEC-4C5F-AD1C55C5F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51" y="308341"/>
            <a:ext cx="2542478" cy="10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45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BA1E7D0-5803-EDB6-4CB6-3BC4FE3F8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95" y="298880"/>
            <a:ext cx="6345161" cy="580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64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4A48C15-00B2-BDEA-0839-EAAD1BFED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45" y="327085"/>
            <a:ext cx="7780398" cy="34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1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A09D56B-FE4E-D04C-8405-F7DF65B1E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78" y="327252"/>
            <a:ext cx="9213870" cy="483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20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7EF3125-85E2-882C-16BD-614551AAB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370" y="220393"/>
            <a:ext cx="5823392" cy="610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22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48E16BD-C457-7068-7D2E-BC044491F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78" y="402168"/>
            <a:ext cx="9920377" cy="228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41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875A2FA-6EC9-9E10-80F1-2D6C9FE8D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81" y="422821"/>
            <a:ext cx="6119461" cy="61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92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5FD7AA7-88C0-2C69-2470-B1A1EF934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82" y="383605"/>
            <a:ext cx="9740353" cy="274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27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0928627-2DFA-11EF-B6E4-692526B6F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376057"/>
            <a:ext cx="916305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24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9B5688-BFD6-87B6-3C1F-088C0D0DD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23" y="334061"/>
            <a:ext cx="9752503" cy="530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52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AEDF7B-6E10-EFDF-27E3-CAD795D6D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84" y="437111"/>
            <a:ext cx="5577525" cy="581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53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F59001D-E185-DB31-C079-850CF9D2C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92" y="299294"/>
            <a:ext cx="9967408" cy="36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85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B30EB38-6BE6-A148-14FD-547D23047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90" y="308711"/>
            <a:ext cx="7437875" cy="607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47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A8CD74A-2BD1-5C90-7624-ADC2C7A90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68" y="231649"/>
            <a:ext cx="9228827" cy="58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74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435ACA7-85D9-6239-45A6-0FAE29DFE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35" y="249404"/>
            <a:ext cx="7913928" cy="590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2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6A3EAE3-4DA0-767E-4597-F376BC223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55" y="370936"/>
            <a:ext cx="5439690" cy="611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27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6440062-0271-83F3-0EA8-0450247E2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05" y="202549"/>
            <a:ext cx="7647476" cy="570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72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2D74979-50CD-A07F-7650-269EEFB59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69" y="233128"/>
            <a:ext cx="9551902" cy="538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116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FD6988D-C87B-2613-B1D9-10E662A94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86" y="325646"/>
            <a:ext cx="9537671" cy="561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25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D382874-1933-5CD8-6849-CEA6FE67A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05" y="286145"/>
            <a:ext cx="9912312" cy="54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01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58AA52E-5D36-0CE7-6654-9F84AE7DA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53" y="395823"/>
            <a:ext cx="5760853" cy="60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76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A735B5-BFEE-373A-0E14-B77F87299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77" y="293510"/>
            <a:ext cx="5849982" cy="627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84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E1DFF88-2E50-8391-00D7-B3A759B99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51" y="268750"/>
            <a:ext cx="6768942" cy="615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4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1F19A1F-5AF3-215D-387B-114E2789E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17" y="345056"/>
            <a:ext cx="9117063" cy="569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0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6956832-BF50-F9A2-51BF-70A79C17E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12" y="315202"/>
            <a:ext cx="9982561" cy="48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70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AF05FFB-7D23-7099-E80E-C25A46163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67" y="286485"/>
            <a:ext cx="7030201" cy="628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009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C0C0531-A168-6D91-3FB0-765E709C4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36" y="382727"/>
            <a:ext cx="4503173" cy="60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28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9D096D1-1AA7-8E5C-6E4C-AFB9EE96B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36" y="300666"/>
            <a:ext cx="7755041" cy="61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45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18AB450-00C3-ABF6-DF88-8595CBC85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76" y="319054"/>
            <a:ext cx="5460602" cy="60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090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5750732-C78B-E73F-8B0C-06CE365F2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86" y="474452"/>
            <a:ext cx="6555888" cy="60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90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D32350E-258A-6CA5-CC94-C1AB92037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23" y="253743"/>
            <a:ext cx="8849961" cy="507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657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7655AF8-2883-D2DC-6D5C-205366150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99" y="291860"/>
            <a:ext cx="888682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012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2A01E58-32B3-75F8-152A-7968DA30A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23" y="302104"/>
            <a:ext cx="90678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142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35DE62E-D6ED-F38F-A719-F40A4476E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18" y="404722"/>
            <a:ext cx="9756622" cy="47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4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082946B-6E3F-FC62-700F-94949A5F2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63" y="347865"/>
            <a:ext cx="7626575" cy="59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58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CC5917C-7DEB-23AA-61E3-2DC2AC381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27" y="267419"/>
            <a:ext cx="6024072" cy="59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173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0C6C645-DEB3-A583-2E91-958B7D2DF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84" y="295095"/>
            <a:ext cx="9753484" cy="53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77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330836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F72B36E-D4AC-5062-B83D-F9569336F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06" y="404975"/>
            <a:ext cx="5843113" cy="587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115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33970448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4186610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8609100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0875478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9839278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446887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8172004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5871482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7390952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3533575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EA4D573-E010-DE16-3163-EA349E9A8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68" y="267977"/>
            <a:ext cx="6605859" cy="61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045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61007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9543852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31298499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550823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5161592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9267336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6374104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7536883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5231129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673489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1046C67-60E3-741D-2EA4-B0DFBA7B7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49" y="232913"/>
            <a:ext cx="8942973" cy="607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582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7539998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36153275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5868400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2587714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0511024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32852188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0588879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70334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8588557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949872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FEC543D-142D-794A-3B2B-CEDCC2F9E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89" y="327803"/>
            <a:ext cx="5540090" cy="5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365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248160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4458774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4404248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1483963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7452627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4186344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36462123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5691564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5247906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KARBON KİMYASINA GİRİŞ</a:t>
            </a:r>
          </a:p>
        </p:txBody>
      </p:sp>
    </p:spTree>
    <p:extLst>
      <p:ext uri="{BB962C8B-B14F-4D97-AF65-F5344CB8AC3E}">
        <p14:creationId xmlns:p14="http://schemas.microsoft.com/office/powerpoint/2010/main" val="2046337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805</Words>
  <Application>Microsoft Office PowerPoint</Application>
  <PresentationFormat>Geniş ekran</PresentationFormat>
  <Paragraphs>568</Paragraphs>
  <Slides>113</Slides>
  <Notes>113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113</vt:i4>
      </vt:variant>
    </vt:vector>
  </HeadingPairs>
  <TitlesOfParts>
    <vt:vector size="118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21</cp:revision>
  <dcterms:created xsi:type="dcterms:W3CDTF">2023-06-24T14:28:55Z</dcterms:created>
  <dcterms:modified xsi:type="dcterms:W3CDTF">2024-01-24T21:55:45Z</dcterms:modified>
</cp:coreProperties>
</file>