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4" r:id="rId11"/>
    <p:sldId id="343" r:id="rId12"/>
    <p:sldId id="345" r:id="rId13"/>
    <p:sldId id="346" r:id="rId14"/>
    <p:sldId id="347" r:id="rId15"/>
    <p:sldId id="348" r:id="rId16"/>
    <p:sldId id="350" r:id="rId17"/>
    <p:sldId id="349" r:id="rId18"/>
    <p:sldId id="351" r:id="rId19"/>
    <p:sldId id="352" r:id="rId20"/>
    <p:sldId id="353" r:id="rId21"/>
    <p:sldId id="354" r:id="rId22"/>
    <p:sldId id="355" r:id="rId23"/>
    <p:sldId id="358" r:id="rId24"/>
    <p:sldId id="356" r:id="rId25"/>
    <p:sldId id="357" r:id="rId26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92CC80B6-7E48-4C4E-8EC8-82F62807C87A}"/>
    <pc:docChg chg="custSel addSld delSld modSld sldOrd">
      <pc:chgData name="mehmet sait özdemir" userId="dce2c172-62e6-4d50-b888-93ec6715f647" providerId="ADAL" clId="{92CC80B6-7E48-4C4E-8EC8-82F62807C87A}" dt="2023-08-12T10:23:38.134" v="86" actId="1076"/>
      <pc:docMkLst>
        <pc:docMk/>
      </pc:docMkLst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3414238819" sldId="319"/>
        </pc:sldMkLst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1792901298" sldId="320"/>
        </pc:sldMkLst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3121322612" sldId="321"/>
        </pc:sldMkLst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4057623218" sldId="322"/>
        </pc:sldMkLst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2959540419" sldId="323"/>
        </pc:sldMkLst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3705308112" sldId="324"/>
        </pc:sldMkLst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3622995203" sldId="325"/>
        </pc:sldMkLst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969008724" sldId="326"/>
        </pc:sldMkLst>
      </pc:sldChg>
      <pc:sldChg chg="addSp delSp modSp mod">
        <pc:chgData name="mehmet sait özdemir" userId="dce2c172-62e6-4d50-b888-93ec6715f647" providerId="ADAL" clId="{92CC80B6-7E48-4C4E-8EC8-82F62807C87A}" dt="2023-08-12T10:23:38.134" v="86" actId="1076"/>
        <pc:sldMkLst>
          <pc:docMk/>
          <pc:sldMk cId="3167303575" sldId="335"/>
        </pc:sldMkLst>
        <pc:grpChg chg="del">
          <ac:chgData name="mehmet sait özdemir" userId="dce2c172-62e6-4d50-b888-93ec6715f647" providerId="ADAL" clId="{92CC80B6-7E48-4C4E-8EC8-82F62807C87A}" dt="2023-08-12T10:17:33.708" v="4" actId="478"/>
          <ac:grpSpMkLst>
            <pc:docMk/>
            <pc:sldMk cId="3167303575" sldId="335"/>
            <ac:grpSpMk id="14" creationId="{0E2A1F58-74CB-0C7B-7136-F31BA57F1B87}"/>
          </ac:grpSpMkLst>
        </pc:grpChg>
        <pc:grpChg chg="del">
          <ac:chgData name="mehmet sait özdemir" userId="dce2c172-62e6-4d50-b888-93ec6715f647" providerId="ADAL" clId="{92CC80B6-7E48-4C4E-8EC8-82F62807C87A}" dt="2023-08-12T10:17:33.708" v="4" actId="478"/>
          <ac:grpSpMkLst>
            <pc:docMk/>
            <pc:sldMk cId="3167303575" sldId="335"/>
            <ac:grpSpMk id="15" creationId="{2A9F8C84-1B14-3E69-3C16-C0AD00B59B98}"/>
          </ac:grpSpMkLst>
        </pc:grpChg>
        <pc:picChg chg="del">
          <ac:chgData name="mehmet sait özdemir" userId="dce2c172-62e6-4d50-b888-93ec6715f647" providerId="ADAL" clId="{92CC80B6-7E48-4C4E-8EC8-82F62807C87A}" dt="2023-08-12T10:17:31.445" v="1" actId="478"/>
          <ac:picMkLst>
            <pc:docMk/>
            <pc:sldMk cId="3167303575" sldId="335"/>
            <ac:picMk id="3" creationId="{962C97C2-4F13-E692-75D0-77AAED9638EB}"/>
          </ac:picMkLst>
        </pc:picChg>
        <pc:picChg chg="del">
          <ac:chgData name="mehmet sait özdemir" userId="dce2c172-62e6-4d50-b888-93ec6715f647" providerId="ADAL" clId="{92CC80B6-7E48-4C4E-8EC8-82F62807C87A}" dt="2023-08-12T10:17:31.965" v="2" actId="478"/>
          <ac:picMkLst>
            <pc:docMk/>
            <pc:sldMk cId="3167303575" sldId="335"/>
            <ac:picMk id="5" creationId="{94EAD1E2-0B69-F6FD-101D-6AC8B8FEA1C2}"/>
          </ac:picMkLst>
        </pc:picChg>
        <pc:picChg chg="del">
          <ac:chgData name="mehmet sait özdemir" userId="dce2c172-62e6-4d50-b888-93ec6715f647" providerId="ADAL" clId="{92CC80B6-7E48-4C4E-8EC8-82F62807C87A}" dt="2023-08-12T10:17:32.491" v="3" actId="478"/>
          <ac:picMkLst>
            <pc:docMk/>
            <pc:sldMk cId="3167303575" sldId="335"/>
            <ac:picMk id="7" creationId="{27E32F00-5B40-6450-A612-74D8004C3BF6}"/>
          </ac:picMkLst>
        </pc:picChg>
        <pc:picChg chg="add mod">
          <ac:chgData name="mehmet sait özdemir" userId="dce2c172-62e6-4d50-b888-93ec6715f647" providerId="ADAL" clId="{92CC80B6-7E48-4C4E-8EC8-82F62807C87A}" dt="2023-08-12T10:23:38.134" v="86" actId="1076"/>
          <ac:picMkLst>
            <pc:docMk/>
            <pc:sldMk cId="3167303575" sldId="335"/>
            <ac:picMk id="17" creationId="{231734AF-B390-890C-04BC-E2FC356E069E}"/>
          </ac:picMkLst>
        </pc:picChg>
        <pc:inkChg chg="del">
          <ac:chgData name="mehmet sait özdemir" userId="dce2c172-62e6-4d50-b888-93ec6715f647" providerId="ADAL" clId="{92CC80B6-7E48-4C4E-8EC8-82F62807C87A}" dt="2023-08-12T10:17:33.708" v="4" actId="478"/>
          <ac:inkMkLst>
            <pc:docMk/>
            <pc:sldMk cId="3167303575" sldId="335"/>
            <ac:inkMk id="2" creationId="{6A423F97-9FBE-2EE6-F238-51BC58CA4879}"/>
          </ac:inkMkLst>
        </pc:inkChg>
        <pc:inkChg chg="del">
          <ac:chgData name="mehmet sait özdemir" userId="dce2c172-62e6-4d50-b888-93ec6715f647" providerId="ADAL" clId="{92CC80B6-7E48-4C4E-8EC8-82F62807C87A}" dt="2023-08-12T10:17:33.708" v="4" actId="478"/>
          <ac:inkMkLst>
            <pc:docMk/>
            <pc:sldMk cId="3167303575" sldId="335"/>
            <ac:inkMk id="4" creationId="{653B37C9-C48C-F719-2AC9-044CA3864A72}"/>
          </ac:inkMkLst>
        </pc:inkChg>
        <pc:inkChg chg="del">
          <ac:chgData name="mehmet sait özdemir" userId="dce2c172-62e6-4d50-b888-93ec6715f647" providerId="ADAL" clId="{92CC80B6-7E48-4C4E-8EC8-82F62807C87A}" dt="2023-08-12T10:17:33.708" v="4" actId="478"/>
          <ac:inkMkLst>
            <pc:docMk/>
            <pc:sldMk cId="3167303575" sldId="335"/>
            <ac:inkMk id="6" creationId="{BA0C4D08-6DF8-18FE-A447-36E1656BE2E7}"/>
          </ac:inkMkLst>
        </pc:ink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2508613797" sldId="336"/>
        </pc:sldMkLst>
      </pc:sldChg>
      <pc:sldChg chg="addSp modSp add mod">
        <pc:chgData name="mehmet sait özdemir" userId="dce2c172-62e6-4d50-b888-93ec6715f647" providerId="ADAL" clId="{92CC80B6-7E48-4C4E-8EC8-82F62807C87A}" dt="2023-08-12T10:23:14.854" v="83" actId="1076"/>
        <pc:sldMkLst>
          <pc:docMk/>
          <pc:sldMk cId="4061824206" sldId="336"/>
        </pc:sldMkLst>
        <pc:picChg chg="add mod">
          <ac:chgData name="mehmet sait özdemir" userId="dce2c172-62e6-4d50-b888-93ec6715f647" providerId="ADAL" clId="{92CC80B6-7E48-4C4E-8EC8-82F62807C87A}" dt="2023-08-12T10:23:14.854" v="83" actId="1076"/>
          <ac:picMkLst>
            <pc:docMk/>
            <pc:sldMk cId="4061824206" sldId="336"/>
            <ac:picMk id="3" creationId="{796C433D-EA50-BC9C-7E17-833048E96A9A}"/>
          </ac:picMkLst>
        </pc:picChg>
      </pc:sldChg>
      <pc:sldChg chg="addSp modSp add mod">
        <pc:chgData name="mehmet sait özdemir" userId="dce2c172-62e6-4d50-b888-93ec6715f647" providerId="ADAL" clId="{92CC80B6-7E48-4C4E-8EC8-82F62807C87A}" dt="2023-08-12T10:23:04.925" v="80" actId="1076"/>
        <pc:sldMkLst>
          <pc:docMk/>
          <pc:sldMk cId="2702960835" sldId="337"/>
        </pc:sldMkLst>
        <pc:picChg chg="add mod">
          <ac:chgData name="mehmet sait özdemir" userId="dce2c172-62e6-4d50-b888-93ec6715f647" providerId="ADAL" clId="{92CC80B6-7E48-4C4E-8EC8-82F62807C87A}" dt="2023-08-12T10:23:04.925" v="80" actId="1076"/>
          <ac:picMkLst>
            <pc:docMk/>
            <pc:sldMk cId="2702960835" sldId="337"/>
            <ac:picMk id="3" creationId="{1DF9E9FF-F553-9B2D-9C37-D5AA21E4786A}"/>
          </ac:picMkLst>
        </pc:pic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4228955734" sldId="337"/>
        </pc:sldMkLst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522441147" sldId="338"/>
        </pc:sldMkLst>
      </pc:sldChg>
      <pc:sldChg chg="addSp modSp add mod replId">
        <pc:chgData name="mehmet sait özdemir" userId="dce2c172-62e6-4d50-b888-93ec6715f647" providerId="ADAL" clId="{92CC80B6-7E48-4C4E-8EC8-82F62807C87A}" dt="2023-08-12T10:22:54.342" v="77" actId="14100"/>
        <pc:sldMkLst>
          <pc:docMk/>
          <pc:sldMk cId="3671754359" sldId="338"/>
        </pc:sldMkLst>
        <pc:picChg chg="add mod">
          <ac:chgData name="mehmet sait özdemir" userId="dce2c172-62e6-4d50-b888-93ec6715f647" providerId="ADAL" clId="{92CC80B6-7E48-4C4E-8EC8-82F62807C87A}" dt="2023-08-12T10:22:54.342" v="77" actId="14100"/>
          <ac:picMkLst>
            <pc:docMk/>
            <pc:sldMk cId="3671754359" sldId="338"/>
            <ac:picMk id="3" creationId="{F4754A95-5BBE-B438-54CC-AD97A402A082}"/>
          </ac:picMkLst>
        </pc:pic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1163399472" sldId="339"/>
        </pc:sldMkLst>
      </pc:sldChg>
      <pc:sldChg chg="addSp modSp add mod">
        <pc:chgData name="mehmet sait özdemir" userId="dce2c172-62e6-4d50-b888-93ec6715f647" providerId="ADAL" clId="{92CC80B6-7E48-4C4E-8EC8-82F62807C87A}" dt="2023-08-12T10:22:39.372" v="73" actId="1076"/>
        <pc:sldMkLst>
          <pc:docMk/>
          <pc:sldMk cId="1884921778" sldId="339"/>
        </pc:sldMkLst>
        <pc:picChg chg="add mod">
          <ac:chgData name="mehmet sait özdemir" userId="dce2c172-62e6-4d50-b888-93ec6715f647" providerId="ADAL" clId="{92CC80B6-7E48-4C4E-8EC8-82F62807C87A}" dt="2023-08-12T10:22:39.372" v="73" actId="1076"/>
          <ac:picMkLst>
            <pc:docMk/>
            <pc:sldMk cId="1884921778" sldId="339"/>
            <ac:picMk id="3" creationId="{1FD9CC7E-68ED-4887-8970-F32F8121297F}"/>
          </ac:picMkLst>
        </pc:picChg>
      </pc:sldChg>
      <pc:sldChg chg="addSp modSp add mod replId">
        <pc:chgData name="mehmet sait özdemir" userId="dce2c172-62e6-4d50-b888-93ec6715f647" providerId="ADAL" clId="{92CC80B6-7E48-4C4E-8EC8-82F62807C87A}" dt="2023-08-12T10:22:32.315" v="71" actId="1076"/>
        <pc:sldMkLst>
          <pc:docMk/>
          <pc:sldMk cId="2569798664" sldId="340"/>
        </pc:sldMkLst>
        <pc:picChg chg="add mod">
          <ac:chgData name="mehmet sait özdemir" userId="dce2c172-62e6-4d50-b888-93ec6715f647" providerId="ADAL" clId="{92CC80B6-7E48-4C4E-8EC8-82F62807C87A}" dt="2023-08-12T10:22:32.315" v="71" actId="1076"/>
          <ac:picMkLst>
            <pc:docMk/>
            <pc:sldMk cId="2569798664" sldId="340"/>
            <ac:picMk id="3" creationId="{A8D62038-6831-E355-9833-0C0356BD3A4E}"/>
          </ac:picMkLst>
        </pc:pic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3525175805" sldId="340"/>
        </pc:sldMkLst>
      </pc:sldChg>
      <pc:sldChg chg="addSp modSp add mod replId">
        <pc:chgData name="mehmet sait özdemir" userId="dce2c172-62e6-4d50-b888-93ec6715f647" providerId="ADAL" clId="{92CC80B6-7E48-4C4E-8EC8-82F62807C87A}" dt="2023-08-12T10:22:07.041" v="69" actId="14100"/>
        <pc:sldMkLst>
          <pc:docMk/>
          <pc:sldMk cId="1036981711" sldId="341"/>
        </pc:sldMkLst>
        <pc:picChg chg="add mod">
          <ac:chgData name="mehmet sait özdemir" userId="dce2c172-62e6-4d50-b888-93ec6715f647" providerId="ADAL" clId="{92CC80B6-7E48-4C4E-8EC8-82F62807C87A}" dt="2023-08-12T10:22:07.041" v="69" actId="14100"/>
          <ac:picMkLst>
            <pc:docMk/>
            <pc:sldMk cId="1036981711" sldId="341"/>
            <ac:picMk id="3" creationId="{A6DB907D-3824-BD14-B494-61C844AA2304}"/>
          </ac:picMkLst>
        </pc:pic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3021647897" sldId="341"/>
        </pc:sldMkLst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2180642748" sldId="342"/>
        </pc:sldMkLst>
      </pc:sldChg>
      <pc:sldChg chg="addSp modSp add mod replId">
        <pc:chgData name="mehmet sait özdemir" userId="dce2c172-62e6-4d50-b888-93ec6715f647" providerId="ADAL" clId="{92CC80B6-7E48-4C4E-8EC8-82F62807C87A}" dt="2023-08-12T10:21:54.185" v="65" actId="1076"/>
        <pc:sldMkLst>
          <pc:docMk/>
          <pc:sldMk cId="3826119046" sldId="342"/>
        </pc:sldMkLst>
        <pc:picChg chg="add mod">
          <ac:chgData name="mehmet sait özdemir" userId="dce2c172-62e6-4d50-b888-93ec6715f647" providerId="ADAL" clId="{92CC80B6-7E48-4C4E-8EC8-82F62807C87A}" dt="2023-08-12T10:21:54.185" v="65" actId="1076"/>
          <ac:picMkLst>
            <pc:docMk/>
            <pc:sldMk cId="3826119046" sldId="342"/>
            <ac:picMk id="3" creationId="{1470C96A-EE33-DE10-DA43-2A9D1A37FADC}"/>
          </ac:picMkLst>
        </pc:pic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498548398" sldId="343"/>
        </pc:sldMkLst>
      </pc:sldChg>
      <pc:sldChg chg="addSp modSp add mod">
        <pc:chgData name="mehmet sait özdemir" userId="dce2c172-62e6-4d50-b888-93ec6715f647" providerId="ADAL" clId="{92CC80B6-7E48-4C4E-8EC8-82F62807C87A}" dt="2023-08-12T10:21:45.395" v="63" actId="1076"/>
        <pc:sldMkLst>
          <pc:docMk/>
          <pc:sldMk cId="857021749" sldId="343"/>
        </pc:sldMkLst>
        <pc:picChg chg="add mod">
          <ac:chgData name="mehmet sait özdemir" userId="dce2c172-62e6-4d50-b888-93ec6715f647" providerId="ADAL" clId="{92CC80B6-7E48-4C4E-8EC8-82F62807C87A}" dt="2023-08-12T10:21:45.395" v="63" actId="1076"/>
          <ac:picMkLst>
            <pc:docMk/>
            <pc:sldMk cId="857021749" sldId="343"/>
            <ac:picMk id="3" creationId="{2B4F48AC-F619-6AF1-C21F-04257E3600B4}"/>
          </ac:picMkLst>
        </pc:pic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1018606531" sldId="344"/>
        </pc:sldMkLst>
      </pc:sldChg>
      <pc:sldChg chg="addSp modSp add mod ord replId">
        <pc:chgData name="mehmet sait özdemir" userId="dce2c172-62e6-4d50-b888-93ec6715f647" providerId="ADAL" clId="{92CC80B6-7E48-4C4E-8EC8-82F62807C87A}" dt="2023-08-12T10:21:35.587" v="60"/>
        <pc:sldMkLst>
          <pc:docMk/>
          <pc:sldMk cId="2654209434" sldId="344"/>
        </pc:sldMkLst>
        <pc:picChg chg="add mod">
          <ac:chgData name="mehmet sait özdemir" userId="dce2c172-62e6-4d50-b888-93ec6715f647" providerId="ADAL" clId="{92CC80B6-7E48-4C4E-8EC8-82F62807C87A}" dt="2023-08-12T10:21:34.017" v="58" actId="14100"/>
          <ac:picMkLst>
            <pc:docMk/>
            <pc:sldMk cId="2654209434" sldId="344"/>
            <ac:picMk id="3" creationId="{F3BBC43D-4FBB-7A77-1502-C18297C834B8}"/>
          </ac:picMkLst>
        </pc:pic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2589111021" sldId="345"/>
        </pc:sldMkLst>
      </pc:sldChg>
      <pc:sldChg chg="addSp modSp add mod replId">
        <pc:chgData name="mehmet sait özdemir" userId="dce2c172-62e6-4d50-b888-93ec6715f647" providerId="ADAL" clId="{92CC80B6-7E48-4C4E-8EC8-82F62807C87A}" dt="2023-08-12T10:21:22.826" v="55" actId="14100"/>
        <pc:sldMkLst>
          <pc:docMk/>
          <pc:sldMk cId="4028965735" sldId="345"/>
        </pc:sldMkLst>
        <pc:picChg chg="add mod">
          <ac:chgData name="mehmet sait özdemir" userId="dce2c172-62e6-4d50-b888-93ec6715f647" providerId="ADAL" clId="{92CC80B6-7E48-4C4E-8EC8-82F62807C87A}" dt="2023-08-12T10:21:22.826" v="55" actId="14100"/>
          <ac:picMkLst>
            <pc:docMk/>
            <pc:sldMk cId="4028965735" sldId="345"/>
            <ac:picMk id="3" creationId="{BF805F60-BBB1-AE85-325C-17753C401029}"/>
          </ac:picMkLst>
        </pc:picChg>
      </pc:sldChg>
      <pc:sldChg chg="addSp modSp add mod replId">
        <pc:chgData name="mehmet sait özdemir" userId="dce2c172-62e6-4d50-b888-93ec6715f647" providerId="ADAL" clId="{92CC80B6-7E48-4C4E-8EC8-82F62807C87A}" dt="2023-08-12T10:21:14.525" v="52" actId="14100"/>
        <pc:sldMkLst>
          <pc:docMk/>
          <pc:sldMk cId="892299251" sldId="346"/>
        </pc:sldMkLst>
        <pc:picChg chg="add mod">
          <ac:chgData name="mehmet sait özdemir" userId="dce2c172-62e6-4d50-b888-93ec6715f647" providerId="ADAL" clId="{92CC80B6-7E48-4C4E-8EC8-82F62807C87A}" dt="2023-08-12T10:21:14.525" v="52" actId="14100"/>
          <ac:picMkLst>
            <pc:docMk/>
            <pc:sldMk cId="892299251" sldId="346"/>
            <ac:picMk id="3" creationId="{46B8ADD5-B68F-9C26-F250-322A6E9938B4}"/>
          </ac:picMkLst>
        </pc:pic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1589535628" sldId="346"/>
        </pc:sldMkLst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55052771" sldId="347"/>
        </pc:sldMkLst>
      </pc:sldChg>
      <pc:sldChg chg="addSp modSp add mod replId">
        <pc:chgData name="mehmet sait özdemir" userId="dce2c172-62e6-4d50-b888-93ec6715f647" providerId="ADAL" clId="{92CC80B6-7E48-4C4E-8EC8-82F62807C87A}" dt="2023-08-12T10:20:43.069" v="49" actId="1076"/>
        <pc:sldMkLst>
          <pc:docMk/>
          <pc:sldMk cId="3793889846" sldId="347"/>
        </pc:sldMkLst>
        <pc:picChg chg="add mod">
          <ac:chgData name="mehmet sait özdemir" userId="dce2c172-62e6-4d50-b888-93ec6715f647" providerId="ADAL" clId="{92CC80B6-7E48-4C4E-8EC8-82F62807C87A}" dt="2023-08-12T10:20:43.069" v="49" actId="1076"/>
          <ac:picMkLst>
            <pc:docMk/>
            <pc:sldMk cId="3793889846" sldId="347"/>
            <ac:picMk id="3" creationId="{D9B8B91D-8106-6F2B-B75A-77EFE2866767}"/>
          </ac:picMkLst>
        </pc:picChg>
      </pc:sldChg>
      <pc:sldChg chg="addSp modSp add mod replId">
        <pc:chgData name="mehmet sait özdemir" userId="dce2c172-62e6-4d50-b888-93ec6715f647" providerId="ADAL" clId="{92CC80B6-7E48-4C4E-8EC8-82F62807C87A}" dt="2023-08-12T10:20:31.684" v="46" actId="14100"/>
        <pc:sldMkLst>
          <pc:docMk/>
          <pc:sldMk cId="1712503183" sldId="348"/>
        </pc:sldMkLst>
        <pc:picChg chg="add mod">
          <ac:chgData name="mehmet sait özdemir" userId="dce2c172-62e6-4d50-b888-93ec6715f647" providerId="ADAL" clId="{92CC80B6-7E48-4C4E-8EC8-82F62807C87A}" dt="2023-08-12T10:20:31.684" v="46" actId="14100"/>
          <ac:picMkLst>
            <pc:docMk/>
            <pc:sldMk cId="1712503183" sldId="348"/>
            <ac:picMk id="3" creationId="{38CD2A87-817A-F3D7-DCF0-B4607695785E}"/>
          </ac:picMkLst>
        </pc:pic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1929892954" sldId="348"/>
        </pc:sldMkLst>
      </pc:sldChg>
      <pc:sldChg chg="addSp modSp add mod ord replId">
        <pc:chgData name="mehmet sait özdemir" userId="dce2c172-62e6-4d50-b888-93ec6715f647" providerId="ADAL" clId="{92CC80B6-7E48-4C4E-8EC8-82F62807C87A}" dt="2023-08-12T10:20:17.084" v="43"/>
        <pc:sldMkLst>
          <pc:docMk/>
          <pc:sldMk cId="1564858744" sldId="349"/>
        </pc:sldMkLst>
        <pc:picChg chg="add mod">
          <ac:chgData name="mehmet sait özdemir" userId="dce2c172-62e6-4d50-b888-93ec6715f647" providerId="ADAL" clId="{92CC80B6-7E48-4C4E-8EC8-82F62807C87A}" dt="2023-08-12T10:20:13.010" v="41" actId="1076"/>
          <ac:picMkLst>
            <pc:docMk/>
            <pc:sldMk cId="1564858744" sldId="349"/>
            <ac:picMk id="3" creationId="{7A618B46-2DD6-9419-7658-5278C62CBE4F}"/>
          </ac:picMkLst>
        </pc:pic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1810709137" sldId="349"/>
        </pc:sldMkLst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1413726056" sldId="350"/>
        </pc:sldMkLst>
      </pc:sldChg>
      <pc:sldChg chg="addSp modSp add mod replId">
        <pc:chgData name="mehmet sait özdemir" userId="dce2c172-62e6-4d50-b888-93ec6715f647" providerId="ADAL" clId="{92CC80B6-7E48-4C4E-8EC8-82F62807C87A}" dt="2023-08-12T10:20:02.780" v="38" actId="1076"/>
        <pc:sldMkLst>
          <pc:docMk/>
          <pc:sldMk cId="1932690377" sldId="350"/>
        </pc:sldMkLst>
        <pc:picChg chg="add mod">
          <ac:chgData name="mehmet sait özdemir" userId="dce2c172-62e6-4d50-b888-93ec6715f647" providerId="ADAL" clId="{92CC80B6-7E48-4C4E-8EC8-82F62807C87A}" dt="2023-08-12T10:20:02.780" v="38" actId="1076"/>
          <ac:picMkLst>
            <pc:docMk/>
            <pc:sldMk cId="1932690377" sldId="350"/>
            <ac:picMk id="3" creationId="{3B15235B-369C-4F8A-5F25-4790D8D8299A}"/>
          </ac:picMkLst>
        </pc:picChg>
      </pc:sldChg>
      <pc:sldChg chg="addSp modSp add mod">
        <pc:chgData name="mehmet sait özdemir" userId="dce2c172-62e6-4d50-b888-93ec6715f647" providerId="ADAL" clId="{92CC80B6-7E48-4C4E-8EC8-82F62807C87A}" dt="2023-08-12T10:19:53.817" v="35" actId="1076"/>
        <pc:sldMkLst>
          <pc:docMk/>
          <pc:sldMk cId="315335895" sldId="351"/>
        </pc:sldMkLst>
        <pc:picChg chg="add mod">
          <ac:chgData name="mehmet sait özdemir" userId="dce2c172-62e6-4d50-b888-93ec6715f647" providerId="ADAL" clId="{92CC80B6-7E48-4C4E-8EC8-82F62807C87A}" dt="2023-08-12T10:19:53.817" v="35" actId="1076"/>
          <ac:picMkLst>
            <pc:docMk/>
            <pc:sldMk cId="315335895" sldId="351"/>
            <ac:picMk id="3" creationId="{9456A3D3-14EB-8CD7-FD60-8997BD4AFD13}"/>
          </ac:picMkLst>
        </pc:pic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2483247556" sldId="351"/>
        </pc:sldMkLst>
      </pc:sldChg>
      <pc:sldChg chg="addSp modSp add mod replId">
        <pc:chgData name="mehmet sait özdemir" userId="dce2c172-62e6-4d50-b888-93ec6715f647" providerId="ADAL" clId="{92CC80B6-7E48-4C4E-8EC8-82F62807C87A}" dt="2023-08-12T10:19:47.772" v="33" actId="1076"/>
        <pc:sldMkLst>
          <pc:docMk/>
          <pc:sldMk cId="960494142" sldId="352"/>
        </pc:sldMkLst>
        <pc:picChg chg="add mod">
          <ac:chgData name="mehmet sait özdemir" userId="dce2c172-62e6-4d50-b888-93ec6715f647" providerId="ADAL" clId="{92CC80B6-7E48-4C4E-8EC8-82F62807C87A}" dt="2023-08-12T10:19:47.772" v="33" actId="1076"/>
          <ac:picMkLst>
            <pc:docMk/>
            <pc:sldMk cId="960494142" sldId="352"/>
            <ac:picMk id="3" creationId="{35331475-BAE9-0DCB-1408-657A58194B38}"/>
          </ac:picMkLst>
        </pc:pic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2653225395" sldId="352"/>
        </pc:sldMkLst>
      </pc:sldChg>
      <pc:sldChg chg="addSp modSp add mod replId">
        <pc:chgData name="mehmet sait özdemir" userId="dce2c172-62e6-4d50-b888-93ec6715f647" providerId="ADAL" clId="{92CC80B6-7E48-4C4E-8EC8-82F62807C87A}" dt="2023-08-12T10:19:29.239" v="31" actId="1076"/>
        <pc:sldMkLst>
          <pc:docMk/>
          <pc:sldMk cId="834256597" sldId="353"/>
        </pc:sldMkLst>
        <pc:picChg chg="add mod">
          <ac:chgData name="mehmet sait özdemir" userId="dce2c172-62e6-4d50-b888-93ec6715f647" providerId="ADAL" clId="{92CC80B6-7E48-4C4E-8EC8-82F62807C87A}" dt="2023-08-12T10:19:29.239" v="31" actId="1076"/>
          <ac:picMkLst>
            <pc:docMk/>
            <pc:sldMk cId="834256597" sldId="353"/>
            <ac:picMk id="3" creationId="{769789D4-6651-14A4-CD28-CDAA012E4678}"/>
          </ac:picMkLst>
        </pc:pic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3340561707" sldId="353"/>
        </pc:sldMkLst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465460257" sldId="354"/>
        </pc:sldMkLst>
      </pc:sldChg>
      <pc:sldChg chg="addSp modSp add mod replId">
        <pc:chgData name="mehmet sait özdemir" userId="dce2c172-62e6-4d50-b888-93ec6715f647" providerId="ADAL" clId="{92CC80B6-7E48-4C4E-8EC8-82F62807C87A}" dt="2023-08-12T10:19:19.849" v="29" actId="1076"/>
        <pc:sldMkLst>
          <pc:docMk/>
          <pc:sldMk cId="3201869753" sldId="354"/>
        </pc:sldMkLst>
        <pc:picChg chg="add mod">
          <ac:chgData name="mehmet sait özdemir" userId="dce2c172-62e6-4d50-b888-93ec6715f647" providerId="ADAL" clId="{92CC80B6-7E48-4C4E-8EC8-82F62807C87A}" dt="2023-08-12T10:19:19.849" v="29" actId="1076"/>
          <ac:picMkLst>
            <pc:docMk/>
            <pc:sldMk cId="3201869753" sldId="354"/>
            <ac:picMk id="3" creationId="{65B7BC46-4F15-D84A-F0B4-5AE55B3BC13A}"/>
          </ac:picMkLst>
        </pc:pic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2176448224" sldId="355"/>
        </pc:sldMkLst>
      </pc:sldChg>
      <pc:sldChg chg="addSp modSp add mod replId">
        <pc:chgData name="mehmet sait özdemir" userId="dce2c172-62e6-4d50-b888-93ec6715f647" providerId="ADAL" clId="{92CC80B6-7E48-4C4E-8EC8-82F62807C87A}" dt="2023-08-12T10:18:58.098" v="26" actId="14100"/>
        <pc:sldMkLst>
          <pc:docMk/>
          <pc:sldMk cId="2212639526" sldId="355"/>
        </pc:sldMkLst>
        <pc:picChg chg="add mod">
          <ac:chgData name="mehmet sait özdemir" userId="dce2c172-62e6-4d50-b888-93ec6715f647" providerId="ADAL" clId="{92CC80B6-7E48-4C4E-8EC8-82F62807C87A}" dt="2023-08-12T10:18:58.098" v="26" actId="14100"/>
          <ac:picMkLst>
            <pc:docMk/>
            <pc:sldMk cId="2212639526" sldId="355"/>
            <ac:picMk id="3" creationId="{614AE1C2-BA06-745D-CBBC-F35D7C31CCE5}"/>
          </ac:picMkLst>
        </pc:picChg>
      </pc:sldChg>
      <pc:sldChg chg="addSp modSp add mod replId">
        <pc:chgData name="mehmet sait özdemir" userId="dce2c172-62e6-4d50-b888-93ec6715f647" providerId="ADAL" clId="{92CC80B6-7E48-4C4E-8EC8-82F62807C87A}" dt="2023-08-12T10:18:47.562" v="23" actId="1076"/>
        <pc:sldMkLst>
          <pc:docMk/>
          <pc:sldMk cId="1909911569" sldId="356"/>
        </pc:sldMkLst>
        <pc:picChg chg="add mod">
          <ac:chgData name="mehmet sait özdemir" userId="dce2c172-62e6-4d50-b888-93ec6715f647" providerId="ADAL" clId="{92CC80B6-7E48-4C4E-8EC8-82F62807C87A}" dt="2023-08-12T10:18:47.562" v="23" actId="1076"/>
          <ac:picMkLst>
            <pc:docMk/>
            <pc:sldMk cId="1909911569" sldId="356"/>
            <ac:picMk id="3" creationId="{BD12AE2F-1B3D-F635-3458-51FD8D620273}"/>
          </ac:picMkLst>
        </pc:picChg>
      </pc:sldChg>
      <pc:sldChg chg="del">
        <pc:chgData name="mehmet sait özdemir" userId="dce2c172-62e6-4d50-b888-93ec6715f647" providerId="ADAL" clId="{92CC80B6-7E48-4C4E-8EC8-82F62807C87A}" dt="2023-08-12T10:17:29.876" v="0" actId="2696"/>
        <pc:sldMkLst>
          <pc:docMk/>
          <pc:sldMk cId="4274567787" sldId="356"/>
        </pc:sldMkLst>
      </pc:sldChg>
      <pc:sldChg chg="addSp delSp modSp add mod replId">
        <pc:chgData name="mehmet sait özdemir" userId="dce2c172-62e6-4d50-b888-93ec6715f647" providerId="ADAL" clId="{92CC80B6-7E48-4C4E-8EC8-82F62807C87A}" dt="2023-08-12T10:18:33.244" v="19" actId="1076"/>
        <pc:sldMkLst>
          <pc:docMk/>
          <pc:sldMk cId="470525287" sldId="357"/>
        </pc:sldMkLst>
        <pc:picChg chg="add del">
          <ac:chgData name="mehmet sait özdemir" userId="dce2c172-62e6-4d50-b888-93ec6715f647" providerId="ADAL" clId="{92CC80B6-7E48-4C4E-8EC8-82F62807C87A}" dt="2023-08-12T10:18:22.574" v="16" actId="478"/>
          <ac:picMkLst>
            <pc:docMk/>
            <pc:sldMk cId="470525287" sldId="357"/>
            <ac:picMk id="3" creationId="{3A23A5AD-6039-7CD6-2E40-AAF587F784FC}"/>
          </ac:picMkLst>
        </pc:picChg>
        <pc:picChg chg="add mod">
          <ac:chgData name="mehmet sait özdemir" userId="dce2c172-62e6-4d50-b888-93ec6715f647" providerId="ADAL" clId="{92CC80B6-7E48-4C4E-8EC8-82F62807C87A}" dt="2023-08-12T10:18:33.244" v="19" actId="1076"/>
          <ac:picMkLst>
            <pc:docMk/>
            <pc:sldMk cId="470525287" sldId="357"/>
            <ac:picMk id="5" creationId="{17F194C6-C02F-D032-1E5D-082EE94E869E}"/>
          </ac:picMkLst>
        </pc:picChg>
      </pc:sldChg>
      <pc:sldChg chg="addSp modSp add mod ord replId">
        <pc:chgData name="mehmet sait özdemir" userId="dce2c172-62e6-4d50-b888-93ec6715f647" providerId="ADAL" clId="{92CC80B6-7E48-4C4E-8EC8-82F62807C87A}" dt="2023-08-12T10:18:37.339" v="20" actId="14100"/>
        <pc:sldMkLst>
          <pc:docMk/>
          <pc:sldMk cId="3698227906" sldId="358"/>
        </pc:sldMkLst>
        <pc:picChg chg="add mod">
          <ac:chgData name="mehmet sait özdemir" userId="dce2c172-62e6-4d50-b888-93ec6715f647" providerId="ADAL" clId="{92CC80B6-7E48-4C4E-8EC8-82F62807C87A}" dt="2023-08-12T10:18:37.339" v="20" actId="14100"/>
          <ac:picMkLst>
            <pc:docMk/>
            <pc:sldMk cId="3698227906" sldId="358"/>
            <ac:picMk id="3" creationId="{E4BA7939-E61A-660A-F23A-711DF644FD9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12.08.2023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39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893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417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707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583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21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07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769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9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65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10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1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420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843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855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4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42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49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67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718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94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447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808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92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12.08.2023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12.08.2023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12.08.2023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12.08.2023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12.08.2023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12.08.2023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12.08.2023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12.08.2023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12.08.2023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12.08.2023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12.08.2023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12.08.2023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06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-1438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DOĞA VE KİMYA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3BBC43D-4FBB-7A77-1502-C18297C83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24" y="278881"/>
            <a:ext cx="9650802" cy="56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0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B4F48AC-F619-6AF1-C21F-04257E360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90" y="377043"/>
            <a:ext cx="4317511" cy="61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2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F805F60-BBB1-AE85-325C-17753C401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37" y="219255"/>
            <a:ext cx="9751313" cy="516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6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6B8ADD5-B68F-9C26-F250-322A6E993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09" y="296264"/>
            <a:ext cx="9362110" cy="50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9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9B8B91D-8106-6F2B-B75A-77EFE2866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24" y="349975"/>
            <a:ext cx="4794965" cy="61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8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8CD2A87-817A-F3D7-DCF0-B46076957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94" y="268407"/>
            <a:ext cx="9569210" cy="56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0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B15235B-369C-4F8A-5F25-4790D8D82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45" y="199909"/>
            <a:ext cx="8705274" cy="64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90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A618B46-2DD6-9419-7658-5278C62CB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61" y="397735"/>
            <a:ext cx="4085535" cy="62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58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456A3D3-14EB-8CD7-FD60-8997BD4AF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03" y="266789"/>
            <a:ext cx="944880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5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5331475-BAE9-0DCB-1408-657A5819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39" y="250795"/>
            <a:ext cx="93726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9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231734AF-B390-890C-04BC-E2FC356E0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97" y="238900"/>
            <a:ext cx="9770923" cy="58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03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69789D4-6651-14A4-CD28-CDAA012E4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19" y="301026"/>
            <a:ext cx="94011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56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5B7BC46-4F15-D84A-F0B4-5AE55B3BC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44" y="353683"/>
            <a:ext cx="4586381" cy="59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69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14AE1C2-BA06-745D-CBBC-F35D7C31C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21" y="378894"/>
            <a:ext cx="9954908" cy="279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39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4BA7939-E61A-660A-F23A-711DF644F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72" y="187941"/>
            <a:ext cx="8881976" cy="608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2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D12AE2F-1B3D-F635-3458-51FD8D620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09" y="306237"/>
            <a:ext cx="5002533" cy="62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11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7F194C6-C02F-D032-1E5D-082EE94E8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49" y="216713"/>
            <a:ext cx="8751318" cy="544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2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96C433D-EA50-BC9C-7E17-833048E96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80" y="340647"/>
            <a:ext cx="8402117" cy="63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2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DF9E9FF-F553-9B2D-9C37-D5AA21E47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55" y="267419"/>
            <a:ext cx="9020583" cy="573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6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4754A95-5BBE-B438-54CC-AD97A402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17" y="258793"/>
            <a:ext cx="8938250" cy="61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5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FD9CC7E-68ED-4887-8970-F32F81212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5" y="285930"/>
            <a:ext cx="94297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2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8D62038-6831-E355-9833-0C0356BD3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84" y="329122"/>
            <a:ext cx="93249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9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6DB907D-3824-BD14-B494-61C844AA2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56" y="286418"/>
            <a:ext cx="7505023" cy="62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8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470C96A-EE33-DE10-DA43-2A9D1A37F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99" y="363657"/>
            <a:ext cx="92487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1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164</Words>
  <Application>Microsoft Office PowerPoint</Application>
  <PresentationFormat>Geniş ekran</PresentationFormat>
  <Paragraphs>103</Paragraphs>
  <Slides>25</Slides>
  <Notes>25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9</cp:revision>
  <dcterms:created xsi:type="dcterms:W3CDTF">2023-06-24T14:28:55Z</dcterms:created>
  <dcterms:modified xsi:type="dcterms:W3CDTF">2023-08-12T10:23:44Z</dcterms:modified>
</cp:coreProperties>
</file>