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5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6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1F62"/>
    <a:srgbClr val="009FE3"/>
    <a:srgbClr val="E3B632"/>
    <a:srgbClr val="B86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60"/>
  </p:normalViewPr>
  <p:slideViewPr>
    <p:cSldViewPr snapToGrid="0">
      <p:cViewPr varScale="1">
        <p:scale>
          <a:sx n="94" d="100"/>
          <a:sy n="94" d="100"/>
        </p:scale>
        <p:origin x="7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hmet sait özdemir" userId="dce2c172-62e6-4d50-b888-93ec6715f647" providerId="ADAL" clId="{3CEABE05-A54D-48FE-BB08-1A8128B9A1B8}"/>
    <pc:docChg chg="custSel modSld">
      <pc:chgData name="mehmet sait özdemir" userId="dce2c172-62e6-4d50-b888-93ec6715f647" providerId="ADAL" clId="{3CEABE05-A54D-48FE-BB08-1A8128B9A1B8}" dt="2023-09-25T11:59:05.169" v="39" actId="478"/>
      <pc:docMkLst>
        <pc:docMk/>
      </pc:docMkLst>
      <pc:sldChg chg="delSp mod">
        <pc:chgData name="mehmet sait özdemir" userId="dce2c172-62e6-4d50-b888-93ec6715f647" providerId="ADAL" clId="{3CEABE05-A54D-48FE-BB08-1A8128B9A1B8}" dt="2023-09-25T11:56:45.308" v="1" actId="478"/>
        <pc:sldMkLst>
          <pc:docMk/>
          <pc:sldMk cId="1965311177" sldId="256"/>
        </pc:sldMkLst>
        <pc:grpChg chg="del">
          <ac:chgData name="mehmet sait özdemir" userId="dce2c172-62e6-4d50-b888-93ec6715f647" providerId="ADAL" clId="{3CEABE05-A54D-48FE-BB08-1A8128B9A1B8}" dt="2023-09-25T11:56:42.939" v="0" actId="478"/>
          <ac:grpSpMkLst>
            <pc:docMk/>
            <pc:sldMk cId="1965311177" sldId="256"/>
            <ac:grpSpMk id="58" creationId="{966F066D-A174-C35C-49DF-20CAAA95EACC}"/>
          </ac:grpSpMkLst>
        </pc:grpChg>
        <pc:grpChg chg="del">
          <ac:chgData name="mehmet sait özdemir" userId="dce2c172-62e6-4d50-b888-93ec6715f647" providerId="ADAL" clId="{3CEABE05-A54D-48FE-BB08-1A8128B9A1B8}" dt="2023-09-25T11:56:42.939" v="0" actId="478"/>
          <ac:grpSpMkLst>
            <pc:docMk/>
            <pc:sldMk cId="1965311177" sldId="256"/>
            <ac:grpSpMk id="67" creationId="{27786568-9F0B-0AAE-2863-BC0A908E5588}"/>
          </ac:grpSpMkLst>
        </pc:grpChg>
        <pc:grpChg chg="del">
          <ac:chgData name="mehmet sait özdemir" userId="dce2c172-62e6-4d50-b888-93ec6715f647" providerId="ADAL" clId="{3CEABE05-A54D-48FE-BB08-1A8128B9A1B8}" dt="2023-09-25T11:56:42.939" v="0" actId="478"/>
          <ac:grpSpMkLst>
            <pc:docMk/>
            <pc:sldMk cId="1965311177" sldId="256"/>
            <ac:grpSpMk id="68" creationId="{F3B15DE8-43E9-16C7-CE2D-2D45F472A435}"/>
          </ac:grpSpMkLst>
        </pc:grpChg>
        <pc:grpChg chg="del">
          <ac:chgData name="mehmet sait özdemir" userId="dce2c172-62e6-4d50-b888-93ec6715f647" providerId="ADAL" clId="{3CEABE05-A54D-48FE-BB08-1A8128B9A1B8}" dt="2023-09-25T11:56:42.939" v="0" actId="478"/>
          <ac:grpSpMkLst>
            <pc:docMk/>
            <pc:sldMk cId="1965311177" sldId="256"/>
            <ac:grpSpMk id="71" creationId="{6C3050FE-2771-8928-21A2-B1BEF40D3379}"/>
          </ac:grpSpMkLst>
        </pc:grpChg>
        <pc:grpChg chg="del">
          <ac:chgData name="mehmet sait özdemir" userId="dce2c172-62e6-4d50-b888-93ec6715f647" providerId="ADAL" clId="{3CEABE05-A54D-48FE-BB08-1A8128B9A1B8}" dt="2023-09-25T11:56:42.939" v="0" actId="478"/>
          <ac:grpSpMkLst>
            <pc:docMk/>
            <pc:sldMk cId="1965311177" sldId="256"/>
            <ac:grpSpMk id="74" creationId="{BB6CBA27-3F75-B328-A123-49D587FAA15B}"/>
          </ac:grpSpMkLst>
        </pc:grpChg>
        <pc:grpChg chg="del">
          <ac:chgData name="mehmet sait özdemir" userId="dce2c172-62e6-4d50-b888-93ec6715f647" providerId="ADAL" clId="{3CEABE05-A54D-48FE-BB08-1A8128B9A1B8}" dt="2023-09-25T11:56:42.939" v="0" actId="478"/>
          <ac:grpSpMkLst>
            <pc:docMk/>
            <pc:sldMk cId="1965311177" sldId="256"/>
            <ac:grpSpMk id="77" creationId="{687918B2-A40E-AC99-4E4A-E8D8FC013CB3}"/>
          </ac:grpSpMkLst>
        </pc:grpChg>
        <pc:inkChg chg="del">
          <ac:chgData name="mehmet sait özdemir" userId="dce2c172-62e6-4d50-b888-93ec6715f647" providerId="ADAL" clId="{3CEABE05-A54D-48FE-BB08-1A8128B9A1B8}" dt="2023-09-25T11:56:42.939" v="0" actId="478"/>
          <ac:inkMkLst>
            <pc:docMk/>
            <pc:sldMk cId="1965311177" sldId="256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3CEABE05-A54D-48FE-BB08-1A8128B9A1B8}" dt="2023-09-25T11:56:42.939" v="0" actId="478"/>
          <ac:inkMkLst>
            <pc:docMk/>
            <pc:sldMk cId="1965311177" sldId="256"/>
            <ac:inkMk id="49" creationId="{729C27A8-3756-37C0-CB69-12296832AD43}"/>
          </ac:inkMkLst>
        </pc:inkChg>
        <pc:inkChg chg="del topLvl">
          <ac:chgData name="mehmet sait özdemir" userId="dce2c172-62e6-4d50-b888-93ec6715f647" providerId="ADAL" clId="{3CEABE05-A54D-48FE-BB08-1A8128B9A1B8}" dt="2023-09-25T11:56:42.939" v="0" actId="478"/>
          <ac:inkMkLst>
            <pc:docMk/>
            <pc:sldMk cId="1965311177" sldId="256"/>
            <ac:inkMk id="50" creationId="{2652D5B5-308A-18A4-1B7E-CB1109245D2F}"/>
          </ac:inkMkLst>
        </pc:inkChg>
        <pc:inkChg chg="del">
          <ac:chgData name="mehmet sait özdemir" userId="dce2c172-62e6-4d50-b888-93ec6715f647" providerId="ADAL" clId="{3CEABE05-A54D-48FE-BB08-1A8128B9A1B8}" dt="2023-09-25T11:56:42.939" v="0" actId="478"/>
          <ac:inkMkLst>
            <pc:docMk/>
            <pc:sldMk cId="1965311177" sldId="256"/>
            <ac:inkMk id="51" creationId="{8676ADBB-DDC7-8D36-550C-C62E4D2CE726}"/>
          </ac:inkMkLst>
        </pc:inkChg>
        <pc:inkChg chg="del">
          <ac:chgData name="mehmet sait özdemir" userId="dce2c172-62e6-4d50-b888-93ec6715f647" providerId="ADAL" clId="{3CEABE05-A54D-48FE-BB08-1A8128B9A1B8}" dt="2023-09-25T11:56:42.939" v="0" actId="478"/>
          <ac:inkMkLst>
            <pc:docMk/>
            <pc:sldMk cId="1965311177" sldId="256"/>
            <ac:inkMk id="52" creationId="{B60599E5-96C8-529D-7C49-568C207BA833}"/>
          </ac:inkMkLst>
        </pc:inkChg>
        <pc:inkChg chg="del topLvl">
          <ac:chgData name="mehmet sait özdemir" userId="dce2c172-62e6-4d50-b888-93ec6715f647" providerId="ADAL" clId="{3CEABE05-A54D-48FE-BB08-1A8128B9A1B8}" dt="2023-09-25T11:56:42.939" v="0" actId="478"/>
          <ac:inkMkLst>
            <pc:docMk/>
            <pc:sldMk cId="1965311177" sldId="256"/>
            <ac:inkMk id="53" creationId="{013DB4A9-0929-8249-4C7B-DD804B969927}"/>
          </ac:inkMkLst>
        </pc:inkChg>
        <pc:inkChg chg="del">
          <ac:chgData name="mehmet sait özdemir" userId="dce2c172-62e6-4d50-b888-93ec6715f647" providerId="ADAL" clId="{3CEABE05-A54D-48FE-BB08-1A8128B9A1B8}" dt="2023-09-25T11:56:42.939" v="0" actId="478"/>
          <ac:inkMkLst>
            <pc:docMk/>
            <pc:sldMk cId="1965311177" sldId="256"/>
            <ac:inkMk id="54" creationId="{BB7EA7AB-866B-36EA-0D53-361DAEE569AE}"/>
          </ac:inkMkLst>
        </pc:inkChg>
        <pc:inkChg chg="del">
          <ac:chgData name="mehmet sait özdemir" userId="dce2c172-62e6-4d50-b888-93ec6715f647" providerId="ADAL" clId="{3CEABE05-A54D-48FE-BB08-1A8128B9A1B8}" dt="2023-09-25T11:56:42.939" v="0" actId="478"/>
          <ac:inkMkLst>
            <pc:docMk/>
            <pc:sldMk cId="1965311177" sldId="256"/>
            <ac:inkMk id="56" creationId="{28447E93-1468-773B-FB62-0CEC71E1937A}"/>
          </ac:inkMkLst>
        </pc:inkChg>
        <pc:inkChg chg="del">
          <ac:chgData name="mehmet sait özdemir" userId="dce2c172-62e6-4d50-b888-93ec6715f647" providerId="ADAL" clId="{3CEABE05-A54D-48FE-BB08-1A8128B9A1B8}" dt="2023-09-25T11:56:42.939" v="0" actId="478"/>
          <ac:inkMkLst>
            <pc:docMk/>
            <pc:sldMk cId="1965311177" sldId="256"/>
            <ac:inkMk id="57" creationId="{5353B5B2-E5EF-3B30-74FE-EC4C94457C65}"/>
          </ac:inkMkLst>
        </pc:inkChg>
        <pc:inkChg chg="del">
          <ac:chgData name="mehmet sait özdemir" userId="dce2c172-62e6-4d50-b888-93ec6715f647" providerId="ADAL" clId="{3CEABE05-A54D-48FE-BB08-1A8128B9A1B8}" dt="2023-09-25T11:56:42.939" v="0" actId="478"/>
          <ac:inkMkLst>
            <pc:docMk/>
            <pc:sldMk cId="1965311177" sldId="256"/>
            <ac:inkMk id="59" creationId="{33123D75-44AE-6694-C073-47541A4BA7D7}"/>
          </ac:inkMkLst>
        </pc:inkChg>
        <pc:inkChg chg="del topLvl">
          <ac:chgData name="mehmet sait özdemir" userId="dce2c172-62e6-4d50-b888-93ec6715f647" providerId="ADAL" clId="{3CEABE05-A54D-48FE-BB08-1A8128B9A1B8}" dt="2023-09-25T11:56:42.939" v="0" actId="478"/>
          <ac:inkMkLst>
            <pc:docMk/>
            <pc:sldMk cId="1965311177" sldId="256"/>
            <ac:inkMk id="60" creationId="{00BAC7A8-267C-CCB3-B07E-C6358758A277}"/>
          </ac:inkMkLst>
        </pc:inkChg>
        <pc:inkChg chg="del topLvl">
          <ac:chgData name="mehmet sait özdemir" userId="dce2c172-62e6-4d50-b888-93ec6715f647" providerId="ADAL" clId="{3CEABE05-A54D-48FE-BB08-1A8128B9A1B8}" dt="2023-09-25T11:56:42.939" v="0" actId="478"/>
          <ac:inkMkLst>
            <pc:docMk/>
            <pc:sldMk cId="1965311177" sldId="256"/>
            <ac:inkMk id="61" creationId="{6FE1B135-4F88-B8A1-6776-3DC04AE21FD6}"/>
          </ac:inkMkLst>
        </pc:inkChg>
        <pc:inkChg chg="del">
          <ac:chgData name="mehmet sait özdemir" userId="dce2c172-62e6-4d50-b888-93ec6715f647" providerId="ADAL" clId="{3CEABE05-A54D-48FE-BB08-1A8128B9A1B8}" dt="2023-09-25T11:56:42.939" v="0" actId="478"/>
          <ac:inkMkLst>
            <pc:docMk/>
            <pc:sldMk cId="1965311177" sldId="256"/>
            <ac:inkMk id="62" creationId="{4D5B2030-9687-61F0-43AA-5E4A98221998}"/>
          </ac:inkMkLst>
        </pc:inkChg>
        <pc:inkChg chg="del">
          <ac:chgData name="mehmet sait özdemir" userId="dce2c172-62e6-4d50-b888-93ec6715f647" providerId="ADAL" clId="{3CEABE05-A54D-48FE-BB08-1A8128B9A1B8}" dt="2023-09-25T11:56:42.939" v="0" actId="478"/>
          <ac:inkMkLst>
            <pc:docMk/>
            <pc:sldMk cId="1965311177" sldId="256"/>
            <ac:inkMk id="63" creationId="{7D41D52E-036D-25BF-7CBE-BBE394F6363C}"/>
          </ac:inkMkLst>
        </pc:inkChg>
        <pc:inkChg chg="del topLvl">
          <ac:chgData name="mehmet sait özdemir" userId="dce2c172-62e6-4d50-b888-93ec6715f647" providerId="ADAL" clId="{3CEABE05-A54D-48FE-BB08-1A8128B9A1B8}" dt="2023-09-25T11:56:42.939" v="0" actId="478"/>
          <ac:inkMkLst>
            <pc:docMk/>
            <pc:sldMk cId="1965311177" sldId="256"/>
            <ac:inkMk id="64" creationId="{3C6DB354-9641-FF64-818B-2F24FAB22DC9}"/>
          </ac:inkMkLst>
        </pc:inkChg>
        <pc:inkChg chg="del topLvl">
          <ac:chgData name="mehmet sait özdemir" userId="dce2c172-62e6-4d50-b888-93ec6715f647" providerId="ADAL" clId="{3CEABE05-A54D-48FE-BB08-1A8128B9A1B8}" dt="2023-09-25T11:56:42.939" v="0" actId="478"/>
          <ac:inkMkLst>
            <pc:docMk/>
            <pc:sldMk cId="1965311177" sldId="256"/>
            <ac:inkMk id="65" creationId="{48EBE914-7EF1-C2F6-F112-CD092459A963}"/>
          </ac:inkMkLst>
        </pc:inkChg>
        <pc:inkChg chg="del">
          <ac:chgData name="mehmet sait özdemir" userId="dce2c172-62e6-4d50-b888-93ec6715f647" providerId="ADAL" clId="{3CEABE05-A54D-48FE-BB08-1A8128B9A1B8}" dt="2023-09-25T11:56:42.939" v="0" actId="478"/>
          <ac:inkMkLst>
            <pc:docMk/>
            <pc:sldMk cId="1965311177" sldId="256"/>
            <ac:inkMk id="66" creationId="{AB98D0A7-4BAE-6512-E306-0DDB549C73B9}"/>
          </ac:inkMkLst>
        </pc:inkChg>
        <pc:inkChg chg="del topLvl">
          <ac:chgData name="mehmet sait özdemir" userId="dce2c172-62e6-4d50-b888-93ec6715f647" providerId="ADAL" clId="{3CEABE05-A54D-48FE-BB08-1A8128B9A1B8}" dt="2023-09-25T11:56:42.939" v="0" actId="478"/>
          <ac:inkMkLst>
            <pc:docMk/>
            <pc:sldMk cId="1965311177" sldId="256"/>
            <ac:inkMk id="69" creationId="{45DFA64A-7F8E-E24A-5E67-EEEEDC4D49D4}"/>
          </ac:inkMkLst>
        </pc:inkChg>
        <pc:inkChg chg="del topLvl">
          <ac:chgData name="mehmet sait özdemir" userId="dce2c172-62e6-4d50-b888-93ec6715f647" providerId="ADAL" clId="{3CEABE05-A54D-48FE-BB08-1A8128B9A1B8}" dt="2023-09-25T11:56:42.939" v="0" actId="478"/>
          <ac:inkMkLst>
            <pc:docMk/>
            <pc:sldMk cId="1965311177" sldId="256"/>
            <ac:inkMk id="70" creationId="{51F8B8D3-7EBE-AA3D-A748-50BA41F0FD35}"/>
          </ac:inkMkLst>
        </pc:inkChg>
        <pc:inkChg chg="del topLvl">
          <ac:chgData name="mehmet sait özdemir" userId="dce2c172-62e6-4d50-b888-93ec6715f647" providerId="ADAL" clId="{3CEABE05-A54D-48FE-BB08-1A8128B9A1B8}" dt="2023-09-25T11:56:42.939" v="0" actId="478"/>
          <ac:inkMkLst>
            <pc:docMk/>
            <pc:sldMk cId="1965311177" sldId="256"/>
            <ac:inkMk id="72" creationId="{0D41628A-9467-4947-F144-FEFC86F997A5}"/>
          </ac:inkMkLst>
        </pc:inkChg>
        <pc:inkChg chg="del topLvl">
          <ac:chgData name="mehmet sait özdemir" userId="dce2c172-62e6-4d50-b888-93ec6715f647" providerId="ADAL" clId="{3CEABE05-A54D-48FE-BB08-1A8128B9A1B8}" dt="2023-09-25T11:56:42.939" v="0" actId="478"/>
          <ac:inkMkLst>
            <pc:docMk/>
            <pc:sldMk cId="1965311177" sldId="256"/>
            <ac:inkMk id="73" creationId="{E41FD43D-9B12-4203-0857-9D0B937FF80C}"/>
          </ac:inkMkLst>
        </pc:inkChg>
        <pc:inkChg chg="del topLvl">
          <ac:chgData name="mehmet sait özdemir" userId="dce2c172-62e6-4d50-b888-93ec6715f647" providerId="ADAL" clId="{3CEABE05-A54D-48FE-BB08-1A8128B9A1B8}" dt="2023-09-25T11:56:42.939" v="0" actId="478"/>
          <ac:inkMkLst>
            <pc:docMk/>
            <pc:sldMk cId="1965311177" sldId="256"/>
            <ac:inkMk id="75" creationId="{F1075651-7443-5406-482E-6DCDA3285622}"/>
          </ac:inkMkLst>
        </pc:inkChg>
        <pc:inkChg chg="del topLvl">
          <ac:chgData name="mehmet sait özdemir" userId="dce2c172-62e6-4d50-b888-93ec6715f647" providerId="ADAL" clId="{3CEABE05-A54D-48FE-BB08-1A8128B9A1B8}" dt="2023-09-25T11:56:42.939" v="0" actId="478"/>
          <ac:inkMkLst>
            <pc:docMk/>
            <pc:sldMk cId="1965311177" sldId="256"/>
            <ac:inkMk id="76" creationId="{0C041838-86BD-ACF1-18FB-EA0FB3BE0EA4}"/>
          </ac:inkMkLst>
        </pc:inkChg>
        <pc:inkChg chg="del">
          <ac:chgData name="mehmet sait özdemir" userId="dce2c172-62e6-4d50-b888-93ec6715f647" providerId="ADAL" clId="{3CEABE05-A54D-48FE-BB08-1A8128B9A1B8}" dt="2023-09-25T11:56:45.308" v="1" actId="478"/>
          <ac:inkMkLst>
            <pc:docMk/>
            <pc:sldMk cId="1965311177" sldId="256"/>
            <ac:inkMk id="78" creationId="{04462CE1-EBDD-CFCA-6074-9CDF1691FB4D}"/>
          </ac:inkMkLst>
        </pc:inkChg>
      </pc:sldChg>
      <pc:sldChg chg="delSp mod">
        <pc:chgData name="mehmet sait özdemir" userId="dce2c172-62e6-4d50-b888-93ec6715f647" providerId="ADAL" clId="{3CEABE05-A54D-48FE-BB08-1A8128B9A1B8}" dt="2023-09-25T11:56:48.554" v="2" actId="478"/>
        <pc:sldMkLst>
          <pc:docMk/>
          <pc:sldMk cId="4211784609" sldId="258"/>
        </pc:sldMkLst>
        <pc:grpChg chg="del">
          <ac:chgData name="mehmet sait özdemir" userId="dce2c172-62e6-4d50-b888-93ec6715f647" providerId="ADAL" clId="{3CEABE05-A54D-48FE-BB08-1A8128B9A1B8}" dt="2023-09-25T11:56:48.554" v="2" actId="478"/>
          <ac:grpSpMkLst>
            <pc:docMk/>
            <pc:sldMk cId="4211784609" sldId="258"/>
            <ac:grpSpMk id="25" creationId="{BD9A94E0-BF6D-4355-2C5B-9CB8639FE046}"/>
          </ac:grpSpMkLst>
        </pc:grpChg>
        <pc:grpChg chg="del">
          <ac:chgData name="mehmet sait özdemir" userId="dce2c172-62e6-4d50-b888-93ec6715f647" providerId="ADAL" clId="{3CEABE05-A54D-48FE-BB08-1A8128B9A1B8}" dt="2023-09-25T11:56:48.554" v="2" actId="478"/>
          <ac:grpSpMkLst>
            <pc:docMk/>
            <pc:sldMk cId="4211784609" sldId="258"/>
            <ac:grpSpMk id="32" creationId="{21EE5B98-A131-E76E-48A5-D2B35B07B0C9}"/>
          </ac:grpSpMkLst>
        </pc:grpChg>
        <pc:grpChg chg="del">
          <ac:chgData name="mehmet sait özdemir" userId="dce2c172-62e6-4d50-b888-93ec6715f647" providerId="ADAL" clId="{3CEABE05-A54D-48FE-BB08-1A8128B9A1B8}" dt="2023-09-25T11:56:48.554" v="2" actId="478"/>
          <ac:grpSpMkLst>
            <pc:docMk/>
            <pc:sldMk cId="4211784609" sldId="258"/>
            <ac:grpSpMk id="35" creationId="{03C7B21E-DFA1-CF3D-271E-7F12F8D0FAF8}"/>
          </ac:grpSpMkLst>
        </pc:grpChg>
        <pc:inkChg chg="del">
          <ac:chgData name="mehmet sait özdemir" userId="dce2c172-62e6-4d50-b888-93ec6715f647" providerId="ADAL" clId="{3CEABE05-A54D-48FE-BB08-1A8128B9A1B8}" dt="2023-09-25T11:56:48.554" v="2" actId="478"/>
          <ac:inkMkLst>
            <pc:docMk/>
            <pc:sldMk cId="4211784609" sldId="258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3CEABE05-A54D-48FE-BB08-1A8128B9A1B8}" dt="2023-09-25T11:56:48.554" v="2" actId="478"/>
          <ac:inkMkLst>
            <pc:docMk/>
            <pc:sldMk cId="4211784609" sldId="258"/>
            <ac:inkMk id="17" creationId="{CE3383D6-4749-B596-5E96-07309432B0D7}"/>
          </ac:inkMkLst>
        </pc:inkChg>
        <pc:inkChg chg="del">
          <ac:chgData name="mehmet sait özdemir" userId="dce2c172-62e6-4d50-b888-93ec6715f647" providerId="ADAL" clId="{3CEABE05-A54D-48FE-BB08-1A8128B9A1B8}" dt="2023-09-25T11:56:48.554" v="2" actId="478"/>
          <ac:inkMkLst>
            <pc:docMk/>
            <pc:sldMk cId="4211784609" sldId="258"/>
            <ac:inkMk id="18" creationId="{EC1A1AD8-7312-6ECC-2A43-E34629AA2F5E}"/>
          </ac:inkMkLst>
        </pc:inkChg>
        <pc:inkChg chg="del topLvl">
          <ac:chgData name="mehmet sait özdemir" userId="dce2c172-62e6-4d50-b888-93ec6715f647" providerId="ADAL" clId="{3CEABE05-A54D-48FE-BB08-1A8128B9A1B8}" dt="2023-09-25T11:56:48.554" v="2" actId="478"/>
          <ac:inkMkLst>
            <pc:docMk/>
            <pc:sldMk cId="4211784609" sldId="258"/>
            <ac:inkMk id="19" creationId="{F70EC93B-CD1B-B525-8002-5C42469AB00F}"/>
          </ac:inkMkLst>
        </pc:inkChg>
        <pc:inkChg chg="del">
          <ac:chgData name="mehmet sait özdemir" userId="dce2c172-62e6-4d50-b888-93ec6715f647" providerId="ADAL" clId="{3CEABE05-A54D-48FE-BB08-1A8128B9A1B8}" dt="2023-09-25T11:56:48.554" v="2" actId="478"/>
          <ac:inkMkLst>
            <pc:docMk/>
            <pc:sldMk cId="4211784609" sldId="258"/>
            <ac:inkMk id="20" creationId="{E9DEE0FF-A6B5-603F-6504-AB980740598A}"/>
          </ac:inkMkLst>
        </pc:inkChg>
        <pc:inkChg chg="del topLvl">
          <ac:chgData name="mehmet sait özdemir" userId="dce2c172-62e6-4d50-b888-93ec6715f647" providerId="ADAL" clId="{3CEABE05-A54D-48FE-BB08-1A8128B9A1B8}" dt="2023-09-25T11:56:48.554" v="2" actId="478"/>
          <ac:inkMkLst>
            <pc:docMk/>
            <pc:sldMk cId="4211784609" sldId="258"/>
            <ac:inkMk id="21" creationId="{A48ABDD1-B15D-72B5-0E1C-E8AD05378931}"/>
          </ac:inkMkLst>
        </pc:inkChg>
        <pc:inkChg chg="del">
          <ac:chgData name="mehmet sait özdemir" userId="dce2c172-62e6-4d50-b888-93ec6715f647" providerId="ADAL" clId="{3CEABE05-A54D-48FE-BB08-1A8128B9A1B8}" dt="2023-09-25T11:56:48.554" v="2" actId="478"/>
          <ac:inkMkLst>
            <pc:docMk/>
            <pc:sldMk cId="4211784609" sldId="258"/>
            <ac:inkMk id="22" creationId="{25BFDED2-12D1-AAEC-4B29-334E019EDE09}"/>
          </ac:inkMkLst>
        </pc:inkChg>
        <pc:inkChg chg="del">
          <ac:chgData name="mehmet sait özdemir" userId="dce2c172-62e6-4d50-b888-93ec6715f647" providerId="ADAL" clId="{3CEABE05-A54D-48FE-BB08-1A8128B9A1B8}" dt="2023-09-25T11:56:48.554" v="2" actId="478"/>
          <ac:inkMkLst>
            <pc:docMk/>
            <pc:sldMk cId="4211784609" sldId="258"/>
            <ac:inkMk id="23" creationId="{F2AC18B0-EDC5-5710-2235-6DFFCBCC4B52}"/>
          </ac:inkMkLst>
        </pc:inkChg>
        <pc:inkChg chg="del">
          <ac:chgData name="mehmet sait özdemir" userId="dce2c172-62e6-4d50-b888-93ec6715f647" providerId="ADAL" clId="{3CEABE05-A54D-48FE-BB08-1A8128B9A1B8}" dt="2023-09-25T11:56:48.554" v="2" actId="478"/>
          <ac:inkMkLst>
            <pc:docMk/>
            <pc:sldMk cId="4211784609" sldId="258"/>
            <ac:inkMk id="24" creationId="{26CFF160-9271-4642-BD99-D8EA72E72889}"/>
          </ac:inkMkLst>
        </pc:inkChg>
        <pc:inkChg chg="del">
          <ac:chgData name="mehmet sait özdemir" userId="dce2c172-62e6-4d50-b888-93ec6715f647" providerId="ADAL" clId="{3CEABE05-A54D-48FE-BB08-1A8128B9A1B8}" dt="2023-09-25T11:56:48.554" v="2" actId="478"/>
          <ac:inkMkLst>
            <pc:docMk/>
            <pc:sldMk cId="4211784609" sldId="258"/>
            <ac:inkMk id="26" creationId="{EED9B25A-C318-1E77-D4C0-1450A22A3D48}"/>
          </ac:inkMkLst>
        </pc:inkChg>
        <pc:inkChg chg="del">
          <ac:chgData name="mehmet sait özdemir" userId="dce2c172-62e6-4d50-b888-93ec6715f647" providerId="ADAL" clId="{3CEABE05-A54D-48FE-BB08-1A8128B9A1B8}" dt="2023-09-25T11:56:48.554" v="2" actId="478"/>
          <ac:inkMkLst>
            <pc:docMk/>
            <pc:sldMk cId="4211784609" sldId="258"/>
            <ac:inkMk id="27" creationId="{33D215AD-DE27-60DA-1274-E928EE13370C}"/>
          </ac:inkMkLst>
        </pc:inkChg>
        <pc:inkChg chg="del">
          <ac:chgData name="mehmet sait özdemir" userId="dce2c172-62e6-4d50-b888-93ec6715f647" providerId="ADAL" clId="{3CEABE05-A54D-48FE-BB08-1A8128B9A1B8}" dt="2023-09-25T11:56:48.554" v="2" actId="478"/>
          <ac:inkMkLst>
            <pc:docMk/>
            <pc:sldMk cId="4211784609" sldId="258"/>
            <ac:inkMk id="28" creationId="{67BCDB7F-77DE-F7EE-D7DD-420F6CD27C5C}"/>
          </ac:inkMkLst>
        </pc:inkChg>
        <pc:inkChg chg="del">
          <ac:chgData name="mehmet sait özdemir" userId="dce2c172-62e6-4d50-b888-93ec6715f647" providerId="ADAL" clId="{3CEABE05-A54D-48FE-BB08-1A8128B9A1B8}" dt="2023-09-25T11:56:48.554" v="2" actId="478"/>
          <ac:inkMkLst>
            <pc:docMk/>
            <pc:sldMk cId="4211784609" sldId="258"/>
            <ac:inkMk id="29" creationId="{A37B87E4-C79E-F3C7-3DBE-A99DFB008E61}"/>
          </ac:inkMkLst>
        </pc:inkChg>
        <pc:inkChg chg="del topLvl">
          <ac:chgData name="mehmet sait özdemir" userId="dce2c172-62e6-4d50-b888-93ec6715f647" providerId="ADAL" clId="{3CEABE05-A54D-48FE-BB08-1A8128B9A1B8}" dt="2023-09-25T11:56:48.554" v="2" actId="478"/>
          <ac:inkMkLst>
            <pc:docMk/>
            <pc:sldMk cId="4211784609" sldId="258"/>
            <ac:inkMk id="30" creationId="{6C58D96B-60C2-A208-B039-04EDD545E79B}"/>
          </ac:inkMkLst>
        </pc:inkChg>
        <pc:inkChg chg="del topLvl">
          <ac:chgData name="mehmet sait özdemir" userId="dce2c172-62e6-4d50-b888-93ec6715f647" providerId="ADAL" clId="{3CEABE05-A54D-48FE-BB08-1A8128B9A1B8}" dt="2023-09-25T11:56:48.554" v="2" actId="478"/>
          <ac:inkMkLst>
            <pc:docMk/>
            <pc:sldMk cId="4211784609" sldId="258"/>
            <ac:inkMk id="31" creationId="{8D926D7F-EF65-87E7-6C6B-EB448D672FB2}"/>
          </ac:inkMkLst>
        </pc:inkChg>
        <pc:inkChg chg="del topLvl">
          <ac:chgData name="mehmet sait özdemir" userId="dce2c172-62e6-4d50-b888-93ec6715f647" providerId="ADAL" clId="{3CEABE05-A54D-48FE-BB08-1A8128B9A1B8}" dt="2023-09-25T11:56:48.554" v="2" actId="478"/>
          <ac:inkMkLst>
            <pc:docMk/>
            <pc:sldMk cId="4211784609" sldId="258"/>
            <ac:inkMk id="33" creationId="{95AA04CD-0576-8F1C-6688-0D2DD438937E}"/>
          </ac:inkMkLst>
        </pc:inkChg>
        <pc:inkChg chg="del topLvl">
          <ac:chgData name="mehmet sait özdemir" userId="dce2c172-62e6-4d50-b888-93ec6715f647" providerId="ADAL" clId="{3CEABE05-A54D-48FE-BB08-1A8128B9A1B8}" dt="2023-09-25T11:56:48.554" v="2" actId="478"/>
          <ac:inkMkLst>
            <pc:docMk/>
            <pc:sldMk cId="4211784609" sldId="258"/>
            <ac:inkMk id="34" creationId="{02EDB4A0-8C50-5355-60CC-CE0CB6C09276}"/>
          </ac:inkMkLst>
        </pc:inkChg>
        <pc:inkChg chg="del">
          <ac:chgData name="mehmet sait özdemir" userId="dce2c172-62e6-4d50-b888-93ec6715f647" providerId="ADAL" clId="{3CEABE05-A54D-48FE-BB08-1A8128B9A1B8}" dt="2023-09-25T11:56:48.554" v="2" actId="478"/>
          <ac:inkMkLst>
            <pc:docMk/>
            <pc:sldMk cId="4211784609" sldId="258"/>
            <ac:inkMk id="36" creationId="{3CD2E4B0-2FCE-84EF-4AD7-547CB183C023}"/>
          </ac:inkMkLst>
        </pc:inkChg>
        <pc:inkChg chg="del">
          <ac:chgData name="mehmet sait özdemir" userId="dce2c172-62e6-4d50-b888-93ec6715f647" providerId="ADAL" clId="{3CEABE05-A54D-48FE-BB08-1A8128B9A1B8}" dt="2023-09-25T11:56:48.554" v="2" actId="478"/>
          <ac:inkMkLst>
            <pc:docMk/>
            <pc:sldMk cId="4211784609" sldId="258"/>
            <ac:inkMk id="37" creationId="{B9FC5B12-07CA-8585-8AEE-1111C434B3B4}"/>
          </ac:inkMkLst>
        </pc:inkChg>
      </pc:sldChg>
      <pc:sldChg chg="delSp mod">
        <pc:chgData name="mehmet sait özdemir" userId="dce2c172-62e6-4d50-b888-93ec6715f647" providerId="ADAL" clId="{3CEABE05-A54D-48FE-BB08-1A8128B9A1B8}" dt="2023-09-25T11:56:57.666" v="4" actId="478"/>
        <pc:sldMkLst>
          <pc:docMk/>
          <pc:sldMk cId="3825968356" sldId="259"/>
        </pc:sldMkLst>
        <pc:grpChg chg="del">
          <ac:chgData name="mehmet sait özdemir" userId="dce2c172-62e6-4d50-b888-93ec6715f647" providerId="ADAL" clId="{3CEABE05-A54D-48FE-BB08-1A8128B9A1B8}" dt="2023-09-25T11:56:57.666" v="4" actId="478"/>
          <ac:grpSpMkLst>
            <pc:docMk/>
            <pc:sldMk cId="3825968356" sldId="259"/>
            <ac:grpSpMk id="9" creationId="{BA5E5606-E23E-B807-CB81-DEF89A1F3853}"/>
          </ac:grpSpMkLst>
        </pc:grpChg>
        <pc:inkChg chg="del">
          <ac:chgData name="mehmet sait özdemir" userId="dce2c172-62e6-4d50-b888-93ec6715f647" providerId="ADAL" clId="{3CEABE05-A54D-48FE-BB08-1A8128B9A1B8}" dt="2023-09-25T11:56:51.421" v="3" actId="478"/>
          <ac:inkMkLst>
            <pc:docMk/>
            <pc:sldMk cId="3825968356" sldId="259"/>
            <ac:inkMk id="2" creationId="{7A892D29-41DB-9DBE-49FC-9DEDF1948073}"/>
          </ac:inkMkLst>
        </pc:inkChg>
        <pc:inkChg chg="del">
          <ac:chgData name="mehmet sait özdemir" userId="dce2c172-62e6-4d50-b888-93ec6715f647" providerId="ADAL" clId="{3CEABE05-A54D-48FE-BB08-1A8128B9A1B8}" dt="2023-09-25T11:56:51.421" v="3" actId="478"/>
          <ac:inkMkLst>
            <pc:docMk/>
            <pc:sldMk cId="3825968356" sldId="259"/>
            <ac:inkMk id="4" creationId="{4D0307C7-9A57-21C1-C6A9-689114292B44}"/>
          </ac:inkMkLst>
        </pc:inkChg>
        <pc:inkChg chg="del">
          <ac:chgData name="mehmet sait özdemir" userId="dce2c172-62e6-4d50-b888-93ec6715f647" providerId="ADAL" clId="{3CEABE05-A54D-48FE-BB08-1A8128B9A1B8}" dt="2023-09-25T11:56:51.421" v="3" actId="478"/>
          <ac:inkMkLst>
            <pc:docMk/>
            <pc:sldMk cId="3825968356" sldId="259"/>
            <ac:inkMk id="6" creationId="{F3D08407-9687-1706-A995-F37C0FF9B1E8}"/>
          </ac:inkMkLst>
        </pc:inkChg>
      </pc:sldChg>
      <pc:sldChg chg="delSp mod">
        <pc:chgData name="mehmet sait özdemir" userId="dce2c172-62e6-4d50-b888-93ec6715f647" providerId="ADAL" clId="{3CEABE05-A54D-48FE-BB08-1A8128B9A1B8}" dt="2023-09-25T11:57:05.916" v="7" actId="478"/>
        <pc:sldMkLst>
          <pc:docMk/>
          <pc:sldMk cId="348045707" sldId="261"/>
        </pc:sldMkLst>
        <pc:grpChg chg="del">
          <ac:chgData name="mehmet sait özdemir" userId="dce2c172-62e6-4d50-b888-93ec6715f647" providerId="ADAL" clId="{3CEABE05-A54D-48FE-BB08-1A8128B9A1B8}" dt="2023-09-25T11:57:02.581" v="5" actId="478"/>
          <ac:grpSpMkLst>
            <pc:docMk/>
            <pc:sldMk cId="348045707" sldId="261"/>
            <ac:grpSpMk id="8" creationId="{C56BD0A1-DE59-2AD4-5A1D-F3B19AC8F8E5}"/>
          </ac:grpSpMkLst>
        </pc:grpChg>
        <pc:grpChg chg="del">
          <ac:chgData name="mehmet sait özdemir" userId="dce2c172-62e6-4d50-b888-93ec6715f647" providerId="ADAL" clId="{3CEABE05-A54D-48FE-BB08-1A8128B9A1B8}" dt="2023-09-25T11:57:05.916" v="7" actId="478"/>
          <ac:grpSpMkLst>
            <pc:docMk/>
            <pc:sldMk cId="348045707" sldId="261"/>
            <ac:grpSpMk id="13" creationId="{68BB04AA-4C26-95D0-DB4D-62BFEB4ADA90}"/>
          </ac:grpSpMkLst>
        </pc:grpChg>
        <pc:inkChg chg="del">
          <ac:chgData name="mehmet sait özdemir" userId="dce2c172-62e6-4d50-b888-93ec6715f647" providerId="ADAL" clId="{3CEABE05-A54D-48FE-BB08-1A8128B9A1B8}" dt="2023-09-25T11:57:02.581" v="5" actId="478"/>
          <ac:inkMkLst>
            <pc:docMk/>
            <pc:sldMk cId="348045707" sldId="261"/>
            <ac:inkMk id="2" creationId="{EAA4A2D9-A10F-557A-4563-12A2D8A91AD5}"/>
          </ac:inkMkLst>
        </pc:inkChg>
        <pc:inkChg chg="del">
          <ac:chgData name="mehmet sait özdemir" userId="dce2c172-62e6-4d50-b888-93ec6715f647" providerId="ADAL" clId="{3CEABE05-A54D-48FE-BB08-1A8128B9A1B8}" dt="2023-09-25T11:57:02.581" v="5" actId="478"/>
          <ac:inkMkLst>
            <pc:docMk/>
            <pc:sldMk cId="348045707" sldId="261"/>
            <ac:inkMk id="4" creationId="{C21D4FC3-E384-5777-70BE-66F62D123A0D}"/>
          </ac:inkMkLst>
        </pc:inkChg>
        <pc:inkChg chg="del topLvl">
          <ac:chgData name="mehmet sait özdemir" userId="dce2c172-62e6-4d50-b888-93ec6715f647" providerId="ADAL" clId="{3CEABE05-A54D-48FE-BB08-1A8128B9A1B8}" dt="2023-09-25T11:57:02.581" v="5" actId="478"/>
          <ac:inkMkLst>
            <pc:docMk/>
            <pc:sldMk cId="348045707" sldId="261"/>
            <ac:inkMk id="6" creationId="{038CBDB5-564E-C341-0EAF-C8E294C83A59}"/>
          </ac:inkMkLst>
        </pc:inkChg>
        <pc:inkChg chg="del topLvl">
          <ac:chgData name="mehmet sait özdemir" userId="dce2c172-62e6-4d50-b888-93ec6715f647" providerId="ADAL" clId="{3CEABE05-A54D-48FE-BB08-1A8128B9A1B8}" dt="2023-09-25T11:57:02.581" v="5" actId="478"/>
          <ac:inkMkLst>
            <pc:docMk/>
            <pc:sldMk cId="348045707" sldId="261"/>
            <ac:inkMk id="7" creationId="{45F1D46B-ACD5-FE83-549F-00C626AE6842}"/>
          </ac:inkMkLst>
        </pc:inkChg>
        <pc:inkChg chg="del">
          <ac:chgData name="mehmet sait özdemir" userId="dce2c172-62e6-4d50-b888-93ec6715f647" providerId="ADAL" clId="{3CEABE05-A54D-48FE-BB08-1A8128B9A1B8}" dt="2023-09-25T11:57:04.423" v="6" actId="478"/>
          <ac:inkMkLst>
            <pc:docMk/>
            <pc:sldMk cId="348045707" sldId="261"/>
            <ac:inkMk id="14" creationId="{4731D3CB-A717-B600-4321-98BEBF686852}"/>
          </ac:inkMkLst>
        </pc:inkChg>
      </pc:sldChg>
      <pc:sldChg chg="delSp mod">
        <pc:chgData name="mehmet sait özdemir" userId="dce2c172-62e6-4d50-b888-93ec6715f647" providerId="ADAL" clId="{3CEABE05-A54D-48FE-BB08-1A8128B9A1B8}" dt="2023-09-25T11:57:11.685" v="8" actId="478"/>
        <pc:sldMkLst>
          <pc:docMk/>
          <pc:sldMk cId="4267471018" sldId="262"/>
        </pc:sldMkLst>
        <pc:grpChg chg="del">
          <ac:chgData name="mehmet sait özdemir" userId="dce2c172-62e6-4d50-b888-93ec6715f647" providerId="ADAL" clId="{3CEABE05-A54D-48FE-BB08-1A8128B9A1B8}" dt="2023-09-25T11:57:11.685" v="8" actId="478"/>
          <ac:grpSpMkLst>
            <pc:docMk/>
            <pc:sldMk cId="4267471018" sldId="262"/>
            <ac:grpSpMk id="21" creationId="{A43630D6-FC3F-8806-A6B9-9136DCBB9C31}"/>
          </ac:grpSpMkLst>
        </pc:grpChg>
        <pc:grpChg chg="del">
          <ac:chgData name="mehmet sait özdemir" userId="dce2c172-62e6-4d50-b888-93ec6715f647" providerId="ADAL" clId="{3CEABE05-A54D-48FE-BB08-1A8128B9A1B8}" dt="2023-09-25T11:57:11.685" v="8" actId="478"/>
          <ac:grpSpMkLst>
            <pc:docMk/>
            <pc:sldMk cId="4267471018" sldId="262"/>
            <ac:grpSpMk id="41" creationId="{66B54D00-4725-A77E-9B66-F6EF108F51AB}"/>
          </ac:grpSpMkLst>
        </pc:grpChg>
        <pc:grpChg chg="del">
          <ac:chgData name="mehmet sait özdemir" userId="dce2c172-62e6-4d50-b888-93ec6715f647" providerId="ADAL" clId="{3CEABE05-A54D-48FE-BB08-1A8128B9A1B8}" dt="2023-09-25T11:57:11.685" v="8" actId="478"/>
          <ac:grpSpMkLst>
            <pc:docMk/>
            <pc:sldMk cId="4267471018" sldId="262"/>
            <ac:grpSpMk id="46" creationId="{F8353130-D12B-5032-D6E9-73DD29CDB557}"/>
          </ac:grpSpMkLst>
        </pc:grpChg>
        <pc:inkChg chg="del">
          <ac:chgData name="mehmet sait özdemir" userId="dce2c172-62e6-4d50-b888-93ec6715f647" providerId="ADAL" clId="{3CEABE05-A54D-48FE-BB08-1A8128B9A1B8}" dt="2023-09-25T11:57:11.685" v="8" actId="478"/>
          <ac:inkMkLst>
            <pc:docMk/>
            <pc:sldMk cId="4267471018" sldId="262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3CEABE05-A54D-48FE-BB08-1A8128B9A1B8}" dt="2023-09-25T11:57:11.685" v="8" actId="478"/>
          <ac:inkMkLst>
            <pc:docMk/>
            <pc:sldMk cId="4267471018" sldId="262"/>
            <ac:inkMk id="47" creationId="{2A751759-BEF2-2D4E-F910-11B3CF6677FE}"/>
          </ac:inkMkLst>
        </pc:inkChg>
      </pc:sldChg>
      <pc:sldChg chg="delSp mod">
        <pc:chgData name="mehmet sait özdemir" userId="dce2c172-62e6-4d50-b888-93ec6715f647" providerId="ADAL" clId="{3CEABE05-A54D-48FE-BB08-1A8128B9A1B8}" dt="2023-09-25T11:57:23.762" v="10" actId="478"/>
        <pc:sldMkLst>
          <pc:docMk/>
          <pc:sldMk cId="2847274406" sldId="263"/>
        </pc:sldMkLst>
        <pc:grpChg chg="del">
          <ac:chgData name="mehmet sait özdemir" userId="dce2c172-62e6-4d50-b888-93ec6715f647" providerId="ADAL" clId="{3CEABE05-A54D-48FE-BB08-1A8128B9A1B8}" dt="2023-09-25T11:57:19.943" v="9" actId="478"/>
          <ac:grpSpMkLst>
            <pc:docMk/>
            <pc:sldMk cId="2847274406" sldId="263"/>
            <ac:grpSpMk id="22" creationId="{EBE13918-1DDC-6E6E-A692-B3C4AD2B2AEC}"/>
          </ac:grpSpMkLst>
        </pc:grpChg>
        <pc:grpChg chg="del">
          <ac:chgData name="mehmet sait özdemir" userId="dce2c172-62e6-4d50-b888-93ec6715f647" providerId="ADAL" clId="{3CEABE05-A54D-48FE-BB08-1A8128B9A1B8}" dt="2023-09-25T11:57:19.943" v="9" actId="478"/>
          <ac:grpSpMkLst>
            <pc:docMk/>
            <pc:sldMk cId="2847274406" sldId="263"/>
            <ac:grpSpMk id="23" creationId="{2548A9F6-6A37-AF9A-D35D-18DB8677A57B}"/>
          </ac:grpSpMkLst>
        </pc:grpChg>
        <pc:grpChg chg="del">
          <ac:chgData name="mehmet sait özdemir" userId="dce2c172-62e6-4d50-b888-93ec6715f647" providerId="ADAL" clId="{3CEABE05-A54D-48FE-BB08-1A8128B9A1B8}" dt="2023-09-25T11:57:19.943" v="9" actId="478"/>
          <ac:grpSpMkLst>
            <pc:docMk/>
            <pc:sldMk cId="2847274406" sldId="263"/>
            <ac:grpSpMk id="24" creationId="{5DC1DACF-25EC-9323-7269-D8E7F3E22364}"/>
          </ac:grpSpMkLst>
        </pc:grpChg>
        <pc:grpChg chg="del">
          <ac:chgData name="mehmet sait özdemir" userId="dce2c172-62e6-4d50-b888-93ec6715f647" providerId="ADAL" clId="{3CEABE05-A54D-48FE-BB08-1A8128B9A1B8}" dt="2023-09-25T11:57:19.943" v="9" actId="478"/>
          <ac:grpSpMkLst>
            <pc:docMk/>
            <pc:sldMk cId="2847274406" sldId="263"/>
            <ac:grpSpMk id="29" creationId="{0CE036EB-A81C-A717-1F0A-1CAA8AC796DA}"/>
          </ac:grpSpMkLst>
        </pc:grpChg>
        <pc:grpChg chg="del">
          <ac:chgData name="mehmet sait özdemir" userId="dce2c172-62e6-4d50-b888-93ec6715f647" providerId="ADAL" clId="{3CEABE05-A54D-48FE-BB08-1A8128B9A1B8}" dt="2023-09-25T11:57:19.943" v="9" actId="478"/>
          <ac:grpSpMkLst>
            <pc:docMk/>
            <pc:sldMk cId="2847274406" sldId="263"/>
            <ac:grpSpMk id="39" creationId="{4918EDA6-7959-FFF3-A9DF-1176CC718CD5}"/>
          </ac:grpSpMkLst>
        </pc:grpChg>
        <pc:grpChg chg="del">
          <ac:chgData name="mehmet sait özdemir" userId="dce2c172-62e6-4d50-b888-93ec6715f647" providerId="ADAL" clId="{3CEABE05-A54D-48FE-BB08-1A8128B9A1B8}" dt="2023-09-25T11:57:19.943" v="9" actId="478"/>
          <ac:grpSpMkLst>
            <pc:docMk/>
            <pc:sldMk cId="2847274406" sldId="263"/>
            <ac:grpSpMk id="43" creationId="{2C10DDA2-C1C3-03D0-5340-AD431FB573C0}"/>
          </ac:grpSpMkLst>
        </pc:grpChg>
        <pc:grpChg chg="del">
          <ac:chgData name="mehmet sait özdemir" userId="dce2c172-62e6-4d50-b888-93ec6715f647" providerId="ADAL" clId="{3CEABE05-A54D-48FE-BB08-1A8128B9A1B8}" dt="2023-09-25T11:57:19.943" v="9" actId="478"/>
          <ac:grpSpMkLst>
            <pc:docMk/>
            <pc:sldMk cId="2847274406" sldId="263"/>
            <ac:grpSpMk id="48" creationId="{60E9FE35-0659-5F27-94E4-462615554CAD}"/>
          </ac:grpSpMkLst>
        </pc:grpChg>
        <pc:grpChg chg="del">
          <ac:chgData name="mehmet sait özdemir" userId="dce2c172-62e6-4d50-b888-93ec6715f647" providerId="ADAL" clId="{3CEABE05-A54D-48FE-BB08-1A8128B9A1B8}" dt="2023-09-25T11:57:19.943" v="9" actId="478"/>
          <ac:grpSpMkLst>
            <pc:docMk/>
            <pc:sldMk cId="2847274406" sldId="263"/>
            <ac:grpSpMk id="58" creationId="{8342E739-DAB2-FDE4-002C-97BD786BCF9C}"/>
          </ac:grpSpMkLst>
        </pc:grpChg>
        <pc:grpChg chg="del">
          <ac:chgData name="mehmet sait özdemir" userId="dce2c172-62e6-4d50-b888-93ec6715f647" providerId="ADAL" clId="{3CEABE05-A54D-48FE-BB08-1A8128B9A1B8}" dt="2023-09-25T11:57:19.943" v="9" actId="478"/>
          <ac:grpSpMkLst>
            <pc:docMk/>
            <pc:sldMk cId="2847274406" sldId="263"/>
            <ac:grpSpMk id="59" creationId="{C9C4D742-7935-3E42-57AB-D8C30E30CB78}"/>
          </ac:grpSpMkLst>
        </pc:grpChg>
        <pc:grpChg chg="del">
          <ac:chgData name="mehmet sait özdemir" userId="dce2c172-62e6-4d50-b888-93ec6715f647" providerId="ADAL" clId="{3CEABE05-A54D-48FE-BB08-1A8128B9A1B8}" dt="2023-09-25T11:57:19.943" v="9" actId="478"/>
          <ac:grpSpMkLst>
            <pc:docMk/>
            <pc:sldMk cId="2847274406" sldId="263"/>
            <ac:grpSpMk id="64" creationId="{D5CA799F-A6FF-ADBC-7F19-43BC7C42DA42}"/>
          </ac:grpSpMkLst>
        </pc:grpChg>
        <pc:grpChg chg="del">
          <ac:chgData name="mehmet sait özdemir" userId="dce2c172-62e6-4d50-b888-93ec6715f647" providerId="ADAL" clId="{3CEABE05-A54D-48FE-BB08-1A8128B9A1B8}" dt="2023-09-25T11:57:19.943" v="9" actId="478"/>
          <ac:grpSpMkLst>
            <pc:docMk/>
            <pc:sldMk cId="2847274406" sldId="263"/>
            <ac:grpSpMk id="65" creationId="{99EF2943-7E2C-5D41-F878-8080C306091A}"/>
          </ac:grpSpMkLst>
        </pc:grpChg>
        <pc:grpChg chg="del">
          <ac:chgData name="mehmet sait özdemir" userId="dce2c172-62e6-4d50-b888-93ec6715f647" providerId="ADAL" clId="{3CEABE05-A54D-48FE-BB08-1A8128B9A1B8}" dt="2023-09-25T11:57:19.943" v="9" actId="478"/>
          <ac:grpSpMkLst>
            <pc:docMk/>
            <pc:sldMk cId="2847274406" sldId="263"/>
            <ac:grpSpMk id="69" creationId="{DB426BE7-B8AD-2A56-A43E-A6E492CD3DD2}"/>
          </ac:grpSpMkLst>
        </pc:grpChg>
        <pc:inkChg chg="del">
          <ac:chgData name="mehmet sait özdemir" userId="dce2c172-62e6-4d50-b888-93ec6715f647" providerId="ADAL" clId="{3CEABE05-A54D-48FE-BB08-1A8128B9A1B8}" dt="2023-09-25T11:57:19.943" v="9" actId="478"/>
          <ac:inkMkLst>
            <pc:docMk/>
            <pc:sldMk cId="2847274406" sldId="263"/>
            <ac:inkMk id="2" creationId="{F5BA8227-317D-59AA-0292-E130F03E3B9C}"/>
          </ac:inkMkLst>
        </pc:inkChg>
        <pc:inkChg chg="del">
          <ac:chgData name="mehmet sait özdemir" userId="dce2c172-62e6-4d50-b888-93ec6715f647" providerId="ADAL" clId="{3CEABE05-A54D-48FE-BB08-1A8128B9A1B8}" dt="2023-09-25T11:57:19.943" v="9" actId="478"/>
          <ac:inkMkLst>
            <pc:docMk/>
            <pc:sldMk cId="2847274406" sldId="263"/>
            <ac:inkMk id="4" creationId="{25C82D3D-8EDC-9E88-33F9-0D8BBB685A65}"/>
          </ac:inkMkLst>
        </pc:inkChg>
        <pc:inkChg chg="del">
          <ac:chgData name="mehmet sait özdemir" userId="dce2c172-62e6-4d50-b888-93ec6715f647" providerId="ADAL" clId="{3CEABE05-A54D-48FE-BB08-1A8128B9A1B8}" dt="2023-09-25T11:57:19.943" v="9" actId="478"/>
          <ac:inkMkLst>
            <pc:docMk/>
            <pc:sldMk cId="2847274406" sldId="263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3CEABE05-A54D-48FE-BB08-1A8128B9A1B8}" dt="2023-09-25T11:57:19.943" v="9" actId="478"/>
          <ac:inkMkLst>
            <pc:docMk/>
            <pc:sldMk cId="2847274406" sldId="263"/>
            <ac:inkMk id="21" creationId="{1E509761-3459-6DAE-548B-0F3021CBC7EE}"/>
          </ac:inkMkLst>
        </pc:inkChg>
        <pc:inkChg chg="del">
          <ac:chgData name="mehmet sait özdemir" userId="dce2c172-62e6-4d50-b888-93ec6715f647" providerId="ADAL" clId="{3CEABE05-A54D-48FE-BB08-1A8128B9A1B8}" dt="2023-09-25T11:57:19.943" v="9" actId="478"/>
          <ac:inkMkLst>
            <pc:docMk/>
            <pc:sldMk cId="2847274406" sldId="263"/>
            <ac:inkMk id="30" creationId="{A855E353-7619-E92E-0F1D-B6DB739D500D}"/>
          </ac:inkMkLst>
        </pc:inkChg>
        <pc:inkChg chg="del">
          <ac:chgData name="mehmet sait özdemir" userId="dce2c172-62e6-4d50-b888-93ec6715f647" providerId="ADAL" clId="{3CEABE05-A54D-48FE-BB08-1A8128B9A1B8}" dt="2023-09-25T11:57:19.943" v="9" actId="478"/>
          <ac:inkMkLst>
            <pc:docMk/>
            <pc:sldMk cId="2847274406" sldId="263"/>
            <ac:inkMk id="31" creationId="{60EAA78F-AC27-B986-6F58-D99F2575468F}"/>
          </ac:inkMkLst>
        </pc:inkChg>
        <pc:inkChg chg="del">
          <ac:chgData name="mehmet sait özdemir" userId="dce2c172-62e6-4d50-b888-93ec6715f647" providerId="ADAL" clId="{3CEABE05-A54D-48FE-BB08-1A8128B9A1B8}" dt="2023-09-25T11:57:19.943" v="9" actId="478"/>
          <ac:inkMkLst>
            <pc:docMk/>
            <pc:sldMk cId="2847274406" sldId="263"/>
            <ac:inkMk id="40" creationId="{294F3E4E-0601-94E7-B504-D95400523FC6}"/>
          </ac:inkMkLst>
        </pc:inkChg>
        <pc:inkChg chg="del">
          <ac:chgData name="mehmet sait özdemir" userId="dce2c172-62e6-4d50-b888-93ec6715f647" providerId="ADAL" clId="{3CEABE05-A54D-48FE-BB08-1A8128B9A1B8}" dt="2023-09-25T11:57:19.943" v="9" actId="478"/>
          <ac:inkMkLst>
            <pc:docMk/>
            <pc:sldMk cId="2847274406" sldId="263"/>
            <ac:inkMk id="44" creationId="{CB00B5B9-3E99-FD4D-1FDE-A805E3736390}"/>
          </ac:inkMkLst>
        </pc:inkChg>
        <pc:inkChg chg="del">
          <ac:chgData name="mehmet sait özdemir" userId="dce2c172-62e6-4d50-b888-93ec6715f647" providerId="ADAL" clId="{3CEABE05-A54D-48FE-BB08-1A8128B9A1B8}" dt="2023-09-25T11:57:19.943" v="9" actId="478"/>
          <ac:inkMkLst>
            <pc:docMk/>
            <pc:sldMk cId="2847274406" sldId="263"/>
            <ac:inkMk id="45" creationId="{E8AE70D7-A21F-953F-2BD2-C8C6E7507EC7}"/>
          </ac:inkMkLst>
        </pc:inkChg>
        <pc:inkChg chg="del">
          <ac:chgData name="mehmet sait özdemir" userId="dce2c172-62e6-4d50-b888-93ec6715f647" providerId="ADAL" clId="{3CEABE05-A54D-48FE-BB08-1A8128B9A1B8}" dt="2023-09-25T11:57:19.943" v="9" actId="478"/>
          <ac:inkMkLst>
            <pc:docMk/>
            <pc:sldMk cId="2847274406" sldId="263"/>
            <ac:inkMk id="49" creationId="{D45CD1E6-B619-A125-BCBE-DDC489CDB60D}"/>
          </ac:inkMkLst>
        </pc:inkChg>
        <pc:inkChg chg="del">
          <ac:chgData name="mehmet sait özdemir" userId="dce2c172-62e6-4d50-b888-93ec6715f647" providerId="ADAL" clId="{3CEABE05-A54D-48FE-BB08-1A8128B9A1B8}" dt="2023-09-25T11:57:19.943" v="9" actId="478"/>
          <ac:inkMkLst>
            <pc:docMk/>
            <pc:sldMk cId="2847274406" sldId="263"/>
            <ac:inkMk id="50" creationId="{5D5D56F6-34D6-A637-A881-7C76497895B6}"/>
          </ac:inkMkLst>
        </pc:inkChg>
        <pc:inkChg chg="del">
          <ac:chgData name="mehmet sait özdemir" userId="dce2c172-62e6-4d50-b888-93ec6715f647" providerId="ADAL" clId="{3CEABE05-A54D-48FE-BB08-1A8128B9A1B8}" dt="2023-09-25T11:57:19.943" v="9" actId="478"/>
          <ac:inkMkLst>
            <pc:docMk/>
            <pc:sldMk cId="2847274406" sldId="263"/>
            <ac:inkMk id="51" creationId="{5B6070B4-3372-F910-E410-53AE326E422E}"/>
          </ac:inkMkLst>
        </pc:inkChg>
        <pc:inkChg chg="del">
          <ac:chgData name="mehmet sait özdemir" userId="dce2c172-62e6-4d50-b888-93ec6715f647" providerId="ADAL" clId="{3CEABE05-A54D-48FE-BB08-1A8128B9A1B8}" dt="2023-09-25T11:57:19.943" v="9" actId="478"/>
          <ac:inkMkLst>
            <pc:docMk/>
            <pc:sldMk cId="2847274406" sldId="263"/>
            <ac:inkMk id="53" creationId="{9F44FA72-2DF4-5EC5-472C-5C48C38DA1D5}"/>
          </ac:inkMkLst>
        </pc:inkChg>
        <pc:inkChg chg="del">
          <ac:chgData name="mehmet sait özdemir" userId="dce2c172-62e6-4d50-b888-93ec6715f647" providerId="ADAL" clId="{3CEABE05-A54D-48FE-BB08-1A8128B9A1B8}" dt="2023-09-25T11:57:19.943" v="9" actId="478"/>
          <ac:inkMkLst>
            <pc:docMk/>
            <pc:sldMk cId="2847274406" sldId="263"/>
            <ac:inkMk id="55" creationId="{DBF561BD-1AC1-C0E2-D25D-4AFBFA61EA92}"/>
          </ac:inkMkLst>
        </pc:inkChg>
        <pc:inkChg chg="del">
          <ac:chgData name="mehmet sait özdemir" userId="dce2c172-62e6-4d50-b888-93ec6715f647" providerId="ADAL" clId="{3CEABE05-A54D-48FE-BB08-1A8128B9A1B8}" dt="2023-09-25T11:57:19.943" v="9" actId="478"/>
          <ac:inkMkLst>
            <pc:docMk/>
            <pc:sldMk cId="2847274406" sldId="263"/>
            <ac:inkMk id="70" creationId="{1E4235C8-960E-C456-FAF0-23E878ABB352}"/>
          </ac:inkMkLst>
        </pc:inkChg>
        <pc:inkChg chg="del">
          <ac:chgData name="mehmet sait özdemir" userId="dce2c172-62e6-4d50-b888-93ec6715f647" providerId="ADAL" clId="{3CEABE05-A54D-48FE-BB08-1A8128B9A1B8}" dt="2023-09-25T11:57:23.762" v="10" actId="478"/>
          <ac:inkMkLst>
            <pc:docMk/>
            <pc:sldMk cId="2847274406" sldId="263"/>
            <ac:inkMk id="71" creationId="{953FD5A7-F36F-083E-5F43-B4803A522057}"/>
          </ac:inkMkLst>
        </pc:inkChg>
      </pc:sldChg>
      <pc:sldChg chg="delSp mod">
        <pc:chgData name="mehmet sait özdemir" userId="dce2c172-62e6-4d50-b888-93ec6715f647" providerId="ADAL" clId="{3CEABE05-A54D-48FE-BB08-1A8128B9A1B8}" dt="2023-09-25T11:57:30.301" v="12" actId="478"/>
        <pc:sldMkLst>
          <pc:docMk/>
          <pc:sldMk cId="2262507894" sldId="264"/>
        </pc:sldMkLst>
        <pc:grpChg chg="del">
          <ac:chgData name="mehmet sait özdemir" userId="dce2c172-62e6-4d50-b888-93ec6715f647" providerId="ADAL" clId="{3CEABE05-A54D-48FE-BB08-1A8128B9A1B8}" dt="2023-09-25T11:57:29.287" v="11" actId="478"/>
          <ac:grpSpMkLst>
            <pc:docMk/>
            <pc:sldMk cId="2262507894" sldId="264"/>
            <ac:grpSpMk id="8" creationId="{50AD5CF6-A6BD-0BE9-20CF-DF85F351D784}"/>
          </ac:grpSpMkLst>
        </pc:grpChg>
        <pc:grpChg chg="del">
          <ac:chgData name="mehmet sait özdemir" userId="dce2c172-62e6-4d50-b888-93ec6715f647" providerId="ADAL" clId="{3CEABE05-A54D-48FE-BB08-1A8128B9A1B8}" dt="2023-09-25T11:57:29.287" v="11" actId="478"/>
          <ac:grpSpMkLst>
            <pc:docMk/>
            <pc:sldMk cId="2262507894" sldId="264"/>
            <ac:grpSpMk id="22" creationId="{8EF57762-985C-DAC8-9622-6997F8E52489}"/>
          </ac:grpSpMkLst>
        </pc:grpChg>
        <pc:grpChg chg="del">
          <ac:chgData name="mehmet sait özdemir" userId="dce2c172-62e6-4d50-b888-93ec6715f647" providerId="ADAL" clId="{3CEABE05-A54D-48FE-BB08-1A8128B9A1B8}" dt="2023-09-25T11:57:29.287" v="11" actId="478"/>
          <ac:grpSpMkLst>
            <pc:docMk/>
            <pc:sldMk cId="2262507894" sldId="264"/>
            <ac:grpSpMk id="27" creationId="{13D87C30-1C00-0105-6C18-245E6D2B46FE}"/>
          </ac:grpSpMkLst>
        </pc:grpChg>
        <pc:grpChg chg="del">
          <ac:chgData name="mehmet sait özdemir" userId="dce2c172-62e6-4d50-b888-93ec6715f647" providerId="ADAL" clId="{3CEABE05-A54D-48FE-BB08-1A8128B9A1B8}" dt="2023-09-25T11:57:29.287" v="11" actId="478"/>
          <ac:grpSpMkLst>
            <pc:docMk/>
            <pc:sldMk cId="2262507894" sldId="264"/>
            <ac:grpSpMk id="31" creationId="{277DB746-D2F2-3E14-A574-D6D13647C61B}"/>
          </ac:grpSpMkLst>
        </pc:grpChg>
        <pc:grpChg chg="del">
          <ac:chgData name="mehmet sait özdemir" userId="dce2c172-62e6-4d50-b888-93ec6715f647" providerId="ADAL" clId="{3CEABE05-A54D-48FE-BB08-1A8128B9A1B8}" dt="2023-09-25T11:57:29.287" v="11" actId="478"/>
          <ac:grpSpMkLst>
            <pc:docMk/>
            <pc:sldMk cId="2262507894" sldId="264"/>
            <ac:grpSpMk id="35" creationId="{C5C1B064-91CF-6A36-D88C-CCE90ADF84BB}"/>
          </ac:grpSpMkLst>
        </pc:grpChg>
        <pc:grpChg chg="del">
          <ac:chgData name="mehmet sait özdemir" userId="dce2c172-62e6-4d50-b888-93ec6715f647" providerId="ADAL" clId="{3CEABE05-A54D-48FE-BB08-1A8128B9A1B8}" dt="2023-09-25T11:57:29.287" v="11" actId="478"/>
          <ac:grpSpMkLst>
            <pc:docMk/>
            <pc:sldMk cId="2262507894" sldId="264"/>
            <ac:grpSpMk id="38" creationId="{EA622B37-CF52-346A-A46E-7FA683EB8416}"/>
          </ac:grpSpMkLst>
        </pc:grpChg>
        <pc:inkChg chg="del">
          <ac:chgData name="mehmet sait özdemir" userId="dce2c172-62e6-4d50-b888-93ec6715f647" providerId="ADAL" clId="{3CEABE05-A54D-48FE-BB08-1A8128B9A1B8}" dt="2023-09-25T11:57:29.287" v="11" actId="478"/>
          <ac:inkMkLst>
            <pc:docMk/>
            <pc:sldMk cId="2262507894" sldId="264"/>
            <ac:inkMk id="2" creationId="{2EFBFBA9-79E3-FCC1-34F4-BA9D8100D083}"/>
          </ac:inkMkLst>
        </pc:inkChg>
        <pc:inkChg chg="del">
          <ac:chgData name="mehmet sait özdemir" userId="dce2c172-62e6-4d50-b888-93ec6715f647" providerId="ADAL" clId="{3CEABE05-A54D-48FE-BB08-1A8128B9A1B8}" dt="2023-09-25T11:57:29.287" v="11" actId="478"/>
          <ac:inkMkLst>
            <pc:docMk/>
            <pc:sldMk cId="2262507894" sldId="264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3CEABE05-A54D-48FE-BB08-1A8128B9A1B8}" dt="2023-09-25T11:57:29.287" v="11" actId="478"/>
          <ac:inkMkLst>
            <pc:docMk/>
            <pc:sldMk cId="2262507894" sldId="264"/>
            <ac:inkMk id="7" creationId="{D81F0A0B-F5F8-887C-4076-C04FD41D400F}"/>
          </ac:inkMkLst>
        </pc:inkChg>
        <pc:inkChg chg="del">
          <ac:chgData name="mehmet sait özdemir" userId="dce2c172-62e6-4d50-b888-93ec6715f647" providerId="ADAL" clId="{3CEABE05-A54D-48FE-BB08-1A8128B9A1B8}" dt="2023-09-25T11:57:29.287" v="11" actId="478"/>
          <ac:inkMkLst>
            <pc:docMk/>
            <pc:sldMk cId="2262507894" sldId="264"/>
            <ac:inkMk id="9" creationId="{C2E76B24-AD48-EDA9-BADB-9FBEA273CF3B}"/>
          </ac:inkMkLst>
        </pc:inkChg>
        <pc:inkChg chg="del">
          <ac:chgData name="mehmet sait özdemir" userId="dce2c172-62e6-4d50-b888-93ec6715f647" providerId="ADAL" clId="{3CEABE05-A54D-48FE-BB08-1A8128B9A1B8}" dt="2023-09-25T11:57:29.287" v="11" actId="478"/>
          <ac:inkMkLst>
            <pc:docMk/>
            <pc:sldMk cId="2262507894" sldId="264"/>
            <ac:inkMk id="23" creationId="{EDAED114-EE94-CB3B-20E1-AC0CFF4724C4}"/>
          </ac:inkMkLst>
        </pc:inkChg>
        <pc:inkChg chg="del">
          <ac:chgData name="mehmet sait özdemir" userId="dce2c172-62e6-4d50-b888-93ec6715f647" providerId="ADAL" clId="{3CEABE05-A54D-48FE-BB08-1A8128B9A1B8}" dt="2023-09-25T11:57:29.287" v="11" actId="478"/>
          <ac:inkMkLst>
            <pc:docMk/>
            <pc:sldMk cId="2262507894" sldId="264"/>
            <ac:inkMk id="24" creationId="{FC1BFBBD-9456-3327-9E7E-F16D827400C8}"/>
          </ac:inkMkLst>
        </pc:inkChg>
        <pc:inkChg chg="del">
          <ac:chgData name="mehmet sait özdemir" userId="dce2c172-62e6-4d50-b888-93ec6715f647" providerId="ADAL" clId="{3CEABE05-A54D-48FE-BB08-1A8128B9A1B8}" dt="2023-09-25T11:57:29.287" v="11" actId="478"/>
          <ac:inkMkLst>
            <pc:docMk/>
            <pc:sldMk cId="2262507894" sldId="264"/>
            <ac:inkMk id="30" creationId="{77FB0575-945C-A1AF-D220-587BBE4DF4EC}"/>
          </ac:inkMkLst>
        </pc:inkChg>
        <pc:inkChg chg="del">
          <ac:chgData name="mehmet sait özdemir" userId="dce2c172-62e6-4d50-b888-93ec6715f647" providerId="ADAL" clId="{3CEABE05-A54D-48FE-BB08-1A8128B9A1B8}" dt="2023-09-25T11:57:30.301" v="12" actId="478"/>
          <ac:inkMkLst>
            <pc:docMk/>
            <pc:sldMk cId="2262507894" sldId="264"/>
            <ac:inkMk id="39" creationId="{4D40488E-DACD-9D5E-67A8-DCF47251FC81}"/>
          </ac:inkMkLst>
        </pc:inkChg>
      </pc:sldChg>
      <pc:sldChg chg="delSp mod">
        <pc:chgData name="mehmet sait özdemir" userId="dce2c172-62e6-4d50-b888-93ec6715f647" providerId="ADAL" clId="{3CEABE05-A54D-48FE-BB08-1A8128B9A1B8}" dt="2023-09-25T11:57:33.659" v="13" actId="478"/>
        <pc:sldMkLst>
          <pc:docMk/>
          <pc:sldMk cId="2138664406" sldId="265"/>
        </pc:sldMkLst>
        <pc:grpChg chg="del">
          <ac:chgData name="mehmet sait özdemir" userId="dce2c172-62e6-4d50-b888-93ec6715f647" providerId="ADAL" clId="{3CEABE05-A54D-48FE-BB08-1A8128B9A1B8}" dt="2023-09-25T11:57:33.659" v="13" actId="478"/>
          <ac:grpSpMkLst>
            <pc:docMk/>
            <pc:sldMk cId="2138664406" sldId="265"/>
            <ac:grpSpMk id="13" creationId="{A7187AC8-FAFD-EC8A-C4FF-655B1FF515F2}"/>
          </ac:grpSpMkLst>
        </pc:grpChg>
        <pc:grpChg chg="del">
          <ac:chgData name="mehmet sait özdemir" userId="dce2c172-62e6-4d50-b888-93ec6715f647" providerId="ADAL" clId="{3CEABE05-A54D-48FE-BB08-1A8128B9A1B8}" dt="2023-09-25T11:57:33.659" v="13" actId="478"/>
          <ac:grpSpMkLst>
            <pc:docMk/>
            <pc:sldMk cId="2138664406" sldId="265"/>
            <ac:grpSpMk id="26" creationId="{C5ADFBE9-4C5A-9B58-1F78-768035C2B9DC}"/>
          </ac:grpSpMkLst>
        </pc:grpChg>
        <pc:grpChg chg="del">
          <ac:chgData name="mehmet sait özdemir" userId="dce2c172-62e6-4d50-b888-93ec6715f647" providerId="ADAL" clId="{3CEABE05-A54D-48FE-BB08-1A8128B9A1B8}" dt="2023-09-25T11:57:33.659" v="13" actId="478"/>
          <ac:grpSpMkLst>
            <pc:docMk/>
            <pc:sldMk cId="2138664406" sldId="265"/>
            <ac:grpSpMk id="27" creationId="{D40C8EEA-817E-A30E-CABF-DEB74175B999}"/>
          </ac:grpSpMkLst>
        </pc:grpChg>
        <pc:grpChg chg="del">
          <ac:chgData name="mehmet sait özdemir" userId="dce2c172-62e6-4d50-b888-93ec6715f647" providerId="ADAL" clId="{3CEABE05-A54D-48FE-BB08-1A8128B9A1B8}" dt="2023-09-25T11:57:33.659" v="13" actId="478"/>
          <ac:grpSpMkLst>
            <pc:docMk/>
            <pc:sldMk cId="2138664406" sldId="265"/>
            <ac:grpSpMk id="28" creationId="{5F7FD3C8-7436-A901-6E60-AA18FBF7C8EA}"/>
          </ac:grpSpMkLst>
        </pc:grpChg>
        <pc:grpChg chg="del">
          <ac:chgData name="mehmet sait özdemir" userId="dce2c172-62e6-4d50-b888-93ec6715f647" providerId="ADAL" clId="{3CEABE05-A54D-48FE-BB08-1A8128B9A1B8}" dt="2023-09-25T11:57:33.659" v="13" actId="478"/>
          <ac:grpSpMkLst>
            <pc:docMk/>
            <pc:sldMk cId="2138664406" sldId="265"/>
            <ac:grpSpMk id="34" creationId="{C54F759B-90D9-D7C7-AE74-016D7C8E40F3}"/>
          </ac:grpSpMkLst>
        </pc:grpChg>
        <pc:grpChg chg="del">
          <ac:chgData name="mehmet sait özdemir" userId="dce2c172-62e6-4d50-b888-93ec6715f647" providerId="ADAL" clId="{3CEABE05-A54D-48FE-BB08-1A8128B9A1B8}" dt="2023-09-25T11:57:33.659" v="13" actId="478"/>
          <ac:grpSpMkLst>
            <pc:docMk/>
            <pc:sldMk cId="2138664406" sldId="265"/>
            <ac:grpSpMk id="48" creationId="{41E95925-92ED-3521-C272-4206427C8C6A}"/>
          </ac:grpSpMkLst>
        </pc:grpChg>
        <pc:grpChg chg="del">
          <ac:chgData name="mehmet sait özdemir" userId="dce2c172-62e6-4d50-b888-93ec6715f647" providerId="ADAL" clId="{3CEABE05-A54D-48FE-BB08-1A8128B9A1B8}" dt="2023-09-25T11:57:33.659" v="13" actId="478"/>
          <ac:grpSpMkLst>
            <pc:docMk/>
            <pc:sldMk cId="2138664406" sldId="265"/>
            <ac:grpSpMk id="49" creationId="{AA7744DD-89BB-A7F9-2E46-44294A83BF38}"/>
          </ac:grpSpMkLst>
        </pc:grpChg>
        <pc:grpChg chg="del">
          <ac:chgData name="mehmet sait özdemir" userId="dce2c172-62e6-4d50-b888-93ec6715f647" providerId="ADAL" clId="{3CEABE05-A54D-48FE-BB08-1A8128B9A1B8}" dt="2023-09-25T11:57:33.659" v="13" actId="478"/>
          <ac:grpSpMkLst>
            <pc:docMk/>
            <pc:sldMk cId="2138664406" sldId="265"/>
            <ac:grpSpMk id="50" creationId="{37EBCC76-979A-BA42-D447-CDDAE423775A}"/>
          </ac:grpSpMkLst>
        </pc:grpChg>
        <pc:grpChg chg="del">
          <ac:chgData name="mehmet sait özdemir" userId="dce2c172-62e6-4d50-b888-93ec6715f647" providerId="ADAL" clId="{3CEABE05-A54D-48FE-BB08-1A8128B9A1B8}" dt="2023-09-25T11:57:33.659" v="13" actId="478"/>
          <ac:grpSpMkLst>
            <pc:docMk/>
            <pc:sldMk cId="2138664406" sldId="265"/>
            <ac:grpSpMk id="51" creationId="{49C1C2C4-8561-A2EA-B9D4-BA2DA84A3708}"/>
          </ac:grpSpMkLst>
        </pc:grpChg>
        <pc:grpChg chg="del">
          <ac:chgData name="mehmet sait özdemir" userId="dce2c172-62e6-4d50-b888-93ec6715f647" providerId="ADAL" clId="{3CEABE05-A54D-48FE-BB08-1A8128B9A1B8}" dt="2023-09-25T11:57:33.659" v="13" actId="478"/>
          <ac:grpSpMkLst>
            <pc:docMk/>
            <pc:sldMk cId="2138664406" sldId="265"/>
            <ac:grpSpMk id="52" creationId="{E0A4F2B2-2395-E4A1-8EAD-F1317CBB461A}"/>
          </ac:grpSpMkLst>
        </pc:grpChg>
        <pc:grpChg chg="del">
          <ac:chgData name="mehmet sait özdemir" userId="dce2c172-62e6-4d50-b888-93ec6715f647" providerId="ADAL" clId="{3CEABE05-A54D-48FE-BB08-1A8128B9A1B8}" dt="2023-09-25T11:57:33.659" v="13" actId="478"/>
          <ac:grpSpMkLst>
            <pc:docMk/>
            <pc:sldMk cId="2138664406" sldId="265"/>
            <ac:grpSpMk id="61" creationId="{81138773-99A8-EF16-FCBA-5AFD49EC0421}"/>
          </ac:grpSpMkLst>
        </pc:grpChg>
        <pc:grpChg chg="del">
          <ac:chgData name="mehmet sait özdemir" userId="dce2c172-62e6-4d50-b888-93ec6715f647" providerId="ADAL" clId="{3CEABE05-A54D-48FE-BB08-1A8128B9A1B8}" dt="2023-09-25T11:57:33.659" v="13" actId="478"/>
          <ac:grpSpMkLst>
            <pc:docMk/>
            <pc:sldMk cId="2138664406" sldId="265"/>
            <ac:grpSpMk id="70" creationId="{C2B8D8CC-9F8B-A2B3-88E8-238F787A433D}"/>
          </ac:grpSpMkLst>
        </pc:grpChg>
        <pc:inkChg chg="del">
          <ac:chgData name="mehmet sait özdemir" userId="dce2c172-62e6-4d50-b888-93ec6715f647" providerId="ADAL" clId="{3CEABE05-A54D-48FE-BB08-1A8128B9A1B8}" dt="2023-09-25T11:57:33.659" v="13" actId="478"/>
          <ac:inkMkLst>
            <pc:docMk/>
            <pc:sldMk cId="2138664406" sldId="265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3CEABE05-A54D-48FE-BB08-1A8128B9A1B8}" dt="2023-09-25T11:57:33.659" v="13" actId="478"/>
          <ac:inkMkLst>
            <pc:docMk/>
            <pc:sldMk cId="2138664406" sldId="265"/>
            <ac:inkMk id="69" creationId="{894CC0C5-3939-470D-8DD1-F68488B7F9A1}"/>
          </ac:inkMkLst>
        </pc:inkChg>
      </pc:sldChg>
      <pc:sldChg chg="delSp mod">
        <pc:chgData name="mehmet sait özdemir" userId="dce2c172-62e6-4d50-b888-93ec6715f647" providerId="ADAL" clId="{3CEABE05-A54D-48FE-BB08-1A8128B9A1B8}" dt="2023-09-25T11:57:36.997" v="14" actId="478"/>
        <pc:sldMkLst>
          <pc:docMk/>
          <pc:sldMk cId="2259541527" sldId="266"/>
        </pc:sldMkLst>
        <pc:grpChg chg="del">
          <ac:chgData name="mehmet sait özdemir" userId="dce2c172-62e6-4d50-b888-93ec6715f647" providerId="ADAL" clId="{3CEABE05-A54D-48FE-BB08-1A8128B9A1B8}" dt="2023-09-25T11:57:36.997" v="14" actId="478"/>
          <ac:grpSpMkLst>
            <pc:docMk/>
            <pc:sldMk cId="2259541527" sldId="266"/>
            <ac:grpSpMk id="13" creationId="{1AA26DE5-6B4D-1F8F-A585-E9220628DA67}"/>
          </ac:grpSpMkLst>
        </pc:grpChg>
        <pc:grpChg chg="del">
          <ac:chgData name="mehmet sait özdemir" userId="dce2c172-62e6-4d50-b888-93ec6715f647" providerId="ADAL" clId="{3CEABE05-A54D-48FE-BB08-1A8128B9A1B8}" dt="2023-09-25T11:57:36.997" v="14" actId="478"/>
          <ac:grpSpMkLst>
            <pc:docMk/>
            <pc:sldMk cId="2259541527" sldId="266"/>
            <ac:grpSpMk id="20" creationId="{123E4293-F4DE-7BFF-32C4-C9F6EC2B3115}"/>
          </ac:grpSpMkLst>
        </pc:grpChg>
        <pc:grpChg chg="del">
          <ac:chgData name="mehmet sait özdemir" userId="dce2c172-62e6-4d50-b888-93ec6715f647" providerId="ADAL" clId="{3CEABE05-A54D-48FE-BB08-1A8128B9A1B8}" dt="2023-09-25T11:57:36.997" v="14" actId="478"/>
          <ac:grpSpMkLst>
            <pc:docMk/>
            <pc:sldMk cId="2259541527" sldId="266"/>
            <ac:grpSpMk id="23" creationId="{821E46AC-359A-6F06-8159-CF2B21B7FC63}"/>
          </ac:grpSpMkLst>
        </pc:grpChg>
        <pc:grpChg chg="del">
          <ac:chgData name="mehmet sait özdemir" userId="dce2c172-62e6-4d50-b888-93ec6715f647" providerId="ADAL" clId="{3CEABE05-A54D-48FE-BB08-1A8128B9A1B8}" dt="2023-09-25T11:57:36.997" v="14" actId="478"/>
          <ac:grpSpMkLst>
            <pc:docMk/>
            <pc:sldMk cId="2259541527" sldId="266"/>
            <ac:grpSpMk id="26" creationId="{67DE24DC-F43B-363C-16DF-5570A3BE78FB}"/>
          </ac:grpSpMkLst>
        </pc:grpChg>
        <pc:inkChg chg="del">
          <ac:chgData name="mehmet sait özdemir" userId="dce2c172-62e6-4d50-b888-93ec6715f647" providerId="ADAL" clId="{3CEABE05-A54D-48FE-BB08-1A8128B9A1B8}" dt="2023-09-25T11:57:36.997" v="14" actId="478"/>
          <ac:inkMkLst>
            <pc:docMk/>
            <pc:sldMk cId="2259541527" sldId="266"/>
            <ac:inkMk id="2" creationId="{3A366281-542E-CE53-4E8D-DF03A75B47F6}"/>
          </ac:inkMkLst>
        </pc:inkChg>
        <pc:inkChg chg="del">
          <ac:chgData name="mehmet sait özdemir" userId="dce2c172-62e6-4d50-b888-93ec6715f647" providerId="ADAL" clId="{3CEABE05-A54D-48FE-BB08-1A8128B9A1B8}" dt="2023-09-25T11:57:36.997" v="14" actId="478"/>
          <ac:inkMkLst>
            <pc:docMk/>
            <pc:sldMk cId="2259541527" sldId="266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3CEABE05-A54D-48FE-BB08-1A8128B9A1B8}" dt="2023-09-25T11:57:36.997" v="14" actId="478"/>
          <ac:inkMkLst>
            <pc:docMk/>
            <pc:sldMk cId="2259541527" sldId="266"/>
            <ac:inkMk id="27" creationId="{834B7AD2-2045-7992-D11E-919141BF2A2B}"/>
          </ac:inkMkLst>
        </pc:inkChg>
      </pc:sldChg>
      <pc:sldChg chg="delSp mod">
        <pc:chgData name="mehmet sait özdemir" userId="dce2c172-62e6-4d50-b888-93ec6715f647" providerId="ADAL" clId="{3CEABE05-A54D-48FE-BB08-1A8128B9A1B8}" dt="2023-09-25T11:57:48.532" v="16" actId="478"/>
        <pc:sldMkLst>
          <pc:docMk/>
          <pc:sldMk cId="1918632319" sldId="268"/>
        </pc:sldMkLst>
        <pc:grpChg chg="del">
          <ac:chgData name="mehmet sait özdemir" userId="dce2c172-62e6-4d50-b888-93ec6715f647" providerId="ADAL" clId="{3CEABE05-A54D-48FE-BB08-1A8128B9A1B8}" dt="2023-09-25T11:57:46.235" v="15" actId="478"/>
          <ac:grpSpMkLst>
            <pc:docMk/>
            <pc:sldMk cId="1918632319" sldId="268"/>
            <ac:grpSpMk id="15" creationId="{C8963758-C5E2-5E5E-C5B7-8CDB721405A7}"/>
          </ac:grpSpMkLst>
        </pc:grpChg>
        <pc:grpChg chg="del">
          <ac:chgData name="mehmet sait özdemir" userId="dce2c172-62e6-4d50-b888-93ec6715f647" providerId="ADAL" clId="{3CEABE05-A54D-48FE-BB08-1A8128B9A1B8}" dt="2023-09-25T11:57:46.235" v="15" actId="478"/>
          <ac:grpSpMkLst>
            <pc:docMk/>
            <pc:sldMk cId="1918632319" sldId="268"/>
            <ac:grpSpMk id="18" creationId="{E9889B77-21BD-3C24-A3B1-B4F667D9BCD6}"/>
          </ac:grpSpMkLst>
        </pc:grpChg>
        <pc:grpChg chg="del">
          <ac:chgData name="mehmet sait özdemir" userId="dce2c172-62e6-4d50-b888-93ec6715f647" providerId="ADAL" clId="{3CEABE05-A54D-48FE-BB08-1A8128B9A1B8}" dt="2023-09-25T11:57:46.235" v="15" actId="478"/>
          <ac:grpSpMkLst>
            <pc:docMk/>
            <pc:sldMk cId="1918632319" sldId="268"/>
            <ac:grpSpMk id="30" creationId="{7E8CAD17-27AE-6B50-BFB1-AE11AE9E0BF0}"/>
          </ac:grpSpMkLst>
        </pc:grpChg>
        <pc:grpChg chg="del">
          <ac:chgData name="mehmet sait özdemir" userId="dce2c172-62e6-4d50-b888-93ec6715f647" providerId="ADAL" clId="{3CEABE05-A54D-48FE-BB08-1A8128B9A1B8}" dt="2023-09-25T11:57:46.235" v="15" actId="478"/>
          <ac:grpSpMkLst>
            <pc:docMk/>
            <pc:sldMk cId="1918632319" sldId="268"/>
            <ac:grpSpMk id="38" creationId="{761BA4ED-133D-3877-B5C1-3ECC349FE430}"/>
          </ac:grpSpMkLst>
        </pc:grpChg>
        <pc:grpChg chg="del">
          <ac:chgData name="mehmet sait özdemir" userId="dce2c172-62e6-4d50-b888-93ec6715f647" providerId="ADAL" clId="{3CEABE05-A54D-48FE-BB08-1A8128B9A1B8}" dt="2023-09-25T11:57:46.235" v="15" actId="478"/>
          <ac:grpSpMkLst>
            <pc:docMk/>
            <pc:sldMk cId="1918632319" sldId="268"/>
            <ac:grpSpMk id="39" creationId="{E3554C82-8688-0BED-4469-A4BBB6AF7D6B}"/>
          </ac:grpSpMkLst>
        </pc:grpChg>
        <pc:grpChg chg="del">
          <ac:chgData name="mehmet sait özdemir" userId="dce2c172-62e6-4d50-b888-93ec6715f647" providerId="ADAL" clId="{3CEABE05-A54D-48FE-BB08-1A8128B9A1B8}" dt="2023-09-25T11:57:46.235" v="15" actId="478"/>
          <ac:grpSpMkLst>
            <pc:docMk/>
            <pc:sldMk cId="1918632319" sldId="268"/>
            <ac:grpSpMk id="42" creationId="{B7E7ACE6-D344-36A5-3FE8-E1ECC5605018}"/>
          </ac:grpSpMkLst>
        </pc:grpChg>
        <pc:grpChg chg="del">
          <ac:chgData name="mehmet sait özdemir" userId="dce2c172-62e6-4d50-b888-93ec6715f647" providerId="ADAL" clId="{3CEABE05-A54D-48FE-BB08-1A8128B9A1B8}" dt="2023-09-25T11:57:46.235" v="15" actId="478"/>
          <ac:grpSpMkLst>
            <pc:docMk/>
            <pc:sldMk cId="1918632319" sldId="268"/>
            <ac:grpSpMk id="60" creationId="{3B202AB5-3C73-C6FA-5562-82CE06587620}"/>
          </ac:grpSpMkLst>
        </pc:grpChg>
        <pc:grpChg chg="del">
          <ac:chgData name="mehmet sait özdemir" userId="dce2c172-62e6-4d50-b888-93ec6715f647" providerId="ADAL" clId="{3CEABE05-A54D-48FE-BB08-1A8128B9A1B8}" dt="2023-09-25T11:57:46.235" v="15" actId="478"/>
          <ac:grpSpMkLst>
            <pc:docMk/>
            <pc:sldMk cId="1918632319" sldId="268"/>
            <ac:grpSpMk id="63" creationId="{DB599E74-6689-4558-D426-8270C49E6D83}"/>
          </ac:grpSpMkLst>
        </pc:grpChg>
        <pc:inkChg chg="del">
          <ac:chgData name="mehmet sait özdemir" userId="dce2c172-62e6-4d50-b888-93ec6715f647" providerId="ADAL" clId="{3CEABE05-A54D-48FE-BB08-1A8128B9A1B8}" dt="2023-09-25T11:57:46.235" v="15" actId="478"/>
          <ac:inkMkLst>
            <pc:docMk/>
            <pc:sldMk cId="1918632319" sldId="268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3CEABE05-A54D-48FE-BB08-1A8128B9A1B8}" dt="2023-09-25T11:57:46.235" v="15" actId="478"/>
          <ac:inkMkLst>
            <pc:docMk/>
            <pc:sldMk cId="1918632319" sldId="268"/>
            <ac:inkMk id="49" creationId="{BF83DDC8-3985-7C5C-7899-7C0A16652C3A}"/>
          </ac:inkMkLst>
        </pc:inkChg>
        <pc:inkChg chg="del">
          <ac:chgData name="mehmet sait özdemir" userId="dce2c172-62e6-4d50-b888-93ec6715f647" providerId="ADAL" clId="{3CEABE05-A54D-48FE-BB08-1A8128B9A1B8}" dt="2023-09-25T11:57:46.235" v="15" actId="478"/>
          <ac:inkMkLst>
            <pc:docMk/>
            <pc:sldMk cId="1918632319" sldId="268"/>
            <ac:inkMk id="64" creationId="{40876ABB-099A-F9B6-E4E0-B233B4D5EB11}"/>
          </ac:inkMkLst>
        </pc:inkChg>
        <pc:inkChg chg="del">
          <ac:chgData name="mehmet sait özdemir" userId="dce2c172-62e6-4d50-b888-93ec6715f647" providerId="ADAL" clId="{3CEABE05-A54D-48FE-BB08-1A8128B9A1B8}" dt="2023-09-25T11:57:48.532" v="16" actId="478"/>
          <ac:inkMkLst>
            <pc:docMk/>
            <pc:sldMk cId="1918632319" sldId="268"/>
            <ac:inkMk id="65" creationId="{11376340-4705-2449-BBAA-6D2F70754728}"/>
          </ac:inkMkLst>
        </pc:inkChg>
        <pc:inkChg chg="del">
          <ac:chgData name="mehmet sait özdemir" userId="dce2c172-62e6-4d50-b888-93ec6715f647" providerId="ADAL" clId="{3CEABE05-A54D-48FE-BB08-1A8128B9A1B8}" dt="2023-09-25T11:57:46.235" v="15" actId="478"/>
          <ac:inkMkLst>
            <pc:docMk/>
            <pc:sldMk cId="1918632319" sldId="268"/>
            <ac:inkMk id="66" creationId="{05D08A55-027C-CF26-5BCF-FDAA54E8C6EB}"/>
          </ac:inkMkLst>
        </pc:inkChg>
        <pc:inkChg chg="del">
          <ac:chgData name="mehmet sait özdemir" userId="dce2c172-62e6-4d50-b888-93ec6715f647" providerId="ADAL" clId="{3CEABE05-A54D-48FE-BB08-1A8128B9A1B8}" dt="2023-09-25T11:57:46.235" v="15" actId="478"/>
          <ac:inkMkLst>
            <pc:docMk/>
            <pc:sldMk cId="1918632319" sldId="268"/>
            <ac:inkMk id="67" creationId="{04BB494D-21D6-E9AA-D9FF-D36DA34F8961}"/>
          </ac:inkMkLst>
        </pc:inkChg>
      </pc:sldChg>
      <pc:sldChg chg="delSp mod">
        <pc:chgData name="mehmet sait özdemir" userId="dce2c172-62e6-4d50-b888-93ec6715f647" providerId="ADAL" clId="{3CEABE05-A54D-48FE-BB08-1A8128B9A1B8}" dt="2023-09-25T11:57:53.738" v="18" actId="478"/>
        <pc:sldMkLst>
          <pc:docMk/>
          <pc:sldMk cId="3015998670" sldId="269"/>
        </pc:sldMkLst>
        <pc:grpChg chg="del">
          <ac:chgData name="mehmet sait özdemir" userId="dce2c172-62e6-4d50-b888-93ec6715f647" providerId="ADAL" clId="{3CEABE05-A54D-48FE-BB08-1A8128B9A1B8}" dt="2023-09-25T11:57:53.738" v="18" actId="478"/>
          <ac:grpSpMkLst>
            <pc:docMk/>
            <pc:sldMk cId="3015998670" sldId="269"/>
            <ac:grpSpMk id="6" creationId="{26AC6B7B-4B7C-80C9-0095-B01037207D05}"/>
          </ac:grpSpMkLst>
        </pc:grpChg>
        <pc:grpChg chg="del">
          <ac:chgData name="mehmet sait özdemir" userId="dce2c172-62e6-4d50-b888-93ec6715f647" providerId="ADAL" clId="{3CEABE05-A54D-48FE-BB08-1A8128B9A1B8}" dt="2023-09-25T11:57:53.738" v="18" actId="478"/>
          <ac:grpSpMkLst>
            <pc:docMk/>
            <pc:sldMk cId="3015998670" sldId="269"/>
            <ac:grpSpMk id="13" creationId="{61C3003C-12A4-B9F6-5EBA-642E302E939B}"/>
          </ac:grpSpMkLst>
        </pc:grpChg>
        <pc:grpChg chg="del">
          <ac:chgData name="mehmet sait özdemir" userId="dce2c172-62e6-4d50-b888-93ec6715f647" providerId="ADAL" clId="{3CEABE05-A54D-48FE-BB08-1A8128B9A1B8}" dt="2023-09-25T11:57:52.069" v="17" actId="478"/>
          <ac:grpSpMkLst>
            <pc:docMk/>
            <pc:sldMk cId="3015998670" sldId="269"/>
            <ac:grpSpMk id="33" creationId="{994BA178-5E04-8F7B-9C2A-C4DADBB0D191}"/>
          </ac:grpSpMkLst>
        </pc:grpChg>
        <pc:grpChg chg="del">
          <ac:chgData name="mehmet sait özdemir" userId="dce2c172-62e6-4d50-b888-93ec6715f647" providerId="ADAL" clId="{3CEABE05-A54D-48FE-BB08-1A8128B9A1B8}" dt="2023-09-25T11:57:52.069" v="17" actId="478"/>
          <ac:grpSpMkLst>
            <pc:docMk/>
            <pc:sldMk cId="3015998670" sldId="269"/>
            <ac:grpSpMk id="39" creationId="{0B467971-B76C-FB67-22CA-66793BA2EE72}"/>
          </ac:grpSpMkLst>
        </pc:grpChg>
        <pc:grpChg chg="del">
          <ac:chgData name="mehmet sait özdemir" userId="dce2c172-62e6-4d50-b888-93ec6715f647" providerId="ADAL" clId="{3CEABE05-A54D-48FE-BB08-1A8128B9A1B8}" dt="2023-09-25T11:57:52.069" v="17" actId="478"/>
          <ac:grpSpMkLst>
            <pc:docMk/>
            <pc:sldMk cId="3015998670" sldId="269"/>
            <ac:grpSpMk id="46" creationId="{6FEF2B1D-BE13-1992-3B2A-11CABC65320D}"/>
          </ac:grpSpMkLst>
        </pc:grpChg>
        <pc:inkChg chg="del">
          <ac:chgData name="mehmet sait özdemir" userId="dce2c172-62e6-4d50-b888-93ec6715f647" providerId="ADAL" clId="{3CEABE05-A54D-48FE-BB08-1A8128B9A1B8}" dt="2023-09-25T11:57:53.738" v="18" actId="478"/>
          <ac:inkMkLst>
            <pc:docMk/>
            <pc:sldMk cId="3015998670" sldId="269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3CEABE05-A54D-48FE-BB08-1A8128B9A1B8}" dt="2023-09-25T11:57:53.738" v="18" actId="478"/>
          <ac:inkMkLst>
            <pc:docMk/>
            <pc:sldMk cId="3015998670" sldId="269"/>
            <ac:inkMk id="7" creationId="{FEFAB1C3-3C70-0666-B89D-44BA4E95135F}"/>
          </ac:inkMkLst>
        </pc:inkChg>
        <pc:inkChg chg="del">
          <ac:chgData name="mehmet sait özdemir" userId="dce2c172-62e6-4d50-b888-93ec6715f647" providerId="ADAL" clId="{3CEABE05-A54D-48FE-BB08-1A8128B9A1B8}" dt="2023-09-25T11:57:53.738" v="18" actId="478"/>
          <ac:inkMkLst>
            <pc:docMk/>
            <pc:sldMk cId="3015998670" sldId="269"/>
            <ac:inkMk id="12" creationId="{800B4E59-B6CA-3BBB-DF09-ADC6E2F6FC30}"/>
          </ac:inkMkLst>
        </pc:inkChg>
        <pc:inkChg chg="del">
          <ac:chgData name="mehmet sait özdemir" userId="dce2c172-62e6-4d50-b888-93ec6715f647" providerId="ADAL" clId="{3CEABE05-A54D-48FE-BB08-1A8128B9A1B8}" dt="2023-09-25T11:57:53.738" v="18" actId="478"/>
          <ac:inkMkLst>
            <pc:docMk/>
            <pc:sldMk cId="3015998670" sldId="269"/>
            <ac:inkMk id="14" creationId="{DB7A7276-548B-5CC2-B155-C85FE73D56A5}"/>
          </ac:inkMkLst>
        </pc:inkChg>
        <pc:inkChg chg="del">
          <ac:chgData name="mehmet sait özdemir" userId="dce2c172-62e6-4d50-b888-93ec6715f647" providerId="ADAL" clId="{3CEABE05-A54D-48FE-BB08-1A8128B9A1B8}" dt="2023-09-25T11:57:53.738" v="18" actId="478"/>
          <ac:inkMkLst>
            <pc:docMk/>
            <pc:sldMk cId="3015998670" sldId="269"/>
            <ac:inkMk id="15" creationId="{8F92300B-09EB-6827-A74E-AB4A4D17D246}"/>
          </ac:inkMkLst>
        </pc:inkChg>
        <pc:inkChg chg="del">
          <ac:chgData name="mehmet sait özdemir" userId="dce2c172-62e6-4d50-b888-93ec6715f647" providerId="ADAL" clId="{3CEABE05-A54D-48FE-BB08-1A8128B9A1B8}" dt="2023-09-25T11:57:53.738" v="18" actId="478"/>
          <ac:inkMkLst>
            <pc:docMk/>
            <pc:sldMk cId="3015998670" sldId="269"/>
            <ac:inkMk id="47" creationId="{4B85C2B6-FE0D-B8C4-42D1-08530E1B204A}"/>
          </ac:inkMkLst>
        </pc:inkChg>
      </pc:sldChg>
      <pc:sldChg chg="delSp mod">
        <pc:chgData name="mehmet sait özdemir" userId="dce2c172-62e6-4d50-b888-93ec6715f647" providerId="ADAL" clId="{3CEABE05-A54D-48FE-BB08-1A8128B9A1B8}" dt="2023-09-25T11:57:59.468" v="21" actId="478"/>
        <pc:sldMkLst>
          <pc:docMk/>
          <pc:sldMk cId="4006350683" sldId="270"/>
        </pc:sldMkLst>
        <pc:grpChg chg="del">
          <ac:chgData name="mehmet sait özdemir" userId="dce2c172-62e6-4d50-b888-93ec6715f647" providerId="ADAL" clId="{3CEABE05-A54D-48FE-BB08-1A8128B9A1B8}" dt="2023-09-25T11:57:58.520" v="20" actId="478"/>
          <ac:grpSpMkLst>
            <pc:docMk/>
            <pc:sldMk cId="4006350683" sldId="270"/>
            <ac:grpSpMk id="29" creationId="{7BDE3D09-CB04-291F-20BB-407F434A68C8}"/>
          </ac:grpSpMkLst>
        </pc:grpChg>
        <pc:grpChg chg="del">
          <ac:chgData name="mehmet sait özdemir" userId="dce2c172-62e6-4d50-b888-93ec6715f647" providerId="ADAL" clId="{3CEABE05-A54D-48FE-BB08-1A8128B9A1B8}" dt="2023-09-25T11:57:59.468" v="21" actId="478"/>
          <ac:grpSpMkLst>
            <pc:docMk/>
            <pc:sldMk cId="4006350683" sldId="270"/>
            <ac:grpSpMk id="43" creationId="{7962F6CB-06D9-6DE5-6DBE-8AA17F7095DB}"/>
          </ac:grpSpMkLst>
        </pc:grpChg>
        <pc:inkChg chg="del">
          <ac:chgData name="mehmet sait özdemir" userId="dce2c172-62e6-4d50-b888-93ec6715f647" providerId="ADAL" clId="{3CEABE05-A54D-48FE-BB08-1A8128B9A1B8}" dt="2023-09-25T11:57:57.695" v="19" actId="478"/>
          <ac:inkMkLst>
            <pc:docMk/>
            <pc:sldMk cId="4006350683" sldId="270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3CEABE05-A54D-48FE-BB08-1A8128B9A1B8}" dt="2023-09-25T11:57:57.695" v="19" actId="478"/>
          <ac:inkMkLst>
            <pc:docMk/>
            <pc:sldMk cId="4006350683" sldId="270"/>
            <ac:inkMk id="30" creationId="{81B9185B-09B1-01CA-E94E-1EE6709ACD21}"/>
          </ac:inkMkLst>
        </pc:inkChg>
        <pc:inkChg chg="del">
          <ac:chgData name="mehmet sait özdemir" userId="dce2c172-62e6-4d50-b888-93ec6715f647" providerId="ADAL" clId="{3CEABE05-A54D-48FE-BB08-1A8128B9A1B8}" dt="2023-09-25T11:57:57.695" v="19" actId="478"/>
          <ac:inkMkLst>
            <pc:docMk/>
            <pc:sldMk cId="4006350683" sldId="270"/>
            <ac:inkMk id="31" creationId="{5648F536-634A-4363-7FBA-9BEA742F2440}"/>
          </ac:inkMkLst>
        </pc:inkChg>
        <pc:inkChg chg="del">
          <ac:chgData name="mehmet sait özdemir" userId="dce2c172-62e6-4d50-b888-93ec6715f647" providerId="ADAL" clId="{3CEABE05-A54D-48FE-BB08-1A8128B9A1B8}" dt="2023-09-25T11:57:57.695" v="19" actId="478"/>
          <ac:inkMkLst>
            <pc:docMk/>
            <pc:sldMk cId="4006350683" sldId="270"/>
            <ac:inkMk id="32" creationId="{1F77BC83-6189-2760-3E3D-FBFDEF743243}"/>
          </ac:inkMkLst>
        </pc:inkChg>
      </pc:sldChg>
      <pc:sldChg chg="delSp mod">
        <pc:chgData name="mehmet sait özdemir" userId="dce2c172-62e6-4d50-b888-93ec6715f647" providerId="ADAL" clId="{3CEABE05-A54D-48FE-BB08-1A8128B9A1B8}" dt="2023-09-25T11:58:04.865" v="22" actId="478"/>
        <pc:sldMkLst>
          <pc:docMk/>
          <pc:sldMk cId="1622791416" sldId="271"/>
        </pc:sldMkLst>
        <pc:grpChg chg="del">
          <ac:chgData name="mehmet sait özdemir" userId="dce2c172-62e6-4d50-b888-93ec6715f647" providerId="ADAL" clId="{3CEABE05-A54D-48FE-BB08-1A8128B9A1B8}" dt="2023-09-25T11:58:04.865" v="22" actId="478"/>
          <ac:grpSpMkLst>
            <pc:docMk/>
            <pc:sldMk cId="1622791416" sldId="271"/>
            <ac:grpSpMk id="6" creationId="{D8B38BA7-AD5A-8734-9BF1-EB55A10EE9DD}"/>
          </ac:grpSpMkLst>
        </pc:grpChg>
        <pc:grpChg chg="del">
          <ac:chgData name="mehmet sait özdemir" userId="dce2c172-62e6-4d50-b888-93ec6715f647" providerId="ADAL" clId="{3CEABE05-A54D-48FE-BB08-1A8128B9A1B8}" dt="2023-09-25T11:58:04.865" v="22" actId="478"/>
          <ac:grpSpMkLst>
            <pc:docMk/>
            <pc:sldMk cId="1622791416" sldId="271"/>
            <ac:grpSpMk id="9" creationId="{FE60C6B0-B4FF-7605-C8BC-C3A8C512E2AD}"/>
          </ac:grpSpMkLst>
        </pc:grpChg>
        <pc:grpChg chg="del">
          <ac:chgData name="mehmet sait özdemir" userId="dce2c172-62e6-4d50-b888-93ec6715f647" providerId="ADAL" clId="{3CEABE05-A54D-48FE-BB08-1A8128B9A1B8}" dt="2023-09-25T11:58:04.865" v="22" actId="478"/>
          <ac:grpSpMkLst>
            <pc:docMk/>
            <pc:sldMk cId="1622791416" sldId="271"/>
            <ac:grpSpMk id="19" creationId="{BAAAC6F1-B818-2DF5-AB2B-AA1CCD78CBB5}"/>
          </ac:grpSpMkLst>
        </pc:grpChg>
        <pc:grpChg chg="del">
          <ac:chgData name="mehmet sait özdemir" userId="dce2c172-62e6-4d50-b888-93ec6715f647" providerId="ADAL" clId="{3CEABE05-A54D-48FE-BB08-1A8128B9A1B8}" dt="2023-09-25T11:58:04.865" v="22" actId="478"/>
          <ac:grpSpMkLst>
            <pc:docMk/>
            <pc:sldMk cId="1622791416" sldId="271"/>
            <ac:grpSpMk id="33" creationId="{D449718A-0C0A-CC8B-7F23-03BB8DA66136}"/>
          </ac:grpSpMkLst>
        </pc:grpChg>
        <pc:inkChg chg="del">
          <ac:chgData name="mehmet sait özdemir" userId="dce2c172-62e6-4d50-b888-93ec6715f647" providerId="ADAL" clId="{3CEABE05-A54D-48FE-BB08-1A8128B9A1B8}" dt="2023-09-25T11:58:04.865" v="22" actId="478"/>
          <ac:inkMkLst>
            <pc:docMk/>
            <pc:sldMk cId="1622791416" sldId="271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3CEABE05-A54D-48FE-BB08-1A8128B9A1B8}" dt="2023-09-25T11:58:04.865" v="22" actId="478"/>
          <ac:inkMkLst>
            <pc:docMk/>
            <pc:sldMk cId="1622791416" sldId="271"/>
            <ac:inkMk id="12" creationId="{E069D544-8C7B-77AA-7B59-2F0D51577CD3}"/>
          </ac:inkMkLst>
        </pc:inkChg>
        <pc:inkChg chg="del">
          <ac:chgData name="mehmet sait özdemir" userId="dce2c172-62e6-4d50-b888-93ec6715f647" providerId="ADAL" clId="{3CEABE05-A54D-48FE-BB08-1A8128B9A1B8}" dt="2023-09-25T11:58:04.865" v="22" actId="478"/>
          <ac:inkMkLst>
            <pc:docMk/>
            <pc:sldMk cId="1622791416" sldId="271"/>
            <ac:inkMk id="32" creationId="{A4582F82-3FA2-8EEE-29EA-EDAE22E25A45}"/>
          </ac:inkMkLst>
        </pc:inkChg>
      </pc:sldChg>
      <pc:sldChg chg="delSp mod">
        <pc:chgData name="mehmet sait özdemir" userId="dce2c172-62e6-4d50-b888-93ec6715f647" providerId="ADAL" clId="{3CEABE05-A54D-48FE-BB08-1A8128B9A1B8}" dt="2023-09-25T11:58:11.816" v="25" actId="478"/>
        <pc:sldMkLst>
          <pc:docMk/>
          <pc:sldMk cId="659851766" sldId="272"/>
        </pc:sldMkLst>
        <pc:grpChg chg="del">
          <ac:chgData name="mehmet sait özdemir" userId="dce2c172-62e6-4d50-b888-93ec6715f647" providerId="ADAL" clId="{3CEABE05-A54D-48FE-BB08-1A8128B9A1B8}" dt="2023-09-25T11:58:11.816" v="25" actId="478"/>
          <ac:grpSpMkLst>
            <pc:docMk/>
            <pc:sldMk cId="659851766" sldId="272"/>
            <ac:grpSpMk id="15" creationId="{4B7CC262-4C31-2A38-1735-8E82EF205296}"/>
          </ac:grpSpMkLst>
        </pc:grpChg>
        <pc:grpChg chg="del">
          <ac:chgData name="mehmet sait özdemir" userId="dce2c172-62e6-4d50-b888-93ec6715f647" providerId="ADAL" clId="{3CEABE05-A54D-48FE-BB08-1A8128B9A1B8}" dt="2023-09-25T11:58:10.135" v="24" actId="478"/>
          <ac:grpSpMkLst>
            <pc:docMk/>
            <pc:sldMk cId="659851766" sldId="272"/>
            <ac:grpSpMk id="16" creationId="{A25C8C80-05A6-FDF4-9539-1EE251457BE4}"/>
          </ac:grpSpMkLst>
        </pc:grpChg>
        <pc:grpChg chg="del">
          <ac:chgData name="mehmet sait özdemir" userId="dce2c172-62e6-4d50-b888-93ec6715f647" providerId="ADAL" clId="{3CEABE05-A54D-48FE-BB08-1A8128B9A1B8}" dt="2023-09-25T11:58:10.135" v="24" actId="478"/>
          <ac:grpSpMkLst>
            <pc:docMk/>
            <pc:sldMk cId="659851766" sldId="272"/>
            <ac:grpSpMk id="17" creationId="{4079E276-6621-1CBD-7295-8BB86DAEA310}"/>
          </ac:grpSpMkLst>
        </pc:grpChg>
        <pc:grpChg chg="del">
          <ac:chgData name="mehmet sait özdemir" userId="dce2c172-62e6-4d50-b888-93ec6715f647" providerId="ADAL" clId="{3CEABE05-A54D-48FE-BB08-1A8128B9A1B8}" dt="2023-09-25T11:58:10.135" v="24" actId="478"/>
          <ac:grpSpMkLst>
            <pc:docMk/>
            <pc:sldMk cId="659851766" sldId="272"/>
            <ac:grpSpMk id="24" creationId="{AE26A04E-EE1B-986B-F7DE-67884BA44ED7}"/>
          </ac:grpSpMkLst>
        </pc:grpChg>
        <pc:grpChg chg="del">
          <ac:chgData name="mehmet sait özdemir" userId="dce2c172-62e6-4d50-b888-93ec6715f647" providerId="ADAL" clId="{3CEABE05-A54D-48FE-BB08-1A8128B9A1B8}" dt="2023-09-25T11:58:08.002" v="23" actId="478"/>
          <ac:grpSpMkLst>
            <pc:docMk/>
            <pc:sldMk cId="659851766" sldId="272"/>
            <ac:grpSpMk id="30" creationId="{ECD86F4A-68F5-8E61-1EC7-F0E0C2993323}"/>
          </ac:grpSpMkLst>
        </pc:grpChg>
        <pc:grpChg chg="del">
          <ac:chgData name="mehmet sait özdemir" userId="dce2c172-62e6-4d50-b888-93ec6715f647" providerId="ADAL" clId="{3CEABE05-A54D-48FE-BB08-1A8128B9A1B8}" dt="2023-09-25T11:58:10.135" v="24" actId="478"/>
          <ac:grpSpMkLst>
            <pc:docMk/>
            <pc:sldMk cId="659851766" sldId="272"/>
            <ac:grpSpMk id="36" creationId="{F5D77369-F0FD-9642-C02A-5104E5968979}"/>
          </ac:grpSpMkLst>
        </pc:grpChg>
        <pc:grpChg chg="del">
          <ac:chgData name="mehmet sait özdemir" userId="dce2c172-62e6-4d50-b888-93ec6715f647" providerId="ADAL" clId="{3CEABE05-A54D-48FE-BB08-1A8128B9A1B8}" dt="2023-09-25T11:58:08.002" v="23" actId="478"/>
          <ac:grpSpMkLst>
            <pc:docMk/>
            <pc:sldMk cId="659851766" sldId="272"/>
            <ac:grpSpMk id="37" creationId="{CAF66EFD-8D51-FD13-7EDB-B96DF6FDF250}"/>
          </ac:grpSpMkLst>
        </pc:grpChg>
        <pc:inkChg chg="del">
          <ac:chgData name="mehmet sait özdemir" userId="dce2c172-62e6-4d50-b888-93ec6715f647" providerId="ADAL" clId="{3CEABE05-A54D-48FE-BB08-1A8128B9A1B8}" dt="2023-09-25T11:58:10.135" v="24" actId="478"/>
          <ac:inkMkLst>
            <pc:docMk/>
            <pc:sldMk cId="659851766" sldId="272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3CEABE05-A54D-48FE-BB08-1A8128B9A1B8}" dt="2023-09-25T11:58:08.002" v="23" actId="478"/>
          <ac:inkMkLst>
            <pc:docMk/>
            <pc:sldMk cId="659851766" sldId="272"/>
            <ac:inkMk id="18" creationId="{CC5F1751-8956-9E55-1B9B-60FEE46F4B15}"/>
          </ac:inkMkLst>
        </pc:inkChg>
        <pc:inkChg chg="del">
          <ac:chgData name="mehmet sait özdemir" userId="dce2c172-62e6-4d50-b888-93ec6715f647" providerId="ADAL" clId="{3CEABE05-A54D-48FE-BB08-1A8128B9A1B8}" dt="2023-09-25T11:58:08.002" v="23" actId="478"/>
          <ac:inkMkLst>
            <pc:docMk/>
            <pc:sldMk cId="659851766" sldId="272"/>
            <ac:inkMk id="31" creationId="{AA670511-EA4D-DA3B-2AE6-D2F86529866B}"/>
          </ac:inkMkLst>
        </pc:inkChg>
      </pc:sldChg>
      <pc:sldChg chg="delSp mod">
        <pc:chgData name="mehmet sait özdemir" userId="dce2c172-62e6-4d50-b888-93ec6715f647" providerId="ADAL" clId="{3CEABE05-A54D-48FE-BB08-1A8128B9A1B8}" dt="2023-09-25T11:58:15.254" v="26" actId="478"/>
        <pc:sldMkLst>
          <pc:docMk/>
          <pc:sldMk cId="330673618" sldId="273"/>
        </pc:sldMkLst>
        <pc:grpChg chg="del">
          <ac:chgData name="mehmet sait özdemir" userId="dce2c172-62e6-4d50-b888-93ec6715f647" providerId="ADAL" clId="{3CEABE05-A54D-48FE-BB08-1A8128B9A1B8}" dt="2023-09-25T11:58:15.254" v="26" actId="478"/>
          <ac:grpSpMkLst>
            <pc:docMk/>
            <pc:sldMk cId="330673618" sldId="273"/>
            <ac:grpSpMk id="6" creationId="{BB958254-532E-9FD6-D074-CAA02EC335E7}"/>
          </ac:grpSpMkLst>
        </pc:grpChg>
        <pc:grpChg chg="del">
          <ac:chgData name="mehmet sait özdemir" userId="dce2c172-62e6-4d50-b888-93ec6715f647" providerId="ADAL" clId="{3CEABE05-A54D-48FE-BB08-1A8128B9A1B8}" dt="2023-09-25T11:58:15.254" v="26" actId="478"/>
          <ac:grpSpMkLst>
            <pc:docMk/>
            <pc:sldMk cId="330673618" sldId="273"/>
            <ac:grpSpMk id="14" creationId="{918B263D-3911-D60E-D8FA-C334E207C300}"/>
          </ac:grpSpMkLst>
        </pc:grpChg>
        <pc:grpChg chg="del">
          <ac:chgData name="mehmet sait özdemir" userId="dce2c172-62e6-4d50-b888-93ec6715f647" providerId="ADAL" clId="{3CEABE05-A54D-48FE-BB08-1A8128B9A1B8}" dt="2023-09-25T11:58:15.254" v="26" actId="478"/>
          <ac:grpSpMkLst>
            <pc:docMk/>
            <pc:sldMk cId="330673618" sldId="273"/>
            <ac:grpSpMk id="15" creationId="{A9881871-F6A1-726B-5714-DCBBCFBBE394}"/>
          </ac:grpSpMkLst>
        </pc:grpChg>
        <pc:grpChg chg="del">
          <ac:chgData name="mehmet sait özdemir" userId="dce2c172-62e6-4d50-b888-93ec6715f647" providerId="ADAL" clId="{3CEABE05-A54D-48FE-BB08-1A8128B9A1B8}" dt="2023-09-25T11:58:15.254" v="26" actId="478"/>
          <ac:grpSpMkLst>
            <pc:docMk/>
            <pc:sldMk cId="330673618" sldId="273"/>
            <ac:grpSpMk id="24" creationId="{AF92E847-119E-ADA7-D972-01FE4FFF7B28}"/>
          </ac:grpSpMkLst>
        </pc:grpChg>
        <pc:grpChg chg="del">
          <ac:chgData name="mehmet sait özdemir" userId="dce2c172-62e6-4d50-b888-93ec6715f647" providerId="ADAL" clId="{3CEABE05-A54D-48FE-BB08-1A8128B9A1B8}" dt="2023-09-25T11:58:15.254" v="26" actId="478"/>
          <ac:grpSpMkLst>
            <pc:docMk/>
            <pc:sldMk cId="330673618" sldId="273"/>
            <ac:grpSpMk id="31" creationId="{04AC450E-8B9B-FE42-9972-107F457A7BC7}"/>
          </ac:grpSpMkLst>
        </pc:grpChg>
        <pc:inkChg chg="del">
          <ac:chgData name="mehmet sait özdemir" userId="dce2c172-62e6-4d50-b888-93ec6715f647" providerId="ADAL" clId="{3CEABE05-A54D-48FE-BB08-1A8128B9A1B8}" dt="2023-09-25T11:58:15.254" v="26" actId="478"/>
          <ac:inkMkLst>
            <pc:docMk/>
            <pc:sldMk cId="330673618" sldId="273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3CEABE05-A54D-48FE-BB08-1A8128B9A1B8}" dt="2023-09-25T11:58:15.254" v="26" actId="478"/>
          <ac:inkMkLst>
            <pc:docMk/>
            <pc:sldMk cId="330673618" sldId="273"/>
            <ac:inkMk id="13" creationId="{5BF07AF0-A230-EC4C-7C92-0EBD746EDB44}"/>
          </ac:inkMkLst>
        </pc:inkChg>
        <pc:inkChg chg="del">
          <ac:chgData name="mehmet sait özdemir" userId="dce2c172-62e6-4d50-b888-93ec6715f647" providerId="ADAL" clId="{3CEABE05-A54D-48FE-BB08-1A8128B9A1B8}" dt="2023-09-25T11:58:15.254" v="26" actId="478"/>
          <ac:inkMkLst>
            <pc:docMk/>
            <pc:sldMk cId="330673618" sldId="273"/>
            <ac:inkMk id="16" creationId="{DAD7B8C7-AEE1-1495-6DC7-53273E3BFF8D}"/>
          </ac:inkMkLst>
        </pc:inkChg>
        <pc:inkChg chg="del">
          <ac:chgData name="mehmet sait özdemir" userId="dce2c172-62e6-4d50-b888-93ec6715f647" providerId="ADAL" clId="{3CEABE05-A54D-48FE-BB08-1A8128B9A1B8}" dt="2023-09-25T11:58:15.254" v="26" actId="478"/>
          <ac:inkMkLst>
            <pc:docMk/>
            <pc:sldMk cId="330673618" sldId="273"/>
            <ac:inkMk id="25" creationId="{E499B95B-FC41-E67A-CA5C-803808DEEA95}"/>
          </ac:inkMkLst>
        </pc:inkChg>
        <pc:inkChg chg="del">
          <ac:chgData name="mehmet sait özdemir" userId="dce2c172-62e6-4d50-b888-93ec6715f647" providerId="ADAL" clId="{3CEABE05-A54D-48FE-BB08-1A8128B9A1B8}" dt="2023-09-25T11:58:15.254" v="26" actId="478"/>
          <ac:inkMkLst>
            <pc:docMk/>
            <pc:sldMk cId="330673618" sldId="273"/>
            <ac:inkMk id="26" creationId="{2876717A-A5D6-C01C-2951-A52BA3EC039E}"/>
          </ac:inkMkLst>
        </pc:inkChg>
        <pc:inkChg chg="del">
          <ac:chgData name="mehmet sait özdemir" userId="dce2c172-62e6-4d50-b888-93ec6715f647" providerId="ADAL" clId="{3CEABE05-A54D-48FE-BB08-1A8128B9A1B8}" dt="2023-09-25T11:58:15.254" v="26" actId="478"/>
          <ac:inkMkLst>
            <pc:docMk/>
            <pc:sldMk cId="330673618" sldId="273"/>
            <ac:inkMk id="27" creationId="{5E5A7F4B-70F4-5B2B-18D6-3F569A6C562D}"/>
          </ac:inkMkLst>
        </pc:inkChg>
      </pc:sldChg>
      <pc:sldChg chg="delSp mod">
        <pc:chgData name="mehmet sait özdemir" userId="dce2c172-62e6-4d50-b888-93ec6715f647" providerId="ADAL" clId="{3CEABE05-A54D-48FE-BB08-1A8128B9A1B8}" dt="2023-09-25T11:58:26.574" v="28" actId="478"/>
        <pc:sldMkLst>
          <pc:docMk/>
          <pc:sldMk cId="1566537859" sldId="274"/>
        </pc:sldMkLst>
        <pc:grpChg chg="del">
          <ac:chgData name="mehmet sait özdemir" userId="dce2c172-62e6-4d50-b888-93ec6715f647" providerId="ADAL" clId="{3CEABE05-A54D-48FE-BB08-1A8128B9A1B8}" dt="2023-09-25T11:58:26.574" v="28" actId="478"/>
          <ac:grpSpMkLst>
            <pc:docMk/>
            <pc:sldMk cId="1566537859" sldId="274"/>
            <ac:grpSpMk id="12" creationId="{F8A4781F-45ED-B3C2-3305-20F04FFCE915}"/>
          </ac:grpSpMkLst>
        </pc:grpChg>
        <pc:grpChg chg="del">
          <ac:chgData name="mehmet sait özdemir" userId="dce2c172-62e6-4d50-b888-93ec6715f647" providerId="ADAL" clId="{3CEABE05-A54D-48FE-BB08-1A8128B9A1B8}" dt="2023-09-25T11:58:24.390" v="27" actId="478"/>
          <ac:grpSpMkLst>
            <pc:docMk/>
            <pc:sldMk cId="1566537859" sldId="274"/>
            <ac:grpSpMk id="26" creationId="{628E3783-79E7-F0C5-7B70-1D488C166FB9}"/>
          </ac:grpSpMkLst>
        </pc:grpChg>
        <pc:grpChg chg="del">
          <ac:chgData name="mehmet sait özdemir" userId="dce2c172-62e6-4d50-b888-93ec6715f647" providerId="ADAL" clId="{3CEABE05-A54D-48FE-BB08-1A8128B9A1B8}" dt="2023-09-25T11:58:26.574" v="28" actId="478"/>
          <ac:grpSpMkLst>
            <pc:docMk/>
            <pc:sldMk cId="1566537859" sldId="274"/>
            <ac:grpSpMk id="29" creationId="{05453E93-93AC-8335-6B6C-43FFDE925123}"/>
          </ac:grpSpMkLst>
        </pc:grpChg>
        <pc:grpChg chg="del">
          <ac:chgData name="mehmet sait özdemir" userId="dce2c172-62e6-4d50-b888-93ec6715f647" providerId="ADAL" clId="{3CEABE05-A54D-48FE-BB08-1A8128B9A1B8}" dt="2023-09-25T11:58:26.574" v="28" actId="478"/>
          <ac:grpSpMkLst>
            <pc:docMk/>
            <pc:sldMk cId="1566537859" sldId="274"/>
            <ac:grpSpMk id="43" creationId="{314838DC-683B-C891-113F-716BE1DF5378}"/>
          </ac:grpSpMkLst>
        </pc:grpChg>
        <pc:grpChg chg="del">
          <ac:chgData name="mehmet sait özdemir" userId="dce2c172-62e6-4d50-b888-93ec6715f647" providerId="ADAL" clId="{3CEABE05-A54D-48FE-BB08-1A8128B9A1B8}" dt="2023-09-25T11:58:26.574" v="28" actId="478"/>
          <ac:grpSpMkLst>
            <pc:docMk/>
            <pc:sldMk cId="1566537859" sldId="274"/>
            <ac:grpSpMk id="52" creationId="{67980369-B405-5113-FF31-3133B1D42A8F}"/>
          </ac:grpSpMkLst>
        </pc:grpChg>
        <pc:inkChg chg="del">
          <ac:chgData name="mehmet sait özdemir" userId="dce2c172-62e6-4d50-b888-93ec6715f647" providerId="ADAL" clId="{3CEABE05-A54D-48FE-BB08-1A8128B9A1B8}" dt="2023-09-25T11:58:24.390" v="27" actId="478"/>
          <ac:inkMkLst>
            <pc:docMk/>
            <pc:sldMk cId="1566537859" sldId="274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3CEABE05-A54D-48FE-BB08-1A8128B9A1B8}" dt="2023-09-25T11:58:24.390" v="27" actId="478"/>
          <ac:inkMkLst>
            <pc:docMk/>
            <pc:sldMk cId="1566537859" sldId="274"/>
            <ac:inkMk id="53" creationId="{5793FA97-4FA8-E627-B6C9-BD2C9125DA98}"/>
          </ac:inkMkLst>
        </pc:inkChg>
        <pc:inkChg chg="del">
          <ac:chgData name="mehmet sait özdemir" userId="dce2c172-62e6-4d50-b888-93ec6715f647" providerId="ADAL" clId="{3CEABE05-A54D-48FE-BB08-1A8128B9A1B8}" dt="2023-09-25T11:58:24.390" v="27" actId="478"/>
          <ac:inkMkLst>
            <pc:docMk/>
            <pc:sldMk cId="1566537859" sldId="274"/>
            <ac:inkMk id="54" creationId="{560597CB-EF13-2B34-DB78-DA4B14CA67BD}"/>
          </ac:inkMkLst>
        </pc:inkChg>
        <pc:inkChg chg="del">
          <ac:chgData name="mehmet sait özdemir" userId="dce2c172-62e6-4d50-b888-93ec6715f647" providerId="ADAL" clId="{3CEABE05-A54D-48FE-BB08-1A8128B9A1B8}" dt="2023-09-25T11:58:24.390" v="27" actId="478"/>
          <ac:inkMkLst>
            <pc:docMk/>
            <pc:sldMk cId="1566537859" sldId="274"/>
            <ac:inkMk id="55" creationId="{0E9DC6AD-847B-469C-EB50-B0E0CCCA622B}"/>
          </ac:inkMkLst>
        </pc:inkChg>
        <pc:inkChg chg="del">
          <ac:chgData name="mehmet sait özdemir" userId="dce2c172-62e6-4d50-b888-93ec6715f647" providerId="ADAL" clId="{3CEABE05-A54D-48FE-BB08-1A8128B9A1B8}" dt="2023-09-25T11:58:24.390" v="27" actId="478"/>
          <ac:inkMkLst>
            <pc:docMk/>
            <pc:sldMk cId="1566537859" sldId="274"/>
            <ac:inkMk id="56" creationId="{52723F5A-B611-2596-205A-65E1F401ACE4}"/>
          </ac:inkMkLst>
        </pc:inkChg>
        <pc:inkChg chg="del">
          <ac:chgData name="mehmet sait özdemir" userId="dce2c172-62e6-4d50-b888-93ec6715f647" providerId="ADAL" clId="{3CEABE05-A54D-48FE-BB08-1A8128B9A1B8}" dt="2023-09-25T11:58:24.390" v="27" actId="478"/>
          <ac:inkMkLst>
            <pc:docMk/>
            <pc:sldMk cId="1566537859" sldId="274"/>
            <ac:inkMk id="57" creationId="{3A882AE9-1AE0-E92C-70CB-1BDE34D4A649}"/>
          </ac:inkMkLst>
        </pc:inkChg>
      </pc:sldChg>
      <pc:sldChg chg="delSp mod">
        <pc:chgData name="mehmet sait özdemir" userId="dce2c172-62e6-4d50-b888-93ec6715f647" providerId="ADAL" clId="{3CEABE05-A54D-48FE-BB08-1A8128B9A1B8}" dt="2023-09-25T11:58:33.626" v="30" actId="478"/>
        <pc:sldMkLst>
          <pc:docMk/>
          <pc:sldMk cId="122521493" sldId="275"/>
        </pc:sldMkLst>
        <pc:grpChg chg="del">
          <ac:chgData name="mehmet sait özdemir" userId="dce2c172-62e6-4d50-b888-93ec6715f647" providerId="ADAL" clId="{3CEABE05-A54D-48FE-BB08-1A8128B9A1B8}" dt="2023-09-25T11:58:33.626" v="30" actId="478"/>
          <ac:grpSpMkLst>
            <pc:docMk/>
            <pc:sldMk cId="122521493" sldId="275"/>
            <ac:grpSpMk id="23" creationId="{3EC52B3D-CA44-727E-4282-FD9312889959}"/>
          </ac:grpSpMkLst>
        </pc:grpChg>
        <pc:grpChg chg="del">
          <ac:chgData name="mehmet sait özdemir" userId="dce2c172-62e6-4d50-b888-93ec6715f647" providerId="ADAL" clId="{3CEABE05-A54D-48FE-BB08-1A8128B9A1B8}" dt="2023-09-25T11:58:33.626" v="30" actId="478"/>
          <ac:grpSpMkLst>
            <pc:docMk/>
            <pc:sldMk cId="122521493" sldId="275"/>
            <ac:grpSpMk id="28" creationId="{386677C7-D906-79B4-BE36-714F287B6317}"/>
          </ac:grpSpMkLst>
        </pc:grpChg>
        <pc:grpChg chg="del">
          <ac:chgData name="mehmet sait özdemir" userId="dce2c172-62e6-4d50-b888-93ec6715f647" providerId="ADAL" clId="{3CEABE05-A54D-48FE-BB08-1A8128B9A1B8}" dt="2023-09-25T11:58:33.626" v="30" actId="478"/>
          <ac:grpSpMkLst>
            <pc:docMk/>
            <pc:sldMk cId="122521493" sldId="275"/>
            <ac:grpSpMk id="35" creationId="{72185984-5120-FE11-3BB7-079B78DCEDD9}"/>
          </ac:grpSpMkLst>
        </pc:grpChg>
        <pc:grpChg chg="del">
          <ac:chgData name="mehmet sait özdemir" userId="dce2c172-62e6-4d50-b888-93ec6715f647" providerId="ADAL" clId="{3CEABE05-A54D-48FE-BB08-1A8128B9A1B8}" dt="2023-09-25T11:58:33.626" v="30" actId="478"/>
          <ac:grpSpMkLst>
            <pc:docMk/>
            <pc:sldMk cId="122521493" sldId="275"/>
            <ac:grpSpMk id="44" creationId="{99586C89-46B0-A3A3-B4E2-16614A6ECF80}"/>
          </ac:grpSpMkLst>
        </pc:grpChg>
        <pc:grpChg chg="del">
          <ac:chgData name="mehmet sait özdemir" userId="dce2c172-62e6-4d50-b888-93ec6715f647" providerId="ADAL" clId="{3CEABE05-A54D-48FE-BB08-1A8128B9A1B8}" dt="2023-09-25T11:58:33.626" v="30" actId="478"/>
          <ac:grpSpMkLst>
            <pc:docMk/>
            <pc:sldMk cId="122521493" sldId="275"/>
            <ac:grpSpMk id="64" creationId="{D5581D04-0B5F-2AEA-D296-656637382CB0}"/>
          </ac:grpSpMkLst>
        </pc:grpChg>
        <pc:grpChg chg="del">
          <ac:chgData name="mehmet sait özdemir" userId="dce2c172-62e6-4d50-b888-93ec6715f647" providerId="ADAL" clId="{3CEABE05-A54D-48FE-BB08-1A8128B9A1B8}" dt="2023-09-25T11:58:33.626" v="30" actId="478"/>
          <ac:grpSpMkLst>
            <pc:docMk/>
            <pc:sldMk cId="122521493" sldId="275"/>
            <ac:grpSpMk id="68" creationId="{F372BAA6-4921-1E31-5B0A-93C25D3A3099}"/>
          </ac:grpSpMkLst>
        </pc:grpChg>
        <pc:grpChg chg="del">
          <ac:chgData name="mehmet sait özdemir" userId="dce2c172-62e6-4d50-b888-93ec6715f647" providerId="ADAL" clId="{3CEABE05-A54D-48FE-BB08-1A8128B9A1B8}" dt="2023-09-25T11:58:33.626" v="30" actId="478"/>
          <ac:grpSpMkLst>
            <pc:docMk/>
            <pc:sldMk cId="122521493" sldId="275"/>
            <ac:grpSpMk id="71" creationId="{796C45F5-56DB-2AF9-9394-A515960CAE11}"/>
          </ac:grpSpMkLst>
        </pc:grpChg>
        <pc:grpChg chg="del">
          <ac:chgData name="mehmet sait özdemir" userId="dce2c172-62e6-4d50-b888-93ec6715f647" providerId="ADAL" clId="{3CEABE05-A54D-48FE-BB08-1A8128B9A1B8}" dt="2023-09-25T11:58:33.626" v="30" actId="478"/>
          <ac:grpSpMkLst>
            <pc:docMk/>
            <pc:sldMk cId="122521493" sldId="275"/>
            <ac:grpSpMk id="74" creationId="{C5B7DB40-7601-7F09-C50F-4E9EA60FA6FC}"/>
          </ac:grpSpMkLst>
        </pc:grpChg>
        <pc:grpChg chg="del">
          <ac:chgData name="mehmet sait özdemir" userId="dce2c172-62e6-4d50-b888-93ec6715f647" providerId="ADAL" clId="{3CEABE05-A54D-48FE-BB08-1A8128B9A1B8}" dt="2023-09-25T11:58:33.626" v="30" actId="478"/>
          <ac:grpSpMkLst>
            <pc:docMk/>
            <pc:sldMk cId="122521493" sldId="275"/>
            <ac:grpSpMk id="86" creationId="{11AB19FB-1223-8F0B-6017-8E10784C701B}"/>
          </ac:grpSpMkLst>
        </pc:grpChg>
        <pc:grpChg chg="del">
          <ac:chgData name="mehmet sait özdemir" userId="dce2c172-62e6-4d50-b888-93ec6715f647" providerId="ADAL" clId="{3CEABE05-A54D-48FE-BB08-1A8128B9A1B8}" dt="2023-09-25T11:58:30.874" v="29" actId="478"/>
          <ac:grpSpMkLst>
            <pc:docMk/>
            <pc:sldMk cId="122521493" sldId="275"/>
            <ac:grpSpMk id="99" creationId="{127A96E9-65C4-F2EC-AC6E-33883A79155F}"/>
          </ac:grpSpMkLst>
        </pc:grpChg>
        <pc:grpChg chg="del">
          <ac:chgData name="mehmet sait özdemir" userId="dce2c172-62e6-4d50-b888-93ec6715f647" providerId="ADAL" clId="{3CEABE05-A54D-48FE-BB08-1A8128B9A1B8}" dt="2023-09-25T11:58:30.874" v="29" actId="478"/>
          <ac:grpSpMkLst>
            <pc:docMk/>
            <pc:sldMk cId="122521493" sldId="275"/>
            <ac:grpSpMk id="100" creationId="{A3B8B19E-8695-8B78-FEA0-EE8CBE3B3FDC}"/>
          </ac:grpSpMkLst>
        </pc:grpChg>
        <pc:grpChg chg="del">
          <ac:chgData name="mehmet sait özdemir" userId="dce2c172-62e6-4d50-b888-93ec6715f647" providerId="ADAL" clId="{3CEABE05-A54D-48FE-BB08-1A8128B9A1B8}" dt="2023-09-25T11:58:30.874" v="29" actId="478"/>
          <ac:grpSpMkLst>
            <pc:docMk/>
            <pc:sldMk cId="122521493" sldId="275"/>
            <ac:grpSpMk id="101" creationId="{107D6D67-8543-7C4A-BC28-4E0C22C956F4}"/>
          </ac:grpSpMkLst>
        </pc:grpChg>
        <pc:grpChg chg="del">
          <ac:chgData name="mehmet sait özdemir" userId="dce2c172-62e6-4d50-b888-93ec6715f647" providerId="ADAL" clId="{3CEABE05-A54D-48FE-BB08-1A8128B9A1B8}" dt="2023-09-25T11:58:33.626" v="30" actId="478"/>
          <ac:grpSpMkLst>
            <pc:docMk/>
            <pc:sldMk cId="122521493" sldId="275"/>
            <ac:grpSpMk id="107" creationId="{B2E17AC7-BC5D-B0E1-ADE2-501FF4D1CFE2}"/>
          </ac:grpSpMkLst>
        </pc:grpChg>
        <pc:grpChg chg="del">
          <ac:chgData name="mehmet sait özdemir" userId="dce2c172-62e6-4d50-b888-93ec6715f647" providerId="ADAL" clId="{3CEABE05-A54D-48FE-BB08-1A8128B9A1B8}" dt="2023-09-25T11:58:30.874" v="29" actId="478"/>
          <ac:grpSpMkLst>
            <pc:docMk/>
            <pc:sldMk cId="122521493" sldId="275"/>
            <ac:grpSpMk id="119" creationId="{B6A5599C-804B-F8DB-1DD9-D23D0F578C87}"/>
          </ac:grpSpMkLst>
        </pc:grpChg>
        <pc:grpChg chg="del">
          <ac:chgData name="mehmet sait özdemir" userId="dce2c172-62e6-4d50-b888-93ec6715f647" providerId="ADAL" clId="{3CEABE05-A54D-48FE-BB08-1A8128B9A1B8}" dt="2023-09-25T11:58:30.874" v="29" actId="478"/>
          <ac:grpSpMkLst>
            <pc:docMk/>
            <pc:sldMk cId="122521493" sldId="275"/>
            <ac:grpSpMk id="122" creationId="{AE910F02-397A-3E94-7CE6-8C781B177057}"/>
          </ac:grpSpMkLst>
        </pc:grpChg>
        <pc:grpChg chg="del">
          <ac:chgData name="mehmet sait özdemir" userId="dce2c172-62e6-4d50-b888-93ec6715f647" providerId="ADAL" clId="{3CEABE05-A54D-48FE-BB08-1A8128B9A1B8}" dt="2023-09-25T11:58:33.626" v="30" actId="478"/>
          <ac:grpSpMkLst>
            <pc:docMk/>
            <pc:sldMk cId="122521493" sldId="275"/>
            <ac:grpSpMk id="125" creationId="{529ED812-FFF7-B736-227D-3AE014887913}"/>
          </ac:grpSpMkLst>
        </pc:grpChg>
        <pc:inkChg chg="del">
          <ac:chgData name="mehmet sait özdemir" userId="dce2c172-62e6-4d50-b888-93ec6715f647" providerId="ADAL" clId="{3CEABE05-A54D-48FE-BB08-1A8128B9A1B8}" dt="2023-09-25T11:58:30.874" v="29" actId="478"/>
          <ac:inkMkLst>
            <pc:docMk/>
            <pc:sldMk cId="122521493" sldId="275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3CEABE05-A54D-48FE-BB08-1A8128B9A1B8}" dt="2023-09-25T11:58:30.874" v="29" actId="478"/>
          <ac:inkMkLst>
            <pc:docMk/>
            <pc:sldMk cId="122521493" sldId="275"/>
            <ac:inkMk id="45" creationId="{A722CAC6-05E5-9784-87C3-FEC25125F532}"/>
          </ac:inkMkLst>
        </pc:inkChg>
        <pc:inkChg chg="del">
          <ac:chgData name="mehmet sait özdemir" userId="dce2c172-62e6-4d50-b888-93ec6715f647" providerId="ADAL" clId="{3CEABE05-A54D-48FE-BB08-1A8128B9A1B8}" dt="2023-09-25T11:58:33.626" v="30" actId="478"/>
          <ac:inkMkLst>
            <pc:docMk/>
            <pc:sldMk cId="122521493" sldId="275"/>
            <ac:inkMk id="108" creationId="{40DA2CBF-67EB-8AE8-C2ED-E3CA660EECBD}"/>
          </ac:inkMkLst>
        </pc:inkChg>
        <pc:inkChg chg="del">
          <ac:chgData name="mehmet sait özdemir" userId="dce2c172-62e6-4d50-b888-93ec6715f647" providerId="ADAL" clId="{3CEABE05-A54D-48FE-BB08-1A8128B9A1B8}" dt="2023-09-25T11:58:30.874" v="29" actId="478"/>
          <ac:inkMkLst>
            <pc:docMk/>
            <pc:sldMk cId="122521493" sldId="275"/>
            <ac:inkMk id="109" creationId="{EFF0CAAB-46D8-59F2-7081-85E64F44697F}"/>
          </ac:inkMkLst>
        </pc:inkChg>
        <pc:inkChg chg="del">
          <ac:chgData name="mehmet sait özdemir" userId="dce2c172-62e6-4d50-b888-93ec6715f647" providerId="ADAL" clId="{3CEABE05-A54D-48FE-BB08-1A8128B9A1B8}" dt="2023-09-25T11:58:33.626" v="30" actId="478"/>
          <ac:inkMkLst>
            <pc:docMk/>
            <pc:sldMk cId="122521493" sldId="275"/>
            <ac:inkMk id="110" creationId="{9D16E294-68BF-3617-846D-3C2FA02E753A}"/>
          </ac:inkMkLst>
        </pc:inkChg>
        <pc:inkChg chg="del">
          <ac:chgData name="mehmet sait özdemir" userId="dce2c172-62e6-4d50-b888-93ec6715f647" providerId="ADAL" clId="{3CEABE05-A54D-48FE-BB08-1A8128B9A1B8}" dt="2023-09-25T11:58:33.626" v="30" actId="478"/>
          <ac:inkMkLst>
            <pc:docMk/>
            <pc:sldMk cId="122521493" sldId="275"/>
            <ac:inkMk id="111" creationId="{515DA862-5703-F1C9-437F-EE635DCFAFE8}"/>
          </ac:inkMkLst>
        </pc:inkChg>
        <pc:inkChg chg="del">
          <ac:chgData name="mehmet sait özdemir" userId="dce2c172-62e6-4d50-b888-93ec6715f647" providerId="ADAL" clId="{3CEABE05-A54D-48FE-BB08-1A8128B9A1B8}" dt="2023-09-25T11:58:33.626" v="30" actId="478"/>
          <ac:inkMkLst>
            <pc:docMk/>
            <pc:sldMk cId="122521493" sldId="275"/>
            <ac:inkMk id="112" creationId="{CC306DD0-F51D-71F0-758B-4B2ED5A13506}"/>
          </ac:inkMkLst>
        </pc:inkChg>
        <pc:inkChg chg="del">
          <ac:chgData name="mehmet sait özdemir" userId="dce2c172-62e6-4d50-b888-93ec6715f647" providerId="ADAL" clId="{3CEABE05-A54D-48FE-BB08-1A8128B9A1B8}" dt="2023-09-25T11:58:30.874" v="29" actId="478"/>
          <ac:inkMkLst>
            <pc:docMk/>
            <pc:sldMk cId="122521493" sldId="275"/>
            <ac:inkMk id="114" creationId="{5A227341-0014-FAA1-A411-E22DE67E3D15}"/>
          </ac:inkMkLst>
        </pc:inkChg>
        <pc:inkChg chg="del">
          <ac:chgData name="mehmet sait özdemir" userId="dce2c172-62e6-4d50-b888-93ec6715f647" providerId="ADAL" clId="{3CEABE05-A54D-48FE-BB08-1A8128B9A1B8}" dt="2023-09-25T11:58:33.626" v="30" actId="478"/>
          <ac:inkMkLst>
            <pc:docMk/>
            <pc:sldMk cId="122521493" sldId="275"/>
            <ac:inkMk id="115" creationId="{E4F91E7C-F82B-EC25-5563-6757C14AC6F6}"/>
          </ac:inkMkLst>
        </pc:inkChg>
        <pc:inkChg chg="del">
          <ac:chgData name="mehmet sait özdemir" userId="dce2c172-62e6-4d50-b888-93ec6715f647" providerId="ADAL" clId="{3CEABE05-A54D-48FE-BB08-1A8128B9A1B8}" dt="2023-09-25T11:58:30.874" v="29" actId="478"/>
          <ac:inkMkLst>
            <pc:docMk/>
            <pc:sldMk cId="122521493" sldId="275"/>
            <ac:inkMk id="126" creationId="{5AAAD8D5-B9A2-9576-91D5-8D5E63889CCC}"/>
          </ac:inkMkLst>
        </pc:inkChg>
        <pc:inkChg chg="del">
          <ac:chgData name="mehmet sait özdemir" userId="dce2c172-62e6-4d50-b888-93ec6715f647" providerId="ADAL" clId="{3CEABE05-A54D-48FE-BB08-1A8128B9A1B8}" dt="2023-09-25T11:58:30.874" v="29" actId="478"/>
          <ac:inkMkLst>
            <pc:docMk/>
            <pc:sldMk cId="122521493" sldId="275"/>
            <ac:inkMk id="127" creationId="{47CB206A-D99B-9F43-C042-9C7A2A6A7782}"/>
          </ac:inkMkLst>
        </pc:inkChg>
      </pc:sldChg>
      <pc:sldChg chg="delSp mod">
        <pc:chgData name="mehmet sait özdemir" userId="dce2c172-62e6-4d50-b888-93ec6715f647" providerId="ADAL" clId="{3CEABE05-A54D-48FE-BB08-1A8128B9A1B8}" dt="2023-09-25T11:58:41.354" v="32" actId="478"/>
        <pc:sldMkLst>
          <pc:docMk/>
          <pc:sldMk cId="12783430" sldId="276"/>
        </pc:sldMkLst>
        <pc:grpChg chg="del">
          <ac:chgData name="mehmet sait özdemir" userId="dce2c172-62e6-4d50-b888-93ec6715f647" providerId="ADAL" clId="{3CEABE05-A54D-48FE-BB08-1A8128B9A1B8}" dt="2023-09-25T11:58:38.477" v="31" actId="478"/>
          <ac:grpSpMkLst>
            <pc:docMk/>
            <pc:sldMk cId="12783430" sldId="276"/>
            <ac:grpSpMk id="17" creationId="{7A71B6F3-FB20-03E8-FA9C-179A19C196BC}"/>
          </ac:grpSpMkLst>
        </pc:grpChg>
        <pc:grpChg chg="del">
          <ac:chgData name="mehmet sait özdemir" userId="dce2c172-62e6-4d50-b888-93ec6715f647" providerId="ADAL" clId="{3CEABE05-A54D-48FE-BB08-1A8128B9A1B8}" dt="2023-09-25T11:58:38.477" v="31" actId="478"/>
          <ac:grpSpMkLst>
            <pc:docMk/>
            <pc:sldMk cId="12783430" sldId="276"/>
            <ac:grpSpMk id="25" creationId="{7C1C804F-DCE7-C9FA-F021-C8AAE26A7330}"/>
          </ac:grpSpMkLst>
        </pc:grpChg>
        <pc:grpChg chg="del">
          <ac:chgData name="mehmet sait özdemir" userId="dce2c172-62e6-4d50-b888-93ec6715f647" providerId="ADAL" clId="{3CEABE05-A54D-48FE-BB08-1A8128B9A1B8}" dt="2023-09-25T11:58:38.477" v="31" actId="478"/>
          <ac:grpSpMkLst>
            <pc:docMk/>
            <pc:sldMk cId="12783430" sldId="276"/>
            <ac:grpSpMk id="34" creationId="{B9D89DF9-B535-6FE9-4E9F-748B9FF774E0}"/>
          </ac:grpSpMkLst>
        </pc:grpChg>
        <pc:grpChg chg="del">
          <ac:chgData name="mehmet sait özdemir" userId="dce2c172-62e6-4d50-b888-93ec6715f647" providerId="ADAL" clId="{3CEABE05-A54D-48FE-BB08-1A8128B9A1B8}" dt="2023-09-25T11:58:38.477" v="31" actId="478"/>
          <ac:grpSpMkLst>
            <pc:docMk/>
            <pc:sldMk cId="12783430" sldId="276"/>
            <ac:grpSpMk id="37" creationId="{2C373BCF-FFB5-CDDD-62C7-D7AB18BD858C}"/>
          </ac:grpSpMkLst>
        </pc:grpChg>
        <pc:grpChg chg="del">
          <ac:chgData name="mehmet sait özdemir" userId="dce2c172-62e6-4d50-b888-93ec6715f647" providerId="ADAL" clId="{3CEABE05-A54D-48FE-BB08-1A8128B9A1B8}" dt="2023-09-25T11:58:41.354" v="32" actId="478"/>
          <ac:grpSpMkLst>
            <pc:docMk/>
            <pc:sldMk cId="12783430" sldId="276"/>
            <ac:grpSpMk id="44" creationId="{C8FBC1C2-879B-2CEB-E075-CCFC0890972F}"/>
          </ac:grpSpMkLst>
        </pc:grpChg>
        <pc:grpChg chg="del">
          <ac:chgData name="mehmet sait özdemir" userId="dce2c172-62e6-4d50-b888-93ec6715f647" providerId="ADAL" clId="{3CEABE05-A54D-48FE-BB08-1A8128B9A1B8}" dt="2023-09-25T11:58:38.477" v="31" actId="478"/>
          <ac:grpSpMkLst>
            <pc:docMk/>
            <pc:sldMk cId="12783430" sldId="276"/>
            <ac:grpSpMk id="50" creationId="{8EF93081-3F08-01EF-E69F-D9E6680519A6}"/>
          </ac:grpSpMkLst>
        </pc:grpChg>
        <pc:grpChg chg="del">
          <ac:chgData name="mehmet sait özdemir" userId="dce2c172-62e6-4d50-b888-93ec6715f647" providerId="ADAL" clId="{3CEABE05-A54D-48FE-BB08-1A8128B9A1B8}" dt="2023-09-25T11:58:41.354" v="32" actId="478"/>
          <ac:grpSpMkLst>
            <pc:docMk/>
            <pc:sldMk cId="12783430" sldId="276"/>
            <ac:grpSpMk id="62" creationId="{B55F64E0-E8D8-B2E8-ED11-2C779AAA3BDE}"/>
          </ac:grpSpMkLst>
        </pc:grpChg>
        <pc:grpChg chg="del">
          <ac:chgData name="mehmet sait özdemir" userId="dce2c172-62e6-4d50-b888-93ec6715f647" providerId="ADAL" clId="{3CEABE05-A54D-48FE-BB08-1A8128B9A1B8}" dt="2023-09-25T11:58:41.354" v="32" actId="478"/>
          <ac:grpSpMkLst>
            <pc:docMk/>
            <pc:sldMk cId="12783430" sldId="276"/>
            <ac:grpSpMk id="88" creationId="{708E558F-BDCB-58A0-238F-C1C62CDDBB90}"/>
          </ac:grpSpMkLst>
        </pc:grpChg>
        <pc:grpChg chg="del">
          <ac:chgData name="mehmet sait özdemir" userId="dce2c172-62e6-4d50-b888-93ec6715f647" providerId="ADAL" clId="{3CEABE05-A54D-48FE-BB08-1A8128B9A1B8}" dt="2023-09-25T11:58:41.354" v="32" actId="478"/>
          <ac:grpSpMkLst>
            <pc:docMk/>
            <pc:sldMk cId="12783430" sldId="276"/>
            <ac:grpSpMk id="89" creationId="{31958B9E-1FDF-96D0-9376-ACDBA302C131}"/>
          </ac:grpSpMkLst>
        </pc:grpChg>
        <pc:grpChg chg="del">
          <ac:chgData name="mehmet sait özdemir" userId="dce2c172-62e6-4d50-b888-93ec6715f647" providerId="ADAL" clId="{3CEABE05-A54D-48FE-BB08-1A8128B9A1B8}" dt="2023-09-25T11:58:41.354" v="32" actId="478"/>
          <ac:grpSpMkLst>
            <pc:docMk/>
            <pc:sldMk cId="12783430" sldId="276"/>
            <ac:grpSpMk id="90" creationId="{4229441F-6823-CA39-A80B-D16CB2BA69A1}"/>
          </ac:grpSpMkLst>
        </pc:grpChg>
        <pc:grpChg chg="del">
          <ac:chgData name="mehmet sait özdemir" userId="dce2c172-62e6-4d50-b888-93ec6715f647" providerId="ADAL" clId="{3CEABE05-A54D-48FE-BB08-1A8128B9A1B8}" dt="2023-09-25T11:58:38.477" v="31" actId="478"/>
          <ac:grpSpMkLst>
            <pc:docMk/>
            <pc:sldMk cId="12783430" sldId="276"/>
            <ac:grpSpMk id="103" creationId="{476584AE-4055-2FDC-A151-63BADB4B0E42}"/>
          </ac:grpSpMkLst>
        </pc:grpChg>
        <pc:grpChg chg="del">
          <ac:chgData name="mehmet sait özdemir" userId="dce2c172-62e6-4d50-b888-93ec6715f647" providerId="ADAL" clId="{3CEABE05-A54D-48FE-BB08-1A8128B9A1B8}" dt="2023-09-25T11:58:41.354" v="32" actId="478"/>
          <ac:grpSpMkLst>
            <pc:docMk/>
            <pc:sldMk cId="12783430" sldId="276"/>
            <ac:grpSpMk id="124" creationId="{BE7CCD86-E3E4-FC23-ECCB-C6DA51B95404}"/>
          </ac:grpSpMkLst>
        </pc:grpChg>
        <pc:grpChg chg="del">
          <ac:chgData name="mehmet sait özdemir" userId="dce2c172-62e6-4d50-b888-93ec6715f647" providerId="ADAL" clId="{3CEABE05-A54D-48FE-BB08-1A8128B9A1B8}" dt="2023-09-25T11:58:41.354" v="32" actId="478"/>
          <ac:grpSpMkLst>
            <pc:docMk/>
            <pc:sldMk cId="12783430" sldId="276"/>
            <ac:grpSpMk id="125" creationId="{BEFBED73-59ED-ACA9-2125-DA195C2F8559}"/>
          </ac:grpSpMkLst>
        </pc:grpChg>
        <pc:grpChg chg="del">
          <ac:chgData name="mehmet sait özdemir" userId="dce2c172-62e6-4d50-b888-93ec6715f647" providerId="ADAL" clId="{3CEABE05-A54D-48FE-BB08-1A8128B9A1B8}" dt="2023-09-25T11:58:41.354" v="32" actId="478"/>
          <ac:grpSpMkLst>
            <pc:docMk/>
            <pc:sldMk cId="12783430" sldId="276"/>
            <ac:grpSpMk id="126" creationId="{6DE84132-3C05-C3F4-0E50-3A86125F592E}"/>
          </ac:grpSpMkLst>
        </pc:grpChg>
        <pc:inkChg chg="del">
          <ac:chgData name="mehmet sait özdemir" userId="dce2c172-62e6-4d50-b888-93ec6715f647" providerId="ADAL" clId="{3CEABE05-A54D-48FE-BB08-1A8128B9A1B8}" dt="2023-09-25T11:58:38.477" v="31" actId="478"/>
          <ac:inkMkLst>
            <pc:docMk/>
            <pc:sldMk cId="12783430" sldId="276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3CEABE05-A54D-48FE-BB08-1A8128B9A1B8}" dt="2023-09-25T11:58:38.477" v="31" actId="478"/>
          <ac:inkMkLst>
            <pc:docMk/>
            <pc:sldMk cId="12783430" sldId="276"/>
            <ac:inkMk id="26" creationId="{35A050B9-A692-E2BF-98CB-8116B74F4010}"/>
          </ac:inkMkLst>
        </pc:inkChg>
        <pc:inkChg chg="del">
          <ac:chgData name="mehmet sait özdemir" userId="dce2c172-62e6-4d50-b888-93ec6715f647" providerId="ADAL" clId="{3CEABE05-A54D-48FE-BB08-1A8128B9A1B8}" dt="2023-09-25T11:58:38.477" v="31" actId="478"/>
          <ac:inkMkLst>
            <pc:docMk/>
            <pc:sldMk cId="12783430" sldId="276"/>
            <ac:inkMk id="27" creationId="{8E3B886D-45D8-B7EE-E80E-C866A3FBAB3F}"/>
          </ac:inkMkLst>
        </pc:inkChg>
        <pc:inkChg chg="del">
          <ac:chgData name="mehmet sait özdemir" userId="dce2c172-62e6-4d50-b888-93ec6715f647" providerId="ADAL" clId="{3CEABE05-A54D-48FE-BB08-1A8128B9A1B8}" dt="2023-09-25T11:58:38.477" v="31" actId="478"/>
          <ac:inkMkLst>
            <pc:docMk/>
            <pc:sldMk cId="12783430" sldId="276"/>
            <ac:inkMk id="28" creationId="{C308522B-5114-CBD6-052C-8F8A40D09612}"/>
          </ac:inkMkLst>
        </pc:inkChg>
        <pc:inkChg chg="del">
          <ac:chgData name="mehmet sait özdemir" userId="dce2c172-62e6-4d50-b888-93ec6715f647" providerId="ADAL" clId="{3CEABE05-A54D-48FE-BB08-1A8128B9A1B8}" dt="2023-09-25T11:58:38.477" v="31" actId="478"/>
          <ac:inkMkLst>
            <pc:docMk/>
            <pc:sldMk cId="12783430" sldId="276"/>
            <ac:inkMk id="29" creationId="{F190439E-668E-A43F-41D7-E4FB87D80118}"/>
          </ac:inkMkLst>
        </pc:inkChg>
        <pc:inkChg chg="del">
          <ac:chgData name="mehmet sait özdemir" userId="dce2c172-62e6-4d50-b888-93ec6715f647" providerId="ADAL" clId="{3CEABE05-A54D-48FE-BB08-1A8128B9A1B8}" dt="2023-09-25T11:58:38.477" v="31" actId="478"/>
          <ac:inkMkLst>
            <pc:docMk/>
            <pc:sldMk cId="12783430" sldId="276"/>
            <ac:inkMk id="30" creationId="{E04F6CDE-3FD9-081B-EF56-468C2A6DDB8D}"/>
          </ac:inkMkLst>
        </pc:inkChg>
        <pc:inkChg chg="del">
          <ac:chgData name="mehmet sait özdemir" userId="dce2c172-62e6-4d50-b888-93ec6715f647" providerId="ADAL" clId="{3CEABE05-A54D-48FE-BB08-1A8128B9A1B8}" dt="2023-09-25T11:58:38.477" v="31" actId="478"/>
          <ac:inkMkLst>
            <pc:docMk/>
            <pc:sldMk cId="12783430" sldId="276"/>
            <ac:inkMk id="31" creationId="{3FEABD48-C9D4-9061-5311-25D44BBBAADA}"/>
          </ac:inkMkLst>
        </pc:inkChg>
      </pc:sldChg>
      <pc:sldChg chg="delSp mod">
        <pc:chgData name="mehmet sait özdemir" userId="dce2c172-62e6-4d50-b888-93ec6715f647" providerId="ADAL" clId="{3CEABE05-A54D-48FE-BB08-1A8128B9A1B8}" dt="2023-09-25T11:58:45.112" v="33" actId="478"/>
        <pc:sldMkLst>
          <pc:docMk/>
          <pc:sldMk cId="81380695" sldId="277"/>
        </pc:sldMkLst>
        <pc:grpChg chg="del">
          <ac:chgData name="mehmet sait özdemir" userId="dce2c172-62e6-4d50-b888-93ec6715f647" providerId="ADAL" clId="{3CEABE05-A54D-48FE-BB08-1A8128B9A1B8}" dt="2023-09-25T11:58:45.112" v="33" actId="478"/>
          <ac:grpSpMkLst>
            <pc:docMk/>
            <pc:sldMk cId="81380695" sldId="277"/>
            <ac:grpSpMk id="30" creationId="{AB9AD663-CBA9-1EB8-639A-36EFEA35BB86}"/>
          </ac:grpSpMkLst>
        </pc:grpChg>
        <pc:inkChg chg="del">
          <ac:chgData name="mehmet sait özdemir" userId="dce2c172-62e6-4d50-b888-93ec6715f647" providerId="ADAL" clId="{3CEABE05-A54D-48FE-BB08-1A8128B9A1B8}" dt="2023-09-25T11:58:45.112" v="33" actId="478"/>
          <ac:inkMkLst>
            <pc:docMk/>
            <pc:sldMk cId="81380695" sldId="277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3CEABE05-A54D-48FE-BB08-1A8128B9A1B8}" dt="2023-09-25T11:58:45.112" v="33" actId="478"/>
          <ac:inkMkLst>
            <pc:docMk/>
            <pc:sldMk cId="81380695" sldId="277"/>
            <ac:inkMk id="31" creationId="{0A7D1CDA-A619-D7B8-B5B6-F305BB9ED1A7}"/>
          </ac:inkMkLst>
        </pc:inkChg>
        <pc:inkChg chg="del">
          <ac:chgData name="mehmet sait özdemir" userId="dce2c172-62e6-4d50-b888-93ec6715f647" providerId="ADAL" clId="{3CEABE05-A54D-48FE-BB08-1A8128B9A1B8}" dt="2023-09-25T11:58:45.112" v="33" actId="478"/>
          <ac:inkMkLst>
            <pc:docMk/>
            <pc:sldMk cId="81380695" sldId="277"/>
            <ac:inkMk id="32" creationId="{909D6D95-B409-1C07-39EC-708E15CB1EF1}"/>
          </ac:inkMkLst>
        </pc:inkChg>
        <pc:inkChg chg="del">
          <ac:chgData name="mehmet sait özdemir" userId="dce2c172-62e6-4d50-b888-93ec6715f647" providerId="ADAL" clId="{3CEABE05-A54D-48FE-BB08-1A8128B9A1B8}" dt="2023-09-25T11:58:45.112" v="33" actId="478"/>
          <ac:inkMkLst>
            <pc:docMk/>
            <pc:sldMk cId="81380695" sldId="277"/>
            <ac:inkMk id="33" creationId="{78EB8F3C-340C-C0AB-B021-7302A2EE36D1}"/>
          </ac:inkMkLst>
        </pc:inkChg>
        <pc:inkChg chg="del">
          <ac:chgData name="mehmet sait özdemir" userId="dce2c172-62e6-4d50-b888-93ec6715f647" providerId="ADAL" clId="{3CEABE05-A54D-48FE-BB08-1A8128B9A1B8}" dt="2023-09-25T11:58:45.112" v="33" actId="478"/>
          <ac:inkMkLst>
            <pc:docMk/>
            <pc:sldMk cId="81380695" sldId="277"/>
            <ac:inkMk id="34" creationId="{478885CC-9FC2-680B-A81E-B944C92A5B99}"/>
          </ac:inkMkLst>
        </pc:inkChg>
      </pc:sldChg>
      <pc:sldChg chg="delSp mod">
        <pc:chgData name="mehmet sait özdemir" userId="dce2c172-62e6-4d50-b888-93ec6715f647" providerId="ADAL" clId="{3CEABE05-A54D-48FE-BB08-1A8128B9A1B8}" dt="2023-09-25T11:58:50.718" v="35" actId="478"/>
        <pc:sldMkLst>
          <pc:docMk/>
          <pc:sldMk cId="1361753605" sldId="278"/>
        </pc:sldMkLst>
        <pc:grpChg chg="del">
          <ac:chgData name="mehmet sait özdemir" userId="dce2c172-62e6-4d50-b888-93ec6715f647" providerId="ADAL" clId="{3CEABE05-A54D-48FE-BB08-1A8128B9A1B8}" dt="2023-09-25T11:58:49.031" v="34" actId="478"/>
          <ac:grpSpMkLst>
            <pc:docMk/>
            <pc:sldMk cId="1361753605" sldId="278"/>
            <ac:grpSpMk id="20" creationId="{7A085F11-7D86-B2F0-CD9E-BFA03C86CC0D}"/>
          </ac:grpSpMkLst>
        </pc:grpChg>
        <pc:grpChg chg="del">
          <ac:chgData name="mehmet sait özdemir" userId="dce2c172-62e6-4d50-b888-93ec6715f647" providerId="ADAL" clId="{3CEABE05-A54D-48FE-BB08-1A8128B9A1B8}" dt="2023-09-25T11:58:49.031" v="34" actId="478"/>
          <ac:grpSpMkLst>
            <pc:docMk/>
            <pc:sldMk cId="1361753605" sldId="278"/>
            <ac:grpSpMk id="21" creationId="{251A1F0A-27A6-6CAE-9B9B-3A82BA8C3311}"/>
          </ac:grpSpMkLst>
        </pc:grpChg>
        <pc:grpChg chg="del">
          <ac:chgData name="mehmet sait özdemir" userId="dce2c172-62e6-4d50-b888-93ec6715f647" providerId="ADAL" clId="{3CEABE05-A54D-48FE-BB08-1A8128B9A1B8}" dt="2023-09-25T11:58:49.031" v="34" actId="478"/>
          <ac:grpSpMkLst>
            <pc:docMk/>
            <pc:sldMk cId="1361753605" sldId="278"/>
            <ac:grpSpMk id="25" creationId="{E9F67D78-6E55-6F74-BAEF-627D2D087C24}"/>
          </ac:grpSpMkLst>
        </pc:grpChg>
        <pc:grpChg chg="del">
          <ac:chgData name="mehmet sait özdemir" userId="dce2c172-62e6-4d50-b888-93ec6715f647" providerId="ADAL" clId="{3CEABE05-A54D-48FE-BB08-1A8128B9A1B8}" dt="2023-09-25T11:58:50.718" v="35" actId="478"/>
          <ac:grpSpMkLst>
            <pc:docMk/>
            <pc:sldMk cId="1361753605" sldId="278"/>
            <ac:grpSpMk id="31" creationId="{937331CB-5B78-8F3C-41D9-9FF30EF19270}"/>
          </ac:grpSpMkLst>
        </pc:grpChg>
        <pc:grpChg chg="del">
          <ac:chgData name="mehmet sait özdemir" userId="dce2c172-62e6-4d50-b888-93ec6715f647" providerId="ADAL" clId="{3CEABE05-A54D-48FE-BB08-1A8128B9A1B8}" dt="2023-09-25T11:58:49.031" v="34" actId="478"/>
          <ac:grpSpMkLst>
            <pc:docMk/>
            <pc:sldMk cId="1361753605" sldId="278"/>
            <ac:grpSpMk id="38" creationId="{B162377E-1DA9-066E-CE8C-F59F321321AC}"/>
          </ac:grpSpMkLst>
        </pc:grpChg>
        <pc:grpChg chg="del">
          <ac:chgData name="mehmet sait özdemir" userId="dce2c172-62e6-4d50-b888-93ec6715f647" providerId="ADAL" clId="{3CEABE05-A54D-48FE-BB08-1A8128B9A1B8}" dt="2023-09-25T11:58:49.031" v="34" actId="478"/>
          <ac:grpSpMkLst>
            <pc:docMk/>
            <pc:sldMk cId="1361753605" sldId="278"/>
            <ac:grpSpMk id="42" creationId="{166DBAC9-39F2-0CE9-B2D1-DD1B38647103}"/>
          </ac:grpSpMkLst>
        </pc:grpChg>
        <pc:grpChg chg="del">
          <ac:chgData name="mehmet sait özdemir" userId="dce2c172-62e6-4d50-b888-93ec6715f647" providerId="ADAL" clId="{3CEABE05-A54D-48FE-BB08-1A8128B9A1B8}" dt="2023-09-25T11:58:49.031" v="34" actId="478"/>
          <ac:grpSpMkLst>
            <pc:docMk/>
            <pc:sldMk cId="1361753605" sldId="278"/>
            <ac:grpSpMk id="50" creationId="{CCB507D4-18C6-66D6-A541-B4F5041C011D}"/>
          </ac:grpSpMkLst>
        </pc:grpChg>
        <pc:inkChg chg="del">
          <ac:chgData name="mehmet sait özdemir" userId="dce2c172-62e6-4d50-b888-93ec6715f647" providerId="ADAL" clId="{3CEABE05-A54D-48FE-BB08-1A8128B9A1B8}" dt="2023-09-25T11:58:49.031" v="34" actId="478"/>
          <ac:inkMkLst>
            <pc:docMk/>
            <pc:sldMk cId="1361753605" sldId="278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3CEABE05-A54D-48FE-BB08-1A8128B9A1B8}" dt="2023-09-25T11:58:49.031" v="34" actId="478"/>
          <ac:inkMkLst>
            <pc:docMk/>
            <pc:sldMk cId="1361753605" sldId="278"/>
            <ac:inkMk id="26" creationId="{94E26C8B-C179-7716-D4DC-7D8DED60A79F}"/>
          </ac:inkMkLst>
        </pc:inkChg>
        <pc:inkChg chg="del">
          <ac:chgData name="mehmet sait özdemir" userId="dce2c172-62e6-4d50-b888-93ec6715f647" providerId="ADAL" clId="{3CEABE05-A54D-48FE-BB08-1A8128B9A1B8}" dt="2023-09-25T11:58:49.031" v="34" actId="478"/>
          <ac:inkMkLst>
            <pc:docMk/>
            <pc:sldMk cId="1361753605" sldId="278"/>
            <ac:inkMk id="43" creationId="{90C523FF-FF98-9206-368C-C37A58A11519}"/>
          </ac:inkMkLst>
        </pc:inkChg>
        <pc:inkChg chg="del">
          <ac:chgData name="mehmet sait özdemir" userId="dce2c172-62e6-4d50-b888-93ec6715f647" providerId="ADAL" clId="{3CEABE05-A54D-48FE-BB08-1A8128B9A1B8}" dt="2023-09-25T11:58:49.031" v="34" actId="478"/>
          <ac:inkMkLst>
            <pc:docMk/>
            <pc:sldMk cId="1361753605" sldId="278"/>
            <ac:inkMk id="51" creationId="{E1E94CDE-A863-8914-43AD-312B5C12D67C}"/>
          </ac:inkMkLst>
        </pc:inkChg>
        <pc:inkChg chg="del">
          <ac:chgData name="mehmet sait özdemir" userId="dce2c172-62e6-4d50-b888-93ec6715f647" providerId="ADAL" clId="{3CEABE05-A54D-48FE-BB08-1A8128B9A1B8}" dt="2023-09-25T11:58:49.031" v="34" actId="478"/>
          <ac:inkMkLst>
            <pc:docMk/>
            <pc:sldMk cId="1361753605" sldId="278"/>
            <ac:inkMk id="52" creationId="{4CF2BF65-EE20-6A4B-A38A-4FB8DE2A4FA0}"/>
          </ac:inkMkLst>
        </pc:inkChg>
      </pc:sldChg>
      <pc:sldChg chg="delSp mod">
        <pc:chgData name="mehmet sait özdemir" userId="dce2c172-62e6-4d50-b888-93ec6715f647" providerId="ADAL" clId="{3CEABE05-A54D-48FE-BB08-1A8128B9A1B8}" dt="2023-09-25T11:58:56.994" v="37" actId="478"/>
        <pc:sldMkLst>
          <pc:docMk/>
          <pc:sldMk cId="2832411585" sldId="279"/>
        </pc:sldMkLst>
        <pc:grpChg chg="del">
          <ac:chgData name="mehmet sait özdemir" userId="dce2c172-62e6-4d50-b888-93ec6715f647" providerId="ADAL" clId="{3CEABE05-A54D-48FE-BB08-1A8128B9A1B8}" dt="2023-09-25T11:58:54.900" v="36" actId="478"/>
          <ac:grpSpMkLst>
            <pc:docMk/>
            <pc:sldMk cId="2832411585" sldId="279"/>
            <ac:grpSpMk id="41" creationId="{0D37EEE9-FBCC-571A-10BC-86B33FACDE0F}"/>
          </ac:grpSpMkLst>
        </pc:grpChg>
        <pc:grpChg chg="del">
          <ac:chgData name="mehmet sait özdemir" userId="dce2c172-62e6-4d50-b888-93ec6715f647" providerId="ADAL" clId="{3CEABE05-A54D-48FE-BB08-1A8128B9A1B8}" dt="2023-09-25T11:58:54.900" v="36" actId="478"/>
          <ac:grpSpMkLst>
            <pc:docMk/>
            <pc:sldMk cId="2832411585" sldId="279"/>
            <ac:grpSpMk id="51" creationId="{4D36A7DB-F845-DE59-6239-24FA8D3CCDD9}"/>
          </ac:grpSpMkLst>
        </pc:grpChg>
        <pc:grpChg chg="del">
          <ac:chgData name="mehmet sait özdemir" userId="dce2c172-62e6-4d50-b888-93ec6715f647" providerId="ADAL" clId="{3CEABE05-A54D-48FE-BB08-1A8128B9A1B8}" dt="2023-09-25T11:58:56.994" v="37" actId="478"/>
          <ac:grpSpMkLst>
            <pc:docMk/>
            <pc:sldMk cId="2832411585" sldId="279"/>
            <ac:grpSpMk id="54" creationId="{DEFC35B9-FE21-2D8D-9A58-2F0ACB6BF191}"/>
          </ac:grpSpMkLst>
        </pc:grpChg>
        <pc:grpChg chg="del">
          <ac:chgData name="mehmet sait özdemir" userId="dce2c172-62e6-4d50-b888-93ec6715f647" providerId="ADAL" clId="{3CEABE05-A54D-48FE-BB08-1A8128B9A1B8}" dt="2023-09-25T11:58:54.900" v="36" actId="478"/>
          <ac:grpSpMkLst>
            <pc:docMk/>
            <pc:sldMk cId="2832411585" sldId="279"/>
            <ac:grpSpMk id="62" creationId="{3D5D3115-0347-887D-5B78-CC0EBC4D39FA}"/>
          </ac:grpSpMkLst>
        </pc:grpChg>
        <pc:grpChg chg="del">
          <ac:chgData name="mehmet sait özdemir" userId="dce2c172-62e6-4d50-b888-93ec6715f647" providerId="ADAL" clId="{3CEABE05-A54D-48FE-BB08-1A8128B9A1B8}" dt="2023-09-25T11:58:54.900" v="36" actId="478"/>
          <ac:grpSpMkLst>
            <pc:docMk/>
            <pc:sldMk cId="2832411585" sldId="279"/>
            <ac:grpSpMk id="63" creationId="{A2A528BB-51C0-50AE-C466-D2109C9F1F19}"/>
          </ac:grpSpMkLst>
        </pc:grpChg>
        <pc:grpChg chg="del">
          <ac:chgData name="mehmet sait özdemir" userId="dce2c172-62e6-4d50-b888-93ec6715f647" providerId="ADAL" clId="{3CEABE05-A54D-48FE-BB08-1A8128B9A1B8}" dt="2023-09-25T11:58:54.900" v="36" actId="478"/>
          <ac:grpSpMkLst>
            <pc:docMk/>
            <pc:sldMk cId="2832411585" sldId="279"/>
            <ac:grpSpMk id="73" creationId="{3E062555-372F-2F2F-313D-4EDABA07342C}"/>
          </ac:grpSpMkLst>
        </pc:grpChg>
        <pc:grpChg chg="del">
          <ac:chgData name="mehmet sait özdemir" userId="dce2c172-62e6-4d50-b888-93ec6715f647" providerId="ADAL" clId="{3CEABE05-A54D-48FE-BB08-1A8128B9A1B8}" dt="2023-09-25T11:58:54.900" v="36" actId="478"/>
          <ac:grpSpMkLst>
            <pc:docMk/>
            <pc:sldMk cId="2832411585" sldId="279"/>
            <ac:grpSpMk id="74" creationId="{A7D829CF-D623-84AA-8845-013070446EB2}"/>
          </ac:grpSpMkLst>
        </pc:grpChg>
        <pc:grpChg chg="del">
          <ac:chgData name="mehmet sait özdemir" userId="dce2c172-62e6-4d50-b888-93ec6715f647" providerId="ADAL" clId="{3CEABE05-A54D-48FE-BB08-1A8128B9A1B8}" dt="2023-09-25T11:58:56.994" v="37" actId="478"/>
          <ac:grpSpMkLst>
            <pc:docMk/>
            <pc:sldMk cId="2832411585" sldId="279"/>
            <ac:grpSpMk id="87" creationId="{08038047-C6B0-F1FD-75D1-E8628B0ABC76}"/>
          </ac:grpSpMkLst>
        </pc:grpChg>
        <pc:inkChg chg="del">
          <ac:chgData name="mehmet sait özdemir" userId="dce2c172-62e6-4d50-b888-93ec6715f647" providerId="ADAL" clId="{3CEABE05-A54D-48FE-BB08-1A8128B9A1B8}" dt="2023-09-25T11:58:54.900" v="36" actId="478"/>
          <ac:inkMkLst>
            <pc:docMk/>
            <pc:sldMk cId="2832411585" sldId="279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3CEABE05-A54D-48FE-BB08-1A8128B9A1B8}" dt="2023-09-25T11:58:56.994" v="37" actId="478"/>
          <ac:inkMkLst>
            <pc:docMk/>
            <pc:sldMk cId="2832411585" sldId="279"/>
            <ac:inkMk id="16" creationId="{D7E37321-8013-9B16-5FCE-FBBFF3651B87}"/>
          </ac:inkMkLst>
        </pc:inkChg>
        <pc:inkChg chg="del">
          <ac:chgData name="mehmet sait özdemir" userId="dce2c172-62e6-4d50-b888-93ec6715f647" providerId="ADAL" clId="{3CEABE05-A54D-48FE-BB08-1A8128B9A1B8}" dt="2023-09-25T11:58:54.900" v="36" actId="478"/>
          <ac:inkMkLst>
            <pc:docMk/>
            <pc:sldMk cId="2832411585" sldId="279"/>
            <ac:inkMk id="28" creationId="{11D5609E-788C-70E1-0FA6-C2B5771CB06A}"/>
          </ac:inkMkLst>
        </pc:inkChg>
        <pc:inkChg chg="del">
          <ac:chgData name="mehmet sait özdemir" userId="dce2c172-62e6-4d50-b888-93ec6715f647" providerId="ADAL" clId="{3CEABE05-A54D-48FE-BB08-1A8128B9A1B8}" dt="2023-09-25T11:58:54.900" v="36" actId="478"/>
          <ac:inkMkLst>
            <pc:docMk/>
            <pc:sldMk cId="2832411585" sldId="279"/>
            <ac:inkMk id="55" creationId="{9517C56B-ED35-D495-B224-BBF55771D4FE}"/>
          </ac:inkMkLst>
        </pc:inkChg>
        <pc:inkChg chg="del">
          <ac:chgData name="mehmet sait özdemir" userId="dce2c172-62e6-4d50-b888-93ec6715f647" providerId="ADAL" clId="{3CEABE05-A54D-48FE-BB08-1A8128B9A1B8}" dt="2023-09-25T11:58:54.900" v="36" actId="478"/>
          <ac:inkMkLst>
            <pc:docMk/>
            <pc:sldMk cId="2832411585" sldId="279"/>
            <ac:inkMk id="88" creationId="{0D20A639-C698-7CB5-F001-5B722D4213DC}"/>
          </ac:inkMkLst>
        </pc:inkChg>
      </pc:sldChg>
      <pc:sldChg chg="delSp mod">
        <pc:chgData name="mehmet sait özdemir" userId="dce2c172-62e6-4d50-b888-93ec6715f647" providerId="ADAL" clId="{3CEABE05-A54D-48FE-BB08-1A8128B9A1B8}" dt="2023-09-25T11:59:05.169" v="39" actId="478"/>
        <pc:sldMkLst>
          <pc:docMk/>
          <pc:sldMk cId="2439968358" sldId="280"/>
        </pc:sldMkLst>
        <pc:grpChg chg="del">
          <ac:chgData name="mehmet sait özdemir" userId="dce2c172-62e6-4d50-b888-93ec6715f647" providerId="ADAL" clId="{3CEABE05-A54D-48FE-BB08-1A8128B9A1B8}" dt="2023-09-25T11:59:03.022" v="38" actId="478"/>
          <ac:grpSpMkLst>
            <pc:docMk/>
            <pc:sldMk cId="2439968358" sldId="280"/>
            <ac:grpSpMk id="8" creationId="{53AC393B-F15B-6610-07BD-F3ECF7865450}"/>
          </ac:grpSpMkLst>
        </pc:grpChg>
        <pc:grpChg chg="del">
          <ac:chgData name="mehmet sait özdemir" userId="dce2c172-62e6-4d50-b888-93ec6715f647" providerId="ADAL" clId="{3CEABE05-A54D-48FE-BB08-1A8128B9A1B8}" dt="2023-09-25T11:59:03.022" v="38" actId="478"/>
          <ac:grpSpMkLst>
            <pc:docMk/>
            <pc:sldMk cId="2439968358" sldId="280"/>
            <ac:grpSpMk id="13" creationId="{51104088-2080-8C85-6260-287107973227}"/>
          </ac:grpSpMkLst>
        </pc:grpChg>
        <pc:grpChg chg="del">
          <ac:chgData name="mehmet sait özdemir" userId="dce2c172-62e6-4d50-b888-93ec6715f647" providerId="ADAL" clId="{3CEABE05-A54D-48FE-BB08-1A8128B9A1B8}" dt="2023-09-25T11:59:03.022" v="38" actId="478"/>
          <ac:grpSpMkLst>
            <pc:docMk/>
            <pc:sldMk cId="2439968358" sldId="280"/>
            <ac:grpSpMk id="24" creationId="{056A0CBC-8FD1-F74C-4EBA-8707E5D13BC6}"/>
          </ac:grpSpMkLst>
        </pc:grpChg>
        <pc:grpChg chg="del">
          <ac:chgData name="mehmet sait özdemir" userId="dce2c172-62e6-4d50-b888-93ec6715f647" providerId="ADAL" clId="{3CEABE05-A54D-48FE-BB08-1A8128B9A1B8}" dt="2023-09-25T11:59:03.022" v="38" actId="478"/>
          <ac:grpSpMkLst>
            <pc:docMk/>
            <pc:sldMk cId="2439968358" sldId="280"/>
            <ac:grpSpMk id="25" creationId="{3E882397-B88C-C732-3645-93F616FDC74E}"/>
          </ac:grpSpMkLst>
        </pc:grpChg>
        <pc:grpChg chg="del">
          <ac:chgData name="mehmet sait özdemir" userId="dce2c172-62e6-4d50-b888-93ec6715f647" providerId="ADAL" clId="{3CEABE05-A54D-48FE-BB08-1A8128B9A1B8}" dt="2023-09-25T11:59:03.022" v="38" actId="478"/>
          <ac:grpSpMkLst>
            <pc:docMk/>
            <pc:sldMk cId="2439968358" sldId="280"/>
            <ac:grpSpMk id="26" creationId="{541BAEA4-7433-B0BA-1175-E4F39239744C}"/>
          </ac:grpSpMkLst>
        </pc:grpChg>
        <pc:grpChg chg="del">
          <ac:chgData name="mehmet sait özdemir" userId="dce2c172-62e6-4d50-b888-93ec6715f647" providerId="ADAL" clId="{3CEABE05-A54D-48FE-BB08-1A8128B9A1B8}" dt="2023-09-25T11:59:03.022" v="38" actId="478"/>
          <ac:grpSpMkLst>
            <pc:docMk/>
            <pc:sldMk cId="2439968358" sldId="280"/>
            <ac:grpSpMk id="27" creationId="{986A4CD5-9748-9D9E-F145-5A73363EF0E0}"/>
          </ac:grpSpMkLst>
        </pc:grpChg>
        <pc:inkChg chg="del">
          <ac:chgData name="mehmet sait özdemir" userId="dce2c172-62e6-4d50-b888-93ec6715f647" providerId="ADAL" clId="{3CEABE05-A54D-48FE-BB08-1A8128B9A1B8}" dt="2023-09-25T11:59:03.022" v="38" actId="478"/>
          <ac:inkMkLst>
            <pc:docMk/>
            <pc:sldMk cId="2439968358" sldId="280"/>
            <ac:inkMk id="2" creationId="{BE005242-2229-5028-AA19-55DF167EAFC9}"/>
          </ac:inkMkLst>
        </pc:inkChg>
        <pc:inkChg chg="del">
          <ac:chgData name="mehmet sait özdemir" userId="dce2c172-62e6-4d50-b888-93ec6715f647" providerId="ADAL" clId="{3CEABE05-A54D-48FE-BB08-1A8128B9A1B8}" dt="2023-09-25T11:59:05.169" v="39" actId="478"/>
          <ac:inkMkLst>
            <pc:docMk/>
            <pc:sldMk cId="2439968358" sldId="280"/>
            <ac:inkMk id="4" creationId="{919D7117-449F-889B-FEB3-FE3AA003465A}"/>
          </ac:inkMkLst>
        </pc:inkChg>
        <pc:inkChg chg="del">
          <ac:chgData name="mehmet sait özdemir" userId="dce2c172-62e6-4d50-b888-93ec6715f647" providerId="ADAL" clId="{3CEABE05-A54D-48FE-BB08-1A8128B9A1B8}" dt="2023-09-25T11:59:03.022" v="38" actId="478"/>
          <ac:inkMkLst>
            <pc:docMk/>
            <pc:sldMk cId="2439968358" sldId="280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3CEABE05-A54D-48FE-BB08-1A8128B9A1B8}" dt="2023-09-25T11:59:05.169" v="39" actId="478"/>
          <ac:inkMkLst>
            <pc:docMk/>
            <pc:sldMk cId="2439968358" sldId="280"/>
            <ac:inkMk id="28" creationId="{AE65139F-9E5D-95CB-C8F7-1F21F3CDC0BB}"/>
          </ac:inkMkLst>
        </pc:inkChg>
      </pc:sldChg>
    </pc:docChg>
  </pc:docChgLst>
  <pc:docChgLst>
    <pc:chgData name="mehmet sait özdemir" userId="dce2c172-62e6-4d50-b888-93ec6715f647" providerId="ADAL" clId="{4B132AD4-A609-4DF2-A214-8154457C54B7}"/>
    <pc:docChg chg="custSel addSld delSld modSld">
      <pc:chgData name="mehmet sait özdemir" userId="dce2c172-62e6-4d50-b888-93ec6715f647" providerId="ADAL" clId="{4B132AD4-A609-4DF2-A214-8154457C54B7}" dt="2023-07-27T15:38:44.419" v="1259" actId="9405"/>
      <pc:docMkLst>
        <pc:docMk/>
      </pc:docMkLst>
      <pc:sldChg chg="addSp delSp modSp mod">
        <pc:chgData name="mehmet sait özdemir" userId="dce2c172-62e6-4d50-b888-93ec6715f647" providerId="ADAL" clId="{4B132AD4-A609-4DF2-A214-8154457C54B7}" dt="2023-07-27T13:57:48.040" v="296" actId="9405"/>
        <pc:sldMkLst>
          <pc:docMk/>
          <pc:sldMk cId="1965311177" sldId="256"/>
        </pc:sldMkLst>
        <pc:spChg chg="mod">
          <ac:chgData name="mehmet sait özdemir" userId="dce2c172-62e6-4d50-b888-93ec6715f647" providerId="ADAL" clId="{4B132AD4-A609-4DF2-A214-8154457C54B7}" dt="2023-07-15T13:02:14.800" v="5" actId="20577"/>
          <ac:spMkLst>
            <pc:docMk/>
            <pc:sldMk cId="1965311177" sldId="256"/>
            <ac:spMk id="10" creationId="{C01B14AE-7EE6-3902-15C9-294DB17EF523}"/>
          </ac:spMkLst>
        </pc:spChg>
        <pc:spChg chg="mod">
          <ac:chgData name="mehmet sait özdemir" userId="dce2c172-62e6-4d50-b888-93ec6715f647" providerId="ADAL" clId="{4B132AD4-A609-4DF2-A214-8154457C54B7}" dt="2023-07-15T13:02:21.702" v="28" actId="20577"/>
          <ac:spMkLst>
            <pc:docMk/>
            <pc:sldMk cId="1965311177" sldId="256"/>
            <ac:spMk id="11" creationId="{11AEB6E0-9CC4-2371-D63A-A0CE701052E6}"/>
          </ac:spMkLst>
        </pc:spChg>
        <pc:grpChg chg="del mod">
          <ac:chgData name="mehmet sait özdemir" userId="dce2c172-62e6-4d50-b888-93ec6715f647" providerId="ADAL" clId="{4B132AD4-A609-4DF2-A214-8154457C54B7}" dt="2023-07-27T13:43:15.870" v="158"/>
          <ac:grpSpMkLst>
            <pc:docMk/>
            <pc:sldMk cId="1965311177" sldId="256"/>
            <ac:grpSpMk id="6" creationId="{BEE71B0E-8EB6-E154-5176-65257F0074E9}"/>
          </ac:grpSpMkLst>
        </pc:grpChg>
        <pc:grpChg chg="del mod">
          <ac:chgData name="mehmet sait özdemir" userId="dce2c172-62e6-4d50-b888-93ec6715f647" providerId="ADAL" clId="{4B132AD4-A609-4DF2-A214-8154457C54B7}" dt="2023-07-27T13:49:23.015" v="168"/>
          <ac:grpSpMkLst>
            <pc:docMk/>
            <pc:sldMk cId="1965311177" sldId="256"/>
            <ac:grpSpMk id="14" creationId="{33944A0D-2720-35C8-6E51-729EF12AC620}"/>
          </ac:grpSpMkLst>
        </pc:grpChg>
        <pc:grpChg chg="del mod">
          <ac:chgData name="mehmet sait özdemir" userId="dce2c172-62e6-4d50-b888-93ec6715f647" providerId="ADAL" clId="{4B132AD4-A609-4DF2-A214-8154457C54B7}" dt="2023-07-27T13:49:47.942" v="180"/>
          <ac:grpSpMkLst>
            <pc:docMk/>
            <pc:sldMk cId="1965311177" sldId="256"/>
            <ac:grpSpMk id="17" creationId="{B5068903-735F-6A35-E52F-30706978A80F}"/>
          </ac:grpSpMkLst>
        </pc:grpChg>
        <pc:grpChg chg="del mod">
          <ac:chgData name="mehmet sait özdemir" userId="dce2c172-62e6-4d50-b888-93ec6715f647" providerId="ADAL" clId="{4B132AD4-A609-4DF2-A214-8154457C54B7}" dt="2023-07-27T13:51:27.315" v="222"/>
          <ac:grpSpMkLst>
            <pc:docMk/>
            <pc:sldMk cId="1965311177" sldId="256"/>
            <ac:grpSpMk id="27" creationId="{A26DABA1-3AC3-EBC4-D7AC-7DC4D493D150}"/>
          </ac:grpSpMkLst>
        </pc:grpChg>
        <pc:grpChg chg="del mod">
          <ac:chgData name="mehmet sait özdemir" userId="dce2c172-62e6-4d50-b888-93ec6715f647" providerId="ADAL" clId="{4B132AD4-A609-4DF2-A214-8154457C54B7}" dt="2023-07-27T13:49:47.942" v="180"/>
          <ac:grpSpMkLst>
            <pc:docMk/>
            <pc:sldMk cId="1965311177" sldId="256"/>
            <ac:grpSpMk id="27" creationId="{E30ACBF8-C4AE-6A76-3BD4-E8EFCEB4D9B4}"/>
          </ac:grpSpMkLst>
        </pc:grpChg>
        <pc:grpChg chg="del mod">
          <ac:chgData name="mehmet sait özdemir" userId="dce2c172-62e6-4d50-b888-93ec6715f647" providerId="ADAL" clId="{4B132AD4-A609-4DF2-A214-8154457C54B7}" dt="2023-07-27T13:49:47.942" v="180"/>
          <ac:grpSpMkLst>
            <pc:docMk/>
            <pc:sldMk cId="1965311177" sldId="256"/>
            <ac:grpSpMk id="28" creationId="{25CA72FC-B60F-BD1F-F53E-D7BC6C38143B}"/>
          </ac:grpSpMkLst>
        </pc:grpChg>
        <pc:grpChg chg="del mod">
          <ac:chgData name="mehmet sait özdemir" userId="dce2c172-62e6-4d50-b888-93ec6715f647" providerId="ADAL" clId="{4B132AD4-A609-4DF2-A214-8154457C54B7}" dt="2023-07-27T13:49:52.559" v="184"/>
          <ac:grpSpMkLst>
            <pc:docMk/>
            <pc:sldMk cId="1965311177" sldId="256"/>
            <ac:grpSpMk id="30" creationId="{0976E09B-0791-118E-16CF-EE68F062BED4}"/>
          </ac:grpSpMkLst>
        </pc:grpChg>
        <pc:grpChg chg="del mod">
          <ac:chgData name="mehmet sait özdemir" userId="dce2c172-62e6-4d50-b888-93ec6715f647" providerId="ADAL" clId="{4B132AD4-A609-4DF2-A214-8154457C54B7}" dt="2023-07-27T13:56:11.522" v="264"/>
          <ac:grpSpMkLst>
            <pc:docMk/>
            <pc:sldMk cId="1965311177" sldId="256"/>
            <ac:grpSpMk id="33" creationId="{1C7FA27B-0E24-4DE4-6350-4FCE133E6E37}"/>
          </ac:grpSpMkLst>
        </pc:grpChg>
        <pc:grpChg chg="del mod">
          <ac:chgData name="mehmet sait özdemir" userId="dce2c172-62e6-4d50-b888-93ec6715f647" providerId="ADAL" clId="{4B132AD4-A609-4DF2-A214-8154457C54B7}" dt="2023-07-27T13:56:11.519" v="253"/>
          <ac:grpSpMkLst>
            <pc:docMk/>
            <pc:sldMk cId="1965311177" sldId="256"/>
            <ac:grpSpMk id="36" creationId="{DE4116D3-F7B2-EEC3-4641-E3D2908765FF}"/>
          </ac:grpSpMkLst>
        </pc:grpChg>
        <pc:grpChg chg="del mod">
          <ac:chgData name="mehmet sait özdemir" userId="dce2c172-62e6-4d50-b888-93ec6715f647" providerId="ADAL" clId="{4B132AD4-A609-4DF2-A214-8154457C54B7}" dt="2023-07-27T13:56:11.520" v="256"/>
          <ac:grpSpMkLst>
            <pc:docMk/>
            <pc:sldMk cId="1965311177" sldId="256"/>
            <ac:grpSpMk id="39" creationId="{594DF7D7-14F3-F69B-4B5A-DC0EB4C4BE0D}"/>
          </ac:grpSpMkLst>
        </pc:grpChg>
        <pc:grpChg chg="del mod">
          <ac:chgData name="mehmet sait özdemir" userId="dce2c172-62e6-4d50-b888-93ec6715f647" providerId="ADAL" clId="{4B132AD4-A609-4DF2-A214-8154457C54B7}" dt="2023-07-27T13:50:32.666" v="198"/>
          <ac:grpSpMkLst>
            <pc:docMk/>
            <pc:sldMk cId="1965311177" sldId="256"/>
            <ac:grpSpMk id="43" creationId="{13350952-D8D9-BA30-7D09-2987E472C7EB}"/>
          </ac:grpSpMkLst>
        </pc:grpChg>
        <pc:grpChg chg="del mod">
          <ac:chgData name="mehmet sait özdemir" userId="dce2c172-62e6-4d50-b888-93ec6715f647" providerId="ADAL" clId="{4B132AD4-A609-4DF2-A214-8154457C54B7}" dt="2023-07-27T13:50:34.300" v="202"/>
          <ac:grpSpMkLst>
            <pc:docMk/>
            <pc:sldMk cId="1965311177" sldId="256"/>
            <ac:grpSpMk id="47" creationId="{57B8E70E-F5DE-772A-77C6-837401B1B16F}"/>
          </ac:grpSpMkLst>
        </pc:grpChg>
        <pc:grpChg chg="del mod">
          <ac:chgData name="mehmet sait özdemir" userId="dce2c172-62e6-4d50-b888-93ec6715f647" providerId="ADAL" clId="{4B132AD4-A609-4DF2-A214-8154457C54B7}" dt="2023-07-27T13:55:52.376" v="243"/>
          <ac:grpSpMkLst>
            <pc:docMk/>
            <pc:sldMk cId="1965311177" sldId="256"/>
            <ac:grpSpMk id="48" creationId="{799FCF3B-6F0C-EE1C-BB24-21B50519031C}"/>
          </ac:grpSpMkLst>
        </pc:grpChg>
        <pc:grpChg chg="del mod">
          <ac:chgData name="mehmet sait özdemir" userId="dce2c172-62e6-4d50-b888-93ec6715f647" providerId="ADAL" clId="{4B132AD4-A609-4DF2-A214-8154457C54B7}" dt="2023-07-27T13:51:06.645" v="211"/>
          <ac:grpSpMkLst>
            <pc:docMk/>
            <pc:sldMk cId="1965311177" sldId="256"/>
            <ac:grpSpMk id="52" creationId="{64055155-FE32-FDEF-3AFF-35DCF8C0E831}"/>
          </ac:grpSpMkLst>
        </pc:grpChg>
        <pc:grpChg chg="del mod">
          <ac:chgData name="mehmet sait özdemir" userId="dce2c172-62e6-4d50-b888-93ec6715f647" providerId="ADAL" clId="{4B132AD4-A609-4DF2-A214-8154457C54B7}" dt="2023-07-27T13:57:08.181" v="277"/>
          <ac:grpSpMkLst>
            <pc:docMk/>
            <pc:sldMk cId="1965311177" sldId="256"/>
            <ac:grpSpMk id="55" creationId="{0569656F-5233-9196-81F8-001170E5FD57}"/>
          </ac:grpSpMkLst>
        </pc:grpChg>
        <pc:grpChg chg="mod">
          <ac:chgData name="mehmet sait özdemir" userId="dce2c172-62e6-4d50-b888-93ec6715f647" providerId="ADAL" clId="{4B132AD4-A609-4DF2-A214-8154457C54B7}" dt="2023-07-27T13:57:08.181" v="277"/>
          <ac:grpSpMkLst>
            <pc:docMk/>
            <pc:sldMk cId="1965311177" sldId="256"/>
            <ac:grpSpMk id="58" creationId="{966F066D-A174-C35C-49DF-20CAAA95EACC}"/>
          </ac:grpSpMkLst>
        </pc:grpChg>
        <pc:grpChg chg="mod">
          <ac:chgData name="mehmet sait özdemir" userId="dce2c172-62e6-4d50-b888-93ec6715f647" providerId="ADAL" clId="{4B132AD4-A609-4DF2-A214-8154457C54B7}" dt="2023-07-27T13:57:25.557" v="286"/>
          <ac:grpSpMkLst>
            <pc:docMk/>
            <pc:sldMk cId="1965311177" sldId="256"/>
            <ac:grpSpMk id="67" creationId="{27786568-9F0B-0AAE-2863-BC0A908E5588}"/>
          </ac:grpSpMkLst>
        </pc:grpChg>
        <pc:grpChg chg="mod">
          <ac:chgData name="mehmet sait özdemir" userId="dce2c172-62e6-4d50-b888-93ec6715f647" providerId="ADAL" clId="{4B132AD4-A609-4DF2-A214-8154457C54B7}" dt="2023-07-27T13:57:25.557" v="286"/>
          <ac:grpSpMkLst>
            <pc:docMk/>
            <pc:sldMk cId="1965311177" sldId="256"/>
            <ac:grpSpMk id="68" creationId="{F3B15DE8-43E9-16C7-CE2D-2D45F472A435}"/>
          </ac:grpSpMkLst>
        </pc:grpChg>
        <pc:grpChg chg="mod">
          <ac:chgData name="mehmet sait özdemir" userId="dce2c172-62e6-4d50-b888-93ec6715f647" providerId="ADAL" clId="{4B132AD4-A609-4DF2-A214-8154457C54B7}" dt="2023-07-27T13:57:32.025" v="289"/>
          <ac:grpSpMkLst>
            <pc:docMk/>
            <pc:sldMk cId="1965311177" sldId="256"/>
            <ac:grpSpMk id="71" creationId="{6C3050FE-2771-8928-21A2-B1BEF40D3379}"/>
          </ac:grpSpMkLst>
        </pc:grpChg>
        <pc:grpChg chg="mod">
          <ac:chgData name="mehmet sait özdemir" userId="dce2c172-62e6-4d50-b888-93ec6715f647" providerId="ADAL" clId="{4B132AD4-A609-4DF2-A214-8154457C54B7}" dt="2023-07-27T13:57:33.441" v="292"/>
          <ac:grpSpMkLst>
            <pc:docMk/>
            <pc:sldMk cId="1965311177" sldId="256"/>
            <ac:grpSpMk id="74" creationId="{BB6CBA27-3F75-B328-A123-49D587FAA15B}"/>
          </ac:grpSpMkLst>
        </pc:grpChg>
        <pc:grpChg chg="mod">
          <ac:chgData name="mehmet sait özdemir" userId="dce2c172-62e6-4d50-b888-93ec6715f647" providerId="ADAL" clId="{4B132AD4-A609-4DF2-A214-8154457C54B7}" dt="2023-07-27T13:57:37.402" v="295"/>
          <ac:grpSpMkLst>
            <pc:docMk/>
            <pc:sldMk cId="1965311177" sldId="256"/>
            <ac:grpSpMk id="77" creationId="{687918B2-A40E-AC99-4E4A-E8D8FC013CB3}"/>
          </ac:grpSpMkLst>
        </pc:grpChg>
        <pc:picChg chg="add mod">
          <ac:chgData name="mehmet sait özdemir" userId="dce2c172-62e6-4d50-b888-93ec6715f647" providerId="ADAL" clId="{4B132AD4-A609-4DF2-A214-8154457C54B7}" dt="2023-07-15T13:03:46.254" v="69" actId="14100"/>
          <ac:picMkLst>
            <pc:docMk/>
            <pc:sldMk cId="1965311177" sldId="256"/>
            <ac:picMk id="3" creationId="{D4A4CA38-D64D-8EFD-85A4-17B597C7DDC9}"/>
          </ac:picMkLst>
        </pc:picChg>
        <pc:picChg chg="del">
          <ac:chgData name="mehmet sait özdemir" userId="dce2c172-62e6-4d50-b888-93ec6715f647" providerId="ADAL" clId="{4B132AD4-A609-4DF2-A214-8154457C54B7}" dt="2023-07-15T13:02:10.069" v="1" actId="478"/>
          <ac:picMkLst>
            <pc:docMk/>
            <pc:sldMk cId="1965311177" sldId="256"/>
            <ac:picMk id="14" creationId="{E4AD00B9-FA3B-25B4-3CC9-6823BD281188}"/>
          </ac:picMkLst>
        </pc:picChg>
        <pc:inkChg chg="add del mod">
          <ac:chgData name="mehmet sait özdemir" userId="dce2c172-62e6-4d50-b888-93ec6715f647" providerId="ADAL" clId="{4B132AD4-A609-4DF2-A214-8154457C54B7}" dt="2023-07-27T13:51:27.314" v="220"/>
          <ac:inkMkLst>
            <pc:docMk/>
            <pc:sldMk cId="1965311177" sldId="256"/>
            <ac:inkMk id="2" creationId="{9D4790A6-ADC4-88F0-DDF0-0C117A8C8488}"/>
          </ac:inkMkLst>
        </pc:inkChg>
        <pc:inkChg chg="add del mod">
          <ac:chgData name="mehmet sait özdemir" userId="dce2c172-62e6-4d50-b888-93ec6715f647" providerId="ADAL" clId="{4B132AD4-A609-4DF2-A214-8154457C54B7}" dt="2023-07-27T13:43:15.870" v="158"/>
          <ac:inkMkLst>
            <pc:docMk/>
            <pc:sldMk cId="1965311177" sldId="256"/>
            <ac:inkMk id="2" creationId="{C0537AF7-9821-52E7-9301-1A30EC3C78ED}"/>
          </ac:inkMkLst>
        </pc:inkChg>
        <pc:inkChg chg="add del mod">
          <ac:chgData name="mehmet sait özdemir" userId="dce2c172-62e6-4d50-b888-93ec6715f647" providerId="ADAL" clId="{4B132AD4-A609-4DF2-A214-8154457C54B7}" dt="2023-07-27T13:51:27.314" v="221"/>
          <ac:inkMkLst>
            <pc:docMk/>
            <pc:sldMk cId="1965311177" sldId="256"/>
            <ac:inkMk id="4" creationId="{19E9A2EB-7D17-A1AF-7E21-FD63272DFDC1}"/>
          </ac:inkMkLst>
        </pc:inkChg>
        <pc:inkChg chg="add del mod">
          <ac:chgData name="mehmet sait özdemir" userId="dce2c172-62e6-4d50-b888-93ec6715f647" providerId="ADAL" clId="{4B132AD4-A609-4DF2-A214-8154457C54B7}" dt="2023-07-27T13:43:15.870" v="159"/>
          <ac:inkMkLst>
            <pc:docMk/>
            <pc:sldMk cId="1965311177" sldId="256"/>
            <ac:inkMk id="4" creationId="{BB053122-C231-C25C-9DBD-79C0FEB9B6FB}"/>
          </ac:inkMkLst>
        </pc:inkChg>
        <pc:inkChg chg="add del mod">
          <ac:chgData name="mehmet sait özdemir" userId="dce2c172-62e6-4d50-b888-93ec6715f647" providerId="ADAL" clId="{4B132AD4-A609-4DF2-A214-8154457C54B7}" dt="2023-07-27T13:51:27.315" v="223"/>
          <ac:inkMkLst>
            <pc:docMk/>
            <pc:sldMk cId="1965311177" sldId="256"/>
            <ac:inkMk id="6" creationId="{293C5E35-67CB-86CF-4AE6-9875A9E1E397}"/>
          </ac:inkMkLst>
        </pc:inkChg>
        <pc:inkChg chg="add del mod">
          <ac:chgData name="mehmet sait özdemir" userId="dce2c172-62e6-4d50-b888-93ec6715f647" providerId="ADAL" clId="{4B132AD4-A609-4DF2-A214-8154457C54B7}" dt="2023-07-27T13:56:11.519" v="254"/>
          <ac:inkMkLst>
            <pc:docMk/>
            <pc:sldMk cId="1965311177" sldId="256"/>
            <ac:inkMk id="7" creationId="{3AE0C2EE-9022-2455-CEF5-020D50475949}"/>
          </ac:inkMkLst>
        </pc:inkChg>
        <pc:inkChg chg="add del mod">
          <ac:chgData name="mehmet sait özdemir" userId="dce2c172-62e6-4d50-b888-93ec6715f647" providerId="ADAL" clId="{4B132AD4-A609-4DF2-A214-8154457C54B7}" dt="2023-07-27T13:56:11.518" v="250"/>
          <ac:inkMkLst>
            <pc:docMk/>
            <pc:sldMk cId="1965311177" sldId="256"/>
            <ac:inkMk id="8" creationId="{7B12FA5A-9EB2-A873-0230-7F79C70B5957}"/>
          </ac:inkMkLst>
        </pc:inkChg>
        <pc:inkChg chg="add del mod">
          <ac:chgData name="mehmet sait özdemir" userId="dce2c172-62e6-4d50-b888-93ec6715f647" providerId="ADAL" clId="{4B132AD4-A609-4DF2-A214-8154457C54B7}" dt="2023-07-27T13:56:11.522" v="264"/>
          <ac:inkMkLst>
            <pc:docMk/>
            <pc:sldMk cId="1965311177" sldId="256"/>
            <ac:inkMk id="9" creationId="{785931D1-AD1F-1830-49FA-CB9B852CF8A5}"/>
          </ac:inkMkLst>
        </pc:inkChg>
        <pc:inkChg chg="add del mod">
          <ac:chgData name="mehmet sait özdemir" userId="dce2c172-62e6-4d50-b888-93ec6715f647" providerId="ADAL" clId="{4B132AD4-A609-4DF2-A214-8154457C54B7}" dt="2023-07-27T13:56:11.518" v="249"/>
          <ac:inkMkLst>
            <pc:docMk/>
            <pc:sldMk cId="1965311177" sldId="256"/>
            <ac:inkMk id="12" creationId="{2905EC4D-065F-388B-56BF-25C678385EB3}"/>
          </ac:inkMkLst>
        </pc:inkChg>
        <pc:inkChg chg="add del mod">
          <ac:chgData name="mehmet sait özdemir" userId="dce2c172-62e6-4d50-b888-93ec6715f647" providerId="ADAL" clId="{4B132AD4-A609-4DF2-A214-8154457C54B7}" dt="2023-07-27T13:56:11.521" v="259"/>
          <ac:inkMkLst>
            <pc:docMk/>
            <pc:sldMk cId="1965311177" sldId="256"/>
            <ac:inkMk id="13" creationId="{3C191F88-E42C-E469-35C3-3EA0C22EA387}"/>
          </ac:inkMkLst>
        </pc:inkChg>
        <pc:inkChg chg="add del mod">
          <ac:chgData name="mehmet sait özdemir" userId="dce2c172-62e6-4d50-b888-93ec6715f647" providerId="ADAL" clId="{4B132AD4-A609-4DF2-A214-8154457C54B7}" dt="2023-07-27T13:51:27.315" v="222"/>
          <ac:inkMkLst>
            <pc:docMk/>
            <pc:sldMk cId="1965311177" sldId="256"/>
            <ac:inkMk id="14" creationId="{E01834B8-36D4-1B02-E214-A3BE762CBAF4}"/>
          </ac:inkMkLst>
        </pc:inkChg>
        <pc:inkChg chg="add del mod">
          <ac:chgData name="mehmet sait özdemir" userId="dce2c172-62e6-4d50-b888-93ec6715f647" providerId="ADAL" clId="{4B132AD4-A609-4DF2-A214-8154457C54B7}" dt="2023-07-27T13:56:11.516" v="245"/>
          <ac:inkMkLst>
            <pc:docMk/>
            <pc:sldMk cId="1965311177" sldId="256"/>
            <ac:inkMk id="15" creationId="{9994F1A5-C6A8-19F4-4420-A8B11EAEC5DC}"/>
          </ac:inkMkLst>
        </pc:inkChg>
        <pc:inkChg chg="del">
          <ac:chgData name="mehmet sait özdemir" userId="dce2c172-62e6-4d50-b888-93ec6715f647" providerId="ADAL" clId="{4B132AD4-A609-4DF2-A214-8154457C54B7}" dt="2023-07-15T13:02:12.431" v="3" actId="478"/>
          <ac:inkMkLst>
            <pc:docMk/>
            <pc:sldMk cId="1965311177" sldId="256"/>
            <ac:inkMk id="16" creationId="{2B1FC504-1E33-31E0-B139-05BB81A22580}"/>
          </ac:inkMkLst>
        </pc:inkChg>
        <pc:inkChg chg="add del mod">
          <ac:chgData name="mehmet sait özdemir" userId="dce2c172-62e6-4d50-b888-93ec6715f647" providerId="ADAL" clId="{4B132AD4-A609-4DF2-A214-8154457C54B7}" dt="2023-07-27T13:56:11.517" v="247"/>
          <ac:inkMkLst>
            <pc:docMk/>
            <pc:sldMk cId="1965311177" sldId="256"/>
            <ac:inkMk id="16" creationId="{5065F477-901C-1827-8F0B-31E061685BA3}"/>
          </ac:inkMkLst>
        </pc:inkChg>
        <pc:inkChg chg="add del mod">
          <ac:chgData name="mehmet sait özdemir" userId="dce2c172-62e6-4d50-b888-93ec6715f647" providerId="ADAL" clId="{4B132AD4-A609-4DF2-A214-8154457C54B7}" dt="2023-07-27T13:51:27.313" v="219"/>
          <ac:inkMkLst>
            <pc:docMk/>
            <pc:sldMk cId="1965311177" sldId="256"/>
            <ac:inkMk id="17" creationId="{522833F3-3A20-1872-78B5-478DF473D7A6}"/>
          </ac:inkMkLst>
        </pc:inkChg>
        <pc:inkChg chg="add del">
          <ac:chgData name="mehmet sait özdemir" userId="dce2c172-62e6-4d50-b888-93ec6715f647" providerId="ADAL" clId="{4B132AD4-A609-4DF2-A214-8154457C54B7}" dt="2023-07-27T13:56:11.518" v="251"/>
          <ac:inkMkLst>
            <pc:docMk/>
            <pc:sldMk cId="1965311177" sldId="256"/>
            <ac:inkMk id="18" creationId="{4645C3CB-1E81-C198-92E4-3C9220047A95}"/>
          </ac:inkMkLst>
        </pc:inkChg>
        <pc:inkChg chg="del">
          <ac:chgData name="mehmet sait özdemir" userId="dce2c172-62e6-4d50-b888-93ec6715f647" providerId="ADAL" clId="{4B132AD4-A609-4DF2-A214-8154457C54B7}" dt="2023-07-15T13:02:11.184" v="2" actId="478"/>
          <ac:inkMkLst>
            <pc:docMk/>
            <pc:sldMk cId="1965311177" sldId="256"/>
            <ac:inkMk id="18" creationId="{DEC81263-DD76-7B7E-83B5-93B0A1C1482F}"/>
          </ac:inkMkLst>
        </pc:inkChg>
        <pc:inkChg chg="add del mod">
          <ac:chgData name="mehmet sait özdemir" userId="dce2c172-62e6-4d50-b888-93ec6715f647" providerId="ADAL" clId="{4B132AD4-A609-4DF2-A214-8154457C54B7}" dt="2023-07-27T13:56:11.523" v="267"/>
          <ac:inkMkLst>
            <pc:docMk/>
            <pc:sldMk cId="1965311177" sldId="256"/>
            <ac:inkMk id="19" creationId="{7345B28C-D78B-5B1E-416C-0BA3318EA7C6}"/>
          </ac:inkMkLst>
        </pc:inkChg>
        <pc:inkChg chg="add del mod">
          <ac:chgData name="mehmet sait özdemir" userId="dce2c172-62e6-4d50-b888-93ec6715f647" providerId="ADAL" clId="{4B132AD4-A609-4DF2-A214-8154457C54B7}" dt="2023-07-27T13:56:11.520" v="257"/>
          <ac:inkMkLst>
            <pc:docMk/>
            <pc:sldMk cId="1965311177" sldId="256"/>
            <ac:inkMk id="20" creationId="{5904E332-93AA-342A-3561-775E447A91FF}"/>
          </ac:inkMkLst>
        </pc:inkChg>
        <pc:inkChg chg="del">
          <ac:chgData name="mehmet sait özdemir" userId="dce2c172-62e6-4d50-b888-93ec6715f647" providerId="ADAL" clId="{4B132AD4-A609-4DF2-A214-8154457C54B7}" dt="2023-07-15T13:02:12.431" v="3" actId="478"/>
          <ac:inkMkLst>
            <pc:docMk/>
            <pc:sldMk cId="1965311177" sldId="256"/>
            <ac:inkMk id="20" creationId="{DFE515F5-7C8E-3909-CDB0-756F6146A5DA}"/>
          </ac:inkMkLst>
        </pc:inkChg>
        <pc:inkChg chg="del">
          <ac:chgData name="mehmet sait özdemir" userId="dce2c172-62e6-4d50-b888-93ec6715f647" providerId="ADAL" clId="{4B132AD4-A609-4DF2-A214-8154457C54B7}" dt="2023-07-15T13:02:12.431" v="3" actId="478"/>
          <ac:inkMkLst>
            <pc:docMk/>
            <pc:sldMk cId="1965311177" sldId="256"/>
            <ac:inkMk id="21" creationId="{44FD3116-AB40-D0CD-287B-A367205A8269}"/>
          </ac:inkMkLst>
        </pc:inkChg>
        <pc:inkChg chg="add del mod">
          <ac:chgData name="mehmet sait özdemir" userId="dce2c172-62e6-4d50-b888-93ec6715f647" providerId="ADAL" clId="{4B132AD4-A609-4DF2-A214-8154457C54B7}" dt="2023-07-27T13:56:11.522" v="262"/>
          <ac:inkMkLst>
            <pc:docMk/>
            <pc:sldMk cId="1965311177" sldId="256"/>
            <ac:inkMk id="21" creationId="{58385F24-C9A9-E667-9227-D404F8AA8285}"/>
          </ac:inkMkLst>
        </pc:inkChg>
        <pc:inkChg chg="del">
          <ac:chgData name="mehmet sait özdemir" userId="dce2c172-62e6-4d50-b888-93ec6715f647" providerId="ADAL" clId="{4B132AD4-A609-4DF2-A214-8154457C54B7}" dt="2023-07-15T13:02:12.431" v="3" actId="478"/>
          <ac:inkMkLst>
            <pc:docMk/>
            <pc:sldMk cId="1965311177" sldId="256"/>
            <ac:inkMk id="22" creationId="{7D973328-3527-F441-B989-BACEF4A4FFD6}"/>
          </ac:inkMkLst>
        </pc:inkChg>
        <pc:inkChg chg="add del mod">
          <ac:chgData name="mehmet sait özdemir" userId="dce2c172-62e6-4d50-b888-93ec6715f647" providerId="ADAL" clId="{4B132AD4-A609-4DF2-A214-8154457C54B7}" dt="2023-07-27T13:56:11.517" v="248"/>
          <ac:inkMkLst>
            <pc:docMk/>
            <pc:sldMk cId="1965311177" sldId="256"/>
            <ac:inkMk id="22" creationId="{92D783D4-D916-779E-8291-2343A2B66CB3}"/>
          </ac:inkMkLst>
        </pc:inkChg>
        <pc:inkChg chg="add del mod">
          <ac:chgData name="mehmet sait özdemir" userId="dce2c172-62e6-4d50-b888-93ec6715f647" providerId="ADAL" clId="{4B132AD4-A609-4DF2-A214-8154457C54B7}" dt="2023-07-27T13:56:11.523" v="266"/>
          <ac:inkMkLst>
            <pc:docMk/>
            <pc:sldMk cId="1965311177" sldId="256"/>
            <ac:inkMk id="23" creationId="{A5E65B63-B9C2-E51A-62DF-02A8B715FC28}"/>
          </ac:inkMkLst>
        </pc:inkChg>
        <pc:inkChg chg="del">
          <ac:chgData name="mehmet sait özdemir" userId="dce2c172-62e6-4d50-b888-93ec6715f647" providerId="ADAL" clId="{4B132AD4-A609-4DF2-A214-8154457C54B7}" dt="2023-07-15T13:02:12.431" v="3" actId="478"/>
          <ac:inkMkLst>
            <pc:docMk/>
            <pc:sldMk cId="1965311177" sldId="256"/>
            <ac:inkMk id="23" creationId="{EF8A1572-3F3D-E32B-0E8C-F8C897BF5A92}"/>
          </ac:inkMkLst>
        </pc:inkChg>
        <pc:inkChg chg="add del mod">
          <ac:chgData name="mehmet sait özdemir" userId="dce2c172-62e6-4d50-b888-93ec6715f647" providerId="ADAL" clId="{4B132AD4-A609-4DF2-A214-8154457C54B7}" dt="2023-07-27T13:56:11.521" v="260"/>
          <ac:inkMkLst>
            <pc:docMk/>
            <pc:sldMk cId="1965311177" sldId="256"/>
            <ac:inkMk id="24" creationId="{2FCF2997-9206-3B84-4111-D970F9B241C3}"/>
          </ac:inkMkLst>
        </pc:inkChg>
        <pc:inkChg chg="add del mod">
          <ac:chgData name="mehmet sait özdemir" userId="dce2c172-62e6-4d50-b888-93ec6715f647" providerId="ADAL" clId="{4B132AD4-A609-4DF2-A214-8154457C54B7}" dt="2023-07-27T13:56:11.518" v="252"/>
          <ac:inkMkLst>
            <pc:docMk/>
            <pc:sldMk cId="1965311177" sldId="256"/>
            <ac:inkMk id="25" creationId="{0316E4AF-4DE2-4494-3DC7-AE86B737A2C5}"/>
          </ac:inkMkLst>
        </pc:inkChg>
        <pc:inkChg chg="add del mod">
          <ac:chgData name="mehmet sait özdemir" userId="dce2c172-62e6-4d50-b888-93ec6715f647" providerId="ADAL" clId="{4B132AD4-A609-4DF2-A214-8154457C54B7}" dt="2023-07-27T13:56:11.516" v="246"/>
          <ac:inkMkLst>
            <pc:docMk/>
            <pc:sldMk cId="1965311177" sldId="256"/>
            <ac:inkMk id="26" creationId="{56ACFA7C-0DB1-531B-CC78-95C84D042BFD}"/>
          </ac:inkMkLst>
        </pc:inkChg>
        <pc:inkChg chg="add del">
          <ac:chgData name="mehmet sait özdemir" userId="dce2c172-62e6-4d50-b888-93ec6715f647" providerId="ADAL" clId="{4B132AD4-A609-4DF2-A214-8154457C54B7}" dt="2023-07-27T13:51:52.371" v="232"/>
          <ac:inkMkLst>
            <pc:docMk/>
            <pc:sldMk cId="1965311177" sldId="256"/>
            <ac:inkMk id="28" creationId="{78D27E01-D6E8-767A-F83D-D8F1834C3D38}"/>
          </ac:inkMkLst>
        </pc:inkChg>
        <pc:inkChg chg="add del">
          <ac:chgData name="mehmet sait özdemir" userId="dce2c172-62e6-4d50-b888-93ec6715f647" providerId="ADAL" clId="{4B132AD4-A609-4DF2-A214-8154457C54B7}" dt="2023-07-27T13:51:52.370" v="231"/>
          <ac:inkMkLst>
            <pc:docMk/>
            <pc:sldMk cId="1965311177" sldId="256"/>
            <ac:inkMk id="29" creationId="{67B0FDF3-27A9-1CD0-DC64-9B75983D7108}"/>
          </ac:inkMkLst>
        </pc:inkChg>
        <pc:inkChg chg="add del mod">
          <ac:chgData name="mehmet sait özdemir" userId="dce2c172-62e6-4d50-b888-93ec6715f647" providerId="ADAL" clId="{4B132AD4-A609-4DF2-A214-8154457C54B7}" dt="2023-07-27T13:49:49.741" v="181"/>
          <ac:inkMkLst>
            <pc:docMk/>
            <pc:sldMk cId="1965311177" sldId="256"/>
            <ac:inkMk id="29" creationId="{9A5BDEC9-C738-C7C1-1994-37B544D13641}"/>
          </ac:inkMkLst>
        </pc:inkChg>
        <pc:inkChg chg="add del">
          <ac:chgData name="mehmet sait özdemir" userId="dce2c172-62e6-4d50-b888-93ec6715f647" providerId="ADAL" clId="{4B132AD4-A609-4DF2-A214-8154457C54B7}" dt="2023-07-27T13:51:52.372" v="236"/>
          <ac:inkMkLst>
            <pc:docMk/>
            <pc:sldMk cId="1965311177" sldId="256"/>
            <ac:inkMk id="30" creationId="{5A56B1B8-D532-6F1F-84F2-C9B0E911C50B}"/>
          </ac:inkMkLst>
        </pc:inkChg>
        <pc:inkChg chg="add del mod">
          <ac:chgData name="mehmet sait özdemir" userId="dce2c172-62e6-4d50-b888-93ec6715f647" providerId="ADAL" clId="{4B132AD4-A609-4DF2-A214-8154457C54B7}" dt="2023-07-27T13:56:11.521" v="261"/>
          <ac:inkMkLst>
            <pc:docMk/>
            <pc:sldMk cId="1965311177" sldId="256"/>
            <ac:inkMk id="31" creationId="{78F6DA1E-B68C-53C9-C5CB-FF24561F5CCE}"/>
          </ac:inkMkLst>
        </pc:inkChg>
        <pc:inkChg chg="add del mod">
          <ac:chgData name="mehmet sait özdemir" userId="dce2c172-62e6-4d50-b888-93ec6715f647" providerId="ADAL" clId="{4B132AD4-A609-4DF2-A214-8154457C54B7}" dt="2023-07-27T13:56:11.519" v="255"/>
          <ac:inkMkLst>
            <pc:docMk/>
            <pc:sldMk cId="1965311177" sldId="256"/>
            <ac:inkMk id="32" creationId="{E9A9616F-0324-3224-0DF1-8094BC0DA9ED}"/>
          </ac:inkMkLst>
        </pc:inkChg>
        <pc:inkChg chg="add del mod">
          <ac:chgData name="mehmet sait özdemir" userId="dce2c172-62e6-4d50-b888-93ec6715f647" providerId="ADAL" clId="{4B132AD4-A609-4DF2-A214-8154457C54B7}" dt="2023-07-27T13:56:11.522" v="263"/>
          <ac:inkMkLst>
            <pc:docMk/>
            <pc:sldMk cId="1965311177" sldId="256"/>
            <ac:inkMk id="34" creationId="{A3B0B4A1-7B45-D906-E8BB-C02558982CFD}"/>
          </ac:inkMkLst>
        </pc:inkChg>
        <pc:inkChg chg="add del mod">
          <ac:chgData name="mehmet sait özdemir" userId="dce2c172-62e6-4d50-b888-93ec6715f647" providerId="ADAL" clId="{4B132AD4-A609-4DF2-A214-8154457C54B7}" dt="2023-07-27T13:56:11.519" v="253"/>
          <ac:inkMkLst>
            <pc:docMk/>
            <pc:sldMk cId="1965311177" sldId="256"/>
            <ac:inkMk id="35" creationId="{98D35B9C-F896-E2DD-2B56-548AFC58381F}"/>
          </ac:inkMkLst>
        </pc:inkChg>
        <pc:inkChg chg="add del mod">
          <ac:chgData name="mehmet sait özdemir" userId="dce2c172-62e6-4d50-b888-93ec6715f647" providerId="ADAL" clId="{4B132AD4-A609-4DF2-A214-8154457C54B7}" dt="2023-07-27T13:56:11.520" v="258"/>
          <ac:inkMkLst>
            <pc:docMk/>
            <pc:sldMk cId="1965311177" sldId="256"/>
            <ac:inkMk id="37" creationId="{6A80C09A-9489-73D4-EA3B-ED4787195275}"/>
          </ac:inkMkLst>
        </pc:inkChg>
        <pc:inkChg chg="add del mod">
          <ac:chgData name="mehmet sait özdemir" userId="dce2c172-62e6-4d50-b888-93ec6715f647" providerId="ADAL" clId="{4B132AD4-A609-4DF2-A214-8154457C54B7}" dt="2023-07-27T13:56:11.520" v="256"/>
          <ac:inkMkLst>
            <pc:docMk/>
            <pc:sldMk cId="1965311177" sldId="256"/>
            <ac:inkMk id="38" creationId="{21DBFD64-5B16-8202-E5E6-8392B0690273}"/>
          </ac:inkMkLst>
        </pc:inkChg>
        <pc:inkChg chg="add del">
          <ac:chgData name="mehmet sait özdemir" userId="dce2c172-62e6-4d50-b888-93ec6715f647" providerId="ADAL" clId="{4B132AD4-A609-4DF2-A214-8154457C54B7}" dt="2023-07-27T13:56:11.523" v="265"/>
          <ac:inkMkLst>
            <pc:docMk/>
            <pc:sldMk cId="1965311177" sldId="256"/>
            <ac:inkMk id="40" creationId="{22E25EA6-6ECF-0451-8ADA-AEE20A4616CD}"/>
          </ac:inkMkLst>
        </pc:inkChg>
        <pc:inkChg chg="add del mod">
          <ac:chgData name="mehmet sait özdemir" userId="dce2c172-62e6-4d50-b888-93ec6715f647" providerId="ADAL" clId="{4B132AD4-A609-4DF2-A214-8154457C54B7}" dt="2023-07-27T13:50:34.299" v="200"/>
          <ac:inkMkLst>
            <pc:docMk/>
            <pc:sldMk cId="1965311177" sldId="256"/>
            <ac:inkMk id="41" creationId="{0E619A25-AC36-F61E-340A-880DD903386A}"/>
          </ac:inkMkLst>
        </pc:inkChg>
        <pc:inkChg chg="add del">
          <ac:chgData name="mehmet sait özdemir" userId="dce2c172-62e6-4d50-b888-93ec6715f647" providerId="ADAL" clId="{4B132AD4-A609-4DF2-A214-8154457C54B7}" dt="2023-07-27T13:51:52.371" v="234"/>
          <ac:inkMkLst>
            <pc:docMk/>
            <pc:sldMk cId="1965311177" sldId="256"/>
            <ac:inkMk id="41" creationId="{E99E89EF-A61F-BA32-515D-156CC1C861DE}"/>
          </ac:inkMkLst>
        </pc:inkChg>
        <pc:inkChg chg="add del">
          <ac:chgData name="mehmet sait özdemir" userId="dce2c172-62e6-4d50-b888-93ec6715f647" providerId="ADAL" clId="{4B132AD4-A609-4DF2-A214-8154457C54B7}" dt="2023-07-27T13:51:52.372" v="237"/>
          <ac:inkMkLst>
            <pc:docMk/>
            <pc:sldMk cId="1965311177" sldId="256"/>
            <ac:inkMk id="42" creationId="{70F57209-8099-A953-A26E-51A4F1D42DCF}"/>
          </ac:inkMkLst>
        </pc:inkChg>
        <pc:inkChg chg="add del mod">
          <ac:chgData name="mehmet sait özdemir" userId="dce2c172-62e6-4d50-b888-93ec6715f647" providerId="ADAL" clId="{4B132AD4-A609-4DF2-A214-8154457C54B7}" dt="2023-07-27T13:50:34.299" v="201"/>
          <ac:inkMkLst>
            <pc:docMk/>
            <pc:sldMk cId="1965311177" sldId="256"/>
            <ac:inkMk id="42" creationId="{F4B6BD9C-8668-5847-BDEB-4C6821CCEDC8}"/>
          </ac:inkMkLst>
        </pc:inkChg>
        <pc:inkChg chg="add del">
          <ac:chgData name="mehmet sait özdemir" userId="dce2c172-62e6-4d50-b888-93ec6715f647" providerId="ADAL" clId="{4B132AD4-A609-4DF2-A214-8154457C54B7}" dt="2023-07-27T13:51:52.372" v="235"/>
          <ac:inkMkLst>
            <pc:docMk/>
            <pc:sldMk cId="1965311177" sldId="256"/>
            <ac:inkMk id="43" creationId="{CC725F44-FCE3-ACB3-D487-D6BFBD6F4E6C}"/>
          </ac:inkMkLst>
        </pc:inkChg>
        <pc:inkChg chg="add del mod">
          <ac:chgData name="mehmet sait özdemir" userId="dce2c172-62e6-4d50-b888-93ec6715f647" providerId="ADAL" clId="{4B132AD4-A609-4DF2-A214-8154457C54B7}" dt="2023-07-27T13:50:34.298" v="199"/>
          <ac:inkMkLst>
            <pc:docMk/>
            <pc:sldMk cId="1965311177" sldId="256"/>
            <ac:inkMk id="44" creationId="{583ED9D8-0215-CFF0-0BD1-7F70B2CD7DF1}"/>
          </ac:inkMkLst>
        </pc:inkChg>
        <pc:inkChg chg="add del">
          <ac:chgData name="mehmet sait özdemir" userId="dce2c172-62e6-4d50-b888-93ec6715f647" providerId="ADAL" clId="{4B132AD4-A609-4DF2-A214-8154457C54B7}" dt="2023-07-27T13:51:52.371" v="233"/>
          <ac:inkMkLst>
            <pc:docMk/>
            <pc:sldMk cId="1965311177" sldId="256"/>
            <ac:inkMk id="44" creationId="{60D4599F-1C81-B8C0-4C45-E9B0CF914628}"/>
          </ac:inkMkLst>
        </pc:inkChg>
        <pc:inkChg chg="add del mod">
          <ac:chgData name="mehmet sait özdemir" userId="dce2c172-62e6-4d50-b888-93ec6715f647" providerId="ADAL" clId="{4B132AD4-A609-4DF2-A214-8154457C54B7}" dt="2023-07-27T13:55:52.376" v="243"/>
          <ac:inkMkLst>
            <pc:docMk/>
            <pc:sldMk cId="1965311177" sldId="256"/>
            <ac:inkMk id="45" creationId="{40910274-4576-82A9-BF80-354F7D62B869}"/>
          </ac:inkMkLst>
        </pc:inkChg>
        <pc:inkChg chg="add del mod">
          <ac:chgData name="mehmet sait özdemir" userId="dce2c172-62e6-4d50-b888-93ec6715f647" providerId="ADAL" clId="{4B132AD4-A609-4DF2-A214-8154457C54B7}" dt="2023-07-27T13:50:34.300" v="202"/>
          <ac:inkMkLst>
            <pc:docMk/>
            <pc:sldMk cId="1965311177" sldId="256"/>
            <ac:inkMk id="45" creationId="{E86E22AE-701A-A3ED-40A9-0D77A6E631C2}"/>
          </ac:inkMkLst>
        </pc:inkChg>
        <pc:inkChg chg="add del mod">
          <ac:chgData name="mehmet sait özdemir" userId="dce2c172-62e6-4d50-b888-93ec6715f647" providerId="ADAL" clId="{4B132AD4-A609-4DF2-A214-8154457C54B7}" dt="2023-07-27T13:55:52.376" v="242"/>
          <ac:inkMkLst>
            <pc:docMk/>
            <pc:sldMk cId="1965311177" sldId="256"/>
            <ac:inkMk id="46" creationId="{2220063C-685E-72A8-E0A3-E4448F89B392}"/>
          </ac:inkMkLst>
        </pc:inkChg>
        <pc:inkChg chg="add del mod">
          <ac:chgData name="mehmet sait özdemir" userId="dce2c172-62e6-4d50-b888-93ec6715f647" providerId="ADAL" clId="{4B132AD4-A609-4DF2-A214-8154457C54B7}" dt="2023-07-27T13:50:34.300" v="203"/>
          <ac:inkMkLst>
            <pc:docMk/>
            <pc:sldMk cId="1965311177" sldId="256"/>
            <ac:inkMk id="46" creationId="{EB7569FD-4AA9-D9A6-2321-4EBA6ECA7A59}"/>
          </ac:inkMkLst>
        </pc:inkChg>
        <pc:inkChg chg="add del mod">
          <ac:chgData name="mehmet sait özdemir" userId="dce2c172-62e6-4d50-b888-93ec6715f647" providerId="ADAL" clId="{4B132AD4-A609-4DF2-A214-8154457C54B7}" dt="2023-07-27T13:55:52.376" v="244"/>
          <ac:inkMkLst>
            <pc:docMk/>
            <pc:sldMk cId="1965311177" sldId="256"/>
            <ac:inkMk id="47" creationId="{2EF9F0E9-1E9A-6EAE-559C-592F1B0F7A9F}"/>
          </ac:inkMkLst>
        </pc:inkChg>
        <pc:inkChg chg="add del mod">
          <ac:chgData name="mehmet sait özdemir" userId="dce2c172-62e6-4d50-b888-93ec6715f647" providerId="ADAL" clId="{4B132AD4-A609-4DF2-A214-8154457C54B7}" dt="2023-07-27T13:51:06.643" v="209"/>
          <ac:inkMkLst>
            <pc:docMk/>
            <pc:sldMk cId="1965311177" sldId="256"/>
            <ac:inkMk id="48" creationId="{E372B57A-A3D9-0B98-6D43-2AA4664840E9}"/>
          </ac:inkMkLst>
        </pc:inkChg>
        <pc:inkChg chg="add del mod">
          <ac:chgData name="mehmet sait özdemir" userId="dce2c172-62e6-4d50-b888-93ec6715f647" providerId="ADAL" clId="{4B132AD4-A609-4DF2-A214-8154457C54B7}" dt="2023-07-27T13:51:06.645" v="212"/>
          <ac:inkMkLst>
            <pc:docMk/>
            <pc:sldMk cId="1965311177" sldId="256"/>
            <ac:inkMk id="49" creationId="{0BC120F9-FAD9-64EB-5E69-B8DE3044D5C4}"/>
          </ac:inkMkLst>
        </pc:inkChg>
        <pc:inkChg chg="add mod">
          <ac:chgData name="mehmet sait özdemir" userId="dce2c172-62e6-4d50-b888-93ec6715f647" providerId="ADAL" clId="{4B132AD4-A609-4DF2-A214-8154457C54B7}" dt="2023-07-27T13:57:08.181" v="277"/>
          <ac:inkMkLst>
            <pc:docMk/>
            <pc:sldMk cId="1965311177" sldId="256"/>
            <ac:inkMk id="49" creationId="{729C27A8-3756-37C0-CB69-12296832AD43}"/>
          </ac:inkMkLst>
        </pc:inkChg>
        <pc:inkChg chg="add mod">
          <ac:chgData name="mehmet sait özdemir" userId="dce2c172-62e6-4d50-b888-93ec6715f647" providerId="ADAL" clId="{4B132AD4-A609-4DF2-A214-8154457C54B7}" dt="2023-07-27T13:57:08.181" v="277"/>
          <ac:inkMkLst>
            <pc:docMk/>
            <pc:sldMk cId="1965311177" sldId="256"/>
            <ac:inkMk id="50" creationId="{2652D5B5-308A-18A4-1B7E-CB1109245D2F}"/>
          </ac:inkMkLst>
        </pc:inkChg>
        <pc:inkChg chg="add del mod">
          <ac:chgData name="mehmet sait özdemir" userId="dce2c172-62e6-4d50-b888-93ec6715f647" providerId="ADAL" clId="{4B132AD4-A609-4DF2-A214-8154457C54B7}" dt="2023-07-27T13:51:06.645" v="211"/>
          <ac:inkMkLst>
            <pc:docMk/>
            <pc:sldMk cId="1965311177" sldId="256"/>
            <ac:inkMk id="50" creationId="{7CE6E1D8-7802-0488-3064-8CB21E0ED948}"/>
          </ac:inkMkLst>
        </pc:inkChg>
        <pc:inkChg chg="add mod">
          <ac:chgData name="mehmet sait özdemir" userId="dce2c172-62e6-4d50-b888-93ec6715f647" providerId="ADAL" clId="{4B132AD4-A609-4DF2-A214-8154457C54B7}" dt="2023-07-27T13:57:08.181" v="277"/>
          <ac:inkMkLst>
            <pc:docMk/>
            <pc:sldMk cId="1965311177" sldId="256"/>
            <ac:inkMk id="51" creationId="{8676ADBB-DDC7-8D36-550C-C62E4D2CE726}"/>
          </ac:inkMkLst>
        </pc:inkChg>
        <pc:inkChg chg="add del mod">
          <ac:chgData name="mehmet sait özdemir" userId="dce2c172-62e6-4d50-b888-93ec6715f647" providerId="ADAL" clId="{4B132AD4-A609-4DF2-A214-8154457C54B7}" dt="2023-07-27T13:51:06.645" v="210"/>
          <ac:inkMkLst>
            <pc:docMk/>
            <pc:sldMk cId="1965311177" sldId="256"/>
            <ac:inkMk id="51" creationId="{87004AD2-1F66-FE44-8733-E9B244A3ACD8}"/>
          </ac:inkMkLst>
        </pc:inkChg>
        <pc:inkChg chg="add mod">
          <ac:chgData name="mehmet sait özdemir" userId="dce2c172-62e6-4d50-b888-93ec6715f647" providerId="ADAL" clId="{4B132AD4-A609-4DF2-A214-8154457C54B7}" dt="2023-07-27T13:57:08.181" v="277"/>
          <ac:inkMkLst>
            <pc:docMk/>
            <pc:sldMk cId="1965311177" sldId="256"/>
            <ac:inkMk id="52" creationId="{B60599E5-96C8-529D-7C49-568C207BA833}"/>
          </ac:inkMkLst>
        </pc:inkChg>
        <pc:inkChg chg="add mod">
          <ac:chgData name="mehmet sait özdemir" userId="dce2c172-62e6-4d50-b888-93ec6715f647" providerId="ADAL" clId="{4B132AD4-A609-4DF2-A214-8154457C54B7}" dt="2023-07-27T13:57:08.181" v="277"/>
          <ac:inkMkLst>
            <pc:docMk/>
            <pc:sldMk cId="1965311177" sldId="256"/>
            <ac:inkMk id="53" creationId="{013DB4A9-0929-8249-4C7B-DD804B969927}"/>
          </ac:inkMkLst>
        </pc:inkChg>
        <pc:inkChg chg="add">
          <ac:chgData name="mehmet sait özdemir" userId="dce2c172-62e6-4d50-b888-93ec6715f647" providerId="ADAL" clId="{4B132AD4-A609-4DF2-A214-8154457C54B7}" dt="2023-07-27T13:57:00.093" v="273" actId="9405"/>
          <ac:inkMkLst>
            <pc:docMk/>
            <pc:sldMk cId="1965311177" sldId="256"/>
            <ac:inkMk id="54" creationId="{BB7EA7AB-866B-36EA-0D53-361DAEE569AE}"/>
          </ac:inkMkLst>
        </pc:inkChg>
        <pc:inkChg chg="add mod">
          <ac:chgData name="mehmet sait özdemir" userId="dce2c172-62e6-4d50-b888-93ec6715f647" providerId="ADAL" clId="{4B132AD4-A609-4DF2-A214-8154457C54B7}" dt="2023-07-27T13:57:08.181" v="277"/>
          <ac:inkMkLst>
            <pc:docMk/>
            <pc:sldMk cId="1965311177" sldId="256"/>
            <ac:inkMk id="56" creationId="{28447E93-1468-773B-FB62-0CEC71E1937A}"/>
          </ac:inkMkLst>
        </pc:inkChg>
        <pc:inkChg chg="add mod">
          <ac:chgData name="mehmet sait özdemir" userId="dce2c172-62e6-4d50-b888-93ec6715f647" providerId="ADAL" clId="{4B132AD4-A609-4DF2-A214-8154457C54B7}" dt="2023-07-27T13:57:08.181" v="277"/>
          <ac:inkMkLst>
            <pc:docMk/>
            <pc:sldMk cId="1965311177" sldId="256"/>
            <ac:inkMk id="57" creationId="{5353B5B2-E5EF-3B30-74FE-EC4C94457C65}"/>
          </ac:inkMkLst>
        </pc:inkChg>
        <pc:inkChg chg="add">
          <ac:chgData name="mehmet sait özdemir" userId="dce2c172-62e6-4d50-b888-93ec6715f647" providerId="ADAL" clId="{4B132AD4-A609-4DF2-A214-8154457C54B7}" dt="2023-07-27T13:57:16.218" v="278" actId="9405"/>
          <ac:inkMkLst>
            <pc:docMk/>
            <pc:sldMk cId="1965311177" sldId="256"/>
            <ac:inkMk id="59" creationId="{33123D75-44AE-6694-C073-47541A4BA7D7}"/>
          </ac:inkMkLst>
        </pc:inkChg>
        <pc:inkChg chg="add mod">
          <ac:chgData name="mehmet sait özdemir" userId="dce2c172-62e6-4d50-b888-93ec6715f647" providerId="ADAL" clId="{4B132AD4-A609-4DF2-A214-8154457C54B7}" dt="2023-07-27T13:57:25.557" v="286"/>
          <ac:inkMkLst>
            <pc:docMk/>
            <pc:sldMk cId="1965311177" sldId="256"/>
            <ac:inkMk id="60" creationId="{00BAC7A8-267C-CCB3-B07E-C6358758A277}"/>
          </ac:inkMkLst>
        </pc:inkChg>
        <pc:inkChg chg="add mod">
          <ac:chgData name="mehmet sait özdemir" userId="dce2c172-62e6-4d50-b888-93ec6715f647" providerId="ADAL" clId="{4B132AD4-A609-4DF2-A214-8154457C54B7}" dt="2023-07-27T13:57:25.557" v="286"/>
          <ac:inkMkLst>
            <pc:docMk/>
            <pc:sldMk cId="1965311177" sldId="256"/>
            <ac:inkMk id="61" creationId="{6FE1B135-4F88-B8A1-6776-3DC04AE21FD6}"/>
          </ac:inkMkLst>
        </pc:inkChg>
        <pc:inkChg chg="add">
          <ac:chgData name="mehmet sait özdemir" userId="dce2c172-62e6-4d50-b888-93ec6715f647" providerId="ADAL" clId="{4B132AD4-A609-4DF2-A214-8154457C54B7}" dt="2023-07-27T13:57:22.631" v="281" actId="9405"/>
          <ac:inkMkLst>
            <pc:docMk/>
            <pc:sldMk cId="1965311177" sldId="256"/>
            <ac:inkMk id="62" creationId="{4D5B2030-9687-61F0-43AA-5E4A98221998}"/>
          </ac:inkMkLst>
        </pc:inkChg>
        <pc:inkChg chg="add">
          <ac:chgData name="mehmet sait özdemir" userId="dce2c172-62e6-4d50-b888-93ec6715f647" providerId="ADAL" clId="{4B132AD4-A609-4DF2-A214-8154457C54B7}" dt="2023-07-27T13:57:23.504" v="282" actId="9405"/>
          <ac:inkMkLst>
            <pc:docMk/>
            <pc:sldMk cId="1965311177" sldId="256"/>
            <ac:inkMk id="63" creationId="{7D41D52E-036D-25BF-7CBE-BBE394F6363C}"/>
          </ac:inkMkLst>
        </pc:inkChg>
        <pc:inkChg chg="add mod">
          <ac:chgData name="mehmet sait özdemir" userId="dce2c172-62e6-4d50-b888-93ec6715f647" providerId="ADAL" clId="{4B132AD4-A609-4DF2-A214-8154457C54B7}" dt="2023-07-27T13:57:25.557" v="286"/>
          <ac:inkMkLst>
            <pc:docMk/>
            <pc:sldMk cId="1965311177" sldId="256"/>
            <ac:inkMk id="64" creationId="{3C6DB354-9641-FF64-818B-2F24FAB22DC9}"/>
          </ac:inkMkLst>
        </pc:inkChg>
        <pc:inkChg chg="add mod">
          <ac:chgData name="mehmet sait özdemir" userId="dce2c172-62e6-4d50-b888-93ec6715f647" providerId="ADAL" clId="{4B132AD4-A609-4DF2-A214-8154457C54B7}" dt="2023-07-27T13:57:25.557" v="286"/>
          <ac:inkMkLst>
            <pc:docMk/>
            <pc:sldMk cId="1965311177" sldId="256"/>
            <ac:inkMk id="65" creationId="{48EBE914-7EF1-C2F6-F112-CD092459A963}"/>
          </ac:inkMkLst>
        </pc:inkChg>
        <pc:inkChg chg="add mod">
          <ac:chgData name="mehmet sait özdemir" userId="dce2c172-62e6-4d50-b888-93ec6715f647" providerId="ADAL" clId="{4B132AD4-A609-4DF2-A214-8154457C54B7}" dt="2023-07-27T13:57:25.557" v="286"/>
          <ac:inkMkLst>
            <pc:docMk/>
            <pc:sldMk cId="1965311177" sldId="256"/>
            <ac:inkMk id="66" creationId="{AB98D0A7-4BAE-6512-E306-0DDB549C73B9}"/>
          </ac:inkMkLst>
        </pc:inkChg>
        <pc:inkChg chg="add mod">
          <ac:chgData name="mehmet sait özdemir" userId="dce2c172-62e6-4d50-b888-93ec6715f647" providerId="ADAL" clId="{4B132AD4-A609-4DF2-A214-8154457C54B7}" dt="2023-07-27T13:57:32.025" v="289"/>
          <ac:inkMkLst>
            <pc:docMk/>
            <pc:sldMk cId="1965311177" sldId="256"/>
            <ac:inkMk id="69" creationId="{45DFA64A-7F8E-E24A-5E67-EEEEDC4D49D4}"/>
          </ac:inkMkLst>
        </pc:inkChg>
        <pc:inkChg chg="add mod">
          <ac:chgData name="mehmet sait özdemir" userId="dce2c172-62e6-4d50-b888-93ec6715f647" providerId="ADAL" clId="{4B132AD4-A609-4DF2-A214-8154457C54B7}" dt="2023-07-27T13:57:32.025" v="289"/>
          <ac:inkMkLst>
            <pc:docMk/>
            <pc:sldMk cId="1965311177" sldId="256"/>
            <ac:inkMk id="70" creationId="{51F8B8D3-7EBE-AA3D-A748-50BA41F0FD35}"/>
          </ac:inkMkLst>
        </pc:inkChg>
        <pc:inkChg chg="add mod">
          <ac:chgData name="mehmet sait özdemir" userId="dce2c172-62e6-4d50-b888-93ec6715f647" providerId="ADAL" clId="{4B132AD4-A609-4DF2-A214-8154457C54B7}" dt="2023-07-27T13:57:33.441" v="292"/>
          <ac:inkMkLst>
            <pc:docMk/>
            <pc:sldMk cId="1965311177" sldId="256"/>
            <ac:inkMk id="72" creationId="{0D41628A-9467-4947-F144-FEFC86F997A5}"/>
          </ac:inkMkLst>
        </pc:inkChg>
        <pc:inkChg chg="add mod">
          <ac:chgData name="mehmet sait özdemir" userId="dce2c172-62e6-4d50-b888-93ec6715f647" providerId="ADAL" clId="{4B132AD4-A609-4DF2-A214-8154457C54B7}" dt="2023-07-27T13:57:33.441" v="292"/>
          <ac:inkMkLst>
            <pc:docMk/>
            <pc:sldMk cId="1965311177" sldId="256"/>
            <ac:inkMk id="73" creationId="{E41FD43D-9B12-4203-0857-9D0B937FF80C}"/>
          </ac:inkMkLst>
        </pc:inkChg>
        <pc:inkChg chg="add mod">
          <ac:chgData name="mehmet sait özdemir" userId="dce2c172-62e6-4d50-b888-93ec6715f647" providerId="ADAL" clId="{4B132AD4-A609-4DF2-A214-8154457C54B7}" dt="2023-07-27T13:57:37.402" v="295"/>
          <ac:inkMkLst>
            <pc:docMk/>
            <pc:sldMk cId="1965311177" sldId="256"/>
            <ac:inkMk id="75" creationId="{F1075651-7443-5406-482E-6DCDA3285622}"/>
          </ac:inkMkLst>
        </pc:inkChg>
        <pc:inkChg chg="add mod">
          <ac:chgData name="mehmet sait özdemir" userId="dce2c172-62e6-4d50-b888-93ec6715f647" providerId="ADAL" clId="{4B132AD4-A609-4DF2-A214-8154457C54B7}" dt="2023-07-27T13:57:37.402" v="295"/>
          <ac:inkMkLst>
            <pc:docMk/>
            <pc:sldMk cId="1965311177" sldId="256"/>
            <ac:inkMk id="76" creationId="{0C041838-86BD-ACF1-18FB-EA0FB3BE0EA4}"/>
          </ac:inkMkLst>
        </pc:inkChg>
        <pc:inkChg chg="add">
          <ac:chgData name="mehmet sait özdemir" userId="dce2c172-62e6-4d50-b888-93ec6715f647" providerId="ADAL" clId="{4B132AD4-A609-4DF2-A214-8154457C54B7}" dt="2023-07-27T13:57:48.040" v="296" actId="9405"/>
          <ac:inkMkLst>
            <pc:docMk/>
            <pc:sldMk cId="1965311177" sldId="256"/>
            <ac:inkMk id="78" creationId="{04462CE1-EBDD-CFCA-6074-9CDF1691FB4D}"/>
          </ac:inkMkLst>
        </pc:inkChg>
      </pc:sldChg>
      <pc:sldChg chg="addSp modSp mod">
        <pc:chgData name="mehmet sait özdemir" userId="dce2c172-62e6-4d50-b888-93ec6715f647" providerId="ADAL" clId="{4B132AD4-A609-4DF2-A214-8154457C54B7}" dt="2023-07-27T10:40:13.713" v="154" actId="9405"/>
        <pc:sldMkLst>
          <pc:docMk/>
          <pc:sldMk cId="3890991264" sldId="257"/>
        </pc:sldMkLst>
        <pc:spChg chg="mod">
          <ac:chgData name="mehmet sait özdemir" userId="dce2c172-62e6-4d50-b888-93ec6715f647" providerId="ADAL" clId="{4B132AD4-A609-4DF2-A214-8154457C54B7}" dt="2023-07-15T13:02:33.525" v="55" actId="20577"/>
          <ac:spMkLst>
            <pc:docMk/>
            <pc:sldMk cId="3890991264" sldId="257"/>
            <ac:spMk id="9" creationId="{14596D26-EC09-2711-33ED-B8F8269E8840}"/>
          </ac:spMkLst>
        </pc:spChg>
        <pc:spChg chg="mod">
          <ac:chgData name="mehmet sait özdemir" userId="dce2c172-62e6-4d50-b888-93ec6715f647" providerId="ADAL" clId="{4B132AD4-A609-4DF2-A214-8154457C54B7}" dt="2023-07-15T13:02:30.013" v="53" actId="20577"/>
          <ac:spMkLst>
            <pc:docMk/>
            <pc:sldMk cId="3890991264" sldId="257"/>
            <ac:spMk id="15" creationId="{6D0D488E-17C7-67DC-1056-A4B58CEA9601}"/>
          </ac:spMkLst>
        </pc:spChg>
        <pc:inkChg chg="add">
          <ac:chgData name="mehmet sait özdemir" userId="dce2c172-62e6-4d50-b888-93ec6715f647" providerId="ADAL" clId="{4B132AD4-A609-4DF2-A214-8154457C54B7}" dt="2023-07-27T10:40:13.713" v="154" actId="9405"/>
          <ac:inkMkLst>
            <pc:docMk/>
            <pc:sldMk cId="3890991264" sldId="257"/>
            <ac:inkMk id="2" creationId="{08E332DF-57E9-0F57-3497-5B1B29B855FA}"/>
          </ac:inkMkLst>
        </pc:inkChg>
      </pc:sldChg>
      <pc:sldChg chg="del">
        <pc:chgData name="mehmet sait özdemir" userId="dce2c172-62e6-4d50-b888-93ec6715f647" providerId="ADAL" clId="{4B132AD4-A609-4DF2-A214-8154457C54B7}" dt="2023-07-15T13:02:08.578" v="0" actId="2696"/>
        <pc:sldMkLst>
          <pc:docMk/>
          <pc:sldMk cId="828883593" sldId="258"/>
        </pc:sldMkLst>
      </pc:sldChg>
      <pc:sldChg chg="addSp delSp modSp add mod">
        <pc:chgData name="mehmet sait özdemir" userId="dce2c172-62e6-4d50-b888-93ec6715f647" providerId="ADAL" clId="{4B132AD4-A609-4DF2-A214-8154457C54B7}" dt="2023-07-27T13:59:38.192" v="338" actId="9405"/>
        <pc:sldMkLst>
          <pc:docMk/>
          <pc:sldMk cId="4211784609" sldId="258"/>
        </pc:sldMkLst>
        <pc:grpChg chg="del mod">
          <ac:chgData name="mehmet sait özdemir" userId="dce2c172-62e6-4d50-b888-93ec6715f647" providerId="ADAL" clId="{4B132AD4-A609-4DF2-A214-8154457C54B7}" dt="2023-07-27T13:59:00.109" v="316"/>
          <ac:grpSpMkLst>
            <pc:docMk/>
            <pc:sldMk cId="4211784609" sldId="258"/>
            <ac:grpSpMk id="16" creationId="{F2D73830-21EF-3E14-E8BE-8AFC5FD4E91B}"/>
          </ac:grpSpMkLst>
        </pc:grpChg>
        <pc:grpChg chg="mod">
          <ac:chgData name="mehmet sait özdemir" userId="dce2c172-62e6-4d50-b888-93ec6715f647" providerId="ADAL" clId="{4B132AD4-A609-4DF2-A214-8154457C54B7}" dt="2023-07-27T13:59:24.094" v="326"/>
          <ac:grpSpMkLst>
            <pc:docMk/>
            <pc:sldMk cId="4211784609" sldId="258"/>
            <ac:grpSpMk id="25" creationId="{BD9A94E0-BF6D-4355-2C5B-9CB8639FE046}"/>
          </ac:grpSpMkLst>
        </pc:grpChg>
        <pc:grpChg chg="mod">
          <ac:chgData name="mehmet sait özdemir" userId="dce2c172-62e6-4d50-b888-93ec6715f647" providerId="ADAL" clId="{4B132AD4-A609-4DF2-A214-8154457C54B7}" dt="2023-07-27T13:59:27.379" v="333"/>
          <ac:grpSpMkLst>
            <pc:docMk/>
            <pc:sldMk cId="4211784609" sldId="258"/>
            <ac:grpSpMk id="32" creationId="{21EE5B98-A131-E76E-48A5-D2B35B07B0C9}"/>
          </ac:grpSpMkLst>
        </pc:grpChg>
        <pc:grpChg chg="mod">
          <ac:chgData name="mehmet sait özdemir" userId="dce2c172-62e6-4d50-b888-93ec6715f647" providerId="ADAL" clId="{4B132AD4-A609-4DF2-A214-8154457C54B7}" dt="2023-07-27T13:59:31.664" v="336"/>
          <ac:grpSpMkLst>
            <pc:docMk/>
            <pc:sldMk cId="4211784609" sldId="258"/>
            <ac:grpSpMk id="35" creationId="{03C7B21E-DFA1-CF3D-271E-7F12F8D0FAF8}"/>
          </ac:grpSpMkLst>
        </pc:grpChg>
        <pc:picChg chg="add mod">
          <ac:chgData name="mehmet sait özdemir" userId="dce2c172-62e6-4d50-b888-93ec6715f647" providerId="ADAL" clId="{4B132AD4-A609-4DF2-A214-8154457C54B7}" dt="2023-07-15T13:03:58.051" v="72" actId="1076"/>
          <ac:picMkLst>
            <pc:docMk/>
            <pc:sldMk cId="4211784609" sldId="258"/>
            <ac:picMk id="3" creationId="{F7EE4BE0-7C9A-F7CD-BDFF-7A88F449D013}"/>
          </ac:picMkLst>
        </pc:picChg>
        <pc:inkChg chg="add del">
          <ac:chgData name="mehmet sait özdemir" userId="dce2c172-62e6-4d50-b888-93ec6715f647" providerId="ADAL" clId="{4B132AD4-A609-4DF2-A214-8154457C54B7}" dt="2023-07-27T13:59:00.105" v="308"/>
          <ac:inkMkLst>
            <pc:docMk/>
            <pc:sldMk cId="4211784609" sldId="258"/>
            <ac:inkMk id="2" creationId="{06B6C6FD-F701-DBD9-7387-31302C2637D6}"/>
          </ac:inkMkLst>
        </pc:inkChg>
        <pc:inkChg chg="add del mod">
          <ac:chgData name="mehmet sait özdemir" userId="dce2c172-62e6-4d50-b888-93ec6715f647" providerId="ADAL" clId="{4B132AD4-A609-4DF2-A214-8154457C54B7}" dt="2023-07-27T13:59:00.107" v="310"/>
          <ac:inkMkLst>
            <pc:docMk/>
            <pc:sldMk cId="4211784609" sldId="258"/>
            <ac:inkMk id="4" creationId="{F28D77B3-B789-A53B-6F69-3B4FFEC4753D}"/>
          </ac:inkMkLst>
        </pc:inkChg>
        <pc:inkChg chg="add del mod">
          <ac:chgData name="mehmet sait özdemir" userId="dce2c172-62e6-4d50-b888-93ec6715f647" providerId="ADAL" clId="{4B132AD4-A609-4DF2-A214-8154457C54B7}" dt="2023-07-27T13:59:00.109" v="317"/>
          <ac:inkMkLst>
            <pc:docMk/>
            <pc:sldMk cId="4211784609" sldId="258"/>
            <ac:inkMk id="6" creationId="{E25013A2-70E5-446D-9CED-B4A1E6932828}"/>
          </ac:inkMkLst>
        </pc:inkChg>
        <pc:inkChg chg="add del mod">
          <ac:chgData name="mehmet sait özdemir" userId="dce2c172-62e6-4d50-b888-93ec6715f647" providerId="ADAL" clId="{4B132AD4-A609-4DF2-A214-8154457C54B7}" dt="2023-07-27T13:59:00.107" v="312"/>
          <ac:inkMkLst>
            <pc:docMk/>
            <pc:sldMk cId="4211784609" sldId="258"/>
            <ac:inkMk id="7" creationId="{C5D41674-7AD5-5AA3-85CE-10A4F6DC449D}"/>
          </ac:inkMkLst>
        </pc:inkChg>
        <pc:inkChg chg="add del mod">
          <ac:chgData name="mehmet sait özdemir" userId="dce2c172-62e6-4d50-b888-93ec6715f647" providerId="ADAL" clId="{4B132AD4-A609-4DF2-A214-8154457C54B7}" dt="2023-07-27T13:59:00.107" v="311"/>
          <ac:inkMkLst>
            <pc:docMk/>
            <pc:sldMk cId="4211784609" sldId="258"/>
            <ac:inkMk id="8" creationId="{3484D268-7AB1-3B82-1C4C-E2326D23FD53}"/>
          </ac:inkMkLst>
        </pc:inkChg>
        <pc:inkChg chg="add del mod">
          <ac:chgData name="mehmet sait özdemir" userId="dce2c172-62e6-4d50-b888-93ec6715f647" providerId="ADAL" clId="{4B132AD4-A609-4DF2-A214-8154457C54B7}" dt="2023-07-27T13:59:00.109" v="316"/>
          <ac:inkMkLst>
            <pc:docMk/>
            <pc:sldMk cId="4211784609" sldId="258"/>
            <ac:inkMk id="9" creationId="{6D50DC4B-C4C7-A9D7-374C-6D7B69DE6EE0}"/>
          </ac:inkMkLst>
        </pc:inkChg>
        <pc:inkChg chg="add del mod">
          <ac:chgData name="mehmet sait özdemir" userId="dce2c172-62e6-4d50-b888-93ec6715f647" providerId="ADAL" clId="{4B132AD4-A609-4DF2-A214-8154457C54B7}" dt="2023-07-27T13:59:00.107" v="309"/>
          <ac:inkMkLst>
            <pc:docMk/>
            <pc:sldMk cId="4211784609" sldId="258"/>
            <ac:inkMk id="12" creationId="{64B1F9E9-4FBA-20CF-2CB8-A4DE779C85A2}"/>
          </ac:inkMkLst>
        </pc:inkChg>
        <pc:inkChg chg="add del mod">
          <ac:chgData name="mehmet sait özdemir" userId="dce2c172-62e6-4d50-b888-93ec6715f647" providerId="ADAL" clId="{4B132AD4-A609-4DF2-A214-8154457C54B7}" dt="2023-07-27T13:59:00.108" v="315"/>
          <ac:inkMkLst>
            <pc:docMk/>
            <pc:sldMk cId="4211784609" sldId="258"/>
            <ac:inkMk id="13" creationId="{07058561-AB22-9A84-35BC-2F9CD9D77251}"/>
          </ac:inkMkLst>
        </pc:inkChg>
        <pc:inkChg chg="add del mod">
          <ac:chgData name="mehmet sait özdemir" userId="dce2c172-62e6-4d50-b888-93ec6715f647" providerId="ADAL" clId="{4B132AD4-A609-4DF2-A214-8154457C54B7}" dt="2023-07-27T13:59:00.108" v="314"/>
          <ac:inkMkLst>
            <pc:docMk/>
            <pc:sldMk cId="4211784609" sldId="258"/>
            <ac:inkMk id="14" creationId="{5D291A2A-E88C-E662-4DBD-810245363741}"/>
          </ac:inkMkLst>
        </pc:inkChg>
        <pc:inkChg chg="add del mod">
          <ac:chgData name="mehmet sait özdemir" userId="dce2c172-62e6-4d50-b888-93ec6715f647" providerId="ADAL" clId="{4B132AD4-A609-4DF2-A214-8154457C54B7}" dt="2023-07-27T13:59:00.108" v="313"/>
          <ac:inkMkLst>
            <pc:docMk/>
            <pc:sldMk cId="4211784609" sldId="258"/>
            <ac:inkMk id="15" creationId="{B28234A3-0FA9-CB02-C16F-442118AC9ACB}"/>
          </ac:inkMkLst>
        </pc:inkChg>
        <pc:inkChg chg="add">
          <ac:chgData name="mehmet sait özdemir" userId="dce2c172-62e6-4d50-b888-93ec6715f647" providerId="ADAL" clId="{4B132AD4-A609-4DF2-A214-8154457C54B7}" dt="2023-07-27T13:59:15.984" v="318" actId="9405"/>
          <ac:inkMkLst>
            <pc:docMk/>
            <pc:sldMk cId="4211784609" sldId="258"/>
            <ac:inkMk id="17" creationId="{CE3383D6-4749-B596-5E96-07309432B0D7}"/>
          </ac:inkMkLst>
        </pc:inkChg>
        <pc:inkChg chg="add">
          <ac:chgData name="mehmet sait özdemir" userId="dce2c172-62e6-4d50-b888-93ec6715f647" providerId="ADAL" clId="{4B132AD4-A609-4DF2-A214-8154457C54B7}" dt="2023-07-27T13:59:20.029" v="319" actId="9405"/>
          <ac:inkMkLst>
            <pc:docMk/>
            <pc:sldMk cId="4211784609" sldId="258"/>
            <ac:inkMk id="18" creationId="{EC1A1AD8-7312-6ECC-2A43-E34629AA2F5E}"/>
          </ac:inkMkLst>
        </pc:inkChg>
        <pc:inkChg chg="add mod">
          <ac:chgData name="mehmet sait özdemir" userId="dce2c172-62e6-4d50-b888-93ec6715f647" providerId="ADAL" clId="{4B132AD4-A609-4DF2-A214-8154457C54B7}" dt="2023-07-27T13:59:24.094" v="326"/>
          <ac:inkMkLst>
            <pc:docMk/>
            <pc:sldMk cId="4211784609" sldId="258"/>
            <ac:inkMk id="19" creationId="{F70EC93B-CD1B-B525-8002-5C42469AB00F}"/>
          </ac:inkMkLst>
        </pc:inkChg>
        <pc:inkChg chg="add mod">
          <ac:chgData name="mehmet sait özdemir" userId="dce2c172-62e6-4d50-b888-93ec6715f647" providerId="ADAL" clId="{4B132AD4-A609-4DF2-A214-8154457C54B7}" dt="2023-07-27T13:59:24.094" v="326"/>
          <ac:inkMkLst>
            <pc:docMk/>
            <pc:sldMk cId="4211784609" sldId="258"/>
            <ac:inkMk id="20" creationId="{E9DEE0FF-A6B5-603F-6504-AB980740598A}"/>
          </ac:inkMkLst>
        </pc:inkChg>
        <pc:inkChg chg="add mod">
          <ac:chgData name="mehmet sait özdemir" userId="dce2c172-62e6-4d50-b888-93ec6715f647" providerId="ADAL" clId="{4B132AD4-A609-4DF2-A214-8154457C54B7}" dt="2023-07-27T13:59:24.094" v="326"/>
          <ac:inkMkLst>
            <pc:docMk/>
            <pc:sldMk cId="4211784609" sldId="258"/>
            <ac:inkMk id="21" creationId="{A48ABDD1-B15D-72B5-0E1C-E8AD05378931}"/>
          </ac:inkMkLst>
        </pc:inkChg>
        <pc:inkChg chg="add">
          <ac:chgData name="mehmet sait özdemir" userId="dce2c172-62e6-4d50-b888-93ec6715f647" providerId="ADAL" clId="{4B132AD4-A609-4DF2-A214-8154457C54B7}" dt="2023-07-27T13:59:22.552" v="323" actId="9405"/>
          <ac:inkMkLst>
            <pc:docMk/>
            <pc:sldMk cId="4211784609" sldId="258"/>
            <ac:inkMk id="22" creationId="{25BFDED2-12D1-AAEC-4B29-334E019EDE09}"/>
          </ac:inkMkLst>
        </pc:inkChg>
        <pc:inkChg chg="add">
          <ac:chgData name="mehmet sait özdemir" userId="dce2c172-62e6-4d50-b888-93ec6715f647" providerId="ADAL" clId="{4B132AD4-A609-4DF2-A214-8154457C54B7}" dt="2023-07-27T13:59:23.172" v="324" actId="9405"/>
          <ac:inkMkLst>
            <pc:docMk/>
            <pc:sldMk cId="4211784609" sldId="258"/>
            <ac:inkMk id="23" creationId="{F2AC18B0-EDC5-5710-2235-6DFFCBCC4B52}"/>
          </ac:inkMkLst>
        </pc:inkChg>
        <pc:inkChg chg="add">
          <ac:chgData name="mehmet sait özdemir" userId="dce2c172-62e6-4d50-b888-93ec6715f647" providerId="ADAL" clId="{4B132AD4-A609-4DF2-A214-8154457C54B7}" dt="2023-07-27T13:59:23.576" v="325" actId="9405"/>
          <ac:inkMkLst>
            <pc:docMk/>
            <pc:sldMk cId="4211784609" sldId="258"/>
            <ac:inkMk id="24" creationId="{26CFF160-9271-4642-BD99-D8EA72E72889}"/>
          </ac:inkMkLst>
        </pc:inkChg>
        <pc:inkChg chg="add">
          <ac:chgData name="mehmet sait özdemir" userId="dce2c172-62e6-4d50-b888-93ec6715f647" providerId="ADAL" clId="{4B132AD4-A609-4DF2-A214-8154457C54B7}" dt="2023-07-27T13:59:24.103" v="327" actId="9405"/>
          <ac:inkMkLst>
            <pc:docMk/>
            <pc:sldMk cId="4211784609" sldId="258"/>
            <ac:inkMk id="26" creationId="{EED9B25A-C318-1E77-D4C0-1450A22A3D48}"/>
          </ac:inkMkLst>
        </pc:inkChg>
        <pc:inkChg chg="add">
          <ac:chgData name="mehmet sait özdemir" userId="dce2c172-62e6-4d50-b888-93ec6715f647" providerId="ADAL" clId="{4B132AD4-A609-4DF2-A214-8154457C54B7}" dt="2023-07-27T13:59:24.434" v="328" actId="9405"/>
          <ac:inkMkLst>
            <pc:docMk/>
            <pc:sldMk cId="4211784609" sldId="258"/>
            <ac:inkMk id="27" creationId="{33D215AD-DE27-60DA-1274-E928EE13370C}"/>
          </ac:inkMkLst>
        </pc:inkChg>
        <pc:inkChg chg="add">
          <ac:chgData name="mehmet sait özdemir" userId="dce2c172-62e6-4d50-b888-93ec6715f647" providerId="ADAL" clId="{4B132AD4-A609-4DF2-A214-8154457C54B7}" dt="2023-07-27T13:59:24.823" v="329" actId="9405"/>
          <ac:inkMkLst>
            <pc:docMk/>
            <pc:sldMk cId="4211784609" sldId="258"/>
            <ac:inkMk id="28" creationId="{67BCDB7F-77DE-F7EE-D7DD-420F6CD27C5C}"/>
          </ac:inkMkLst>
        </pc:inkChg>
        <pc:inkChg chg="add">
          <ac:chgData name="mehmet sait özdemir" userId="dce2c172-62e6-4d50-b888-93ec6715f647" providerId="ADAL" clId="{4B132AD4-A609-4DF2-A214-8154457C54B7}" dt="2023-07-27T13:59:25.183" v="330" actId="9405"/>
          <ac:inkMkLst>
            <pc:docMk/>
            <pc:sldMk cId="4211784609" sldId="258"/>
            <ac:inkMk id="29" creationId="{A37B87E4-C79E-F3C7-3DBE-A99DFB008E61}"/>
          </ac:inkMkLst>
        </pc:inkChg>
        <pc:inkChg chg="add mod">
          <ac:chgData name="mehmet sait özdemir" userId="dce2c172-62e6-4d50-b888-93ec6715f647" providerId="ADAL" clId="{4B132AD4-A609-4DF2-A214-8154457C54B7}" dt="2023-07-27T13:59:27.379" v="333"/>
          <ac:inkMkLst>
            <pc:docMk/>
            <pc:sldMk cId="4211784609" sldId="258"/>
            <ac:inkMk id="30" creationId="{6C58D96B-60C2-A208-B039-04EDD545E79B}"/>
          </ac:inkMkLst>
        </pc:inkChg>
        <pc:inkChg chg="add mod">
          <ac:chgData name="mehmet sait özdemir" userId="dce2c172-62e6-4d50-b888-93ec6715f647" providerId="ADAL" clId="{4B132AD4-A609-4DF2-A214-8154457C54B7}" dt="2023-07-27T13:59:27.379" v="333"/>
          <ac:inkMkLst>
            <pc:docMk/>
            <pc:sldMk cId="4211784609" sldId="258"/>
            <ac:inkMk id="31" creationId="{8D926D7F-EF65-87E7-6C6B-EB448D672FB2}"/>
          </ac:inkMkLst>
        </pc:inkChg>
        <pc:inkChg chg="add mod">
          <ac:chgData name="mehmet sait özdemir" userId="dce2c172-62e6-4d50-b888-93ec6715f647" providerId="ADAL" clId="{4B132AD4-A609-4DF2-A214-8154457C54B7}" dt="2023-07-27T13:59:31.664" v="336"/>
          <ac:inkMkLst>
            <pc:docMk/>
            <pc:sldMk cId="4211784609" sldId="258"/>
            <ac:inkMk id="33" creationId="{95AA04CD-0576-8F1C-6688-0D2DD438937E}"/>
          </ac:inkMkLst>
        </pc:inkChg>
        <pc:inkChg chg="add mod">
          <ac:chgData name="mehmet sait özdemir" userId="dce2c172-62e6-4d50-b888-93ec6715f647" providerId="ADAL" clId="{4B132AD4-A609-4DF2-A214-8154457C54B7}" dt="2023-07-27T13:59:31.664" v="336"/>
          <ac:inkMkLst>
            <pc:docMk/>
            <pc:sldMk cId="4211784609" sldId="258"/>
            <ac:inkMk id="34" creationId="{02EDB4A0-8C50-5355-60CC-CE0CB6C09276}"/>
          </ac:inkMkLst>
        </pc:inkChg>
        <pc:inkChg chg="add">
          <ac:chgData name="mehmet sait özdemir" userId="dce2c172-62e6-4d50-b888-93ec6715f647" providerId="ADAL" clId="{4B132AD4-A609-4DF2-A214-8154457C54B7}" dt="2023-07-27T13:59:37.227" v="337" actId="9405"/>
          <ac:inkMkLst>
            <pc:docMk/>
            <pc:sldMk cId="4211784609" sldId="258"/>
            <ac:inkMk id="36" creationId="{3CD2E4B0-2FCE-84EF-4AD7-547CB183C023}"/>
          </ac:inkMkLst>
        </pc:inkChg>
        <pc:inkChg chg="add">
          <ac:chgData name="mehmet sait özdemir" userId="dce2c172-62e6-4d50-b888-93ec6715f647" providerId="ADAL" clId="{4B132AD4-A609-4DF2-A214-8154457C54B7}" dt="2023-07-27T13:59:38.192" v="338" actId="9405"/>
          <ac:inkMkLst>
            <pc:docMk/>
            <pc:sldMk cId="4211784609" sldId="258"/>
            <ac:inkMk id="37" creationId="{B9FC5B12-07CA-8585-8AEE-1111C434B3B4}"/>
          </ac:inkMkLst>
        </pc:inkChg>
      </pc:sldChg>
      <pc:sldChg chg="del">
        <pc:chgData name="mehmet sait özdemir" userId="dce2c172-62e6-4d50-b888-93ec6715f647" providerId="ADAL" clId="{4B132AD4-A609-4DF2-A214-8154457C54B7}" dt="2023-07-15T13:02:08.578" v="0" actId="2696"/>
        <pc:sldMkLst>
          <pc:docMk/>
          <pc:sldMk cId="3547712363" sldId="259"/>
        </pc:sldMkLst>
      </pc:sldChg>
      <pc:sldChg chg="addSp modSp add mod">
        <pc:chgData name="mehmet sait özdemir" userId="dce2c172-62e6-4d50-b888-93ec6715f647" providerId="ADAL" clId="{4B132AD4-A609-4DF2-A214-8154457C54B7}" dt="2023-07-27T14:00:07.002" v="344"/>
        <pc:sldMkLst>
          <pc:docMk/>
          <pc:sldMk cId="3825968356" sldId="259"/>
        </pc:sldMkLst>
        <pc:grpChg chg="mod">
          <ac:chgData name="mehmet sait özdemir" userId="dce2c172-62e6-4d50-b888-93ec6715f647" providerId="ADAL" clId="{4B132AD4-A609-4DF2-A214-8154457C54B7}" dt="2023-07-27T14:00:07.002" v="344"/>
          <ac:grpSpMkLst>
            <pc:docMk/>
            <pc:sldMk cId="3825968356" sldId="259"/>
            <ac:grpSpMk id="9" creationId="{BA5E5606-E23E-B807-CB81-DEF89A1F3853}"/>
          </ac:grpSpMkLst>
        </pc:grpChg>
        <pc:picChg chg="add mod">
          <ac:chgData name="mehmet sait özdemir" userId="dce2c172-62e6-4d50-b888-93ec6715f647" providerId="ADAL" clId="{4B132AD4-A609-4DF2-A214-8154457C54B7}" dt="2023-07-15T13:04:10.225" v="76" actId="14100"/>
          <ac:picMkLst>
            <pc:docMk/>
            <pc:sldMk cId="3825968356" sldId="259"/>
            <ac:picMk id="3" creationId="{7E469355-CC3A-A2CE-BFDD-781608DA4FB5}"/>
          </ac:picMkLst>
        </pc:picChg>
        <pc:inkChg chg="add">
          <ac:chgData name="mehmet sait özdemir" userId="dce2c172-62e6-4d50-b888-93ec6715f647" providerId="ADAL" clId="{4B132AD4-A609-4DF2-A214-8154457C54B7}" dt="2023-07-27T13:59:51.324" v="339" actId="9405"/>
          <ac:inkMkLst>
            <pc:docMk/>
            <pc:sldMk cId="3825968356" sldId="259"/>
            <ac:inkMk id="2" creationId="{7A892D29-41DB-9DBE-49FC-9DEDF1948073}"/>
          </ac:inkMkLst>
        </pc:inkChg>
        <pc:inkChg chg="add">
          <ac:chgData name="mehmet sait özdemir" userId="dce2c172-62e6-4d50-b888-93ec6715f647" providerId="ADAL" clId="{4B132AD4-A609-4DF2-A214-8154457C54B7}" dt="2023-07-27T13:59:54.675" v="340" actId="9405"/>
          <ac:inkMkLst>
            <pc:docMk/>
            <pc:sldMk cId="3825968356" sldId="259"/>
            <ac:inkMk id="4" creationId="{4D0307C7-9A57-21C1-C6A9-689114292B44}"/>
          </ac:inkMkLst>
        </pc:inkChg>
        <pc:inkChg chg="add">
          <ac:chgData name="mehmet sait özdemir" userId="dce2c172-62e6-4d50-b888-93ec6715f647" providerId="ADAL" clId="{4B132AD4-A609-4DF2-A214-8154457C54B7}" dt="2023-07-27T13:59:57.794" v="341" actId="9405"/>
          <ac:inkMkLst>
            <pc:docMk/>
            <pc:sldMk cId="3825968356" sldId="259"/>
            <ac:inkMk id="6" creationId="{F3D08407-9687-1706-A995-F37C0FF9B1E8}"/>
          </ac:inkMkLst>
        </pc:inkChg>
        <pc:inkChg chg="add mod">
          <ac:chgData name="mehmet sait özdemir" userId="dce2c172-62e6-4d50-b888-93ec6715f647" providerId="ADAL" clId="{4B132AD4-A609-4DF2-A214-8154457C54B7}" dt="2023-07-27T14:00:07.002" v="344"/>
          <ac:inkMkLst>
            <pc:docMk/>
            <pc:sldMk cId="3825968356" sldId="259"/>
            <ac:inkMk id="7" creationId="{97E9D22A-6B9E-4DCB-65CF-553AD3002D7B}"/>
          </ac:inkMkLst>
        </pc:inkChg>
        <pc:inkChg chg="add mod">
          <ac:chgData name="mehmet sait özdemir" userId="dce2c172-62e6-4d50-b888-93ec6715f647" providerId="ADAL" clId="{4B132AD4-A609-4DF2-A214-8154457C54B7}" dt="2023-07-27T14:00:07.002" v="344"/>
          <ac:inkMkLst>
            <pc:docMk/>
            <pc:sldMk cId="3825968356" sldId="259"/>
            <ac:inkMk id="8" creationId="{5C223784-536C-C010-59AD-A769DF465E70}"/>
          </ac:inkMkLst>
        </pc:inkChg>
      </pc:sldChg>
      <pc:sldChg chg="del">
        <pc:chgData name="mehmet sait özdemir" userId="dce2c172-62e6-4d50-b888-93ec6715f647" providerId="ADAL" clId="{4B132AD4-A609-4DF2-A214-8154457C54B7}" dt="2023-07-15T13:02:08.578" v="0" actId="2696"/>
        <pc:sldMkLst>
          <pc:docMk/>
          <pc:sldMk cId="472882503" sldId="260"/>
        </pc:sldMkLst>
      </pc:sldChg>
      <pc:sldChg chg="addSp modSp add mod replId">
        <pc:chgData name="mehmet sait özdemir" userId="dce2c172-62e6-4d50-b888-93ec6715f647" providerId="ADAL" clId="{4B132AD4-A609-4DF2-A214-8154457C54B7}" dt="2023-07-15T13:04:33.526" v="80" actId="14100"/>
        <pc:sldMkLst>
          <pc:docMk/>
          <pc:sldMk cId="3126367505" sldId="260"/>
        </pc:sldMkLst>
        <pc:picChg chg="add mod">
          <ac:chgData name="mehmet sait özdemir" userId="dce2c172-62e6-4d50-b888-93ec6715f647" providerId="ADAL" clId="{4B132AD4-A609-4DF2-A214-8154457C54B7}" dt="2023-07-15T13:04:33.526" v="80" actId="14100"/>
          <ac:picMkLst>
            <pc:docMk/>
            <pc:sldMk cId="3126367505" sldId="260"/>
            <ac:picMk id="3" creationId="{0B818C85-40A5-C05B-1B3E-441099CC481A}"/>
          </ac:picMkLst>
        </pc:picChg>
      </pc:sldChg>
      <pc:sldChg chg="addSp modSp add mod">
        <pc:chgData name="mehmet sait özdemir" userId="dce2c172-62e6-4d50-b888-93ec6715f647" providerId="ADAL" clId="{4B132AD4-A609-4DF2-A214-8154457C54B7}" dt="2023-07-27T14:01:06.623" v="353" actId="9405"/>
        <pc:sldMkLst>
          <pc:docMk/>
          <pc:sldMk cId="348045707" sldId="261"/>
        </pc:sldMkLst>
        <pc:grpChg chg="mod">
          <ac:chgData name="mehmet sait özdemir" userId="dce2c172-62e6-4d50-b888-93ec6715f647" providerId="ADAL" clId="{4B132AD4-A609-4DF2-A214-8154457C54B7}" dt="2023-07-27T14:00:55.649" v="349"/>
          <ac:grpSpMkLst>
            <pc:docMk/>
            <pc:sldMk cId="348045707" sldId="261"/>
            <ac:grpSpMk id="8" creationId="{C56BD0A1-DE59-2AD4-5A1D-F3B19AC8F8E5}"/>
          </ac:grpSpMkLst>
        </pc:grpChg>
        <pc:grpChg chg="mod">
          <ac:chgData name="mehmet sait özdemir" userId="dce2c172-62e6-4d50-b888-93ec6715f647" providerId="ADAL" clId="{4B132AD4-A609-4DF2-A214-8154457C54B7}" dt="2023-07-27T14:00:59.384" v="352"/>
          <ac:grpSpMkLst>
            <pc:docMk/>
            <pc:sldMk cId="348045707" sldId="261"/>
            <ac:grpSpMk id="13" creationId="{68BB04AA-4C26-95D0-DB4D-62BFEB4ADA90}"/>
          </ac:grpSpMkLst>
        </pc:grpChg>
        <pc:picChg chg="add mod">
          <ac:chgData name="mehmet sait özdemir" userId="dce2c172-62e6-4d50-b888-93ec6715f647" providerId="ADAL" clId="{4B132AD4-A609-4DF2-A214-8154457C54B7}" dt="2023-07-15T13:04:48.362" v="84" actId="14100"/>
          <ac:picMkLst>
            <pc:docMk/>
            <pc:sldMk cId="348045707" sldId="261"/>
            <ac:picMk id="3" creationId="{FFE1CE98-5DA9-F343-0D6E-2F74A68B1248}"/>
          </ac:picMkLst>
        </pc:picChg>
        <pc:inkChg chg="add">
          <ac:chgData name="mehmet sait özdemir" userId="dce2c172-62e6-4d50-b888-93ec6715f647" providerId="ADAL" clId="{4B132AD4-A609-4DF2-A214-8154457C54B7}" dt="2023-07-27T14:00:36.658" v="345" actId="9405"/>
          <ac:inkMkLst>
            <pc:docMk/>
            <pc:sldMk cId="348045707" sldId="261"/>
            <ac:inkMk id="2" creationId="{EAA4A2D9-A10F-557A-4563-12A2D8A91AD5}"/>
          </ac:inkMkLst>
        </pc:inkChg>
        <pc:inkChg chg="add">
          <ac:chgData name="mehmet sait özdemir" userId="dce2c172-62e6-4d50-b888-93ec6715f647" providerId="ADAL" clId="{4B132AD4-A609-4DF2-A214-8154457C54B7}" dt="2023-07-27T14:00:48.196" v="346" actId="9405"/>
          <ac:inkMkLst>
            <pc:docMk/>
            <pc:sldMk cId="348045707" sldId="261"/>
            <ac:inkMk id="4" creationId="{C21D4FC3-E384-5777-70BE-66F62D123A0D}"/>
          </ac:inkMkLst>
        </pc:inkChg>
        <pc:inkChg chg="add mod">
          <ac:chgData name="mehmet sait özdemir" userId="dce2c172-62e6-4d50-b888-93ec6715f647" providerId="ADAL" clId="{4B132AD4-A609-4DF2-A214-8154457C54B7}" dt="2023-07-27T14:00:55.649" v="349"/>
          <ac:inkMkLst>
            <pc:docMk/>
            <pc:sldMk cId="348045707" sldId="261"/>
            <ac:inkMk id="6" creationId="{038CBDB5-564E-C341-0EAF-C8E294C83A59}"/>
          </ac:inkMkLst>
        </pc:inkChg>
        <pc:inkChg chg="add mod">
          <ac:chgData name="mehmet sait özdemir" userId="dce2c172-62e6-4d50-b888-93ec6715f647" providerId="ADAL" clId="{4B132AD4-A609-4DF2-A214-8154457C54B7}" dt="2023-07-27T14:00:55.649" v="349"/>
          <ac:inkMkLst>
            <pc:docMk/>
            <pc:sldMk cId="348045707" sldId="261"/>
            <ac:inkMk id="7" creationId="{45F1D46B-ACD5-FE83-549F-00C626AE6842}"/>
          </ac:inkMkLst>
        </pc:inkChg>
        <pc:inkChg chg="add mod">
          <ac:chgData name="mehmet sait özdemir" userId="dce2c172-62e6-4d50-b888-93ec6715f647" providerId="ADAL" clId="{4B132AD4-A609-4DF2-A214-8154457C54B7}" dt="2023-07-27T14:00:59.384" v="352"/>
          <ac:inkMkLst>
            <pc:docMk/>
            <pc:sldMk cId="348045707" sldId="261"/>
            <ac:inkMk id="9" creationId="{7F0C3D29-24AC-530D-E1AA-BBBB6361DAA3}"/>
          </ac:inkMkLst>
        </pc:inkChg>
        <pc:inkChg chg="add mod">
          <ac:chgData name="mehmet sait özdemir" userId="dce2c172-62e6-4d50-b888-93ec6715f647" providerId="ADAL" clId="{4B132AD4-A609-4DF2-A214-8154457C54B7}" dt="2023-07-27T14:00:59.384" v="352"/>
          <ac:inkMkLst>
            <pc:docMk/>
            <pc:sldMk cId="348045707" sldId="261"/>
            <ac:inkMk id="12" creationId="{32147593-720E-07CB-34E3-6EE8548B4DC4}"/>
          </ac:inkMkLst>
        </pc:inkChg>
        <pc:inkChg chg="add">
          <ac:chgData name="mehmet sait özdemir" userId="dce2c172-62e6-4d50-b888-93ec6715f647" providerId="ADAL" clId="{4B132AD4-A609-4DF2-A214-8154457C54B7}" dt="2023-07-27T14:01:06.623" v="353" actId="9405"/>
          <ac:inkMkLst>
            <pc:docMk/>
            <pc:sldMk cId="348045707" sldId="261"/>
            <ac:inkMk id="14" creationId="{4731D3CB-A717-B600-4321-98BEBF686852}"/>
          </ac:inkMkLst>
        </pc:inkChg>
      </pc:sldChg>
      <pc:sldChg chg="del">
        <pc:chgData name="mehmet sait özdemir" userId="dce2c172-62e6-4d50-b888-93ec6715f647" providerId="ADAL" clId="{4B132AD4-A609-4DF2-A214-8154457C54B7}" dt="2023-07-15T13:02:08.578" v="0" actId="2696"/>
        <pc:sldMkLst>
          <pc:docMk/>
          <pc:sldMk cId="963483747" sldId="261"/>
        </pc:sldMkLst>
      </pc:sldChg>
      <pc:sldChg chg="del">
        <pc:chgData name="mehmet sait özdemir" userId="dce2c172-62e6-4d50-b888-93ec6715f647" providerId="ADAL" clId="{4B132AD4-A609-4DF2-A214-8154457C54B7}" dt="2023-07-15T13:02:08.578" v="0" actId="2696"/>
        <pc:sldMkLst>
          <pc:docMk/>
          <pc:sldMk cId="57238430" sldId="262"/>
        </pc:sldMkLst>
      </pc:sldChg>
      <pc:sldChg chg="addSp delSp modSp add mod replId">
        <pc:chgData name="mehmet sait özdemir" userId="dce2c172-62e6-4d50-b888-93ec6715f647" providerId="ADAL" clId="{4B132AD4-A609-4DF2-A214-8154457C54B7}" dt="2023-07-27T14:03:47.333" v="405" actId="9405"/>
        <pc:sldMkLst>
          <pc:docMk/>
          <pc:sldMk cId="4267471018" sldId="262"/>
        </pc:sldMkLst>
        <pc:grpChg chg="del mod">
          <ac:chgData name="mehmet sait özdemir" userId="dce2c172-62e6-4d50-b888-93ec6715f647" providerId="ADAL" clId="{4B132AD4-A609-4DF2-A214-8154457C54B7}" dt="2023-07-27T14:01:44.854" v="369"/>
          <ac:grpSpMkLst>
            <pc:docMk/>
            <pc:sldMk cId="4267471018" sldId="262"/>
            <ac:grpSpMk id="12" creationId="{0E558565-5C6F-22BE-BC73-1B0C3DB5D719}"/>
          </ac:grpSpMkLst>
        </pc:grpChg>
        <pc:grpChg chg="del mod">
          <ac:chgData name="mehmet sait özdemir" userId="dce2c172-62e6-4d50-b888-93ec6715f647" providerId="ADAL" clId="{4B132AD4-A609-4DF2-A214-8154457C54B7}" dt="2023-07-27T14:03:10.644" v="382"/>
          <ac:grpSpMkLst>
            <pc:docMk/>
            <pc:sldMk cId="4267471018" sldId="262"/>
            <ac:grpSpMk id="16" creationId="{4D219698-3F42-F99C-8878-B36DD800F2CB}"/>
          </ac:grpSpMkLst>
        </pc:grpChg>
        <pc:grpChg chg="mod">
          <ac:chgData name="mehmet sait özdemir" userId="dce2c172-62e6-4d50-b888-93ec6715f647" providerId="ADAL" clId="{4B132AD4-A609-4DF2-A214-8154457C54B7}" dt="2023-07-27T14:01:44.854" v="369"/>
          <ac:grpSpMkLst>
            <pc:docMk/>
            <pc:sldMk cId="4267471018" sldId="262"/>
            <ac:grpSpMk id="21" creationId="{A43630D6-FC3F-8806-A6B9-9136DCBB9C31}"/>
          </ac:grpSpMkLst>
        </pc:grpChg>
        <pc:grpChg chg="del mod">
          <ac:chgData name="mehmet sait özdemir" userId="dce2c172-62e6-4d50-b888-93ec6715f647" providerId="ADAL" clId="{4B132AD4-A609-4DF2-A214-8154457C54B7}" dt="2023-07-27T14:03:10.643" v="379"/>
          <ac:grpSpMkLst>
            <pc:docMk/>
            <pc:sldMk cId="4267471018" sldId="262"/>
            <ac:grpSpMk id="27" creationId="{4BAE4A2A-6146-DC49-D22A-4E8FC994854F}"/>
          </ac:grpSpMkLst>
        </pc:grpChg>
        <pc:grpChg chg="del mod">
          <ac:chgData name="mehmet sait özdemir" userId="dce2c172-62e6-4d50-b888-93ec6715f647" providerId="ADAL" clId="{4B132AD4-A609-4DF2-A214-8154457C54B7}" dt="2023-07-27T14:03:10.645" v="388"/>
          <ac:grpSpMkLst>
            <pc:docMk/>
            <pc:sldMk cId="4267471018" sldId="262"/>
            <ac:grpSpMk id="28" creationId="{77E9B5F8-7FF2-E835-9E07-341222885397}"/>
          </ac:grpSpMkLst>
        </pc:grpChg>
        <pc:grpChg chg="del mod">
          <ac:chgData name="mehmet sait özdemir" userId="dce2c172-62e6-4d50-b888-93ec6715f647" providerId="ADAL" clId="{4B132AD4-A609-4DF2-A214-8154457C54B7}" dt="2023-07-27T14:03:45.293" v="399"/>
          <ac:grpSpMkLst>
            <pc:docMk/>
            <pc:sldMk cId="4267471018" sldId="262"/>
            <ac:grpSpMk id="35" creationId="{BF94A23E-2CF1-CCB8-E857-D9FAA1CAA629}"/>
          </ac:grpSpMkLst>
        </pc:grpChg>
        <pc:grpChg chg="del mod">
          <ac:chgData name="mehmet sait özdemir" userId="dce2c172-62e6-4d50-b888-93ec6715f647" providerId="ADAL" clId="{4B132AD4-A609-4DF2-A214-8154457C54B7}" dt="2023-07-27T14:03:46.942" v="404"/>
          <ac:grpSpMkLst>
            <pc:docMk/>
            <pc:sldMk cId="4267471018" sldId="262"/>
            <ac:grpSpMk id="40" creationId="{086A71A2-7B79-A002-E1D0-856857C27093}"/>
          </ac:grpSpMkLst>
        </pc:grpChg>
        <pc:grpChg chg="mod">
          <ac:chgData name="mehmet sait özdemir" userId="dce2c172-62e6-4d50-b888-93ec6715f647" providerId="ADAL" clId="{4B132AD4-A609-4DF2-A214-8154457C54B7}" dt="2023-07-27T14:03:45.293" v="399"/>
          <ac:grpSpMkLst>
            <pc:docMk/>
            <pc:sldMk cId="4267471018" sldId="262"/>
            <ac:grpSpMk id="41" creationId="{66B54D00-4725-A77E-9B66-F6EF108F51AB}"/>
          </ac:grpSpMkLst>
        </pc:grpChg>
        <pc:grpChg chg="mod">
          <ac:chgData name="mehmet sait özdemir" userId="dce2c172-62e6-4d50-b888-93ec6715f647" providerId="ADAL" clId="{4B132AD4-A609-4DF2-A214-8154457C54B7}" dt="2023-07-27T14:03:46.942" v="404"/>
          <ac:grpSpMkLst>
            <pc:docMk/>
            <pc:sldMk cId="4267471018" sldId="262"/>
            <ac:grpSpMk id="46" creationId="{F8353130-D12B-5032-D6E9-73DD29CDB557}"/>
          </ac:grpSpMkLst>
        </pc:grpChg>
        <pc:picChg chg="add mod">
          <ac:chgData name="mehmet sait özdemir" userId="dce2c172-62e6-4d50-b888-93ec6715f647" providerId="ADAL" clId="{4B132AD4-A609-4DF2-A214-8154457C54B7}" dt="2023-07-15T13:04:58.021" v="87" actId="1076"/>
          <ac:picMkLst>
            <pc:docMk/>
            <pc:sldMk cId="4267471018" sldId="262"/>
            <ac:picMk id="3" creationId="{24001BC1-C931-3737-15CB-FE0FF547F8C8}"/>
          </ac:picMkLst>
        </pc:picChg>
        <pc:inkChg chg="add mod">
          <ac:chgData name="mehmet sait özdemir" userId="dce2c172-62e6-4d50-b888-93ec6715f647" providerId="ADAL" clId="{4B132AD4-A609-4DF2-A214-8154457C54B7}" dt="2023-07-27T14:01:44.854" v="369"/>
          <ac:inkMkLst>
            <pc:docMk/>
            <pc:sldMk cId="4267471018" sldId="262"/>
            <ac:inkMk id="2" creationId="{D4D8F8D4-9D0A-17F4-7BA9-55D229E35111}"/>
          </ac:inkMkLst>
        </pc:inkChg>
        <pc:inkChg chg="add mod">
          <ac:chgData name="mehmet sait özdemir" userId="dce2c172-62e6-4d50-b888-93ec6715f647" providerId="ADAL" clId="{4B132AD4-A609-4DF2-A214-8154457C54B7}" dt="2023-07-27T14:01:44.854" v="369"/>
          <ac:inkMkLst>
            <pc:docMk/>
            <pc:sldMk cId="4267471018" sldId="262"/>
            <ac:inkMk id="4" creationId="{76C3F0AB-18CD-D5D8-FBA9-BC1906E6B6D6}"/>
          </ac:inkMkLst>
        </pc:inkChg>
        <pc:inkChg chg="add mod">
          <ac:chgData name="mehmet sait özdemir" userId="dce2c172-62e6-4d50-b888-93ec6715f647" providerId="ADAL" clId="{4B132AD4-A609-4DF2-A214-8154457C54B7}" dt="2023-07-27T14:01:44.854" v="369"/>
          <ac:inkMkLst>
            <pc:docMk/>
            <pc:sldMk cId="4267471018" sldId="262"/>
            <ac:inkMk id="6" creationId="{412EC15A-6A95-E6BF-EE81-76644D7789C1}"/>
          </ac:inkMkLst>
        </pc:inkChg>
        <pc:inkChg chg="add mod">
          <ac:chgData name="mehmet sait özdemir" userId="dce2c172-62e6-4d50-b888-93ec6715f647" providerId="ADAL" clId="{4B132AD4-A609-4DF2-A214-8154457C54B7}" dt="2023-07-27T14:01:44.854" v="369"/>
          <ac:inkMkLst>
            <pc:docMk/>
            <pc:sldMk cId="4267471018" sldId="262"/>
            <ac:inkMk id="7" creationId="{04734AAF-54FD-E142-BD87-C81EB6A00D78}"/>
          </ac:inkMkLst>
        </pc:inkChg>
        <pc:inkChg chg="add mod">
          <ac:chgData name="mehmet sait özdemir" userId="dce2c172-62e6-4d50-b888-93ec6715f647" providerId="ADAL" clId="{4B132AD4-A609-4DF2-A214-8154457C54B7}" dt="2023-07-27T14:01:44.854" v="369"/>
          <ac:inkMkLst>
            <pc:docMk/>
            <pc:sldMk cId="4267471018" sldId="262"/>
            <ac:inkMk id="8" creationId="{8290E754-BCAB-6D68-A41F-B2C4BE7840AC}"/>
          </ac:inkMkLst>
        </pc:inkChg>
        <pc:inkChg chg="add mod">
          <ac:chgData name="mehmet sait özdemir" userId="dce2c172-62e6-4d50-b888-93ec6715f647" providerId="ADAL" clId="{4B132AD4-A609-4DF2-A214-8154457C54B7}" dt="2023-07-27T14:01:44.854" v="369"/>
          <ac:inkMkLst>
            <pc:docMk/>
            <pc:sldMk cId="4267471018" sldId="262"/>
            <ac:inkMk id="9" creationId="{F4207EA1-A9DE-F723-8AE5-CA33BEA527AE}"/>
          </ac:inkMkLst>
        </pc:inkChg>
        <pc:inkChg chg="add del mod">
          <ac:chgData name="mehmet sait özdemir" userId="dce2c172-62e6-4d50-b888-93ec6715f647" providerId="ADAL" clId="{4B132AD4-A609-4DF2-A214-8154457C54B7}" dt="2023-07-27T14:03:10.645" v="387"/>
          <ac:inkMkLst>
            <pc:docMk/>
            <pc:sldMk cId="4267471018" sldId="262"/>
            <ac:inkMk id="13" creationId="{512DD37B-994D-A90F-82C0-1E4570F3A7D9}"/>
          </ac:inkMkLst>
        </pc:inkChg>
        <pc:inkChg chg="add del mod">
          <ac:chgData name="mehmet sait özdemir" userId="dce2c172-62e6-4d50-b888-93ec6715f647" providerId="ADAL" clId="{4B132AD4-A609-4DF2-A214-8154457C54B7}" dt="2023-07-27T14:03:10.644" v="382"/>
          <ac:inkMkLst>
            <pc:docMk/>
            <pc:sldMk cId="4267471018" sldId="262"/>
            <ac:inkMk id="14" creationId="{732FE7BF-EEB0-F520-CD25-E1994969F13E}"/>
          </ac:inkMkLst>
        </pc:inkChg>
        <pc:inkChg chg="add del">
          <ac:chgData name="mehmet sait özdemir" userId="dce2c172-62e6-4d50-b888-93ec6715f647" providerId="ADAL" clId="{4B132AD4-A609-4DF2-A214-8154457C54B7}" dt="2023-07-27T14:03:10.644" v="380"/>
          <ac:inkMkLst>
            <pc:docMk/>
            <pc:sldMk cId="4267471018" sldId="262"/>
            <ac:inkMk id="15" creationId="{93968C0F-F354-3AD2-8151-A473553B94E6}"/>
          </ac:inkMkLst>
        </pc:inkChg>
        <pc:inkChg chg="add mod">
          <ac:chgData name="mehmet sait özdemir" userId="dce2c172-62e6-4d50-b888-93ec6715f647" providerId="ADAL" clId="{4B132AD4-A609-4DF2-A214-8154457C54B7}" dt="2023-07-27T14:01:44.854" v="369"/>
          <ac:inkMkLst>
            <pc:docMk/>
            <pc:sldMk cId="4267471018" sldId="262"/>
            <ac:inkMk id="17" creationId="{A75A213C-4A51-C345-442B-E426B764E810}"/>
          </ac:inkMkLst>
        </pc:inkChg>
        <pc:inkChg chg="add mod">
          <ac:chgData name="mehmet sait özdemir" userId="dce2c172-62e6-4d50-b888-93ec6715f647" providerId="ADAL" clId="{4B132AD4-A609-4DF2-A214-8154457C54B7}" dt="2023-07-27T14:01:44.854" v="369"/>
          <ac:inkMkLst>
            <pc:docMk/>
            <pc:sldMk cId="4267471018" sldId="262"/>
            <ac:inkMk id="18" creationId="{BFA6F08E-E086-01B9-4080-417F0331D69C}"/>
          </ac:inkMkLst>
        </pc:inkChg>
        <pc:inkChg chg="add mod">
          <ac:chgData name="mehmet sait özdemir" userId="dce2c172-62e6-4d50-b888-93ec6715f647" providerId="ADAL" clId="{4B132AD4-A609-4DF2-A214-8154457C54B7}" dt="2023-07-27T14:01:44.854" v="369"/>
          <ac:inkMkLst>
            <pc:docMk/>
            <pc:sldMk cId="4267471018" sldId="262"/>
            <ac:inkMk id="19" creationId="{3FFA9173-3C73-1B71-6CF8-75921BCE467D}"/>
          </ac:inkMkLst>
        </pc:inkChg>
        <pc:inkChg chg="add mod">
          <ac:chgData name="mehmet sait özdemir" userId="dce2c172-62e6-4d50-b888-93ec6715f647" providerId="ADAL" clId="{4B132AD4-A609-4DF2-A214-8154457C54B7}" dt="2023-07-27T14:01:44.854" v="369"/>
          <ac:inkMkLst>
            <pc:docMk/>
            <pc:sldMk cId="4267471018" sldId="262"/>
            <ac:inkMk id="20" creationId="{09968326-709D-F49A-80AE-466E408EAD2B}"/>
          </ac:inkMkLst>
        </pc:inkChg>
        <pc:inkChg chg="add del mod">
          <ac:chgData name="mehmet sait özdemir" userId="dce2c172-62e6-4d50-b888-93ec6715f647" providerId="ADAL" clId="{4B132AD4-A609-4DF2-A214-8154457C54B7}" dt="2023-07-27T14:03:10.645" v="389"/>
          <ac:inkMkLst>
            <pc:docMk/>
            <pc:sldMk cId="4267471018" sldId="262"/>
            <ac:inkMk id="22" creationId="{082E5B34-FBFB-D23E-217F-C5A877196C0E}"/>
          </ac:inkMkLst>
        </pc:inkChg>
        <pc:inkChg chg="add del mod">
          <ac:chgData name="mehmet sait özdemir" userId="dce2c172-62e6-4d50-b888-93ec6715f647" providerId="ADAL" clId="{4B132AD4-A609-4DF2-A214-8154457C54B7}" dt="2023-07-27T14:03:10.645" v="388"/>
          <ac:inkMkLst>
            <pc:docMk/>
            <pc:sldMk cId="4267471018" sldId="262"/>
            <ac:inkMk id="23" creationId="{EB2D5152-D1D7-4350-08C0-3CC274C11E2A}"/>
          </ac:inkMkLst>
        </pc:inkChg>
        <pc:inkChg chg="add del">
          <ac:chgData name="mehmet sait özdemir" userId="dce2c172-62e6-4d50-b888-93ec6715f647" providerId="ADAL" clId="{4B132AD4-A609-4DF2-A214-8154457C54B7}" dt="2023-07-27T14:03:10.644" v="381"/>
          <ac:inkMkLst>
            <pc:docMk/>
            <pc:sldMk cId="4267471018" sldId="262"/>
            <ac:inkMk id="24" creationId="{704E640F-289B-D33C-A6BC-F660D513B112}"/>
          </ac:inkMkLst>
        </pc:inkChg>
        <pc:inkChg chg="add del mod">
          <ac:chgData name="mehmet sait özdemir" userId="dce2c172-62e6-4d50-b888-93ec6715f647" providerId="ADAL" clId="{4B132AD4-A609-4DF2-A214-8154457C54B7}" dt="2023-07-27T14:03:10.643" v="379"/>
          <ac:inkMkLst>
            <pc:docMk/>
            <pc:sldMk cId="4267471018" sldId="262"/>
            <ac:inkMk id="25" creationId="{DBA3747D-9F54-F095-4A85-D91232857B24}"/>
          </ac:inkMkLst>
        </pc:inkChg>
        <pc:inkChg chg="add del mod">
          <ac:chgData name="mehmet sait özdemir" userId="dce2c172-62e6-4d50-b888-93ec6715f647" providerId="ADAL" clId="{4B132AD4-A609-4DF2-A214-8154457C54B7}" dt="2023-07-27T14:03:10.644" v="383"/>
          <ac:inkMkLst>
            <pc:docMk/>
            <pc:sldMk cId="4267471018" sldId="262"/>
            <ac:inkMk id="26" creationId="{529B554C-5C37-A1F1-9E62-C3913481D44C}"/>
          </ac:inkMkLst>
        </pc:inkChg>
        <pc:inkChg chg="add del">
          <ac:chgData name="mehmet sait özdemir" userId="dce2c172-62e6-4d50-b888-93ec6715f647" providerId="ADAL" clId="{4B132AD4-A609-4DF2-A214-8154457C54B7}" dt="2023-07-27T14:03:10.645" v="386"/>
          <ac:inkMkLst>
            <pc:docMk/>
            <pc:sldMk cId="4267471018" sldId="262"/>
            <ac:inkMk id="29" creationId="{C74F18BA-44FD-1F47-83B9-00D82CC6A99C}"/>
          </ac:inkMkLst>
        </pc:inkChg>
        <pc:inkChg chg="add del">
          <ac:chgData name="mehmet sait özdemir" userId="dce2c172-62e6-4d50-b888-93ec6715f647" providerId="ADAL" clId="{4B132AD4-A609-4DF2-A214-8154457C54B7}" dt="2023-07-27T14:03:10.645" v="385"/>
          <ac:inkMkLst>
            <pc:docMk/>
            <pc:sldMk cId="4267471018" sldId="262"/>
            <ac:inkMk id="30" creationId="{9620919F-9E58-673B-2A1B-88362A0E4E4E}"/>
          </ac:inkMkLst>
        </pc:inkChg>
        <pc:inkChg chg="add del">
          <ac:chgData name="mehmet sait özdemir" userId="dce2c172-62e6-4d50-b888-93ec6715f647" providerId="ADAL" clId="{4B132AD4-A609-4DF2-A214-8154457C54B7}" dt="2023-07-27T14:03:10.645" v="384"/>
          <ac:inkMkLst>
            <pc:docMk/>
            <pc:sldMk cId="4267471018" sldId="262"/>
            <ac:inkMk id="31" creationId="{7CBCC7CA-D91A-48B0-132F-06B3265F3085}"/>
          </ac:inkMkLst>
        </pc:inkChg>
        <pc:inkChg chg="add del">
          <ac:chgData name="mehmet sait özdemir" userId="dce2c172-62e6-4d50-b888-93ec6715f647" providerId="ADAL" clId="{4B132AD4-A609-4DF2-A214-8154457C54B7}" dt="2023-07-27T14:03:21.184" v="391"/>
          <ac:inkMkLst>
            <pc:docMk/>
            <pc:sldMk cId="4267471018" sldId="262"/>
            <ac:inkMk id="32" creationId="{122873BA-CF99-B539-0904-99CC1A9E7D66}"/>
          </ac:inkMkLst>
        </pc:inkChg>
        <pc:inkChg chg="add mod">
          <ac:chgData name="mehmet sait özdemir" userId="dce2c172-62e6-4d50-b888-93ec6715f647" providerId="ADAL" clId="{4B132AD4-A609-4DF2-A214-8154457C54B7}" dt="2023-07-27T14:03:45.293" v="399"/>
          <ac:inkMkLst>
            <pc:docMk/>
            <pc:sldMk cId="4267471018" sldId="262"/>
            <ac:inkMk id="33" creationId="{7FD044DC-D05D-5ACC-BAD6-14A70D782C41}"/>
          </ac:inkMkLst>
        </pc:inkChg>
        <pc:inkChg chg="add mod">
          <ac:chgData name="mehmet sait özdemir" userId="dce2c172-62e6-4d50-b888-93ec6715f647" providerId="ADAL" clId="{4B132AD4-A609-4DF2-A214-8154457C54B7}" dt="2023-07-27T14:03:45.293" v="399"/>
          <ac:inkMkLst>
            <pc:docMk/>
            <pc:sldMk cId="4267471018" sldId="262"/>
            <ac:inkMk id="34" creationId="{25178431-1D26-C3DE-F80A-4A6CC650A50B}"/>
          </ac:inkMkLst>
        </pc:inkChg>
        <pc:inkChg chg="add mod">
          <ac:chgData name="mehmet sait özdemir" userId="dce2c172-62e6-4d50-b888-93ec6715f647" providerId="ADAL" clId="{4B132AD4-A609-4DF2-A214-8154457C54B7}" dt="2023-07-27T14:03:45.293" v="399"/>
          <ac:inkMkLst>
            <pc:docMk/>
            <pc:sldMk cId="4267471018" sldId="262"/>
            <ac:inkMk id="36" creationId="{D79F590E-A9D5-C1A7-F873-11DD963D1E4F}"/>
          </ac:inkMkLst>
        </pc:inkChg>
        <pc:inkChg chg="add mod">
          <ac:chgData name="mehmet sait özdemir" userId="dce2c172-62e6-4d50-b888-93ec6715f647" providerId="ADAL" clId="{4B132AD4-A609-4DF2-A214-8154457C54B7}" dt="2023-07-27T14:03:45.293" v="399"/>
          <ac:inkMkLst>
            <pc:docMk/>
            <pc:sldMk cId="4267471018" sldId="262"/>
            <ac:inkMk id="37" creationId="{718777D1-B79F-F4E3-74DF-F22A4645100E}"/>
          </ac:inkMkLst>
        </pc:inkChg>
        <pc:inkChg chg="add mod">
          <ac:chgData name="mehmet sait özdemir" userId="dce2c172-62e6-4d50-b888-93ec6715f647" providerId="ADAL" clId="{4B132AD4-A609-4DF2-A214-8154457C54B7}" dt="2023-07-27T14:03:46.942" v="404"/>
          <ac:inkMkLst>
            <pc:docMk/>
            <pc:sldMk cId="4267471018" sldId="262"/>
            <ac:inkMk id="38" creationId="{F9D0ACDB-EC1C-259B-1320-9EC272FB0C4E}"/>
          </ac:inkMkLst>
        </pc:inkChg>
        <pc:inkChg chg="add mod">
          <ac:chgData name="mehmet sait özdemir" userId="dce2c172-62e6-4d50-b888-93ec6715f647" providerId="ADAL" clId="{4B132AD4-A609-4DF2-A214-8154457C54B7}" dt="2023-07-27T14:03:46.942" v="404"/>
          <ac:inkMkLst>
            <pc:docMk/>
            <pc:sldMk cId="4267471018" sldId="262"/>
            <ac:inkMk id="39" creationId="{05C2C3EA-FA88-690C-2CA3-C562BE829240}"/>
          </ac:inkMkLst>
        </pc:inkChg>
        <pc:inkChg chg="add mod">
          <ac:chgData name="mehmet sait özdemir" userId="dce2c172-62e6-4d50-b888-93ec6715f647" providerId="ADAL" clId="{4B132AD4-A609-4DF2-A214-8154457C54B7}" dt="2023-07-27T14:03:46.942" v="404"/>
          <ac:inkMkLst>
            <pc:docMk/>
            <pc:sldMk cId="4267471018" sldId="262"/>
            <ac:inkMk id="42" creationId="{C28F867F-0780-1AA8-06CF-99A86734AEFE}"/>
          </ac:inkMkLst>
        </pc:inkChg>
        <pc:inkChg chg="add mod">
          <ac:chgData name="mehmet sait özdemir" userId="dce2c172-62e6-4d50-b888-93ec6715f647" providerId="ADAL" clId="{4B132AD4-A609-4DF2-A214-8154457C54B7}" dt="2023-07-27T14:03:46.942" v="404"/>
          <ac:inkMkLst>
            <pc:docMk/>
            <pc:sldMk cId="4267471018" sldId="262"/>
            <ac:inkMk id="43" creationId="{1CB0B9B8-D558-6F17-5E0D-C756CD358F72}"/>
          </ac:inkMkLst>
        </pc:inkChg>
        <pc:inkChg chg="add mod">
          <ac:chgData name="mehmet sait özdemir" userId="dce2c172-62e6-4d50-b888-93ec6715f647" providerId="ADAL" clId="{4B132AD4-A609-4DF2-A214-8154457C54B7}" dt="2023-07-27T14:03:46.942" v="404"/>
          <ac:inkMkLst>
            <pc:docMk/>
            <pc:sldMk cId="4267471018" sldId="262"/>
            <ac:inkMk id="44" creationId="{6AFE73E7-360D-F182-056C-74B437A3BFA7}"/>
          </ac:inkMkLst>
        </pc:inkChg>
        <pc:inkChg chg="add mod">
          <ac:chgData name="mehmet sait özdemir" userId="dce2c172-62e6-4d50-b888-93ec6715f647" providerId="ADAL" clId="{4B132AD4-A609-4DF2-A214-8154457C54B7}" dt="2023-07-27T14:03:46.942" v="404"/>
          <ac:inkMkLst>
            <pc:docMk/>
            <pc:sldMk cId="4267471018" sldId="262"/>
            <ac:inkMk id="45" creationId="{611B41EB-2628-3A4B-AC29-2AA24ECD46C6}"/>
          </ac:inkMkLst>
        </pc:inkChg>
        <pc:inkChg chg="add">
          <ac:chgData name="mehmet sait özdemir" userId="dce2c172-62e6-4d50-b888-93ec6715f647" providerId="ADAL" clId="{4B132AD4-A609-4DF2-A214-8154457C54B7}" dt="2023-07-27T14:03:47.333" v="405" actId="9405"/>
          <ac:inkMkLst>
            <pc:docMk/>
            <pc:sldMk cId="4267471018" sldId="262"/>
            <ac:inkMk id="47" creationId="{2A751759-BEF2-2D4E-F910-11B3CF6677FE}"/>
          </ac:inkMkLst>
        </pc:inkChg>
      </pc:sldChg>
      <pc:sldChg chg="addSp modSp add mod replId">
        <pc:chgData name="mehmet sait özdemir" userId="dce2c172-62e6-4d50-b888-93ec6715f647" providerId="ADAL" clId="{4B132AD4-A609-4DF2-A214-8154457C54B7}" dt="2023-07-27T14:05:38.171" v="468" actId="9405"/>
        <pc:sldMkLst>
          <pc:docMk/>
          <pc:sldMk cId="2847274406" sldId="263"/>
        </pc:sldMkLst>
        <pc:grpChg chg="mod">
          <ac:chgData name="mehmet sait özdemir" userId="dce2c172-62e6-4d50-b888-93ec6715f647" providerId="ADAL" clId="{4B132AD4-A609-4DF2-A214-8154457C54B7}" dt="2023-07-27T14:04:27.832" v="422"/>
          <ac:grpSpMkLst>
            <pc:docMk/>
            <pc:sldMk cId="2847274406" sldId="263"/>
            <ac:grpSpMk id="22" creationId="{EBE13918-1DDC-6E6E-A692-B3C4AD2B2AEC}"/>
          </ac:grpSpMkLst>
        </pc:grpChg>
        <pc:grpChg chg="mod">
          <ac:chgData name="mehmet sait özdemir" userId="dce2c172-62e6-4d50-b888-93ec6715f647" providerId="ADAL" clId="{4B132AD4-A609-4DF2-A214-8154457C54B7}" dt="2023-07-27T14:04:27.832" v="422"/>
          <ac:grpSpMkLst>
            <pc:docMk/>
            <pc:sldMk cId="2847274406" sldId="263"/>
            <ac:grpSpMk id="23" creationId="{2548A9F6-6A37-AF9A-D35D-18DB8677A57B}"/>
          </ac:grpSpMkLst>
        </pc:grpChg>
        <pc:grpChg chg="mod">
          <ac:chgData name="mehmet sait özdemir" userId="dce2c172-62e6-4d50-b888-93ec6715f647" providerId="ADAL" clId="{4B132AD4-A609-4DF2-A214-8154457C54B7}" dt="2023-07-27T14:04:27.832" v="422"/>
          <ac:grpSpMkLst>
            <pc:docMk/>
            <pc:sldMk cId="2847274406" sldId="263"/>
            <ac:grpSpMk id="24" creationId="{5DC1DACF-25EC-9323-7269-D8E7F3E22364}"/>
          </ac:grpSpMkLst>
        </pc:grpChg>
        <pc:grpChg chg="mod">
          <ac:chgData name="mehmet sait özdemir" userId="dce2c172-62e6-4d50-b888-93ec6715f647" providerId="ADAL" clId="{4B132AD4-A609-4DF2-A214-8154457C54B7}" dt="2023-07-27T14:04:30.816" v="427"/>
          <ac:grpSpMkLst>
            <pc:docMk/>
            <pc:sldMk cId="2847274406" sldId="263"/>
            <ac:grpSpMk id="29" creationId="{0CE036EB-A81C-A717-1F0A-1CAA8AC796DA}"/>
          </ac:grpSpMkLst>
        </pc:grpChg>
        <pc:grpChg chg="mod">
          <ac:chgData name="mehmet sait özdemir" userId="dce2c172-62e6-4d50-b888-93ec6715f647" providerId="ADAL" clId="{4B132AD4-A609-4DF2-A214-8154457C54B7}" dt="2023-07-27T14:04:41.589" v="437"/>
          <ac:grpSpMkLst>
            <pc:docMk/>
            <pc:sldMk cId="2847274406" sldId="263"/>
            <ac:grpSpMk id="39" creationId="{4918EDA6-7959-FFF3-A9DF-1176CC718CD5}"/>
          </ac:grpSpMkLst>
        </pc:grpChg>
        <pc:grpChg chg="mod">
          <ac:chgData name="mehmet sait özdemir" userId="dce2c172-62e6-4d50-b888-93ec6715f647" providerId="ADAL" clId="{4B132AD4-A609-4DF2-A214-8154457C54B7}" dt="2023-07-27T14:04:49.765" v="441"/>
          <ac:grpSpMkLst>
            <pc:docMk/>
            <pc:sldMk cId="2847274406" sldId="263"/>
            <ac:grpSpMk id="43" creationId="{2C10DDA2-C1C3-03D0-5340-AD431FB573C0}"/>
          </ac:grpSpMkLst>
        </pc:grpChg>
        <pc:grpChg chg="mod">
          <ac:chgData name="mehmet sait özdemir" userId="dce2c172-62e6-4d50-b888-93ec6715f647" providerId="ADAL" clId="{4B132AD4-A609-4DF2-A214-8154457C54B7}" dt="2023-07-27T14:04:58.366" v="446"/>
          <ac:grpSpMkLst>
            <pc:docMk/>
            <pc:sldMk cId="2847274406" sldId="263"/>
            <ac:grpSpMk id="48" creationId="{60E9FE35-0659-5F27-94E4-462615554CAD}"/>
          </ac:grpSpMkLst>
        </pc:grpChg>
        <pc:grpChg chg="mod">
          <ac:chgData name="mehmet sait özdemir" userId="dce2c172-62e6-4d50-b888-93ec6715f647" providerId="ADAL" clId="{4B132AD4-A609-4DF2-A214-8154457C54B7}" dt="2023-07-27T14:05:14.028" v="456"/>
          <ac:grpSpMkLst>
            <pc:docMk/>
            <pc:sldMk cId="2847274406" sldId="263"/>
            <ac:grpSpMk id="58" creationId="{8342E739-DAB2-FDE4-002C-97BD786BCF9C}"/>
          </ac:grpSpMkLst>
        </pc:grpChg>
        <pc:grpChg chg="mod">
          <ac:chgData name="mehmet sait özdemir" userId="dce2c172-62e6-4d50-b888-93ec6715f647" providerId="ADAL" clId="{4B132AD4-A609-4DF2-A214-8154457C54B7}" dt="2023-07-27T14:05:14.028" v="456"/>
          <ac:grpSpMkLst>
            <pc:docMk/>
            <pc:sldMk cId="2847274406" sldId="263"/>
            <ac:grpSpMk id="59" creationId="{C9C4D742-7935-3E42-57AB-D8C30E30CB78}"/>
          </ac:grpSpMkLst>
        </pc:grpChg>
        <pc:grpChg chg="mod">
          <ac:chgData name="mehmet sait özdemir" userId="dce2c172-62e6-4d50-b888-93ec6715f647" providerId="ADAL" clId="{4B132AD4-A609-4DF2-A214-8154457C54B7}" dt="2023-07-27T14:05:25.020" v="461"/>
          <ac:grpSpMkLst>
            <pc:docMk/>
            <pc:sldMk cId="2847274406" sldId="263"/>
            <ac:grpSpMk id="64" creationId="{D5CA799F-A6FF-ADBC-7F19-43BC7C42DA42}"/>
          </ac:grpSpMkLst>
        </pc:grpChg>
        <pc:grpChg chg="mod">
          <ac:chgData name="mehmet sait özdemir" userId="dce2c172-62e6-4d50-b888-93ec6715f647" providerId="ADAL" clId="{4B132AD4-A609-4DF2-A214-8154457C54B7}" dt="2023-07-27T14:05:25.020" v="461"/>
          <ac:grpSpMkLst>
            <pc:docMk/>
            <pc:sldMk cId="2847274406" sldId="263"/>
            <ac:grpSpMk id="65" creationId="{99EF2943-7E2C-5D41-F878-8080C306091A}"/>
          </ac:grpSpMkLst>
        </pc:grpChg>
        <pc:grpChg chg="mod">
          <ac:chgData name="mehmet sait özdemir" userId="dce2c172-62e6-4d50-b888-93ec6715f647" providerId="ADAL" clId="{4B132AD4-A609-4DF2-A214-8154457C54B7}" dt="2023-07-27T14:05:27.656" v="465"/>
          <ac:grpSpMkLst>
            <pc:docMk/>
            <pc:sldMk cId="2847274406" sldId="263"/>
            <ac:grpSpMk id="69" creationId="{DB426BE7-B8AD-2A56-A43E-A6E492CD3DD2}"/>
          </ac:grpSpMkLst>
        </pc:grpChg>
        <pc:picChg chg="add mod">
          <ac:chgData name="mehmet sait özdemir" userId="dce2c172-62e6-4d50-b888-93ec6715f647" providerId="ADAL" clId="{4B132AD4-A609-4DF2-A214-8154457C54B7}" dt="2023-07-15T13:05:08.470" v="90" actId="1076"/>
          <ac:picMkLst>
            <pc:docMk/>
            <pc:sldMk cId="2847274406" sldId="263"/>
            <ac:picMk id="3" creationId="{0FB9968C-D4B5-9CA3-BCA7-426BC7C763A4}"/>
          </ac:picMkLst>
        </pc:picChg>
        <pc:inkChg chg="add">
          <ac:chgData name="mehmet sait özdemir" userId="dce2c172-62e6-4d50-b888-93ec6715f647" providerId="ADAL" clId="{4B132AD4-A609-4DF2-A214-8154457C54B7}" dt="2023-07-27T14:04:17.823" v="406" actId="9405"/>
          <ac:inkMkLst>
            <pc:docMk/>
            <pc:sldMk cId="2847274406" sldId="263"/>
            <ac:inkMk id="2" creationId="{F5BA8227-317D-59AA-0292-E130F03E3B9C}"/>
          </ac:inkMkLst>
        </pc:inkChg>
        <pc:inkChg chg="add">
          <ac:chgData name="mehmet sait özdemir" userId="dce2c172-62e6-4d50-b888-93ec6715f647" providerId="ADAL" clId="{4B132AD4-A609-4DF2-A214-8154457C54B7}" dt="2023-07-27T14:04:19.880" v="407" actId="9405"/>
          <ac:inkMkLst>
            <pc:docMk/>
            <pc:sldMk cId="2847274406" sldId="263"/>
            <ac:inkMk id="4" creationId="{25C82D3D-8EDC-9E88-33F9-0D8BBB685A65}"/>
          </ac:inkMkLst>
        </pc:inkChg>
        <pc:inkChg chg="add mod">
          <ac:chgData name="mehmet sait özdemir" userId="dce2c172-62e6-4d50-b888-93ec6715f647" providerId="ADAL" clId="{4B132AD4-A609-4DF2-A214-8154457C54B7}" dt="2023-07-27T14:04:27.832" v="422"/>
          <ac:inkMkLst>
            <pc:docMk/>
            <pc:sldMk cId="2847274406" sldId="263"/>
            <ac:inkMk id="6" creationId="{915876A7-96A9-B207-E6FA-83DFABC885FD}"/>
          </ac:inkMkLst>
        </pc:inkChg>
        <pc:inkChg chg="add mod">
          <ac:chgData name="mehmet sait özdemir" userId="dce2c172-62e6-4d50-b888-93ec6715f647" providerId="ADAL" clId="{4B132AD4-A609-4DF2-A214-8154457C54B7}" dt="2023-07-27T14:04:27.832" v="422"/>
          <ac:inkMkLst>
            <pc:docMk/>
            <pc:sldMk cId="2847274406" sldId="263"/>
            <ac:inkMk id="7" creationId="{DF84B899-DB42-1E7F-14A5-657EFABF20D4}"/>
          </ac:inkMkLst>
        </pc:inkChg>
        <pc:inkChg chg="add mod">
          <ac:chgData name="mehmet sait özdemir" userId="dce2c172-62e6-4d50-b888-93ec6715f647" providerId="ADAL" clId="{4B132AD4-A609-4DF2-A214-8154457C54B7}" dt="2023-07-27T14:04:27.832" v="422"/>
          <ac:inkMkLst>
            <pc:docMk/>
            <pc:sldMk cId="2847274406" sldId="263"/>
            <ac:inkMk id="8" creationId="{06D65CCD-9DE7-40F7-53F8-15D728A33763}"/>
          </ac:inkMkLst>
        </pc:inkChg>
        <pc:inkChg chg="add mod">
          <ac:chgData name="mehmet sait özdemir" userId="dce2c172-62e6-4d50-b888-93ec6715f647" providerId="ADAL" clId="{4B132AD4-A609-4DF2-A214-8154457C54B7}" dt="2023-07-27T14:04:27.832" v="422"/>
          <ac:inkMkLst>
            <pc:docMk/>
            <pc:sldMk cId="2847274406" sldId="263"/>
            <ac:inkMk id="9" creationId="{56BE1255-AF6E-A275-7127-50F0924DDAB7}"/>
          </ac:inkMkLst>
        </pc:inkChg>
        <pc:inkChg chg="add mod">
          <ac:chgData name="mehmet sait özdemir" userId="dce2c172-62e6-4d50-b888-93ec6715f647" providerId="ADAL" clId="{4B132AD4-A609-4DF2-A214-8154457C54B7}" dt="2023-07-27T14:04:27.832" v="422"/>
          <ac:inkMkLst>
            <pc:docMk/>
            <pc:sldMk cId="2847274406" sldId="263"/>
            <ac:inkMk id="12" creationId="{DE3466A1-654C-3AD1-E030-3257D8AD4A2A}"/>
          </ac:inkMkLst>
        </pc:inkChg>
        <pc:inkChg chg="add mod">
          <ac:chgData name="mehmet sait özdemir" userId="dce2c172-62e6-4d50-b888-93ec6715f647" providerId="ADAL" clId="{4B132AD4-A609-4DF2-A214-8154457C54B7}" dt="2023-07-27T14:04:27.832" v="422"/>
          <ac:inkMkLst>
            <pc:docMk/>
            <pc:sldMk cId="2847274406" sldId="263"/>
            <ac:inkMk id="13" creationId="{C46730C9-1E86-C60D-D5FF-D8C118A98207}"/>
          </ac:inkMkLst>
        </pc:inkChg>
        <pc:inkChg chg="add mod">
          <ac:chgData name="mehmet sait özdemir" userId="dce2c172-62e6-4d50-b888-93ec6715f647" providerId="ADAL" clId="{4B132AD4-A609-4DF2-A214-8154457C54B7}" dt="2023-07-27T14:04:27.832" v="422"/>
          <ac:inkMkLst>
            <pc:docMk/>
            <pc:sldMk cId="2847274406" sldId="263"/>
            <ac:inkMk id="14" creationId="{362503FF-D06A-0116-F539-A906F717A266}"/>
          </ac:inkMkLst>
        </pc:inkChg>
        <pc:inkChg chg="add mod">
          <ac:chgData name="mehmet sait özdemir" userId="dce2c172-62e6-4d50-b888-93ec6715f647" providerId="ADAL" clId="{4B132AD4-A609-4DF2-A214-8154457C54B7}" dt="2023-07-27T14:04:27.832" v="422"/>
          <ac:inkMkLst>
            <pc:docMk/>
            <pc:sldMk cId="2847274406" sldId="263"/>
            <ac:inkMk id="15" creationId="{DB2C5FBA-3310-E491-7F31-A2B19C79DC14}"/>
          </ac:inkMkLst>
        </pc:inkChg>
        <pc:inkChg chg="add mod">
          <ac:chgData name="mehmet sait özdemir" userId="dce2c172-62e6-4d50-b888-93ec6715f647" providerId="ADAL" clId="{4B132AD4-A609-4DF2-A214-8154457C54B7}" dt="2023-07-27T14:04:27.832" v="422"/>
          <ac:inkMkLst>
            <pc:docMk/>
            <pc:sldMk cId="2847274406" sldId="263"/>
            <ac:inkMk id="16" creationId="{D9F33635-C93D-7C5A-D5CB-64235CF2CAA2}"/>
          </ac:inkMkLst>
        </pc:inkChg>
        <pc:inkChg chg="add mod">
          <ac:chgData name="mehmet sait özdemir" userId="dce2c172-62e6-4d50-b888-93ec6715f647" providerId="ADAL" clId="{4B132AD4-A609-4DF2-A214-8154457C54B7}" dt="2023-07-27T14:04:27.832" v="422"/>
          <ac:inkMkLst>
            <pc:docMk/>
            <pc:sldMk cId="2847274406" sldId="263"/>
            <ac:inkMk id="17" creationId="{BAED73D7-BDAC-9207-49D9-9BD8CF19B33E}"/>
          </ac:inkMkLst>
        </pc:inkChg>
        <pc:inkChg chg="add mod">
          <ac:chgData name="mehmet sait özdemir" userId="dce2c172-62e6-4d50-b888-93ec6715f647" providerId="ADAL" clId="{4B132AD4-A609-4DF2-A214-8154457C54B7}" dt="2023-07-27T14:04:27.832" v="422"/>
          <ac:inkMkLst>
            <pc:docMk/>
            <pc:sldMk cId="2847274406" sldId="263"/>
            <ac:inkMk id="18" creationId="{892BA4B1-4D5D-3D9E-D674-3F1F8CE190F7}"/>
          </ac:inkMkLst>
        </pc:inkChg>
        <pc:inkChg chg="add mod">
          <ac:chgData name="mehmet sait özdemir" userId="dce2c172-62e6-4d50-b888-93ec6715f647" providerId="ADAL" clId="{4B132AD4-A609-4DF2-A214-8154457C54B7}" dt="2023-07-27T14:04:27.832" v="422"/>
          <ac:inkMkLst>
            <pc:docMk/>
            <pc:sldMk cId="2847274406" sldId="263"/>
            <ac:inkMk id="19" creationId="{15A4B679-E8B1-9692-5CC4-C2F95DFC5E5A}"/>
          </ac:inkMkLst>
        </pc:inkChg>
        <pc:inkChg chg="add mod">
          <ac:chgData name="mehmet sait özdemir" userId="dce2c172-62e6-4d50-b888-93ec6715f647" providerId="ADAL" clId="{4B132AD4-A609-4DF2-A214-8154457C54B7}" dt="2023-07-27T14:04:27.832" v="422"/>
          <ac:inkMkLst>
            <pc:docMk/>
            <pc:sldMk cId="2847274406" sldId="263"/>
            <ac:inkMk id="20" creationId="{60FCEF53-F73C-629B-9A51-D3B25E5EF0D4}"/>
          </ac:inkMkLst>
        </pc:inkChg>
        <pc:inkChg chg="add">
          <ac:chgData name="mehmet sait özdemir" userId="dce2c172-62e6-4d50-b888-93ec6715f647" providerId="ADAL" clId="{4B132AD4-A609-4DF2-A214-8154457C54B7}" dt="2023-07-27T14:04:26.912" v="421" actId="9405"/>
          <ac:inkMkLst>
            <pc:docMk/>
            <pc:sldMk cId="2847274406" sldId="263"/>
            <ac:inkMk id="21" creationId="{1E509761-3459-6DAE-548B-0F3021CBC7EE}"/>
          </ac:inkMkLst>
        </pc:inkChg>
        <pc:inkChg chg="add mod">
          <ac:chgData name="mehmet sait özdemir" userId="dce2c172-62e6-4d50-b888-93ec6715f647" providerId="ADAL" clId="{4B132AD4-A609-4DF2-A214-8154457C54B7}" dt="2023-07-27T14:04:30.816" v="427"/>
          <ac:inkMkLst>
            <pc:docMk/>
            <pc:sldMk cId="2847274406" sldId="263"/>
            <ac:inkMk id="25" creationId="{4FB73957-A57C-8087-7182-5445C7F90307}"/>
          </ac:inkMkLst>
        </pc:inkChg>
        <pc:inkChg chg="add mod">
          <ac:chgData name="mehmet sait özdemir" userId="dce2c172-62e6-4d50-b888-93ec6715f647" providerId="ADAL" clId="{4B132AD4-A609-4DF2-A214-8154457C54B7}" dt="2023-07-27T14:04:30.816" v="427"/>
          <ac:inkMkLst>
            <pc:docMk/>
            <pc:sldMk cId="2847274406" sldId="263"/>
            <ac:inkMk id="26" creationId="{BCEFFBFB-2925-E248-DC00-DC35919D55CC}"/>
          </ac:inkMkLst>
        </pc:inkChg>
        <pc:inkChg chg="add mod">
          <ac:chgData name="mehmet sait özdemir" userId="dce2c172-62e6-4d50-b888-93ec6715f647" providerId="ADAL" clId="{4B132AD4-A609-4DF2-A214-8154457C54B7}" dt="2023-07-27T14:04:30.816" v="427"/>
          <ac:inkMkLst>
            <pc:docMk/>
            <pc:sldMk cId="2847274406" sldId="263"/>
            <ac:inkMk id="27" creationId="{6E7455EF-67F4-D952-3072-19B6D619C393}"/>
          </ac:inkMkLst>
        </pc:inkChg>
        <pc:inkChg chg="add mod">
          <ac:chgData name="mehmet sait özdemir" userId="dce2c172-62e6-4d50-b888-93ec6715f647" providerId="ADAL" clId="{4B132AD4-A609-4DF2-A214-8154457C54B7}" dt="2023-07-27T14:04:30.816" v="427"/>
          <ac:inkMkLst>
            <pc:docMk/>
            <pc:sldMk cId="2847274406" sldId="263"/>
            <ac:inkMk id="28" creationId="{0C41AB47-F352-A73C-D8E0-29DE55E3A395}"/>
          </ac:inkMkLst>
        </pc:inkChg>
        <pc:inkChg chg="add">
          <ac:chgData name="mehmet sait özdemir" userId="dce2c172-62e6-4d50-b888-93ec6715f647" providerId="ADAL" clId="{4B132AD4-A609-4DF2-A214-8154457C54B7}" dt="2023-07-27T14:04:36.139" v="428" actId="9405"/>
          <ac:inkMkLst>
            <pc:docMk/>
            <pc:sldMk cId="2847274406" sldId="263"/>
            <ac:inkMk id="30" creationId="{A855E353-7619-E92E-0F1D-B6DB739D500D}"/>
          </ac:inkMkLst>
        </pc:inkChg>
        <pc:inkChg chg="add">
          <ac:chgData name="mehmet sait özdemir" userId="dce2c172-62e6-4d50-b888-93ec6715f647" providerId="ADAL" clId="{4B132AD4-A609-4DF2-A214-8154457C54B7}" dt="2023-07-27T14:04:37.462" v="429" actId="9405"/>
          <ac:inkMkLst>
            <pc:docMk/>
            <pc:sldMk cId="2847274406" sldId="263"/>
            <ac:inkMk id="31" creationId="{60EAA78F-AC27-B986-6F58-D99F2575468F}"/>
          </ac:inkMkLst>
        </pc:inkChg>
        <pc:inkChg chg="add mod">
          <ac:chgData name="mehmet sait özdemir" userId="dce2c172-62e6-4d50-b888-93ec6715f647" providerId="ADAL" clId="{4B132AD4-A609-4DF2-A214-8154457C54B7}" dt="2023-07-27T14:04:41.589" v="437"/>
          <ac:inkMkLst>
            <pc:docMk/>
            <pc:sldMk cId="2847274406" sldId="263"/>
            <ac:inkMk id="32" creationId="{58B1F3D2-DB09-DB44-F4E7-D8D5F45BE264}"/>
          </ac:inkMkLst>
        </pc:inkChg>
        <pc:inkChg chg="add mod">
          <ac:chgData name="mehmet sait özdemir" userId="dce2c172-62e6-4d50-b888-93ec6715f647" providerId="ADAL" clId="{4B132AD4-A609-4DF2-A214-8154457C54B7}" dt="2023-07-27T14:04:41.589" v="437"/>
          <ac:inkMkLst>
            <pc:docMk/>
            <pc:sldMk cId="2847274406" sldId="263"/>
            <ac:inkMk id="33" creationId="{26159BE0-CC23-BCB9-6B21-360823369D1C}"/>
          </ac:inkMkLst>
        </pc:inkChg>
        <pc:inkChg chg="add mod">
          <ac:chgData name="mehmet sait özdemir" userId="dce2c172-62e6-4d50-b888-93ec6715f647" providerId="ADAL" clId="{4B132AD4-A609-4DF2-A214-8154457C54B7}" dt="2023-07-27T14:04:41.589" v="437"/>
          <ac:inkMkLst>
            <pc:docMk/>
            <pc:sldMk cId="2847274406" sldId="263"/>
            <ac:inkMk id="34" creationId="{10E35DB3-AD55-2D4F-D7BF-7C685E9331BB}"/>
          </ac:inkMkLst>
        </pc:inkChg>
        <pc:inkChg chg="add mod">
          <ac:chgData name="mehmet sait özdemir" userId="dce2c172-62e6-4d50-b888-93ec6715f647" providerId="ADAL" clId="{4B132AD4-A609-4DF2-A214-8154457C54B7}" dt="2023-07-27T14:04:41.589" v="437"/>
          <ac:inkMkLst>
            <pc:docMk/>
            <pc:sldMk cId="2847274406" sldId="263"/>
            <ac:inkMk id="35" creationId="{6C3EE92C-DA4F-0561-4F76-EF69B040D614}"/>
          </ac:inkMkLst>
        </pc:inkChg>
        <pc:inkChg chg="add mod">
          <ac:chgData name="mehmet sait özdemir" userId="dce2c172-62e6-4d50-b888-93ec6715f647" providerId="ADAL" clId="{4B132AD4-A609-4DF2-A214-8154457C54B7}" dt="2023-07-27T14:04:41.589" v="437"/>
          <ac:inkMkLst>
            <pc:docMk/>
            <pc:sldMk cId="2847274406" sldId="263"/>
            <ac:inkMk id="36" creationId="{22316EE9-6CA7-3F05-8AA7-11E924476B91}"/>
          </ac:inkMkLst>
        </pc:inkChg>
        <pc:inkChg chg="add mod">
          <ac:chgData name="mehmet sait özdemir" userId="dce2c172-62e6-4d50-b888-93ec6715f647" providerId="ADAL" clId="{4B132AD4-A609-4DF2-A214-8154457C54B7}" dt="2023-07-27T14:04:41.589" v="437"/>
          <ac:inkMkLst>
            <pc:docMk/>
            <pc:sldMk cId="2847274406" sldId="263"/>
            <ac:inkMk id="37" creationId="{9F615FB4-E230-C75D-F62F-84E533AF27EF}"/>
          </ac:inkMkLst>
        </pc:inkChg>
        <pc:inkChg chg="add mod">
          <ac:chgData name="mehmet sait özdemir" userId="dce2c172-62e6-4d50-b888-93ec6715f647" providerId="ADAL" clId="{4B132AD4-A609-4DF2-A214-8154457C54B7}" dt="2023-07-27T14:04:41.589" v="437"/>
          <ac:inkMkLst>
            <pc:docMk/>
            <pc:sldMk cId="2847274406" sldId="263"/>
            <ac:inkMk id="38" creationId="{F6257C4B-7528-FFF4-2326-63D58DC6238E}"/>
          </ac:inkMkLst>
        </pc:inkChg>
        <pc:inkChg chg="add">
          <ac:chgData name="mehmet sait özdemir" userId="dce2c172-62e6-4d50-b888-93ec6715f647" providerId="ADAL" clId="{4B132AD4-A609-4DF2-A214-8154457C54B7}" dt="2023-07-27T14:04:42.179" v="438" actId="9405"/>
          <ac:inkMkLst>
            <pc:docMk/>
            <pc:sldMk cId="2847274406" sldId="263"/>
            <ac:inkMk id="40" creationId="{294F3E4E-0601-94E7-B504-D95400523FC6}"/>
          </ac:inkMkLst>
        </pc:inkChg>
        <pc:inkChg chg="add mod">
          <ac:chgData name="mehmet sait özdemir" userId="dce2c172-62e6-4d50-b888-93ec6715f647" providerId="ADAL" clId="{4B132AD4-A609-4DF2-A214-8154457C54B7}" dt="2023-07-27T14:04:49.765" v="441"/>
          <ac:inkMkLst>
            <pc:docMk/>
            <pc:sldMk cId="2847274406" sldId="263"/>
            <ac:inkMk id="41" creationId="{EE87B5B6-864D-C8E4-5650-2C66C7CF2A34}"/>
          </ac:inkMkLst>
        </pc:inkChg>
        <pc:inkChg chg="add mod">
          <ac:chgData name="mehmet sait özdemir" userId="dce2c172-62e6-4d50-b888-93ec6715f647" providerId="ADAL" clId="{4B132AD4-A609-4DF2-A214-8154457C54B7}" dt="2023-07-27T14:04:49.765" v="441"/>
          <ac:inkMkLst>
            <pc:docMk/>
            <pc:sldMk cId="2847274406" sldId="263"/>
            <ac:inkMk id="42" creationId="{5DE1623B-EFCB-07F4-D01E-70C49D45ED99}"/>
          </ac:inkMkLst>
        </pc:inkChg>
        <pc:inkChg chg="add">
          <ac:chgData name="mehmet sait özdemir" userId="dce2c172-62e6-4d50-b888-93ec6715f647" providerId="ADAL" clId="{4B132AD4-A609-4DF2-A214-8154457C54B7}" dt="2023-07-27T14:04:54.904" v="442" actId="9405"/>
          <ac:inkMkLst>
            <pc:docMk/>
            <pc:sldMk cId="2847274406" sldId="263"/>
            <ac:inkMk id="44" creationId="{CB00B5B9-3E99-FD4D-1FDE-A805E3736390}"/>
          </ac:inkMkLst>
        </pc:inkChg>
        <pc:inkChg chg="add">
          <ac:chgData name="mehmet sait özdemir" userId="dce2c172-62e6-4d50-b888-93ec6715f647" providerId="ADAL" clId="{4B132AD4-A609-4DF2-A214-8154457C54B7}" dt="2023-07-27T14:04:56.012" v="443" actId="9405"/>
          <ac:inkMkLst>
            <pc:docMk/>
            <pc:sldMk cId="2847274406" sldId="263"/>
            <ac:inkMk id="45" creationId="{E8AE70D7-A21F-953F-2BD2-C8C6E7507EC7}"/>
          </ac:inkMkLst>
        </pc:inkChg>
        <pc:inkChg chg="add mod">
          <ac:chgData name="mehmet sait özdemir" userId="dce2c172-62e6-4d50-b888-93ec6715f647" providerId="ADAL" clId="{4B132AD4-A609-4DF2-A214-8154457C54B7}" dt="2023-07-27T14:04:58.366" v="446"/>
          <ac:inkMkLst>
            <pc:docMk/>
            <pc:sldMk cId="2847274406" sldId="263"/>
            <ac:inkMk id="46" creationId="{A5858925-8985-7633-3E3A-FC08F8670C65}"/>
          </ac:inkMkLst>
        </pc:inkChg>
        <pc:inkChg chg="add mod">
          <ac:chgData name="mehmet sait özdemir" userId="dce2c172-62e6-4d50-b888-93ec6715f647" providerId="ADAL" clId="{4B132AD4-A609-4DF2-A214-8154457C54B7}" dt="2023-07-27T14:04:58.366" v="446"/>
          <ac:inkMkLst>
            <pc:docMk/>
            <pc:sldMk cId="2847274406" sldId="263"/>
            <ac:inkMk id="47" creationId="{A68CDB3C-F507-7C45-E6A8-30C4701C0251}"/>
          </ac:inkMkLst>
        </pc:inkChg>
        <pc:inkChg chg="add">
          <ac:chgData name="mehmet sait özdemir" userId="dce2c172-62e6-4d50-b888-93ec6715f647" providerId="ADAL" clId="{4B132AD4-A609-4DF2-A214-8154457C54B7}" dt="2023-07-27T14:05:00.126" v="447" actId="9405"/>
          <ac:inkMkLst>
            <pc:docMk/>
            <pc:sldMk cId="2847274406" sldId="263"/>
            <ac:inkMk id="49" creationId="{D45CD1E6-B619-A125-BCBE-DDC489CDB60D}"/>
          </ac:inkMkLst>
        </pc:inkChg>
        <pc:inkChg chg="add">
          <ac:chgData name="mehmet sait özdemir" userId="dce2c172-62e6-4d50-b888-93ec6715f647" providerId="ADAL" clId="{4B132AD4-A609-4DF2-A214-8154457C54B7}" dt="2023-07-27T14:05:01.306" v="448" actId="9405"/>
          <ac:inkMkLst>
            <pc:docMk/>
            <pc:sldMk cId="2847274406" sldId="263"/>
            <ac:inkMk id="50" creationId="{5D5D56F6-34D6-A637-A881-7C76497895B6}"/>
          </ac:inkMkLst>
        </pc:inkChg>
        <pc:inkChg chg="add">
          <ac:chgData name="mehmet sait özdemir" userId="dce2c172-62e6-4d50-b888-93ec6715f647" providerId="ADAL" clId="{4B132AD4-A609-4DF2-A214-8154457C54B7}" dt="2023-07-27T14:05:02.525" v="449" actId="9405"/>
          <ac:inkMkLst>
            <pc:docMk/>
            <pc:sldMk cId="2847274406" sldId="263"/>
            <ac:inkMk id="51" creationId="{5B6070B4-3372-F910-E410-53AE326E422E}"/>
          </ac:inkMkLst>
        </pc:inkChg>
        <pc:inkChg chg="add mod">
          <ac:chgData name="mehmet sait özdemir" userId="dce2c172-62e6-4d50-b888-93ec6715f647" providerId="ADAL" clId="{4B132AD4-A609-4DF2-A214-8154457C54B7}" dt="2023-07-27T14:05:14.028" v="456"/>
          <ac:inkMkLst>
            <pc:docMk/>
            <pc:sldMk cId="2847274406" sldId="263"/>
            <ac:inkMk id="52" creationId="{20B75D15-7E76-5532-73F5-834743F801A4}"/>
          </ac:inkMkLst>
        </pc:inkChg>
        <pc:inkChg chg="add">
          <ac:chgData name="mehmet sait özdemir" userId="dce2c172-62e6-4d50-b888-93ec6715f647" providerId="ADAL" clId="{4B132AD4-A609-4DF2-A214-8154457C54B7}" dt="2023-07-27T14:05:10.284" v="451" actId="9405"/>
          <ac:inkMkLst>
            <pc:docMk/>
            <pc:sldMk cId="2847274406" sldId="263"/>
            <ac:inkMk id="53" creationId="{9F44FA72-2DF4-5EC5-472C-5C48C38DA1D5}"/>
          </ac:inkMkLst>
        </pc:inkChg>
        <pc:inkChg chg="add mod">
          <ac:chgData name="mehmet sait özdemir" userId="dce2c172-62e6-4d50-b888-93ec6715f647" providerId="ADAL" clId="{4B132AD4-A609-4DF2-A214-8154457C54B7}" dt="2023-07-27T14:05:14.028" v="456"/>
          <ac:inkMkLst>
            <pc:docMk/>
            <pc:sldMk cId="2847274406" sldId="263"/>
            <ac:inkMk id="54" creationId="{4E6BA822-6DFB-1564-45DD-38AEE4155C44}"/>
          </ac:inkMkLst>
        </pc:inkChg>
        <pc:inkChg chg="add">
          <ac:chgData name="mehmet sait özdemir" userId="dce2c172-62e6-4d50-b888-93ec6715f647" providerId="ADAL" clId="{4B132AD4-A609-4DF2-A214-8154457C54B7}" dt="2023-07-27T14:05:12.278" v="453" actId="9405"/>
          <ac:inkMkLst>
            <pc:docMk/>
            <pc:sldMk cId="2847274406" sldId="263"/>
            <ac:inkMk id="55" creationId="{DBF561BD-1AC1-C0E2-D25D-4AFBFA61EA92}"/>
          </ac:inkMkLst>
        </pc:inkChg>
        <pc:inkChg chg="add mod">
          <ac:chgData name="mehmet sait özdemir" userId="dce2c172-62e6-4d50-b888-93ec6715f647" providerId="ADAL" clId="{4B132AD4-A609-4DF2-A214-8154457C54B7}" dt="2023-07-27T14:05:14.028" v="456"/>
          <ac:inkMkLst>
            <pc:docMk/>
            <pc:sldMk cId="2847274406" sldId="263"/>
            <ac:inkMk id="56" creationId="{CE2B3D13-1F92-6801-291C-3DC9E6C1B648}"/>
          </ac:inkMkLst>
        </pc:inkChg>
        <pc:inkChg chg="add mod">
          <ac:chgData name="mehmet sait özdemir" userId="dce2c172-62e6-4d50-b888-93ec6715f647" providerId="ADAL" clId="{4B132AD4-A609-4DF2-A214-8154457C54B7}" dt="2023-07-27T14:05:14.028" v="456"/>
          <ac:inkMkLst>
            <pc:docMk/>
            <pc:sldMk cId="2847274406" sldId="263"/>
            <ac:inkMk id="57" creationId="{0A905577-EB6C-C763-7667-507B3F217BA6}"/>
          </ac:inkMkLst>
        </pc:inkChg>
        <pc:inkChg chg="add mod">
          <ac:chgData name="mehmet sait özdemir" userId="dce2c172-62e6-4d50-b888-93ec6715f647" providerId="ADAL" clId="{4B132AD4-A609-4DF2-A214-8154457C54B7}" dt="2023-07-27T14:05:25.020" v="461"/>
          <ac:inkMkLst>
            <pc:docMk/>
            <pc:sldMk cId="2847274406" sldId="263"/>
            <ac:inkMk id="60" creationId="{1FCD8700-C1FF-A915-F0C9-E4FE79AA4003}"/>
          </ac:inkMkLst>
        </pc:inkChg>
        <pc:inkChg chg="add mod">
          <ac:chgData name="mehmet sait özdemir" userId="dce2c172-62e6-4d50-b888-93ec6715f647" providerId="ADAL" clId="{4B132AD4-A609-4DF2-A214-8154457C54B7}" dt="2023-07-27T14:05:25.020" v="461"/>
          <ac:inkMkLst>
            <pc:docMk/>
            <pc:sldMk cId="2847274406" sldId="263"/>
            <ac:inkMk id="61" creationId="{A7B280A9-6CEA-AF29-BB39-FEDE8938CA9C}"/>
          </ac:inkMkLst>
        </pc:inkChg>
        <pc:inkChg chg="add mod">
          <ac:chgData name="mehmet sait özdemir" userId="dce2c172-62e6-4d50-b888-93ec6715f647" providerId="ADAL" clId="{4B132AD4-A609-4DF2-A214-8154457C54B7}" dt="2023-07-27T14:05:25.020" v="461"/>
          <ac:inkMkLst>
            <pc:docMk/>
            <pc:sldMk cId="2847274406" sldId="263"/>
            <ac:inkMk id="62" creationId="{226B73A6-0515-4DE2-692C-AAEA74370F82}"/>
          </ac:inkMkLst>
        </pc:inkChg>
        <pc:inkChg chg="add mod">
          <ac:chgData name="mehmet sait özdemir" userId="dce2c172-62e6-4d50-b888-93ec6715f647" providerId="ADAL" clId="{4B132AD4-A609-4DF2-A214-8154457C54B7}" dt="2023-07-27T14:05:25.020" v="461"/>
          <ac:inkMkLst>
            <pc:docMk/>
            <pc:sldMk cId="2847274406" sldId="263"/>
            <ac:inkMk id="63" creationId="{9B077DC2-EEAE-5253-3173-5AD9E611A984}"/>
          </ac:inkMkLst>
        </pc:inkChg>
        <pc:inkChg chg="add mod">
          <ac:chgData name="mehmet sait özdemir" userId="dce2c172-62e6-4d50-b888-93ec6715f647" providerId="ADAL" clId="{4B132AD4-A609-4DF2-A214-8154457C54B7}" dt="2023-07-27T14:05:27.656" v="465"/>
          <ac:inkMkLst>
            <pc:docMk/>
            <pc:sldMk cId="2847274406" sldId="263"/>
            <ac:inkMk id="66" creationId="{972C8830-AF49-B2C7-3595-74D056C01DC2}"/>
          </ac:inkMkLst>
        </pc:inkChg>
        <pc:inkChg chg="add mod">
          <ac:chgData name="mehmet sait özdemir" userId="dce2c172-62e6-4d50-b888-93ec6715f647" providerId="ADAL" clId="{4B132AD4-A609-4DF2-A214-8154457C54B7}" dt="2023-07-27T14:05:27.656" v="465"/>
          <ac:inkMkLst>
            <pc:docMk/>
            <pc:sldMk cId="2847274406" sldId="263"/>
            <ac:inkMk id="67" creationId="{3318425C-050A-2F85-5E07-30912FCB2AE4}"/>
          </ac:inkMkLst>
        </pc:inkChg>
        <pc:inkChg chg="add mod">
          <ac:chgData name="mehmet sait özdemir" userId="dce2c172-62e6-4d50-b888-93ec6715f647" providerId="ADAL" clId="{4B132AD4-A609-4DF2-A214-8154457C54B7}" dt="2023-07-27T14:05:27.656" v="465"/>
          <ac:inkMkLst>
            <pc:docMk/>
            <pc:sldMk cId="2847274406" sldId="263"/>
            <ac:inkMk id="68" creationId="{26F64C2C-2481-F1EA-8331-A99D90C6874F}"/>
          </ac:inkMkLst>
        </pc:inkChg>
        <pc:inkChg chg="add">
          <ac:chgData name="mehmet sait özdemir" userId="dce2c172-62e6-4d50-b888-93ec6715f647" providerId="ADAL" clId="{4B132AD4-A609-4DF2-A214-8154457C54B7}" dt="2023-07-27T14:05:28.207" v="466" actId="9405"/>
          <ac:inkMkLst>
            <pc:docMk/>
            <pc:sldMk cId="2847274406" sldId="263"/>
            <ac:inkMk id="70" creationId="{1E4235C8-960E-C456-FAF0-23E878ABB352}"/>
          </ac:inkMkLst>
        </pc:inkChg>
        <pc:inkChg chg="add">
          <ac:chgData name="mehmet sait özdemir" userId="dce2c172-62e6-4d50-b888-93ec6715f647" providerId="ADAL" clId="{4B132AD4-A609-4DF2-A214-8154457C54B7}" dt="2023-07-27T14:05:31.080" v="467" actId="9405"/>
          <ac:inkMkLst>
            <pc:docMk/>
            <pc:sldMk cId="2847274406" sldId="263"/>
            <ac:inkMk id="71" creationId="{953FD5A7-F36F-083E-5F43-B4803A522057}"/>
          </ac:inkMkLst>
        </pc:inkChg>
        <pc:inkChg chg="add">
          <ac:chgData name="mehmet sait özdemir" userId="dce2c172-62e6-4d50-b888-93ec6715f647" providerId="ADAL" clId="{4B132AD4-A609-4DF2-A214-8154457C54B7}" dt="2023-07-27T14:05:38.171" v="468" actId="9405"/>
          <ac:inkMkLst>
            <pc:docMk/>
            <pc:sldMk cId="2847274406" sldId="263"/>
            <ac:inkMk id="72" creationId="{478E8174-632D-8C8F-1F62-BBC86BA66E11}"/>
          </ac:inkMkLst>
        </pc:inkChg>
      </pc:sldChg>
      <pc:sldChg chg="del">
        <pc:chgData name="mehmet sait özdemir" userId="dce2c172-62e6-4d50-b888-93ec6715f647" providerId="ADAL" clId="{4B132AD4-A609-4DF2-A214-8154457C54B7}" dt="2023-07-15T13:02:08.578" v="0" actId="2696"/>
        <pc:sldMkLst>
          <pc:docMk/>
          <pc:sldMk cId="4104176098" sldId="263"/>
        </pc:sldMkLst>
      </pc:sldChg>
      <pc:sldChg chg="del">
        <pc:chgData name="mehmet sait özdemir" userId="dce2c172-62e6-4d50-b888-93ec6715f647" providerId="ADAL" clId="{4B132AD4-A609-4DF2-A214-8154457C54B7}" dt="2023-07-15T13:02:08.578" v="0" actId="2696"/>
        <pc:sldMkLst>
          <pc:docMk/>
          <pc:sldMk cId="987685196" sldId="264"/>
        </pc:sldMkLst>
      </pc:sldChg>
      <pc:sldChg chg="addSp delSp modSp add mod replId">
        <pc:chgData name="mehmet sait özdemir" userId="dce2c172-62e6-4d50-b888-93ec6715f647" providerId="ADAL" clId="{4B132AD4-A609-4DF2-A214-8154457C54B7}" dt="2023-07-27T14:06:51.955" v="502" actId="9405"/>
        <pc:sldMkLst>
          <pc:docMk/>
          <pc:sldMk cId="2262507894" sldId="264"/>
        </pc:sldMkLst>
        <pc:grpChg chg="mod">
          <ac:chgData name="mehmet sait özdemir" userId="dce2c172-62e6-4d50-b888-93ec6715f647" providerId="ADAL" clId="{4B132AD4-A609-4DF2-A214-8154457C54B7}" dt="2023-07-27T14:05:56.589" v="473"/>
          <ac:grpSpMkLst>
            <pc:docMk/>
            <pc:sldMk cId="2262507894" sldId="264"/>
            <ac:grpSpMk id="8" creationId="{50AD5CF6-A6BD-0BE9-20CF-DF85F351D784}"/>
          </ac:grpSpMkLst>
        </pc:grpChg>
        <pc:grpChg chg="del mod">
          <ac:chgData name="mehmet sait özdemir" userId="dce2c172-62e6-4d50-b888-93ec6715f647" providerId="ADAL" clId="{4B132AD4-A609-4DF2-A214-8154457C54B7}" dt="2023-07-27T14:06:07.134" v="485"/>
          <ac:grpSpMkLst>
            <pc:docMk/>
            <pc:sldMk cId="2262507894" sldId="264"/>
            <ac:grpSpMk id="15" creationId="{4EDB2D12-D556-E53A-BA1E-1707D97BECB9}"/>
          </ac:grpSpMkLst>
        </pc:grpChg>
        <pc:grpChg chg="mod">
          <ac:chgData name="mehmet sait özdemir" userId="dce2c172-62e6-4d50-b888-93ec6715f647" providerId="ADAL" clId="{4B132AD4-A609-4DF2-A214-8154457C54B7}" dt="2023-07-27T14:06:07.134" v="485"/>
          <ac:grpSpMkLst>
            <pc:docMk/>
            <pc:sldMk cId="2262507894" sldId="264"/>
            <ac:grpSpMk id="22" creationId="{8EF57762-985C-DAC8-9622-6997F8E52489}"/>
          </ac:grpSpMkLst>
        </pc:grpChg>
        <pc:grpChg chg="mod">
          <ac:chgData name="mehmet sait özdemir" userId="dce2c172-62e6-4d50-b888-93ec6715f647" providerId="ADAL" clId="{4B132AD4-A609-4DF2-A214-8154457C54B7}" dt="2023-07-27T14:06:15.686" v="490"/>
          <ac:grpSpMkLst>
            <pc:docMk/>
            <pc:sldMk cId="2262507894" sldId="264"/>
            <ac:grpSpMk id="27" creationId="{13D87C30-1C00-0105-6C18-245E6D2B46FE}"/>
          </ac:grpSpMkLst>
        </pc:grpChg>
        <pc:grpChg chg="mod">
          <ac:chgData name="mehmet sait özdemir" userId="dce2c172-62e6-4d50-b888-93ec6715f647" providerId="ADAL" clId="{4B132AD4-A609-4DF2-A214-8154457C54B7}" dt="2023-07-27T14:06:17.909" v="494"/>
          <ac:grpSpMkLst>
            <pc:docMk/>
            <pc:sldMk cId="2262507894" sldId="264"/>
            <ac:grpSpMk id="31" creationId="{277DB746-D2F2-3E14-A574-D6D13647C61B}"/>
          </ac:grpSpMkLst>
        </pc:grpChg>
        <pc:grpChg chg="mod">
          <ac:chgData name="mehmet sait özdemir" userId="dce2c172-62e6-4d50-b888-93ec6715f647" providerId="ADAL" clId="{4B132AD4-A609-4DF2-A214-8154457C54B7}" dt="2023-07-27T14:06:44.914" v="498"/>
          <ac:grpSpMkLst>
            <pc:docMk/>
            <pc:sldMk cId="2262507894" sldId="264"/>
            <ac:grpSpMk id="35" creationId="{C5C1B064-91CF-6A36-D88C-CCE90ADF84BB}"/>
          </ac:grpSpMkLst>
        </pc:grpChg>
        <pc:grpChg chg="mod">
          <ac:chgData name="mehmet sait özdemir" userId="dce2c172-62e6-4d50-b888-93ec6715f647" providerId="ADAL" clId="{4B132AD4-A609-4DF2-A214-8154457C54B7}" dt="2023-07-27T14:06:46.094" v="501"/>
          <ac:grpSpMkLst>
            <pc:docMk/>
            <pc:sldMk cId="2262507894" sldId="264"/>
            <ac:grpSpMk id="38" creationId="{EA622B37-CF52-346A-A46E-7FA683EB8416}"/>
          </ac:grpSpMkLst>
        </pc:grpChg>
        <pc:picChg chg="add mod">
          <ac:chgData name="mehmet sait özdemir" userId="dce2c172-62e6-4d50-b888-93ec6715f647" providerId="ADAL" clId="{4B132AD4-A609-4DF2-A214-8154457C54B7}" dt="2023-07-15T13:05:17.267" v="92" actId="1076"/>
          <ac:picMkLst>
            <pc:docMk/>
            <pc:sldMk cId="2262507894" sldId="264"/>
            <ac:picMk id="3" creationId="{FE19F248-923A-5EE9-D042-C996FB4A1121}"/>
          </ac:picMkLst>
        </pc:picChg>
        <pc:inkChg chg="add">
          <ac:chgData name="mehmet sait özdemir" userId="dce2c172-62e6-4d50-b888-93ec6715f647" providerId="ADAL" clId="{4B132AD4-A609-4DF2-A214-8154457C54B7}" dt="2023-07-27T14:05:54.044" v="469" actId="9405"/>
          <ac:inkMkLst>
            <pc:docMk/>
            <pc:sldMk cId="2262507894" sldId="264"/>
            <ac:inkMk id="2" creationId="{2EFBFBA9-79E3-FCC1-34F4-BA9D8100D083}"/>
          </ac:inkMkLst>
        </pc:inkChg>
        <pc:inkChg chg="add mod">
          <ac:chgData name="mehmet sait özdemir" userId="dce2c172-62e6-4d50-b888-93ec6715f647" providerId="ADAL" clId="{4B132AD4-A609-4DF2-A214-8154457C54B7}" dt="2023-07-27T14:05:56.589" v="473"/>
          <ac:inkMkLst>
            <pc:docMk/>
            <pc:sldMk cId="2262507894" sldId="264"/>
            <ac:inkMk id="4" creationId="{D91AAF7A-D841-33C8-468B-4FB7E96A0F6C}"/>
          </ac:inkMkLst>
        </pc:inkChg>
        <pc:inkChg chg="add mod">
          <ac:chgData name="mehmet sait özdemir" userId="dce2c172-62e6-4d50-b888-93ec6715f647" providerId="ADAL" clId="{4B132AD4-A609-4DF2-A214-8154457C54B7}" dt="2023-07-27T14:05:56.589" v="473"/>
          <ac:inkMkLst>
            <pc:docMk/>
            <pc:sldMk cId="2262507894" sldId="264"/>
            <ac:inkMk id="6" creationId="{DC8CD061-2F64-8714-A754-D527C5473F0D}"/>
          </ac:inkMkLst>
        </pc:inkChg>
        <pc:inkChg chg="add">
          <ac:chgData name="mehmet sait özdemir" userId="dce2c172-62e6-4d50-b888-93ec6715f647" providerId="ADAL" clId="{4B132AD4-A609-4DF2-A214-8154457C54B7}" dt="2023-07-27T14:05:55.698" v="472" actId="9405"/>
          <ac:inkMkLst>
            <pc:docMk/>
            <pc:sldMk cId="2262507894" sldId="264"/>
            <ac:inkMk id="7" creationId="{D81F0A0B-F5F8-887C-4076-C04FD41D400F}"/>
          </ac:inkMkLst>
        </pc:inkChg>
        <pc:inkChg chg="add">
          <ac:chgData name="mehmet sait özdemir" userId="dce2c172-62e6-4d50-b888-93ec6715f647" providerId="ADAL" clId="{4B132AD4-A609-4DF2-A214-8154457C54B7}" dt="2023-07-27T14:05:57.898" v="474" actId="9405"/>
          <ac:inkMkLst>
            <pc:docMk/>
            <pc:sldMk cId="2262507894" sldId="264"/>
            <ac:inkMk id="9" creationId="{C2E76B24-AD48-EDA9-BADB-9FBEA273CF3B}"/>
          </ac:inkMkLst>
        </pc:inkChg>
        <pc:inkChg chg="add mod">
          <ac:chgData name="mehmet sait özdemir" userId="dce2c172-62e6-4d50-b888-93ec6715f647" providerId="ADAL" clId="{4B132AD4-A609-4DF2-A214-8154457C54B7}" dt="2023-07-27T14:06:07.134" v="485"/>
          <ac:inkMkLst>
            <pc:docMk/>
            <pc:sldMk cId="2262507894" sldId="264"/>
            <ac:inkMk id="12" creationId="{B717E9FD-7362-79AB-5DC2-E621D0FEAF06}"/>
          </ac:inkMkLst>
        </pc:inkChg>
        <pc:inkChg chg="add mod">
          <ac:chgData name="mehmet sait özdemir" userId="dce2c172-62e6-4d50-b888-93ec6715f647" providerId="ADAL" clId="{4B132AD4-A609-4DF2-A214-8154457C54B7}" dt="2023-07-27T14:06:07.134" v="485"/>
          <ac:inkMkLst>
            <pc:docMk/>
            <pc:sldMk cId="2262507894" sldId="264"/>
            <ac:inkMk id="13" creationId="{1A0286BE-6A97-700F-D1D5-D6CE304C91CC}"/>
          </ac:inkMkLst>
        </pc:inkChg>
        <pc:inkChg chg="add mod">
          <ac:chgData name="mehmet sait özdemir" userId="dce2c172-62e6-4d50-b888-93ec6715f647" providerId="ADAL" clId="{4B132AD4-A609-4DF2-A214-8154457C54B7}" dt="2023-07-27T14:06:07.134" v="485"/>
          <ac:inkMkLst>
            <pc:docMk/>
            <pc:sldMk cId="2262507894" sldId="264"/>
            <ac:inkMk id="14" creationId="{ED836D87-3214-C7E2-BC49-8ED81664F541}"/>
          </ac:inkMkLst>
        </pc:inkChg>
        <pc:inkChg chg="add mod">
          <ac:chgData name="mehmet sait özdemir" userId="dce2c172-62e6-4d50-b888-93ec6715f647" providerId="ADAL" clId="{4B132AD4-A609-4DF2-A214-8154457C54B7}" dt="2023-07-27T14:06:07.134" v="485"/>
          <ac:inkMkLst>
            <pc:docMk/>
            <pc:sldMk cId="2262507894" sldId="264"/>
            <ac:inkMk id="16" creationId="{07F043CD-55E6-AFBE-5AAA-61BAE8E8127B}"/>
          </ac:inkMkLst>
        </pc:inkChg>
        <pc:inkChg chg="add mod">
          <ac:chgData name="mehmet sait özdemir" userId="dce2c172-62e6-4d50-b888-93ec6715f647" providerId="ADAL" clId="{4B132AD4-A609-4DF2-A214-8154457C54B7}" dt="2023-07-27T14:06:07.134" v="485"/>
          <ac:inkMkLst>
            <pc:docMk/>
            <pc:sldMk cId="2262507894" sldId="264"/>
            <ac:inkMk id="17" creationId="{ABC8B452-1397-22C2-BFD1-E888CBA02FF1}"/>
          </ac:inkMkLst>
        </pc:inkChg>
        <pc:inkChg chg="add mod">
          <ac:chgData name="mehmet sait özdemir" userId="dce2c172-62e6-4d50-b888-93ec6715f647" providerId="ADAL" clId="{4B132AD4-A609-4DF2-A214-8154457C54B7}" dt="2023-07-27T14:06:07.134" v="485"/>
          <ac:inkMkLst>
            <pc:docMk/>
            <pc:sldMk cId="2262507894" sldId="264"/>
            <ac:inkMk id="18" creationId="{5C2F1CC8-547F-8196-4236-822EA4FB4D2F}"/>
          </ac:inkMkLst>
        </pc:inkChg>
        <pc:inkChg chg="add mod">
          <ac:chgData name="mehmet sait özdemir" userId="dce2c172-62e6-4d50-b888-93ec6715f647" providerId="ADAL" clId="{4B132AD4-A609-4DF2-A214-8154457C54B7}" dt="2023-07-27T14:06:07.134" v="485"/>
          <ac:inkMkLst>
            <pc:docMk/>
            <pc:sldMk cId="2262507894" sldId="264"/>
            <ac:inkMk id="19" creationId="{C443C728-933E-B7EC-3609-F7F22EF5C45E}"/>
          </ac:inkMkLst>
        </pc:inkChg>
        <pc:inkChg chg="add mod">
          <ac:chgData name="mehmet sait özdemir" userId="dce2c172-62e6-4d50-b888-93ec6715f647" providerId="ADAL" clId="{4B132AD4-A609-4DF2-A214-8154457C54B7}" dt="2023-07-27T14:06:07.134" v="485"/>
          <ac:inkMkLst>
            <pc:docMk/>
            <pc:sldMk cId="2262507894" sldId="264"/>
            <ac:inkMk id="20" creationId="{B566E736-47A1-59FB-2BF2-88C9238EA3A1}"/>
          </ac:inkMkLst>
        </pc:inkChg>
        <pc:inkChg chg="add mod">
          <ac:chgData name="mehmet sait özdemir" userId="dce2c172-62e6-4d50-b888-93ec6715f647" providerId="ADAL" clId="{4B132AD4-A609-4DF2-A214-8154457C54B7}" dt="2023-07-27T14:06:07.134" v="485"/>
          <ac:inkMkLst>
            <pc:docMk/>
            <pc:sldMk cId="2262507894" sldId="264"/>
            <ac:inkMk id="21" creationId="{172E3E1B-3E7F-2509-91ED-43B0FCD177F5}"/>
          </ac:inkMkLst>
        </pc:inkChg>
        <pc:inkChg chg="add">
          <ac:chgData name="mehmet sait özdemir" userId="dce2c172-62e6-4d50-b888-93ec6715f647" providerId="ADAL" clId="{4B132AD4-A609-4DF2-A214-8154457C54B7}" dt="2023-07-27T14:06:10.829" v="486" actId="9405"/>
          <ac:inkMkLst>
            <pc:docMk/>
            <pc:sldMk cId="2262507894" sldId="264"/>
            <ac:inkMk id="23" creationId="{EDAED114-EE94-CB3B-20E1-AC0CFF4724C4}"/>
          </ac:inkMkLst>
        </pc:inkChg>
        <pc:inkChg chg="add">
          <ac:chgData name="mehmet sait özdemir" userId="dce2c172-62e6-4d50-b888-93ec6715f647" providerId="ADAL" clId="{4B132AD4-A609-4DF2-A214-8154457C54B7}" dt="2023-07-27T14:06:12.845" v="487" actId="9405"/>
          <ac:inkMkLst>
            <pc:docMk/>
            <pc:sldMk cId="2262507894" sldId="264"/>
            <ac:inkMk id="24" creationId="{FC1BFBBD-9456-3327-9E7E-F16D827400C8}"/>
          </ac:inkMkLst>
        </pc:inkChg>
        <pc:inkChg chg="add mod">
          <ac:chgData name="mehmet sait özdemir" userId="dce2c172-62e6-4d50-b888-93ec6715f647" providerId="ADAL" clId="{4B132AD4-A609-4DF2-A214-8154457C54B7}" dt="2023-07-27T14:06:15.686" v="490"/>
          <ac:inkMkLst>
            <pc:docMk/>
            <pc:sldMk cId="2262507894" sldId="264"/>
            <ac:inkMk id="25" creationId="{0EAAE0A0-BD13-5C2B-80BB-A16B5AB0D5E9}"/>
          </ac:inkMkLst>
        </pc:inkChg>
        <pc:inkChg chg="add mod">
          <ac:chgData name="mehmet sait özdemir" userId="dce2c172-62e6-4d50-b888-93ec6715f647" providerId="ADAL" clId="{4B132AD4-A609-4DF2-A214-8154457C54B7}" dt="2023-07-27T14:06:15.686" v="490"/>
          <ac:inkMkLst>
            <pc:docMk/>
            <pc:sldMk cId="2262507894" sldId="264"/>
            <ac:inkMk id="26" creationId="{37C5A1F4-6882-7A4E-0215-EF5545B9404F}"/>
          </ac:inkMkLst>
        </pc:inkChg>
        <pc:inkChg chg="add mod">
          <ac:chgData name="mehmet sait özdemir" userId="dce2c172-62e6-4d50-b888-93ec6715f647" providerId="ADAL" clId="{4B132AD4-A609-4DF2-A214-8154457C54B7}" dt="2023-07-27T14:06:17.909" v="494"/>
          <ac:inkMkLst>
            <pc:docMk/>
            <pc:sldMk cId="2262507894" sldId="264"/>
            <ac:inkMk id="28" creationId="{8E04516F-F3CD-A772-B17F-681B0484896A}"/>
          </ac:inkMkLst>
        </pc:inkChg>
        <pc:inkChg chg="add mod">
          <ac:chgData name="mehmet sait özdemir" userId="dce2c172-62e6-4d50-b888-93ec6715f647" providerId="ADAL" clId="{4B132AD4-A609-4DF2-A214-8154457C54B7}" dt="2023-07-27T14:06:17.909" v="494"/>
          <ac:inkMkLst>
            <pc:docMk/>
            <pc:sldMk cId="2262507894" sldId="264"/>
            <ac:inkMk id="29" creationId="{3D9489FC-FE73-400C-0871-7BD9FA6D00C5}"/>
          </ac:inkMkLst>
        </pc:inkChg>
        <pc:inkChg chg="add">
          <ac:chgData name="mehmet sait özdemir" userId="dce2c172-62e6-4d50-b888-93ec6715f647" providerId="ADAL" clId="{4B132AD4-A609-4DF2-A214-8154457C54B7}" dt="2023-07-27T14:06:16.992" v="493" actId="9405"/>
          <ac:inkMkLst>
            <pc:docMk/>
            <pc:sldMk cId="2262507894" sldId="264"/>
            <ac:inkMk id="30" creationId="{77FB0575-945C-A1AF-D220-587BBE4DF4EC}"/>
          </ac:inkMkLst>
        </pc:inkChg>
        <pc:inkChg chg="add mod">
          <ac:chgData name="mehmet sait özdemir" userId="dce2c172-62e6-4d50-b888-93ec6715f647" providerId="ADAL" clId="{4B132AD4-A609-4DF2-A214-8154457C54B7}" dt="2023-07-27T14:06:44.914" v="498"/>
          <ac:inkMkLst>
            <pc:docMk/>
            <pc:sldMk cId="2262507894" sldId="264"/>
            <ac:inkMk id="32" creationId="{E13CFE81-742E-266B-9275-130EB7A70527}"/>
          </ac:inkMkLst>
        </pc:inkChg>
        <pc:inkChg chg="add mod">
          <ac:chgData name="mehmet sait özdemir" userId="dce2c172-62e6-4d50-b888-93ec6715f647" providerId="ADAL" clId="{4B132AD4-A609-4DF2-A214-8154457C54B7}" dt="2023-07-27T14:06:44.914" v="498"/>
          <ac:inkMkLst>
            <pc:docMk/>
            <pc:sldMk cId="2262507894" sldId="264"/>
            <ac:inkMk id="33" creationId="{B505A44B-F90F-4E51-EF36-8A881EEE355D}"/>
          </ac:inkMkLst>
        </pc:inkChg>
        <pc:inkChg chg="add mod">
          <ac:chgData name="mehmet sait özdemir" userId="dce2c172-62e6-4d50-b888-93ec6715f647" providerId="ADAL" clId="{4B132AD4-A609-4DF2-A214-8154457C54B7}" dt="2023-07-27T14:06:44.914" v="498"/>
          <ac:inkMkLst>
            <pc:docMk/>
            <pc:sldMk cId="2262507894" sldId="264"/>
            <ac:inkMk id="34" creationId="{C58766DD-FD9A-7B13-0DAA-6232893BA43B}"/>
          </ac:inkMkLst>
        </pc:inkChg>
        <pc:inkChg chg="add mod">
          <ac:chgData name="mehmet sait özdemir" userId="dce2c172-62e6-4d50-b888-93ec6715f647" providerId="ADAL" clId="{4B132AD4-A609-4DF2-A214-8154457C54B7}" dt="2023-07-27T14:06:46.094" v="501"/>
          <ac:inkMkLst>
            <pc:docMk/>
            <pc:sldMk cId="2262507894" sldId="264"/>
            <ac:inkMk id="36" creationId="{4454C4B8-3A01-F8A1-C4EA-556119BA5EE8}"/>
          </ac:inkMkLst>
        </pc:inkChg>
        <pc:inkChg chg="add mod">
          <ac:chgData name="mehmet sait özdemir" userId="dce2c172-62e6-4d50-b888-93ec6715f647" providerId="ADAL" clId="{4B132AD4-A609-4DF2-A214-8154457C54B7}" dt="2023-07-27T14:06:46.094" v="501"/>
          <ac:inkMkLst>
            <pc:docMk/>
            <pc:sldMk cId="2262507894" sldId="264"/>
            <ac:inkMk id="37" creationId="{1A45F143-A88F-89C5-CF91-20F7339BA885}"/>
          </ac:inkMkLst>
        </pc:inkChg>
        <pc:inkChg chg="add">
          <ac:chgData name="mehmet sait özdemir" userId="dce2c172-62e6-4d50-b888-93ec6715f647" providerId="ADAL" clId="{4B132AD4-A609-4DF2-A214-8154457C54B7}" dt="2023-07-27T14:06:51.955" v="502" actId="9405"/>
          <ac:inkMkLst>
            <pc:docMk/>
            <pc:sldMk cId="2262507894" sldId="264"/>
            <ac:inkMk id="39" creationId="{4D40488E-DACD-9D5E-67A8-DCF47251FC81}"/>
          </ac:inkMkLst>
        </pc:inkChg>
      </pc:sldChg>
      <pc:sldChg chg="addSp delSp modSp add mod">
        <pc:chgData name="mehmet sait özdemir" userId="dce2c172-62e6-4d50-b888-93ec6715f647" providerId="ADAL" clId="{4B132AD4-A609-4DF2-A214-8154457C54B7}" dt="2023-07-27T14:07:46.292" v="560"/>
        <pc:sldMkLst>
          <pc:docMk/>
          <pc:sldMk cId="2138664406" sldId="265"/>
        </pc:sldMkLst>
        <pc:grpChg chg="del mod">
          <ac:chgData name="mehmet sait özdemir" userId="dce2c172-62e6-4d50-b888-93ec6715f647" providerId="ADAL" clId="{4B132AD4-A609-4DF2-A214-8154457C54B7}" dt="2023-07-27T14:07:08.102" v="509"/>
          <ac:grpSpMkLst>
            <pc:docMk/>
            <pc:sldMk cId="2138664406" sldId="265"/>
            <ac:grpSpMk id="12" creationId="{E161C67D-0D66-FD2A-0A4D-FB260D7D7CD0}"/>
          </ac:grpSpMkLst>
        </pc:grpChg>
        <pc:grpChg chg="mod">
          <ac:chgData name="mehmet sait özdemir" userId="dce2c172-62e6-4d50-b888-93ec6715f647" providerId="ADAL" clId="{4B132AD4-A609-4DF2-A214-8154457C54B7}" dt="2023-07-27T14:07:08.102" v="509"/>
          <ac:grpSpMkLst>
            <pc:docMk/>
            <pc:sldMk cId="2138664406" sldId="265"/>
            <ac:grpSpMk id="13" creationId="{A7187AC8-FAFD-EC8A-C4FF-655B1FF515F2}"/>
          </ac:grpSpMkLst>
        </pc:grpChg>
        <pc:grpChg chg="mod">
          <ac:chgData name="mehmet sait özdemir" userId="dce2c172-62e6-4d50-b888-93ec6715f647" providerId="ADAL" clId="{4B132AD4-A609-4DF2-A214-8154457C54B7}" dt="2023-07-27T14:07:23.687" v="522"/>
          <ac:grpSpMkLst>
            <pc:docMk/>
            <pc:sldMk cId="2138664406" sldId="265"/>
            <ac:grpSpMk id="26" creationId="{C5ADFBE9-4C5A-9B58-1F78-768035C2B9DC}"/>
          </ac:grpSpMkLst>
        </pc:grpChg>
        <pc:grpChg chg="mod">
          <ac:chgData name="mehmet sait özdemir" userId="dce2c172-62e6-4d50-b888-93ec6715f647" providerId="ADAL" clId="{4B132AD4-A609-4DF2-A214-8154457C54B7}" dt="2023-07-27T14:07:23.687" v="522"/>
          <ac:grpSpMkLst>
            <pc:docMk/>
            <pc:sldMk cId="2138664406" sldId="265"/>
            <ac:grpSpMk id="27" creationId="{D40C8EEA-817E-A30E-CABF-DEB74175B999}"/>
          </ac:grpSpMkLst>
        </pc:grpChg>
        <pc:grpChg chg="mod">
          <ac:chgData name="mehmet sait özdemir" userId="dce2c172-62e6-4d50-b888-93ec6715f647" providerId="ADAL" clId="{4B132AD4-A609-4DF2-A214-8154457C54B7}" dt="2023-07-27T14:07:23.687" v="522"/>
          <ac:grpSpMkLst>
            <pc:docMk/>
            <pc:sldMk cId="2138664406" sldId="265"/>
            <ac:grpSpMk id="28" creationId="{5F7FD3C8-7436-A901-6E60-AA18FBF7C8EA}"/>
          </ac:grpSpMkLst>
        </pc:grpChg>
        <pc:grpChg chg="mod">
          <ac:chgData name="mehmet sait özdemir" userId="dce2c172-62e6-4d50-b888-93ec6715f647" providerId="ADAL" clId="{4B132AD4-A609-4DF2-A214-8154457C54B7}" dt="2023-07-27T14:07:27.636" v="528"/>
          <ac:grpSpMkLst>
            <pc:docMk/>
            <pc:sldMk cId="2138664406" sldId="265"/>
            <ac:grpSpMk id="34" creationId="{C54F759B-90D9-D7C7-AE74-016D7C8E40F3}"/>
          </ac:grpSpMkLst>
        </pc:grpChg>
        <pc:grpChg chg="mod">
          <ac:chgData name="mehmet sait özdemir" userId="dce2c172-62e6-4d50-b888-93ec6715f647" providerId="ADAL" clId="{4B132AD4-A609-4DF2-A214-8154457C54B7}" dt="2023-07-27T14:07:36.078" v="542"/>
          <ac:grpSpMkLst>
            <pc:docMk/>
            <pc:sldMk cId="2138664406" sldId="265"/>
            <ac:grpSpMk id="48" creationId="{41E95925-92ED-3521-C272-4206427C8C6A}"/>
          </ac:grpSpMkLst>
        </pc:grpChg>
        <pc:grpChg chg="mod">
          <ac:chgData name="mehmet sait özdemir" userId="dce2c172-62e6-4d50-b888-93ec6715f647" providerId="ADAL" clId="{4B132AD4-A609-4DF2-A214-8154457C54B7}" dt="2023-07-27T14:07:36.078" v="542"/>
          <ac:grpSpMkLst>
            <pc:docMk/>
            <pc:sldMk cId="2138664406" sldId="265"/>
            <ac:grpSpMk id="49" creationId="{AA7744DD-89BB-A7F9-2E46-44294A83BF38}"/>
          </ac:grpSpMkLst>
        </pc:grpChg>
        <pc:grpChg chg="mod">
          <ac:chgData name="mehmet sait özdemir" userId="dce2c172-62e6-4d50-b888-93ec6715f647" providerId="ADAL" clId="{4B132AD4-A609-4DF2-A214-8154457C54B7}" dt="2023-07-27T14:07:36.078" v="542"/>
          <ac:grpSpMkLst>
            <pc:docMk/>
            <pc:sldMk cId="2138664406" sldId="265"/>
            <ac:grpSpMk id="50" creationId="{37EBCC76-979A-BA42-D447-CDDAE423775A}"/>
          </ac:grpSpMkLst>
        </pc:grpChg>
        <pc:grpChg chg="mod">
          <ac:chgData name="mehmet sait özdemir" userId="dce2c172-62e6-4d50-b888-93ec6715f647" providerId="ADAL" clId="{4B132AD4-A609-4DF2-A214-8154457C54B7}" dt="2023-07-27T14:07:36.078" v="542"/>
          <ac:grpSpMkLst>
            <pc:docMk/>
            <pc:sldMk cId="2138664406" sldId="265"/>
            <ac:grpSpMk id="51" creationId="{49C1C2C4-8561-A2EA-B9D4-BA2DA84A3708}"/>
          </ac:grpSpMkLst>
        </pc:grpChg>
        <pc:grpChg chg="mod">
          <ac:chgData name="mehmet sait özdemir" userId="dce2c172-62e6-4d50-b888-93ec6715f647" providerId="ADAL" clId="{4B132AD4-A609-4DF2-A214-8154457C54B7}" dt="2023-07-27T14:07:36.078" v="542"/>
          <ac:grpSpMkLst>
            <pc:docMk/>
            <pc:sldMk cId="2138664406" sldId="265"/>
            <ac:grpSpMk id="52" creationId="{E0A4F2B2-2395-E4A1-8EAD-F1317CBB461A}"/>
          </ac:grpSpMkLst>
        </pc:grpChg>
        <pc:grpChg chg="mod">
          <ac:chgData name="mehmet sait özdemir" userId="dce2c172-62e6-4d50-b888-93ec6715f647" providerId="ADAL" clId="{4B132AD4-A609-4DF2-A214-8154457C54B7}" dt="2023-07-27T14:07:41.104" v="551"/>
          <ac:grpSpMkLst>
            <pc:docMk/>
            <pc:sldMk cId="2138664406" sldId="265"/>
            <ac:grpSpMk id="61" creationId="{81138773-99A8-EF16-FCBA-5AFD49EC0421}"/>
          </ac:grpSpMkLst>
        </pc:grpChg>
        <pc:grpChg chg="del mod">
          <ac:chgData name="mehmet sait özdemir" userId="dce2c172-62e6-4d50-b888-93ec6715f647" providerId="ADAL" clId="{4B132AD4-A609-4DF2-A214-8154457C54B7}" dt="2023-07-27T14:07:46.292" v="560"/>
          <ac:grpSpMkLst>
            <pc:docMk/>
            <pc:sldMk cId="2138664406" sldId="265"/>
            <ac:grpSpMk id="65" creationId="{3BE6AD37-9F7A-B8A7-8498-2659A1952169}"/>
          </ac:grpSpMkLst>
        </pc:grpChg>
        <pc:grpChg chg="mod">
          <ac:chgData name="mehmet sait özdemir" userId="dce2c172-62e6-4d50-b888-93ec6715f647" providerId="ADAL" clId="{4B132AD4-A609-4DF2-A214-8154457C54B7}" dt="2023-07-27T14:07:46.292" v="560"/>
          <ac:grpSpMkLst>
            <pc:docMk/>
            <pc:sldMk cId="2138664406" sldId="265"/>
            <ac:grpSpMk id="70" creationId="{C2B8D8CC-9F8B-A2B3-88E8-238F787A433D}"/>
          </ac:grpSpMkLst>
        </pc:grpChg>
        <pc:picChg chg="add mod">
          <ac:chgData name="mehmet sait özdemir" userId="dce2c172-62e6-4d50-b888-93ec6715f647" providerId="ADAL" clId="{4B132AD4-A609-4DF2-A214-8154457C54B7}" dt="2023-07-15T13:05:27.377" v="95" actId="14100"/>
          <ac:picMkLst>
            <pc:docMk/>
            <pc:sldMk cId="2138664406" sldId="265"/>
            <ac:picMk id="3" creationId="{8E3BADC0-B1F6-984C-8DA6-5843A3C72845}"/>
          </ac:picMkLst>
        </pc:picChg>
        <pc:inkChg chg="add mod">
          <ac:chgData name="mehmet sait özdemir" userId="dce2c172-62e6-4d50-b888-93ec6715f647" providerId="ADAL" clId="{4B132AD4-A609-4DF2-A214-8154457C54B7}" dt="2023-07-27T14:07:08.102" v="509"/>
          <ac:inkMkLst>
            <pc:docMk/>
            <pc:sldMk cId="2138664406" sldId="265"/>
            <ac:inkMk id="2" creationId="{47E84E77-E01A-12A5-5D42-A65A042A58F6}"/>
          </ac:inkMkLst>
        </pc:inkChg>
        <pc:inkChg chg="add mod">
          <ac:chgData name="mehmet sait özdemir" userId="dce2c172-62e6-4d50-b888-93ec6715f647" providerId="ADAL" clId="{4B132AD4-A609-4DF2-A214-8154457C54B7}" dt="2023-07-27T14:07:08.102" v="509"/>
          <ac:inkMkLst>
            <pc:docMk/>
            <pc:sldMk cId="2138664406" sldId="265"/>
            <ac:inkMk id="4" creationId="{34E5CEC7-042E-0CD6-05E9-1FE24C7DD6BC}"/>
          </ac:inkMkLst>
        </pc:inkChg>
        <pc:inkChg chg="add mod">
          <ac:chgData name="mehmet sait özdemir" userId="dce2c172-62e6-4d50-b888-93ec6715f647" providerId="ADAL" clId="{4B132AD4-A609-4DF2-A214-8154457C54B7}" dt="2023-07-27T14:07:08.102" v="509"/>
          <ac:inkMkLst>
            <pc:docMk/>
            <pc:sldMk cId="2138664406" sldId="265"/>
            <ac:inkMk id="6" creationId="{2A0B5808-0FFA-BC38-1669-8E29C8CB81DB}"/>
          </ac:inkMkLst>
        </pc:inkChg>
        <pc:inkChg chg="add mod">
          <ac:chgData name="mehmet sait özdemir" userId="dce2c172-62e6-4d50-b888-93ec6715f647" providerId="ADAL" clId="{4B132AD4-A609-4DF2-A214-8154457C54B7}" dt="2023-07-27T14:07:08.102" v="509"/>
          <ac:inkMkLst>
            <pc:docMk/>
            <pc:sldMk cId="2138664406" sldId="265"/>
            <ac:inkMk id="7" creationId="{3D3EFB81-4B97-9F4D-22A1-F0DDEEBE0830}"/>
          </ac:inkMkLst>
        </pc:inkChg>
        <pc:inkChg chg="add mod">
          <ac:chgData name="mehmet sait özdemir" userId="dce2c172-62e6-4d50-b888-93ec6715f647" providerId="ADAL" clId="{4B132AD4-A609-4DF2-A214-8154457C54B7}" dt="2023-07-27T14:07:08.102" v="509"/>
          <ac:inkMkLst>
            <pc:docMk/>
            <pc:sldMk cId="2138664406" sldId="265"/>
            <ac:inkMk id="8" creationId="{07642D7A-D1E4-25F3-A34F-550F0CB2FE5D}"/>
          </ac:inkMkLst>
        </pc:inkChg>
        <pc:inkChg chg="add mod">
          <ac:chgData name="mehmet sait özdemir" userId="dce2c172-62e6-4d50-b888-93ec6715f647" providerId="ADAL" clId="{4B132AD4-A609-4DF2-A214-8154457C54B7}" dt="2023-07-27T14:07:08.102" v="509"/>
          <ac:inkMkLst>
            <pc:docMk/>
            <pc:sldMk cId="2138664406" sldId="265"/>
            <ac:inkMk id="9" creationId="{FB35CA66-550B-80DA-F3CA-DAEBA16A6923}"/>
          </ac:inkMkLst>
        </pc:inkChg>
        <pc:inkChg chg="add mod">
          <ac:chgData name="mehmet sait özdemir" userId="dce2c172-62e6-4d50-b888-93ec6715f647" providerId="ADAL" clId="{4B132AD4-A609-4DF2-A214-8154457C54B7}" dt="2023-07-27T14:07:23.687" v="522"/>
          <ac:inkMkLst>
            <pc:docMk/>
            <pc:sldMk cId="2138664406" sldId="265"/>
            <ac:inkMk id="14" creationId="{D3C0001C-DE38-23A2-E61D-40E7FE0EB80C}"/>
          </ac:inkMkLst>
        </pc:inkChg>
        <pc:inkChg chg="add mod">
          <ac:chgData name="mehmet sait özdemir" userId="dce2c172-62e6-4d50-b888-93ec6715f647" providerId="ADAL" clId="{4B132AD4-A609-4DF2-A214-8154457C54B7}" dt="2023-07-27T14:07:23.687" v="522"/>
          <ac:inkMkLst>
            <pc:docMk/>
            <pc:sldMk cId="2138664406" sldId="265"/>
            <ac:inkMk id="15" creationId="{92D52417-3425-F416-5E23-605AB5A10867}"/>
          </ac:inkMkLst>
        </pc:inkChg>
        <pc:inkChg chg="add mod">
          <ac:chgData name="mehmet sait özdemir" userId="dce2c172-62e6-4d50-b888-93ec6715f647" providerId="ADAL" clId="{4B132AD4-A609-4DF2-A214-8154457C54B7}" dt="2023-07-27T14:07:23.687" v="522"/>
          <ac:inkMkLst>
            <pc:docMk/>
            <pc:sldMk cId="2138664406" sldId="265"/>
            <ac:inkMk id="16" creationId="{10AAFEE5-DFD0-20F5-F424-90B0EF292E81}"/>
          </ac:inkMkLst>
        </pc:inkChg>
        <pc:inkChg chg="add mod">
          <ac:chgData name="mehmet sait özdemir" userId="dce2c172-62e6-4d50-b888-93ec6715f647" providerId="ADAL" clId="{4B132AD4-A609-4DF2-A214-8154457C54B7}" dt="2023-07-27T14:07:23.687" v="522"/>
          <ac:inkMkLst>
            <pc:docMk/>
            <pc:sldMk cId="2138664406" sldId="265"/>
            <ac:inkMk id="17" creationId="{AF8676F1-606E-4904-BB68-84D12BE03A0C}"/>
          </ac:inkMkLst>
        </pc:inkChg>
        <pc:inkChg chg="add mod">
          <ac:chgData name="mehmet sait özdemir" userId="dce2c172-62e6-4d50-b888-93ec6715f647" providerId="ADAL" clId="{4B132AD4-A609-4DF2-A214-8154457C54B7}" dt="2023-07-27T14:07:23.687" v="522"/>
          <ac:inkMkLst>
            <pc:docMk/>
            <pc:sldMk cId="2138664406" sldId="265"/>
            <ac:inkMk id="18" creationId="{EE850F3E-6B53-1F9A-F81F-47C687B53FE5}"/>
          </ac:inkMkLst>
        </pc:inkChg>
        <pc:inkChg chg="add mod">
          <ac:chgData name="mehmet sait özdemir" userId="dce2c172-62e6-4d50-b888-93ec6715f647" providerId="ADAL" clId="{4B132AD4-A609-4DF2-A214-8154457C54B7}" dt="2023-07-27T14:07:23.687" v="522"/>
          <ac:inkMkLst>
            <pc:docMk/>
            <pc:sldMk cId="2138664406" sldId="265"/>
            <ac:inkMk id="19" creationId="{F879A86B-04E0-2C88-7D15-F94F9516D36B}"/>
          </ac:inkMkLst>
        </pc:inkChg>
        <pc:inkChg chg="add mod">
          <ac:chgData name="mehmet sait özdemir" userId="dce2c172-62e6-4d50-b888-93ec6715f647" providerId="ADAL" clId="{4B132AD4-A609-4DF2-A214-8154457C54B7}" dt="2023-07-27T14:07:23.687" v="522"/>
          <ac:inkMkLst>
            <pc:docMk/>
            <pc:sldMk cId="2138664406" sldId="265"/>
            <ac:inkMk id="20" creationId="{49D471BB-D45D-C0E5-13BF-CB49C90B1892}"/>
          </ac:inkMkLst>
        </pc:inkChg>
        <pc:inkChg chg="add mod">
          <ac:chgData name="mehmet sait özdemir" userId="dce2c172-62e6-4d50-b888-93ec6715f647" providerId="ADAL" clId="{4B132AD4-A609-4DF2-A214-8154457C54B7}" dt="2023-07-27T14:07:23.687" v="522"/>
          <ac:inkMkLst>
            <pc:docMk/>
            <pc:sldMk cId="2138664406" sldId="265"/>
            <ac:inkMk id="21" creationId="{013C1588-FFE5-A373-BB29-A64D67B06456}"/>
          </ac:inkMkLst>
        </pc:inkChg>
        <pc:inkChg chg="add mod">
          <ac:chgData name="mehmet sait özdemir" userId="dce2c172-62e6-4d50-b888-93ec6715f647" providerId="ADAL" clId="{4B132AD4-A609-4DF2-A214-8154457C54B7}" dt="2023-07-27T14:07:23.687" v="522"/>
          <ac:inkMkLst>
            <pc:docMk/>
            <pc:sldMk cId="2138664406" sldId="265"/>
            <ac:inkMk id="22" creationId="{B457F8E9-13BF-D87A-90D7-45DB32DABEDC}"/>
          </ac:inkMkLst>
        </pc:inkChg>
        <pc:inkChg chg="add mod">
          <ac:chgData name="mehmet sait özdemir" userId="dce2c172-62e6-4d50-b888-93ec6715f647" providerId="ADAL" clId="{4B132AD4-A609-4DF2-A214-8154457C54B7}" dt="2023-07-27T14:07:23.687" v="522"/>
          <ac:inkMkLst>
            <pc:docMk/>
            <pc:sldMk cId="2138664406" sldId="265"/>
            <ac:inkMk id="23" creationId="{258BFAA9-0961-9823-F871-A1ED2EFFF5ED}"/>
          </ac:inkMkLst>
        </pc:inkChg>
        <pc:inkChg chg="add mod">
          <ac:chgData name="mehmet sait özdemir" userId="dce2c172-62e6-4d50-b888-93ec6715f647" providerId="ADAL" clId="{4B132AD4-A609-4DF2-A214-8154457C54B7}" dt="2023-07-27T14:07:23.687" v="522"/>
          <ac:inkMkLst>
            <pc:docMk/>
            <pc:sldMk cId="2138664406" sldId="265"/>
            <ac:inkMk id="24" creationId="{0E9C8C86-0FBA-0051-767B-3AEE4E56A0A6}"/>
          </ac:inkMkLst>
        </pc:inkChg>
        <pc:inkChg chg="add mod">
          <ac:chgData name="mehmet sait özdemir" userId="dce2c172-62e6-4d50-b888-93ec6715f647" providerId="ADAL" clId="{4B132AD4-A609-4DF2-A214-8154457C54B7}" dt="2023-07-27T14:07:23.687" v="522"/>
          <ac:inkMkLst>
            <pc:docMk/>
            <pc:sldMk cId="2138664406" sldId="265"/>
            <ac:inkMk id="25" creationId="{48191DDB-0631-6380-22BC-F9C15C6BE77B}"/>
          </ac:inkMkLst>
        </pc:inkChg>
        <pc:inkChg chg="add mod">
          <ac:chgData name="mehmet sait özdemir" userId="dce2c172-62e6-4d50-b888-93ec6715f647" providerId="ADAL" clId="{4B132AD4-A609-4DF2-A214-8154457C54B7}" dt="2023-07-27T14:07:27.636" v="528"/>
          <ac:inkMkLst>
            <pc:docMk/>
            <pc:sldMk cId="2138664406" sldId="265"/>
            <ac:inkMk id="29" creationId="{529FD1C7-ED49-AA4E-F3B3-CB8E6D54BFCF}"/>
          </ac:inkMkLst>
        </pc:inkChg>
        <pc:inkChg chg="add mod">
          <ac:chgData name="mehmet sait özdemir" userId="dce2c172-62e6-4d50-b888-93ec6715f647" providerId="ADAL" clId="{4B132AD4-A609-4DF2-A214-8154457C54B7}" dt="2023-07-27T14:07:27.636" v="528"/>
          <ac:inkMkLst>
            <pc:docMk/>
            <pc:sldMk cId="2138664406" sldId="265"/>
            <ac:inkMk id="30" creationId="{3DB9897F-ED5D-8B7A-BCCF-08EBD7E40063}"/>
          </ac:inkMkLst>
        </pc:inkChg>
        <pc:inkChg chg="add mod">
          <ac:chgData name="mehmet sait özdemir" userId="dce2c172-62e6-4d50-b888-93ec6715f647" providerId="ADAL" clId="{4B132AD4-A609-4DF2-A214-8154457C54B7}" dt="2023-07-27T14:07:27.636" v="528"/>
          <ac:inkMkLst>
            <pc:docMk/>
            <pc:sldMk cId="2138664406" sldId="265"/>
            <ac:inkMk id="31" creationId="{2D2481CB-92A9-963D-6FE1-40853FE13AB5}"/>
          </ac:inkMkLst>
        </pc:inkChg>
        <pc:inkChg chg="add mod">
          <ac:chgData name="mehmet sait özdemir" userId="dce2c172-62e6-4d50-b888-93ec6715f647" providerId="ADAL" clId="{4B132AD4-A609-4DF2-A214-8154457C54B7}" dt="2023-07-27T14:07:27.636" v="528"/>
          <ac:inkMkLst>
            <pc:docMk/>
            <pc:sldMk cId="2138664406" sldId="265"/>
            <ac:inkMk id="32" creationId="{ECE7B6CA-CC04-64FF-E575-6059B5160FA3}"/>
          </ac:inkMkLst>
        </pc:inkChg>
        <pc:inkChg chg="add mod">
          <ac:chgData name="mehmet sait özdemir" userId="dce2c172-62e6-4d50-b888-93ec6715f647" providerId="ADAL" clId="{4B132AD4-A609-4DF2-A214-8154457C54B7}" dt="2023-07-27T14:07:27.636" v="528"/>
          <ac:inkMkLst>
            <pc:docMk/>
            <pc:sldMk cId="2138664406" sldId="265"/>
            <ac:inkMk id="33" creationId="{825CDB53-0EE8-331E-BADA-F9D325BADEAA}"/>
          </ac:inkMkLst>
        </pc:inkChg>
        <pc:inkChg chg="add mod">
          <ac:chgData name="mehmet sait özdemir" userId="dce2c172-62e6-4d50-b888-93ec6715f647" providerId="ADAL" clId="{4B132AD4-A609-4DF2-A214-8154457C54B7}" dt="2023-07-27T14:07:36.078" v="542"/>
          <ac:inkMkLst>
            <pc:docMk/>
            <pc:sldMk cId="2138664406" sldId="265"/>
            <ac:inkMk id="35" creationId="{53BE0666-3459-1A5A-8C0B-3C76CB8C4E9B}"/>
          </ac:inkMkLst>
        </pc:inkChg>
        <pc:inkChg chg="add mod">
          <ac:chgData name="mehmet sait özdemir" userId="dce2c172-62e6-4d50-b888-93ec6715f647" providerId="ADAL" clId="{4B132AD4-A609-4DF2-A214-8154457C54B7}" dt="2023-07-27T14:07:36.078" v="542"/>
          <ac:inkMkLst>
            <pc:docMk/>
            <pc:sldMk cId="2138664406" sldId="265"/>
            <ac:inkMk id="36" creationId="{BB01A3E3-4A56-B330-D4ED-24B9FB586A92}"/>
          </ac:inkMkLst>
        </pc:inkChg>
        <pc:inkChg chg="add mod">
          <ac:chgData name="mehmet sait özdemir" userId="dce2c172-62e6-4d50-b888-93ec6715f647" providerId="ADAL" clId="{4B132AD4-A609-4DF2-A214-8154457C54B7}" dt="2023-07-27T14:07:36.078" v="542"/>
          <ac:inkMkLst>
            <pc:docMk/>
            <pc:sldMk cId="2138664406" sldId="265"/>
            <ac:inkMk id="37" creationId="{23E94956-D80C-EDA3-FEB1-4F77015F6D57}"/>
          </ac:inkMkLst>
        </pc:inkChg>
        <pc:inkChg chg="add mod">
          <ac:chgData name="mehmet sait özdemir" userId="dce2c172-62e6-4d50-b888-93ec6715f647" providerId="ADAL" clId="{4B132AD4-A609-4DF2-A214-8154457C54B7}" dt="2023-07-27T14:07:36.078" v="542"/>
          <ac:inkMkLst>
            <pc:docMk/>
            <pc:sldMk cId="2138664406" sldId="265"/>
            <ac:inkMk id="38" creationId="{650D7479-0A27-1E49-42E7-D35E6973AAA4}"/>
          </ac:inkMkLst>
        </pc:inkChg>
        <pc:inkChg chg="add mod">
          <ac:chgData name="mehmet sait özdemir" userId="dce2c172-62e6-4d50-b888-93ec6715f647" providerId="ADAL" clId="{4B132AD4-A609-4DF2-A214-8154457C54B7}" dt="2023-07-27T14:07:36.078" v="542"/>
          <ac:inkMkLst>
            <pc:docMk/>
            <pc:sldMk cId="2138664406" sldId="265"/>
            <ac:inkMk id="39" creationId="{9F956EAB-5549-28E6-EB4B-F66BB594DEBF}"/>
          </ac:inkMkLst>
        </pc:inkChg>
        <pc:inkChg chg="add mod">
          <ac:chgData name="mehmet sait özdemir" userId="dce2c172-62e6-4d50-b888-93ec6715f647" providerId="ADAL" clId="{4B132AD4-A609-4DF2-A214-8154457C54B7}" dt="2023-07-27T14:07:36.078" v="542"/>
          <ac:inkMkLst>
            <pc:docMk/>
            <pc:sldMk cId="2138664406" sldId="265"/>
            <ac:inkMk id="40" creationId="{FA890E7B-4C7D-757A-0C2B-6D2DFDB3ACB6}"/>
          </ac:inkMkLst>
        </pc:inkChg>
        <pc:inkChg chg="add mod">
          <ac:chgData name="mehmet sait özdemir" userId="dce2c172-62e6-4d50-b888-93ec6715f647" providerId="ADAL" clId="{4B132AD4-A609-4DF2-A214-8154457C54B7}" dt="2023-07-27T14:07:36.078" v="542"/>
          <ac:inkMkLst>
            <pc:docMk/>
            <pc:sldMk cId="2138664406" sldId="265"/>
            <ac:inkMk id="41" creationId="{6032BBBB-E62D-D7CE-B5A4-85B55C7D3A89}"/>
          </ac:inkMkLst>
        </pc:inkChg>
        <pc:inkChg chg="add mod">
          <ac:chgData name="mehmet sait özdemir" userId="dce2c172-62e6-4d50-b888-93ec6715f647" providerId="ADAL" clId="{4B132AD4-A609-4DF2-A214-8154457C54B7}" dt="2023-07-27T14:07:36.078" v="542"/>
          <ac:inkMkLst>
            <pc:docMk/>
            <pc:sldMk cId="2138664406" sldId="265"/>
            <ac:inkMk id="42" creationId="{4EA72B3A-1222-3874-CE08-9E65DB132D4C}"/>
          </ac:inkMkLst>
        </pc:inkChg>
        <pc:inkChg chg="add mod">
          <ac:chgData name="mehmet sait özdemir" userId="dce2c172-62e6-4d50-b888-93ec6715f647" providerId="ADAL" clId="{4B132AD4-A609-4DF2-A214-8154457C54B7}" dt="2023-07-27T14:07:36.078" v="542"/>
          <ac:inkMkLst>
            <pc:docMk/>
            <pc:sldMk cId="2138664406" sldId="265"/>
            <ac:inkMk id="43" creationId="{1B6E23C6-6215-C8F8-23D2-1E28BC251E8E}"/>
          </ac:inkMkLst>
        </pc:inkChg>
        <pc:inkChg chg="add mod">
          <ac:chgData name="mehmet sait özdemir" userId="dce2c172-62e6-4d50-b888-93ec6715f647" providerId="ADAL" clId="{4B132AD4-A609-4DF2-A214-8154457C54B7}" dt="2023-07-27T14:07:36.078" v="542"/>
          <ac:inkMkLst>
            <pc:docMk/>
            <pc:sldMk cId="2138664406" sldId="265"/>
            <ac:inkMk id="44" creationId="{30272FBA-BFC6-8026-F01D-CEDE09227CC8}"/>
          </ac:inkMkLst>
        </pc:inkChg>
        <pc:inkChg chg="add mod">
          <ac:chgData name="mehmet sait özdemir" userId="dce2c172-62e6-4d50-b888-93ec6715f647" providerId="ADAL" clId="{4B132AD4-A609-4DF2-A214-8154457C54B7}" dt="2023-07-27T14:07:36.078" v="542"/>
          <ac:inkMkLst>
            <pc:docMk/>
            <pc:sldMk cId="2138664406" sldId="265"/>
            <ac:inkMk id="45" creationId="{EDE01863-BD12-955A-DD77-422753096663}"/>
          </ac:inkMkLst>
        </pc:inkChg>
        <pc:inkChg chg="add mod">
          <ac:chgData name="mehmet sait özdemir" userId="dce2c172-62e6-4d50-b888-93ec6715f647" providerId="ADAL" clId="{4B132AD4-A609-4DF2-A214-8154457C54B7}" dt="2023-07-27T14:07:36.078" v="542"/>
          <ac:inkMkLst>
            <pc:docMk/>
            <pc:sldMk cId="2138664406" sldId="265"/>
            <ac:inkMk id="46" creationId="{E3C890F3-1DD3-64DD-885B-F48F8094E9FC}"/>
          </ac:inkMkLst>
        </pc:inkChg>
        <pc:inkChg chg="add mod">
          <ac:chgData name="mehmet sait özdemir" userId="dce2c172-62e6-4d50-b888-93ec6715f647" providerId="ADAL" clId="{4B132AD4-A609-4DF2-A214-8154457C54B7}" dt="2023-07-27T14:07:36.078" v="542"/>
          <ac:inkMkLst>
            <pc:docMk/>
            <pc:sldMk cId="2138664406" sldId="265"/>
            <ac:inkMk id="47" creationId="{458F1FA0-0F92-6ACA-97C4-4C18DFE3C893}"/>
          </ac:inkMkLst>
        </pc:inkChg>
        <pc:inkChg chg="add mod">
          <ac:chgData name="mehmet sait özdemir" userId="dce2c172-62e6-4d50-b888-93ec6715f647" providerId="ADAL" clId="{4B132AD4-A609-4DF2-A214-8154457C54B7}" dt="2023-07-27T14:07:41.104" v="551"/>
          <ac:inkMkLst>
            <pc:docMk/>
            <pc:sldMk cId="2138664406" sldId="265"/>
            <ac:inkMk id="53" creationId="{E7446F93-2B5E-2704-13E5-5C60D7F8765B}"/>
          </ac:inkMkLst>
        </pc:inkChg>
        <pc:inkChg chg="add mod">
          <ac:chgData name="mehmet sait özdemir" userId="dce2c172-62e6-4d50-b888-93ec6715f647" providerId="ADAL" clId="{4B132AD4-A609-4DF2-A214-8154457C54B7}" dt="2023-07-27T14:07:41.104" v="551"/>
          <ac:inkMkLst>
            <pc:docMk/>
            <pc:sldMk cId="2138664406" sldId="265"/>
            <ac:inkMk id="54" creationId="{1895CB54-6F20-272F-D486-105864E08633}"/>
          </ac:inkMkLst>
        </pc:inkChg>
        <pc:inkChg chg="add mod">
          <ac:chgData name="mehmet sait özdemir" userId="dce2c172-62e6-4d50-b888-93ec6715f647" providerId="ADAL" clId="{4B132AD4-A609-4DF2-A214-8154457C54B7}" dt="2023-07-27T14:07:41.104" v="551"/>
          <ac:inkMkLst>
            <pc:docMk/>
            <pc:sldMk cId="2138664406" sldId="265"/>
            <ac:inkMk id="55" creationId="{D4C9E1A6-5C55-4AC5-5D36-0E05655CE725}"/>
          </ac:inkMkLst>
        </pc:inkChg>
        <pc:inkChg chg="add mod">
          <ac:chgData name="mehmet sait özdemir" userId="dce2c172-62e6-4d50-b888-93ec6715f647" providerId="ADAL" clId="{4B132AD4-A609-4DF2-A214-8154457C54B7}" dt="2023-07-27T14:07:41.104" v="551"/>
          <ac:inkMkLst>
            <pc:docMk/>
            <pc:sldMk cId="2138664406" sldId="265"/>
            <ac:inkMk id="56" creationId="{246104E9-F555-A1F9-7E30-4BA4B2B721D2}"/>
          </ac:inkMkLst>
        </pc:inkChg>
        <pc:inkChg chg="add mod">
          <ac:chgData name="mehmet sait özdemir" userId="dce2c172-62e6-4d50-b888-93ec6715f647" providerId="ADAL" clId="{4B132AD4-A609-4DF2-A214-8154457C54B7}" dt="2023-07-27T14:07:41.104" v="551"/>
          <ac:inkMkLst>
            <pc:docMk/>
            <pc:sldMk cId="2138664406" sldId="265"/>
            <ac:inkMk id="57" creationId="{87F9583A-AE20-FFCD-3CE0-BEBD7484114E}"/>
          </ac:inkMkLst>
        </pc:inkChg>
        <pc:inkChg chg="add mod">
          <ac:chgData name="mehmet sait özdemir" userId="dce2c172-62e6-4d50-b888-93ec6715f647" providerId="ADAL" clId="{4B132AD4-A609-4DF2-A214-8154457C54B7}" dt="2023-07-27T14:07:41.104" v="551"/>
          <ac:inkMkLst>
            <pc:docMk/>
            <pc:sldMk cId="2138664406" sldId="265"/>
            <ac:inkMk id="58" creationId="{CDFC9FFE-F07B-C773-17C5-6436D51C4D0B}"/>
          </ac:inkMkLst>
        </pc:inkChg>
        <pc:inkChg chg="add mod">
          <ac:chgData name="mehmet sait özdemir" userId="dce2c172-62e6-4d50-b888-93ec6715f647" providerId="ADAL" clId="{4B132AD4-A609-4DF2-A214-8154457C54B7}" dt="2023-07-27T14:07:41.104" v="551"/>
          <ac:inkMkLst>
            <pc:docMk/>
            <pc:sldMk cId="2138664406" sldId="265"/>
            <ac:inkMk id="59" creationId="{3A56BE19-74CF-F303-CAF1-6A3376C38DDF}"/>
          </ac:inkMkLst>
        </pc:inkChg>
        <pc:inkChg chg="add mod">
          <ac:chgData name="mehmet sait özdemir" userId="dce2c172-62e6-4d50-b888-93ec6715f647" providerId="ADAL" clId="{4B132AD4-A609-4DF2-A214-8154457C54B7}" dt="2023-07-27T14:07:41.104" v="551"/>
          <ac:inkMkLst>
            <pc:docMk/>
            <pc:sldMk cId="2138664406" sldId="265"/>
            <ac:inkMk id="60" creationId="{46A2AEE1-99EE-C91E-6083-BA16A3783724}"/>
          </ac:inkMkLst>
        </pc:inkChg>
        <pc:inkChg chg="add mod">
          <ac:chgData name="mehmet sait özdemir" userId="dce2c172-62e6-4d50-b888-93ec6715f647" providerId="ADAL" clId="{4B132AD4-A609-4DF2-A214-8154457C54B7}" dt="2023-07-27T14:07:46.292" v="560"/>
          <ac:inkMkLst>
            <pc:docMk/>
            <pc:sldMk cId="2138664406" sldId="265"/>
            <ac:inkMk id="62" creationId="{80BC12B4-D406-9A9B-6808-9E88CC94A5CD}"/>
          </ac:inkMkLst>
        </pc:inkChg>
        <pc:inkChg chg="add mod">
          <ac:chgData name="mehmet sait özdemir" userId="dce2c172-62e6-4d50-b888-93ec6715f647" providerId="ADAL" clId="{4B132AD4-A609-4DF2-A214-8154457C54B7}" dt="2023-07-27T14:07:46.292" v="560"/>
          <ac:inkMkLst>
            <pc:docMk/>
            <pc:sldMk cId="2138664406" sldId="265"/>
            <ac:inkMk id="63" creationId="{5C202DE2-37A6-DF71-396C-501F4256340F}"/>
          </ac:inkMkLst>
        </pc:inkChg>
        <pc:inkChg chg="add mod">
          <ac:chgData name="mehmet sait özdemir" userId="dce2c172-62e6-4d50-b888-93ec6715f647" providerId="ADAL" clId="{4B132AD4-A609-4DF2-A214-8154457C54B7}" dt="2023-07-27T14:07:46.292" v="560"/>
          <ac:inkMkLst>
            <pc:docMk/>
            <pc:sldMk cId="2138664406" sldId="265"/>
            <ac:inkMk id="64" creationId="{814F71D2-BEDB-E8AD-EF46-AE6935FC8E35}"/>
          </ac:inkMkLst>
        </pc:inkChg>
        <pc:inkChg chg="add mod">
          <ac:chgData name="mehmet sait özdemir" userId="dce2c172-62e6-4d50-b888-93ec6715f647" providerId="ADAL" clId="{4B132AD4-A609-4DF2-A214-8154457C54B7}" dt="2023-07-27T14:07:46.292" v="560"/>
          <ac:inkMkLst>
            <pc:docMk/>
            <pc:sldMk cId="2138664406" sldId="265"/>
            <ac:inkMk id="66" creationId="{3852F3C7-9EB3-2FEA-1391-DA729BCA3383}"/>
          </ac:inkMkLst>
        </pc:inkChg>
        <pc:inkChg chg="add mod">
          <ac:chgData name="mehmet sait özdemir" userId="dce2c172-62e6-4d50-b888-93ec6715f647" providerId="ADAL" clId="{4B132AD4-A609-4DF2-A214-8154457C54B7}" dt="2023-07-27T14:07:46.292" v="560"/>
          <ac:inkMkLst>
            <pc:docMk/>
            <pc:sldMk cId="2138664406" sldId="265"/>
            <ac:inkMk id="67" creationId="{D35461FF-967A-24D7-50A1-19FE150EE12C}"/>
          </ac:inkMkLst>
        </pc:inkChg>
        <pc:inkChg chg="add mod">
          <ac:chgData name="mehmet sait özdemir" userId="dce2c172-62e6-4d50-b888-93ec6715f647" providerId="ADAL" clId="{4B132AD4-A609-4DF2-A214-8154457C54B7}" dt="2023-07-27T14:07:46.292" v="560"/>
          <ac:inkMkLst>
            <pc:docMk/>
            <pc:sldMk cId="2138664406" sldId="265"/>
            <ac:inkMk id="68" creationId="{3C6F6212-F2B2-6AAF-3F7C-F7D4F48958CD}"/>
          </ac:inkMkLst>
        </pc:inkChg>
        <pc:inkChg chg="add">
          <ac:chgData name="mehmet sait özdemir" userId="dce2c172-62e6-4d50-b888-93ec6715f647" providerId="ADAL" clId="{4B132AD4-A609-4DF2-A214-8154457C54B7}" dt="2023-07-27T14:07:45.734" v="559" actId="9405"/>
          <ac:inkMkLst>
            <pc:docMk/>
            <pc:sldMk cId="2138664406" sldId="265"/>
            <ac:inkMk id="69" creationId="{894CC0C5-3939-470D-8DD1-F68488B7F9A1}"/>
          </ac:inkMkLst>
        </pc:inkChg>
      </pc:sldChg>
      <pc:sldChg chg="del">
        <pc:chgData name="mehmet sait özdemir" userId="dce2c172-62e6-4d50-b888-93ec6715f647" providerId="ADAL" clId="{4B132AD4-A609-4DF2-A214-8154457C54B7}" dt="2023-07-15T13:02:08.578" v="0" actId="2696"/>
        <pc:sldMkLst>
          <pc:docMk/>
          <pc:sldMk cId="3532517240" sldId="265"/>
        </pc:sldMkLst>
      </pc:sldChg>
      <pc:sldChg chg="addSp modSp add mod replId">
        <pc:chgData name="mehmet sait özdemir" userId="dce2c172-62e6-4d50-b888-93ec6715f647" providerId="ADAL" clId="{4B132AD4-A609-4DF2-A214-8154457C54B7}" dt="2023-07-27T14:08:38.850" v="582" actId="9405"/>
        <pc:sldMkLst>
          <pc:docMk/>
          <pc:sldMk cId="2259541527" sldId="266"/>
        </pc:sldMkLst>
        <pc:grpChg chg="mod">
          <ac:chgData name="mehmet sait özdemir" userId="dce2c172-62e6-4d50-b888-93ec6715f647" providerId="ADAL" clId="{4B132AD4-A609-4DF2-A214-8154457C54B7}" dt="2023-07-27T14:08:24.410" v="568"/>
          <ac:grpSpMkLst>
            <pc:docMk/>
            <pc:sldMk cId="2259541527" sldId="266"/>
            <ac:grpSpMk id="13" creationId="{1AA26DE5-6B4D-1F8F-A585-E9220628DA67}"/>
          </ac:grpSpMkLst>
        </pc:grpChg>
        <pc:grpChg chg="mod">
          <ac:chgData name="mehmet sait özdemir" userId="dce2c172-62e6-4d50-b888-93ec6715f647" providerId="ADAL" clId="{4B132AD4-A609-4DF2-A214-8154457C54B7}" dt="2023-07-27T14:08:31.707" v="575"/>
          <ac:grpSpMkLst>
            <pc:docMk/>
            <pc:sldMk cId="2259541527" sldId="266"/>
            <ac:grpSpMk id="20" creationId="{123E4293-F4DE-7BFF-32C4-C9F6EC2B3115}"/>
          </ac:grpSpMkLst>
        </pc:grpChg>
        <pc:grpChg chg="mod">
          <ac:chgData name="mehmet sait özdemir" userId="dce2c172-62e6-4d50-b888-93ec6715f647" providerId="ADAL" clId="{4B132AD4-A609-4DF2-A214-8154457C54B7}" dt="2023-07-27T14:08:36.469" v="578"/>
          <ac:grpSpMkLst>
            <pc:docMk/>
            <pc:sldMk cId="2259541527" sldId="266"/>
            <ac:grpSpMk id="23" creationId="{821E46AC-359A-6F06-8159-CF2B21B7FC63}"/>
          </ac:grpSpMkLst>
        </pc:grpChg>
        <pc:grpChg chg="mod">
          <ac:chgData name="mehmet sait özdemir" userId="dce2c172-62e6-4d50-b888-93ec6715f647" providerId="ADAL" clId="{4B132AD4-A609-4DF2-A214-8154457C54B7}" dt="2023-07-27T14:08:38.841" v="581"/>
          <ac:grpSpMkLst>
            <pc:docMk/>
            <pc:sldMk cId="2259541527" sldId="266"/>
            <ac:grpSpMk id="26" creationId="{67DE24DC-F43B-363C-16DF-5570A3BE78FB}"/>
          </ac:grpSpMkLst>
        </pc:grpChg>
        <pc:picChg chg="add mod">
          <ac:chgData name="mehmet sait özdemir" userId="dce2c172-62e6-4d50-b888-93ec6715f647" providerId="ADAL" clId="{4B132AD4-A609-4DF2-A214-8154457C54B7}" dt="2023-07-15T13:05:55.359" v="106" actId="14100"/>
          <ac:picMkLst>
            <pc:docMk/>
            <pc:sldMk cId="2259541527" sldId="266"/>
            <ac:picMk id="3" creationId="{DF00261A-289C-2329-02AD-D965A117CF66}"/>
          </ac:picMkLst>
        </pc:picChg>
        <pc:inkChg chg="add">
          <ac:chgData name="mehmet sait özdemir" userId="dce2c172-62e6-4d50-b888-93ec6715f647" providerId="ADAL" clId="{4B132AD4-A609-4DF2-A214-8154457C54B7}" dt="2023-07-27T14:07:56.056" v="561" actId="9405"/>
          <ac:inkMkLst>
            <pc:docMk/>
            <pc:sldMk cId="2259541527" sldId="266"/>
            <ac:inkMk id="2" creationId="{3A366281-542E-CE53-4E8D-DF03A75B47F6}"/>
          </ac:inkMkLst>
        </pc:inkChg>
        <pc:inkChg chg="add mod">
          <ac:chgData name="mehmet sait özdemir" userId="dce2c172-62e6-4d50-b888-93ec6715f647" providerId="ADAL" clId="{4B132AD4-A609-4DF2-A214-8154457C54B7}" dt="2023-07-27T14:08:24.410" v="568"/>
          <ac:inkMkLst>
            <pc:docMk/>
            <pc:sldMk cId="2259541527" sldId="266"/>
            <ac:inkMk id="4" creationId="{B95CC9DB-2004-22AD-E51A-9A935DBFB693}"/>
          </ac:inkMkLst>
        </pc:inkChg>
        <pc:inkChg chg="add mod">
          <ac:chgData name="mehmet sait özdemir" userId="dce2c172-62e6-4d50-b888-93ec6715f647" providerId="ADAL" clId="{4B132AD4-A609-4DF2-A214-8154457C54B7}" dt="2023-07-27T14:08:24.410" v="568"/>
          <ac:inkMkLst>
            <pc:docMk/>
            <pc:sldMk cId="2259541527" sldId="266"/>
            <ac:inkMk id="6" creationId="{169922A4-C5D6-C875-8BEC-EFF514AF2FF1}"/>
          </ac:inkMkLst>
        </pc:inkChg>
        <pc:inkChg chg="add mod">
          <ac:chgData name="mehmet sait özdemir" userId="dce2c172-62e6-4d50-b888-93ec6715f647" providerId="ADAL" clId="{4B132AD4-A609-4DF2-A214-8154457C54B7}" dt="2023-07-27T14:08:24.410" v="568"/>
          <ac:inkMkLst>
            <pc:docMk/>
            <pc:sldMk cId="2259541527" sldId="266"/>
            <ac:inkMk id="7" creationId="{CB74D293-5BAD-A5AC-2CDC-95E1AA6E7AA9}"/>
          </ac:inkMkLst>
        </pc:inkChg>
        <pc:inkChg chg="add mod">
          <ac:chgData name="mehmet sait özdemir" userId="dce2c172-62e6-4d50-b888-93ec6715f647" providerId="ADAL" clId="{4B132AD4-A609-4DF2-A214-8154457C54B7}" dt="2023-07-27T14:08:24.410" v="568"/>
          <ac:inkMkLst>
            <pc:docMk/>
            <pc:sldMk cId="2259541527" sldId="266"/>
            <ac:inkMk id="8" creationId="{E9568AA5-3852-C857-868B-CEEB946755A5}"/>
          </ac:inkMkLst>
        </pc:inkChg>
        <pc:inkChg chg="add mod">
          <ac:chgData name="mehmet sait özdemir" userId="dce2c172-62e6-4d50-b888-93ec6715f647" providerId="ADAL" clId="{4B132AD4-A609-4DF2-A214-8154457C54B7}" dt="2023-07-27T14:08:24.410" v="568"/>
          <ac:inkMkLst>
            <pc:docMk/>
            <pc:sldMk cId="2259541527" sldId="266"/>
            <ac:inkMk id="9" creationId="{12BA64E1-1B2B-204D-D032-9D0798568230}"/>
          </ac:inkMkLst>
        </pc:inkChg>
        <pc:inkChg chg="add mod">
          <ac:chgData name="mehmet sait özdemir" userId="dce2c172-62e6-4d50-b888-93ec6715f647" providerId="ADAL" clId="{4B132AD4-A609-4DF2-A214-8154457C54B7}" dt="2023-07-27T14:08:24.410" v="568"/>
          <ac:inkMkLst>
            <pc:docMk/>
            <pc:sldMk cId="2259541527" sldId="266"/>
            <ac:inkMk id="12" creationId="{2A180140-FBAD-C4A9-D1D8-B40BD34AB617}"/>
          </ac:inkMkLst>
        </pc:inkChg>
        <pc:inkChg chg="add mod">
          <ac:chgData name="mehmet sait özdemir" userId="dce2c172-62e6-4d50-b888-93ec6715f647" providerId="ADAL" clId="{4B132AD4-A609-4DF2-A214-8154457C54B7}" dt="2023-07-27T14:08:31.707" v="575"/>
          <ac:inkMkLst>
            <pc:docMk/>
            <pc:sldMk cId="2259541527" sldId="266"/>
            <ac:inkMk id="14" creationId="{564CBB04-A90C-51E5-9EBC-B569D3E2AA4C}"/>
          </ac:inkMkLst>
        </pc:inkChg>
        <pc:inkChg chg="add mod">
          <ac:chgData name="mehmet sait özdemir" userId="dce2c172-62e6-4d50-b888-93ec6715f647" providerId="ADAL" clId="{4B132AD4-A609-4DF2-A214-8154457C54B7}" dt="2023-07-27T14:08:31.707" v="575"/>
          <ac:inkMkLst>
            <pc:docMk/>
            <pc:sldMk cId="2259541527" sldId="266"/>
            <ac:inkMk id="15" creationId="{53F62FE7-D51E-08A0-26B5-4620FAD54498}"/>
          </ac:inkMkLst>
        </pc:inkChg>
        <pc:inkChg chg="add mod">
          <ac:chgData name="mehmet sait özdemir" userId="dce2c172-62e6-4d50-b888-93ec6715f647" providerId="ADAL" clId="{4B132AD4-A609-4DF2-A214-8154457C54B7}" dt="2023-07-27T14:08:31.707" v="575"/>
          <ac:inkMkLst>
            <pc:docMk/>
            <pc:sldMk cId="2259541527" sldId="266"/>
            <ac:inkMk id="16" creationId="{5F311C82-0392-5C26-9F6A-2DC1CB589559}"/>
          </ac:inkMkLst>
        </pc:inkChg>
        <pc:inkChg chg="add mod">
          <ac:chgData name="mehmet sait özdemir" userId="dce2c172-62e6-4d50-b888-93ec6715f647" providerId="ADAL" clId="{4B132AD4-A609-4DF2-A214-8154457C54B7}" dt="2023-07-27T14:08:31.707" v="575"/>
          <ac:inkMkLst>
            <pc:docMk/>
            <pc:sldMk cId="2259541527" sldId="266"/>
            <ac:inkMk id="17" creationId="{3ABF098D-0DC8-782A-2320-E056D553248D}"/>
          </ac:inkMkLst>
        </pc:inkChg>
        <pc:inkChg chg="add mod">
          <ac:chgData name="mehmet sait özdemir" userId="dce2c172-62e6-4d50-b888-93ec6715f647" providerId="ADAL" clId="{4B132AD4-A609-4DF2-A214-8154457C54B7}" dt="2023-07-27T14:08:31.707" v="575"/>
          <ac:inkMkLst>
            <pc:docMk/>
            <pc:sldMk cId="2259541527" sldId="266"/>
            <ac:inkMk id="18" creationId="{2A23E5E8-7F9E-866C-8C98-10ED2F2E8F23}"/>
          </ac:inkMkLst>
        </pc:inkChg>
        <pc:inkChg chg="add mod">
          <ac:chgData name="mehmet sait özdemir" userId="dce2c172-62e6-4d50-b888-93ec6715f647" providerId="ADAL" clId="{4B132AD4-A609-4DF2-A214-8154457C54B7}" dt="2023-07-27T14:08:31.707" v="575"/>
          <ac:inkMkLst>
            <pc:docMk/>
            <pc:sldMk cId="2259541527" sldId="266"/>
            <ac:inkMk id="19" creationId="{08764806-4738-50B7-D4A5-66364BF2E2BC}"/>
          </ac:inkMkLst>
        </pc:inkChg>
        <pc:inkChg chg="add mod">
          <ac:chgData name="mehmet sait özdemir" userId="dce2c172-62e6-4d50-b888-93ec6715f647" providerId="ADAL" clId="{4B132AD4-A609-4DF2-A214-8154457C54B7}" dt="2023-07-27T14:08:36.469" v="578"/>
          <ac:inkMkLst>
            <pc:docMk/>
            <pc:sldMk cId="2259541527" sldId="266"/>
            <ac:inkMk id="21" creationId="{BF801B11-1F7D-0B37-6388-0D940335A80A}"/>
          </ac:inkMkLst>
        </pc:inkChg>
        <pc:inkChg chg="add mod">
          <ac:chgData name="mehmet sait özdemir" userId="dce2c172-62e6-4d50-b888-93ec6715f647" providerId="ADAL" clId="{4B132AD4-A609-4DF2-A214-8154457C54B7}" dt="2023-07-27T14:08:36.469" v="578"/>
          <ac:inkMkLst>
            <pc:docMk/>
            <pc:sldMk cId="2259541527" sldId="266"/>
            <ac:inkMk id="22" creationId="{182FC9A3-4B6D-6D38-23D3-03CB94A606C4}"/>
          </ac:inkMkLst>
        </pc:inkChg>
        <pc:inkChg chg="add mod">
          <ac:chgData name="mehmet sait özdemir" userId="dce2c172-62e6-4d50-b888-93ec6715f647" providerId="ADAL" clId="{4B132AD4-A609-4DF2-A214-8154457C54B7}" dt="2023-07-27T14:08:38.841" v="581"/>
          <ac:inkMkLst>
            <pc:docMk/>
            <pc:sldMk cId="2259541527" sldId="266"/>
            <ac:inkMk id="24" creationId="{4B0884B7-6E3C-50CB-406D-BACAF0773467}"/>
          </ac:inkMkLst>
        </pc:inkChg>
        <pc:inkChg chg="add mod">
          <ac:chgData name="mehmet sait özdemir" userId="dce2c172-62e6-4d50-b888-93ec6715f647" providerId="ADAL" clId="{4B132AD4-A609-4DF2-A214-8154457C54B7}" dt="2023-07-27T14:08:38.841" v="581"/>
          <ac:inkMkLst>
            <pc:docMk/>
            <pc:sldMk cId="2259541527" sldId="266"/>
            <ac:inkMk id="25" creationId="{1158230A-0F40-7605-65FD-72F27C934986}"/>
          </ac:inkMkLst>
        </pc:inkChg>
        <pc:inkChg chg="add">
          <ac:chgData name="mehmet sait özdemir" userId="dce2c172-62e6-4d50-b888-93ec6715f647" providerId="ADAL" clId="{4B132AD4-A609-4DF2-A214-8154457C54B7}" dt="2023-07-27T14:08:38.850" v="582" actId="9405"/>
          <ac:inkMkLst>
            <pc:docMk/>
            <pc:sldMk cId="2259541527" sldId="266"/>
            <ac:inkMk id="27" creationId="{834B7AD2-2045-7992-D11E-919141BF2A2B}"/>
          </ac:inkMkLst>
        </pc:inkChg>
      </pc:sldChg>
      <pc:sldChg chg="del">
        <pc:chgData name="mehmet sait özdemir" userId="dce2c172-62e6-4d50-b888-93ec6715f647" providerId="ADAL" clId="{4B132AD4-A609-4DF2-A214-8154457C54B7}" dt="2023-07-15T13:02:08.578" v="0" actId="2696"/>
        <pc:sldMkLst>
          <pc:docMk/>
          <pc:sldMk cId="2642444348" sldId="266"/>
        </pc:sldMkLst>
      </pc:sldChg>
      <pc:sldChg chg="del">
        <pc:chgData name="mehmet sait özdemir" userId="dce2c172-62e6-4d50-b888-93ec6715f647" providerId="ADAL" clId="{4B132AD4-A609-4DF2-A214-8154457C54B7}" dt="2023-07-15T13:02:08.578" v="0" actId="2696"/>
        <pc:sldMkLst>
          <pc:docMk/>
          <pc:sldMk cId="1898012198" sldId="267"/>
        </pc:sldMkLst>
      </pc:sldChg>
      <pc:sldChg chg="addSp modSp add mod replId">
        <pc:chgData name="mehmet sait özdemir" userId="dce2c172-62e6-4d50-b888-93ec6715f647" providerId="ADAL" clId="{4B132AD4-A609-4DF2-A214-8154457C54B7}" dt="2023-07-15T13:05:45.759" v="101" actId="1076"/>
        <pc:sldMkLst>
          <pc:docMk/>
          <pc:sldMk cId="1955385745" sldId="267"/>
        </pc:sldMkLst>
        <pc:picChg chg="add mod">
          <ac:chgData name="mehmet sait özdemir" userId="dce2c172-62e6-4d50-b888-93ec6715f647" providerId="ADAL" clId="{4B132AD4-A609-4DF2-A214-8154457C54B7}" dt="2023-07-15T13:05:45.759" v="101" actId="1076"/>
          <ac:picMkLst>
            <pc:docMk/>
            <pc:sldMk cId="1955385745" sldId="267"/>
            <ac:picMk id="3" creationId="{A1BF1885-9636-3499-B914-EFB821730FB3}"/>
          </ac:picMkLst>
        </pc:picChg>
      </pc:sldChg>
      <pc:sldChg chg="del">
        <pc:chgData name="mehmet sait özdemir" userId="dce2c172-62e6-4d50-b888-93ec6715f647" providerId="ADAL" clId="{4B132AD4-A609-4DF2-A214-8154457C54B7}" dt="2023-07-15T13:02:08.578" v="0" actId="2696"/>
        <pc:sldMkLst>
          <pc:docMk/>
          <pc:sldMk cId="1164240325" sldId="268"/>
        </pc:sldMkLst>
      </pc:sldChg>
      <pc:sldChg chg="addSp delSp modSp add mod replId">
        <pc:chgData name="mehmet sait özdemir" userId="dce2c172-62e6-4d50-b888-93ec6715f647" providerId="ADAL" clId="{4B132AD4-A609-4DF2-A214-8154457C54B7}" dt="2023-07-27T14:10:10.016" v="643" actId="9405"/>
        <pc:sldMkLst>
          <pc:docMk/>
          <pc:sldMk cId="1918632319" sldId="268"/>
        </pc:sldMkLst>
        <pc:grpChg chg="mod">
          <ac:chgData name="mehmet sait özdemir" userId="dce2c172-62e6-4d50-b888-93ec6715f647" providerId="ADAL" clId="{4B132AD4-A609-4DF2-A214-8154457C54B7}" dt="2023-07-27T14:09:31.355" v="592"/>
          <ac:grpSpMkLst>
            <pc:docMk/>
            <pc:sldMk cId="1918632319" sldId="268"/>
            <ac:grpSpMk id="15" creationId="{C8963758-C5E2-5E5E-C5B7-8CDB721405A7}"/>
          </ac:grpSpMkLst>
        </pc:grpChg>
        <pc:grpChg chg="mod">
          <ac:chgData name="mehmet sait özdemir" userId="dce2c172-62e6-4d50-b888-93ec6715f647" providerId="ADAL" clId="{4B132AD4-A609-4DF2-A214-8154457C54B7}" dt="2023-07-27T14:09:33.864" v="595"/>
          <ac:grpSpMkLst>
            <pc:docMk/>
            <pc:sldMk cId="1918632319" sldId="268"/>
            <ac:grpSpMk id="18" creationId="{E9889B77-21BD-3C24-A3B1-B4F667D9BCD6}"/>
          </ac:grpSpMkLst>
        </pc:grpChg>
        <pc:grpChg chg="del mod">
          <ac:chgData name="mehmet sait özdemir" userId="dce2c172-62e6-4d50-b888-93ec6715f647" providerId="ADAL" clId="{4B132AD4-A609-4DF2-A214-8154457C54B7}" dt="2023-07-27T14:09:42.076" v="607"/>
          <ac:grpSpMkLst>
            <pc:docMk/>
            <pc:sldMk cId="1918632319" sldId="268"/>
            <ac:grpSpMk id="21" creationId="{C17B0550-ADE8-C585-2CD8-532B08736A9B}"/>
          </ac:grpSpMkLst>
        </pc:grpChg>
        <pc:grpChg chg="del mod">
          <ac:chgData name="mehmet sait özdemir" userId="dce2c172-62e6-4d50-b888-93ec6715f647" providerId="ADAL" clId="{4B132AD4-A609-4DF2-A214-8154457C54B7}" dt="2023-07-27T14:09:46.233" v="615"/>
          <ac:grpSpMkLst>
            <pc:docMk/>
            <pc:sldMk cId="1918632319" sldId="268"/>
            <ac:grpSpMk id="25" creationId="{5C78E2DB-B9C6-31B7-69DE-D65ED8679936}"/>
          </ac:grpSpMkLst>
        </pc:grpChg>
        <pc:grpChg chg="mod">
          <ac:chgData name="mehmet sait özdemir" userId="dce2c172-62e6-4d50-b888-93ec6715f647" providerId="ADAL" clId="{4B132AD4-A609-4DF2-A214-8154457C54B7}" dt="2023-07-27T14:09:42.076" v="607"/>
          <ac:grpSpMkLst>
            <pc:docMk/>
            <pc:sldMk cId="1918632319" sldId="268"/>
            <ac:grpSpMk id="30" creationId="{7E8CAD17-27AE-6B50-BFB1-AE11AE9E0BF0}"/>
          </ac:grpSpMkLst>
        </pc:grpChg>
        <pc:grpChg chg="mod">
          <ac:chgData name="mehmet sait özdemir" userId="dce2c172-62e6-4d50-b888-93ec6715f647" providerId="ADAL" clId="{4B132AD4-A609-4DF2-A214-8154457C54B7}" dt="2023-07-27T14:09:46.233" v="615"/>
          <ac:grpSpMkLst>
            <pc:docMk/>
            <pc:sldMk cId="1918632319" sldId="268"/>
            <ac:grpSpMk id="38" creationId="{761BA4ED-133D-3877-B5C1-3ECC349FE430}"/>
          </ac:grpSpMkLst>
        </pc:grpChg>
        <pc:grpChg chg="mod">
          <ac:chgData name="mehmet sait özdemir" userId="dce2c172-62e6-4d50-b888-93ec6715f647" providerId="ADAL" clId="{4B132AD4-A609-4DF2-A214-8154457C54B7}" dt="2023-07-27T14:09:46.233" v="615"/>
          <ac:grpSpMkLst>
            <pc:docMk/>
            <pc:sldMk cId="1918632319" sldId="268"/>
            <ac:grpSpMk id="39" creationId="{E3554C82-8688-0BED-4469-A4BBB6AF7D6B}"/>
          </ac:grpSpMkLst>
        </pc:grpChg>
        <pc:grpChg chg="mod">
          <ac:chgData name="mehmet sait özdemir" userId="dce2c172-62e6-4d50-b888-93ec6715f647" providerId="ADAL" clId="{4B132AD4-A609-4DF2-A214-8154457C54B7}" dt="2023-07-27T14:09:47.696" v="618"/>
          <ac:grpSpMkLst>
            <pc:docMk/>
            <pc:sldMk cId="1918632319" sldId="268"/>
            <ac:grpSpMk id="42" creationId="{B7E7ACE6-D344-36A5-3FE8-E1ECC5605018}"/>
          </ac:grpSpMkLst>
        </pc:grpChg>
        <pc:grpChg chg="del mod">
          <ac:chgData name="mehmet sait özdemir" userId="dce2c172-62e6-4d50-b888-93ec6715f647" providerId="ADAL" clId="{4B132AD4-A609-4DF2-A214-8154457C54B7}" dt="2023-07-27T14:09:53.539" v="624"/>
          <ac:grpSpMkLst>
            <pc:docMk/>
            <pc:sldMk cId="1918632319" sldId="268"/>
            <ac:grpSpMk id="45" creationId="{9948B2E9-6C83-FE4D-645C-73619C673080}"/>
          </ac:grpSpMkLst>
        </pc:grpChg>
        <pc:grpChg chg="del mod">
          <ac:chgData name="mehmet sait özdemir" userId="dce2c172-62e6-4d50-b888-93ec6715f647" providerId="ADAL" clId="{4B132AD4-A609-4DF2-A214-8154457C54B7}" dt="2023-07-27T14:09:59.687" v="632"/>
          <ac:grpSpMkLst>
            <pc:docMk/>
            <pc:sldMk cId="1918632319" sldId="268"/>
            <ac:grpSpMk id="48" creationId="{791BB916-49B4-68DA-C747-F94D2D02B1F9}"/>
          </ac:grpSpMkLst>
        </pc:grpChg>
        <pc:grpChg chg="del mod">
          <ac:chgData name="mehmet sait özdemir" userId="dce2c172-62e6-4d50-b888-93ec6715f647" providerId="ADAL" clId="{4B132AD4-A609-4DF2-A214-8154457C54B7}" dt="2023-07-27T14:10:02.415" v="636"/>
          <ac:grpSpMkLst>
            <pc:docMk/>
            <pc:sldMk cId="1918632319" sldId="268"/>
            <ac:grpSpMk id="56" creationId="{B29B78B0-1AD6-60B5-FB07-A48014D29B3C}"/>
          </ac:grpSpMkLst>
        </pc:grpChg>
        <pc:grpChg chg="mod">
          <ac:chgData name="mehmet sait özdemir" userId="dce2c172-62e6-4d50-b888-93ec6715f647" providerId="ADAL" clId="{4B132AD4-A609-4DF2-A214-8154457C54B7}" dt="2023-07-27T14:10:02.415" v="636"/>
          <ac:grpSpMkLst>
            <pc:docMk/>
            <pc:sldMk cId="1918632319" sldId="268"/>
            <ac:grpSpMk id="60" creationId="{3B202AB5-3C73-C6FA-5562-82CE06587620}"/>
          </ac:grpSpMkLst>
        </pc:grpChg>
        <pc:grpChg chg="mod">
          <ac:chgData name="mehmet sait özdemir" userId="dce2c172-62e6-4d50-b888-93ec6715f647" providerId="ADAL" clId="{4B132AD4-A609-4DF2-A214-8154457C54B7}" dt="2023-07-27T14:10:03.987" v="639"/>
          <ac:grpSpMkLst>
            <pc:docMk/>
            <pc:sldMk cId="1918632319" sldId="268"/>
            <ac:grpSpMk id="63" creationId="{DB599E74-6689-4558-D426-8270C49E6D83}"/>
          </ac:grpSpMkLst>
        </pc:grpChg>
        <pc:picChg chg="add mod">
          <ac:chgData name="mehmet sait özdemir" userId="dce2c172-62e6-4d50-b888-93ec6715f647" providerId="ADAL" clId="{4B132AD4-A609-4DF2-A214-8154457C54B7}" dt="2023-07-15T13:06:05.155" v="109" actId="1076"/>
          <ac:picMkLst>
            <pc:docMk/>
            <pc:sldMk cId="1918632319" sldId="268"/>
            <ac:picMk id="3" creationId="{F4C6FCC8-0225-5DFC-D038-7B307272C462}"/>
          </ac:picMkLst>
        </pc:picChg>
        <pc:inkChg chg="add mod">
          <ac:chgData name="mehmet sait özdemir" userId="dce2c172-62e6-4d50-b888-93ec6715f647" providerId="ADAL" clId="{4B132AD4-A609-4DF2-A214-8154457C54B7}" dt="2023-07-27T14:09:31.355" v="592"/>
          <ac:inkMkLst>
            <pc:docMk/>
            <pc:sldMk cId="1918632319" sldId="268"/>
            <ac:inkMk id="2" creationId="{F738AF58-BB61-156F-3A8D-38DE82F72684}"/>
          </ac:inkMkLst>
        </pc:inkChg>
        <pc:inkChg chg="add mod">
          <ac:chgData name="mehmet sait özdemir" userId="dce2c172-62e6-4d50-b888-93ec6715f647" providerId="ADAL" clId="{4B132AD4-A609-4DF2-A214-8154457C54B7}" dt="2023-07-27T14:09:31.355" v="592"/>
          <ac:inkMkLst>
            <pc:docMk/>
            <pc:sldMk cId="1918632319" sldId="268"/>
            <ac:inkMk id="4" creationId="{374024AC-3895-CFF2-B5EB-1A6D1846FA18}"/>
          </ac:inkMkLst>
        </pc:inkChg>
        <pc:inkChg chg="add mod">
          <ac:chgData name="mehmet sait özdemir" userId="dce2c172-62e6-4d50-b888-93ec6715f647" providerId="ADAL" clId="{4B132AD4-A609-4DF2-A214-8154457C54B7}" dt="2023-07-27T14:09:31.355" v="592"/>
          <ac:inkMkLst>
            <pc:docMk/>
            <pc:sldMk cId="1918632319" sldId="268"/>
            <ac:inkMk id="6" creationId="{2AD15E85-6F2A-14D5-2ACB-76E6961519E3}"/>
          </ac:inkMkLst>
        </pc:inkChg>
        <pc:inkChg chg="add mod">
          <ac:chgData name="mehmet sait özdemir" userId="dce2c172-62e6-4d50-b888-93ec6715f647" providerId="ADAL" clId="{4B132AD4-A609-4DF2-A214-8154457C54B7}" dt="2023-07-27T14:09:31.355" v="592"/>
          <ac:inkMkLst>
            <pc:docMk/>
            <pc:sldMk cId="1918632319" sldId="268"/>
            <ac:inkMk id="7" creationId="{15E1D506-2024-4976-A431-8D5051ABAFE2}"/>
          </ac:inkMkLst>
        </pc:inkChg>
        <pc:inkChg chg="add mod">
          <ac:chgData name="mehmet sait özdemir" userId="dce2c172-62e6-4d50-b888-93ec6715f647" providerId="ADAL" clId="{4B132AD4-A609-4DF2-A214-8154457C54B7}" dt="2023-07-27T14:09:31.355" v="592"/>
          <ac:inkMkLst>
            <pc:docMk/>
            <pc:sldMk cId="1918632319" sldId="268"/>
            <ac:inkMk id="8" creationId="{600666BB-65C6-2BF3-A130-795DD095D388}"/>
          </ac:inkMkLst>
        </pc:inkChg>
        <pc:inkChg chg="add mod">
          <ac:chgData name="mehmet sait özdemir" userId="dce2c172-62e6-4d50-b888-93ec6715f647" providerId="ADAL" clId="{4B132AD4-A609-4DF2-A214-8154457C54B7}" dt="2023-07-27T14:09:31.355" v="592"/>
          <ac:inkMkLst>
            <pc:docMk/>
            <pc:sldMk cId="1918632319" sldId="268"/>
            <ac:inkMk id="9" creationId="{BCBAB421-FE8B-C207-D561-00C7CB30C918}"/>
          </ac:inkMkLst>
        </pc:inkChg>
        <pc:inkChg chg="add mod">
          <ac:chgData name="mehmet sait özdemir" userId="dce2c172-62e6-4d50-b888-93ec6715f647" providerId="ADAL" clId="{4B132AD4-A609-4DF2-A214-8154457C54B7}" dt="2023-07-27T14:09:31.355" v="592"/>
          <ac:inkMkLst>
            <pc:docMk/>
            <pc:sldMk cId="1918632319" sldId="268"/>
            <ac:inkMk id="12" creationId="{9DCB2A00-F7CB-B3B0-2F1E-0638FD320401}"/>
          </ac:inkMkLst>
        </pc:inkChg>
        <pc:inkChg chg="add mod">
          <ac:chgData name="mehmet sait özdemir" userId="dce2c172-62e6-4d50-b888-93ec6715f647" providerId="ADAL" clId="{4B132AD4-A609-4DF2-A214-8154457C54B7}" dt="2023-07-27T14:09:31.355" v="592"/>
          <ac:inkMkLst>
            <pc:docMk/>
            <pc:sldMk cId="1918632319" sldId="268"/>
            <ac:inkMk id="13" creationId="{2A8C81CD-88D7-4328-C791-EC444B74B579}"/>
          </ac:inkMkLst>
        </pc:inkChg>
        <pc:inkChg chg="add mod">
          <ac:chgData name="mehmet sait özdemir" userId="dce2c172-62e6-4d50-b888-93ec6715f647" providerId="ADAL" clId="{4B132AD4-A609-4DF2-A214-8154457C54B7}" dt="2023-07-27T14:09:31.355" v="592"/>
          <ac:inkMkLst>
            <pc:docMk/>
            <pc:sldMk cId="1918632319" sldId="268"/>
            <ac:inkMk id="14" creationId="{175364D5-ED55-A0CC-D73C-BE7BCC29E2FC}"/>
          </ac:inkMkLst>
        </pc:inkChg>
        <pc:inkChg chg="add mod">
          <ac:chgData name="mehmet sait özdemir" userId="dce2c172-62e6-4d50-b888-93ec6715f647" providerId="ADAL" clId="{4B132AD4-A609-4DF2-A214-8154457C54B7}" dt="2023-07-27T14:09:33.864" v="595"/>
          <ac:inkMkLst>
            <pc:docMk/>
            <pc:sldMk cId="1918632319" sldId="268"/>
            <ac:inkMk id="16" creationId="{BACFA378-F38A-8F67-D933-D462C5959EB0}"/>
          </ac:inkMkLst>
        </pc:inkChg>
        <pc:inkChg chg="add mod">
          <ac:chgData name="mehmet sait özdemir" userId="dce2c172-62e6-4d50-b888-93ec6715f647" providerId="ADAL" clId="{4B132AD4-A609-4DF2-A214-8154457C54B7}" dt="2023-07-27T14:09:33.864" v="595"/>
          <ac:inkMkLst>
            <pc:docMk/>
            <pc:sldMk cId="1918632319" sldId="268"/>
            <ac:inkMk id="17" creationId="{025D60BA-A1F4-8BB0-C4C9-023A0B8FCB55}"/>
          </ac:inkMkLst>
        </pc:inkChg>
        <pc:inkChg chg="add mod">
          <ac:chgData name="mehmet sait özdemir" userId="dce2c172-62e6-4d50-b888-93ec6715f647" providerId="ADAL" clId="{4B132AD4-A609-4DF2-A214-8154457C54B7}" dt="2023-07-27T14:09:42.076" v="607"/>
          <ac:inkMkLst>
            <pc:docMk/>
            <pc:sldMk cId="1918632319" sldId="268"/>
            <ac:inkMk id="19" creationId="{18A686F4-D416-56CF-CE9E-D8727BD150DB}"/>
          </ac:inkMkLst>
        </pc:inkChg>
        <pc:inkChg chg="add mod">
          <ac:chgData name="mehmet sait özdemir" userId="dce2c172-62e6-4d50-b888-93ec6715f647" providerId="ADAL" clId="{4B132AD4-A609-4DF2-A214-8154457C54B7}" dt="2023-07-27T14:09:42.076" v="607"/>
          <ac:inkMkLst>
            <pc:docMk/>
            <pc:sldMk cId="1918632319" sldId="268"/>
            <ac:inkMk id="20" creationId="{57B95F17-93B2-0A9E-DE5B-7B64638B917B}"/>
          </ac:inkMkLst>
        </pc:inkChg>
        <pc:inkChg chg="add mod">
          <ac:chgData name="mehmet sait özdemir" userId="dce2c172-62e6-4d50-b888-93ec6715f647" providerId="ADAL" clId="{4B132AD4-A609-4DF2-A214-8154457C54B7}" dt="2023-07-27T14:09:46.233" v="615"/>
          <ac:inkMkLst>
            <pc:docMk/>
            <pc:sldMk cId="1918632319" sldId="268"/>
            <ac:inkMk id="22" creationId="{F760CECB-47C5-2F8C-684C-66FC9D66335F}"/>
          </ac:inkMkLst>
        </pc:inkChg>
        <pc:inkChg chg="add mod">
          <ac:chgData name="mehmet sait özdemir" userId="dce2c172-62e6-4d50-b888-93ec6715f647" providerId="ADAL" clId="{4B132AD4-A609-4DF2-A214-8154457C54B7}" dt="2023-07-27T14:09:46.233" v="615"/>
          <ac:inkMkLst>
            <pc:docMk/>
            <pc:sldMk cId="1918632319" sldId="268"/>
            <ac:inkMk id="23" creationId="{7CA05B9C-44B1-E7A4-B420-1E714CFAAB92}"/>
          </ac:inkMkLst>
        </pc:inkChg>
        <pc:inkChg chg="add mod">
          <ac:chgData name="mehmet sait özdemir" userId="dce2c172-62e6-4d50-b888-93ec6715f647" providerId="ADAL" clId="{4B132AD4-A609-4DF2-A214-8154457C54B7}" dt="2023-07-27T14:09:46.233" v="615"/>
          <ac:inkMkLst>
            <pc:docMk/>
            <pc:sldMk cId="1918632319" sldId="268"/>
            <ac:inkMk id="24" creationId="{45FA229E-566B-5E63-A2CA-B834512BF618}"/>
          </ac:inkMkLst>
        </pc:inkChg>
        <pc:inkChg chg="add mod">
          <ac:chgData name="mehmet sait özdemir" userId="dce2c172-62e6-4d50-b888-93ec6715f647" providerId="ADAL" clId="{4B132AD4-A609-4DF2-A214-8154457C54B7}" dt="2023-07-27T14:09:42.076" v="607"/>
          <ac:inkMkLst>
            <pc:docMk/>
            <pc:sldMk cId="1918632319" sldId="268"/>
            <ac:inkMk id="26" creationId="{A99D2AFA-28BC-E730-ED64-ED786F5C0888}"/>
          </ac:inkMkLst>
        </pc:inkChg>
        <pc:inkChg chg="add mod">
          <ac:chgData name="mehmet sait özdemir" userId="dce2c172-62e6-4d50-b888-93ec6715f647" providerId="ADAL" clId="{4B132AD4-A609-4DF2-A214-8154457C54B7}" dt="2023-07-27T14:09:42.076" v="607"/>
          <ac:inkMkLst>
            <pc:docMk/>
            <pc:sldMk cId="1918632319" sldId="268"/>
            <ac:inkMk id="27" creationId="{C519C799-BF7C-DA22-9982-DF43E18C1711}"/>
          </ac:inkMkLst>
        </pc:inkChg>
        <pc:inkChg chg="add mod">
          <ac:chgData name="mehmet sait özdemir" userId="dce2c172-62e6-4d50-b888-93ec6715f647" providerId="ADAL" clId="{4B132AD4-A609-4DF2-A214-8154457C54B7}" dt="2023-07-27T14:09:42.076" v="607"/>
          <ac:inkMkLst>
            <pc:docMk/>
            <pc:sldMk cId="1918632319" sldId="268"/>
            <ac:inkMk id="28" creationId="{5C903E0F-B4D2-5C13-3BA7-D921870269E6}"/>
          </ac:inkMkLst>
        </pc:inkChg>
        <pc:inkChg chg="add mod">
          <ac:chgData name="mehmet sait özdemir" userId="dce2c172-62e6-4d50-b888-93ec6715f647" providerId="ADAL" clId="{4B132AD4-A609-4DF2-A214-8154457C54B7}" dt="2023-07-27T14:09:42.076" v="607"/>
          <ac:inkMkLst>
            <pc:docMk/>
            <pc:sldMk cId="1918632319" sldId="268"/>
            <ac:inkMk id="29" creationId="{FF572BDB-E433-EA69-89DF-98BF4D166648}"/>
          </ac:inkMkLst>
        </pc:inkChg>
        <pc:inkChg chg="add mod">
          <ac:chgData name="mehmet sait özdemir" userId="dce2c172-62e6-4d50-b888-93ec6715f647" providerId="ADAL" clId="{4B132AD4-A609-4DF2-A214-8154457C54B7}" dt="2023-07-27T14:09:46.233" v="615"/>
          <ac:inkMkLst>
            <pc:docMk/>
            <pc:sldMk cId="1918632319" sldId="268"/>
            <ac:inkMk id="31" creationId="{FF5565C5-9076-4C25-6923-F876F007478F}"/>
          </ac:inkMkLst>
        </pc:inkChg>
        <pc:inkChg chg="add mod">
          <ac:chgData name="mehmet sait özdemir" userId="dce2c172-62e6-4d50-b888-93ec6715f647" providerId="ADAL" clId="{4B132AD4-A609-4DF2-A214-8154457C54B7}" dt="2023-07-27T14:09:46.233" v="615"/>
          <ac:inkMkLst>
            <pc:docMk/>
            <pc:sldMk cId="1918632319" sldId="268"/>
            <ac:inkMk id="32" creationId="{B9485581-BA53-7F2C-F614-7BE1707C5E19}"/>
          </ac:inkMkLst>
        </pc:inkChg>
        <pc:inkChg chg="add mod">
          <ac:chgData name="mehmet sait özdemir" userId="dce2c172-62e6-4d50-b888-93ec6715f647" providerId="ADAL" clId="{4B132AD4-A609-4DF2-A214-8154457C54B7}" dt="2023-07-27T14:09:46.233" v="615"/>
          <ac:inkMkLst>
            <pc:docMk/>
            <pc:sldMk cId="1918632319" sldId="268"/>
            <ac:inkMk id="33" creationId="{6721477D-D559-DBBB-45B6-28C77962826C}"/>
          </ac:inkMkLst>
        </pc:inkChg>
        <pc:inkChg chg="add mod">
          <ac:chgData name="mehmet sait özdemir" userId="dce2c172-62e6-4d50-b888-93ec6715f647" providerId="ADAL" clId="{4B132AD4-A609-4DF2-A214-8154457C54B7}" dt="2023-07-27T14:09:46.233" v="615"/>
          <ac:inkMkLst>
            <pc:docMk/>
            <pc:sldMk cId="1918632319" sldId="268"/>
            <ac:inkMk id="34" creationId="{2E41AE52-41A4-0EE4-6B29-99D1BF7B20DB}"/>
          </ac:inkMkLst>
        </pc:inkChg>
        <pc:inkChg chg="add mod">
          <ac:chgData name="mehmet sait özdemir" userId="dce2c172-62e6-4d50-b888-93ec6715f647" providerId="ADAL" clId="{4B132AD4-A609-4DF2-A214-8154457C54B7}" dt="2023-07-27T14:09:46.233" v="615"/>
          <ac:inkMkLst>
            <pc:docMk/>
            <pc:sldMk cId="1918632319" sldId="268"/>
            <ac:inkMk id="35" creationId="{F43004DC-907D-2857-2B86-05C7CD2C1A95}"/>
          </ac:inkMkLst>
        </pc:inkChg>
        <pc:inkChg chg="add mod">
          <ac:chgData name="mehmet sait özdemir" userId="dce2c172-62e6-4d50-b888-93ec6715f647" providerId="ADAL" clId="{4B132AD4-A609-4DF2-A214-8154457C54B7}" dt="2023-07-27T14:09:46.233" v="615"/>
          <ac:inkMkLst>
            <pc:docMk/>
            <pc:sldMk cId="1918632319" sldId="268"/>
            <ac:inkMk id="36" creationId="{E7CB318C-B002-1EDA-77F9-A6EA38CBD4A1}"/>
          </ac:inkMkLst>
        </pc:inkChg>
        <pc:inkChg chg="add mod">
          <ac:chgData name="mehmet sait özdemir" userId="dce2c172-62e6-4d50-b888-93ec6715f647" providerId="ADAL" clId="{4B132AD4-A609-4DF2-A214-8154457C54B7}" dt="2023-07-27T14:09:46.233" v="615"/>
          <ac:inkMkLst>
            <pc:docMk/>
            <pc:sldMk cId="1918632319" sldId="268"/>
            <ac:inkMk id="37" creationId="{14523FF1-7E78-A69B-6938-168BEC308ADD}"/>
          </ac:inkMkLst>
        </pc:inkChg>
        <pc:inkChg chg="add mod">
          <ac:chgData name="mehmet sait özdemir" userId="dce2c172-62e6-4d50-b888-93ec6715f647" providerId="ADAL" clId="{4B132AD4-A609-4DF2-A214-8154457C54B7}" dt="2023-07-27T14:09:47.696" v="618"/>
          <ac:inkMkLst>
            <pc:docMk/>
            <pc:sldMk cId="1918632319" sldId="268"/>
            <ac:inkMk id="40" creationId="{896B482D-AE14-9C9B-9C6D-7036EF2DAE3D}"/>
          </ac:inkMkLst>
        </pc:inkChg>
        <pc:inkChg chg="add mod">
          <ac:chgData name="mehmet sait özdemir" userId="dce2c172-62e6-4d50-b888-93ec6715f647" providerId="ADAL" clId="{4B132AD4-A609-4DF2-A214-8154457C54B7}" dt="2023-07-27T14:09:47.696" v="618"/>
          <ac:inkMkLst>
            <pc:docMk/>
            <pc:sldMk cId="1918632319" sldId="268"/>
            <ac:inkMk id="41" creationId="{443FD389-5E7C-8560-548D-94FAD3D45F20}"/>
          </ac:inkMkLst>
        </pc:inkChg>
        <pc:inkChg chg="add mod">
          <ac:chgData name="mehmet sait özdemir" userId="dce2c172-62e6-4d50-b888-93ec6715f647" providerId="ADAL" clId="{4B132AD4-A609-4DF2-A214-8154457C54B7}" dt="2023-07-27T14:10:02.415" v="636"/>
          <ac:inkMkLst>
            <pc:docMk/>
            <pc:sldMk cId="1918632319" sldId="268"/>
            <ac:inkMk id="43" creationId="{E0279587-3E82-CF79-96CB-7798D0E60CDE}"/>
          </ac:inkMkLst>
        </pc:inkChg>
        <pc:inkChg chg="add mod">
          <ac:chgData name="mehmet sait özdemir" userId="dce2c172-62e6-4d50-b888-93ec6715f647" providerId="ADAL" clId="{4B132AD4-A609-4DF2-A214-8154457C54B7}" dt="2023-07-27T14:10:02.415" v="636"/>
          <ac:inkMkLst>
            <pc:docMk/>
            <pc:sldMk cId="1918632319" sldId="268"/>
            <ac:inkMk id="44" creationId="{96EA6F4B-0460-CF84-B815-45C29FAAE528}"/>
          </ac:inkMkLst>
        </pc:inkChg>
        <pc:inkChg chg="add mod">
          <ac:chgData name="mehmet sait özdemir" userId="dce2c172-62e6-4d50-b888-93ec6715f647" providerId="ADAL" clId="{4B132AD4-A609-4DF2-A214-8154457C54B7}" dt="2023-07-27T14:10:02.415" v="636"/>
          <ac:inkMkLst>
            <pc:docMk/>
            <pc:sldMk cId="1918632319" sldId="268"/>
            <ac:inkMk id="46" creationId="{D7A60076-A666-E145-2BC7-4FD7C8C10323}"/>
          </ac:inkMkLst>
        </pc:inkChg>
        <pc:inkChg chg="add mod">
          <ac:chgData name="mehmet sait özdemir" userId="dce2c172-62e6-4d50-b888-93ec6715f647" providerId="ADAL" clId="{4B132AD4-A609-4DF2-A214-8154457C54B7}" dt="2023-07-27T14:10:02.415" v="636"/>
          <ac:inkMkLst>
            <pc:docMk/>
            <pc:sldMk cId="1918632319" sldId="268"/>
            <ac:inkMk id="47" creationId="{EC4D023C-E6D5-78BD-E551-BF1D6D62069C}"/>
          </ac:inkMkLst>
        </pc:inkChg>
        <pc:inkChg chg="add">
          <ac:chgData name="mehmet sait özdemir" userId="dce2c172-62e6-4d50-b888-93ec6715f647" providerId="ADAL" clId="{4B132AD4-A609-4DF2-A214-8154457C54B7}" dt="2023-07-27T14:09:54.739" v="625" actId="9405"/>
          <ac:inkMkLst>
            <pc:docMk/>
            <pc:sldMk cId="1918632319" sldId="268"/>
            <ac:inkMk id="49" creationId="{BF83DDC8-3985-7C5C-7899-7C0A16652C3A}"/>
          </ac:inkMkLst>
        </pc:inkChg>
        <pc:inkChg chg="add mod">
          <ac:chgData name="mehmet sait özdemir" userId="dce2c172-62e6-4d50-b888-93ec6715f647" providerId="ADAL" clId="{4B132AD4-A609-4DF2-A214-8154457C54B7}" dt="2023-07-27T14:10:02.415" v="636"/>
          <ac:inkMkLst>
            <pc:docMk/>
            <pc:sldMk cId="1918632319" sldId="268"/>
            <ac:inkMk id="50" creationId="{ECBFBFE4-9C21-F9B1-5295-D89BCF83CF4E}"/>
          </ac:inkMkLst>
        </pc:inkChg>
        <pc:inkChg chg="add mod">
          <ac:chgData name="mehmet sait özdemir" userId="dce2c172-62e6-4d50-b888-93ec6715f647" providerId="ADAL" clId="{4B132AD4-A609-4DF2-A214-8154457C54B7}" dt="2023-07-27T14:10:02.415" v="636"/>
          <ac:inkMkLst>
            <pc:docMk/>
            <pc:sldMk cId="1918632319" sldId="268"/>
            <ac:inkMk id="51" creationId="{A95B5AFA-66C0-7560-9E65-2E26DCA54E30}"/>
          </ac:inkMkLst>
        </pc:inkChg>
        <pc:inkChg chg="add mod">
          <ac:chgData name="mehmet sait özdemir" userId="dce2c172-62e6-4d50-b888-93ec6715f647" providerId="ADAL" clId="{4B132AD4-A609-4DF2-A214-8154457C54B7}" dt="2023-07-27T14:10:02.415" v="636"/>
          <ac:inkMkLst>
            <pc:docMk/>
            <pc:sldMk cId="1918632319" sldId="268"/>
            <ac:inkMk id="52" creationId="{127749D0-37A4-25FD-66E2-2B4DC0B870C6}"/>
          </ac:inkMkLst>
        </pc:inkChg>
        <pc:inkChg chg="add mod">
          <ac:chgData name="mehmet sait özdemir" userId="dce2c172-62e6-4d50-b888-93ec6715f647" providerId="ADAL" clId="{4B132AD4-A609-4DF2-A214-8154457C54B7}" dt="2023-07-27T14:10:02.415" v="636"/>
          <ac:inkMkLst>
            <pc:docMk/>
            <pc:sldMk cId="1918632319" sldId="268"/>
            <ac:inkMk id="53" creationId="{76FDD657-328A-C2D8-2451-14A8B5439877}"/>
          </ac:inkMkLst>
        </pc:inkChg>
        <pc:inkChg chg="add mod">
          <ac:chgData name="mehmet sait özdemir" userId="dce2c172-62e6-4d50-b888-93ec6715f647" providerId="ADAL" clId="{4B132AD4-A609-4DF2-A214-8154457C54B7}" dt="2023-07-27T14:10:02.415" v="636"/>
          <ac:inkMkLst>
            <pc:docMk/>
            <pc:sldMk cId="1918632319" sldId="268"/>
            <ac:inkMk id="54" creationId="{F1A1036E-917F-9F3A-8809-733697FE8EB0}"/>
          </ac:inkMkLst>
        </pc:inkChg>
        <pc:inkChg chg="add mod">
          <ac:chgData name="mehmet sait özdemir" userId="dce2c172-62e6-4d50-b888-93ec6715f647" providerId="ADAL" clId="{4B132AD4-A609-4DF2-A214-8154457C54B7}" dt="2023-07-27T14:10:02.415" v="636"/>
          <ac:inkMkLst>
            <pc:docMk/>
            <pc:sldMk cId="1918632319" sldId="268"/>
            <ac:inkMk id="55" creationId="{7448D2A8-FC41-FB14-5810-5FCAA2DB5075}"/>
          </ac:inkMkLst>
        </pc:inkChg>
        <pc:inkChg chg="add mod">
          <ac:chgData name="mehmet sait özdemir" userId="dce2c172-62e6-4d50-b888-93ec6715f647" providerId="ADAL" clId="{4B132AD4-A609-4DF2-A214-8154457C54B7}" dt="2023-07-27T14:10:02.415" v="636"/>
          <ac:inkMkLst>
            <pc:docMk/>
            <pc:sldMk cId="1918632319" sldId="268"/>
            <ac:inkMk id="57" creationId="{B8EB1F20-B6A3-84CA-3FEC-481C3A03AE26}"/>
          </ac:inkMkLst>
        </pc:inkChg>
        <pc:inkChg chg="add mod">
          <ac:chgData name="mehmet sait özdemir" userId="dce2c172-62e6-4d50-b888-93ec6715f647" providerId="ADAL" clId="{4B132AD4-A609-4DF2-A214-8154457C54B7}" dt="2023-07-27T14:10:02.415" v="636"/>
          <ac:inkMkLst>
            <pc:docMk/>
            <pc:sldMk cId="1918632319" sldId="268"/>
            <ac:inkMk id="58" creationId="{963CE1AA-1011-8474-BD46-573772953881}"/>
          </ac:inkMkLst>
        </pc:inkChg>
        <pc:inkChg chg="add mod">
          <ac:chgData name="mehmet sait özdemir" userId="dce2c172-62e6-4d50-b888-93ec6715f647" providerId="ADAL" clId="{4B132AD4-A609-4DF2-A214-8154457C54B7}" dt="2023-07-27T14:10:02.415" v="636"/>
          <ac:inkMkLst>
            <pc:docMk/>
            <pc:sldMk cId="1918632319" sldId="268"/>
            <ac:inkMk id="59" creationId="{3D16CD29-0568-5AFB-6401-44B580C21DEC}"/>
          </ac:inkMkLst>
        </pc:inkChg>
        <pc:inkChg chg="add mod">
          <ac:chgData name="mehmet sait özdemir" userId="dce2c172-62e6-4d50-b888-93ec6715f647" providerId="ADAL" clId="{4B132AD4-A609-4DF2-A214-8154457C54B7}" dt="2023-07-27T14:10:03.987" v="639"/>
          <ac:inkMkLst>
            <pc:docMk/>
            <pc:sldMk cId="1918632319" sldId="268"/>
            <ac:inkMk id="61" creationId="{66B0B59E-4801-6C49-4381-289DC1343E39}"/>
          </ac:inkMkLst>
        </pc:inkChg>
        <pc:inkChg chg="add mod">
          <ac:chgData name="mehmet sait özdemir" userId="dce2c172-62e6-4d50-b888-93ec6715f647" providerId="ADAL" clId="{4B132AD4-A609-4DF2-A214-8154457C54B7}" dt="2023-07-27T14:10:03.987" v="639"/>
          <ac:inkMkLst>
            <pc:docMk/>
            <pc:sldMk cId="1918632319" sldId="268"/>
            <ac:inkMk id="62" creationId="{549EFE42-F016-9193-526C-4C016BBC5CBD}"/>
          </ac:inkMkLst>
        </pc:inkChg>
        <pc:inkChg chg="add">
          <ac:chgData name="mehmet sait özdemir" userId="dce2c172-62e6-4d50-b888-93ec6715f647" providerId="ADAL" clId="{4B132AD4-A609-4DF2-A214-8154457C54B7}" dt="2023-07-27T14:10:05.540" v="640" actId="9405"/>
          <ac:inkMkLst>
            <pc:docMk/>
            <pc:sldMk cId="1918632319" sldId="268"/>
            <ac:inkMk id="64" creationId="{40876ABB-099A-F9B6-E4E0-B233B4D5EB11}"/>
          </ac:inkMkLst>
        </pc:inkChg>
        <pc:inkChg chg="add">
          <ac:chgData name="mehmet sait özdemir" userId="dce2c172-62e6-4d50-b888-93ec6715f647" providerId="ADAL" clId="{4B132AD4-A609-4DF2-A214-8154457C54B7}" dt="2023-07-27T14:10:06.801" v="641" actId="9405"/>
          <ac:inkMkLst>
            <pc:docMk/>
            <pc:sldMk cId="1918632319" sldId="268"/>
            <ac:inkMk id="65" creationId="{11376340-4705-2449-BBAA-6D2F70754728}"/>
          </ac:inkMkLst>
        </pc:inkChg>
        <pc:inkChg chg="add">
          <ac:chgData name="mehmet sait özdemir" userId="dce2c172-62e6-4d50-b888-93ec6715f647" providerId="ADAL" clId="{4B132AD4-A609-4DF2-A214-8154457C54B7}" dt="2023-07-27T14:10:07.798" v="642" actId="9405"/>
          <ac:inkMkLst>
            <pc:docMk/>
            <pc:sldMk cId="1918632319" sldId="268"/>
            <ac:inkMk id="66" creationId="{05D08A55-027C-CF26-5BCF-FDAA54E8C6EB}"/>
          </ac:inkMkLst>
        </pc:inkChg>
        <pc:inkChg chg="add">
          <ac:chgData name="mehmet sait özdemir" userId="dce2c172-62e6-4d50-b888-93ec6715f647" providerId="ADAL" clId="{4B132AD4-A609-4DF2-A214-8154457C54B7}" dt="2023-07-27T14:10:10.016" v="643" actId="9405"/>
          <ac:inkMkLst>
            <pc:docMk/>
            <pc:sldMk cId="1918632319" sldId="268"/>
            <ac:inkMk id="67" creationId="{04BB494D-21D6-E9AA-D9FF-D36DA34F8961}"/>
          </ac:inkMkLst>
        </pc:inkChg>
      </pc:sldChg>
      <pc:sldChg chg="addSp delSp modSp add mod replId">
        <pc:chgData name="mehmet sait özdemir" userId="dce2c172-62e6-4d50-b888-93ec6715f647" providerId="ADAL" clId="{4B132AD4-A609-4DF2-A214-8154457C54B7}" dt="2023-07-27T14:11:05.967" v="683" actId="9405"/>
        <pc:sldMkLst>
          <pc:docMk/>
          <pc:sldMk cId="3015998670" sldId="269"/>
        </pc:sldMkLst>
        <pc:grpChg chg="mod">
          <ac:chgData name="mehmet sait özdemir" userId="dce2c172-62e6-4d50-b888-93ec6715f647" providerId="ADAL" clId="{4B132AD4-A609-4DF2-A214-8154457C54B7}" dt="2023-07-27T14:10:31.259" v="646"/>
          <ac:grpSpMkLst>
            <pc:docMk/>
            <pc:sldMk cId="3015998670" sldId="269"/>
            <ac:grpSpMk id="6" creationId="{26AC6B7B-4B7C-80C9-0095-B01037207D05}"/>
          </ac:grpSpMkLst>
        </pc:grpChg>
        <pc:grpChg chg="mod">
          <ac:chgData name="mehmet sait özdemir" userId="dce2c172-62e6-4d50-b888-93ec6715f647" providerId="ADAL" clId="{4B132AD4-A609-4DF2-A214-8154457C54B7}" dt="2023-07-27T14:10:36.660" v="651"/>
          <ac:grpSpMkLst>
            <pc:docMk/>
            <pc:sldMk cId="3015998670" sldId="269"/>
            <ac:grpSpMk id="13" creationId="{61C3003C-12A4-B9F6-5EBA-642E302E939B}"/>
          </ac:grpSpMkLst>
        </pc:grpChg>
        <pc:grpChg chg="del mod">
          <ac:chgData name="mehmet sait özdemir" userId="dce2c172-62e6-4d50-b888-93ec6715f647" providerId="ADAL" clId="{4B132AD4-A609-4DF2-A214-8154457C54B7}" dt="2023-07-27T14:10:48.884" v="669"/>
          <ac:grpSpMkLst>
            <pc:docMk/>
            <pc:sldMk cId="3015998670" sldId="269"/>
            <ac:grpSpMk id="31" creationId="{E00A396E-8656-20BA-D1EF-9611191D0172}"/>
          </ac:grpSpMkLst>
        </pc:grpChg>
        <pc:grpChg chg="del mod">
          <ac:chgData name="mehmet sait özdemir" userId="dce2c172-62e6-4d50-b888-93ec6715f647" providerId="ADAL" clId="{4B132AD4-A609-4DF2-A214-8154457C54B7}" dt="2023-07-27T14:10:48.884" v="669"/>
          <ac:grpSpMkLst>
            <pc:docMk/>
            <pc:sldMk cId="3015998670" sldId="269"/>
            <ac:grpSpMk id="32" creationId="{31E71CCF-9AD0-E258-3748-B82898D55FF0}"/>
          </ac:grpSpMkLst>
        </pc:grpChg>
        <pc:grpChg chg="mod">
          <ac:chgData name="mehmet sait özdemir" userId="dce2c172-62e6-4d50-b888-93ec6715f647" providerId="ADAL" clId="{4B132AD4-A609-4DF2-A214-8154457C54B7}" dt="2023-07-27T14:10:48.884" v="669"/>
          <ac:grpSpMkLst>
            <pc:docMk/>
            <pc:sldMk cId="3015998670" sldId="269"/>
            <ac:grpSpMk id="33" creationId="{994BA178-5E04-8F7B-9C2A-C4DADBB0D191}"/>
          </ac:grpSpMkLst>
        </pc:grpChg>
        <pc:grpChg chg="mod">
          <ac:chgData name="mehmet sait özdemir" userId="dce2c172-62e6-4d50-b888-93ec6715f647" providerId="ADAL" clId="{4B132AD4-A609-4DF2-A214-8154457C54B7}" dt="2023-07-27T14:10:50.942" v="675"/>
          <ac:grpSpMkLst>
            <pc:docMk/>
            <pc:sldMk cId="3015998670" sldId="269"/>
            <ac:grpSpMk id="39" creationId="{0B467971-B76C-FB67-22CA-66793BA2EE72}"/>
          </ac:grpSpMkLst>
        </pc:grpChg>
        <pc:grpChg chg="mod">
          <ac:chgData name="mehmet sait özdemir" userId="dce2c172-62e6-4d50-b888-93ec6715f647" providerId="ADAL" clId="{4B132AD4-A609-4DF2-A214-8154457C54B7}" dt="2023-07-27T14:10:54.386" v="682"/>
          <ac:grpSpMkLst>
            <pc:docMk/>
            <pc:sldMk cId="3015998670" sldId="269"/>
            <ac:grpSpMk id="46" creationId="{6FEF2B1D-BE13-1992-3B2A-11CABC65320D}"/>
          </ac:grpSpMkLst>
        </pc:grpChg>
        <pc:picChg chg="add mod">
          <ac:chgData name="mehmet sait özdemir" userId="dce2c172-62e6-4d50-b888-93ec6715f647" providerId="ADAL" clId="{4B132AD4-A609-4DF2-A214-8154457C54B7}" dt="2023-07-15T13:06:20.215" v="112" actId="1076"/>
          <ac:picMkLst>
            <pc:docMk/>
            <pc:sldMk cId="3015998670" sldId="269"/>
            <ac:picMk id="3" creationId="{36F6C4EB-6E32-929E-F889-94335E41BEEA}"/>
          </ac:picMkLst>
        </pc:picChg>
        <pc:inkChg chg="add mod">
          <ac:chgData name="mehmet sait özdemir" userId="dce2c172-62e6-4d50-b888-93ec6715f647" providerId="ADAL" clId="{4B132AD4-A609-4DF2-A214-8154457C54B7}" dt="2023-07-27T14:10:31.259" v="646"/>
          <ac:inkMkLst>
            <pc:docMk/>
            <pc:sldMk cId="3015998670" sldId="269"/>
            <ac:inkMk id="2" creationId="{0DB0E809-0C9F-12BA-ED62-C5A16B817069}"/>
          </ac:inkMkLst>
        </pc:inkChg>
        <pc:inkChg chg="add mod">
          <ac:chgData name="mehmet sait özdemir" userId="dce2c172-62e6-4d50-b888-93ec6715f647" providerId="ADAL" clId="{4B132AD4-A609-4DF2-A214-8154457C54B7}" dt="2023-07-27T14:10:31.259" v="646"/>
          <ac:inkMkLst>
            <pc:docMk/>
            <pc:sldMk cId="3015998670" sldId="269"/>
            <ac:inkMk id="4" creationId="{9A1200A4-FD8D-DE21-277D-6BF2594FB8B6}"/>
          </ac:inkMkLst>
        </pc:inkChg>
        <pc:inkChg chg="add">
          <ac:chgData name="mehmet sait özdemir" userId="dce2c172-62e6-4d50-b888-93ec6715f647" providerId="ADAL" clId="{4B132AD4-A609-4DF2-A214-8154457C54B7}" dt="2023-07-27T14:10:31.630" v="647" actId="9405"/>
          <ac:inkMkLst>
            <pc:docMk/>
            <pc:sldMk cId="3015998670" sldId="269"/>
            <ac:inkMk id="7" creationId="{FEFAB1C3-3C70-0666-B89D-44BA4E95135F}"/>
          </ac:inkMkLst>
        </pc:inkChg>
        <pc:inkChg chg="add mod">
          <ac:chgData name="mehmet sait özdemir" userId="dce2c172-62e6-4d50-b888-93ec6715f647" providerId="ADAL" clId="{4B132AD4-A609-4DF2-A214-8154457C54B7}" dt="2023-07-27T14:10:36.660" v="651"/>
          <ac:inkMkLst>
            <pc:docMk/>
            <pc:sldMk cId="3015998670" sldId="269"/>
            <ac:inkMk id="8" creationId="{C409F3D3-1681-D9B5-F8CE-347B34E019CF}"/>
          </ac:inkMkLst>
        </pc:inkChg>
        <pc:inkChg chg="add mod">
          <ac:chgData name="mehmet sait özdemir" userId="dce2c172-62e6-4d50-b888-93ec6715f647" providerId="ADAL" clId="{4B132AD4-A609-4DF2-A214-8154457C54B7}" dt="2023-07-27T14:10:36.660" v="651"/>
          <ac:inkMkLst>
            <pc:docMk/>
            <pc:sldMk cId="3015998670" sldId="269"/>
            <ac:inkMk id="9" creationId="{39B5A22E-5EC8-641E-A1FF-C61F3E1A2D3A}"/>
          </ac:inkMkLst>
        </pc:inkChg>
        <pc:inkChg chg="add">
          <ac:chgData name="mehmet sait özdemir" userId="dce2c172-62e6-4d50-b888-93ec6715f647" providerId="ADAL" clId="{4B132AD4-A609-4DF2-A214-8154457C54B7}" dt="2023-07-27T14:10:35.742" v="650" actId="9405"/>
          <ac:inkMkLst>
            <pc:docMk/>
            <pc:sldMk cId="3015998670" sldId="269"/>
            <ac:inkMk id="12" creationId="{800B4E59-B6CA-3BBB-DF09-ADC6E2F6FC30}"/>
          </ac:inkMkLst>
        </pc:inkChg>
        <pc:inkChg chg="add">
          <ac:chgData name="mehmet sait özdemir" userId="dce2c172-62e6-4d50-b888-93ec6715f647" providerId="ADAL" clId="{4B132AD4-A609-4DF2-A214-8154457C54B7}" dt="2023-07-27T14:10:39.568" v="652" actId="9405"/>
          <ac:inkMkLst>
            <pc:docMk/>
            <pc:sldMk cId="3015998670" sldId="269"/>
            <ac:inkMk id="14" creationId="{DB7A7276-548B-5CC2-B155-C85FE73D56A5}"/>
          </ac:inkMkLst>
        </pc:inkChg>
        <pc:inkChg chg="add">
          <ac:chgData name="mehmet sait özdemir" userId="dce2c172-62e6-4d50-b888-93ec6715f647" providerId="ADAL" clId="{4B132AD4-A609-4DF2-A214-8154457C54B7}" dt="2023-07-27T14:10:40.375" v="653" actId="9405"/>
          <ac:inkMkLst>
            <pc:docMk/>
            <pc:sldMk cId="3015998670" sldId="269"/>
            <ac:inkMk id="15" creationId="{8F92300B-09EB-6827-A74E-AB4A4D17D246}"/>
          </ac:inkMkLst>
        </pc:inkChg>
        <pc:inkChg chg="add mod">
          <ac:chgData name="mehmet sait özdemir" userId="dce2c172-62e6-4d50-b888-93ec6715f647" providerId="ADAL" clId="{4B132AD4-A609-4DF2-A214-8154457C54B7}" dt="2023-07-27T14:10:48.884" v="669"/>
          <ac:inkMkLst>
            <pc:docMk/>
            <pc:sldMk cId="3015998670" sldId="269"/>
            <ac:inkMk id="16" creationId="{7A564ABD-2CFA-DFF5-42FA-74718126E76E}"/>
          </ac:inkMkLst>
        </pc:inkChg>
        <pc:inkChg chg="add mod">
          <ac:chgData name="mehmet sait özdemir" userId="dce2c172-62e6-4d50-b888-93ec6715f647" providerId="ADAL" clId="{4B132AD4-A609-4DF2-A214-8154457C54B7}" dt="2023-07-27T14:10:48.884" v="669"/>
          <ac:inkMkLst>
            <pc:docMk/>
            <pc:sldMk cId="3015998670" sldId="269"/>
            <ac:inkMk id="17" creationId="{D10645FB-59DF-B82D-6A40-407155E7D340}"/>
          </ac:inkMkLst>
        </pc:inkChg>
        <pc:inkChg chg="add mod">
          <ac:chgData name="mehmet sait özdemir" userId="dce2c172-62e6-4d50-b888-93ec6715f647" providerId="ADAL" clId="{4B132AD4-A609-4DF2-A214-8154457C54B7}" dt="2023-07-27T14:10:48.884" v="669"/>
          <ac:inkMkLst>
            <pc:docMk/>
            <pc:sldMk cId="3015998670" sldId="269"/>
            <ac:inkMk id="18" creationId="{0581C981-67A1-576D-0D82-2A939C0E4832}"/>
          </ac:inkMkLst>
        </pc:inkChg>
        <pc:inkChg chg="add mod">
          <ac:chgData name="mehmet sait özdemir" userId="dce2c172-62e6-4d50-b888-93ec6715f647" providerId="ADAL" clId="{4B132AD4-A609-4DF2-A214-8154457C54B7}" dt="2023-07-27T14:10:48.884" v="669"/>
          <ac:inkMkLst>
            <pc:docMk/>
            <pc:sldMk cId="3015998670" sldId="269"/>
            <ac:inkMk id="19" creationId="{E9EC4B89-7D88-C475-B722-31BB8BA75A2F}"/>
          </ac:inkMkLst>
        </pc:inkChg>
        <pc:inkChg chg="add mod">
          <ac:chgData name="mehmet sait özdemir" userId="dce2c172-62e6-4d50-b888-93ec6715f647" providerId="ADAL" clId="{4B132AD4-A609-4DF2-A214-8154457C54B7}" dt="2023-07-27T14:10:48.884" v="669"/>
          <ac:inkMkLst>
            <pc:docMk/>
            <pc:sldMk cId="3015998670" sldId="269"/>
            <ac:inkMk id="20" creationId="{059E7CD8-C86B-1348-0711-5AE1933F62C6}"/>
          </ac:inkMkLst>
        </pc:inkChg>
        <pc:inkChg chg="add mod">
          <ac:chgData name="mehmet sait özdemir" userId="dce2c172-62e6-4d50-b888-93ec6715f647" providerId="ADAL" clId="{4B132AD4-A609-4DF2-A214-8154457C54B7}" dt="2023-07-27T14:10:48.884" v="669"/>
          <ac:inkMkLst>
            <pc:docMk/>
            <pc:sldMk cId="3015998670" sldId="269"/>
            <ac:inkMk id="21" creationId="{D27D12C7-ADE1-9A82-CD1D-6073E5EFF06B}"/>
          </ac:inkMkLst>
        </pc:inkChg>
        <pc:inkChg chg="add mod">
          <ac:chgData name="mehmet sait özdemir" userId="dce2c172-62e6-4d50-b888-93ec6715f647" providerId="ADAL" clId="{4B132AD4-A609-4DF2-A214-8154457C54B7}" dt="2023-07-27T14:10:48.884" v="669"/>
          <ac:inkMkLst>
            <pc:docMk/>
            <pc:sldMk cId="3015998670" sldId="269"/>
            <ac:inkMk id="22" creationId="{B688E03C-03D6-BACC-4D16-02283C5D2EA6}"/>
          </ac:inkMkLst>
        </pc:inkChg>
        <pc:inkChg chg="add mod">
          <ac:chgData name="mehmet sait özdemir" userId="dce2c172-62e6-4d50-b888-93ec6715f647" providerId="ADAL" clId="{4B132AD4-A609-4DF2-A214-8154457C54B7}" dt="2023-07-27T14:10:48.884" v="669"/>
          <ac:inkMkLst>
            <pc:docMk/>
            <pc:sldMk cId="3015998670" sldId="269"/>
            <ac:inkMk id="23" creationId="{B6DAFCA6-959E-31AF-D347-864B31FA9011}"/>
          </ac:inkMkLst>
        </pc:inkChg>
        <pc:inkChg chg="add mod">
          <ac:chgData name="mehmet sait özdemir" userId="dce2c172-62e6-4d50-b888-93ec6715f647" providerId="ADAL" clId="{4B132AD4-A609-4DF2-A214-8154457C54B7}" dt="2023-07-27T14:10:48.884" v="669"/>
          <ac:inkMkLst>
            <pc:docMk/>
            <pc:sldMk cId="3015998670" sldId="269"/>
            <ac:inkMk id="24" creationId="{1319E074-9880-84B2-A31B-976F69CD8B33}"/>
          </ac:inkMkLst>
        </pc:inkChg>
        <pc:inkChg chg="add mod">
          <ac:chgData name="mehmet sait özdemir" userId="dce2c172-62e6-4d50-b888-93ec6715f647" providerId="ADAL" clId="{4B132AD4-A609-4DF2-A214-8154457C54B7}" dt="2023-07-27T14:10:48.884" v="669"/>
          <ac:inkMkLst>
            <pc:docMk/>
            <pc:sldMk cId="3015998670" sldId="269"/>
            <ac:inkMk id="25" creationId="{1F2BC893-3E05-094B-EF5C-E5507ABADFF7}"/>
          </ac:inkMkLst>
        </pc:inkChg>
        <pc:inkChg chg="add mod">
          <ac:chgData name="mehmet sait özdemir" userId="dce2c172-62e6-4d50-b888-93ec6715f647" providerId="ADAL" clId="{4B132AD4-A609-4DF2-A214-8154457C54B7}" dt="2023-07-27T14:10:48.884" v="669"/>
          <ac:inkMkLst>
            <pc:docMk/>
            <pc:sldMk cId="3015998670" sldId="269"/>
            <ac:inkMk id="26" creationId="{2FFA0371-3A05-54B8-0A68-152014765639}"/>
          </ac:inkMkLst>
        </pc:inkChg>
        <pc:inkChg chg="add mod">
          <ac:chgData name="mehmet sait özdemir" userId="dce2c172-62e6-4d50-b888-93ec6715f647" providerId="ADAL" clId="{4B132AD4-A609-4DF2-A214-8154457C54B7}" dt="2023-07-27T14:10:48.884" v="669"/>
          <ac:inkMkLst>
            <pc:docMk/>
            <pc:sldMk cId="3015998670" sldId="269"/>
            <ac:inkMk id="27" creationId="{D4E97C1E-2C82-16AC-33BA-C64CEBB709ED}"/>
          </ac:inkMkLst>
        </pc:inkChg>
        <pc:inkChg chg="add mod">
          <ac:chgData name="mehmet sait özdemir" userId="dce2c172-62e6-4d50-b888-93ec6715f647" providerId="ADAL" clId="{4B132AD4-A609-4DF2-A214-8154457C54B7}" dt="2023-07-27T14:10:48.884" v="669"/>
          <ac:inkMkLst>
            <pc:docMk/>
            <pc:sldMk cId="3015998670" sldId="269"/>
            <ac:inkMk id="28" creationId="{2108C63C-860C-FA1D-97B9-E0ACD353C435}"/>
          </ac:inkMkLst>
        </pc:inkChg>
        <pc:inkChg chg="add mod">
          <ac:chgData name="mehmet sait özdemir" userId="dce2c172-62e6-4d50-b888-93ec6715f647" providerId="ADAL" clId="{4B132AD4-A609-4DF2-A214-8154457C54B7}" dt="2023-07-27T14:10:48.884" v="669"/>
          <ac:inkMkLst>
            <pc:docMk/>
            <pc:sldMk cId="3015998670" sldId="269"/>
            <ac:inkMk id="29" creationId="{0BF22397-395C-02B5-439B-5DE0D4582960}"/>
          </ac:inkMkLst>
        </pc:inkChg>
        <pc:inkChg chg="add mod">
          <ac:chgData name="mehmet sait özdemir" userId="dce2c172-62e6-4d50-b888-93ec6715f647" providerId="ADAL" clId="{4B132AD4-A609-4DF2-A214-8154457C54B7}" dt="2023-07-27T14:10:48.884" v="669"/>
          <ac:inkMkLst>
            <pc:docMk/>
            <pc:sldMk cId="3015998670" sldId="269"/>
            <ac:inkMk id="30" creationId="{012EB882-9F84-5C29-B635-42BA8194C289}"/>
          </ac:inkMkLst>
        </pc:inkChg>
        <pc:inkChg chg="add mod">
          <ac:chgData name="mehmet sait özdemir" userId="dce2c172-62e6-4d50-b888-93ec6715f647" providerId="ADAL" clId="{4B132AD4-A609-4DF2-A214-8154457C54B7}" dt="2023-07-27T14:10:50.942" v="675"/>
          <ac:inkMkLst>
            <pc:docMk/>
            <pc:sldMk cId="3015998670" sldId="269"/>
            <ac:inkMk id="34" creationId="{228BF6FC-FF78-BA69-F314-CDD52A22C1A0}"/>
          </ac:inkMkLst>
        </pc:inkChg>
        <pc:inkChg chg="add mod">
          <ac:chgData name="mehmet sait özdemir" userId="dce2c172-62e6-4d50-b888-93ec6715f647" providerId="ADAL" clId="{4B132AD4-A609-4DF2-A214-8154457C54B7}" dt="2023-07-27T14:10:50.942" v="675"/>
          <ac:inkMkLst>
            <pc:docMk/>
            <pc:sldMk cId="3015998670" sldId="269"/>
            <ac:inkMk id="35" creationId="{A22668A2-A526-F89B-E7A6-36E53C519C01}"/>
          </ac:inkMkLst>
        </pc:inkChg>
        <pc:inkChg chg="add mod">
          <ac:chgData name="mehmet sait özdemir" userId="dce2c172-62e6-4d50-b888-93ec6715f647" providerId="ADAL" clId="{4B132AD4-A609-4DF2-A214-8154457C54B7}" dt="2023-07-27T14:10:50.942" v="675"/>
          <ac:inkMkLst>
            <pc:docMk/>
            <pc:sldMk cId="3015998670" sldId="269"/>
            <ac:inkMk id="36" creationId="{2E1ED71B-7B72-265E-322C-FE0B353843CF}"/>
          </ac:inkMkLst>
        </pc:inkChg>
        <pc:inkChg chg="add mod">
          <ac:chgData name="mehmet sait özdemir" userId="dce2c172-62e6-4d50-b888-93ec6715f647" providerId="ADAL" clId="{4B132AD4-A609-4DF2-A214-8154457C54B7}" dt="2023-07-27T14:10:50.942" v="675"/>
          <ac:inkMkLst>
            <pc:docMk/>
            <pc:sldMk cId="3015998670" sldId="269"/>
            <ac:inkMk id="37" creationId="{8521E473-0154-07DD-2E9D-CC12B722135E}"/>
          </ac:inkMkLst>
        </pc:inkChg>
        <pc:inkChg chg="add mod">
          <ac:chgData name="mehmet sait özdemir" userId="dce2c172-62e6-4d50-b888-93ec6715f647" providerId="ADAL" clId="{4B132AD4-A609-4DF2-A214-8154457C54B7}" dt="2023-07-27T14:10:50.942" v="675"/>
          <ac:inkMkLst>
            <pc:docMk/>
            <pc:sldMk cId="3015998670" sldId="269"/>
            <ac:inkMk id="38" creationId="{5892A134-362D-EDE0-D94C-BF54C24FB7D2}"/>
          </ac:inkMkLst>
        </pc:inkChg>
        <pc:inkChg chg="add mod">
          <ac:chgData name="mehmet sait özdemir" userId="dce2c172-62e6-4d50-b888-93ec6715f647" providerId="ADAL" clId="{4B132AD4-A609-4DF2-A214-8154457C54B7}" dt="2023-07-27T14:10:54.386" v="682"/>
          <ac:inkMkLst>
            <pc:docMk/>
            <pc:sldMk cId="3015998670" sldId="269"/>
            <ac:inkMk id="40" creationId="{FF9B19E1-2F66-03DA-D19A-C68C22B3AEA2}"/>
          </ac:inkMkLst>
        </pc:inkChg>
        <pc:inkChg chg="add mod">
          <ac:chgData name="mehmet sait özdemir" userId="dce2c172-62e6-4d50-b888-93ec6715f647" providerId="ADAL" clId="{4B132AD4-A609-4DF2-A214-8154457C54B7}" dt="2023-07-27T14:10:54.386" v="682"/>
          <ac:inkMkLst>
            <pc:docMk/>
            <pc:sldMk cId="3015998670" sldId="269"/>
            <ac:inkMk id="41" creationId="{C7F02644-733D-2A87-B9FA-D0D1AF0DCF41}"/>
          </ac:inkMkLst>
        </pc:inkChg>
        <pc:inkChg chg="add mod">
          <ac:chgData name="mehmet sait özdemir" userId="dce2c172-62e6-4d50-b888-93ec6715f647" providerId="ADAL" clId="{4B132AD4-A609-4DF2-A214-8154457C54B7}" dt="2023-07-27T14:10:54.386" v="682"/>
          <ac:inkMkLst>
            <pc:docMk/>
            <pc:sldMk cId="3015998670" sldId="269"/>
            <ac:inkMk id="42" creationId="{614F2141-8BAF-C522-46B0-8097352CCA9F}"/>
          </ac:inkMkLst>
        </pc:inkChg>
        <pc:inkChg chg="add mod">
          <ac:chgData name="mehmet sait özdemir" userId="dce2c172-62e6-4d50-b888-93ec6715f647" providerId="ADAL" clId="{4B132AD4-A609-4DF2-A214-8154457C54B7}" dt="2023-07-27T14:10:54.386" v="682"/>
          <ac:inkMkLst>
            <pc:docMk/>
            <pc:sldMk cId="3015998670" sldId="269"/>
            <ac:inkMk id="43" creationId="{FBC41DAD-DD28-91E4-561B-C051BCEC2505}"/>
          </ac:inkMkLst>
        </pc:inkChg>
        <pc:inkChg chg="add mod">
          <ac:chgData name="mehmet sait özdemir" userId="dce2c172-62e6-4d50-b888-93ec6715f647" providerId="ADAL" clId="{4B132AD4-A609-4DF2-A214-8154457C54B7}" dt="2023-07-27T14:10:54.386" v="682"/>
          <ac:inkMkLst>
            <pc:docMk/>
            <pc:sldMk cId="3015998670" sldId="269"/>
            <ac:inkMk id="44" creationId="{6CBF91E5-C183-5F8E-A939-F8B8F7149001}"/>
          </ac:inkMkLst>
        </pc:inkChg>
        <pc:inkChg chg="add mod">
          <ac:chgData name="mehmet sait özdemir" userId="dce2c172-62e6-4d50-b888-93ec6715f647" providerId="ADAL" clId="{4B132AD4-A609-4DF2-A214-8154457C54B7}" dt="2023-07-27T14:10:54.386" v="682"/>
          <ac:inkMkLst>
            <pc:docMk/>
            <pc:sldMk cId="3015998670" sldId="269"/>
            <ac:inkMk id="45" creationId="{4327DA84-7EE4-84CC-D9E6-034B5F30EC1B}"/>
          </ac:inkMkLst>
        </pc:inkChg>
        <pc:inkChg chg="add">
          <ac:chgData name="mehmet sait özdemir" userId="dce2c172-62e6-4d50-b888-93ec6715f647" providerId="ADAL" clId="{4B132AD4-A609-4DF2-A214-8154457C54B7}" dt="2023-07-27T14:11:05.967" v="683" actId="9405"/>
          <ac:inkMkLst>
            <pc:docMk/>
            <pc:sldMk cId="3015998670" sldId="269"/>
            <ac:inkMk id="47" creationId="{4B85C2B6-FE0D-B8C4-42D1-08530E1B204A}"/>
          </ac:inkMkLst>
        </pc:inkChg>
      </pc:sldChg>
      <pc:sldChg chg="del">
        <pc:chgData name="mehmet sait özdemir" userId="dce2c172-62e6-4d50-b888-93ec6715f647" providerId="ADAL" clId="{4B132AD4-A609-4DF2-A214-8154457C54B7}" dt="2023-07-15T13:02:08.578" v="0" actId="2696"/>
        <pc:sldMkLst>
          <pc:docMk/>
          <pc:sldMk cId="3934762102" sldId="269"/>
        </pc:sldMkLst>
      </pc:sldChg>
      <pc:sldChg chg="del">
        <pc:chgData name="mehmet sait özdemir" userId="dce2c172-62e6-4d50-b888-93ec6715f647" providerId="ADAL" clId="{4B132AD4-A609-4DF2-A214-8154457C54B7}" dt="2023-07-15T13:02:08.578" v="0" actId="2696"/>
        <pc:sldMkLst>
          <pc:docMk/>
          <pc:sldMk cId="610073145" sldId="270"/>
        </pc:sldMkLst>
      </pc:sldChg>
      <pc:sldChg chg="addSp delSp modSp add mod replId">
        <pc:chgData name="mehmet sait özdemir" userId="dce2c172-62e6-4d50-b888-93ec6715f647" providerId="ADAL" clId="{4B132AD4-A609-4DF2-A214-8154457C54B7}" dt="2023-07-27T14:11:57.038" v="721"/>
        <pc:sldMkLst>
          <pc:docMk/>
          <pc:sldMk cId="4006350683" sldId="270"/>
        </pc:sldMkLst>
        <pc:grpChg chg="del mod">
          <ac:chgData name="mehmet sait özdemir" userId="dce2c172-62e6-4d50-b888-93ec6715f647" providerId="ADAL" clId="{4B132AD4-A609-4DF2-A214-8154457C54B7}" dt="2023-07-27T14:11:27.205" v="703"/>
          <ac:grpSpMkLst>
            <pc:docMk/>
            <pc:sldMk cId="4006350683" sldId="270"/>
            <ac:grpSpMk id="20" creationId="{D4AE92FA-24A1-31AD-7487-FA2D8C0C4A7E}"/>
          </ac:grpSpMkLst>
        </pc:grpChg>
        <pc:grpChg chg="del mod">
          <ac:chgData name="mehmet sait özdemir" userId="dce2c172-62e6-4d50-b888-93ec6715f647" providerId="ADAL" clId="{4B132AD4-A609-4DF2-A214-8154457C54B7}" dt="2023-07-27T14:11:35.035" v="707"/>
          <ac:grpSpMkLst>
            <pc:docMk/>
            <pc:sldMk cId="4006350683" sldId="270"/>
            <ac:grpSpMk id="25" creationId="{894384A8-968B-A58F-3640-96EF16D88390}"/>
          </ac:grpSpMkLst>
        </pc:grpChg>
        <pc:grpChg chg="mod">
          <ac:chgData name="mehmet sait özdemir" userId="dce2c172-62e6-4d50-b888-93ec6715f647" providerId="ADAL" clId="{4B132AD4-A609-4DF2-A214-8154457C54B7}" dt="2023-07-27T14:11:35.035" v="707"/>
          <ac:grpSpMkLst>
            <pc:docMk/>
            <pc:sldMk cId="4006350683" sldId="270"/>
            <ac:grpSpMk id="29" creationId="{7BDE3D09-CB04-291F-20BB-407F434A68C8}"/>
          </ac:grpSpMkLst>
        </pc:grpChg>
        <pc:grpChg chg="del mod">
          <ac:chgData name="mehmet sait özdemir" userId="dce2c172-62e6-4d50-b888-93ec6715f647" providerId="ADAL" clId="{4B132AD4-A609-4DF2-A214-8154457C54B7}" dt="2023-07-27T14:11:57.038" v="721"/>
          <ac:grpSpMkLst>
            <pc:docMk/>
            <pc:sldMk cId="4006350683" sldId="270"/>
            <ac:grpSpMk id="35" creationId="{F857FC15-5358-C419-8F94-FF02B396F6A9}"/>
          </ac:grpSpMkLst>
        </pc:grpChg>
        <pc:grpChg chg="del mod">
          <ac:chgData name="mehmet sait özdemir" userId="dce2c172-62e6-4d50-b888-93ec6715f647" providerId="ADAL" clId="{4B132AD4-A609-4DF2-A214-8154457C54B7}" dt="2023-07-27T14:11:57.038" v="721"/>
          <ac:grpSpMkLst>
            <pc:docMk/>
            <pc:sldMk cId="4006350683" sldId="270"/>
            <ac:grpSpMk id="38" creationId="{38F62008-BA79-7934-A413-A4187D18DDFE}"/>
          </ac:grpSpMkLst>
        </pc:grpChg>
        <pc:grpChg chg="mod">
          <ac:chgData name="mehmet sait özdemir" userId="dce2c172-62e6-4d50-b888-93ec6715f647" providerId="ADAL" clId="{4B132AD4-A609-4DF2-A214-8154457C54B7}" dt="2023-07-27T14:11:57.038" v="721"/>
          <ac:grpSpMkLst>
            <pc:docMk/>
            <pc:sldMk cId="4006350683" sldId="270"/>
            <ac:grpSpMk id="43" creationId="{7962F6CB-06D9-6DE5-6DBE-8AA17F7095DB}"/>
          </ac:grpSpMkLst>
        </pc:grpChg>
        <pc:picChg chg="add mod">
          <ac:chgData name="mehmet sait özdemir" userId="dce2c172-62e6-4d50-b888-93ec6715f647" providerId="ADAL" clId="{4B132AD4-A609-4DF2-A214-8154457C54B7}" dt="2023-07-15T13:06:53.807" v="122" actId="14100"/>
          <ac:picMkLst>
            <pc:docMk/>
            <pc:sldMk cId="4006350683" sldId="270"/>
            <ac:picMk id="3" creationId="{1F9DECA2-91D7-E3EC-0CF8-01EB877FCB8F}"/>
          </ac:picMkLst>
        </pc:picChg>
        <pc:inkChg chg="add mod">
          <ac:chgData name="mehmet sait özdemir" userId="dce2c172-62e6-4d50-b888-93ec6715f647" providerId="ADAL" clId="{4B132AD4-A609-4DF2-A214-8154457C54B7}" dt="2023-07-27T14:11:35.035" v="707"/>
          <ac:inkMkLst>
            <pc:docMk/>
            <pc:sldMk cId="4006350683" sldId="270"/>
            <ac:inkMk id="2" creationId="{E76BF6A0-81FD-B4AB-1D9D-26314BC31F45}"/>
          </ac:inkMkLst>
        </pc:inkChg>
        <pc:inkChg chg="add mod">
          <ac:chgData name="mehmet sait özdemir" userId="dce2c172-62e6-4d50-b888-93ec6715f647" providerId="ADAL" clId="{4B132AD4-A609-4DF2-A214-8154457C54B7}" dt="2023-07-27T14:11:35.035" v="707"/>
          <ac:inkMkLst>
            <pc:docMk/>
            <pc:sldMk cId="4006350683" sldId="270"/>
            <ac:inkMk id="4" creationId="{AB3A7B5C-C30D-1989-544D-2340168AEE60}"/>
          </ac:inkMkLst>
        </pc:inkChg>
        <pc:inkChg chg="add mod">
          <ac:chgData name="mehmet sait özdemir" userId="dce2c172-62e6-4d50-b888-93ec6715f647" providerId="ADAL" clId="{4B132AD4-A609-4DF2-A214-8154457C54B7}" dt="2023-07-27T14:11:35.035" v="707"/>
          <ac:inkMkLst>
            <pc:docMk/>
            <pc:sldMk cId="4006350683" sldId="270"/>
            <ac:inkMk id="6" creationId="{0B09743E-817F-41F5-85B3-1C3296CA080B}"/>
          </ac:inkMkLst>
        </pc:inkChg>
        <pc:inkChg chg="add mod">
          <ac:chgData name="mehmet sait özdemir" userId="dce2c172-62e6-4d50-b888-93ec6715f647" providerId="ADAL" clId="{4B132AD4-A609-4DF2-A214-8154457C54B7}" dt="2023-07-27T14:11:35.035" v="707"/>
          <ac:inkMkLst>
            <pc:docMk/>
            <pc:sldMk cId="4006350683" sldId="270"/>
            <ac:inkMk id="7" creationId="{4D59EB08-BE83-7F0E-449C-0396680D1D4F}"/>
          </ac:inkMkLst>
        </pc:inkChg>
        <pc:inkChg chg="add mod">
          <ac:chgData name="mehmet sait özdemir" userId="dce2c172-62e6-4d50-b888-93ec6715f647" providerId="ADAL" clId="{4B132AD4-A609-4DF2-A214-8154457C54B7}" dt="2023-07-27T14:11:35.035" v="707"/>
          <ac:inkMkLst>
            <pc:docMk/>
            <pc:sldMk cId="4006350683" sldId="270"/>
            <ac:inkMk id="8" creationId="{04492CCA-37DE-22FF-0257-DB5E68C1B2C8}"/>
          </ac:inkMkLst>
        </pc:inkChg>
        <pc:inkChg chg="add mod">
          <ac:chgData name="mehmet sait özdemir" userId="dce2c172-62e6-4d50-b888-93ec6715f647" providerId="ADAL" clId="{4B132AD4-A609-4DF2-A214-8154457C54B7}" dt="2023-07-27T14:11:35.035" v="707"/>
          <ac:inkMkLst>
            <pc:docMk/>
            <pc:sldMk cId="4006350683" sldId="270"/>
            <ac:inkMk id="9" creationId="{D60B0BA8-66CA-68F5-3F95-656AEBC6DFE7}"/>
          </ac:inkMkLst>
        </pc:inkChg>
        <pc:inkChg chg="add mod">
          <ac:chgData name="mehmet sait özdemir" userId="dce2c172-62e6-4d50-b888-93ec6715f647" providerId="ADAL" clId="{4B132AD4-A609-4DF2-A214-8154457C54B7}" dt="2023-07-27T14:11:35.035" v="707"/>
          <ac:inkMkLst>
            <pc:docMk/>
            <pc:sldMk cId="4006350683" sldId="270"/>
            <ac:inkMk id="12" creationId="{FD2497A4-EF14-3000-A872-03B82D25F55C}"/>
          </ac:inkMkLst>
        </pc:inkChg>
        <pc:inkChg chg="add mod">
          <ac:chgData name="mehmet sait özdemir" userId="dce2c172-62e6-4d50-b888-93ec6715f647" providerId="ADAL" clId="{4B132AD4-A609-4DF2-A214-8154457C54B7}" dt="2023-07-27T14:11:35.035" v="707"/>
          <ac:inkMkLst>
            <pc:docMk/>
            <pc:sldMk cId="4006350683" sldId="270"/>
            <ac:inkMk id="13" creationId="{1170A1D6-BD6E-A857-4937-829E58A1F15B}"/>
          </ac:inkMkLst>
        </pc:inkChg>
        <pc:inkChg chg="add mod">
          <ac:chgData name="mehmet sait özdemir" userId="dce2c172-62e6-4d50-b888-93ec6715f647" providerId="ADAL" clId="{4B132AD4-A609-4DF2-A214-8154457C54B7}" dt="2023-07-27T14:11:35.035" v="707"/>
          <ac:inkMkLst>
            <pc:docMk/>
            <pc:sldMk cId="4006350683" sldId="270"/>
            <ac:inkMk id="14" creationId="{4087C992-594C-0962-22A8-B7015EAA2539}"/>
          </ac:inkMkLst>
        </pc:inkChg>
        <pc:inkChg chg="add mod">
          <ac:chgData name="mehmet sait özdemir" userId="dce2c172-62e6-4d50-b888-93ec6715f647" providerId="ADAL" clId="{4B132AD4-A609-4DF2-A214-8154457C54B7}" dt="2023-07-27T14:11:35.035" v="707"/>
          <ac:inkMkLst>
            <pc:docMk/>
            <pc:sldMk cId="4006350683" sldId="270"/>
            <ac:inkMk id="15" creationId="{AFEE7728-1171-7FEF-EAC7-40153C695654}"/>
          </ac:inkMkLst>
        </pc:inkChg>
        <pc:inkChg chg="add mod">
          <ac:chgData name="mehmet sait özdemir" userId="dce2c172-62e6-4d50-b888-93ec6715f647" providerId="ADAL" clId="{4B132AD4-A609-4DF2-A214-8154457C54B7}" dt="2023-07-27T14:11:35.035" v="707"/>
          <ac:inkMkLst>
            <pc:docMk/>
            <pc:sldMk cId="4006350683" sldId="270"/>
            <ac:inkMk id="16" creationId="{77881F5A-6D30-7C33-C8EE-CDAD9DBF646C}"/>
          </ac:inkMkLst>
        </pc:inkChg>
        <pc:inkChg chg="add mod">
          <ac:chgData name="mehmet sait özdemir" userId="dce2c172-62e6-4d50-b888-93ec6715f647" providerId="ADAL" clId="{4B132AD4-A609-4DF2-A214-8154457C54B7}" dt="2023-07-27T14:11:35.035" v="707"/>
          <ac:inkMkLst>
            <pc:docMk/>
            <pc:sldMk cId="4006350683" sldId="270"/>
            <ac:inkMk id="17" creationId="{51B9BD9C-3E37-93D6-8ACA-B75DD16A0E58}"/>
          </ac:inkMkLst>
        </pc:inkChg>
        <pc:inkChg chg="add mod">
          <ac:chgData name="mehmet sait özdemir" userId="dce2c172-62e6-4d50-b888-93ec6715f647" providerId="ADAL" clId="{4B132AD4-A609-4DF2-A214-8154457C54B7}" dt="2023-07-27T14:11:35.035" v="707"/>
          <ac:inkMkLst>
            <pc:docMk/>
            <pc:sldMk cId="4006350683" sldId="270"/>
            <ac:inkMk id="18" creationId="{8D77FD92-A13C-E5A6-992F-96AFFB3108E5}"/>
          </ac:inkMkLst>
        </pc:inkChg>
        <pc:inkChg chg="add mod">
          <ac:chgData name="mehmet sait özdemir" userId="dce2c172-62e6-4d50-b888-93ec6715f647" providerId="ADAL" clId="{4B132AD4-A609-4DF2-A214-8154457C54B7}" dt="2023-07-27T14:11:35.035" v="707"/>
          <ac:inkMkLst>
            <pc:docMk/>
            <pc:sldMk cId="4006350683" sldId="270"/>
            <ac:inkMk id="19" creationId="{4DEFAA98-07C1-E9A9-97DC-28325EE33836}"/>
          </ac:inkMkLst>
        </pc:inkChg>
        <pc:inkChg chg="add mod">
          <ac:chgData name="mehmet sait özdemir" userId="dce2c172-62e6-4d50-b888-93ec6715f647" providerId="ADAL" clId="{4B132AD4-A609-4DF2-A214-8154457C54B7}" dt="2023-07-27T14:11:35.035" v="707"/>
          <ac:inkMkLst>
            <pc:docMk/>
            <pc:sldMk cId="4006350683" sldId="270"/>
            <ac:inkMk id="21" creationId="{0658CE6B-1C06-13DC-6702-F07B5784D56B}"/>
          </ac:inkMkLst>
        </pc:inkChg>
        <pc:inkChg chg="add mod">
          <ac:chgData name="mehmet sait özdemir" userId="dce2c172-62e6-4d50-b888-93ec6715f647" providerId="ADAL" clId="{4B132AD4-A609-4DF2-A214-8154457C54B7}" dt="2023-07-27T14:11:35.035" v="707"/>
          <ac:inkMkLst>
            <pc:docMk/>
            <pc:sldMk cId="4006350683" sldId="270"/>
            <ac:inkMk id="22" creationId="{430BC9EE-6B4D-C189-1638-34F48DDA219D}"/>
          </ac:inkMkLst>
        </pc:inkChg>
        <pc:inkChg chg="add mod">
          <ac:chgData name="mehmet sait özdemir" userId="dce2c172-62e6-4d50-b888-93ec6715f647" providerId="ADAL" clId="{4B132AD4-A609-4DF2-A214-8154457C54B7}" dt="2023-07-27T14:11:35.035" v="707"/>
          <ac:inkMkLst>
            <pc:docMk/>
            <pc:sldMk cId="4006350683" sldId="270"/>
            <ac:inkMk id="23" creationId="{A0E1F30F-D434-162A-1BC3-8B15B9AE343F}"/>
          </ac:inkMkLst>
        </pc:inkChg>
        <pc:inkChg chg="add mod">
          <ac:chgData name="mehmet sait özdemir" userId="dce2c172-62e6-4d50-b888-93ec6715f647" providerId="ADAL" clId="{4B132AD4-A609-4DF2-A214-8154457C54B7}" dt="2023-07-27T14:11:35.035" v="707"/>
          <ac:inkMkLst>
            <pc:docMk/>
            <pc:sldMk cId="4006350683" sldId="270"/>
            <ac:inkMk id="24" creationId="{896A9498-BB70-5697-78AD-08EB09C267A2}"/>
          </ac:inkMkLst>
        </pc:inkChg>
        <pc:inkChg chg="add mod">
          <ac:chgData name="mehmet sait özdemir" userId="dce2c172-62e6-4d50-b888-93ec6715f647" providerId="ADAL" clId="{4B132AD4-A609-4DF2-A214-8154457C54B7}" dt="2023-07-27T14:11:35.035" v="707"/>
          <ac:inkMkLst>
            <pc:docMk/>
            <pc:sldMk cId="4006350683" sldId="270"/>
            <ac:inkMk id="26" creationId="{6F94E3C7-BAAA-5A89-9D09-F1603F923D3B}"/>
          </ac:inkMkLst>
        </pc:inkChg>
        <pc:inkChg chg="add mod">
          <ac:chgData name="mehmet sait özdemir" userId="dce2c172-62e6-4d50-b888-93ec6715f647" providerId="ADAL" clId="{4B132AD4-A609-4DF2-A214-8154457C54B7}" dt="2023-07-27T14:11:35.035" v="707"/>
          <ac:inkMkLst>
            <pc:docMk/>
            <pc:sldMk cId="4006350683" sldId="270"/>
            <ac:inkMk id="27" creationId="{66B45F57-6401-7B46-789C-25503654E5F5}"/>
          </ac:inkMkLst>
        </pc:inkChg>
        <pc:inkChg chg="add mod">
          <ac:chgData name="mehmet sait özdemir" userId="dce2c172-62e6-4d50-b888-93ec6715f647" providerId="ADAL" clId="{4B132AD4-A609-4DF2-A214-8154457C54B7}" dt="2023-07-27T14:11:35.035" v="707"/>
          <ac:inkMkLst>
            <pc:docMk/>
            <pc:sldMk cId="4006350683" sldId="270"/>
            <ac:inkMk id="28" creationId="{F1B1A4C7-7B03-5C58-FC45-F815914CA24F}"/>
          </ac:inkMkLst>
        </pc:inkChg>
        <pc:inkChg chg="add">
          <ac:chgData name="mehmet sait özdemir" userId="dce2c172-62e6-4d50-b888-93ec6715f647" providerId="ADAL" clId="{4B132AD4-A609-4DF2-A214-8154457C54B7}" dt="2023-07-27T14:11:41.039" v="708" actId="9405"/>
          <ac:inkMkLst>
            <pc:docMk/>
            <pc:sldMk cId="4006350683" sldId="270"/>
            <ac:inkMk id="30" creationId="{81B9185B-09B1-01CA-E94E-1EE6709ACD21}"/>
          </ac:inkMkLst>
        </pc:inkChg>
        <pc:inkChg chg="add">
          <ac:chgData name="mehmet sait özdemir" userId="dce2c172-62e6-4d50-b888-93ec6715f647" providerId="ADAL" clId="{4B132AD4-A609-4DF2-A214-8154457C54B7}" dt="2023-07-27T14:11:44.925" v="709" actId="9405"/>
          <ac:inkMkLst>
            <pc:docMk/>
            <pc:sldMk cId="4006350683" sldId="270"/>
            <ac:inkMk id="31" creationId="{5648F536-634A-4363-7FBA-9BEA742F2440}"/>
          </ac:inkMkLst>
        </pc:inkChg>
        <pc:inkChg chg="add">
          <ac:chgData name="mehmet sait özdemir" userId="dce2c172-62e6-4d50-b888-93ec6715f647" providerId="ADAL" clId="{4B132AD4-A609-4DF2-A214-8154457C54B7}" dt="2023-07-27T14:11:46.141" v="710" actId="9405"/>
          <ac:inkMkLst>
            <pc:docMk/>
            <pc:sldMk cId="4006350683" sldId="270"/>
            <ac:inkMk id="32" creationId="{1F77BC83-6189-2760-3E3D-FBFDEF743243}"/>
          </ac:inkMkLst>
        </pc:inkChg>
        <pc:inkChg chg="add mod">
          <ac:chgData name="mehmet sait özdemir" userId="dce2c172-62e6-4d50-b888-93ec6715f647" providerId="ADAL" clId="{4B132AD4-A609-4DF2-A214-8154457C54B7}" dt="2023-07-27T14:11:57.038" v="721"/>
          <ac:inkMkLst>
            <pc:docMk/>
            <pc:sldMk cId="4006350683" sldId="270"/>
            <ac:inkMk id="33" creationId="{16BD51EA-3ADC-F77B-E4E7-F4E85A22A7AD}"/>
          </ac:inkMkLst>
        </pc:inkChg>
        <pc:inkChg chg="add mod">
          <ac:chgData name="mehmet sait özdemir" userId="dce2c172-62e6-4d50-b888-93ec6715f647" providerId="ADAL" clId="{4B132AD4-A609-4DF2-A214-8154457C54B7}" dt="2023-07-27T14:11:57.038" v="721"/>
          <ac:inkMkLst>
            <pc:docMk/>
            <pc:sldMk cId="4006350683" sldId="270"/>
            <ac:inkMk id="34" creationId="{74C93EA9-41CD-F224-91A2-B456294C7B20}"/>
          </ac:inkMkLst>
        </pc:inkChg>
        <pc:inkChg chg="add mod">
          <ac:chgData name="mehmet sait özdemir" userId="dce2c172-62e6-4d50-b888-93ec6715f647" providerId="ADAL" clId="{4B132AD4-A609-4DF2-A214-8154457C54B7}" dt="2023-07-27T14:11:57.038" v="721"/>
          <ac:inkMkLst>
            <pc:docMk/>
            <pc:sldMk cId="4006350683" sldId="270"/>
            <ac:inkMk id="36" creationId="{86B33159-074F-FD7A-8929-2F5106D92A4A}"/>
          </ac:inkMkLst>
        </pc:inkChg>
        <pc:inkChg chg="add mod">
          <ac:chgData name="mehmet sait özdemir" userId="dce2c172-62e6-4d50-b888-93ec6715f647" providerId="ADAL" clId="{4B132AD4-A609-4DF2-A214-8154457C54B7}" dt="2023-07-27T14:11:57.038" v="721"/>
          <ac:inkMkLst>
            <pc:docMk/>
            <pc:sldMk cId="4006350683" sldId="270"/>
            <ac:inkMk id="37" creationId="{42B7B5EE-93C4-23E8-97C8-2536DABDEA04}"/>
          </ac:inkMkLst>
        </pc:inkChg>
        <pc:inkChg chg="add mod">
          <ac:chgData name="mehmet sait özdemir" userId="dce2c172-62e6-4d50-b888-93ec6715f647" providerId="ADAL" clId="{4B132AD4-A609-4DF2-A214-8154457C54B7}" dt="2023-07-27T14:11:57.038" v="721"/>
          <ac:inkMkLst>
            <pc:docMk/>
            <pc:sldMk cId="4006350683" sldId="270"/>
            <ac:inkMk id="39" creationId="{9E6CA084-1CC0-16FF-4439-0ACC3ABED8A3}"/>
          </ac:inkMkLst>
        </pc:inkChg>
        <pc:inkChg chg="add mod">
          <ac:chgData name="mehmet sait özdemir" userId="dce2c172-62e6-4d50-b888-93ec6715f647" providerId="ADAL" clId="{4B132AD4-A609-4DF2-A214-8154457C54B7}" dt="2023-07-27T14:11:57.038" v="721"/>
          <ac:inkMkLst>
            <pc:docMk/>
            <pc:sldMk cId="4006350683" sldId="270"/>
            <ac:inkMk id="40" creationId="{EFB74F44-63C4-CAE9-9DE4-E4213022F519}"/>
          </ac:inkMkLst>
        </pc:inkChg>
        <pc:inkChg chg="add mod">
          <ac:chgData name="mehmet sait özdemir" userId="dce2c172-62e6-4d50-b888-93ec6715f647" providerId="ADAL" clId="{4B132AD4-A609-4DF2-A214-8154457C54B7}" dt="2023-07-27T14:11:57.038" v="721"/>
          <ac:inkMkLst>
            <pc:docMk/>
            <pc:sldMk cId="4006350683" sldId="270"/>
            <ac:inkMk id="41" creationId="{2C9ED419-964D-814A-231A-EAE48E7A2753}"/>
          </ac:inkMkLst>
        </pc:inkChg>
        <pc:inkChg chg="add mod">
          <ac:chgData name="mehmet sait özdemir" userId="dce2c172-62e6-4d50-b888-93ec6715f647" providerId="ADAL" clId="{4B132AD4-A609-4DF2-A214-8154457C54B7}" dt="2023-07-27T14:11:57.038" v="721"/>
          <ac:inkMkLst>
            <pc:docMk/>
            <pc:sldMk cId="4006350683" sldId="270"/>
            <ac:inkMk id="42" creationId="{6C702B0F-2E6A-D8EA-52E1-6421638D0481}"/>
          </ac:inkMkLst>
        </pc:inkChg>
      </pc:sldChg>
      <pc:sldChg chg="addSp delSp modSp add mod replId">
        <pc:chgData name="mehmet sait özdemir" userId="dce2c172-62e6-4d50-b888-93ec6715f647" providerId="ADAL" clId="{4B132AD4-A609-4DF2-A214-8154457C54B7}" dt="2023-07-27T14:12:39.917" v="749"/>
        <pc:sldMkLst>
          <pc:docMk/>
          <pc:sldMk cId="1622791416" sldId="271"/>
        </pc:sldMkLst>
        <pc:grpChg chg="mod">
          <ac:chgData name="mehmet sait özdemir" userId="dce2c172-62e6-4d50-b888-93ec6715f647" providerId="ADAL" clId="{4B132AD4-A609-4DF2-A214-8154457C54B7}" dt="2023-07-27T14:12:08.487" v="724"/>
          <ac:grpSpMkLst>
            <pc:docMk/>
            <pc:sldMk cId="1622791416" sldId="271"/>
            <ac:grpSpMk id="6" creationId="{D8B38BA7-AD5A-8734-9BF1-EB55A10EE9DD}"/>
          </ac:grpSpMkLst>
        </pc:grpChg>
        <pc:grpChg chg="mod">
          <ac:chgData name="mehmet sait özdemir" userId="dce2c172-62e6-4d50-b888-93ec6715f647" providerId="ADAL" clId="{4B132AD4-A609-4DF2-A214-8154457C54B7}" dt="2023-07-27T14:12:24.991" v="727"/>
          <ac:grpSpMkLst>
            <pc:docMk/>
            <pc:sldMk cId="1622791416" sldId="271"/>
            <ac:grpSpMk id="9" creationId="{FE60C6B0-B4FF-7605-C8BC-C3A8C512E2AD}"/>
          </ac:grpSpMkLst>
        </pc:grpChg>
        <pc:grpChg chg="mod">
          <ac:chgData name="mehmet sait özdemir" userId="dce2c172-62e6-4d50-b888-93ec6715f647" providerId="ADAL" clId="{4B132AD4-A609-4DF2-A214-8154457C54B7}" dt="2023-07-27T14:12:29.734" v="735"/>
          <ac:grpSpMkLst>
            <pc:docMk/>
            <pc:sldMk cId="1622791416" sldId="271"/>
            <ac:grpSpMk id="19" creationId="{BAAAC6F1-B818-2DF5-AB2B-AA1CCD78CBB5}"/>
          </ac:grpSpMkLst>
        </pc:grpChg>
        <pc:grpChg chg="del mod">
          <ac:chgData name="mehmet sait özdemir" userId="dce2c172-62e6-4d50-b888-93ec6715f647" providerId="ADAL" clId="{4B132AD4-A609-4DF2-A214-8154457C54B7}" dt="2023-07-27T14:12:39.917" v="749"/>
          <ac:grpSpMkLst>
            <pc:docMk/>
            <pc:sldMk cId="1622791416" sldId="271"/>
            <ac:grpSpMk id="26" creationId="{7EBDA3CE-7989-18CB-F47A-A3F61CF1DF92}"/>
          </ac:grpSpMkLst>
        </pc:grpChg>
        <pc:grpChg chg="mod">
          <ac:chgData name="mehmet sait özdemir" userId="dce2c172-62e6-4d50-b888-93ec6715f647" providerId="ADAL" clId="{4B132AD4-A609-4DF2-A214-8154457C54B7}" dt="2023-07-27T14:12:39.917" v="749"/>
          <ac:grpSpMkLst>
            <pc:docMk/>
            <pc:sldMk cId="1622791416" sldId="271"/>
            <ac:grpSpMk id="33" creationId="{D449718A-0C0A-CC8B-7F23-03BB8DA66136}"/>
          </ac:grpSpMkLst>
        </pc:grpChg>
        <pc:picChg chg="add mod">
          <ac:chgData name="mehmet sait özdemir" userId="dce2c172-62e6-4d50-b888-93ec6715f647" providerId="ADAL" clId="{4B132AD4-A609-4DF2-A214-8154457C54B7}" dt="2023-07-15T13:06:38.148" v="117" actId="1076"/>
          <ac:picMkLst>
            <pc:docMk/>
            <pc:sldMk cId="1622791416" sldId="271"/>
            <ac:picMk id="3" creationId="{FDA33597-D6DB-A6F1-320B-FB5022C7AE73}"/>
          </ac:picMkLst>
        </pc:picChg>
        <pc:inkChg chg="add mod">
          <ac:chgData name="mehmet sait özdemir" userId="dce2c172-62e6-4d50-b888-93ec6715f647" providerId="ADAL" clId="{4B132AD4-A609-4DF2-A214-8154457C54B7}" dt="2023-07-27T14:12:08.487" v="724"/>
          <ac:inkMkLst>
            <pc:docMk/>
            <pc:sldMk cId="1622791416" sldId="271"/>
            <ac:inkMk id="2" creationId="{E9A11213-FAD5-12DF-8176-9F2EAF3F6B8D}"/>
          </ac:inkMkLst>
        </pc:inkChg>
        <pc:inkChg chg="add mod">
          <ac:chgData name="mehmet sait özdemir" userId="dce2c172-62e6-4d50-b888-93ec6715f647" providerId="ADAL" clId="{4B132AD4-A609-4DF2-A214-8154457C54B7}" dt="2023-07-27T14:12:08.487" v="724"/>
          <ac:inkMkLst>
            <pc:docMk/>
            <pc:sldMk cId="1622791416" sldId="271"/>
            <ac:inkMk id="4" creationId="{3BD923BD-4C6E-0877-2248-CA27579D6E83}"/>
          </ac:inkMkLst>
        </pc:inkChg>
        <pc:inkChg chg="add mod">
          <ac:chgData name="mehmet sait özdemir" userId="dce2c172-62e6-4d50-b888-93ec6715f647" providerId="ADAL" clId="{4B132AD4-A609-4DF2-A214-8154457C54B7}" dt="2023-07-27T14:12:24.991" v="727"/>
          <ac:inkMkLst>
            <pc:docMk/>
            <pc:sldMk cId="1622791416" sldId="271"/>
            <ac:inkMk id="7" creationId="{1000BD3F-EE35-7883-6B1D-DC10644B5369}"/>
          </ac:inkMkLst>
        </pc:inkChg>
        <pc:inkChg chg="add mod">
          <ac:chgData name="mehmet sait özdemir" userId="dce2c172-62e6-4d50-b888-93ec6715f647" providerId="ADAL" clId="{4B132AD4-A609-4DF2-A214-8154457C54B7}" dt="2023-07-27T14:12:24.991" v="727"/>
          <ac:inkMkLst>
            <pc:docMk/>
            <pc:sldMk cId="1622791416" sldId="271"/>
            <ac:inkMk id="8" creationId="{9DC4F35E-70E1-5ABA-D7A7-803F20736940}"/>
          </ac:inkMkLst>
        </pc:inkChg>
        <pc:inkChg chg="add">
          <ac:chgData name="mehmet sait özdemir" userId="dce2c172-62e6-4d50-b888-93ec6715f647" providerId="ADAL" clId="{4B132AD4-A609-4DF2-A214-8154457C54B7}" dt="2023-07-27T14:12:26.234" v="728" actId="9405"/>
          <ac:inkMkLst>
            <pc:docMk/>
            <pc:sldMk cId="1622791416" sldId="271"/>
            <ac:inkMk id="12" creationId="{E069D544-8C7B-77AA-7B59-2F0D51577CD3}"/>
          </ac:inkMkLst>
        </pc:inkChg>
        <pc:inkChg chg="add mod">
          <ac:chgData name="mehmet sait özdemir" userId="dce2c172-62e6-4d50-b888-93ec6715f647" providerId="ADAL" clId="{4B132AD4-A609-4DF2-A214-8154457C54B7}" dt="2023-07-27T14:12:29.734" v="735"/>
          <ac:inkMkLst>
            <pc:docMk/>
            <pc:sldMk cId="1622791416" sldId="271"/>
            <ac:inkMk id="13" creationId="{C1ED10AB-4AF3-394B-EE75-508893EB5537}"/>
          </ac:inkMkLst>
        </pc:inkChg>
        <pc:inkChg chg="add mod">
          <ac:chgData name="mehmet sait özdemir" userId="dce2c172-62e6-4d50-b888-93ec6715f647" providerId="ADAL" clId="{4B132AD4-A609-4DF2-A214-8154457C54B7}" dt="2023-07-27T14:12:29.734" v="735"/>
          <ac:inkMkLst>
            <pc:docMk/>
            <pc:sldMk cId="1622791416" sldId="271"/>
            <ac:inkMk id="14" creationId="{3B402BA1-2311-09BB-17DC-33125070BFEC}"/>
          </ac:inkMkLst>
        </pc:inkChg>
        <pc:inkChg chg="add mod">
          <ac:chgData name="mehmet sait özdemir" userId="dce2c172-62e6-4d50-b888-93ec6715f647" providerId="ADAL" clId="{4B132AD4-A609-4DF2-A214-8154457C54B7}" dt="2023-07-27T14:12:29.734" v="735"/>
          <ac:inkMkLst>
            <pc:docMk/>
            <pc:sldMk cId="1622791416" sldId="271"/>
            <ac:inkMk id="15" creationId="{068D67BB-F953-380E-4B9D-5279EEC2A561}"/>
          </ac:inkMkLst>
        </pc:inkChg>
        <pc:inkChg chg="add mod">
          <ac:chgData name="mehmet sait özdemir" userId="dce2c172-62e6-4d50-b888-93ec6715f647" providerId="ADAL" clId="{4B132AD4-A609-4DF2-A214-8154457C54B7}" dt="2023-07-27T14:12:29.734" v="735"/>
          <ac:inkMkLst>
            <pc:docMk/>
            <pc:sldMk cId="1622791416" sldId="271"/>
            <ac:inkMk id="16" creationId="{0DB10A87-632B-78FD-907A-78A0051E6D50}"/>
          </ac:inkMkLst>
        </pc:inkChg>
        <pc:inkChg chg="add mod">
          <ac:chgData name="mehmet sait özdemir" userId="dce2c172-62e6-4d50-b888-93ec6715f647" providerId="ADAL" clId="{4B132AD4-A609-4DF2-A214-8154457C54B7}" dt="2023-07-27T14:12:29.734" v="735"/>
          <ac:inkMkLst>
            <pc:docMk/>
            <pc:sldMk cId="1622791416" sldId="271"/>
            <ac:inkMk id="17" creationId="{7B3EB423-278A-D8E7-F30C-A217BE5A6F75}"/>
          </ac:inkMkLst>
        </pc:inkChg>
        <pc:inkChg chg="add mod">
          <ac:chgData name="mehmet sait özdemir" userId="dce2c172-62e6-4d50-b888-93ec6715f647" providerId="ADAL" clId="{4B132AD4-A609-4DF2-A214-8154457C54B7}" dt="2023-07-27T14:12:29.734" v="735"/>
          <ac:inkMkLst>
            <pc:docMk/>
            <pc:sldMk cId="1622791416" sldId="271"/>
            <ac:inkMk id="18" creationId="{012519AB-7DDF-C4FC-8E59-665856EBCFF2}"/>
          </ac:inkMkLst>
        </pc:inkChg>
        <pc:inkChg chg="add mod">
          <ac:chgData name="mehmet sait özdemir" userId="dce2c172-62e6-4d50-b888-93ec6715f647" providerId="ADAL" clId="{4B132AD4-A609-4DF2-A214-8154457C54B7}" dt="2023-07-27T14:12:39.917" v="749"/>
          <ac:inkMkLst>
            <pc:docMk/>
            <pc:sldMk cId="1622791416" sldId="271"/>
            <ac:inkMk id="20" creationId="{5A6750C2-E653-6DB5-23C8-DC1146A69B69}"/>
          </ac:inkMkLst>
        </pc:inkChg>
        <pc:inkChg chg="add mod">
          <ac:chgData name="mehmet sait özdemir" userId="dce2c172-62e6-4d50-b888-93ec6715f647" providerId="ADAL" clId="{4B132AD4-A609-4DF2-A214-8154457C54B7}" dt="2023-07-27T14:12:39.917" v="749"/>
          <ac:inkMkLst>
            <pc:docMk/>
            <pc:sldMk cId="1622791416" sldId="271"/>
            <ac:inkMk id="21" creationId="{67B07039-CEBF-B832-9EF0-3E28DD005FAB}"/>
          </ac:inkMkLst>
        </pc:inkChg>
        <pc:inkChg chg="add mod">
          <ac:chgData name="mehmet sait özdemir" userId="dce2c172-62e6-4d50-b888-93ec6715f647" providerId="ADAL" clId="{4B132AD4-A609-4DF2-A214-8154457C54B7}" dt="2023-07-27T14:12:39.917" v="749"/>
          <ac:inkMkLst>
            <pc:docMk/>
            <pc:sldMk cId="1622791416" sldId="271"/>
            <ac:inkMk id="22" creationId="{3F76F8E1-B92D-8A47-D1D5-46C3E019015F}"/>
          </ac:inkMkLst>
        </pc:inkChg>
        <pc:inkChg chg="add mod">
          <ac:chgData name="mehmet sait özdemir" userId="dce2c172-62e6-4d50-b888-93ec6715f647" providerId="ADAL" clId="{4B132AD4-A609-4DF2-A214-8154457C54B7}" dt="2023-07-27T14:12:39.917" v="749"/>
          <ac:inkMkLst>
            <pc:docMk/>
            <pc:sldMk cId="1622791416" sldId="271"/>
            <ac:inkMk id="23" creationId="{FE84CCB0-498C-1E91-49FD-C57EE32393EF}"/>
          </ac:inkMkLst>
        </pc:inkChg>
        <pc:inkChg chg="add mod">
          <ac:chgData name="mehmet sait özdemir" userId="dce2c172-62e6-4d50-b888-93ec6715f647" providerId="ADAL" clId="{4B132AD4-A609-4DF2-A214-8154457C54B7}" dt="2023-07-27T14:12:39.917" v="749"/>
          <ac:inkMkLst>
            <pc:docMk/>
            <pc:sldMk cId="1622791416" sldId="271"/>
            <ac:inkMk id="24" creationId="{5486873F-90C5-3297-D480-07C914FC7AF6}"/>
          </ac:inkMkLst>
        </pc:inkChg>
        <pc:inkChg chg="add mod">
          <ac:chgData name="mehmet sait özdemir" userId="dce2c172-62e6-4d50-b888-93ec6715f647" providerId="ADAL" clId="{4B132AD4-A609-4DF2-A214-8154457C54B7}" dt="2023-07-27T14:12:39.917" v="749"/>
          <ac:inkMkLst>
            <pc:docMk/>
            <pc:sldMk cId="1622791416" sldId="271"/>
            <ac:inkMk id="25" creationId="{9753B754-4384-C6D1-793C-67112910439C}"/>
          </ac:inkMkLst>
        </pc:inkChg>
        <pc:inkChg chg="add mod">
          <ac:chgData name="mehmet sait özdemir" userId="dce2c172-62e6-4d50-b888-93ec6715f647" providerId="ADAL" clId="{4B132AD4-A609-4DF2-A214-8154457C54B7}" dt="2023-07-27T14:12:39.917" v="749"/>
          <ac:inkMkLst>
            <pc:docMk/>
            <pc:sldMk cId="1622791416" sldId="271"/>
            <ac:inkMk id="27" creationId="{71E0EDCF-7609-ED22-296E-2C60F451B4C5}"/>
          </ac:inkMkLst>
        </pc:inkChg>
        <pc:inkChg chg="add mod">
          <ac:chgData name="mehmet sait özdemir" userId="dce2c172-62e6-4d50-b888-93ec6715f647" providerId="ADAL" clId="{4B132AD4-A609-4DF2-A214-8154457C54B7}" dt="2023-07-27T14:12:39.917" v="749"/>
          <ac:inkMkLst>
            <pc:docMk/>
            <pc:sldMk cId="1622791416" sldId="271"/>
            <ac:inkMk id="28" creationId="{13ABCBDB-563B-E47B-85E0-3FCA442898B8}"/>
          </ac:inkMkLst>
        </pc:inkChg>
        <pc:inkChg chg="add mod">
          <ac:chgData name="mehmet sait özdemir" userId="dce2c172-62e6-4d50-b888-93ec6715f647" providerId="ADAL" clId="{4B132AD4-A609-4DF2-A214-8154457C54B7}" dt="2023-07-27T14:12:39.917" v="749"/>
          <ac:inkMkLst>
            <pc:docMk/>
            <pc:sldMk cId="1622791416" sldId="271"/>
            <ac:inkMk id="29" creationId="{DD73A61D-BC15-7561-431E-DA21E073908C}"/>
          </ac:inkMkLst>
        </pc:inkChg>
        <pc:inkChg chg="add mod">
          <ac:chgData name="mehmet sait özdemir" userId="dce2c172-62e6-4d50-b888-93ec6715f647" providerId="ADAL" clId="{4B132AD4-A609-4DF2-A214-8154457C54B7}" dt="2023-07-27T14:12:39.917" v="749"/>
          <ac:inkMkLst>
            <pc:docMk/>
            <pc:sldMk cId="1622791416" sldId="271"/>
            <ac:inkMk id="30" creationId="{FA8215D4-5195-8A09-B485-8720DD8D1134}"/>
          </ac:inkMkLst>
        </pc:inkChg>
        <pc:inkChg chg="add mod">
          <ac:chgData name="mehmet sait özdemir" userId="dce2c172-62e6-4d50-b888-93ec6715f647" providerId="ADAL" clId="{4B132AD4-A609-4DF2-A214-8154457C54B7}" dt="2023-07-27T14:12:39.917" v="749"/>
          <ac:inkMkLst>
            <pc:docMk/>
            <pc:sldMk cId="1622791416" sldId="271"/>
            <ac:inkMk id="31" creationId="{DCE60155-3E5F-27C4-176B-9658E537A94C}"/>
          </ac:inkMkLst>
        </pc:inkChg>
        <pc:inkChg chg="add">
          <ac:chgData name="mehmet sait özdemir" userId="dce2c172-62e6-4d50-b888-93ec6715f647" providerId="ADAL" clId="{4B132AD4-A609-4DF2-A214-8154457C54B7}" dt="2023-07-27T14:12:39.386" v="748" actId="9405"/>
          <ac:inkMkLst>
            <pc:docMk/>
            <pc:sldMk cId="1622791416" sldId="271"/>
            <ac:inkMk id="32" creationId="{A4582F82-3FA2-8EEE-29EA-EDAE22E25A45}"/>
          </ac:inkMkLst>
        </pc:inkChg>
      </pc:sldChg>
      <pc:sldChg chg="del">
        <pc:chgData name="mehmet sait özdemir" userId="dce2c172-62e6-4d50-b888-93ec6715f647" providerId="ADAL" clId="{4B132AD4-A609-4DF2-A214-8154457C54B7}" dt="2023-07-15T13:02:08.578" v="0" actId="2696"/>
        <pc:sldMkLst>
          <pc:docMk/>
          <pc:sldMk cId="1976367159" sldId="271"/>
        </pc:sldMkLst>
      </pc:sldChg>
      <pc:sldChg chg="del">
        <pc:chgData name="mehmet sait özdemir" userId="dce2c172-62e6-4d50-b888-93ec6715f647" providerId="ADAL" clId="{4B132AD4-A609-4DF2-A214-8154457C54B7}" dt="2023-07-15T13:02:08.578" v="0" actId="2696"/>
        <pc:sldMkLst>
          <pc:docMk/>
          <pc:sldMk cId="360362232" sldId="272"/>
        </pc:sldMkLst>
      </pc:sldChg>
      <pc:sldChg chg="addSp modSp add mod replId">
        <pc:chgData name="mehmet sait özdemir" userId="dce2c172-62e6-4d50-b888-93ec6715f647" providerId="ADAL" clId="{4B132AD4-A609-4DF2-A214-8154457C54B7}" dt="2023-07-27T14:13:48.028" v="778"/>
        <pc:sldMkLst>
          <pc:docMk/>
          <pc:sldMk cId="659851766" sldId="272"/>
        </pc:sldMkLst>
        <pc:grpChg chg="mod">
          <ac:chgData name="mehmet sait özdemir" userId="dce2c172-62e6-4d50-b888-93ec6715f647" providerId="ADAL" clId="{4B132AD4-A609-4DF2-A214-8154457C54B7}" dt="2023-07-27T14:13:02.919" v="759"/>
          <ac:grpSpMkLst>
            <pc:docMk/>
            <pc:sldMk cId="659851766" sldId="272"/>
            <ac:grpSpMk id="15" creationId="{4B7CC262-4C31-2A38-1735-8E82EF205296}"/>
          </ac:grpSpMkLst>
        </pc:grpChg>
        <pc:grpChg chg="mod">
          <ac:chgData name="mehmet sait özdemir" userId="dce2c172-62e6-4d50-b888-93ec6715f647" providerId="ADAL" clId="{4B132AD4-A609-4DF2-A214-8154457C54B7}" dt="2023-07-27T14:13:02.919" v="759"/>
          <ac:grpSpMkLst>
            <pc:docMk/>
            <pc:sldMk cId="659851766" sldId="272"/>
            <ac:grpSpMk id="16" creationId="{A25C8C80-05A6-FDF4-9539-1EE251457BE4}"/>
          </ac:grpSpMkLst>
        </pc:grpChg>
        <pc:grpChg chg="mod">
          <ac:chgData name="mehmet sait özdemir" userId="dce2c172-62e6-4d50-b888-93ec6715f647" providerId="ADAL" clId="{4B132AD4-A609-4DF2-A214-8154457C54B7}" dt="2023-07-27T14:13:02.919" v="759"/>
          <ac:grpSpMkLst>
            <pc:docMk/>
            <pc:sldMk cId="659851766" sldId="272"/>
            <ac:grpSpMk id="17" creationId="{4079E276-6621-1CBD-7295-8BB86DAEA310}"/>
          </ac:grpSpMkLst>
        </pc:grpChg>
        <pc:grpChg chg="mod">
          <ac:chgData name="mehmet sait özdemir" userId="dce2c172-62e6-4d50-b888-93ec6715f647" providerId="ADAL" clId="{4B132AD4-A609-4DF2-A214-8154457C54B7}" dt="2023-07-27T14:13:37.398" v="766"/>
          <ac:grpSpMkLst>
            <pc:docMk/>
            <pc:sldMk cId="659851766" sldId="272"/>
            <ac:grpSpMk id="24" creationId="{AE26A04E-EE1B-986B-F7DE-67884BA44ED7}"/>
          </ac:grpSpMkLst>
        </pc:grpChg>
        <pc:grpChg chg="mod">
          <ac:chgData name="mehmet sait özdemir" userId="dce2c172-62e6-4d50-b888-93ec6715f647" providerId="ADAL" clId="{4B132AD4-A609-4DF2-A214-8154457C54B7}" dt="2023-07-27T14:13:40.479" v="772"/>
          <ac:grpSpMkLst>
            <pc:docMk/>
            <pc:sldMk cId="659851766" sldId="272"/>
            <ac:grpSpMk id="30" creationId="{ECD86F4A-68F5-8E61-1EC7-F0E0C2993323}"/>
          </ac:grpSpMkLst>
        </pc:grpChg>
        <pc:grpChg chg="mod">
          <ac:chgData name="mehmet sait özdemir" userId="dce2c172-62e6-4d50-b888-93ec6715f647" providerId="ADAL" clId="{4B132AD4-A609-4DF2-A214-8154457C54B7}" dt="2023-07-27T14:13:48.028" v="778"/>
          <ac:grpSpMkLst>
            <pc:docMk/>
            <pc:sldMk cId="659851766" sldId="272"/>
            <ac:grpSpMk id="36" creationId="{F5D77369-F0FD-9642-C02A-5104E5968979}"/>
          </ac:grpSpMkLst>
        </pc:grpChg>
        <pc:grpChg chg="mod">
          <ac:chgData name="mehmet sait özdemir" userId="dce2c172-62e6-4d50-b888-93ec6715f647" providerId="ADAL" clId="{4B132AD4-A609-4DF2-A214-8154457C54B7}" dt="2023-07-27T14:13:48.028" v="778"/>
          <ac:grpSpMkLst>
            <pc:docMk/>
            <pc:sldMk cId="659851766" sldId="272"/>
            <ac:grpSpMk id="37" creationId="{CAF66EFD-8D51-FD13-7EDB-B96DF6FDF250}"/>
          </ac:grpSpMkLst>
        </pc:grpChg>
        <pc:picChg chg="add mod">
          <ac:chgData name="mehmet sait özdemir" userId="dce2c172-62e6-4d50-b888-93ec6715f647" providerId="ADAL" clId="{4B132AD4-A609-4DF2-A214-8154457C54B7}" dt="2023-07-15T13:07:04.915" v="125" actId="1076"/>
          <ac:picMkLst>
            <pc:docMk/>
            <pc:sldMk cId="659851766" sldId="272"/>
            <ac:picMk id="3" creationId="{55D9E48C-17F7-08CB-4BF9-1667EB5DC86B}"/>
          </ac:picMkLst>
        </pc:picChg>
        <pc:inkChg chg="add mod">
          <ac:chgData name="mehmet sait özdemir" userId="dce2c172-62e6-4d50-b888-93ec6715f647" providerId="ADAL" clId="{4B132AD4-A609-4DF2-A214-8154457C54B7}" dt="2023-07-27T14:13:02.919" v="759"/>
          <ac:inkMkLst>
            <pc:docMk/>
            <pc:sldMk cId="659851766" sldId="272"/>
            <ac:inkMk id="2" creationId="{4CF5DF52-CFBD-C4F9-54B8-5C370C61BCC3}"/>
          </ac:inkMkLst>
        </pc:inkChg>
        <pc:inkChg chg="add mod">
          <ac:chgData name="mehmet sait özdemir" userId="dce2c172-62e6-4d50-b888-93ec6715f647" providerId="ADAL" clId="{4B132AD4-A609-4DF2-A214-8154457C54B7}" dt="2023-07-27T14:13:02.919" v="759"/>
          <ac:inkMkLst>
            <pc:docMk/>
            <pc:sldMk cId="659851766" sldId="272"/>
            <ac:inkMk id="4" creationId="{5534A258-A6F8-3F07-DAFB-62FA71D8860B}"/>
          </ac:inkMkLst>
        </pc:inkChg>
        <pc:inkChg chg="add mod">
          <ac:chgData name="mehmet sait özdemir" userId="dce2c172-62e6-4d50-b888-93ec6715f647" providerId="ADAL" clId="{4B132AD4-A609-4DF2-A214-8154457C54B7}" dt="2023-07-27T14:13:02.919" v="759"/>
          <ac:inkMkLst>
            <pc:docMk/>
            <pc:sldMk cId="659851766" sldId="272"/>
            <ac:inkMk id="6" creationId="{EE1E9A65-F956-6D7F-6857-59B6BD66C553}"/>
          </ac:inkMkLst>
        </pc:inkChg>
        <pc:inkChg chg="add mod">
          <ac:chgData name="mehmet sait özdemir" userId="dce2c172-62e6-4d50-b888-93ec6715f647" providerId="ADAL" clId="{4B132AD4-A609-4DF2-A214-8154457C54B7}" dt="2023-07-27T14:13:02.919" v="759"/>
          <ac:inkMkLst>
            <pc:docMk/>
            <pc:sldMk cId="659851766" sldId="272"/>
            <ac:inkMk id="7" creationId="{37F15958-6498-8EAD-B113-847D39407440}"/>
          </ac:inkMkLst>
        </pc:inkChg>
        <pc:inkChg chg="add mod">
          <ac:chgData name="mehmet sait özdemir" userId="dce2c172-62e6-4d50-b888-93ec6715f647" providerId="ADAL" clId="{4B132AD4-A609-4DF2-A214-8154457C54B7}" dt="2023-07-27T14:13:02.919" v="759"/>
          <ac:inkMkLst>
            <pc:docMk/>
            <pc:sldMk cId="659851766" sldId="272"/>
            <ac:inkMk id="8" creationId="{0AED3ECC-4914-63F4-9F98-AFA6DD529507}"/>
          </ac:inkMkLst>
        </pc:inkChg>
        <pc:inkChg chg="add mod">
          <ac:chgData name="mehmet sait özdemir" userId="dce2c172-62e6-4d50-b888-93ec6715f647" providerId="ADAL" clId="{4B132AD4-A609-4DF2-A214-8154457C54B7}" dt="2023-07-27T14:13:02.919" v="759"/>
          <ac:inkMkLst>
            <pc:docMk/>
            <pc:sldMk cId="659851766" sldId="272"/>
            <ac:inkMk id="9" creationId="{F96EC0CF-5967-5BD7-02D7-8D7AFBBD358B}"/>
          </ac:inkMkLst>
        </pc:inkChg>
        <pc:inkChg chg="add mod">
          <ac:chgData name="mehmet sait özdemir" userId="dce2c172-62e6-4d50-b888-93ec6715f647" providerId="ADAL" clId="{4B132AD4-A609-4DF2-A214-8154457C54B7}" dt="2023-07-27T14:13:02.919" v="759"/>
          <ac:inkMkLst>
            <pc:docMk/>
            <pc:sldMk cId="659851766" sldId="272"/>
            <ac:inkMk id="12" creationId="{72C3CD76-9569-CCC9-67BA-E5DF6D1BA35B}"/>
          </ac:inkMkLst>
        </pc:inkChg>
        <pc:inkChg chg="add mod">
          <ac:chgData name="mehmet sait özdemir" userId="dce2c172-62e6-4d50-b888-93ec6715f647" providerId="ADAL" clId="{4B132AD4-A609-4DF2-A214-8154457C54B7}" dt="2023-07-27T14:13:02.919" v="759"/>
          <ac:inkMkLst>
            <pc:docMk/>
            <pc:sldMk cId="659851766" sldId="272"/>
            <ac:inkMk id="13" creationId="{C36B2095-2980-49C4-12E3-CC7B1C0D38A1}"/>
          </ac:inkMkLst>
        </pc:inkChg>
        <pc:inkChg chg="add mod">
          <ac:chgData name="mehmet sait özdemir" userId="dce2c172-62e6-4d50-b888-93ec6715f647" providerId="ADAL" clId="{4B132AD4-A609-4DF2-A214-8154457C54B7}" dt="2023-07-27T14:13:02.919" v="759"/>
          <ac:inkMkLst>
            <pc:docMk/>
            <pc:sldMk cId="659851766" sldId="272"/>
            <ac:inkMk id="14" creationId="{91C96009-C016-7AFF-CE02-EF080AA961E9}"/>
          </ac:inkMkLst>
        </pc:inkChg>
        <pc:inkChg chg="add">
          <ac:chgData name="mehmet sait özdemir" userId="dce2c172-62e6-4d50-b888-93ec6715f647" providerId="ADAL" clId="{4B132AD4-A609-4DF2-A214-8154457C54B7}" dt="2023-07-27T14:13:33.690" v="760" actId="9405"/>
          <ac:inkMkLst>
            <pc:docMk/>
            <pc:sldMk cId="659851766" sldId="272"/>
            <ac:inkMk id="18" creationId="{CC5F1751-8956-9E55-1B9B-60FEE46F4B15}"/>
          </ac:inkMkLst>
        </pc:inkChg>
        <pc:inkChg chg="add mod">
          <ac:chgData name="mehmet sait özdemir" userId="dce2c172-62e6-4d50-b888-93ec6715f647" providerId="ADAL" clId="{4B132AD4-A609-4DF2-A214-8154457C54B7}" dt="2023-07-27T14:13:37.398" v="766"/>
          <ac:inkMkLst>
            <pc:docMk/>
            <pc:sldMk cId="659851766" sldId="272"/>
            <ac:inkMk id="19" creationId="{2DEE7DE1-2FF2-77DB-9879-8EF6CEFFC14B}"/>
          </ac:inkMkLst>
        </pc:inkChg>
        <pc:inkChg chg="add mod">
          <ac:chgData name="mehmet sait özdemir" userId="dce2c172-62e6-4d50-b888-93ec6715f647" providerId="ADAL" clId="{4B132AD4-A609-4DF2-A214-8154457C54B7}" dt="2023-07-27T14:13:37.398" v="766"/>
          <ac:inkMkLst>
            <pc:docMk/>
            <pc:sldMk cId="659851766" sldId="272"/>
            <ac:inkMk id="20" creationId="{40765EFB-D4F1-D9F0-DE29-078C136F8FCC}"/>
          </ac:inkMkLst>
        </pc:inkChg>
        <pc:inkChg chg="add mod">
          <ac:chgData name="mehmet sait özdemir" userId="dce2c172-62e6-4d50-b888-93ec6715f647" providerId="ADAL" clId="{4B132AD4-A609-4DF2-A214-8154457C54B7}" dt="2023-07-27T14:13:37.398" v="766"/>
          <ac:inkMkLst>
            <pc:docMk/>
            <pc:sldMk cId="659851766" sldId="272"/>
            <ac:inkMk id="21" creationId="{1AE4F5A9-0AB9-90D0-4B5B-84375B11A1F3}"/>
          </ac:inkMkLst>
        </pc:inkChg>
        <pc:inkChg chg="add mod">
          <ac:chgData name="mehmet sait özdemir" userId="dce2c172-62e6-4d50-b888-93ec6715f647" providerId="ADAL" clId="{4B132AD4-A609-4DF2-A214-8154457C54B7}" dt="2023-07-27T14:13:37.398" v="766"/>
          <ac:inkMkLst>
            <pc:docMk/>
            <pc:sldMk cId="659851766" sldId="272"/>
            <ac:inkMk id="22" creationId="{B98E4FD4-BB7E-BB8A-6645-5DF8EAA604D0}"/>
          </ac:inkMkLst>
        </pc:inkChg>
        <pc:inkChg chg="add mod">
          <ac:chgData name="mehmet sait özdemir" userId="dce2c172-62e6-4d50-b888-93ec6715f647" providerId="ADAL" clId="{4B132AD4-A609-4DF2-A214-8154457C54B7}" dt="2023-07-27T14:13:37.398" v="766"/>
          <ac:inkMkLst>
            <pc:docMk/>
            <pc:sldMk cId="659851766" sldId="272"/>
            <ac:inkMk id="23" creationId="{53C33596-9A17-1593-E58F-C24F05C39064}"/>
          </ac:inkMkLst>
        </pc:inkChg>
        <pc:inkChg chg="add mod">
          <ac:chgData name="mehmet sait özdemir" userId="dce2c172-62e6-4d50-b888-93ec6715f647" providerId="ADAL" clId="{4B132AD4-A609-4DF2-A214-8154457C54B7}" dt="2023-07-27T14:13:40.479" v="772"/>
          <ac:inkMkLst>
            <pc:docMk/>
            <pc:sldMk cId="659851766" sldId="272"/>
            <ac:inkMk id="25" creationId="{6795382B-90C0-570A-36BD-49A2F3BAB3AE}"/>
          </ac:inkMkLst>
        </pc:inkChg>
        <pc:inkChg chg="add mod">
          <ac:chgData name="mehmet sait özdemir" userId="dce2c172-62e6-4d50-b888-93ec6715f647" providerId="ADAL" clId="{4B132AD4-A609-4DF2-A214-8154457C54B7}" dt="2023-07-27T14:13:40.479" v="772"/>
          <ac:inkMkLst>
            <pc:docMk/>
            <pc:sldMk cId="659851766" sldId="272"/>
            <ac:inkMk id="26" creationId="{2CA24E04-AB4E-24C0-0B65-263806959425}"/>
          </ac:inkMkLst>
        </pc:inkChg>
        <pc:inkChg chg="add mod">
          <ac:chgData name="mehmet sait özdemir" userId="dce2c172-62e6-4d50-b888-93ec6715f647" providerId="ADAL" clId="{4B132AD4-A609-4DF2-A214-8154457C54B7}" dt="2023-07-27T14:13:40.479" v="772"/>
          <ac:inkMkLst>
            <pc:docMk/>
            <pc:sldMk cId="659851766" sldId="272"/>
            <ac:inkMk id="27" creationId="{C1F7D52B-7AC9-E941-9418-D9A433B36EDD}"/>
          </ac:inkMkLst>
        </pc:inkChg>
        <pc:inkChg chg="add mod">
          <ac:chgData name="mehmet sait özdemir" userId="dce2c172-62e6-4d50-b888-93ec6715f647" providerId="ADAL" clId="{4B132AD4-A609-4DF2-A214-8154457C54B7}" dt="2023-07-27T14:13:40.479" v="772"/>
          <ac:inkMkLst>
            <pc:docMk/>
            <pc:sldMk cId="659851766" sldId="272"/>
            <ac:inkMk id="28" creationId="{90CD7AE9-6F8F-B83D-32BB-32DAA8E3D0B0}"/>
          </ac:inkMkLst>
        </pc:inkChg>
        <pc:inkChg chg="add mod">
          <ac:chgData name="mehmet sait özdemir" userId="dce2c172-62e6-4d50-b888-93ec6715f647" providerId="ADAL" clId="{4B132AD4-A609-4DF2-A214-8154457C54B7}" dt="2023-07-27T14:13:40.479" v="772"/>
          <ac:inkMkLst>
            <pc:docMk/>
            <pc:sldMk cId="659851766" sldId="272"/>
            <ac:inkMk id="29" creationId="{76CC8C8C-F1B4-4DA3-F6F5-A403C0BF0BD8}"/>
          </ac:inkMkLst>
        </pc:inkChg>
        <pc:inkChg chg="add">
          <ac:chgData name="mehmet sait özdemir" userId="dce2c172-62e6-4d50-b888-93ec6715f647" providerId="ADAL" clId="{4B132AD4-A609-4DF2-A214-8154457C54B7}" dt="2023-07-27T14:13:43.158" v="773" actId="9405"/>
          <ac:inkMkLst>
            <pc:docMk/>
            <pc:sldMk cId="659851766" sldId="272"/>
            <ac:inkMk id="31" creationId="{AA670511-EA4D-DA3B-2AE6-D2F86529866B}"/>
          </ac:inkMkLst>
        </pc:inkChg>
        <pc:inkChg chg="add mod">
          <ac:chgData name="mehmet sait özdemir" userId="dce2c172-62e6-4d50-b888-93ec6715f647" providerId="ADAL" clId="{4B132AD4-A609-4DF2-A214-8154457C54B7}" dt="2023-07-27T14:13:48.028" v="778"/>
          <ac:inkMkLst>
            <pc:docMk/>
            <pc:sldMk cId="659851766" sldId="272"/>
            <ac:inkMk id="32" creationId="{3814F545-4DF2-D48E-CD45-DD4304887D90}"/>
          </ac:inkMkLst>
        </pc:inkChg>
        <pc:inkChg chg="add mod">
          <ac:chgData name="mehmet sait özdemir" userId="dce2c172-62e6-4d50-b888-93ec6715f647" providerId="ADAL" clId="{4B132AD4-A609-4DF2-A214-8154457C54B7}" dt="2023-07-27T14:13:48.028" v="778"/>
          <ac:inkMkLst>
            <pc:docMk/>
            <pc:sldMk cId="659851766" sldId="272"/>
            <ac:inkMk id="33" creationId="{38D8AA0E-6782-FB9C-715A-2D7D8423CFB1}"/>
          </ac:inkMkLst>
        </pc:inkChg>
        <pc:inkChg chg="add mod">
          <ac:chgData name="mehmet sait özdemir" userId="dce2c172-62e6-4d50-b888-93ec6715f647" providerId="ADAL" clId="{4B132AD4-A609-4DF2-A214-8154457C54B7}" dt="2023-07-27T14:13:48.028" v="778"/>
          <ac:inkMkLst>
            <pc:docMk/>
            <pc:sldMk cId="659851766" sldId="272"/>
            <ac:inkMk id="34" creationId="{0D280045-BDC2-09B8-B84B-3EFF5A06F5DF}"/>
          </ac:inkMkLst>
        </pc:inkChg>
        <pc:inkChg chg="add mod">
          <ac:chgData name="mehmet sait özdemir" userId="dce2c172-62e6-4d50-b888-93ec6715f647" providerId="ADAL" clId="{4B132AD4-A609-4DF2-A214-8154457C54B7}" dt="2023-07-27T14:13:48.028" v="778"/>
          <ac:inkMkLst>
            <pc:docMk/>
            <pc:sldMk cId="659851766" sldId="272"/>
            <ac:inkMk id="35" creationId="{3D80F518-AA23-20CE-1803-4D537ED0B1B5}"/>
          </ac:inkMkLst>
        </pc:inkChg>
      </pc:sldChg>
      <pc:sldChg chg="addSp modSp add mod">
        <pc:chgData name="mehmet sait özdemir" userId="dce2c172-62e6-4d50-b888-93ec6715f647" providerId="ADAL" clId="{4B132AD4-A609-4DF2-A214-8154457C54B7}" dt="2023-07-27T15:29:07.338" v="803"/>
        <pc:sldMkLst>
          <pc:docMk/>
          <pc:sldMk cId="330673618" sldId="273"/>
        </pc:sldMkLst>
        <pc:grpChg chg="mod">
          <ac:chgData name="mehmet sait özdemir" userId="dce2c172-62e6-4d50-b888-93ec6715f647" providerId="ADAL" clId="{4B132AD4-A609-4DF2-A214-8154457C54B7}" dt="2023-07-27T15:28:32.337" v="781"/>
          <ac:grpSpMkLst>
            <pc:docMk/>
            <pc:sldMk cId="330673618" sldId="273"/>
            <ac:grpSpMk id="6" creationId="{BB958254-532E-9FD6-D074-CAA02EC335E7}"/>
          </ac:grpSpMkLst>
        </pc:grpChg>
        <pc:grpChg chg="mod">
          <ac:chgData name="mehmet sait özdemir" userId="dce2c172-62e6-4d50-b888-93ec6715f647" providerId="ADAL" clId="{4B132AD4-A609-4DF2-A214-8154457C54B7}" dt="2023-07-27T15:28:35.993" v="787"/>
          <ac:grpSpMkLst>
            <pc:docMk/>
            <pc:sldMk cId="330673618" sldId="273"/>
            <ac:grpSpMk id="14" creationId="{918B263D-3911-D60E-D8FA-C334E207C300}"/>
          </ac:grpSpMkLst>
        </pc:grpChg>
        <pc:grpChg chg="mod">
          <ac:chgData name="mehmet sait özdemir" userId="dce2c172-62e6-4d50-b888-93ec6715f647" providerId="ADAL" clId="{4B132AD4-A609-4DF2-A214-8154457C54B7}" dt="2023-07-27T15:28:35.993" v="787"/>
          <ac:grpSpMkLst>
            <pc:docMk/>
            <pc:sldMk cId="330673618" sldId="273"/>
            <ac:grpSpMk id="15" creationId="{A9881871-F6A1-726B-5714-DCBBCFBBE394}"/>
          </ac:grpSpMkLst>
        </pc:grpChg>
        <pc:grpChg chg="mod">
          <ac:chgData name="mehmet sait özdemir" userId="dce2c172-62e6-4d50-b888-93ec6715f647" providerId="ADAL" clId="{4B132AD4-A609-4DF2-A214-8154457C54B7}" dt="2023-07-27T15:28:59.279" v="796"/>
          <ac:grpSpMkLst>
            <pc:docMk/>
            <pc:sldMk cId="330673618" sldId="273"/>
            <ac:grpSpMk id="24" creationId="{AF92E847-119E-ADA7-D972-01FE4FFF7B28}"/>
          </ac:grpSpMkLst>
        </pc:grpChg>
        <pc:grpChg chg="mod">
          <ac:chgData name="mehmet sait özdemir" userId="dce2c172-62e6-4d50-b888-93ec6715f647" providerId="ADAL" clId="{4B132AD4-A609-4DF2-A214-8154457C54B7}" dt="2023-07-27T15:29:07.338" v="803"/>
          <ac:grpSpMkLst>
            <pc:docMk/>
            <pc:sldMk cId="330673618" sldId="273"/>
            <ac:grpSpMk id="31" creationId="{04AC450E-8B9B-FE42-9972-107F457A7BC7}"/>
          </ac:grpSpMkLst>
        </pc:grpChg>
        <pc:picChg chg="add mod">
          <ac:chgData name="mehmet sait özdemir" userId="dce2c172-62e6-4d50-b888-93ec6715f647" providerId="ADAL" clId="{4B132AD4-A609-4DF2-A214-8154457C54B7}" dt="2023-07-15T13:07:21.354" v="130" actId="14100"/>
          <ac:picMkLst>
            <pc:docMk/>
            <pc:sldMk cId="330673618" sldId="273"/>
            <ac:picMk id="3" creationId="{CCF5546C-2A70-F617-3F76-CF952BF64420}"/>
          </ac:picMkLst>
        </pc:picChg>
        <pc:inkChg chg="add mod">
          <ac:chgData name="mehmet sait özdemir" userId="dce2c172-62e6-4d50-b888-93ec6715f647" providerId="ADAL" clId="{4B132AD4-A609-4DF2-A214-8154457C54B7}" dt="2023-07-27T15:28:32.337" v="781"/>
          <ac:inkMkLst>
            <pc:docMk/>
            <pc:sldMk cId="330673618" sldId="273"/>
            <ac:inkMk id="2" creationId="{BF41133F-772F-A775-E469-DDA45268A35B}"/>
          </ac:inkMkLst>
        </pc:inkChg>
        <pc:inkChg chg="add mod">
          <ac:chgData name="mehmet sait özdemir" userId="dce2c172-62e6-4d50-b888-93ec6715f647" providerId="ADAL" clId="{4B132AD4-A609-4DF2-A214-8154457C54B7}" dt="2023-07-27T15:28:32.337" v="781"/>
          <ac:inkMkLst>
            <pc:docMk/>
            <pc:sldMk cId="330673618" sldId="273"/>
            <ac:inkMk id="4" creationId="{E3E45598-013F-268F-384D-B8B7660E23B7}"/>
          </ac:inkMkLst>
        </pc:inkChg>
        <pc:inkChg chg="add mod">
          <ac:chgData name="mehmet sait özdemir" userId="dce2c172-62e6-4d50-b888-93ec6715f647" providerId="ADAL" clId="{4B132AD4-A609-4DF2-A214-8154457C54B7}" dt="2023-07-27T15:28:35.993" v="787"/>
          <ac:inkMkLst>
            <pc:docMk/>
            <pc:sldMk cId="330673618" sldId="273"/>
            <ac:inkMk id="7" creationId="{8FD4CAD7-9E4A-2DC5-C1E6-10BC71DD8D39}"/>
          </ac:inkMkLst>
        </pc:inkChg>
        <pc:inkChg chg="add mod">
          <ac:chgData name="mehmet sait özdemir" userId="dce2c172-62e6-4d50-b888-93ec6715f647" providerId="ADAL" clId="{4B132AD4-A609-4DF2-A214-8154457C54B7}" dt="2023-07-27T15:28:35.993" v="787"/>
          <ac:inkMkLst>
            <pc:docMk/>
            <pc:sldMk cId="330673618" sldId="273"/>
            <ac:inkMk id="8" creationId="{34A84927-1790-7486-3BDF-8C9A1C2EBB02}"/>
          </ac:inkMkLst>
        </pc:inkChg>
        <pc:inkChg chg="add mod">
          <ac:chgData name="mehmet sait özdemir" userId="dce2c172-62e6-4d50-b888-93ec6715f647" providerId="ADAL" clId="{4B132AD4-A609-4DF2-A214-8154457C54B7}" dt="2023-07-27T15:28:35.993" v="787"/>
          <ac:inkMkLst>
            <pc:docMk/>
            <pc:sldMk cId="330673618" sldId="273"/>
            <ac:inkMk id="9" creationId="{64495F23-DDF0-B2D9-2C1A-4587F261E137}"/>
          </ac:inkMkLst>
        </pc:inkChg>
        <pc:inkChg chg="add mod">
          <ac:chgData name="mehmet sait özdemir" userId="dce2c172-62e6-4d50-b888-93ec6715f647" providerId="ADAL" clId="{4B132AD4-A609-4DF2-A214-8154457C54B7}" dt="2023-07-27T15:28:35.993" v="787"/>
          <ac:inkMkLst>
            <pc:docMk/>
            <pc:sldMk cId="330673618" sldId="273"/>
            <ac:inkMk id="12" creationId="{4EBEBF37-7788-3A4F-C8F0-895A76FD2071}"/>
          </ac:inkMkLst>
        </pc:inkChg>
        <pc:inkChg chg="add">
          <ac:chgData name="mehmet sait özdemir" userId="dce2c172-62e6-4d50-b888-93ec6715f647" providerId="ADAL" clId="{4B132AD4-A609-4DF2-A214-8154457C54B7}" dt="2023-07-27T15:28:35.114" v="786" actId="9405"/>
          <ac:inkMkLst>
            <pc:docMk/>
            <pc:sldMk cId="330673618" sldId="273"/>
            <ac:inkMk id="13" creationId="{5BF07AF0-A230-EC4C-7C92-0EBD746EDB44}"/>
          </ac:inkMkLst>
        </pc:inkChg>
        <pc:inkChg chg="add">
          <ac:chgData name="mehmet sait özdemir" userId="dce2c172-62e6-4d50-b888-93ec6715f647" providerId="ADAL" clId="{4B132AD4-A609-4DF2-A214-8154457C54B7}" dt="2023-07-27T15:28:46.364" v="788" actId="9405"/>
          <ac:inkMkLst>
            <pc:docMk/>
            <pc:sldMk cId="330673618" sldId="273"/>
            <ac:inkMk id="16" creationId="{DAD7B8C7-AEE1-1495-6DC7-53273E3BFF8D}"/>
          </ac:inkMkLst>
        </pc:inkChg>
        <pc:inkChg chg="add mod">
          <ac:chgData name="mehmet sait özdemir" userId="dce2c172-62e6-4d50-b888-93ec6715f647" providerId="ADAL" clId="{4B132AD4-A609-4DF2-A214-8154457C54B7}" dt="2023-07-27T15:28:59.279" v="796"/>
          <ac:inkMkLst>
            <pc:docMk/>
            <pc:sldMk cId="330673618" sldId="273"/>
            <ac:inkMk id="17" creationId="{D6E68518-EF91-AD1C-D408-9BE53D63FCFF}"/>
          </ac:inkMkLst>
        </pc:inkChg>
        <pc:inkChg chg="add mod">
          <ac:chgData name="mehmet sait özdemir" userId="dce2c172-62e6-4d50-b888-93ec6715f647" providerId="ADAL" clId="{4B132AD4-A609-4DF2-A214-8154457C54B7}" dt="2023-07-27T15:28:59.279" v="796"/>
          <ac:inkMkLst>
            <pc:docMk/>
            <pc:sldMk cId="330673618" sldId="273"/>
            <ac:inkMk id="18" creationId="{53A6C5B6-143E-E308-2CAD-8E7426ED7BB7}"/>
          </ac:inkMkLst>
        </pc:inkChg>
        <pc:inkChg chg="add mod">
          <ac:chgData name="mehmet sait özdemir" userId="dce2c172-62e6-4d50-b888-93ec6715f647" providerId="ADAL" clId="{4B132AD4-A609-4DF2-A214-8154457C54B7}" dt="2023-07-27T15:28:59.279" v="796"/>
          <ac:inkMkLst>
            <pc:docMk/>
            <pc:sldMk cId="330673618" sldId="273"/>
            <ac:inkMk id="19" creationId="{3BE1191E-9D41-07BF-F298-26605D548F4B}"/>
          </ac:inkMkLst>
        </pc:inkChg>
        <pc:inkChg chg="add mod">
          <ac:chgData name="mehmet sait özdemir" userId="dce2c172-62e6-4d50-b888-93ec6715f647" providerId="ADAL" clId="{4B132AD4-A609-4DF2-A214-8154457C54B7}" dt="2023-07-27T15:28:59.279" v="796"/>
          <ac:inkMkLst>
            <pc:docMk/>
            <pc:sldMk cId="330673618" sldId="273"/>
            <ac:inkMk id="20" creationId="{82A36D51-E031-ACBA-1C08-CF2D5C9A6AA5}"/>
          </ac:inkMkLst>
        </pc:inkChg>
        <pc:inkChg chg="add mod">
          <ac:chgData name="mehmet sait özdemir" userId="dce2c172-62e6-4d50-b888-93ec6715f647" providerId="ADAL" clId="{4B132AD4-A609-4DF2-A214-8154457C54B7}" dt="2023-07-27T15:28:59.279" v="796"/>
          <ac:inkMkLst>
            <pc:docMk/>
            <pc:sldMk cId="330673618" sldId="273"/>
            <ac:inkMk id="21" creationId="{D136D2C6-FF03-4C26-5150-71572804E342}"/>
          </ac:inkMkLst>
        </pc:inkChg>
        <pc:inkChg chg="add mod">
          <ac:chgData name="mehmet sait özdemir" userId="dce2c172-62e6-4d50-b888-93ec6715f647" providerId="ADAL" clId="{4B132AD4-A609-4DF2-A214-8154457C54B7}" dt="2023-07-27T15:28:59.279" v="796"/>
          <ac:inkMkLst>
            <pc:docMk/>
            <pc:sldMk cId="330673618" sldId="273"/>
            <ac:inkMk id="22" creationId="{EA580D1E-AC24-0A17-F34B-3875BA1B5CA7}"/>
          </ac:inkMkLst>
        </pc:inkChg>
        <pc:inkChg chg="add mod">
          <ac:chgData name="mehmet sait özdemir" userId="dce2c172-62e6-4d50-b888-93ec6715f647" providerId="ADAL" clId="{4B132AD4-A609-4DF2-A214-8154457C54B7}" dt="2023-07-27T15:28:59.279" v="796"/>
          <ac:inkMkLst>
            <pc:docMk/>
            <pc:sldMk cId="330673618" sldId="273"/>
            <ac:inkMk id="23" creationId="{41F07330-2413-BC15-58BA-05F5DEDFC2F1}"/>
          </ac:inkMkLst>
        </pc:inkChg>
        <pc:inkChg chg="add">
          <ac:chgData name="mehmet sait özdemir" userId="dce2c172-62e6-4d50-b888-93ec6715f647" providerId="ADAL" clId="{4B132AD4-A609-4DF2-A214-8154457C54B7}" dt="2023-07-27T15:29:00.805" v="797" actId="9405"/>
          <ac:inkMkLst>
            <pc:docMk/>
            <pc:sldMk cId="330673618" sldId="273"/>
            <ac:inkMk id="25" creationId="{E499B95B-FC41-E67A-CA5C-803808DEEA95}"/>
          </ac:inkMkLst>
        </pc:inkChg>
        <pc:inkChg chg="add">
          <ac:chgData name="mehmet sait özdemir" userId="dce2c172-62e6-4d50-b888-93ec6715f647" providerId="ADAL" clId="{4B132AD4-A609-4DF2-A214-8154457C54B7}" dt="2023-07-27T15:29:02.456" v="798" actId="9405"/>
          <ac:inkMkLst>
            <pc:docMk/>
            <pc:sldMk cId="330673618" sldId="273"/>
            <ac:inkMk id="26" creationId="{2876717A-A5D6-C01C-2951-A52BA3EC039E}"/>
          </ac:inkMkLst>
        </pc:inkChg>
        <pc:inkChg chg="add">
          <ac:chgData name="mehmet sait özdemir" userId="dce2c172-62e6-4d50-b888-93ec6715f647" providerId="ADAL" clId="{4B132AD4-A609-4DF2-A214-8154457C54B7}" dt="2023-07-27T15:29:04.855" v="799" actId="9405"/>
          <ac:inkMkLst>
            <pc:docMk/>
            <pc:sldMk cId="330673618" sldId="273"/>
            <ac:inkMk id="27" creationId="{5E5A7F4B-70F4-5B2B-18D6-3F569A6C562D}"/>
          </ac:inkMkLst>
        </pc:inkChg>
        <pc:inkChg chg="add mod">
          <ac:chgData name="mehmet sait özdemir" userId="dce2c172-62e6-4d50-b888-93ec6715f647" providerId="ADAL" clId="{4B132AD4-A609-4DF2-A214-8154457C54B7}" dt="2023-07-27T15:29:07.338" v="803"/>
          <ac:inkMkLst>
            <pc:docMk/>
            <pc:sldMk cId="330673618" sldId="273"/>
            <ac:inkMk id="28" creationId="{E81760CC-3790-3200-E9C0-3D6A2306EC6F}"/>
          </ac:inkMkLst>
        </pc:inkChg>
        <pc:inkChg chg="add mod">
          <ac:chgData name="mehmet sait özdemir" userId="dce2c172-62e6-4d50-b888-93ec6715f647" providerId="ADAL" clId="{4B132AD4-A609-4DF2-A214-8154457C54B7}" dt="2023-07-27T15:29:07.338" v="803"/>
          <ac:inkMkLst>
            <pc:docMk/>
            <pc:sldMk cId="330673618" sldId="273"/>
            <ac:inkMk id="29" creationId="{CD37719C-5542-EE28-CD48-4C01513D2D77}"/>
          </ac:inkMkLst>
        </pc:inkChg>
        <pc:inkChg chg="add mod">
          <ac:chgData name="mehmet sait özdemir" userId="dce2c172-62e6-4d50-b888-93ec6715f647" providerId="ADAL" clId="{4B132AD4-A609-4DF2-A214-8154457C54B7}" dt="2023-07-27T15:29:07.338" v="803"/>
          <ac:inkMkLst>
            <pc:docMk/>
            <pc:sldMk cId="330673618" sldId="273"/>
            <ac:inkMk id="30" creationId="{391AAD9E-FDEC-E46F-6B75-6F527876A4FF}"/>
          </ac:inkMkLst>
        </pc:inkChg>
      </pc:sldChg>
      <pc:sldChg chg="del">
        <pc:chgData name="mehmet sait özdemir" userId="dce2c172-62e6-4d50-b888-93ec6715f647" providerId="ADAL" clId="{4B132AD4-A609-4DF2-A214-8154457C54B7}" dt="2023-07-15T13:02:08.578" v="0" actId="2696"/>
        <pc:sldMkLst>
          <pc:docMk/>
          <pc:sldMk cId="604925206" sldId="273"/>
        </pc:sldMkLst>
      </pc:sldChg>
      <pc:sldChg chg="del">
        <pc:chgData name="mehmet sait özdemir" userId="dce2c172-62e6-4d50-b888-93ec6715f647" providerId="ADAL" clId="{4B132AD4-A609-4DF2-A214-8154457C54B7}" dt="2023-07-15T13:02:08.578" v="0" actId="2696"/>
        <pc:sldMkLst>
          <pc:docMk/>
          <pc:sldMk cId="844277735" sldId="274"/>
        </pc:sldMkLst>
      </pc:sldChg>
      <pc:sldChg chg="addSp delSp modSp add mod replId">
        <pc:chgData name="mehmet sait özdemir" userId="dce2c172-62e6-4d50-b888-93ec6715f647" providerId="ADAL" clId="{4B132AD4-A609-4DF2-A214-8154457C54B7}" dt="2023-07-27T15:30:17.614" v="854" actId="9405"/>
        <pc:sldMkLst>
          <pc:docMk/>
          <pc:sldMk cId="1566537859" sldId="274"/>
        </pc:sldMkLst>
        <pc:grpChg chg="mod">
          <ac:chgData name="mehmet sait özdemir" userId="dce2c172-62e6-4d50-b888-93ec6715f647" providerId="ADAL" clId="{4B132AD4-A609-4DF2-A214-8154457C54B7}" dt="2023-07-27T15:29:20.639" v="810"/>
          <ac:grpSpMkLst>
            <pc:docMk/>
            <pc:sldMk cId="1566537859" sldId="274"/>
            <ac:grpSpMk id="12" creationId="{F8A4781F-45ED-B3C2-3305-20F04FFCE915}"/>
          </ac:grpSpMkLst>
        </pc:grpChg>
        <pc:grpChg chg="del mod">
          <ac:chgData name="mehmet sait özdemir" userId="dce2c172-62e6-4d50-b888-93ec6715f647" providerId="ADAL" clId="{4B132AD4-A609-4DF2-A214-8154457C54B7}" dt="2023-07-27T15:29:27.475" v="824"/>
          <ac:grpSpMkLst>
            <pc:docMk/>
            <pc:sldMk cId="1566537859" sldId="274"/>
            <ac:grpSpMk id="22" creationId="{F7D4CC59-34F2-B35B-B4A1-306E98C860A9}"/>
          </ac:grpSpMkLst>
        </pc:grpChg>
        <pc:grpChg chg="mod">
          <ac:chgData name="mehmet sait özdemir" userId="dce2c172-62e6-4d50-b888-93ec6715f647" providerId="ADAL" clId="{4B132AD4-A609-4DF2-A214-8154457C54B7}" dt="2023-07-27T15:29:27.475" v="824"/>
          <ac:grpSpMkLst>
            <pc:docMk/>
            <pc:sldMk cId="1566537859" sldId="274"/>
            <ac:grpSpMk id="26" creationId="{628E3783-79E7-F0C5-7B70-1D488C166FB9}"/>
          </ac:grpSpMkLst>
        </pc:grpChg>
        <pc:grpChg chg="mod">
          <ac:chgData name="mehmet sait özdemir" userId="dce2c172-62e6-4d50-b888-93ec6715f647" providerId="ADAL" clId="{4B132AD4-A609-4DF2-A214-8154457C54B7}" dt="2023-07-27T15:29:33.862" v="827"/>
          <ac:grpSpMkLst>
            <pc:docMk/>
            <pc:sldMk cId="1566537859" sldId="274"/>
            <ac:grpSpMk id="29" creationId="{05453E93-93AC-8335-6B6C-43FFDE925123}"/>
          </ac:grpSpMkLst>
        </pc:grpChg>
        <pc:grpChg chg="del mod">
          <ac:chgData name="mehmet sait özdemir" userId="dce2c172-62e6-4d50-b888-93ec6715f647" providerId="ADAL" clId="{4B132AD4-A609-4DF2-A214-8154457C54B7}" dt="2023-07-27T15:29:46.823" v="849"/>
          <ac:grpSpMkLst>
            <pc:docMk/>
            <pc:sldMk cId="1566537859" sldId="274"/>
            <ac:grpSpMk id="42" creationId="{5861B70E-2899-FC8B-1540-BC0E10E8F420}"/>
          </ac:grpSpMkLst>
        </pc:grpChg>
        <pc:grpChg chg="mod">
          <ac:chgData name="mehmet sait özdemir" userId="dce2c172-62e6-4d50-b888-93ec6715f647" providerId="ADAL" clId="{4B132AD4-A609-4DF2-A214-8154457C54B7}" dt="2023-07-27T15:29:41.262" v="840"/>
          <ac:grpSpMkLst>
            <pc:docMk/>
            <pc:sldMk cId="1566537859" sldId="274"/>
            <ac:grpSpMk id="43" creationId="{314838DC-683B-C891-113F-716BE1DF5378}"/>
          </ac:grpSpMkLst>
        </pc:grpChg>
        <pc:grpChg chg="mod">
          <ac:chgData name="mehmet sait özdemir" userId="dce2c172-62e6-4d50-b888-93ec6715f647" providerId="ADAL" clId="{4B132AD4-A609-4DF2-A214-8154457C54B7}" dt="2023-07-27T15:29:46.823" v="849"/>
          <ac:grpSpMkLst>
            <pc:docMk/>
            <pc:sldMk cId="1566537859" sldId="274"/>
            <ac:grpSpMk id="52" creationId="{67980369-B405-5113-FF31-3133B1D42A8F}"/>
          </ac:grpSpMkLst>
        </pc:grpChg>
        <pc:picChg chg="add mod">
          <ac:chgData name="mehmet sait özdemir" userId="dce2c172-62e6-4d50-b888-93ec6715f647" providerId="ADAL" clId="{4B132AD4-A609-4DF2-A214-8154457C54B7}" dt="2023-07-15T13:07:31.907" v="133" actId="1076"/>
          <ac:picMkLst>
            <pc:docMk/>
            <pc:sldMk cId="1566537859" sldId="274"/>
            <ac:picMk id="3" creationId="{BCCDC35D-5D6A-DE2C-31D9-B4BAF9BA6B07}"/>
          </ac:picMkLst>
        </pc:picChg>
        <pc:inkChg chg="add mod">
          <ac:chgData name="mehmet sait özdemir" userId="dce2c172-62e6-4d50-b888-93ec6715f647" providerId="ADAL" clId="{4B132AD4-A609-4DF2-A214-8154457C54B7}" dt="2023-07-27T15:29:20.639" v="810"/>
          <ac:inkMkLst>
            <pc:docMk/>
            <pc:sldMk cId="1566537859" sldId="274"/>
            <ac:inkMk id="2" creationId="{5225B9EE-10AF-EC50-4812-FD2CB0A2B27E}"/>
          </ac:inkMkLst>
        </pc:inkChg>
        <pc:inkChg chg="add mod">
          <ac:chgData name="mehmet sait özdemir" userId="dce2c172-62e6-4d50-b888-93ec6715f647" providerId="ADAL" clId="{4B132AD4-A609-4DF2-A214-8154457C54B7}" dt="2023-07-27T15:29:20.639" v="810"/>
          <ac:inkMkLst>
            <pc:docMk/>
            <pc:sldMk cId="1566537859" sldId="274"/>
            <ac:inkMk id="4" creationId="{737669C6-4D9F-F843-2D08-9E45F33C1FD3}"/>
          </ac:inkMkLst>
        </pc:inkChg>
        <pc:inkChg chg="add mod">
          <ac:chgData name="mehmet sait özdemir" userId="dce2c172-62e6-4d50-b888-93ec6715f647" providerId="ADAL" clId="{4B132AD4-A609-4DF2-A214-8154457C54B7}" dt="2023-07-27T15:29:20.639" v="810"/>
          <ac:inkMkLst>
            <pc:docMk/>
            <pc:sldMk cId="1566537859" sldId="274"/>
            <ac:inkMk id="6" creationId="{7C8E4AC9-46DE-D44B-D5AA-8BEF3683920B}"/>
          </ac:inkMkLst>
        </pc:inkChg>
        <pc:inkChg chg="add mod">
          <ac:chgData name="mehmet sait özdemir" userId="dce2c172-62e6-4d50-b888-93ec6715f647" providerId="ADAL" clId="{4B132AD4-A609-4DF2-A214-8154457C54B7}" dt="2023-07-27T15:29:20.639" v="810"/>
          <ac:inkMkLst>
            <pc:docMk/>
            <pc:sldMk cId="1566537859" sldId="274"/>
            <ac:inkMk id="7" creationId="{D361C546-E14A-EB54-3A74-2EABD67D0AEC}"/>
          </ac:inkMkLst>
        </pc:inkChg>
        <pc:inkChg chg="add mod">
          <ac:chgData name="mehmet sait özdemir" userId="dce2c172-62e6-4d50-b888-93ec6715f647" providerId="ADAL" clId="{4B132AD4-A609-4DF2-A214-8154457C54B7}" dt="2023-07-27T15:29:20.639" v="810"/>
          <ac:inkMkLst>
            <pc:docMk/>
            <pc:sldMk cId="1566537859" sldId="274"/>
            <ac:inkMk id="8" creationId="{08FC5D19-360D-C99B-E7C6-26B59281D312}"/>
          </ac:inkMkLst>
        </pc:inkChg>
        <pc:inkChg chg="add mod">
          <ac:chgData name="mehmet sait özdemir" userId="dce2c172-62e6-4d50-b888-93ec6715f647" providerId="ADAL" clId="{4B132AD4-A609-4DF2-A214-8154457C54B7}" dt="2023-07-27T15:29:20.639" v="810"/>
          <ac:inkMkLst>
            <pc:docMk/>
            <pc:sldMk cId="1566537859" sldId="274"/>
            <ac:inkMk id="9" creationId="{0C74492F-DFFC-5275-5C4B-30216B1AB421}"/>
          </ac:inkMkLst>
        </pc:inkChg>
        <pc:inkChg chg="add mod">
          <ac:chgData name="mehmet sait özdemir" userId="dce2c172-62e6-4d50-b888-93ec6715f647" providerId="ADAL" clId="{4B132AD4-A609-4DF2-A214-8154457C54B7}" dt="2023-07-27T15:29:27.475" v="824"/>
          <ac:inkMkLst>
            <pc:docMk/>
            <pc:sldMk cId="1566537859" sldId="274"/>
            <ac:inkMk id="13" creationId="{032ADCE5-AB9C-8222-4662-715CA05236E9}"/>
          </ac:inkMkLst>
        </pc:inkChg>
        <pc:inkChg chg="add mod">
          <ac:chgData name="mehmet sait özdemir" userId="dce2c172-62e6-4d50-b888-93ec6715f647" providerId="ADAL" clId="{4B132AD4-A609-4DF2-A214-8154457C54B7}" dt="2023-07-27T15:29:27.475" v="824"/>
          <ac:inkMkLst>
            <pc:docMk/>
            <pc:sldMk cId="1566537859" sldId="274"/>
            <ac:inkMk id="14" creationId="{BA1B823E-7F05-271D-42F8-E163B7476408}"/>
          </ac:inkMkLst>
        </pc:inkChg>
        <pc:inkChg chg="add mod">
          <ac:chgData name="mehmet sait özdemir" userId="dce2c172-62e6-4d50-b888-93ec6715f647" providerId="ADAL" clId="{4B132AD4-A609-4DF2-A214-8154457C54B7}" dt="2023-07-27T15:29:27.475" v="824"/>
          <ac:inkMkLst>
            <pc:docMk/>
            <pc:sldMk cId="1566537859" sldId="274"/>
            <ac:inkMk id="15" creationId="{0A0F7F53-5A42-216F-DB7C-EBB2B0DE14C9}"/>
          </ac:inkMkLst>
        </pc:inkChg>
        <pc:inkChg chg="add mod">
          <ac:chgData name="mehmet sait özdemir" userId="dce2c172-62e6-4d50-b888-93ec6715f647" providerId="ADAL" clId="{4B132AD4-A609-4DF2-A214-8154457C54B7}" dt="2023-07-27T15:29:27.475" v="824"/>
          <ac:inkMkLst>
            <pc:docMk/>
            <pc:sldMk cId="1566537859" sldId="274"/>
            <ac:inkMk id="16" creationId="{47E9EFE0-BF41-6684-3A20-EF1464E8B372}"/>
          </ac:inkMkLst>
        </pc:inkChg>
        <pc:inkChg chg="add mod">
          <ac:chgData name="mehmet sait özdemir" userId="dce2c172-62e6-4d50-b888-93ec6715f647" providerId="ADAL" clId="{4B132AD4-A609-4DF2-A214-8154457C54B7}" dt="2023-07-27T15:29:27.475" v="824"/>
          <ac:inkMkLst>
            <pc:docMk/>
            <pc:sldMk cId="1566537859" sldId="274"/>
            <ac:inkMk id="17" creationId="{EB0D9A9A-8644-C4F5-1B74-35E240C3B258}"/>
          </ac:inkMkLst>
        </pc:inkChg>
        <pc:inkChg chg="add mod">
          <ac:chgData name="mehmet sait özdemir" userId="dce2c172-62e6-4d50-b888-93ec6715f647" providerId="ADAL" clId="{4B132AD4-A609-4DF2-A214-8154457C54B7}" dt="2023-07-27T15:29:27.475" v="824"/>
          <ac:inkMkLst>
            <pc:docMk/>
            <pc:sldMk cId="1566537859" sldId="274"/>
            <ac:inkMk id="18" creationId="{623B077C-D365-4CD2-41FF-E2F7EF808F5F}"/>
          </ac:inkMkLst>
        </pc:inkChg>
        <pc:inkChg chg="add mod">
          <ac:chgData name="mehmet sait özdemir" userId="dce2c172-62e6-4d50-b888-93ec6715f647" providerId="ADAL" clId="{4B132AD4-A609-4DF2-A214-8154457C54B7}" dt="2023-07-27T15:29:27.475" v="824"/>
          <ac:inkMkLst>
            <pc:docMk/>
            <pc:sldMk cId="1566537859" sldId="274"/>
            <ac:inkMk id="19" creationId="{44B5EAB3-A449-2095-E211-E668AAA9A229}"/>
          </ac:inkMkLst>
        </pc:inkChg>
        <pc:inkChg chg="add mod">
          <ac:chgData name="mehmet sait özdemir" userId="dce2c172-62e6-4d50-b888-93ec6715f647" providerId="ADAL" clId="{4B132AD4-A609-4DF2-A214-8154457C54B7}" dt="2023-07-27T15:29:27.475" v="824"/>
          <ac:inkMkLst>
            <pc:docMk/>
            <pc:sldMk cId="1566537859" sldId="274"/>
            <ac:inkMk id="20" creationId="{A03268AC-719C-E112-A218-A58BD4BE2A59}"/>
          </ac:inkMkLst>
        </pc:inkChg>
        <pc:inkChg chg="add mod">
          <ac:chgData name="mehmet sait özdemir" userId="dce2c172-62e6-4d50-b888-93ec6715f647" providerId="ADAL" clId="{4B132AD4-A609-4DF2-A214-8154457C54B7}" dt="2023-07-27T15:29:27.475" v="824"/>
          <ac:inkMkLst>
            <pc:docMk/>
            <pc:sldMk cId="1566537859" sldId="274"/>
            <ac:inkMk id="21" creationId="{4797E9FA-50AC-7E13-0AFA-6446B806AB71}"/>
          </ac:inkMkLst>
        </pc:inkChg>
        <pc:inkChg chg="add mod">
          <ac:chgData name="mehmet sait özdemir" userId="dce2c172-62e6-4d50-b888-93ec6715f647" providerId="ADAL" clId="{4B132AD4-A609-4DF2-A214-8154457C54B7}" dt="2023-07-27T15:29:27.475" v="824"/>
          <ac:inkMkLst>
            <pc:docMk/>
            <pc:sldMk cId="1566537859" sldId="274"/>
            <ac:inkMk id="23" creationId="{1C6692A8-59D1-A64C-4C16-07E0348DC6CA}"/>
          </ac:inkMkLst>
        </pc:inkChg>
        <pc:inkChg chg="add mod">
          <ac:chgData name="mehmet sait özdemir" userId="dce2c172-62e6-4d50-b888-93ec6715f647" providerId="ADAL" clId="{4B132AD4-A609-4DF2-A214-8154457C54B7}" dt="2023-07-27T15:29:27.475" v="824"/>
          <ac:inkMkLst>
            <pc:docMk/>
            <pc:sldMk cId="1566537859" sldId="274"/>
            <ac:inkMk id="24" creationId="{8E31DF76-55AD-104E-E626-C0CFE4683998}"/>
          </ac:inkMkLst>
        </pc:inkChg>
        <pc:inkChg chg="add mod">
          <ac:chgData name="mehmet sait özdemir" userId="dce2c172-62e6-4d50-b888-93ec6715f647" providerId="ADAL" clId="{4B132AD4-A609-4DF2-A214-8154457C54B7}" dt="2023-07-27T15:29:27.475" v="824"/>
          <ac:inkMkLst>
            <pc:docMk/>
            <pc:sldMk cId="1566537859" sldId="274"/>
            <ac:inkMk id="25" creationId="{B3235A90-C999-4A38-A8C4-B7E0640C57BF}"/>
          </ac:inkMkLst>
        </pc:inkChg>
        <pc:inkChg chg="add mod">
          <ac:chgData name="mehmet sait özdemir" userId="dce2c172-62e6-4d50-b888-93ec6715f647" providerId="ADAL" clId="{4B132AD4-A609-4DF2-A214-8154457C54B7}" dt="2023-07-27T15:29:33.862" v="827"/>
          <ac:inkMkLst>
            <pc:docMk/>
            <pc:sldMk cId="1566537859" sldId="274"/>
            <ac:inkMk id="27" creationId="{A1336A86-CCF3-7EBD-44E8-5273EE35E316}"/>
          </ac:inkMkLst>
        </pc:inkChg>
        <pc:inkChg chg="add mod">
          <ac:chgData name="mehmet sait özdemir" userId="dce2c172-62e6-4d50-b888-93ec6715f647" providerId="ADAL" clId="{4B132AD4-A609-4DF2-A214-8154457C54B7}" dt="2023-07-27T15:29:33.862" v="827"/>
          <ac:inkMkLst>
            <pc:docMk/>
            <pc:sldMk cId="1566537859" sldId="274"/>
            <ac:inkMk id="28" creationId="{713E3728-E72A-9FD8-4086-002FB9C3792E}"/>
          </ac:inkMkLst>
        </pc:inkChg>
        <pc:inkChg chg="add mod">
          <ac:chgData name="mehmet sait özdemir" userId="dce2c172-62e6-4d50-b888-93ec6715f647" providerId="ADAL" clId="{4B132AD4-A609-4DF2-A214-8154457C54B7}" dt="2023-07-27T15:29:41.262" v="840"/>
          <ac:inkMkLst>
            <pc:docMk/>
            <pc:sldMk cId="1566537859" sldId="274"/>
            <ac:inkMk id="30" creationId="{4C0D1C35-F519-3F86-FA4B-583308775725}"/>
          </ac:inkMkLst>
        </pc:inkChg>
        <pc:inkChg chg="add mod">
          <ac:chgData name="mehmet sait özdemir" userId="dce2c172-62e6-4d50-b888-93ec6715f647" providerId="ADAL" clId="{4B132AD4-A609-4DF2-A214-8154457C54B7}" dt="2023-07-27T15:29:41.262" v="840"/>
          <ac:inkMkLst>
            <pc:docMk/>
            <pc:sldMk cId="1566537859" sldId="274"/>
            <ac:inkMk id="31" creationId="{69504F15-F6FA-21B8-F016-28DFE9744D91}"/>
          </ac:inkMkLst>
        </pc:inkChg>
        <pc:inkChg chg="add mod">
          <ac:chgData name="mehmet sait özdemir" userId="dce2c172-62e6-4d50-b888-93ec6715f647" providerId="ADAL" clId="{4B132AD4-A609-4DF2-A214-8154457C54B7}" dt="2023-07-27T15:29:41.262" v="840"/>
          <ac:inkMkLst>
            <pc:docMk/>
            <pc:sldMk cId="1566537859" sldId="274"/>
            <ac:inkMk id="32" creationId="{D88D42A9-23F5-2B85-C091-0FA2636307D7}"/>
          </ac:inkMkLst>
        </pc:inkChg>
        <pc:inkChg chg="add mod">
          <ac:chgData name="mehmet sait özdemir" userId="dce2c172-62e6-4d50-b888-93ec6715f647" providerId="ADAL" clId="{4B132AD4-A609-4DF2-A214-8154457C54B7}" dt="2023-07-27T15:29:41.262" v="840"/>
          <ac:inkMkLst>
            <pc:docMk/>
            <pc:sldMk cId="1566537859" sldId="274"/>
            <ac:inkMk id="33" creationId="{C3B596BE-2934-3A90-DEE8-3649EA22DB34}"/>
          </ac:inkMkLst>
        </pc:inkChg>
        <pc:inkChg chg="add mod">
          <ac:chgData name="mehmet sait özdemir" userId="dce2c172-62e6-4d50-b888-93ec6715f647" providerId="ADAL" clId="{4B132AD4-A609-4DF2-A214-8154457C54B7}" dt="2023-07-27T15:29:41.262" v="840"/>
          <ac:inkMkLst>
            <pc:docMk/>
            <pc:sldMk cId="1566537859" sldId="274"/>
            <ac:inkMk id="34" creationId="{67024A9A-88E4-B14B-DEA4-9481F1D86B1C}"/>
          </ac:inkMkLst>
        </pc:inkChg>
        <pc:inkChg chg="add mod">
          <ac:chgData name="mehmet sait özdemir" userId="dce2c172-62e6-4d50-b888-93ec6715f647" providerId="ADAL" clId="{4B132AD4-A609-4DF2-A214-8154457C54B7}" dt="2023-07-27T15:29:41.262" v="840"/>
          <ac:inkMkLst>
            <pc:docMk/>
            <pc:sldMk cId="1566537859" sldId="274"/>
            <ac:inkMk id="35" creationId="{BB4035A9-3020-C573-8453-371817E17F34}"/>
          </ac:inkMkLst>
        </pc:inkChg>
        <pc:inkChg chg="add mod">
          <ac:chgData name="mehmet sait özdemir" userId="dce2c172-62e6-4d50-b888-93ec6715f647" providerId="ADAL" clId="{4B132AD4-A609-4DF2-A214-8154457C54B7}" dt="2023-07-27T15:29:41.262" v="840"/>
          <ac:inkMkLst>
            <pc:docMk/>
            <pc:sldMk cId="1566537859" sldId="274"/>
            <ac:inkMk id="36" creationId="{D9C1166A-3676-566C-79E2-9E19D75842D5}"/>
          </ac:inkMkLst>
        </pc:inkChg>
        <pc:inkChg chg="add mod">
          <ac:chgData name="mehmet sait özdemir" userId="dce2c172-62e6-4d50-b888-93ec6715f647" providerId="ADAL" clId="{4B132AD4-A609-4DF2-A214-8154457C54B7}" dt="2023-07-27T15:29:41.262" v="840"/>
          <ac:inkMkLst>
            <pc:docMk/>
            <pc:sldMk cId="1566537859" sldId="274"/>
            <ac:inkMk id="37" creationId="{80FA7271-02C9-C4DB-DB43-23E14CCE5FE4}"/>
          </ac:inkMkLst>
        </pc:inkChg>
        <pc:inkChg chg="add mod">
          <ac:chgData name="mehmet sait özdemir" userId="dce2c172-62e6-4d50-b888-93ec6715f647" providerId="ADAL" clId="{4B132AD4-A609-4DF2-A214-8154457C54B7}" dt="2023-07-27T15:29:41.262" v="840"/>
          <ac:inkMkLst>
            <pc:docMk/>
            <pc:sldMk cId="1566537859" sldId="274"/>
            <ac:inkMk id="38" creationId="{661402E0-6EA5-077A-607C-11ED21382AFD}"/>
          </ac:inkMkLst>
        </pc:inkChg>
        <pc:inkChg chg="add mod">
          <ac:chgData name="mehmet sait özdemir" userId="dce2c172-62e6-4d50-b888-93ec6715f647" providerId="ADAL" clId="{4B132AD4-A609-4DF2-A214-8154457C54B7}" dt="2023-07-27T15:29:46.823" v="849"/>
          <ac:inkMkLst>
            <pc:docMk/>
            <pc:sldMk cId="1566537859" sldId="274"/>
            <ac:inkMk id="39" creationId="{18B673BC-D3C3-0FA6-33BD-F73A09A72D2F}"/>
          </ac:inkMkLst>
        </pc:inkChg>
        <pc:inkChg chg="add mod">
          <ac:chgData name="mehmet sait özdemir" userId="dce2c172-62e6-4d50-b888-93ec6715f647" providerId="ADAL" clId="{4B132AD4-A609-4DF2-A214-8154457C54B7}" dt="2023-07-27T15:29:46.823" v="849"/>
          <ac:inkMkLst>
            <pc:docMk/>
            <pc:sldMk cId="1566537859" sldId="274"/>
            <ac:inkMk id="40" creationId="{0D546E45-3262-FB82-70B4-B378215CFCCE}"/>
          </ac:inkMkLst>
        </pc:inkChg>
        <pc:inkChg chg="add mod">
          <ac:chgData name="mehmet sait özdemir" userId="dce2c172-62e6-4d50-b888-93ec6715f647" providerId="ADAL" clId="{4B132AD4-A609-4DF2-A214-8154457C54B7}" dt="2023-07-27T15:29:46.823" v="849"/>
          <ac:inkMkLst>
            <pc:docMk/>
            <pc:sldMk cId="1566537859" sldId="274"/>
            <ac:inkMk id="41" creationId="{DC90AC1D-42A1-410F-A369-5DA5D407663A}"/>
          </ac:inkMkLst>
        </pc:inkChg>
        <pc:inkChg chg="add mod">
          <ac:chgData name="mehmet sait özdemir" userId="dce2c172-62e6-4d50-b888-93ec6715f647" providerId="ADAL" clId="{4B132AD4-A609-4DF2-A214-8154457C54B7}" dt="2023-07-27T15:29:46.823" v="849"/>
          <ac:inkMkLst>
            <pc:docMk/>
            <pc:sldMk cId="1566537859" sldId="274"/>
            <ac:inkMk id="44" creationId="{3FEDF687-3369-1257-8BD5-EB1BE7115BCC}"/>
          </ac:inkMkLst>
        </pc:inkChg>
        <pc:inkChg chg="add mod">
          <ac:chgData name="mehmet sait özdemir" userId="dce2c172-62e6-4d50-b888-93ec6715f647" providerId="ADAL" clId="{4B132AD4-A609-4DF2-A214-8154457C54B7}" dt="2023-07-27T15:29:46.823" v="849"/>
          <ac:inkMkLst>
            <pc:docMk/>
            <pc:sldMk cId="1566537859" sldId="274"/>
            <ac:inkMk id="45" creationId="{8917AA0E-5591-197F-309B-F4B7ECB2D8B5}"/>
          </ac:inkMkLst>
        </pc:inkChg>
        <pc:inkChg chg="add mod">
          <ac:chgData name="mehmet sait özdemir" userId="dce2c172-62e6-4d50-b888-93ec6715f647" providerId="ADAL" clId="{4B132AD4-A609-4DF2-A214-8154457C54B7}" dt="2023-07-27T15:29:46.823" v="849"/>
          <ac:inkMkLst>
            <pc:docMk/>
            <pc:sldMk cId="1566537859" sldId="274"/>
            <ac:inkMk id="46" creationId="{2AE662DC-19B9-A3AC-8B25-3F4EB76AD88E}"/>
          </ac:inkMkLst>
        </pc:inkChg>
        <pc:inkChg chg="add mod">
          <ac:chgData name="mehmet sait özdemir" userId="dce2c172-62e6-4d50-b888-93ec6715f647" providerId="ADAL" clId="{4B132AD4-A609-4DF2-A214-8154457C54B7}" dt="2023-07-27T15:29:46.823" v="849"/>
          <ac:inkMkLst>
            <pc:docMk/>
            <pc:sldMk cId="1566537859" sldId="274"/>
            <ac:inkMk id="47" creationId="{2411F8B4-916A-8EE3-4400-97DA15BBBAE0}"/>
          </ac:inkMkLst>
        </pc:inkChg>
        <pc:inkChg chg="add mod">
          <ac:chgData name="mehmet sait özdemir" userId="dce2c172-62e6-4d50-b888-93ec6715f647" providerId="ADAL" clId="{4B132AD4-A609-4DF2-A214-8154457C54B7}" dt="2023-07-27T15:29:46.823" v="849"/>
          <ac:inkMkLst>
            <pc:docMk/>
            <pc:sldMk cId="1566537859" sldId="274"/>
            <ac:inkMk id="48" creationId="{996DC784-AA81-88A4-B6E4-DB60878E6707}"/>
          </ac:inkMkLst>
        </pc:inkChg>
        <pc:inkChg chg="add mod">
          <ac:chgData name="mehmet sait özdemir" userId="dce2c172-62e6-4d50-b888-93ec6715f647" providerId="ADAL" clId="{4B132AD4-A609-4DF2-A214-8154457C54B7}" dt="2023-07-27T15:29:46.823" v="849"/>
          <ac:inkMkLst>
            <pc:docMk/>
            <pc:sldMk cId="1566537859" sldId="274"/>
            <ac:inkMk id="49" creationId="{D5B711BB-C4D6-6AC2-51B0-0063855D07F3}"/>
          </ac:inkMkLst>
        </pc:inkChg>
        <pc:inkChg chg="add mod">
          <ac:chgData name="mehmet sait özdemir" userId="dce2c172-62e6-4d50-b888-93ec6715f647" providerId="ADAL" clId="{4B132AD4-A609-4DF2-A214-8154457C54B7}" dt="2023-07-27T15:29:46.823" v="849"/>
          <ac:inkMkLst>
            <pc:docMk/>
            <pc:sldMk cId="1566537859" sldId="274"/>
            <ac:inkMk id="50" creationId="{7519BFE3-790C-7B78-7BE8-092B71DB6967}"/>
          </ac:inkMkLst>
        </pc:inkChg>
        <pc:inkChg chg="add mod">
          <ac:chgData name="mehmet sait özdemir" userId="dce2c172-62e6-4d50-b888-93ec6715f647" providerId="ADAL" clId="{4B132AD4-A609-4DF2-A214-8154457C54B7}" dt="2023-07-27T15:29:46.823" v="849"/>
          <ac:inkMkLst>
            <pc:docMk/>
            <pc:sldMk cId="1566537859" sldId="274"/>
            <ac:inkMk id="51" creationId="{F0ECB3DE-1451-6BA6-5B40-E096415E5652}"/>
          </ac:inkMkLst>
        </pc:inkChg>
        <pc:inkChg chg="add">
          <ac:chgData name="mehmet sait özdemir" userId="dce2c172-62e6-4d50-b888-93ec6715f647" providerId="ADAL" clId="{4B132AD4-A609-4DF2-A214-8154457C54B7}" dt="2023-07-27T15:29:52.322" v="850" actId="9405"/>
          <ac:inkMkLst>
            <pc:docMk/>
            <pc:sldMk cId="1566537859" sldId="274"/>
            <ac:inkMk id="53" creationId="{5793FA97-4FA8-E627-B6C9-BD2C9125DA98}"/>
          </ac:inkMkLst>
        </pc:inkChg>
        <pc:inkChg chg="add">
          <ac:chgData name="mehmet sait özdemir" userId="dce2c172-62e6-4d50-b888-93ec6715f647" providerId="ADAL" clId="{4B132AD4-A609-4DF2-A214-8154457C54B7}" dt="2023-07-27T15:29:54.547" v="851" actId="9405"/>
          <ac:inkMkLst>
            <pc:docMk/>
            <pc:sldMk cId="1566537859" sldId="274"/>
            <ac:inkMk id="54" creationId="{560597CB-EF13-2B34-DB78-DA4B14CA67BD}"/>
          </ac:inkMkLst>
        </pc:inkChg>
        <pc:inkChg chg="add">
          <ac:chgData name="mehmet sait özdemir" userId="dce2c172-62e6-4d50-b888-93ec6715f647" providerId="ADAL" clId="{4B132AD4-A609-4DF2-A214-8154457C54B7}" dt="2023-07-27T15:30:02.128" v="852" actId="9405"/>
          <ac:inkMkLst>
            <pc:docMk/>
            <pc:sldMk cId="1566537859" sldId="274"/>
            <ac:inkMk id="55" creationId="{0E9DC6AD-847B-469C-EB50-B0E0CCCA622B}"/>
          </ac:inkMkLst>
        </pc:inkChg>
        <pc:inkChg chg="add">
          <ac:chgData name="mehmet sait özdemir" userId="dce2c172-62e6-4d50-b888-93ec6715f647" providerId="ADAL" clId="{4B132AD4-A609-4DF2-A214-8154457C54B7}" dt="2023-07-27T15:30:03.451" v="853" actId="9405"/>
          <ac:inkMkLst>
            <pc:docMk/>
            <pc:sldMk cId="1566537859" sldId="274"/>
            <ac:inkMk id="56" creationId="{52723F5A-B611-2596-205A-65E1F401ACE4}"/>
          </ac:inkMkLst>
        </pc:inkChg>
        <pc:inkChg chg="add">
          <ac:chgData name="mehmet sait özdemir" userId="dce2c172-62e6-4d50-b888-93ec6715f647" providerId="ADAL" clId="{4B132AD4-A609-4DF2-A214-8154457C54B7}" dt="2023-07-27T15:30:17.614" v="854" actId="9405"/>
          <ac:inkMkLst>
            <pc:docMk/>
            <pc:sldMk cId="1566537859" sldId="274"/>
            <ac:inkMk id="57" creationId="{3A882AE9-1AE0-E92C-70CB-1BDE34D4A649}"/>
          </ac:inkMkLst>
        </pc:inkChg>
      </pc:sldChg>
      <pc:sldChg chg="addSp delSp modSp add mod replId">
        <pc:chgData name="mehmet sait özdemir" userId="dce2c172-62e6-4d50-b888-93ec6715f647" providerId="ADAL" clId="{4B132AD4-A609-4DF2-A214-8154457C54B7}" dt="2023-07-27T15:32:50.528" v="973" actId="9405"/>
        <pc:sldMkLst>
          <pc:docMk/>
          <pc:sldMk cId="122521493" sldId="275"/>
        </pc:sldMkLst>
        <pc:grpChg chg="del mod">
          <ac:chgData name="mehmet sait özdemir" userId="dce2c172-62e6-4d50-b888-93ec6715f647" providerId="ADAL" clId="{4B132AD4-A609-4DF2-A214-8154457C54B7}" dt="2023-07-27T15:30:41.637" v="877"/>
          <ac:grpSpMkLst>
            <pc:docMk/>
            <pc:sldMk cId="122521493" sldId="275"/>
            <ac:grpSpMk id="14" creationId="{00AAD14C-7508-A266-6C11-513791FB1374}"/>
          </ac:grpSpMkLst>
        </pc:grpChg>
        <pc:grpChg chg="mod">
          <ac:chgData name="mehmet sait özdemir" userId="dce2c172-62e6-4d50-b888-93ec6715f647" providerId="ADAL" clId="{4B132AD4-A609-4DF2-A214-8154457C54B7}" dt="2023-07-27T15:30:37.153" v="872"/>
          <ac:grpSpMkLst>
            <pc:docMk/>
            <pc:sldMk cId="122521493" sldId="275"/>
            <ac:grpSpMk id="23" creationId="{3EC52B3D-CA44-727E-4282-FD9312889959}"/>
          </ac:grpSpMkLst>
        </pc:grpChg>
        <pc:grpChg chg="mod">
          <ac:chgData name="mehmet sait özdemir" userId="dce2c172-62e6-4d50-b888-93ec6715f647" providerId="ADAL" clId="{4B132AD4-A609-4DF2-A214-8154457C54B7}" dt="2023-07-27T15:30:41.637" v="877"/>
          <ac:grpSpMkLst>
            <pc:docMk/>
            <pc:sldMk cId="122521493" sldId="275"/>
            <ac:grpSpMk id="28" creationId="{386677C7-D906-79B4-BE36-714F287B6317}"/>
          </ac:grpSpMkLst>
        </pc:grpChg>
        <pc:grpChg chg="del mod">
          <ac:chgData name="mehmet sait özdemir" userId="dce2c172-62e6-4d50-b888-93ec6715f647" providerId="ADAL" clId="{4B132AD4-A609-4DF2-A214-8154457C54B7}" dt="2023-07-27T15:30:56.065" v="892"/>
          <ac:grpSpMkLst>
            <pc:docMk/>
            <pc:sldMk cId="122521493" sldId="275"/>
            <ac:grpSpMk id="29" creationId="{DAC35EB2-A340-5F50-57A5-FE2F5C16FE89}"/>
          </ac:grpSpMkLst>
        </pc:grpChg>
        <pc:grpChg chg="del mod">
          <ac:chgData name="mehmet sait özdemir" userId="dce2c172-62e6-4d50-b888-93ec6715f647" providerId="ADAL" clId="{4B132AD4-A609-4DF2-A214-8154457C54B7}" dt="2023-07-27T15:30:56.065" v="892"/>
          <ac:grpSpMkLst>
            <pc:docMk/>
            <pc:sldMk cId="122521493" sldId="275"/>
            <ac:grpSpMk id="32" creationId="{29610CE3-AC44-811F-BC35-052D7C9F0F9B}"/>
          </ac:grpSpMkLst>
        </pc:grpChg>
        <pc:grpChg chg="mod">
          <ac:chgData name="mehmet sait özdemir" userId="dce2c172-62e6-4d50-b888-93ec6715f647" providerId="ADAL" clId="{4B132AD4-A609-4DF2-A214-8154457C54B7}" dt="2023-07-27T15:30:50.172" v="883"/>
          <ac:grpSpMkLst>
            <pc:docMk/>
            <pc:sldMk cId="122521493" sldId="275"/>
            <ac:grpSpMk id="35" creationId="{72185984-5120-FE11-3BB7-079B78DCEDD9}"/>
          </ac:grpSpMkLst>
        </pc:grpChg>
        <pc:grpChg chg="mod">
          <ac:chgData name="mehmet sait özdemir" userId="dce2c172-62e6-4d50-b888-93ec6715f647" providerId="ADAL" clId="{4B132AD4-A609-4DF2-A214-8154457C54B7}" dt="2023-07-27T15:30:56.065" v="892"/>
          <ac:grpSpMkLst>
            <pc:docMk/>
            <pc:sldMk cId="122521493" sldId="275"/>
            <ac:grpSpMk id="44" creationId="{99586C89-46B0-A3A3-B4E2-16614A6ECF80}"/>
          </ac:grpSpMkLst>
        </pc:grpChg>
        <pc:grpChg chg="del mod">
          <ac:chgData name="mehmet sait özdemir" userId="dce2c172-62e6-4d50-b888-93ec6715f647" providerId="ADAL" clId="{4B132AD4-A609-4DF2-A214-8154457C54B7}" dt="2023-07-27T15:32:46.929" v="971"/>
          <ac:grpSpMkLst>
            <pc:docMk/>
            <pc:sldMk cId="122521493" sldId="275"/>
            <ac:grpSpMk id="54" creationId="{45CBEA41-2D62-296D-BAC8-AEA3C2E68E33}"/>
          </ac:grpSpMkLst>
        </pc:grpChg>
        <pc:grpChg chg="del mod">
          <ac:chgData name="mehmet sait özdemir" userId="dce2c172-62e6-4d50-b888-93ec6715f647" providerId="ADAL" clId="{4B132AD4-A609-4DF2-A214-8154457C54B7}" dt="2023-07-27T15:32:17.842" v="959"/>
          <ac:grpSpMkLst>
            <pc:docMk/>
            <pc:sldMk cId="122521493" sldId="275"/>
            <ac:grpSpMk id="61" creationId="{B3CC53D2-C42B-27B0-8D52-7868D3179DE2}"/>
          </ac:grpSpMkLst>
        </pc:grpChg>
        <pc:grpChg chg="mod">
          <ac:chgData name="mehmet sait özdemir" userId="dce2c172-62e6-4d50-b888-93ec6715f647" providerId="ADAL" clId="{4B132AD4-A609-4DF2-A214-8154457C54B7}" dt="2023-07-27T15:31:28.582" v="912"/>
          <ac:grpSpMkLst>
            <pc:docMk/>
            <pc:sldMk cId="122521493" sldId="275"/>
            <ac:grpSpMk id="64" creationId="{D5581D04-0B5F-2AEA-D296-656637382CB0}"/>
          </ac:grpSpMkLst>
        </pc:grpChg>
        <pc:grpChg chg="mod">
          <ac:chgData name="mehmet sait özdemir" userId="dce2c172-62e6-4d50-b888-93ec6715f647" providerId="ADAL" clId="{4B132AD4-A609-4DF2-A214-8154457C54B7}" dt="2023-07-27T15:31:31.810" v="916"/>
          <ac:grpSpMkLst>
            <pc:docMk/>
            <pc:sldMk cId="122521493" sldId="275"/>
            <ac:grpSpMk id="68" creationId="{F372BAA6-4921-1E31-5B0A-93C25D3A3099}"/>
          </ac:grpSpMkLst>
        </pc:grpChg>
        <pc:grpChg chg="mod">
          <ac:chgData name="mehmet sait özdemir" userId="dce2c172-62e6-4d50-b888-93ec6715f647" providerId="ADAL" clId="{4B132AD4-A609-4DF2-A214-8154457C54B7}" dt="2023-07-27T15:31:33.627" v="919"/>
          <ac:grpSpMkLst>
            <pc:docMk/>
            <pc:sldMk cId="122521493" sldId="275"/>
            <ac:grpSpMk id="71" creationId="{796C45F5-56DB-2AF9-9394-A515960CAE11}"/>
          </ac:grpSpMkLst>
        </pc:grpChg>
        <pc:grpChg chg="mod">
          <ac:chgData name="mehmet sait özdemir" userId="dce2c172-62e6-4d50-b888-93ec6715f647" providerId="ADAL" clId="{4B132AD4-A609-4DF2-A214-8154457C54B7}" dt="2023-07-27T15:31:35.394" v="922"/>
          <ac:grpSpMkLst>
            <pc:docMk/>
            <pc:sldMk cId="122521493" sldId="275"/>
            <ac:grpSpMk id="74" creationId="{C5B7DB40-7601-7F09-C50F-4E9EA60FA6FC}"/>
          </ac:grpSpMkLst>
        </pc:grpChg>
        <pc:grpChg chg="del mod">
          <ac:chgData name="mehmet sait özdemir" userId="dce2c172-62e6-4d50-b888-93ec6715f647" providerId="ADAL" clId="{4B132AD4-A609-4DF2-A214-8154457C54B7}" dt="2023-07-27T15:31:42.564" v="934"/>
          <ac:grpSpMkLst>
            <pc:docMk/>
            <pc:sldMk cId="122521493" sldId="275"/>
            <ac:grpSpMk id="80" creationId="{E7FCB270-1D2B-55DC-97FF-EE85D2493544}"/>
          </ac:grpSpMkLst>
        </pc:grpChg>
        <pc:grpChg chg="mod">
          <ac:chgData name="mehmet sait özdemir" userId="dce2c172-62e6-4d50-b888-93ec6715f647" providerId="ADAL" clId="{4B132AD4-A609-4DF2-A214-8154457C54B7}" dt="2023-07-27T15:31:42.564" v="934"/>
          <ac:grpSpMkLst>
            <pc:docMk/>
            <pc:sldMk cId="122521493" sldId="275"/>
            <ac:grpSpMk id="86" creationId="{11AB19FB-1223-8F0B-6017-8E10784C701B}"/>
          </ac:grpSpMkLst>
        </pc:grpChg>
        <pc:grpChg chg="mod">
          <ac:chgData name="mehmet sait özdemir" userId="dce2c172-62e6-4d50-b888-93ec6715f647" providerId="ADAL" clId="{4B132AD4-A609-4DF2-A214-8154457C54B7}" dt="2023-07-27T15:31:52.898" v="947"/>
          <ac:grpSpMkLst>
            <pc:docMk/>
            <pc:sldMk cId="122521493" sldId="275"/>
            <ac:grpSpMk id="99" creationId="{127A96E9-65C4-F2EC-AC6E-33883A79155F}"/>
          </ac:grpSpMkLst>
        </pc:grpChg>
        <pc:grpChg chg="mod">
          <ac:chgData name="mehmet sait özdemir" userId="dce2c172-62e6-4d50-b888-93ec6715f647" providerId="ADAL" clId="{4B132AD4-A609-4DF2-A214-8154457C54B7}" dt="2023-07-27T15:31:52.898" v="947"/>
          <ac:grpSpMkLst>
            <pc:docMk/>
            <pc:sldMk cId="122521493" sldId="275"/>
            <ac:grpSpMk id="100" creationId="{A3B8B19E-8695-8B78-FEA0-EE8CBE3B3FDC}"/>
          </ac:grpSpMkLst>
        </pc:grpChg>
        <pc:grpChg chg="mod">
          <ac:chgData name="mehmet sait özdemir" userId="dce2c172-62e6-4d50-b888-93ec6715f647" providerId="ADAL" clId="{4B132AD4-A609-4DF2-A214-8154457C54B7}" dt="2023-07-27T15:31:52.898" v="947"/>
          <ac:grpSpMkLst>
            <pc:docMk/>
            <pc:sldMk cId="122521493" sldId="275"/>
            <ac:grpSpMk id="101" creationId="{107D6D67-8543-7C4A-BC28-4E0C22C956F4}"/>
          </ac:grpSpMkLst>
        </pc:grpChg>
        <pc:grpChg chg="mod">
          <ac:chgData name="mehmet sait özdemir" userId="dce2c172-62e6-4d50-b888-93ec6715f647" providerId="ADAL" clId="{4B132AD4-A609-4DF2-A214-8154457C54B7}" dt="2023-07-27T15:32:06.978" v="953"/>
          <ac:grpSpMkLst>
            <pc:docMk/>
            <pc:sldMk cId="122521493" sldId="275"/>
            <ac:grpSpMk id="107" creationId="{B2E17AC7-BC5D-B0E1-ADE2-501FF4D1CFE2}"/>
          </ac:grpSpMkLst>
        </pc:grpChg>
        <pc:grpChg chg="del mod">
          <ac:chgData name="mehmet sait özdemir" userId="dce2c172-62e6-4d50-b888-93ec6715f647" providerId="ADAL" clId="{4B132AD4-A609-4DF2-A214-8154457C54B7}" dt="2023-07-27T15:32:46.929" v="971"/>
          <ac:grpSpMkLst>
            <pc:docMk/>
            <pc:sldMk cId="122521493" sldId="275"/>
            <ac:grpSpMk id="113" creationId="{2F5EEDB1-716A-E6DF-ADB4-7144A47B6444}"/>
          </ac:grpSpMkLst>
        </pc:grpChg>
        <pc:grpChg chg="mod">
          <ac:chgData name="mehmet sait özdemir" userId="dce2c172-62e6-4d50-b888-93ec6715f647" providerId="ADAL" clId="{4B132AD4-A609-4DF2-A214-8154457C54B7}" dt="2023-07-27T15:32:32.408" v="965"/>
          <ac:grpSpMkLst>
            <pc:docMk/>
            <pc:sldMk cId="122521493" sldId="275"/>
            <ac:grpSpMk id="119" creationId="{B6A5599C-804B-F8DB-1DD9-D23D0F578C87}"/>
          </ac:grpSpMkLst>
        </pc:grpChg>
        <pc:grpChg chg="mod">
          <ac:chgData name="mehmet sait özdemir" userId="dce2c172-62e6-4d50-b888-93ec6715f647" providerId="ADAL" clId="{4B132AD4-A609-4DF2-A214-8154457C54B7}" dt="2023-07-27T15:32:44.017" v="968"/>
          <ac:grpSpMkLst>
            <pc:docMk/>
            <pc:sldMk cId="122521493" sldId="275"/>
            <ac:grpSpMk id="122" creationId="{AE910F02-397A-3E94-7CE6-8C781B177057}"/>
          </ac:grpSpMkLst>
        </pc:grpChg>
        <pc:grpChg chg="mod">
          <ac:chgData name="mehmet sait özdemir" userId="dce2c172-62e6-4d50-b888-93ec6715f647" providerId="ADAL" clId="{4B132AD4-A609-4DF2-A214-8154457C54B7}" dt="2023-07-27T15:32:46.929" v="971"/>
          <ac:grpSpMkLst>
            <pc:docMk/>
            <pc:sldMk cId="122521493" sldId="275"/>
            <ac:grpSpMk id="125" creationId="{529ED812-FFF7-B736-227D-3AE014887913}"/>
          </ac:grpSpMkLst>
        </pc:grpChg>
        <pc:picChg chg="add mod">
          <ac:chgData name="mehmet sait özdemir" userId="dce2c172-62e6-4d50-b888-93ec6715f647" providerId="ADAL" clId="{4B132AD4-A609-4DF2-A214-8154457C54B7}" dt="2023-07-15T13:07:53.244" v="137" actId="14100"/>
          <ac:picMkLst>
            <pc:docMk/>
            <pc:sldMk cId="122521493" sldId="275"/>
            <ac:picMk id="3" creationId="{A9C64102-10D9-7257-C88E-ECF723D82204}"/>
          </ac:picMkLst>
        </pc:picChg>
        <pc:inkChg chg="add mod">
          <ac:chgData name="mehmet sait özdemir" userId="dce2c172-62e6-4d50-b888-93ec6715f647" providerId="ADAL" clId="{4B132AD4-A609-4DF2-A214-8154457C54B7}" dt="2023-07-27T15:30:41.637" v="877"/>
          <ac:inkMkLst>
            <pc:docMk/>
            <pc:sldMk cId="122521493" sldId="275"/>
            <ac:inkMk id="2" creationId="{0852B5CF-F343-9135-1F19-F2E335296673}"/>
          </ac:inkMkLst>
        </pc:inkChg>
        <pc:inkChg chg="add mod">
          <ac:chgData name="mehmet sait özdemir" userId="dce2c172-62e6-4d50-b888-93ec6715f647" providerId="ADAL" clId="{4B132AD4-A609-4DF2-A214-8154457C54B7}" dt="2023-07-27T15:30:41.637" v="877"/>
          <ac:inkMkLst>
            <pc:docMk/>
            <pc:sldMk cId="122521493" sldId="275"/>
            <ac:inkMk id="4" creationId="{27B80F0E-6178-49CD-6CC0-DF41BF5919EE}"/>
          </ac:inkMkLst>
        </pc:inkChg>
        <pc:inkChg chg="add mod">
          <ac:chgData name="mehmet sait özdemir" userId="dce2c172-62e6-4d50-b888-93ec6715f647" providerId="ADAL" clId="{4B132AD4-A609-4DF2-A214-8154457C54B7}" dt="2023-07-27T15:30:41.637" v="877"/>
          <ac:inkMkLst>
            <pc:docMk/>
            <pc:sldMk cId="122521493" sldId="275"/>
            <ac:inkMk id="6" creationId="{5D82EB2B-30EB-A233-F9C7-3984408C21E7}"/>
          </ac:inkMkLst>
        </pc:inkChg>
        <pc:inkChg chg="add mod">
          <ac:chgData name="mehmet sait özdemir" userId="dce2c172-62e6-4d50-b888-93ec6715f647" providerId="ADAL" clId="{4B132AD4-A609-4DF2-A214-8154457C54B7}" dt="2023-07-27T15:30:41.637" v="877"/>
          <ac:inkMkLst>
            <pc:docMk/>
            <pc:sldMk cId="122521493" sldId="275"/>
            <ac:inkMk id="7" creationId="{BD46C587-FF12-7D4B-30DA-51C7FB6A8C1B}"/>
          </ac:inkMkLst>
        </pc:inkChg>
        <pc:inkChg chg="add mod">
          <ac:chgData name="mehmet sait özdemir" userId="dce2c172-62e6-4d50-b888-93ec6715f647" providerId="ADAL" clId="{4B132AD4-A609-4DF2-A214-8154457C54B7}" dt="2023-07-27T15:30:41.637" v="877"/>
          <ac:inkMkLst>
            <pc:docMk/>
            <pc:sldMk cId="122521493" sldId="275"/>
            <ac:inkMk id="8" creationId="{9258A093-68DB-0611-F5A2-19C0C070B01A}"/>
          </ac:inkMkLst>
        </pc:inkChg>
        <pc:inkChg chg="add mod">
          <ac:chgData name="mehmet sait özdemir" userId="dce2c172-62e6-4d50-b888-93ec6715f647" providerId="ADAL" clId="{4B132AD4-A609-4DF2-A214-8154457C54B7}" dt="2023-07-27T15:30:41.637" v="877"/>
          <ac:inkMkLst>
            <pc:docMk/>
            <pc:sldMk cId="122521493" sldId="275"/>
            <ac:inkMk id="9" creationId="{240B1FBB-09FC-3E32-D3D2-440FAC491565}"/>
          </ac:inkMkLst>
        </pc:inkChg>
        <pc:inkChg chg="add mod">
          <ac:chgData name="mehmet sait özdemir" userId="dce2c172-62e6-4d50-b888-93ec6715f647" providerId="ADAL" clId="{4B132AD4-A609-4DF2-A214-8154457C54B7}" dt="2023-07-27T15:30:41.637" v="877"/>
          <ac:inkMkLst>
            <pc:docMk/>
            <pc:sldMk cId="122521493" sldId="275"/>
            <ac:inkMk id="12" creationId="{AF75F3B2-86C7-5BEE-5ED5-4B799569C62A}"/>
          </ac:inkMkLst>
        </pc:inkChg>
        <pc:inkChg chg="add mod">
          <ac:chgData name="mehmet sait özdemir" userId="dce2c172-62e6-4d50-b888-93ec6715f647" providerId="ADAL" clId="{4B132AD4-A609-4DF2-A214-8154457C54B7}" dt="2023-07-27T15:30:41.637" v="877"/>
          <ac:inkMkLst>
            <pc:docMk/>
            <pc:sldMk cId="122521493" sldId="275"/>
            <ac:inkMk id="13" creationId="{7DEC2C34-57BA-8ABD-F814-7AD3CFD3161C}"/>
          </ac:inkMkLst>
        </pc:inkChg>
        <pc:inkChg chg="add mod">
          <ac:chgData name="mehmet sait özdemir" userId="dce2c172-62e6-4d50-b888-93ec6715f647" providerId="ADAL" clId="{4B132AD4-A609-4DF2-A214-8154457C54B7}" dt="2023-07-27T15:30:37.153" v="872"/>
          <ac:inkMkLst>
            <pc:docMk/>
            <pc:sldMk cId="122521493" sldId="275"/>
            <ac:inkMk id="15" creationId="{50EE71BA-673A-0DA7-CB16-28FA2AD0EA37}"/>
          </ac:inkMkLst>
        </pc:inkChg>
        <pc:inkChg chg="add mod">
          <ac:chgData name="mehmet sait özdemir" userId="dce2c172-62e6-4d50-b888-93ec6715f647" providerId="ADAL" clId="{4B132AD4-A609-4DF2-A214-8154457C54B7}" dt="2023-07-27T15:30:37.153" v="872"/>
          <ac:inkMkLst>
            <pc:docMk/>
            <pc:sldMk cId="122521493" sldId="275"/>
            <ac:inkMk id="16" creationId="{8C0A616E-9944-534E-7292-6F77E513F4CD}"/>
          </ac:inkMkLst>
        </pc:inkChg>
        <pc:inkChg chg="add mod">
          <ac:chgData name="mehmet sait özdemir" userId="dce2c172-62e6-4d50-b888-93ec6715f647" providerId="ADAL" clId="{4B132AD4-A609-4DF2-A214-8154457C54B7}" dt="2023-07-27T15:30:37.153" v="872"/>
          <ac:inkMkLst>
            <pc:docMk/>
            <pc:sldMk cId="122521493" sldId="275"/>
            <ac:inkMk id="17" creationId="{BE7BC522-7EDD-A653-D2B6-7E079F0615A6}"/>
          </ac:inkMkLst>
        </pc:inkChg>
        <pc:inkChg chg="add mod">
          <ac:chgData name="mehmet sait özdemir" userId="dce2c172-62e6-4d50-b888-93ec6715f647" providerId="ADAL" clId="{4B132AD4-A609-4DF2-A214-8154457C54B7}" dt="2023-07-27T15:30:37.153" v="872"/>
          <ac:inkMkLst>
            <pc:docMk/>
            <pc:sldMk cId="122521493" sldId="275"/>
            <ac:inkMk id="18" creationId="{47D4DE05-F5C4-6A46-C99D-A7C076ACECE1}"/>
          </ac:inkMkLst>
        </pc:inkChg>
        <pc:inkChg chg="add mod">
          <ac:chgData name="mehmet sait özdemir" userId="dce2c172-62e6-4d50-b888-93ec6715f647" providerId="ADAL" clId="{4B132AD4-A609-4DF2-A214-8154457C54B7}" dt="2023-07-27T15:30:37.153" v="872"/>
          <ac:inkMkLst>
            <pc:docMk/>
            <pc:sldMk cId="122521493" sldId="275"/>
            <ac:inkMk id="19" creationId="{DEF8D158-3244-2471-C80B-45247F732D4E}"/>
          </ac:inkMkLst>
        </pc:inkChg>
        <pc:inkChg chg="add mod">
          <ac:chgData name="mehmet sait özdemir" userId="dce2c172-62e6-4d50-b888-93ec6715f647" providerId="ADAL" clId="{4B132AD4-A609-4DF2-A214-8154457C54B7}" dt="2023-07-27T15:30:37.153" v="872"/>
          <ac:inkMkLst>
            <pc:docMk/>
            <pc:sldMk cId="122521493" sldId="275"/>
            <ac:inkMk id="20" creationId="{3A7E0E9F-E291-72B9-1D82-6355B9420A6A}"/>
          </ac:inkMkLst>
        </pc:inkChg>
        <pc:inkChg chg="add mod">
          <ac:chgData name="mehmet sait özdemir" userId="dce2c172-62e6-4d50-b888-93ec6715f647" providerId="ADAL" clId="{4B132AD4-A609-4DF2-A214-8154457C54B7}" dt="2023-07-27T15:30:37.153" v="872"/>
          <ac:inkMkLst>
            <pc:docMk/>
            <pc:sldMk cId="122521493" sldId="275"/>
            <ac:inkMk id="21" creationId="{46EE05A6-B601-5005-A8E1-1279CB7949BA}"/>
          </ac:inkMkLst>
        </pc:inkChg>
        <pc:inkChg chg="add mod">
          <ac:chgData name="mehmet sait özdemir" userId="dce2c172-62e6-4d50-b888-93ec6715f647" providerId="ADAL" clId="{4B132AD4-A609-4DF2-A214-8154457C54B7}" dt="2023-07-27T15:30:37.153" v="872"/>
          <ac:inkMkLst>
            <pc:docMk/>
            <pc:sldMk cId="122521493" sldId="275"/>
            <ac:inkMk id="22" creationId="{F57035B8-3E0A-C616-7C6F-53BD5533C214}"/>
          </ac:inkMkLst>
        </pc:inkChg>
        <pc:inkChg chg="add mod">
          <ac:chgData name="mehmet sait özdemir" userId="dce2c172-62e6-4d50-b888-93ec6715f647" providerId="ADAL" clId="{4B132AD4-A609-4DF2-A214-8154457C54B7}" dt="2023-07-27T15:30:56.065" v="892"/>
          <ac:inkMkLst>
            <pc:docMk/>
            <pc:sldMk cId="122521493" sldId="275"/>
            <ac:inkMk id="24" creationId="{11614769-B50A-E74D-E0D8-EA3BB7B43435}"/>
          </ac:inkMkLst>
        </pc:inkChg>
        <pc:inkChg chg="add mod">
          <ac:chgData name="mehmet sait özdemir" userId="dce2c172-62e6-4d50-b888-93ec6715f647" providerId="ADAL" clId="{4B132AD4-A609-4DF2-A214-8154457C54B7}" dt="2023-07-27T15:30:56.065" v="892"/>
          <ac:inkMkLst>
            <pc:docMk/>
            <pc:sldMk cId="122521493" sldId="275"/>
            <ac:inkMk id="25" creationId="{6C96FFB2-099E-74F7-34B2-F2ED0AE9520C}"/>
          </ac:inkMkLst>
        </pc:inkChg>
        <pc:inkChg chg="add mod">
          <ac:chgData name="mehmet sait özdemir" userId="dce2c172-62e6-4d50-b888-93ec6715f647" providerId="ADAL" clId="{4B132AD4-A609-4DF2-A214-8154457C54B7}" dt="2023-07-27T15:30:41.637" v="877"/>
          <ac:inkMkLst>
            <pc:docMk/>
            <pc:sldMk cId="122521493" sldId="275"/>
            <ac:inkMk id="26" creationId="{005E4A5C-7783-6D8A-345F-A52F6A583B2F}"/>
          </ac:inkMkLst>
        </pc:inkChg>
        <pc:inkChg chg="add mod">
          <ac:chgData name="mehmet sait özdemir" userId="dce2c172-62e6-4d50-b888-93ec6715f647" providerId="ADAL" clId="{4B132AD4-A609-4DF2-A214-8154457C54B7}" dt="2023-07-27T15:30:41.637" v="877"/>
          <ac:inkMkLst>
            <pc:docMk/>
            <pc:sldMk cId="122521493" sldId="275"/>
            <ac:inkMk id="27" creationId="{56E95C07-CF48-7164-5039-8BE838469082}"/>
          </ac:inkMkLst>
        </pc:inkChg>
        <pc:inkChg chg="add mod">
          <ac:chgData name="mehmet sait özdemir" userId="dce2c172-62e6-4d50-b888-93ec6715f647" providerId="ADAL" clId="{4B132AD4-A609-4DF2-A214-8154457C54B7}" dt="2023-07-27T15:30:56.065" v="892"/>
          <ac:inkMkLst>
            <pc:docMk/>
            <pc:sldMk cId="122521493" sldId="275"/>
            <ac:inkMk id="30" creationId="{C0F76794-AE53-7917-DE53-2BD85EEB374A}"/>
          </ac:inkMkLst>
        </pc:inkChg>
        <pc:inkChg chg="add mod">
          <ac:chgData name="mehmet sait özdemir" userId="dce2c172-62e6-4d50-b888-93ec6715f647" providerId="ADAL" clId="{4B132AD4-A609-4DF2-A214-8154457C54B7}" dt="2023-07-27T15:30:56.065" v="892"/>
          <ac:inkMkLst>
            <pc:docMk/>
            <pc:sldMk cId="122521493" sldId="275"/>
            <ac:inkMk id="31" creationId="{2C84129A-AD6C-A6CB-12DE-2922049B6FE2}"/>
          </ac:inkMkLst>
        </pc:inkChg>
        <pc:inkChg chg="add mod">
          <ac:chgData name="mehmet sait özdemir" userId="dce2c172-62e6-4d50-b888-93ec6715f647" providerId="ADAL" clId="{4B132AD4-A609-4DF2-A214-8154457C54B7}" dt="2023-07-27T15:30:50.172" v="883"/>
          <ac:inkMkLst>
            <pc:docMk/>
            <pc:sldMk cId="122521493" sldId="275"/>
            <ac:inkMk id="33" creationId="{CD041F80-0856-28AB-F9D5-8AEE3AA9AE7B}"/>
          </ac:inkMkLst>
        </pc:inkChg>
        <pc:inkChg chg="add mod">
          <ac:chgData name="mehmet sait özdemir" userId="dce2c172-62e6-4d50-b888-93ec6715f647" providerId="ADAL" clId="{4B132AD4-A609-4DF2-A214-8154457C54B7}" dt="2023-07-27T15:30:50.172" v="883"/>
          <ac:inkMkLst>
            <pc:docMk/>
            <pc:sldMk cId="122521493" sldId="275"/>
            <ac:inkMk id="34" creationId="{036DBC24-30CA-FA93-303C-9A460BC19BCA}"/>
          </ac:inkMkLst>
        </pc:inkChg>
        <pc:inkChg chg="add mod">
          <ac:chgData name="mehmet sait özdemir" userId="dce2c172-62e6-4d50-b888-93ec6715f647" providerId="ADAL" clId="{4B132AD4-A609-4DF2-A214-8154457C54B7}" dt="2023-07-27T15:30:56.065" v="892"/>
          <ac:inkMkLst>
            <pc:docMk/>
            <pc:sldMk cId="122521493" sldId="275"/>
            <ac:inkMk id="36" creationId="{C232D5B3-D187-4E63-7C37-57CE53F1DCC2}"/>
          </ac:inkMkLst>
        </pc:inkChg>
        <pc:inkChg chg="add mod">
          <ac:chgData name="mehmet sait özdemir" userId="dce2c172-62e6-4d50-b888-93ec6715f647" providerId="ADAL" clId="{4B132AD4-A609-4DF2-A214-8154457C54B7}" dt="2023-07-27T15:30:56.065" v="892"/>
          <ac:inkMkLst>
            <pc:docMk/>
            <pc:sldMk cId="122521493" sldId="275"/>
            <ac:inkMk id="37" creationId="{5325D1B0-0B2E-A569-386C-E89EF20C6BA1}"/>
          </ac:inkMkLst>
        </pc:inkChg>
        <pc:inkChg chg="add mod">
          <ac:chgData name="mehmet sait özdemir" userId="dce2c172-62e6-4d50-b888-93ec6715f647" providerId="ADAL" clId="{4B132AD4-A609-4DF2-A214-8154457C54B7}" dt="2023-07-27T15:30:56.065" v="892"/>
          <ac:inkMkLst>
            <pc:docMk/>
            <pc:sldMk cId="122521493" sldId="275"/>
            <ac:inkMk id="38" creationId="{B58ECFCB-92A1-F58F-180C-EE0C505A0813}"/>
          </ac:inkMkLst>
        </pc:inkChg>
        <pc:inkChg chg="add mod">
          <ac:chgData name="mehmet sait özdemir" userId="dce2c172-62e6-4d50-b888-93ec6715f647" providerId="ADAL" clId="{4B132AD4-A609-4DF2-A214-8154457C54B7}" dt="2023-07-27T15:30:56.065" v="892"/>
          <ac:inkMkLst>
            <pc:docMk/>
            <pc:sldMk cId="122521493" sldId="275"/>
            <ac:inkMk id="39" creationId="{0E20FDA7-E3F9-35B1-CE05-3B046FABA9D2}"/>
          </ac:inkMkLst>
        </pc:inkChg>
        <pc:inkChg chg="add mod">
          <ac:chgData name="mehmet sait özdemir" userId="dce2c172-62e6-4d50-b888-93ec6715f647" providerId="ADAL" clId="{4B132AD4-A609-4DF2-A214-8154457C54B7}" dt="2023-07-27T15:30:56.065" v="892"/>
          <ac:inkMkLst>
            <pc:docMk/>
            <pc:sldMk cId="122521493" sldId="275"/>
            <ac:inkMk id="40" creationId="{E9F224B6-49A7-7400-ECA6-76D7455D61F4}"/>
          </ac:inkMkLst>
        </pc:inkChg>
        <pc:inkChg chg="add mod">
          <ac:chgData name="mehmet sait özdemir" userId="dce2c172-62e6-4d50-b888-93ec6715f647" providerId="ADAL" clId="{4B132AD4-A609-4DF2-A214-8154457C54B7}" dt="2023-07-27T15:30:56.065" v="892"/>
          <ac:inkMkLst>
            <pc:docMk/>
            <pc:sldMk cId="122521493" sldId="275"/>
            <ac:inkMk id="41" creationId="{65BF5E08-C939-3CE9-7509-7C28AF46FC1E}"/>
          </ac:inkMkLst>
        </pc:inkChg>
        <pc:inkChg chg="add mod">
          <ac:chgData name="mehmet sait özdemir" userId="dce2c172-62e6-4d50-b888-93ec6715f647" providerId="ADAL" clId="{4B132AD4-A609-4DF2-A214-8154457C54B7}" dt="2023-07-27T15:30:56.065" v="892"/>
          <ac:inkMkLst>
            <pc:docMk/>
            <pc:sldMk cId="122521493" sldId="275"/>
            <ac:inkMk id="42" creationId="{01820B99-1DE0-EDED-9F21-957D789AD4C4}"/>
          </ac:inkMkLst>
        </pc:inkChg>
        <pc:inkChg chg="add mod">
          <ac:chgData name="mehmet sait özdemir" userId="dce2c172-62e6-4d50-b888-93ec6715f647" providerId="ADAL" clId="{4B132AD4-A609-4DF2-A214-8154457C54B7}" dt="2023-07-27T15:30:56.065" v="892"/>
          <ac:inkMkLst>
            <pc:docMk/>
            <pc:sldMk cId="122521493" sldId="275"/>
            <ac:inkMk id="43" creationId="{577BF0B2-8840-DB9B-7365-4AF00D5330FA}"/>
          </ac:inkMkLst>
        </pc:inkChg>
        <pc:inkChg chg="add">
          <ac:chgData name="mehmet sait özdemir" userId="dce2c172-62e6-4d50-b888-93ec6715f647" providerId="ADAL" clId="{4B132AD4-A609-4DF2-A214-8154457C54B7}" dt="2023-07-27T15:31:01.391" v="893" actId="9405"/>
          <ac:inkMkLst>
            <pc:docMk/>
            <pc:sldMk cId="122521493" sldId="275"/>
            <ac:inkMk id="45" creationId="{A722CAC6-05E5-9784-87C3-FEC25125F532}"/>
          </ac:inkMkLst>
        </pc:inkChg>
        <pc:inkChg chg="add mod">
          <ac:chgData name="mehmet sait özdemir" userId="dce2c172-62e6-4d50-b888-93ec6715f647" providerId="ADAL" clId="{4B132AD4-A609-4DF2-A214-8154457C54B7}" dt="2023-07-27T15:32:46.929" v="971"/>
          <ac:inkMkLst>
            <pc:docMk/>
            <pc:sldMk cId="122521493" sldId="275"/>
            <ac:inkMk id="46" creationId="{5C1226CF-6A4C-AADC-3729-A60B83CEC0C9}"/>
          </ac:inkMkLst>
        </pc:inkChg>
        <pc:inkChg chg="add mod">
          <ac:chgData name="mehmet sait özdemir" userId="dce2c172-62e6-4d50-b888-93ec6715f647" providerId="ADAL" clId="{4B132AD4-A609-4DF2-A214-8154457C54B7}" dt="2023-07-27T15:32:46.929" v="971"/>
          <ac:inkMkLst>
            <pc:docMk/>
            <pc:sldMk cId="122521493" sldId="275"/>
            <ac:inkMk id="47" creationId="{0FF6687C-8645-B78E-D69B-658A3F6633C1}"/>
          </ac:inkMkLst>
        </pc:inkChg>
        <pc:inkChg chg="add mod">
          <ac:chgData name="mehmet sait özdemir" userId="dce2c172-62e6-4d50-b888-93ec6715f647" providerId="ADAL" clId="{4B132AD4-A609-4DF2-A214-8154457C54B7}" dt="2023-07-27T15:32:46.929" v="971"/>
          <ac:inkMkLst>
            <pc:docMk/>
            <pc:sldMk cId="122521493" sldId="275"/>
            <ac:inkMk id="48" creationId="{09FDACE9-F5E6-E603-2D55-294C059FE584}"/>
          </ac:inkMkLst>
        </pc:inkChg>
        <pc:inkChg chg="add mod">
          <ac:chgData name="mehmet sait özdemir" userId="dce2c172-62e6-4d50-b888-93ec6715f647" providerId="ADAL" clId="{4B132AD4-A609-4DF2-A214-8154457C54B7}" dt="2023-07-27T15:32:46.929" v="971"/>
          <ac:inkMkLst>
            <pc:docMk/>
            <pc:sldMk cId="122521493" sldId="275"/>
            <ac:inkMk id="49" creationId="{8939B94A-A92C-82E8-EC02-7E80241073E8}"/>
          </ac:inkMkLst>
        </pc:inkChg>
        <pc:inkChg chg="add mod">
          <ac:chgData name="mehmet sait özdemir" userId="dce2c172-62e6-4d50-b888-93ec6715f647" providerId="ADAL" clId="{4B132AD4-A609-4DF2-A214-8154457C54B7}" dt="2023-07-27T15:32:46.929" v="971"/>
          <ac:inkMkLst>
            <pc:docMk/>
            <pc:sldMk cId="122521493" sldId="275"/>
            <ac:inkMk id="50" creationId="{0DADAC19-AEFA-9558-EF33-28BB1A0EA499}"/>
          </ac:inkMkLst>
        </pc:inkChg>
        <pc:inkChg chg="add mod">
          <ac:chgData name="mehmet sait özdemir" userId="dce2c172-62e6-4d50-b888-93ec6715f647" providerId="ADAL" clId="{4B132AD4-A609-4DF2-A214-8154457C54B7}" dt="2023-07-27T15:32:46.929" v="971"/>
          <ac:inkMkLst>
            <pc:docMk/>
            <pc:sldMk cId="122521493" sldId="275"/>
            <ac:inkMk id="51" creationId="{32C6B909-829E-095D-567D-EDDCF7EE6C81}"/>
          </ac:inkMkLst>
        </pc:inkChg>
        <pc:inkChg chg="add mod">
          <ac:chgData name="mehmet sait özdemir" userId="dce2c172-62e6-4d50-b888-93ec6715f647" providerId="ADAL" clId="{4B132AD4-A609-4DF2-A214-8154457C54B7}" dt="2023-07-27T15:32:46.929" v="971"/>
          <ac:inkMkLst>
            <pc:docMk/>
            <pc:sldMk cId="122521493" sldId="275"/>
            <ac:inkMk id="52" creationId="{790B5061-7234-9A59-1A00-BDF559AAD77F}"/>
          </ac:inkMkLst>
        </pc:inkChg>
        <pc:inkChg chg="add mod">
          <ac:chgData name="mehmet sait özdemir" userId="dce2c172-62e6-4d50-b888-93ec6715f647" providerId="ADAL" clId="{4B132AD4-A609-4DF2-A214-8154457C54B7}" dt="2023-07-27T15:32:46.929" v="971"/>
          <ac:inkMkLst>
            <pc:docMk/>
            <pc:sldMk cId="122521493" sldId="275"/>
            <ac:inkMk id="53" creationId="{B59AF8EA-0FF9-4245-A02C-8BB56905ACCD}"/>
          </ac:inkMkLst>
        </pc:inkChg>
        <pc:inkChg chg="add mod">
          <ac:chgData name="mehmet sait özdemir" userId="dce2c172-62e6-4d50-b888-93ec6715f647" providerId="ADAL" clId="{4B132AD4-A609-4DF2-A214-8154457C54B7}" dt="2023-07-27T15:32:46.929" v="971"/>
          <ac:inkMkLst>
            <pc:docMk/>
            <pc:sldMk cId="122521493" sldId="275"/>
            <ac:inkMk id="55" creationId="{65708700-737E-83A9-4D4E-9FAF4E64FE38}"/>
          </ac:inkMkLst>
        </pc:inkChg>
        <pc:inkChg chg="add mod">
          <ac:chgData name="mehmet sait özdemir" userId="dce2c172-62e6-4d50-b888-93ec6715f647" providerId="ADAL" clId="{4B132AD4-A609-4DF2-A214-8154457C54B7}" dt="2023-07-27T15:32:46.929" v="971"/>
          <ac:inkMkLst>
            <pc:docMk/>
            <pc:sldMk cId="122521493" sldId="275"/>
            <ac:inkMk id="56" creationId="{85C400D1-6B88-65B7-5481-600DE6920E50}"/>
          </ac:inkMkLst>
        </pc:inkChg>
        <pc:inkChg chg="add mod">
          <ac:chgData name="mehmet sait özdemir" userId="dce2c172-62e6-4d50-b888-93ec6715f647" providerId="ADAL" clId="{4B132AD4-A609-4DF2-A214-8154457C54B7}" dt="2023-07-27T15:32:46.929" v="971"/>
          <ac:inkMkLst>
            <pc:docMk/>
            <pc:sldMk cId="122521493" sldId="275"/>
            <ac:inkMk id="57" creationId="{BABD113A-B1CE-0210-3C90-D3947000E161}"/>
          </ac:inkMkLst>
        </pc:inkChg>
        <pc:inkChg chg="add mod">
          <ac:chgData name="mehmet sait özdemir" userId="dce2c172-62e6-4d50-b888-93ec6715f647" providerId="ADAL" clId="{4B132AD4-A609-4DF2-A214-8154457C54B7}" dt="2023-07-27T15:32:46.929" v="971"/>
          <ac:inkMkLst>
            <pc:docMk/>
            <pc:sldMk cId="122521493" sldId="275"/>
            <ac:inkMk id="58" creationId="{24DEADEE-91EF-8C17-DF1C-81AF66C7BF99}"/>
          </ac:inkMkLst>
        </pc:inkChg>
        <pc:inkChg chg="add mod">
          <ac:chgData name="mehmet sait özdemir" userId="dce2c172-62e6-4d50-b888-93ec6715f647" providerId="ADAL" clId="{4B132AD4-A609-4DF2-A214-8154457C54B7}" dt="2023-07-27T15:32:46.929" v="971"/>
          <ac:inkMkLst>
            <pc:docMk/>
            <pc:sldMk cId="122521493" sldId="275"/>
            <ac:inkMk id="59" creationId="{D487B9AD-D8CE-275E-C7BD-CDCCCDA870C8}"/>
          </ac:inkMkLst>
        </pc:inkChg>
        <pc:inkChg chg="add mod">
          <ac:chgData name="mehmet sait özdemir" userId="dce2c172-62e6-4d50-b888-93ec6715f647" providerId="ADAL" clId="{4B132AD4-A609-4DF2-A214-8154457C54B7}" dt="2023-07-27T15:32:46.929" v="971"/>
          <ac:inkMkLst>
            <pc:docMk/>
            <pc:sldMk cId="122521493" sldId="275"/>
            <ac:inkMk id="60" creationId="{CE489A09-7BB8-61CD-2BF8-29591159D14A}"/>
          </ac:inkMkLst>
        </pc:inkChg>
        <pc:inkChg chg="add mod">
          <ac:chgData name="mehmet sait özdemir" userId="dce2c172-62e6-4d50-b888-93ec6715f647" providerId="ADAL" clId="{4B132AD4-A609-4DF2-A214-8154457C54B7}" dt="2023-07-27T15:31:28.582" v="912"/>
          <ac:inkMkLst>
            <pc:docMk/>
            <pc:sldMk cId="122521493" sldId="275"/>
            <ac:inkMk id="62" creationId="{2E4C8D47-E7AD-504E-97E2-691DA8693764}"/>
          </ac:inkMkLst>
        </pc:inkChg>
        <pc:inkChg chg="add mod">
          <ac:chgData name="mehmet sait özdemir" userId="dce2c172-62e6-4d50-b888-93ec6715f647" providerId="ADAL" clId="{4B132AD4-A609-4DF2-A214-8154457C54B7}" dt="2023-07-27T15:31:28.582" v="912"/>
          <ac:inkMkLst>
            <pc:docMk/>
            <pc:sldMk cId="122521493" sldId="275"/>
            <ac:inkMk id="63" creationId="{F7BD9FA1-68DD-411A-B559-184B28083D39}"/>
          </ac:inkMkLst>
        </pc:inkChg>
        <pc:inkChg chg="add mod">
          <ac:chgData name="mehmet sait özdemir" userId="dce2c172-62e6-4d50-b888-93ec6715f647" providerId="ADAL" clId="{4B132AD4-A609-4DF2-A214-8154457C54B7}" dt="2023-07-27T15:31:31.810" v="916"/>
          <ac:inkMkLst>
            <pc:docMk/>
            <pc:sldMk cId="122521493" sldId="275"/>
            <ac:inkMk id="65" creationId="{1132CB27-5684-F525-B63A-FFAE901F616B}"/>
          </ac:inkMkLst>
        </pc:inkChg>
        <pc:inkChg chg="add mod">
          <ac:chgData name="mehmet sait özdemir" userId="dce2c172-62e6-4d50-b888-93ec6715f647" providerId="ADAL" clId="{4B132AD4-A609-4DF2-A214-8154457C54B7}" dt="2023-07-27T15:31:31.810" v="916"/>
          <ac:inkMkLst>
            <pc:docMk/>
            <pc:sldMk cId="122521493" sldId="275"/>
            <ac:inkMk id="66" creationId="{C7F03B7E-16B8-8C5A-643D-19EA7B83925B}"/>
          </ac:inkMkLst>
        </pc:inkChg>
        <pc:inkChg chg="add mod">
          <ac:chgData name="mehmet sait özdemir" userId="dce2c172-62e6-4d50-b888-93ec6715f647" providerId="ADAL" clId="{4B132AD4-A609-4DF2-A214-8154457C54B7}" dt="2023-07-27T15:31:31.810" v="916"/>
          <ac:inkMkLst>
            <pc:docMk/>
            <pc:sldMk cId="122521493" sldId="275"/>
            <ac:inkMk id="67" creationId="{5672C516-39E1-D000-FFDA-A508B6D03AA3}"/>
          </ac:inkMkLst>
        </pc:inkChg>
        <pc:inkChg chg="add mod">
          <ac:chgData name="mehmet sait özdemir" userId="dce2c172-62e6-4d50-b888-93ec6715f647" providerId="ADAL" clId="{4B132AD4-A609-4DF2-A214-8154457C54B7}" dt="2023-07-27T15:31:33.627" v="919"/>
          <ac:inkMkLst>
            <pc:docMk/>
            <pc:sldMk cId="122521493" sldId="275"/>
            <ac:inkMk id="69" creationId="{187C8DA6-1477-D514-FD06-035D143CA397}"/>
          </ac:inkMkLst>
        </pc:inkChg>
        <pc:inkChg chg="add mod">
          <ac:chgData name="mehmet sait özdemir" userId="dce2c172-62e6-4d50-b888-93ec6715f647" providerId="ADAL" clId="{4B132AD4-A609-4DF2-A214-8154457C54B7}" dt="2023-07-27T15:31:33.627" v="919"/>
          <ac:inkMkLst>
            <pc:docMk/>
            <pc:sldMk cId="122521493" sldId="275"/>
            <ac:inkMk id="70" creationId="{C4A82627-0050-8E68-F0A7-E62DA99C03CA}"/>
          </ac:inkMkLst>
        </pc:inkChg>
        <pc:inkChg chg="add mod">
          <ac:chgData name="mehmet sait özdemir" userId="dce2c172-62e6-4d50-b888-93ec6715f647" providerId="ADAL" clId="{4B132AD4-A609-4DF2-A214-8154457C54B7}" dt="2023-07-27T15:31:35.394" v="922"/>
          <ac:inkMkLst>
            <pc:docMk/>
            <pc:sldMk cId="122521493" sldId="275"/>
            <ac:inkMk id="72" creationId="{D39754A1-5B3D-EE6A-23DE-51142AEA8E7E}"/>
          </ac:inkMkLst>
        </pc:inkChg>
        <pc:inkChg chg="add mod">
          <ac:chgData name="mehmet sait özdemir" userId="dce2c172-62e6-4d50-b888-93ec6715f647" providerId="ADAL" clId="{4B132AD4-A609-4DF2-A214-8154457C54B7}" dt="2023-07-27T15:31:35.394" v="922"/>
          <ac:inkMkLst>
            <pc:docMk/>
            <pc:sldMk cId="122521493" sldId="275"/>
            <ac:inkMk id="73" creationId="{0A977ED0-2C9E-398A-D04C-35233D3562A2}"/>
          </ac:inkMkLst>
        </pc:inkChg>
        <pc:inkChg chg="add mod">
          <ac:chgData name="mehmet sait özdemir" userId="dce2c172-62e6-4d50-b888-93ec6715f647" providerId="ADAL" clId="{4B132AD4-A609-4DF2-A214-8154457C54B7}" dt="2023-07-27T15:31:42.564" v="934"/>
          <ac:inkMkLst>
            <pc:docMk/>
            <pc:sldMk cId="122521493" sldId="275"/>
            <ac:inkMk id="75" creationId="{EA32A2D0-0316-DFE6-F951-E4B1D60E5253}"/>
          </ac:inkMkLst>
        </pc:inkChg>
        <pc:inkChg chg="add mod">
          <ac:chgData name="mehmet sait özdemir" userId="dce2c172-62e6-4d50-b888-93ec6715f647" providerId="ADAL" clId="{4B132AD4-A609-4DF2-A214-8154457C54B7}" dt="2023-07-27T15:31:42.564" v="934"/>
          <ac:inkMkLst>
            <pc:docMk/>
            <pc:sldMk cId="122521493" sldId="275"/>
            <ac:inkMk id="76" creationId="{3EE7FCAB-7D63-ECDF-07E5-8186FBE6428A}"/>
          </ac:inkMkLst>
        </pc:inkChg>
        <pc:inkChg chg="add mod">
          <ac:chgData name="mehmet sait özdemir" userId="dce2c172-62e6-4d50-b888-93ec6715f647" providerId="ADAL" clId="{4B132AD4-A609-4DF2-A214-8154457C54B7}" dt="2023-07-27T15:31:42.564" v="934"/>
          <ac:inkMkLst>
            <pc:docMk/>
            <pc:sldMk cId="122521493" sldId="275"/>
            <ac:inkMk id="77" creationId="{EC9BE0C0-3D28-A7FF-C5A6-BCEDEE6BABE2}"/>
          </ac:inkMkLst>
        </pc:inkChg>
        <pc:inkChg chg="add mod">
          <ac:chgData name="mehmet sait özdemir" userId="dce2c172-62e6-4d50-b888-93ec6715f647" providerId="ADAL" clId="{4B132AD4-A609-4DF2-A214-8154457C54B7}" dt="2023-07-27T15:31:42.564" v="934"/>
          <ac:inkMkLst>
            <pc:docMk/>
            <pc:sldMk cId="122521493" sldId="275"/>
            <ac:inkMk id="78" creationId="{8C3C679C-B0E5-9BBC-8126-47A77BBA5054}"/>
          </ac:inkMkLst>
        </pc:inkChg>
        <pc:inkChg chg="add mod">
          <ac:chgData name="mehmet sait özdemir" userId="dce2c172-62e6-4d50-b888-93ec6715f647" providerId="ADAL" clId="{4B132AD4-A609-4DF2-A214-8154457C54B7}" dt="2023-07-27T15:31:42.564" v="934"/>
          <ac:inkMkLst>
            <pc:docMk/>
            <pc:sldMk cId="122521493" sldId="275"/>
            <ac:inkMk id="79" creationId="{4D367E8C-3C06-2B57-234A-5717A711ED32}"/>
          </ac:inkMkLst>
        </pc:inkChg>
        <pc:inkChg chg="add mod">
          <ac:chgData name="mehmet sait özdemir" userId="dce2c172-62e6-4d50-b888-93ec6715f647" providerId="ADAL" clId="{4B132AD4-A609-4DF2-A214-8154457C54B7}" dt="2023-07-27T15:31:42.564" v="934"/>
          <ac:inkMkLst>
            <pc:docMk/>
            <pc:sldMk cId="122521493" sldId="275"/>
            <ac:inkMk id="81" creationId="{B8EDF913-585F-347B-FCB9-5A6C8578F3C8}"/>
          </ac:inkMkLst>
        </pc:inkChg>
        <pc:inkChg chg="add mod">
          <ac:chgData name="mehmet sait özdemir" userId="dce2c172-62e6-4d50-b888-93ec6715f647" providerId="ADAL" clId="{4B132AD4-A609-4DF2-A214-8154457C54B7}" dt="2023-07-27T15:31:42.564" v="934"/>
          <ac:inkMkLst>
            <pc:docMk/>
            <pc:sldMk cId="122521493" sldId="275"/>
            <ac:inkMk id="82" creationId="{360E4059-C30F-49E3-D25C-8A3F6BB1A912}"/>
          </ac:inkMkLst>
        </pc:inkChg>
        <pc:inkChg chg="add mod">
          <ac:chgData name="mehmet sait özdemir" userId="dce2c172-62e6-4d50-b888-93ec6715f647" providerId="ADAL" clId="{4B132AD4-A609-4DF2-A214-8154457C54B7}" dt="2023-07-27T15:31:42.564" v="934"/>
          <ac:inkMkLst>
            <pc:docMk/>
            <pc:sldMk cId="122521493" sldId="275"/>
            <ac:inkMk id="83" creationId="{F16D05E1-66FA-829E-5F44-7EF988E79DB5}"/>
          </ac:inkMkLst>
        </pc:inkChg>
        <pc:inkChg chg="add mod">
          <ac:chgData name="mehmet sait özdemir" userId="dce2c172-62e6-4d50-b888-93ec6715f647" providerId="ADAL" clId="{4B132AD4-A609-4DF2-A214-8154457C54B7}" dt="2023-07-27T15:31:42.564" v="934"/>
          <ac:inkMkLst>
            <pc:docMk/>
            <pc:sldMk cId="122521493" sldId="275"/>
            <ac:inkMk id="84" creationId="{61FF0196-B872-8D98-1191-E999505FE730}"/>
          </ac:inkMkLst>
        </pc:inkChg>
        <pc:inkChg chg="add mod">
          <ac:chgData name="mehmet sait özdemir" userId="dce2c172-62e6-4d50-b888-93ec6715f647" providerId="ADAL" clId="{4B132AD4-A609-4DF2-A214-8154457C54B7}" dt="2023-07-27T15:31:42.564" v="934"/>
          <ac:inkMkLst>
            <pc:docMk/>
            <pc:sldMk cId="122521493" sldId="275"/>
            <ac:inkMk id="85" creationId="{EF38436E-336F-07C6-55BA-34F369508F85}"/>
          </ac:inkMkLst>
        </pc:inkChg>
        <pc:inkChg chg="add mod">
          <ac:chgData name="mehmet sait özdemir" userId="dce2c172-62e6-4d50-b888-93ec6715f647" providerId="ADAL" clId="{4B132AD4-A609-4DF2-A214-8154457C54B7}" dt="2023-07-27T15:31:52.898" v="947"/>
          <ac:inkMkLst>
            <pc:docMk/>
            <pc:sldMk cId="122521493" sldId="275"/>
            <ac:inkMk id="87" creationId="{D3C5AE98-F752-D062-C127-8A02DFD0AD6D}"/>
          </ac:inkMkLst>
        </pc:inkChg>
        <pc:inkChg chg="add mod">
          <ac:chgData name="mehmet sait özdemir" userId="dce2c172-62e6-4d50-b888-93ec6715f647" providerId="ADAL" clId="{4B132AD4-A609-4DF2-A214-8154457C54B7}" dt="2023-07-27T15:31:52.898" v="947"/>
          <ac:inkMkLst>
            <pc:docMk/>
            <pc:sldMk cId="122521493" sldId="275"/>
            <ac:inkMk id="88" creationId="{A0805730-FAA3-0DC9-BA85-7B615442C4CB}"/>
          </ac:inkMkLst>
        </pc:inkChg>
        <pc:inkChg chg="add mod">
          <ac:chgData name="mehmet sait özdemir" userId="dce2c172-62e6-4d50-b888-93ec6715f647" providerId="ADAL" clId="{4B132AD4-A609-4DF2-A214-8154457C54B7}" dt="2023-07-27T15:31:52.898" v="947"/>
          <ac:inkMkLst>
            <pc:docMk/>
            <pc:sldMk cId="122521493" sldId="275"/>
            <ac:inkMk id="89" creationId="{72B1BEE3-9C4E-16CB-DF16-7F6B39B50D3B}"/>
          </ac:inkMkLst>
        </pc:inkChg>
        <pc:inkChg chg="add mod">
          <ac:chgData name="mehmet sait özdemir" userId="dce2c172-62e6-4d50-b888-93ec6715f647" providerId="ADAL" clId="{4B132AD4-A609-4DF2-A214-8154457C54B7}" dt="2023-07-27T15:31:52.898" v="947"/>
          <ac:inkMkLst>
            <pc:docMk/>
            <pc:sldMk cId="122521493" sldId="275"/>
            <ac:inkMk id="90" creationId="{F0D8F868-3511-3960-37BF-C243839CD515}"/>
          </ac:inkMkLst>
        </pc:inkChg>
        <pc:inkChg chg="add mod">
          <ac:chgData name="mehmet sait özdemir" userId="dce2c172-62e6-4d50-b888-93ec6715f647" providerId="ADAL" clId="{4B132AD4-A609-4DF2-A214-8154457C54B7}" dt="2023-07-27T15:31:52.898" v="947"/>
          <ac:inkMkLst>
            <pc:docMk/>
            <pc:sldMk cId="122521493" sldId="275"/>
            <ac:inkMk id="91" creationId="{CBC3413E-800E-3814-638E-1D9AC7B5B011}"/>
          </ac:inkMkLst>
        </pc:inkChg>
        <pc:inkChg chg="add mod">
          <ac:chgData name="mehmet sait özdemir" userId="dce2c172-62e6-4d50-b888-93ec6715f647" providerId="ADAL" clId="{4B132AD4-A609-4DF2-A214-8154457C54B7}" dt="2023-07-27T15:31:52.898" v="947"/>
          <ac:inkMkLst>
            <pc:docMk/>
            <pc:sldMk cId="122521493" sldId="275"/>
            <ac:inkMk id="92" creationId="{7194D817-3583-2CB6-D1D4-0F36F53E775C}"/>
          </ac:inkMkLst>
        </pc:inkChg>
        <pc:inkChg chg="add mod">
          <ac:chgData name="mehmet sait özdemir" userId="dce2c172-62e6-4d50-b888-93ec6715f647" providerId="ADAL" clId="{4B132AD4-A609-4DF2-A214-8154457C54B7}" dt="2023-07-27T15:31:52.898" v="947"/>
          <ac:inkMkLst>
            <pc:docMk/>
            <pc:sldMk cId="122521493" sldId="275"/>
            <ac:inkMk id="93" creationId="{E59691BD-9397-8460-E459-DFA5BE9B8EE5}"/>
          </ac:inkMkLst>
        </pc:inkChg>
        <pc:inkChg chg="add mod">
          <ac:chgData name="mehmet sait özdemir" userId="dce2c172-62e6-4d50-b888-93ec6715f647" providerId="ADAL" clId="{4B132AD4-A609-4DF2-A214-8154457C54B7}" dt="2023-07-27T15:31:52.898" v="947"/>
          <ac:inkMkLst>
            <pc:docMk/>
            <pc:sldMk cId="122521493" sldId="275"/>
            <ac:inkMk id="94" creationId="{D65BC0D7-A577-7C58-65F9-DC7D57E27431}"/>
          </ac:inkMkLst>
        </pc:inkChg>
        <pc:inkChg chg="add mod">
          <ac:chgData name="mehmet sait özdemir" userId="dce2c172-62e6-4d50-b888-93ec6715f647" providerId="ADAL" clId="{4B132AD4-A609-4DF2-A214-8154457C54B7}" dt="2023-07-27T15:31:52.898" v="947"/>
          <ac:inkMkLst>
            <pc:docMk/>
            <pc:sldMk cId="122521493" sldId="275"/>
            <ac:inkMk id="95" creationId="{490F77A3-3C9A-FC92-985D-9B4CF0B2BFD3}"/>
          </ac:inkMkLst>
        </pc:inkChg>
        <pc:inkChg chg="add mod">
          <ac:chgData name="mehmet sait özdemir" userId="dce2c172-62e6-4d50-b888-93ec6715f647" providerId="ADAL" clId="{4B132AD4-A609-4DF2-A214-8154457C54B7}" dt="2023-07-27T15:31:52.898" v="947"/>
          <ac:inkMkLst>
            <pc:docMk/>
            <pc:sldMk cId="122521493" sldId="275"/>
            <ac:inkMk id="96" creationId="{07F2FDE2-37F1-46B1-6FFA-D7667DE5136E}"/>
          </ac:inkMkLst>
        </pc:inkChg>
        <pc:inkChg chg="add mod">
          <ac:chgData name="mehmet sait özdemir" userId="dce2c172-62e6-4d50-b888-93ec6715f647" providerId="ADAL" clId="{4B132AD4-A609-4DF2-A214-8154457C54B7}" dt="2023-07-27T15:31:52.898" v="947"/>
          <ac:inkMkLst>
            <pc:docMk/>
            <pc:sldMk cId="122521493" sldId="275"/>
            <ac:inkMk id="97" creationId="{19284886-E657-A1A5-5661-D13BD0D8B242}"/>
          </ac:inkMkLst>
        </pc:inkChg>
        <pc:inkChg chg="add mod">
          <ac:chgData name="mehmet sait özdemir" userId="dce2c172-62e6-4d50-b888-93ec6715f647" providerId="ADAL" clId="{4B132AD4-A609-4DF2-A214-8154457C54B7}" dt="2023-07-27T15:31:52.898" v="947"/>
          <ac:inkMkLst>
            <pc:docMk/>
            <pc:sldMk cId="122521493" sldId="275"/>
            <ac:inkMk id="98" creationId="{9D6EF92D-C107-A6F8-373C-854DDAD3FBCE}"/>
          </ac:inkMkLst>
        </pc:inkChg>
        <pc:inkChg chg="add mod">
          <ac:chgData name="mehmet sait özdemir" userId="dce2c172-62e6-4d50-b888-93ec6715f647" providerId="ADAL" clId="{4B132AD4-A609-4DF2-A214-8154457C54B7}" dt="2023-07-27T15:32:06.978" v="953"/>
          <ac:inkMkLst>
            <pc:docMk/>
            <pc:sldMk cId="122521493" sldId="275"/>
            <ac:inkMk id="102" creationId="{90328638-391A-81E4-112A-3F2BE96C8579}"/>
          </ac:inkMkLst>
        </pc:inkChg>
        <pc:inkChg chg="add mod">
          <ac:chgData name="mehmet sait özdemir" userId="dce2c172-62e6-4d50-b888-93ec6715f647" providerId="ADAL" clId="{4B132AD4-A609-4DF2-A214-8154457C54B7}" dt="2023-07-27T15:32:06.978" v="953"/>
          <ac:inkMkLst>
            <pc:docMk/>
            <pc:sldMk cId="122521493" sldId="275"/>
            <ac:inkMk id="103" creationId="{210BF4D4-D85B-7C79-0CB1-2DDF5423139A}"/>
          </ac:inkMkLst>
        </pc:inkChg>
        <pc:inkChg chg="add mod">
          <ac:chgData name="mehmet sait özdemir" userId="dce2c172-62e6-4d50-b888-93ec6715f647" providerId="ADAL" clId="{4B132AD4-A609-4DF2-A214-8154457C54B7}" dt="2023-07-27T15:32:06.978" v="953"/>
          <ac:inkMkLst>
            <pc:docMk/>
            <pc:sldMk cId="122521493" sldId="275"/>
            <ac:inkMk id="104" creationId="{B2A23429-F411-06D4-8065-11B0C4ADD7C7}"/>
          </ac:inkMkLst>
        </pc:inkChg>
        <pc:inkChg chg="add mod">
          <ac:chgData name="mehmet sait özdemir" userId="dce2c172-62e6-4d50-b888-93ec6715f647" providerId="ADAL" clId="{4B132AD4-A609-4DF2-A214-8154457C54B7}" dt="2023-07-27T15:32:06.978" v="953"/>
          <ac:inkMkLst>
            <pc:docMk/>
            <pc:sldMk cId="122521493" sldId="275"/>
            <ac:inkMk id="105" creationId="{4070699E-2519-0B3A-8EB3-E711C94A9B45}"/>
          </ac:inkMkLst>
        </pc:inkChg>
        <pc:inkChg chg="add mod">
          <ac:chgData name="mehmet sait özdemir" userId="dce2c172-62e6-4d50-b888-93ec6715f647" providerId="ADAL" clId="{4B132AD4-A609-4DF2-A214-8154457C54B7}" dt="2023-07-27T15:32:06.978" v="953"/>
          <ac:inkMkLst>
            <pc:docMk/>
            <pc:sldMk cId="122521493" sldId="275"/>
            <ac:inkMk id="106" creationId="{603075CD-217E-AFEB-A184-F53B855E6CC9}"/>
          </ac:inkMkLst>
        </pc:inkChg>
        <pc:inkChg chg="add">
          <ac:chgData name="mehmet sait özdemir" userId="dce2c172-62e6-4d50-b888-93ec6715f647" providerId="ADAL" clId="{4B132AD4-A609-4DF2-A214-8154457C54B7}" dt="2023-07-27T15:32:10.858" v="954" actId="9405"/>
          <ac:inkMkLst>
            <pc:docMk/>
            <pc:sldMk cId="122521493" sldId="275"/>
            <ac:inkMk id="108" creationId="{40DA2CBF-67EB-8AE8-C2ED-E3CA660EECBD}"/>
          </ac:inkMkLst>
        </pc:inkChg>
        <pc:inkChg chg="add">
          <ac:chgData name="mehmet sait özdemir" userId="dce2c172-62e6-4d50-b888-93ec6715f647" providerId="ADAL" clId="{4B132AD4-A609-4DF2-A214-8154457C54B7}" dt="2023-07-27T15:32:12.604" v="955" actId="9405"/>
          <ac:inkMkLst>
            <pc:docMk/>
            <pc:sldMk cId="122521493" sldId="275"/>
            <ac:inkMk id="109" creationId="{EFF0CAAB-46D8-59F2-7081-85E64F44697F}"/>
          </ac:inkMkLst>
        </pc:inkChg>
        <pc:inkChg chg="add mod">
          <ac:chgData name="mehmet sait özdemir" userId="dce2c172-62e6-4d50-b888-93ec6715f647" providerId="ADAL" clId="{4B132AD4-A609-4DF2-A214-8154457C54B7}" dt="2023-07-27T15:32:46.929" v="971"/>
          <ac:inkMkLst>
            <pc:docMk/>
            <pc:sldMk cId="122521493" sldId="275"/>
            <ac:inkMk id="110" creationId="{9D16E294-68BF-3617-846D-3C2FA02E753A}"/>
          </ac:inkMkLst>
        </pc:inkChg>
        <pc:inkChg chg="add mod">
          <ac:chgData name="mehmet sait özdemir" userId="dce2c172-62e6-4d50-b888-93ec6715f647" providerId="ADAL" clId="{4B132AD4-A609-4DF2-A214-8154457C54B7}" dt="2023-07-27T15:32:46.929" v="971"/>
          <ac:inkMkLst>
            <pc:docMk/>
            <pc:sldMk cId="122521493" sldId="275"/>
            <ac:inkMk id="111" creationId="{515DA862-5703-F1C9-437F-EE635DCFAFE8}"/>
          </ac:inkMkLst>
        </pc:inkChg>
        <pc:inkChg chg="add mod">
          <ac:chgData name="mehmet sait özdemir" userId="dce2c172-62e6-4d50-b888-93ec6715f647" providerId="ADAL" clId="{4B132AD4-A609-4DF2-A214-8154457C54B7}" dt="2023-07-27T15:32:46.929" v="971"/>
          <ac:inkMkLst>
            <pc:docMk/>
            <pc:sldMk cId="122521493" sldId="275"/>
            <ac:inkMk id="112" creationId="{CC306DD0-F51D-71F0-758B-4B2ED5A13506}"/>
          </ac:inkMkLst>
        </pc:inkChg>
        <pc:inkChg chg="add">
          <ac:chgData name="mehmet sait özdemir" userId="dce2c172-62e6-4d50-b888-93ec6715f647" providerId="ADAL" clId="{4B132AD4-A609-4DF2-A214-8154457C54B7}" dt="2023-07-27T15:32:18.881" v="960" actId="9405"/>
          <ac:inkMkLst>
            <pc:docMk/>
            <pc:sldMk cId="122521493" sldId="275"/>
            <ac:inkMk id="114" creationId="{5A227341-0014-FAA1-A411-E22DE67E3D15}"/>
          </ac:inkMkLst>
        </pc:inkChg>
        <pc:inkChg chg="add">
          <ac:chgData name="mehmet sait özdemir" userId="dce2c172-62e6-4d50-b888-93ec6715f647" providerId="ADAL" clId="{4B132AD4-A609-4DF2-A214-8154457C54B7}" dt="2023-07-27T15:32:29.446" v="961" actId="9405"/>
          <ac:inkMkLst>
            <pc:docMk/>
            <pc:sldMk cId="122521493" sldId="275"/>
            <ac:inkMk id="115" creationId="{E4F91E7C-F82B-EC25-5563-6757C14AC6F6}"/>
          </ac:inkMkLst>
        </pc:inkChg>
        <pc:inkChg chg="add mod">
          <ac:chgData name="mehmet sait özdemir" userId="dce2c172-62e6-4d50-b888-93ec6715f647" providerId="ADAL" clId="{4B132AD4-A609-4DF2-A214-8154457C54B7}" dt="2023-07-27T15:32:32.408" v="965"/>
          <ac:inkMkLst>
            <pc:docMk/>
            <pc:sldMk cId="122521493" sldId="275"/>
            <ac:inkMk id="116" creationId="{AB99BCC0-706E-1D92-F3D7-EF4E2B8D62D5}"/>
          </ac:inkMkLst>
        </pc:inkChg>
        <pc:inkChg chg="add mod">
          <ac:chgData name="mehmet sait özdemir" userId="dce2c172-62e6-4d50-b888-93ec6715f647" providerId="ADAL" clId="{4B132AD4-A609-4DF2-A214-8154457C54B7}" dt="2023-07-27T15:32:32.408" v="965"/>
          <ac:inkMkLst>
            <pc:docMk/>
            <pc:sldMk cId="122521493" sldId="275"/>
            <ac:inkMk id="117" creationId="{FC6B734D-5F23-7D07-E22D-CBF79D10C1CF}"/>
          </ac:inkMkLst>
        </pc:inkChg>
        <pc:inkChg chg="add mod">
          <ac:chgData name="mehmet sait özdemir" userId="dce2c172-62e6-4d50-b888-93ec6715f647" providerId="ADAL" clId="{4B132AD4-A609-4DF2-A214-8154457C54B7}" dt="2023-07-27T15:32:32.408" v="965"/>
          <ac:inkMkLst>
            <pc:docMk/>
            <pc:sldMk cId="122521493" sldId="275"/>
            <ac:inkMk id="118" creationId="{28E7BB5E-5A20-00F1-C8DC-5983E1D8C7DB}"/>
          </ac:inkMkLst>
        </pc:inkChg>
        <pc:inkChg chg="add mod">
          <ac:chgData name="mehmet sait özdemir" userId="dce2c172-62e6-4d50-b888-93ec6715f647" providerId="ADAL" clId="{4B132AD4-A609-4DF2-A214-8154457C54B7}" dt="2023-07-27T15:32:44.017" v="968"/>
          <ac:inkMkLst>
            <pc:docMk/>
            <pc:sldMk cId="122521493" sldId="275"/>
            <ac:inkMk id="120" creationId="{05ED72B6-84A6-53A8-805B-69C895240E1B}"/>
          </ac:inkMkLst>
        </pc:inkChg>
        <pc:inkChg chg="add mod">
          <ac:chgData name="mehmet sait özdemir" userId="dce2c172-62e6-4d50-b888-93ec6715f647" providerId="ADAL" clId="{4B132AD4-A609-4DF2-A214-8154457C54B7}" dt="2023-07-27T15:32:44.017" v="968"/>
          <ac:inkMkLst>
            <pc:docMk/>
            <pc:sldMk cId="122521493" sldId="275"/>
            <ac:inkMk id="121" creationId="{213E515B-8A8D-35BE-7904-505C46D3B05A}"/>
          </ac:inkMkLst>
        </pc:inkChg>
        <pc:inkChg chg="add mod">
          <ac:chgData name="mehmet sait özdemir" userId="dce2c172-62e6-4d50-b888-93ec6715f647" providerId="ADAL" clId="{4B132AD4-A609-4DF2-A214-8154457C54B7}" dt="2023-07-27T15:32:46.929" v="971"/>
          <ac:inkMkLst>
            <pc:docMk/>
            <pc:sldMk cId="122521493" sldId="275"/>
            <ac:inkMk id="123" creationId="{1126CD92-0A85-C6FE-4189-6EF176C8DD76}"/>
          </ac:inkMkLst>
        </pc:inkChg>
        <pc:inkChg chg="add mod">
          <ac:chgData name="mehmet sait özdemir" userId="dce2c172-62e6-4d50-b888-93ec6715f647" providerId="ADAL" clId="{4B132AD4-A609-4DF2-A214-8154457C54B7}" dt="2023-07-27T15:32:46.929" v="971"/>
          <ac:inkMkLst>
            <pc:docMk/>
            <pc:sldMk cId="122521493" sldId="275"/>
            <ac:inkMk id="124" creationId="{A60E6B43-F8EF-6D2A-6E37-AB2A394A3C89}"/>
          </ac:inkMkLst>
        </pc:inkChg>
        <pc:inkChg chg="add">
          <ac:chgData name="mehmet sait özdemir" userId="dce2c172-62e6-4d50-b888-93ec6715f647" providerId="ADAL" clId="{4B132AD4-A609-4DF2-A214-8154457C54B7}" dt="2023-07-27T15:32:48.712" v="972" actId="9405"/>
          <ac:inkMkLst>
            <pc:docMk/>
            <pc:sldMk cId="122521493" sldId="275"/>
            <ac:inkMk id="126" creationId="{5AAAD8D5-B9A2-9576-91D5-8D5E63889CCC}"/>
          </ac:inkMkLst>
        </pc:inkChg>
        <pc:inkChg chg="add">
          <ac:chgData name="mehmet sait özdemir" userId="dce2c172-62e6-4d50-b888-93ec6715f647" providerId="ADAL" clId="{4B132AD4-A609-4DF2-A214-8154457C54B7}" dt="2023-07-27T15:32:50.528" v="973" actId="9405"/>
          <ac:inkMkLst>
            <pc:docMk/>
            <pc:sldMk cId="122521493" sldId="275"/>
            <ac:inkMk id="127" creationId="{47CB206A-D99B-9F43-C042-9C7A2A6A7782}"/>
          </ac:inkMkLst>
        </pc:inkChg>
      </pc:sldChg>
      <pc:sldChg chg="del">
        <pc:chgData name="mehmet sait özdemir" userId="dce2c172-62e6-4d50-b888-93ec6715f647" providerId="ADAL" clId="{4B132AD4-A609-4DF2-A214-8154457C54B7}" dt="2023-07-15T13:02:08.578" v="0" actId="2696"/>
        <pc:sldMkLst>
          <pc:docMk/>
          <pc:sldMk cId="3324985868" sldId="275"/>
        </pc:sldMkLst>
      </pc:sldChg>
      <pc:sldChg chg="addSp delSp modSp add mod replId">
        <pc:chgData name="mehmet sait özdemir" userId="dce2c172-62e6-4d50-b888-93ec6715f647" providerId="ADAL" clId="{4B132AD4-A609-4DF2-A214-8154457C54B7}" dt="2023-07-27T15:34:44.572" v="1089"/>
        <pc:sldMkLst>
          <pc:docMk/>
          <pc:sldMk cId="12783430" sldId="276"/>
        </pc:sldMkLst>
        <pc:grpChg chg="mod">
          <ac:chgData name="mehmet sait özdemir" userId="dce2c172-62e6-4d50-b888-93ec6715f647" providerId="ADAL" clId="{4B132AD4-A609-4DF2-A214-8154457C54B7}" dt="2023-07-27T15:33:10.250" v="985"/>
          <ac:grpSpMkLst>
            <pc:docMk/>
            <pc:sldMk cId="12783430" sldId="276"/>
            <ac:grpSpMk id="17" creationId="{7A71B6F3-FB20-03E8-FA9C-179A19C196BC}"/>
          </ac:grpSpMkLst>
        </pc:grpChg>
        <pc:grpChg chg="del mod">
          <ac:chgData name="mehmet sait özdemir" userId="dce2c172-62e6-4d50-b888-93ec6715f647" providerId="ADAL" clId="{4B132AD4-A609-4DF2-A214-8154457C54B7}" dt="2023-07-27T15:33:16.658" v="993"/>
          <ac:grpSpMkLst>
            <pc:docMk/>
            <pc:sldMk cId="12783430" sldId="276"/>
            <ac:grpSpMk id="22" creationId="{2DFB33F2-51D7-02E3-8169-89CF464146EC}"/>
          </ac:grpSpMkLst>
        </pc:grpChg>
        <pc:grpChg chg="mod">
          <ac:chgData name="mehmet sait özdemir" userId="dce2c172-62e6-4d50-b888-93ec6715f647" providerId="ADAL" clId="{4B132AD4-A609-4DF2-A214-8154457C54B7}" dt="2023-07-27T15:33:16.658" v="993"/>
          <ac:grpSpMkLst>
            <pc:docMk/>
            <pc:sldMk cId="12783430" sldId="276"/>
            <ac:grpSpMk id="25" creationId="{7C1C804F-DCE7-C9FA-F021-C8AAE26A7330}"/>
          </ac:grpSpMkLst>
        </pc:grpChg>
        <pc:grpChg chg="mod">
          <ac:chgData name="mehmet sait özdemir" userId="dce2c172-62e6-4d50-b888-93ec6715f647" providerId="ADAL" clId="{4B132AD4-A609-4DF2-A214-8154457C54B7}" dt="2023-07-27T15:33:46.476" v="1002"/>
          <ac:grpSpMkLst>
            <pc:docMk/>
            <pc:sldMk cId="12783430" sldId="276"/>
            <ac:grpSpMk id="34" creationId="{B9D89DF9-B535-6FE9-4E9F-748B9FF774E0}"/>
          </ac:grpSpMkLst>
        </pc:grpChg>
        <pc:grpChg chg="mod">
          <ac:chgData name="mehmet sait özdemir" userId="dce2c172-62e6-4d50-b888-93ec6715f647" providerId="ADAL" clId="{4B132AD4-A609-4DF2-A214-8154457C54B7}" dt="2023-07-27T15:33:47.858" v="1005"/>
          <ac:grpSpMkLst>
            <pc:docMk/>
            <pc:sldMk cId="12783430" sldId="276"/>
            <ac:grpSpMk id="37" creationId="{2C373BCF-FFB5-CDDD-62C7-D7AB18BD858C}"/>
          </ac:grpSpMkLst>
        </pc:grpChg>
        <pc:grpChg chg="mod">
          <ac:chgData name="mehmet sait özdemir" userId="dce2c172-62e6-4d50-b888-93ec6715f647" providerId="ADAL" clId="{4B132AD4-A609-4DF2-A214-8154457C54B7}" dt="2023-07-27T15:33:57.527" v="1012"/>
          <ac:grpSpMkLst>
            <pc:docMk/>
            <pc:sldMk cId="12783430" sldId="276"/>
            <ac:grpSpMk id="44" creationId="{C8FBC1C2-879B-2CEB-E075-CCFC0890972F}"/>
          </ac:grpSpMkLst>
        </pc:grpChg>
        <pc:grpChg chg="mod">
          <ac:chgData name="mehmet sait özdemir" userId="dce2c172-62e6-4d50-b888-93ec6715f647" providerId="ADAL" clId="{4B132AD4-A609-4DF2-A214-8154457C54B7}" dt="2023-07-27T15:33:59.991" v="1018"/>
          <ac:grpSpMkLst>
            <pc:docMk/>
            <pc:sldMk cId="12783430" sldId="276"/>
            <ac:grpSpMk id="50" creationId="{8EF93081-3F08-01EF-E69F-D9E6680519A6}"/>
          </ac:grpSpMkLst>
        </pc:grpChg>
        <pc:grpChg chg="del mod">
          <ac:chgData name="mehmet sait özdemir" userId="dce2c172-62e6-4d50-b888-93ec6715f647" providerId="ADAL" clId="{4B132AD4-A609-4DF2-A214-8154457C54B7}" dt="2023-07-27T15:34:07.779" v="1030"/>
          <ac:grpSpMkLst>
            <pc:docMk/>
            <pc:sldMk cId="12783430" sldId="276"/>
            <ac:grpSpMk id="55" creationId="{3909D1C4-DBD6-9A4A-9DF0-CB26BF170404}"/>
          </ac:grpSpMkLst>
        </pc:grpChg>
        <pc:grpChg chg="mod">
          <ac:chgData name="mehmet sait özdemir" userId="dce2c172-62e6-4d50-b888-93ec6715f647" providerId="ADAL" clId="{4B132AD4-A609-4DF2-A214-8154457C54B7}" dt="2023-07-27T15:34:07.779" v="1030"/>
          <ac:grpSpMkLst>
            <pc:docMk/>
            <pc:sldMk cId="12783430" sldId="276"/>
            <ac:grpSpMk id="62" creationId="{B55F64E0-E8D8-B2E8-ED11-2C779AAA3BDE}"/>
          </ac:grpSpMkLst>
        </pc:grpChg>
        <pc:grpChg chg="mod">
          <ac:chgData name="mehmet sait özdemir" userId="dce2c172-62e6-4d50-b888-93ec6715f647" providerId="ADAL" clId="{4B132AD4-A609-4DF2-A214-8154457C54B7}" dt="2023-07-27T15:34:19.727" v="1056"/>
          <ac:grpSpMkLst>
            <pc:docMk/>
            <pc:sldMk cId="12783430" sldId="276"/>
            <ac:grpSpMk id="88" creationId="{708E558F-BDCB-58A0-238F-C1C62CDDBB90}"/>
          </ac:grpSpMkLst>
        </pc:grpChg>
        <pc:grpChg chg="mod">
          <ac:chgData name="mehmet sait özdemir" userId="dce2c172-62e6-4d50-b888-93ec6715f647" providerId="ADAL" clId="{4B132AD4-A609-4DF2-A214-8154457C54B7}" dt="2023-07-27T15:34:19.727" v="1056"/>
          <ac:grpSpMkLst>
            <pc:docMk/>
            <pc:sldMk cId="12783430" sldId="276"/>
            <ac:grpSpMk id="89" creationId="{31958B9E-1FDF-96D0-9376-ACDBA302C131}"/>
          </ac:grpSpMkLst>
        </pc:grpChg>
        <pc:grpChg chg="mod">
          <ac:chgData name="mehmet sait özdemir" userId="dce2c172-62e6-4d50-b888-93ec6715f647" providerId="ADAL" clId="{4B132AD4-A609-4DF2-A214-8154457C54B7}" dt="2023-07-27T15:34:19.727" v="1056"/>
          <ac:grpSpMkLst>
            <pc:docMk/>
            <pc:sldMk cId="12783430" sldId="276"/>
            <ac:grpSpMk id="90" creationId="{4229441F-6823-CA39-A80B-D16CB2BA69A1}"/>
          </ac:grpSpMkLst>
        </pc:grpChg>
        <pc:grpChg chg="del mod">
          <ac:chgData name="mehmet sait özdemir" userId="dce2c172-62e6-4d50-b888-93ec6715f647" providerId="ADAL" clId="{4B132AD4-A609-4DF2-A214-8154457C54B7}" dt="2023-07-27T15:34:44.572" v="1089"/>
          <ac:grpSpMkLst>
            <pc:docMk/>
            <pc:sldMk cId="12783430" sldId="276"/>
            <ac:grpSpMk id="93" creationId="{9F22CFE0-0E43-55A5-1847-BAA69EB7C3CF}"/>
          </ac:grpSpMkLst>
        </pc:grpChg>
        <pc:grpChg chg="mod">
          <ac:chgData name="mehmet sait özdemir" userId="dce2c172-62e6-4d50-b888-93ec6715f647" providerId="ADAL" clId="{4B132AD4-A609-4DF2-A214-8154457C54B7}" dt="2023-07-27T15:34:28.537" v="1069"/>
          <ac:grpSpMkLst>
            <pc:docMk/>
            <pc:sldMk cId="12783430" sldId="276"/>
            <ac:grpSpMk id="103" creationId="{476584AE-4055-2FDC-A151-63BADB4B0E42}"/>
          </ac:grpSpMkLst>
        </pc:grpChg>
        <pc:grpChg chg="del mod">
          <ac:chgData name="mehmet sait özdemir" userId="dce2c172-62e6-4d50-b888-93ec6715f647" providerId="ADAL" clId="{4B132AD4-A609-4DF2-A214-8154457C54B7}" dt="2023-07-27T15:34:44.572" v="1089"/>
          <ac:grpSpMkLst>
            <pc:docMk/>
            <pc:sldMk cId="12783430" sldId="276"/>
            <ac:grpSpMk id="123" creationId="{EE90CFB3-5CAB-9FA2-04B7-7DE811AB3C6E}"/>
          </ac:grpSpMkLst>
        </pc:grpChg>
        <pc:grpChg chg="mod">
          <ac:chgData name="mehmet sait özdemir" userId="dce2c172-62e6-4d50-b888-93ec6715f647" providerId="ADAL" clId="{4B132AD4-A609-4DF2-A214-8154457C54B7}" dt="2023-07-27T15:34:44.572" v="1089"/>
          <ac:grpSpMkLst>
            <pc:docMk/>
            <pc:sldMk cId="12783430" sldId="276"/>
            <ac:grpSpMk id="124" creationId="{BE7CCD86-E3E4-FC23-ECCB-C6DA51B95404}"/>
          </ac:grpSpMkLst>
        </pc:grpChg>
        <pc:grpChg chg="mod">
          <ac:chgData name="mehmet sait özdemir" userId="dce2c172-62e6-4d50-b888-93ec6715f647" providerId="ADAL" clId="{4B132AD4-A609-4DF2-A214-8154457C54B7}" dt="2023-07-27T15:34:44.572" v="1089"/>
          <ac:grpSpMkLst>
            <pc:docMk/>
            <pc:sldMk cId="12783430" sldId="276"/>
            <ac:grpSpMk id="125" creationId="{BEFBED73-59ED-ACA9-2125-DA195C2F8559}"/>
          </ac:grpSpMkLst>
        </pc:grpChg>
        <pc:grpChg chg="mod">
          <ac:chgData name="mehmet sait özdemir" userId="dce2c172-62e6-4d50-b888-93ec6715f647" providerId="ADAL" clId="{4B132AD4-A609-4DF2-A214-8154457C54B7}" dt="2023-07-27T15:34:44.572" v="1089"/>
          <ac:grpSpMkLst>
            <pc:docMk/>
            <pc:sldMk cId="12783430" sldId="276"/>
            <ac:grpSpMk id="126" creationId="{6DE84132-3C05-C3F4-0E50-3A86125F592E}"/>
          </ac:grpSpMkLst>
        </pc:grpChg>
        <pc:picChg chg="add mod">
          <ac:chgData name="mehmet sait özdemir" userId="dce2c172-62e6-4d50-b888-93ec6715f647" providerId="ADAL" clId="{4B132AD4-A609-4DF2-A214-8154457C54B7}" dt="2023-07-15T13:08:08.627" v="140" actId="14100"/>
          <ac:picMkLst>
            <pc:docMk/>
            <pc:sldMk cId="12783430" sldId="276"/>
            <ac:picMk id="3" creationId="{9E6BF947-9D1D-7E09-0F5E-BBB18A47B64C}"/>
          </ac:picMkLst>
        </pc:picChg>
        <pc:inkChg chg="add mod">
          <ac:chgData name="mehmet sait özdemir" userId="dce2c172-62e6-4d50-b888-93ec6715f647" providerId="ADAL" clId="{4B132AD4-A609-4DF2-A214-8154457C54B7}" dt="2023-07-27T15:33:10.250" v="985"/>
          <ac:inkMkLst>
            <pc:docMk/>
            <pc:sldMk cId="12783430" sldId="276"/>
            <ac:inkMk id="2" creationId="{C99217EB-9205-584C-E7CE-1F0B248D400B}"/>
          </ac:inkMkLst>
        </pc:inkChg>
        <pc:inkChg chg="add mod">
          <ac:chgData name="mehmet sait özdemir" userId="dce2c172-62e6-4d50-b888-93ec6715f647" providerId="ADAL" clId="{4B132AD4-A609-4DF2-A214-8154457C54B7}" dt="2023-07-27T15:33:10.250" v="985"/>
          <ac:inkMkLst>
            <pc:docMk/>
            <pc:sldMk cId="12783430" sldId="276"/>
            <ac:inkMk id="4" creationId="{7B78B821-7FA4-5607-F9BD-64C131F64526}"/>
          </ac:inkMkLst>
        </pc:inkChg>
        <pc:inkChg chg="add mod">
          <ac:chgData name="mehmet sait özdemir" userId="dce2c172-62e6-4d50-b888-93ec6715f647" providerId="ADAL" clId="{4B132AD4-A609-4DF2-A214-8154457C54B7}" dt="2023-07-27T15:33:10.250" v="985"/>
          <ac:inkMkLst>
            <pc:docMk/>
            <pc:sldMk cId="12783430" sldId="276"/>
            <ac:inkMk id="6" creationId="{A6FC7DEB-EDD7-BCF7-F060-D78D3C69F3EC}"/>
          </ac:inkMkLst>
        </pc:inkChg>
        <pc:inkChg chg="add mod">
          <ac:chgData name="mehmet sait özdemir" userId="dce2c172-62e6-4d50-b888-93ec6715f647" providerId="ADAL" clId="{4B132AD4-A609-4DF2-A214-8154457C54B7}" dt="2023-07-27T15:33:10.250" v="985"/>
          <ac:inkMkLst>
            <pc:docMk/>
            <pc:sldMk cId="12783430" sldId="276"/>
            <ac:inkMk id="7" creationId="{55CA955E-3C6F-D5A4-4FED-BE1E2E098488}"/>
          </ac:inkMkLst>
        </pc:inkChg>
        <pc:inkChg chg="add mod">
          <ac:chgData name="mehmet sait özdemir" userId="dce2c172-62e6-4d50-b888-93ec6715f647" providerId="ADAL" clId="{4B132AD4-A609-4DF2-A214-8154457C54B7}" dt="2023-07-27T15:33:10.250" v="985"/>
          <ac:inkMkLst>
            <pc:docMk/>
            <pc:sldMk cId="12783430" sldId="276"/>
            <ac:inkMk id="8" creationId="{FFA2EF92-49D3-99A6-2E62-7E410FE938B6}"/>
          </ac:inkMkLst>
        </pc:inkChg>
        <pc:inkChg chg="add mod">
          <ac:chgData name="mehmet sait özdemir" userId="dce2c172-62e6-4d50-b888-93ec6715f647" providerId="ADAL" clId="{4B132AD4-A609-4DF2-A214-8154457C54B7}" dt="2023-07-27T15:33:10.250" v="985"/>
          <ac:inkMkLst>
            <pc:docMk/>
            <pc:sldMk cId="12783430" sldId="276"/>
            <ac:inkMk id="9" creationId="{90CBB1EA-F3FB-7332-0D7A-FC5387563EA0}"/>
          </ac:inkMkLst>
        </pc:inkChg>
        <pc:inkChg chg="add mod">
          <ac:chgData name="mehmet sait özdemir" userId="dce2c172-62e6-4d50-b888-93ec6715f647" providerId="ADAL" clId="{4B132AD4-A609-4DF2-A214-8154457C54B7}" dt="2023-07-27T15:33:10.250" v="985"/>
          <ac:inkMkLst>
            <pc:docMk/>
            <pc:sldMk cId="12783430" sldId="276"/>
            <ac:inkMk id="12" creationId="{4221A265-0931-3CBE-079B-81B13EF584C7}"/>
          </ac:inkMkLst>
        </pc:inkChg>
        <pc:inkChg chg="add mod">
          <ac:chgData name="mehmet sait özdemir" userId="dce2c172-62e6-4d50-b888-93ec6715f647" providerId="ADAL" clId="{4B132AD4-A609-4DF2-A214-8154457C54B7}" dt="2023-07-27T15:33:10.250" v="985"/>
          <ac:inkMkLst>
            <pc:docMk/>
            <pc:sldMk cId="12783430" sldId="276"/>
            <ac:inkMk id="13" creationId="{70EF62EF-53E9-0EC3-4B7A-D5A84B5C0C51}"/>
          </ac:inkMkLst>
        </pc:inkChg>
        <pc:inkChg chg="add mod">
          <ac:chgData name="mehmet sait özdemir" userId="dce2c172-62e6-4d50-b888-93ec6715f647" providerId="ADAL" clId="{4B132AD4-A609-4DF2-A214-8154457C54B7}" dt="2023-07-27T15:33:10.250" v="985"/>
          <ac:inkMkLst>
            <pc:docMk/>
            <pc:sldMk cId="12783430" sldId="276"/>
            <ac:inkMk id="14" creationId="{FD79ACCE-E4E3-C455-65C5-30FB65895959}"/>
          </ac:inkMkLst>
        </pc:inkChg>
        <pc:inkChg chg="add mod">
          <ac:chgData name="mehmet sait özdemir" userId="dce2c172-62e6-4d50-b888-93ec6715f647" providerId="ADAL" clId="{4B132AD4-A609-4DF2-A214-8154457C54B7}" dt="2023-07-27T15:33:10.250" v="985"/>
          <ac:inkMkLst>
            <pc:docMk/>
            <pc:sldMk cId="12783430" sldId="276"/>
            <ac:inkMk id="15" creationId="{357468D2-53AA-3B4E-FB1F-77A31DF1599A}"/>
          </ac:inkMkLst>
        </pc:inkChg>
        <pc:inkChg chg="add mod">
          <ac:chgData name="mehmet sait özdemir" userId="dce2c172-62e6-4d50-b888-93ec6715f647" providerId="ADAL" clId="{4B132AD4-A609-4DF2-A214-8154457C54B7}" dt="2023-07-27T15:33:10.250" v="985"/>
          <ac:inkMkLst>
            <pc:docMk/>
            <pc:sldMk cId="12783430" sldId="276"/>
            <ac:inkMk id="16" creationId="{98458C06-A148-CC6E-99D2-1CDBAE25FC34}"/>
          </ac:inkMkLst>
        </pc:inkChg>
        <pc:inkChg chg="add mod">
          <ac:chgData name="mehmet sait özdemir" userId="dce2c172-62e6-4d50-b888-93ec6715f647" providerId="ADAL" clId="{4B132AD4-A609-4DF2-A214-8154457C54B7}" dt="2023-07-27T15:33:16.658" v="993"/>
          <ac:inkMkLst>
            <pc:docMk/>
            <pc:sldMk cId="12783430" sldId="276"/>
            <ac:inkMk id="18" creationId="{3339B382-5181-CBFE-2FEA-FEB7E0BBEA29}"/>
          </ac:inkMkLst>
        </pc:inkChg>
        <pc:inkChg chg="add mod">
          <ac:chgData name="mehmet sait özdemir" userId="dce2c172-62e6-4d50-b888-93ec6715f647" providerId="ADAL" clId="{4B132AD4-A609-4DF2-A214-8154457C54B7}" dt="2023-07-27T15:33:16.658" v="993"/>
          <ac:inkMkLst>
            <pc:docMk/>
            <pc:sldMk cId="12783430" sldId="276"/>
            <ac:inkMk id="19" creationId="{B6FFCD54-3B4D-B2DE-10CE-D95625F11A55}"/>
          </ac:inkMkLst>
        </pc:inkChg>
        <pc:inkChg chg="add mod">
          <ac:chgData name="mehmet sait özdemir" userId="dce2c172-62e6-4d50-b888-93ec6715f647" providerId="ADAL" clId="{4B132AD4-A609-4DF2-A214-8154457C54B7}" dt="2023-07-27T15:33:16.658" v="993"/>
          <ac:inkMkLst>
            <pc:docMk/>
            <pc:sldMk cId="12783430" sldId="276"/>
            <ac:inkMk id="20" creationId="{18DB187A-A031-3E97-659A-A08938F99E9A}"/>
          </ac:inkMkLst>
        </pc:inkChg>
        <pc:inkChg chg="add mod">
          <ac:chgData name="mehmet sait özdemir" userId="dce2c172-62e6-4d50-b888-93ec6715f647" providerId="ADAL" clId="{4B132AD4-A609-4DF2-A214-8154457C54B7}" dt="2023-07-27T15:33:16.658" v="993"/>
          <ac:inkMkLst>
            <pc:docMk/>
            <pc:sldMk cId="12783430" sldId="276"/>
            <ac:inkMk id="21" creationId="{3073EF80-F07F-80E3-0C61-56CACD5CAD61}"/>
          </ac:inkMkLst>
        </pc:inkChg>
        <pc:inkChg chg="add mod">
          <ac:chgData name="mehmet sait özdemir" userId="dce2c172-62e6-4d50-b888-93ec6715f647" providerId="ADAL" clId="{4B132AD4-A609-4DF2-A214-8154457C54B7}" dt="2023-07-27T15:33:16.658" v="993"/>
          <ac:inkMkLst>
            <pc:docMk/>
            <pc:sldMk cId="12783430" sldId="276"/>
            <ac:inkMk id="23" creationId="{73736E24-CB45-ED1E-8753-96B756B198BF}"/>
          </ac:inkMkLst>
        </pc:inkChg>
        <pc:inkChg chg="add mod">
          <ac:chgData name="mehmet sait özdemir" userId="dce2c172-62e6-4d50-b888-93ec6715f647" providerId="ADAL" clId="{4B132AD4-A609-4DF2-A214-8154457C54B7}" dt="2023-07-27T15:33:16.658" v="993"/>
          <ac:inkMkLst>
            <pc:docMk/>
            <pc:sldMk cId="12783430" sldId="276"/>
            <ac:inkMk id="24" creationId="{DB6165DC-071F-FC0D-5485-FC401673012B}"/>
          </ac:inkMkLst>
        </pc:inkChg>
        <pc:inkChg chg="add">
          <ac:chgData name="mehmet sait özdemir" userId="dce2c172-62e6-4d50-b888-93ec6715f647" providerId="ADAL" clId="{4B132AD4-A609-4DF2-A214-8154457C54B7}" dt="2023-07-27T15:33:25.636" v="994" actId="9405"/>
          <ac:inkMkLst>
            <pc:docMk/>
            <pc:sldMk cId="12783430" sldId="276"/>
            <ac:inkMk id="26" creationId="{35A050B9-A692-E2BF-98CB-8116B74F4010}"/>
          </ac:inkMkLst>
        </pc:inkChg>
        <pc:inkChg chg="add">
          <ac:chgData name="mehmet sait özdemir" userId="dce2c172-62e6-4d50-b888-93ec6715f647" providerId="ADAL" clId="{4B132AD4-A609-4DF2-A214-8154457C54B7}" dt="2023-07-27T15:33:27.239" v="995" actId="9405"/>
          <ac:inkMkLst>
            <pc:docMk/>
            <pc:sldMk cId="12783430" sldId="276"/>
            <ac:inkMk id="27" creationId="{8E3B886D-45D8-B7EE-E80E-C866A3FBAB3F}"/>
          </ac:inkMkLst>
        </pc:inkChg>
        <pc:inkChg chg="add">
          <ac:chgData name="mehmet sait özdemir" userId="dce2c172-62e6-4d50-b888-93ec6715f647" providerId="ADAL" clId="{4B132AD4-A609-4DF2-A214-8154457C54B7}" dt="2023-07-27T15:33:28.297" v="996" actId="9405"/>
          <ac:inkMkLst>
            <pc:docMk/>
            <pc:sldMk cId="12783430" sldId="276"/>
            <ac:inkMk id="28" creationId="{C308522B-5114-CBD6-052C-8F8A40D09612}"/>
          </ac:inkMkLst>
        </pc:inkChg>
        <pc:inkChg chg="add">
          <ac:chgData name="mehmet sait özdemir" userId="dce2c172-62e6-4d50-b888-93ec6715f647" providerId="ADAL" clId="{4B132AD4-A609-4DF2-A214-8154457C54B7}" dt="2023-07-27T15:33:30.320" v="997" actId="9405"/>
          <ac:inkMkLst>
            <pc:docMk/>
            <pc:sldMk cId="12783430" sldId="276"/>
            <ac:inkMk id="29" creationId="{F190439E-668E-A43F-41D7-E4FB87D80118}"/>
          </ac:inkMkLst>
        </pc:inkChg>
        <pc:inkChg chg="add">
          <ac:chgData name="mehmet sait özdemir" userId="dce2c172-62e6-4d50-b888-93ec6715f647" providerId="ADAL" clId="{4B132AD4-A609-4DF2-A214-8154457C54B7}" dt="2023-07-27T15:33:39.199" v="998" actId="9405"/>
          <ac:inkMkLst>
            <pc:docMk/>
            <pc:sldMk cId="12783430" sldId="276"/>
            <ac:inkMk id="30" creationId="{E04F6CDE-3FD9-081B-EF56-468C2A6DDB8D}"/>
          </ac:inkMkLst>
        </pc:inkChg>
        <pc:inkChg chg="add">
          <ac:chgData name="mehmet sait özdemir" userId="dce2c172-62e6-4d50-b888-93ec6715f647" providerId="ADAL" clId="{4B132AD4-A609-4DF2-A214-8154457C54B7}" dt="2023-07-27T15:33:40.322" v="999" actId="9405"/>
          <ac:inkMkLst>
            <pc:docMk/>
            <pc:sldMk cId="12783430" sldId="276"/>
            <ac:inkMk id="31" creationId="{3FEABD48-C9D4-9061-5311-25D44BBBAADA}"/>
          </ac:inkMkLst>
        </pc:inkChg>
        <pc:inkChg chg="add mod">
          <ac:chgData name="mehmet sait özdemir" userId="dce2c172-62e6-4d50-b888-93ec6715f647" providerId="ADAL" clId="{4B132AD4-A609-4DF2-A214-8154457C54B7}" dt="2023-07-27T15:33:46.476" v="1002"/>
          <ac:inkMkLst>
            <pc:docMk/>
            <pc:sldMk cId="12783430" sldId="276"/>
            <ac:inkMk id="32" creationId="{A1DD2F8B-2385-9D00-9D1C-202E68DA3BD1}"/>
          </ac:inkMkLst>
        </pc:inkChg>
        <pc:inkChg chg="add mod">
          <ac:chgData name="mehmet sait özdemir" userId="dce2c172-62e6-4d50-b888-93ec6715f647" providerId="ADAL" clId="{4B132AD4-A609-4DF2-A214-8154457C54B7}" dt="2023-07-27T15:33:46.476" v="1002"/>
          <ac:inkMkLst>
            <pc:docMk/>
            <pc:sldMk cId="12783430" sldId="276"/>
            <ac:inkMk id="33" creationId="{91DB68DE-8AB4-4646-DC78-3A1F22778259}"/>
          </ac:inkMkLst>
        </pc:inkChg>
        <pc:inkChg chg="add mod">
          <ac:chgData name="mehmet sait özdemir" userId="dce2c172-62e6-4d50-b888-93ec6715f647" providerId="ADAL" clId="{4B132AD4-A609-4DF2-A214-8154457C54B7}" dt="2023-07-27T15:33:47.858" v="1005"/>
          <ac:inkMkLst>
            <pc:docMk/>
            <pc:sldMk cId="12783430" sldId="276"/>
            <ac:inkMk id="35" creationId="{E2D4AA54-9BDF-CC4D-5776-1D515D6431D4}"/>
          </ac:inkMkLst>
        </pc:inkChg>
        <pc:inkChg chg="add mod">
          <ac:chgData name="mehmet sait özdemir" userId="dce2c172-62e6-4d50-b888-93ec6715f647" providerId="ADAL" clId="{4B132AD4-A609-4DF2-A214-8154457C54B7}" dt="2023-07-27T15:33:47.858" v="1005"/>
          <ac:inkMkLst>
            <pc:docMk/>
            <pc:sldMk cId="12783430" sldId="276"/>
            <ac:inkMk id="36" creationId="{27D4A397-279B-7CFB-288B-FE2C02DB9D49}"/>
          </ac:inkMkLst>
        </pc:inkChg>
        <pc:inkChg chg="add mod">
          <ac:chgData name="mehmet sait özdemir" userId="dce2c172-62e6-4d50-b888-93ec6715f647" providerId="ADAL" clId="{4B132AD4-A609-4DF2-A214-8154457C54B7}" dt="2023-07-27T15:33:57.527" v="1012"/>
          <ac:inkMkLst>
            <pc:docMk/>
            <pc:sldMk cId="12783430" sldId="276"/>
            <ac:inkMk id="38" creationId="{D8F88D67-4C91-7BAA-854F-5068FF45C280}"/>
          </ac:inkMkLst>
        </pc:inkChg>
        <pc:inkChg chg="add mod">
          <ac:chgData name="mehmet sait özdemir" userId="dce2c172-62e6-4d50-b888-93ec6715f647" providerId="ADAL" clId="{4B132AD4-A609-4DF2-A214-8154457C54B7}" dt="2023-07-27T15:33:57.527" v="1012"/>
          <ac:inkMkLst>
            <pc:docMk/>
            <pc:sldMk cId="12783430" sldId="276"/>
            <ac:inkMk id="39" creationId="{F6B1341D-7EB7-DFFB-2A46-315CDFA7116F}"/>
          </ac:inkMkLst>
        </pc:inkChg>
        <pc:inkChg chg="add mod">
          <ac:chgData name="mehmet sait özdemir" userId="dce2c172-62e6-4d50-b888-93ec6715f647" providerId="ADAL" clId="{4B132AD4-A609-4DF2-A214-8154457C54B7}" dt="2023-07-27T15:33:57.527" v="1012"/>
          <ac:inkMkLst>
            <pc:docMk/>
            <pc:sldMk cId="12783430" sldId="276"/>
            <ac:inkMk id="40" creationId="{B198662F-26FD-DCCE-66D0-C58729823AEE}"/>
          </ac:inkMkLst>
        </pc:inkChg>
        <pc:inkChg chg="add mod">
          <ac:chgData name="mehmet sait özdemir" userId="dce2c172-62e6-4d50-b888-93ec6715f647" providerId="ADAL" clId="{4B132AD4-A609-4DF2-A214-8154457C54B7}" dt="2023-07-27T15:33:57.527" v="1012"/>
          <ac:inkMkLst>
            <pc:docMk/>
            <pc:sldMk cId="12783430" sldId="276"/>
            <ac:inkMk id="41" creationId="{1BB53E8F-4BD7-53B8-721F-4C49F4A2E1E2}"/>
          </ac:inkMkLst>
        </pc:inkChg>
        <pc:inkChg chg="add mod">
          <ac:chgData name="mehmet sait özdemir" userId="dce2c172-62e6-4d50-b888-93ec6715f647" providerId="ADAL" clId="{4B132AD4-A609-4DF2-A214-8154457C54B7}" dt="2023-07-27T15:33:57.527" v="1012"/>
          <ac:inkMkLst>
            <pc:docMk/>
            <pc:sldMk cId="12783430" sldId="276"/>
            <ac:inkMk id="42" creationId="{7E569063-E1F7-F839-0316-827307DC83B3}"/>
          </ac:inkMkLst>
        </pc:inkChg>
        <pc:inkChg chg="add mod">
          <ac:chgData name="mehmet sait özdemir" userId="dce2c172-62e6-4d50-b888-93ec6715f647" providerId="ADAL" clId="{4B132AD4-A609-4DF2-A214-8154457C54B7}" dt="2023-07-27T15:33:57.527" v="1012"/>
          <ac:inkMkLst>
            <pc:docMk/>
            <pc:sldMk cId="12783430" sldId="276"/>
            <ac:inkMk id="43" creationId="{B07BCBCD-1A48-5448-EDDE-FCD418673B3B}"/>
          </ac:inkMkLst>
        </pc:inkChg>
        <pc:inkChg chg="add mod">
          <ac:chgData name="mehmet sait özdemir" userId="dce2c172-62e6-4d50-b888-93ec6715f647" providerId="ADAL" clId="{4B132AD4-A609-4DF2-A214-8154457C54B7}" dt="2023-07-27T15:33:59.991" v="1018"/>
          <ac:inkMkLst>
            <pc:docMk/>
            <pc:sldMk cId="12783430" sldId="276"/>
            <ac:inkMk id="45" creationId="{9BC1362E-E995-5A78-3321-01A6D1473456}"/>
          </ac:inkMkLst>
        </pc:inkChg>
        <pc:inkChg chg="add mod">
          <ac:chgData name="mehmet sait özdemir" userId="dce2c172-62e6-4d50-b888-93ec6715f647" providerId="ADAL" clId="{4B132AD4-A609-4DF2-A214-8154457C54B7}" dt="2023-07-27T15:33:59.991" v="1018"/>
          <ac:inkMkLst>
            <pc:docMk/>
            <pc:sldMk cId="12783430" sldId="276"/>
            <ac:inkMk id="46" creationId="{80D23B45-FDBB-7F19-24FA-45A45F1E588E}"/>
          </ac:inkMkLst>
        </pc:inkChg>
        <pc:inkChg chg="add mod">
          <ac:chgData name="mehmet sait özdemir" userId="dce2c172-62e6-4d50-b888-93ec6715f647" providerId="ADAL" clId="{4B132AD4-A609-4DF2-A214-8154457C54B7}" dt="2023-07-27T15:33:59.991" v="1018"/>
          <ac:inkMkLst>
            <pc:docMk/>
            <pc:sldMk cId="12783430" sldId="276"/>
            <ac:inkMk id="47" creationId="{D774DEEF-7AFD-B424-5B8E-835C65F5972A}"/>
          </ac:inkMkLst>
        </pc:inkChg>
        <pc:inkChg chg="add mod">
          <ac:chgData name="mehmet sait özdemir" userId="dce2c172-62e6-4d50-b888-93ec6715f647" providerId="ADAL" clId="{4B132AD4-A609-4DF2-A214-8154457C54B7}" dt="2023-07-27T15:33:59.991" v="1018"/>
          <ac:inkMkLst>
            <pc:docMk/>
            <pc:sldMk cId="12783430" sldId="276"/>
            <ac:inkMk id="48" creationId="{EEE6BA53-E8CB-68DB-3ABD-96FDA736C22D}"/>
          </ac:inkMkLst>
        </pc:inkChg>
        <pc:inkChg chg="add mod">
          <ac:chgData name="mehmet sait özdemir" userId="dce2c172-62e6-4d50-b888-93ec6715f647" providerId="ADAL" clId="{4B132AD4-A609-4DF2-A214-8154457C54B7}" dt="2023-07-27T15:33:59.991" v="1018"/>
          <ac:inkMkLst>
            <pc:docMk/>
            <pc:sldMk cId="12783430" sldId="276"/>
            <ac:inkMk id="49" creationId="{E9E76B2E-1CF8-5731-E7B9-A2D4E33FD27B}"/>
          </ac:inkMkLst>
        </pc:inkChg>
        <pc:inkChg chg="add mod">
          <ac:chgData name="mehmet sait özdemir" userId="dce2c172-62e6-4d50-b888-93ec6715f647" providerId="ADAL" clId="{4B132AD4-A609-4DF2-A214-8154457C54B7}" dt="2023-07-27T15:34:07.779" v="1030"/>
          <ac:inkMkLst>
            <pc:docMk/>
            <pc:sldMk cId="12783430" sldId="276"/>
            <ac:inkMk id="51" creationId="{0CE40AB4-E1A9-CE03-0012-32CB5FEFC5C2}"/>
          </ac:inkMkLst>
        </pc:inkChg>
        <pc:inkChg chg="add mod">
          <ac:chgData name="mehmet sait özdemir" userId="dce2c172-62e6-4d50-b888-93ec6715f647" providerId="ADAL" clId="{4B132AD4-A609-4DF2-A214-8154457C54B7}" dt="2023-07-27T15:34:07.779" v="1030"/>
          <ac:inkMkLst>
            <pc:docMk/>
            <pc:sldMk cId="12783430" sldId="276"/>
            <ac:inkMk id="52" creationId="{3EF71E43-4445-CACF-6078-38211BAAE690}"/>
          </ac:inkMkLst>
        </pc:inkChg>
        <pc:inkChg chg="add mod">
          <ac:chgData name="mehmet sait özdemir" userId="dce2c172-62e6-4d50-b888-93ec6715f647" providerId="ADAL" clId="{4B132AD4-A609-4DF2-A214-8154457C54B7}" dt="2023-07-27T15:34:07.779" v="1030"/>
          <ac:inkMkLst>
            <pc:docMk/>
            <pc:sldMk cId="12783430" sldId="276"/>
            <ac:inkMk id="53" creationId="{0FD33DE0-74AA-6C36-E50A-F6A5A9CA0506}"/>
          </ac:inkMkLst>
        </pc:inkChg>
        <pc:inkChg chg="add mod">
          <ac:chgData name="mehmet sait özdemir" userId="dce2c172-62e6-4d50-b888-93ec6715f647" providerId="ADAL" clId="{4B132AD4-A609-4DF2-A214-8154457C54B7}" dt="2023-07-27T15:34:07.779" v="1030"/>
          <ac:inkMkLst>
            <pc:docMk/>
            <pc:sldMk cId="12783430" sldId="276"/>
            <ac:inkMk id="54" creationId="{D5660B7A-E0FD-705D-8CB0-9ABADB4C3453}"/>
          </ac:inkMkLst>
        </pc:inkChg>
        <pc:inkChg chg="add mod">
          <ac:chgData name="mehmet sait özdemir" userId="dce2c172-62e6-4d50-b888-93ec6715f647" providerId="ADAL" clId="{4B132AD4-A609-4DF2-A214-8154457C54B7}" dt="2023-07-27T15:34:07.779" v="1030"/>
          <ac:inkMkLst>
            <pc:docMk/>
            <pc:sldMk cId="12783430" sldId="276"/>
            <ac:inkMk id="56" creationId="{8C587E0F-71F4-05BC-52DE-3F619718F39E}"/>
          </ac:inkMkLst>
        </pc:inkChg>
        <pc:inkChg chg="add mod">
          <ac:chgData name="mehmet sait özdemir" userId="dce2c172-62e6-4d50-b888-93ec6715f647" providerId="ADAL" clId="{4B132AD4-A609-4DF2-A214-8154457C54B7}" dt="2023-07-27T15:34:07.779" v="1030"/>
          <ac:inkMkLst>
            <pc:docMk/>
            <pc:sldMk cId="12783430" sldId="276"/>
            <ac:inkMk id="57" creationId="{746CDDFA-D5DD-29DF-0E3E-29F17D83730C}"/>
          </ac:inkMkLst>
        </pc:inkChg>
        <pc:inkChg chg="add mod">
          <ac:chgData name="mehmet sait özdemir" userId="dce2c172-62e6-4d50-b888-93ec6715f647" providerId="ADAL" clId="{4B132AD4-A609-4DF2-A214-8154457C54B7}" dt="2023-07-27T15:34:07.779" v="1030"/>
          <ac:inkMkLst>
            <pc:docMk/>
            <pc:sldMk cId="12783430" sldId="276"/>
            <ac:inkMk id="58" creationId="{E9F940C2-8761-93A8-1B43-6E98D2668EC2}"/>
          </ac:inkMkLst>
        </pc:inkChg>
        <pc:inkChg chg="add mod">
          <ac:chgData name="mehmet sait özdemir" userId="dce2c172-62e6-4d50-b888-93ec6715f647" providerId="ADAL" clId="{4B132AD4-A609-4DF2-A214-8154457C54B7}" dt="2023-07-27T15:34:07.779" v="1030"/>
          <ac:inkMkLst>
            <pc:docMk/>
            <pc:sldMk cId="12783430" sldId="276"/>
            <ac:inkMk id="59" creationId="{FF60E210-4EF1-C23A-F2FA-41D743B29C5D}"/>
          </ac:inkMkLst>
        </pc:inkChg>
        <pc:inkChg chg="add mod">
          <ac:chgData name="mehmet sait özdemir" userId="dce2c172-62e6-4d50-b888-93ec6715f647" providerId="ADAL" clId="{4B132AD4-A609-4DF2-A214-8154457C54B7}" dt="2023-07-27T15:34:07.779" v="1030"/>
          <ac:inkMkLst>
            <pc:docMk/>
            <pc:sldMk cId="12783430" sldId="276"/>
            <ac:inkMk id="60" creationId="{AF4266F5-F351-BB56-CB6A-18A8342CAF87}"/>
          </ac:inkMkLst>
        </pc:inkChg>
        <pc:inkChg chg="add mod">
          <ac:chgData name="mehmet sait özdemir" userId="dce2c172-62e6-4d50-b888-93ec6715f647" providerId="ADAL" clId="{4B132AD4-A609-4DF2-A214-8154457C54B7}" dt="2023-07-27T15:34:07.779" v="1030"/>
          <ac:inkMkLst>
            <pc:docMk/>
            <pc:sldMk cId="12783430" sldId="276"/>
            <ac:inkMk id="61" creationId="{8018FDB1-118C-590F-B7BD-3DAD3AE4F02B}"/>
          </ac:inkMkLst>
        </pc:inkChg>
        <pc:inkChg chg="add mod">
          <ac:chgData name="mehmet sait özdemir" userId="dce2c172-62e6-4d50-b888-93ec6715f647" providerId="ADAL" clId="{4B132AD4-A609-4DF2-A214-8154457C54B7}" dt="2023-07-27T15:34:19.727" v="1056"/>
          <ac:inkMkLst>
            <pc:docMk/>
            <pc:sldMk cId="12783430" sldId="276"/>
            <ac:inkMk id="63" creationId="{D9E9FC43-FBF4-8C0A-F392-2A9E052D0A3D}"/>
          </ac:inkMkLst>
        </pc:inkChg>
        <pc:inkChg chg="add mod">
          <ac:chgData name="mehmet sait özdemir" userId="dce2c172-62e6-4d50-b888-93ec6715f647" providerId="ADAL" clId="{4B132AD4-A609-4DF2-A214-8154457C54B7}" dt="2023-07-27T15:34:19.727" v="1056"/>
          <ac:inkMkLst>
            <pc:docMk/>
            <pc:sldMk cId="12783430" sldId="276"/>
            <ac:inkMk id="64" creationId="{9A46F4BA-38DD-CDD0-714E-4E00C46DD178}"/>
          </ac:inkMkLst>
        </pc:inkChg>
        <pc:inkChg chg="add mod">
          <ac:chgData name="mehmet sait özdemir" userId="dce2c172-62e6-4d50-b888-93ec6715f647" providerId="ADAL" clId="{4B132AD4-A609-4DF2-A214-8154457C54B7}" dt="2023-07-27T15:34:19.727" v="1056"/>
          <ac:inkMkLst>
            <pc:docMk/>
            <pc:sldMk cId="12783430" sldId="276"/>
            <ac:inkMk id="65" creationId="{6423A821-476B-3E41-440D-946FD858CC3A}"/>
          </ac:inkMkLst>
        </pc:inkChg>
        <pc:inkChg chg="add mod">
          <ac:chgData name="mehmet sait özdemir" userId="dce2c172-62e6-4d50-b888-93ec6715f647" providerId="ADAL" clId="{4B132AD4-A609-4DF2-A214-8154457C54B7}" dt="2023-07-27T15:34:19.727" v="1056"/>
          <ac:inkMkLst>
            <pc:docMk/>
            <pc:sldMk cId="12783430" sldId="276"/>
            <ac:inkMk id="66" creationId="{CFB212BE-8483-637A-0E13-C2F851EC8A24}"/>
          </ac:inkMkLst>
        </pc:inkChg>
        <pc:inkChg chg="add mod">
          <ac:chgData name="mehmet sait özdemir" userId="dce2c172-62e6-4d50-b888-93ec6715f647" providerId="ADAL" clId="{4B132AD4-A609-4DF2-A214-8154457C54B7}" dt="2023-07-27T15:34:19.727" v="1056"/>
          <ac:inkMkLst>
            <pc:docMk/>
            <pc:sldMk cId="12783430" sldId="276"/>
            <ac:inkMk id="67" creationId="{4B70BFBB-478D-ABB5-CD6B-E721DDEA55D4}"/>
          </ac:inkMkLst>
        </pc:inkChg>
        <pc:inkChg chg="add mod">
          <ac:chgData name="mehmet sait özdemir" userId="dce2c172-62e6-4d50-b888-93ec6715f647" providerId="ADAL" clId="{4B132AD4-A609-4DF2-A214-8154457C54B7}" dt="2023-07-27T15:34:19.727" v="1056"/>
          <ac:inkMkLst>
            <pc:docMk/>
            <pc:sldMk cId="12783430" sldId="276"/>
            <ac:inkMk id="68" creationId="{E037F9D2-7E90-ADF7-D5AE-0F62F9AC005E}"/>
          </ac:inkMkLst>
        </pc:inkChg>
        <pc:inkChg chg="add mod">
          <ac:chgData name="mehmet sait özdemir" userId="dce2c172-62e6-4d50-b888-93ec6715f647" providerId="ADAL" clId="{4B132AD4-A609-4DF2-A214-8154457C54B7}" dt="2023-07-27T15:34:19.727" v="1056"/>
          <ac:inkMkLst>
            <pc:docMk/>
            <pc:sldMk cId="12783430" sldId="276"/>
            <ac:inkMk id="69" creationId="{292BFCA8-53D6-A691-E116-4E54518F06DD}"/>
          </ac:inkMkLst>
        </pc:inkChg>
        <pc:inkChg chg="add mod">
          <ac:chgData name="mehmet sait özdemir" userId="dce2c172-62e6-4d50-b888-93ec6715f647" providerId="ADAL" clId="{4B132AD4-A609-4DF2-A214-8154457C54B7}" dt="2023-07-27T15:34:19.727" v="1056"/>
          <ac:inkMkLst>
            <pc:docMk/>
            <pc:sldMk cId="12783430" sldId="276"/>
            <ac:inkMk id="70" creationId="{EE858FEF-826B-3C97-F318-BABEFB6CB5B2}"/>
          </ac:inkMkLst>
        </pc:inkChg>
        <pc:inkChg chg="add mod">
          <ac:chgData name="mehmet sait özdemir" userId="dce2c172-62e6-4d50-b888-93ec6715f647" providerId="ADAL" clId="{4B132AD4-A609-4DF2-A214-8154457C54B7}" dt="2023-07-27T15:34:19.727" v="1056"/>
          <ac:inkMkLst>
            <pc:docMk/>
            <pc:sldMk cId="12783430" sldId="276"/>
            <ac:inkMk id="71" creationId="{D6243B98-423C-F00D-AC7D-B6066F32FBCC}"/>
          </ac:inkMkLst>
        </pc:inkChg>
        <pc:inkChg chg="add mod">
          <ac:chgData name="mehmet sait özdemir" userId="dce2c172-62e6-4d50-b888-93ec6715f647" providerId="ADAL" clId="{4B132AD4-A609-4DF2-A214-8154457C54B7}" dt="2023-07-27T15:34:19.727" v="1056"/>
          <ac:inkMkLst>
            <pc:docMk/>
            <pc:sldMk cId="12783430" sldId="276"/>
            <ac:inkMk id="72" creationId="{546D1288-BDD2-5695-8DF7-2322CA75647B}"/>
          </ac:inkMkLst>
        </pc:inkChg>
        <pc:inkChg chg="add mod">
          <ac:chgData name="mehmet sait özdemir" userId="dce2c172-62e6-4d50-b888-93ec6715f647" providerId="ADAL" clId="{4B132AD4-A609-4DF2-A214-8154457C54B7}" dt="2023-07-27T15:34:19.727" v="1056"/>
          <ac:inkMkLst>
            <pc:docMk/>
            <pc:sldMk cId="12783430" sldId="276"/>
            <ac:inkMk id="73" creationId="{34281FC9-5644-76F6-846F-3FB24ED5B05A}"/>
          </ac:inkMkLst>
        </pc:inkChg>
        <pc:inkChg chg="add mod">
          <ac:chgData name="mehmet sait özdemir" userId="dce2c172-62e6-4d50-b888-93ec6715f647" providerId="ADAL" clId="{4B132AD4-A609-4DF2-A214-8154457C54B7}" dt="2023-07-27T15:34:19.727" v="1056"/>
          <ac:inkMkLst>
            <pc:docMk/>
            <pc:sldMk cId="12783430" sldId="276"/>
            <ac:inkMk id="74" creationId="{7A8EE4C8-5CE5-29ED-774C-DEB7783910D3}"/>
          </ac:inkMkLst>
        </pc:inkChg>
        <pc:inkChg chg="add mod">
          <ac:chgData name="mehmet sait özdemir" userId="dce2c172-62e6-4d50-b888-93ec6715f647" providerId="ADAL" clId="{4B132AD4-A609-4DF2-A214-8154457C54B7}" dt="2023-07-27T15:34:19.727" v="1056"/>
          <ac:inkMkLst>
            <pc:docMk/>
            <pc:sldMk cId="12783430" sldId="276"/>
            <ac:inkMk id="75" creationId="{E98D7A2C-0492-E621-C486-9C0D0327A135}"/>
          </ac:inkMkLst>
        </pc:inkChg>
        <pc:inkChg chg="add mod">
          <ac:chgData name="mehmet sait özdemir" userId="dce2c172-62e6-4d50-b888-93ec6715f647" providerId="ADAL" clId="{4B132AD4-A609-4DF2-A214-8154457C54B7}" dt="2023-07-27T15:34:19.727" v="1056"/>
          <ac:inkMkLst>
            <pc:docMk/>
            <pc:sldMk cId="12783430" sldId="276"/>
            <ac:inkMk id="76" creationId="{6CC12612-04D1-BDEF-CE8F-7357E1525395}"/>
          </ac:inkMkLst>
        </pc:inkChg>
        <pc:inkChg chg="add mod">
          <ac:chgData name="mehmet sait özdemir" userId="dce2c172-62e6-4d50-b888-93ec6715f647" providerId="ADAL" clId="{4B132AD4-A609-4DF2-A214-8154457C54B7}" dt="2023-07-27T15:34:19.727" v="1056"/>
          <ac:inkMkLst>
            <pc:docMk/>
            <pc:sldMk cId="12783430" sldId="276"/>
            <ac:inkMk id="77" creationId="{97E534E1-83EA-5A71-4A8E-8924EA5AB790}"/>
          </ac:inkMkLst>
        </pc:inkChg>
        <pc:inkChg chg="add mod">
          <ac:chgData name="mehmet sait özdemir" userId="dce2c172-62e6-4d50-b888-93ec6715f647" providerId="ADAL" clId="{4B132AD4-A609-4DF2-A214-8154457C54B7}" dt="2023-07-27T15:34:19.727" v="1056"/>
          <ac:inkMkLst>
            <pc:docMk/>
            <pc:sldMk cId="12783430" sldId="276"/>
            <ac:inkMk id="78" creationId="{79F4C52B-4775-55BC-DF64-DE565C1F5C93}"/>
          </ac:inkMkLst>
        </pc:inkChg>
        <pc:inkChg chg="add mod">
          <ac:chgData name="mehmet sait özdemir" userId="dce2c172-62e6-4d50-b888-93ec6715f647" providerId="ADAL" clId="{4B132AD4-A609-4DF2-A214-8154457C54B7}" dt="2023-07-27T15:34:19.727" v="1056"/>
          <ac:inkMkLst>
            <pc:docMk/>
            <pc:sldMk cId="12783430" sldId="276"/>
            <ac:inkMk id="79" creationId="{E0F9EE9D-62ED-EFCA-4690-145B34928745}"/>
          </ac:inkMkLst>
        </pc:inkChg>
        <pc:inkChg chg="add mod">
          <ac:chgData name="mehmet sait özdemir" userId="dce2c172-62e6-4d50-b888-93ec6715f647" providerId="ADAL" clId="{4B132AD4-A609-4DF2-A214-8154457C54B7}" dt="2023-07-27T15:34:19.727" v="1056"/>
          <ac:inkMkLst>
            <pc:docMk/>
            <pc:sldMk cId="12783430" sldId="276"/>
            <ac:inkMk id="80" creationId="{DDFC075D-C564-DC7F-8F12-F307B0CC8012}"/>
          </ac:inkMkLst>
        </pc:inkChg>
        <pc:inkChg chg="add mod">
          <ac:chgData name="mehmet sait özdemir" userId="dce2c172-62e6-4d50-b888-93ec6715f647" providerId="ADAL" clId="{4B132AD4-A609-4DF2-A214-8154457C54B7}" dt="2023-07-27T15:34:19.727" v="1056"/>
          <ac:inkMkLst>
            <pc:docMk/>
            <pc:sldMk cId="12783430" sldId="276"/>
            <ac:inkMk id="81" creationId="{CD0764AD-9DF5-C6DE-F233-2EF1FCCDD77F}"/>
          </ac:inkMkLst>
        </pc:inkChg>
        <pc:inkChg chg="add mod">
          <ac:chgData name="mehmet sait özdemir" userId="dce2c172-62e6-4d50-b888-93ec6715f647" providerId="ADAL" clId="{4B132AD4-A609-4DF2-A214-8154457C54B7}" dt="2023-07-27T15:34:19.727" v="1056"/>
          <ac:inkMkLst>
            <pc:docMk/>
            <pc:sldMk cId="12783430" sldId="276"/>
            <ac:inkMk id="82" creationId="{21E0FA9C-3EB4-3AFC-6B4C-35C5FD6D54CA}"/>
          </ac:inkMkLst>
        </pc:inkChg>
        <pc:inkChg chg="add mod">
          <ac:chgData name="mehmet sait özdemir" userId="dce2c172-62e6-4d50-b888-93ec6715f647" providerId="ADAL" clId="{4B132AD4-A609-4DF2-A214-8154457C54B7}" dt="2023-07-27T15:34:19.727" v="1056"/>
          <ac:inkMkLst>
            <pc:docMk/>
            <pc:sldMk cId="12783430" sldId="276"/>
            <ac:inkMk id="83" creationId="{388E9D9D-02A9-D00E-971F-D87A3EC197FA}"/>
          </ac:inkMkLst>
        </pc:inkChg>
        <pc:inkChg chg="add mod">
          <ac:chgData name="mehmet sait özdemir" userId="dce2c172-62e6-4d50-b888-93ec6715f647" providerId="ADAL" clId="{4B132AD4-A609-4DF2-A214-8154457C54B7}" dt="2023-07-27T15:34:19.727" v="1056"/>
          <ac:inkMkLst>
            <pc:docMk/>
            <pc:sldMk cId="12783430" sldId="276"/>
            <ac:inkMk id="84" creationId="{66005F0C-B4C9-FD38-A52A-E39D80235BF2}"/>
          </ac:inkMkLst>
        </pc:inkChg>
        <pc:inkChg chg="add mod">
          <ac:chgData name="mehmet sait özdemir" userId="dce2c172-62e6-4d50-b888-93ec6715f647" providerId="ADAL" clId="{4B132AD4-A609-4DF2-A214-8154457C54B7}" dt="2023-07-27T15:34:19.727" v="1056"/>
          <ac:inkMkLst>
            <pc:docMk/>
            <pc:sldMk cId="12783430" sldId="276"/>
            <ac:inkMk id="85" creationId="{D3DDE569-670F-7B55-1E99-173FA57CF7FE}"/>
          </ac:inkMkLst>
        </pc:inkChg>
        <pc:inkChg chg="add mod">
          <ac:chgData name="mehmet sait özdemir" userId="dce2c172-62e6-4d50-b888-93ec6715f647" providerId="ADAL" clId="{4B132AD4-A609-4DF2-A214-8154457C54B7}" dt="2023-07-27T15:34:19.727" v="1056"/>
          <ac:inkMkLst>
            <pc:docMk/>
            <pc:sldMk cId="12783430" sldId="276"/>
            <ac:inkMk id="86" creationId="{9B019CB1-8D85-FA0F-76CB-A0914774B52D}"/>
          </ac:inkMkLst>
        </pc:inkChg>
        <pc:inkChg chg="add mod">
          <ac:chgData name="mehmet sait özdemir" userId="dce2c172-62e6-4d50-b888-93ec6715f647" providerId="ADAL" clId="{4B132AD4-A609-4DF2-A214-8154457C54B7}" dt="2023-07-27T15:34:19.727" v="1056"/>
          <ac:inkMkLst>
            <pc:docMk/>
            <pc:sldMk cId="12783430" sldId="276"/>
            <ac:inkMk id="87" creationId="{66EAA9DA-0C73-73DA-C29B-4728805D30BD}"/>
          </ac:inkMkLst>
        </pc:inkChg>
        <pc:inkChg chg="add mod">
          <ac:chgData name="mehmet sait özdemir" userId="dce2c172-62e6-4d50-b888-93ec6715f647" providerId="ADAL" clId="{4B132AD4-A609-4DF2-A214-8154457C54B7}" dt="2023-07-27T15:34:44.572" v="1089"/>
          <ac:inkMkLst>
            <pc:docMk/>
            <pc:sldMk cId="12783430" sldId="276"/>
            <ac:inkMk id="91" creationId="{52F7BE2E-7635-3562-8877-F9A41B5DD64B}"/>
          </ac:inkMkLst>
        </pc:inkChg>
        <pc:inkChg chg="add mod">
          <ac:chgData name="mehmet sait özdemir" userId="dce2c172-62e6-4d50-b888-93ec6715f647" providerId="ADAL" clId="{4B132AD4-A609-4DF2-A214-8154457C54B7}" dt="2023-07-27T15:34:44.572" v="1089"/>
          <ac:inkMkLst>
            <pc:docMk/>
            <pc:sldMk cId="12783430" sldId="276"/>
            <ac:inkMk id="92" creationId="{D2381E41-E8B5-946C-BA64-A24CAF9ACFBC}"/>
          </ac:inkMkLst>
        </pc:inkChg>
        <pc:inkChg chg="add mod">
          <ac:chgData name="mehmet sait özdemir" userId="dce2c172-62e6-4d50-b888-93ec6715f647" providerId="ADAL" clId="{4B132AD4-A609-4DF2-A214-8154457C54B7}" dt="2023-07-27T15:34:28.537" v="1069"/>
          <ac:inkMkLst>
            <pc:docMk/>
            <pc:sldMk cId="12783430" sldId="276"/>
            <ac:inkMk id="94" creationId="{CBB766D9-2E03-0D9C-11DB-95390D736466}"/>
          </ac:inkMkLst>
        </pc:inkChg>
        <pc:inkChg chg="add mod">
          <ac:chgData name="mehmet sait özdemir" userId="dce2c172-62e6-4d50-b888-93ec6715f647" providerId="ADAL" clId="{4B132AD4-A609-4DF2-A214-8154457C54B7}" dt="2023-07-27T15:34:28.537" v="1069"/>
          <ac:inkMkLst>
            <pc:docMk/>
            <pc:sldMk cId="12783430" sldId="276"/>
            <ac:inkMk id="95" creationId="{21439BB6-53C6-AB6E-EA57-87598627CBFC}"/>
          </ac:inkMkLst>
        </pc:inkChg>
        <pc:inkChg chg="add mod">
          <ac:chgData name="mehmet sait özdemir" userId="dce2c172-62e6-4d50-b888-93ec6715f647" providerId="ADAL" clId="{4B132AD4-A609-4DF2-A214-8154457C54B7}" dt="2023-07-27T15:34:28.537" v="1069"/>
          <ac:inkMkLst>
            <pc:docMk/>
            <pc:sldMk cId="12783430" sldId="276"/>
            <ac:inkMk id="96" creationId="{26C5CD35-4FA7-8AE1-02AB-DE58982F6CCC}"/>
          </ac:inkMkLst>
        </pc:inkChg>
        <pc:inkChg chg="add mod">
          <ac:chgData name="mehmet sait özdemir" userId="dce2c172-62e6-4d50-b888-93ec6715f647" providerId="ADAL" clId="{4B132AD4-A609-4DF2-A214-8154457C54B7}" dt="2023-07-27T15:34:28.537" v="1069"/>
          <ac:inkMkLst>
            <pc:docMk/>
            <pc:sldMk cId="12783430" sldId="276"/>
            <ac:inkMk id="97" creationId="{FA64B5A8-6479-E2CF-CA10-AF722BC5CD9B}"/>
          </ac:inkMkLst>
        </pc:inkChg>
        <pc:inkChg chg="add mod">
          <ac:chgData name="mehmet sait özdemir" userId="dce2c172-62e6-4d50-b888-93ec6715f647" providerId="ADAL" clId="{4B132AD4-A609-4DF2-A214-8154457C54B7}" dt="2023-07-27T15:34:28.537" v="1069"/>
          <ac:inkMkLst>
            <pc:docMk/>
            <pc:sldMk cId="12783430" sldId="276"/>
            <ac:inkMk id="98" creationId="{1B6CD467-5298-AB13-6C7F-A940F4692539}"/>
          </ac:inkMkLst>
        </pc:inkChg>
        <pc:inkChg chg="add mod">
          <ac:chgData name="mehmet sait özdemir" userId="dce2c172-62e6-4d50-b888-93ec6715f647" providerId="ADAL" clId="{4B132AD4-A609-4DF2-A214-8154457C54B7}" dt="2023-07-27T15:34:28.537" v="1069"/>
          <ac:inkMkLst>
            <pc:docMk/>
            <pc:sldMk cId="12783430" sldId="276"/>
            <ac:inkMk id="99" creationId="{0F7EB690-D5F9-8B7E-DE41-42421878F9B2}"/>
          </ac:inkMkLst>
        </pc:inkChg>
        <pc:inkChg chg="add mod">
          <ac:chgData name="mehmet sait özdemir" userId="dce2c172-62e6-4d50-b888-93ec6715f647" providerId="ADAL" clId="{4B132AD4-A609-4DF2-A214-8154457C54B7}" dt="2023-07-27T15:34:28.537" v="1069"/>
          <ac:inkMkLst>
            <pc:docMk/>
            <pc:sldMk cId="12783430" sldId="276"/>
            <ac:inkMk id="100" creationId="{1B1F8CFC-4FB9-6094-468C-9C22BB28B96B}"/>
          </ac:inkMkLst>
        </pc:inkChg>
        <pc:inkChg chg="add mod">
          <ac:chgData name="mehmet sait özdemir" userId="dce2c172-62e6-4d50-b888-93ec6715f647" providerId="ADAL" clId="{4B132AD4-A609-4DF2-A214-8154457C54B7}" dt="2023-07-27T15:34:28.537" v="1069"/>
          <ac:inkMkLst>
            <pc:docMk/>
            <pc:sldMk cId="12783430" sldId="276"/>
            <ac:inkMk id="101" creationId="{E8DCFFA4-B0C3-4718-9D34-E1C6276F8B4A}"/>
          </ac:inkMkLst>
        </pc:inkChg>
        <pc:inkChg chg="add mod">
          <ac:chgData name="mehmet sait özdemir" userId="dce2c172-62e6-4d50-b888-93ec6715f647" providerId="ADAL" clId="{4B132AD4-A609-4DF2-A214-8154457C54B7}" dt="2023-07-27T15:34:28.537" v="1069"/>
          <ac:inkMkLst>
            <pc:docMk/>
            <pc:sldMk cId="12783430" sldId="276"/>
            <ac:inkMk id="102" creationId="{0AFE7D74-385B-2DCE-A7BA-7A5B8FCDA4A6}"/>
          </ac:inkMkLst>
        </pc:inkChg>
        <pc:inkChg chg="add mod">
          <ac:chgData name="mehmet sait özdemir" userId="dce2c172-62e6-4d50-b888-93ec6715f647" providerId="ADAL" clId="{4B132AD4-A609-4DF2-A214-8154457C54B7}" dt="2023-07-27T15:34:44.572" v="1089"/>
          <ac:inkMkLst>
            <pc:docMk/>
            <pc:sldMk cId="12783430" sldId="276"/>
            <ac:inkMk id="104" creationId="{22F5232E-F543-94B2-BE71-2933430F2B2C}"/>
          </ac:inkMkLst>
        </pc:inkChg>
        <pc:inkChg chg="add mod">
          <ac:chgData name="mehmet sait özdemir" userId="dce2c172-62e6-4d50-b888-93ec6715f647" providerId="ADAL" clId="{4B132AD4-A609-4DF2-A214-8154457C54B7}" dt="2023-07-27T15:34:44.572" v="1089"/>
          <ac:inkMkLst>
            <pc:docMk/>
            <pc:sldMk cId="12783430" sldId="276"/>
            <ac:inkMk id="105" creationId="{E5D65847-C19C-65BC-1DD1-E447AA0F9E54}"/>
          </ac:inkMkLst>
        </pc:inkChg>
        <pc:inkChg chg="add mod">
          <ac:chgData name="mehmet sait özdemir" userId="dce2c172-62e6-4d50-b888-93ec6715f647" providerId="ADAL" clId="{4B132AD4-A609-4DF2-A214-8154457C54B7}" dt="2023-07-27T15:34:44.572" v="1089"/>
          <ac:inkMkLst>
            <pc:docMk/>
            <pc:sldMk cId="12783430" sldId="276"/>
            <ac:inkMk id="106" creationId="{1E31E635-ABE5-21DA-3EA7-6BFC126D5E9C}"/>
          </ac:inkMkLst>
        </pc:inkChg>
        <pc:inkChg chg="add mod">
          <ac:chgData name="mehmet sait özdemir" userId="dce2c172-62e6-4d50-b888-93ec6715f647" providerId="ADAL" clId="{4B132AD4-A609-4DF2-A214-8154457C54B7}" dt="2023-07-27T15:34:44.572" v="1089"/>
          <ac:inkMkLst>
            <pc:docMk/>
            <pc:sldMk cId="12783430" sldId="276"/>
            <ac:inkMk id="107" creationId="{918BEBBB-1916-21FD-6E33-4D907C2A3685}"/>
          </ac:inkMkLst>
        </pc:inkChg>
        <pc:inkChg chg="add mod">
          <ac:chgData name="mehmet sait özdemir" userId="dce2c172-62e6-4d50-b888-93ec6715f647" providerId="ADAL" clId="{4B132AD4-A609-4DF2-A214-8154457C54B7}" dt="2023-07-27T15:34:44.572" v="1089"/>
          <ac:inkMkLst>
            <pc:docMk/>
            <pc:sldMk cId="12783430" sldId="276"/>
            <ac:inkMk id="108" creationId="{D9114ACB-F206-7E44-24DB-E26C2033871B}"/>
          </ac:inkMkLst>
        </pc:inkChg>
        <pc:inkChg chg="add mod">
          <ac:chgData name="mehmet sait özdemir" userId="dce2c172-62e6-4d50-b888-93ec6715f647" providerId="ADAL" clId="{4B132AD4-A609-4DF2-A214-8154457C54B7}" dt="2023-07-27T15:34:44.572" v="1089"/>
          <ac:inkMkLst>
            <pc:docMk/>
            <pc:sldMk cId="12783430" sldId="276"/>
            <ac:inkMk id="109" creationId="{4D6501EB-5570-127F-6C74-5023BECA58D6}"/>
          </ac:inkMkLst>
        </pc:inkChg>
        <pc:inkChg chg="add mod">
          <ac:chgData name="mehmet sait özdemir" userId="dce2c172-62e6-4d50-b888-93ec6715f647" providerId="ADAL" clId="{4B132AD4-A609-4DF2-A214-8154457C54B7}" dt="2023-07-27T15:34:44.572" v="1089"/>
          <ac:inkMkLst>
            <pc:docMk/>
            <pc:sldMk cId="12783430" sldId="276"/>
            <ac:inkMk id="110" creationId="{FC7D7DF5-3F41-3E6F-0B80-E9820E417C2E}"/>
          </ac:inkMkLst>
        </pc:inkChg>
        <pc:inkChg chg="add mod">
          <ac:chgData name="mehmet sait özdemir" userId="dce2c172-62e6-4d50-b888-93ec6715f647" providerId="ADAL" clId="{4B132AD4-A609-4DF2-A214-8154457C54B7}" dt="2023-07-27T15:34:44.572" v="1089"/>
          <ac:inkMkLst>
            <pc:docMk/>
            <pc:sldMk cId="12783430" sldId="276"/>
            <ac:inkMk id="111" creationId="{2F49492B-96CB-E6F7-7FFA-9273B7824FAA}"/>
          </ac:inkMkLst>
        </pc:inkChg>
        <pc:inkChg chg="add mod">
          <ac:chgData name="mehmet sait özdemir" userId="dce2c172-62e6-4d50-b888-93ec6715f647" providerId="ADAL" clId="{4B132AD4-A609-4DF2-A214-8154457C54B7}" dt="2023-07-27T15:34:44.572" v="1089"/>
          <ac:inkMkLst>
            <pc:docMk/>
            <pc:sldMk cId="12783430" sldId="276"/>
            <ac:inkMk id="112" creationId="{E73F0F5F-5454-F793-9ED7-26E7F26D33E9}"/>
          </ac:inkMkLst>
        </pc:inkChg>
        <pc:inkChg chg="add mod">
          <ac:chgData name="mehmet sait özdemir" userId="dce2c172-62e6-4d50-b888-93ec6715f647" providerId="ADAL" clId="{4B132AD4-A609-4DF2-A214-8154457C54B7}" dt="2023-07-27T15:34:44.572" v="1089"/>
          <ac:inkMkLst>
            <pc:docMk/>
            <pc:sldMk cId="12783430" sldId="276"/>
            <ac:inkMk id="113" creationId="{8C0E5F71-7FF1-18EB-E318-AFF1E96D954C}"/>
          </ac:inkMkLst>
        </pc:inkChg>
        <pc:inkChg chg="add mod">
          <ac:chgData name="mehmet sait özdemir" userId="dce2c172-62e6-4d50-b888-93ec6715f647" providerId="ADAL" clId="{4B132AD4-A609-4DF2-A214-8154457C54B7}" dt="2023-07-27T15:34:44.572" v="1089"/>
          <ac:inkMkLst>
            <pc:docMk/>
            <pc:sldMk cId="12783430" sldId="276"/>
            <ac:inkMk id="114" creationId="{9F5ABB0B-1D98-2524-5527-24C27AAFD237}"/>
          </ac:inkMkLst>
        </pc:inkChg>
        <pc:inkChg chg="add mod">
          <ac:chgData name="mehmet sait özdemir" userId="dce2c172-62e6-4d50-b888-93ec6715f647" providerId="ADAL" clId="{4B132AD4-A609-4DF2-A214-8154457C54B7}" dt="2023-07-27T15:34:44.572" v="1089"/>
          <ac:inkMkLst>
            <pc:docMk/>
            <pc:sldMk cId="12783430" sldId="276"/>
            <ac:inkMk id="115" creationId="{F09F5016-ABF8-2913-CE34-01C806F36920}"/>
          </ac:inkMkLst>
        </pc:inkChg>
        <pc:inkChg chg="add mod">
          <ac:chgData name="mehmet sait özdemir" userId="dce2c172-62e6-4d50-b888-93ec6715f647" providerId="ADAL" clId="{4B132AD4-A609-4DF2-A214-8154457C54B7}" dt="2023-07-27T15:34:44.572" v="1089"/>
          <ac:inkMkLst>
            <pc:docMk/>
            <pc:sldMk cId="12783430" sldId="276"/>
            <ac:inkMk id="116" creationId="{3FDC097B-4E84-F0AC-9E36-6F46DA062E1B}"/>
          </ac:inkMkLst>
        </pc:inkChg>
        <pc:inkChg chg="add mod">
          <ac:chgData name="mehmet sait özdemir" userId="dce2c172-62e6-4d50-b888-93ec6715f647" providerId="ADAL" clId="{4B132AD4-A609-4DF2-A214-8154457C54B7}" dt="2023-07-27T15:34:44.572" v="1089"/>
          <ac:inkMkLst>
            <pc:docMk/>
            <pc:sldMk cId="12783430" sldId="276"/>
            <ac:inkMk id="117" creationId="{CFDF3B5D-F2FB-FF16-FDF9-29D907123DBF}"/>
          </ac:inkMkLst>
        </pc:inkChg>
        <pc:inkChg chg="add mod">
          <ac:chgData name="mehmet sait özdemir" userId="dce2c172-62e6-4d50-b888-93ec6715f647" providerId="ADAL" clId="{4B132AD4-A609-4DF2-A214-8154457C54B7}" dt="2023-07-27T15:34:44.572" v="1089"/>
          <ac:inkMkLst>
            <pc:docMk/>
            <pc:sldMk cId="12783430" sldId="276"/>
            <ac:inkMk id="118" creationId="{BD4ECA9B-DA77-C990-0507-9B51501BC81D}"/>
          </ac:inkMkLst>
        </pc:inkChg>
        <pc:inkChg chg="add mod">
          <ac:chgData name="mehmet sait özdemir" userId="dce2c172-62e6-4d50-b888-93ec6715f647" providerId="ADAL" clId="{4B132AD4-A609-4DF2-A214-8154457C54B7}" dt="2023-07-27T15:34:44.572" v="1089"/>
          <ac:inkMkLst>
            <pc:docMk/>
            <pc:sldMk cId="12783430" sldId="276"/>
            <ac:inkMk id="119" creationId="{4582452C-9FA0-757F-B81E-433964523A01}"/>
          </ac:inkMkLst>
        </pc:inkChg>
        <pc:inkChg chg="add mod">
          <ac:chgData name="mehmet sait özdemir" userId="dce2c172-62e6-4d50-b888-93ec6715f647" providerId="ADAL" clId="{4B132AD4-A609-4DF2-A214-8154457C54B7}" dt="2023-07-27T15:34:44.572" v="1089"/>
          <ac:inkMkLst>
            <pc:docMk/>
            <pc:sldMk cId="12783430" sldId="276"/>
            <ac:inkMk id="120" creationId="{2C5EABB9-2798-096C-E051-CCDB7289078A}"/>
          </ac:inkMkLst>
        </pc:inkChg>
        <pc:inkChg chg="add mod">
          <ac:chgData name="mehmet sait özdemir" userId="dce2c172-62e6-4d50-b888-93ec6715f647" providerId="ADAL" clId="{4B132AD4-A609-4DF2-A214-8154457C54B7}" dt="2023-07-27T15:34:44.572" v="1089"/>
          <ac:inkMkLst>
            <pc:docMk/>
            <pc:sldMk cId="12783430" sldId="276"/>
            <ac:inkMk id="121" creationId="{23855112-4836-38CA-001D-5BCB98AFDF4F}"/>
          </ac:inkMkLst>
        </pc:inkChg>
        <pc:inkChg chg="add mod">
          <ac:chgData name="mehmet sait özdemir" userId="dce2c172-62e6-4d50-b888-93ec6715f647" providerId="ADAL" clId="{4B132AD4-A609-4DF2-A214-8154457C54B7}" dt="2023-07-27T15:34:44.572" v="1089"/>
          <ac:inkMkLst>
            <pc:docMk/>
            <pc:sldMk cId="12783430" sldId="276"/>
            <ac:inkMk id="122" creationId="{41A54D6C-0746-E558-7DE5-A4036AB1529A}"/>
          </ac:inkMkLst>
        </pc:inkChg>
      </pc:sldChg>
      <pc:sldChg chg="del">
        <pc:chgData name="mehmet sait özdemir" userId="dce2c172-62e6-4d50-b888-93ec6715f647" providerId="ADAL" clId="{4B132AD4-A609-4DF2-A214-8154457C54B7}" dt="2023-07-15T13:02:08.578" v="0" actId="2696"/>
        <pc:sldMkLst>
          <pc:docMk/>
          <pc:sldMk cId="1187023752" sldId="276"/>
        </pc:sldMkLst>
      </pc:sldChg>
      <pc:sldChg chg="addSp delSp modSp add mod replId">
        <pc:chgData name="mehmet sait özdemir" userId="dce2c172-62e6-4d50-b888-93ec6715f647" providerId="ADAL" clId="{4B132AD4-A609-4DF2-A214-8154457C54B7}" dt="2023-07-27T15:35:30.261" v="1116" actId="9405"/>
        <pc:sldMkLst>
          <pc:docMk/>
          <pc:sldMk cId="81380695" sldId="277"/>
        </pc:sldMkLst>
        <pc:grpChg chg="del mod">
          <ac:chgData name="mehmet sait özdemir" userId="dce2c172-62e6-4d50-b888-93ec6715f647" providerId="ADAL" clId="{4B132AD4-A609-4DF2-A214-8154457C54B7}" dt="2023-07-27T15:35:11.215" v="1102"/>
          <ac:grpSpMkLst>
            <pc:docMk/>
            <pc:sldMk cId="81380695" sldId="277"/>
            <ac:grpSpMk id="6" creationId="{D9032E11-178F-3E8E-8768-C46A28F3AED3}"/>
          </ac:grpSpMkLst>
        </pc:grpChg>
        <pc:grpChg chg="del mod">
          <ac:chgData name="mehmet sait özdemir" userId="dce2c172-62e6-4d50-b888-93ec6715f647" providerId="ADAL" clId="{4B132AD4-A609-4DF2-A214-8154457C54B7}" dt="2023-07-27T15:35:11.215" v="1102"/>
          <ac:grpSpMkLst>
            <pc:docMk/>
            <pc:sldMk cId="81380695" sldId="277"/>
            <ac:grpSpMk id="14" creationId="{3861E8DD-07AD-0A59-08EB-134EFB464623}"/>
          </ac:grpSpMkLst>
        </pc:grpChg>
        <pc:grpChg chg="del mod">
          <ac:chgData name="mehmet sait özdemir" userId="dce2c172-62e6-4d50-b888-93ec6715f647" providerId="ADAL" clId="{4B132AD4-A609-4DF2-A214-8154457C54B7}" dt="2023-07-27T15:35:18.609" v="1112"/>
          <ac:grpSpMkLst>
            <pc:docMk/>
            <pc:sldMk cId="81380695" sldId="277"/>
            <ac:grpSpMk id="18" creationId="{45C84C18-D6E7-1272-AE71-028BE9EE8EC1}"/>
          </ac:grpSpMkLst>
        </pc:grpChg>
        <pc:grpChg chg="del mod">
          <ac:chgData name="mehmet sait özdemir" userId="dce2c172-62e6-4d50-b888-93ec6715f647" providerId="ADAL" clId="{4B132AD4-A609-4DF2-A214-8154457C54B7}" dt="2023-07-27T15:35:18.609" v="1112"/>
          <ac:grpSpMkLst>
            <pc:docMk/>
            <pc:sldMk cId="81380695" sldId="277"/>
            <ac:grpSpMk id="19" creationId="{82F9088D-03A0-16D5-519D-51732262EDC9}"/>
          </ac:grpSpMkLst>
        </pc:grpChg>
        <pc:grpChg chg="del mod">
          <ac:chgData name="mehmet sait özdemir" userId="dce2c172-62e6-4d50-b888-93ec6715f647" providerId="ADAL" clId="{4B132AD4-A609-4DF2-A214-8154457C54B7}" dt="2023-07-27T15:35:14.106" v="1108"/>
          <ac:grpSpMkLst>
            <pc:docMk/>
            <pc:sldMk cId="81380695" sldId="277"/>
            <ac:grpSpMk id="22" creationId="{0DB7E5CC-92B7-7502-5F9E-71EF236A747E}"/>
          </ac:grpSpMkLst>
        </pc:grpChg>
        <pc:grpChg chg="del mod">
          <ac:chgData name="mehmet sait özdemir" userId="dce2c172-62e6-4d50-b888-93ec6715f647" providerId="ADAL" clId="{4B132AD4-A609-4DF2-A214-8154457C54B7}" dt="2023-07-27T15:35:18.609" v="1112"/>
          <ac:grpSpMkLst>
            <pc:docMk/>
            <pc:sldMk cId="81380695" sldId="277"/>
            <ac:grpSpMk id="25" creationId="{FB24A759-C94E-5F4A-A65B-9F4313D8139D}"/>
          </ac:grpSpMkLst>
        </pc:grpChg>
        <pc:grpChg chg="del mod">
          <ac:chgData name="mehmet sait özdemir" userId="dce2c172-62e6-4d50-b888-93ec6715f647" providerId="ADAL" clId="{4B132AD4-A609-4DF2-A214-8154457C54B7}" dt="2023-07-27T15:35:18.609" v="1112"/>
          <ac:grpSpMkLst>
            <pc:docMk/>
            <pc:sldMk cId="81380695" sldId="277"/>
            <ac:grpSpMk id="29" creationId="{E037C92B-875F-8603-0878-DB5B3A3C8B17}"/>
          </ac:grpSpMkLst>
        </pc:grpChg>
        <pc:grpChg chg="mod">
          <ac:chgData name="mehmet sait özdemir" userId="dce2c172-62e6-4d50-b888-93ec6715f647" providerId="ADAL" clId="{4B132AD4-A609-4DF2-A214-8154457C54B7}" dt="2023-07-27T15:35:18.609" v="1112"/>
          <ac:grpSpMkLst>
            <pc:docMk/>
            <pc:sldMk cId="81380695" sldId="277"/>
            <ac:grpSpMk id="30" creationId="{AB9AD663-CBA9-1EB8-639A-36EFEA35BB86}"/>
          </ac:grpSpMkLst>
        </pc:grpChg>
        <pc:picChg chg="add mod">
          <ac:chgData name="mehmet sait özdemir" userId="dce2c172-62e6-4d50-b888-93ec6715f647" providerId="ADAL" clId="{4B132AD4-A609-4DF2-A214-8154457C54B7}" dt="2023-07-15T13:08:21.093" v="143" actId="1076"/>
          <ac:picMkLst>
            <pc:docMk/>
            <pc:sldMk cId="81380695" sldId="277"/>
            <ac:picMk id="3" creationId="{9718BE6E-78CB-D523-AD2C-77D9D8EFA3FB}"/>
          </ac:picMkLst>
        </pc:picChg>
        <pc:inkChg chg="add mod">
          <ac:chgData name="mehmet sait özdemir" userId="dce2c172-62e6-4d50-b888-93ec6715f647" providerId="ADAL" clId="{4B132AD4-A609-4DF2-A214-8154457C54B7}" dt="2023-07-27T15:35:18.609" v="1112"/>
          <ac:inkMkLst>
            <pc:docMk/>
            <pc:sldMk cId="81380695" sldId="277"/>
            <ac:inkMk id="2" creationId="{78B19C22-8B48-96F9-CA96-FE0D9613AB64}"/>
          </ac:inkMkLst>
        </pc:inkChg>
        <pc:inkChg chg="add mod">
          <ac:chgData name="mehmet sait özdemir" userId="dce2c172-62e6-4d50-b888-93ec6715f647" providerId="ADAL" clId="{4B132AD4-A609-4DF2-A214-8154457C54B7}" dt="2023-07-27T15:35:18.609" v="1112"/>
          <ac:inkMkLst>
            <pc:docMk/>
            <pc:sldMk cId="81380695" sldId="277"/>
            <ac:inkMk id="4" creationId="{A7CF572B-DFB8-3119-B673-D7956711A4CB}"/>
          </ac:inkMkLst>
        </pc:inkChg>
        <pc:inkChg chg="add mod">
          <ac:chgData name="mehmet sait özdemir" userId="dce2c172-62e6-4d50-b888-93ec6715f647" providerId="ADAL" clId="{4B132AD4-A609-4DF2-A214-8154457C54B7}" dt="2023-07-27T15:35:18.609" v="1112"/>
          <ac:inkMkLst>
            <pc:docMk/>
            <pc:sldMk cId="81380695" sldId="277"/>
            <ac:inkMk id="7" creationId="{62D55430-21CF-9C20-2BE7-225611A60F81}"/>
          </ac:inkMkLst>
        </pc:inkChg>
        <pc:inkChg chg="add mod">
          <ac:chgData name="mehmet sait özdemir" userId="dce2c172-62e6-4d50-b888-93ec6715f647" providerId="ADAL" clId="{4B132AD4-A609-4DF2-A214-8154457C54B7}" dt="2023-07-27T15:35:18.609" v="1112"/>
          <ac:inkMkLst>
            <pc:docMk/>
            <pc:sldMk cId="81380695" sldId="277"/>
            <ac:inkMk id="8" creationId="{49FEBC1B-8161-D135-8C6A-AED01C35FB20}"/>
          </ac:inkMkLst>
        </pc:inkChg>
        <pc:inkChg chg="add mod">
          <ac:chgData name="mehmet sait özdemir" userId="dce2c172-62e6-4d50-b888-93ec6715f647" providerId="ADAL" clId="{4B132AD4-A609-4DF2-A214-8154457C54B7}" dt="2023-07-27T15:35:18.609" v="1112"/>
          <ac:inkMkLst>
            <pc:docMk/>
            <pc:sldMk cId="81380695" sldId="277"/>
            <ac:inkMk id="9" creationId="{2D5FB349-3824-8D99-A37B-98F9819E44CD}"/>
          </ac:inkMkLst>
        </pc:inkChg>
        <pc:inkChg chg="add mod">
          <ac:chgData name="mehmet sait özdemir" userId="dce2c172-62e6-4d50-b888-93ec6715f647" providerId="ADAL" clId="{4B132AD4-A609-4DF2-A214-8154457C54B7}" dt="2023-07-27T15:35:18.609" v="1112"/>
          <ac:inkMkLst>
            <pc:docMk/>
            <pc:sldMk cId="81380695" sldId="277"/>
            <ac:inkMk id="12" creationId="{0252F0AB-18C1-11AD-643B-18F8D1180329}"/>
          </ac:inkMkLst>
        </pc:inkChg>
        <pc:inkChg chg="add mod">
          <ac:chgData name="mehmet sait özdemir" userId="dce2c172-62e6-4d50-b888-93ec6715f647" providerId="ADAL" clId="{4B132AD4-A609-4DF2-A214-8154457C54B7}" dt="2023-07-27T15:35:18.609" v="1112"/>
          <ac:inkMkLst>
            <pc:docMk/>
            <pc:sldMk cId="81380695" sldId="277"/>
            <ac:inkMk id="13" creationId="{412A1D81-C6C2-EC28-7513-3FAF96D59E25}"/>
          </ac:inkMkLst>
        </pc:inkChg>
        <pc:inkChg chg="add mod">
          <ac:chgData name="mehmet sait özdemir" userId="dce2c172-62e6-4d50-b888-93ec6715f647" providerId="ADAL" clId="{4B132AD4-A609-4DF2-A214-8154457C54B7}" dt="2023-07-27T15:35:18.609" v="1112"/>
          <ac:inkMkLst>
            <pc:docMk/>
            <pc:sldMk cId="81380695" sldId="277"/>
            <ac:inkMk id="15" creationId="{7CBC2685-D9AF-A981-004F-4DBF4F5491D2}"/>
          </ac:inkMkLst>
        </pc:inkChg>
        <pc:inkChg chg="add mod">
          <ac:chgData name="mehmet sait özdemir" userId="dce2c172-62e6-4d50-b888-93ec6715f647" providerId="ADAL" clId="{4B132AD4-A609-4DF2-A214-8154457C54B7}" dt="2023-07-27T15:35:18.609" v="1112"/>
          <ac:inkMkLst>
            <pc:docMk/>
            <pc:sldMk cId="81380695" sldId="277"/>
            <ac:inkMk id="16" creationId="{ACF9C2B3-38CB-F0B3-AC85-7A1BB7DCC508}"/>
          </ac:inkMkLst>
        </pc:inkChg>
        <pc:inkChg chg="add mod">
          <ac:chgData name="mehmet sait özdemir" userId="dce2c172-62e6-4d50-b888-93ec6715f647" providerId="ADAL" clId="{4B132AD4-A609-4DF2-A214-8154457C54B7}" dt="2023-07-27T15:35:18.609" v="1112"/>
          <ac:inkMkLst>
            <pc:docMk/>
            <pc:sldMk cId="81380695" sldId="277"/>
            <ac:inkMk id="17" creationId="{5A06D348-2DA9-6AC7-FD36-D7034DCA86A2}"/>
          </ac:inkMkLst>
        </pc:inkChg>
        <pc:inkChg chg="add mod">
          <ac:chgData name="mehmet sait özdemir" userId="dce2c172-62e6-4d50-b888-93ec6715f647" providerId="ADAL" clId="{4B132AD4-A609-4DF2-A214-8154457C54B7}" dt="2023-07-27T15:35:18.609" v="1112"/>
          <ac:inkMkLst>
            <pc:docMk/>
            <pc:sldMk cId="81380695" sldId="277"/>
            <ac:inkMk id="20" creationId="{841A63F3-6548-3D7D-E25E-42D97920E9CD}"/>
          </ac:inkMkLst>
        </pc:inkChg>
        <pc:inkChg chg="add mod">
          <ac:chgData name="mehmet sait özdemir" userId="dce2c172-62e6-4d50-b888-93ec6715f647" providerId="ADAL" clId="{4B132AD4-A609-4DF2-A214-8154457C54B7}" dt="2023-07-27T15:35:18.609" v="1112"/>
          <ac:inkMkLst>
            <pc:docMk/>
            <pc:sldMk cId="81380695" sldId="277"/>
            <ac:inkMk id="21" creationId="{5ECBCC8D-C83F-7A84-86E8-D227D1FB7DAE}"/>
          </ac:inkMkLst>
        </pc:inkChg>
        <pc:inkChg chg="add mod">
          <ac:chgData name="mehmet sait özdemir" userId="dce2c172-62e6-4d50-b888-93ec6715f647" providerId="ADAL" clId="{4B132AD4-A609-4DF2-A214-8154457C54B7}" dt="2023-07-27T15:35:18.609" v="1112"/>
          <ac:inkMkLst>
            <pc:docMk/>
            <pc:sldMk cId="81380695" sldId="277"/>
            <ac:inkMk id="23" creationId="{4E8AF27B-8736-D526-BF58-D535FB7A2776}"/>
          </ac:inkMkLst>
        </pc:inkChg>
        <pc:inkChg chg="add mod">
          <ac:chgData name="mehmet sait özdemir" userId="dce2c172-62e6-4d50-b888-93ec6715f647" providerId="ADAL" clId="{4B132AD4-A609-4DF2-A214-8154457C54B7}" dt="2023-07-27T15:35:18.609" v="1112"/>
          <ac:inkMkLst>
            <pc:docMk/>
            <pc:sldMk cId="81380695" sldId="277"/>
            <ac:inkMk id="24" creationId="{822AF63F-7D44-ACDB-63F2-45F9FFB08C61}"/>
          </ac:inkMkLst>
        </pc:inkChg>
        <pc:inkChg chg="add mod">
          <ac:chgData name="mehmet sait özdemir" userId="dce2c172-62e6-4d50-b888-93ec6715f647" providerId="ADAL" clId="{4B132AD4-A609-4DF2-A214-8154457C54B7}" dt="2023-07-27T15:35:18.609" v="1112"/>
          <ac:inkMkLst>
            <pc:docMk/>
            <pc:sldMk cId="81380695" sldId="277"/>
            <ac:inkMk id="26" creationId="{008F81AC-0861-2121-88E7-2919E522FCFC}"/>
          </ac:inkMkLst>
        </pc:inkChg>
        <pc:inkChg chg="add mod">
          <ac:chgData name="mehmet sait özdemir" userId="dce2c172-62e6-4d50-b888-93ec6715f647" providerId="ADAL" clId="{4B132AD4-A609-4DF2-A214-8154457C54B7}" dt="2023-07-27T15:35:18.609" v="1112"/>
          <ac:inkMkLst>
            <pc:docMk/>
            <pc:sldMk cId="81380695" sldId="277"/>
            <ac:inkMk id="27" creationId="{B1C6AB8B-7748-040F-29E9-D663E833FB14}"/>
          </ac:inkMkLst>
        </pc:inkChg>
        <pc:inkChg chg="add mod">
          <ac:chgData name="mehmet sait özdemir" userId="dce2c172-62e6-4d50-b888-93ec6715f647" providerId="ADAL" clId="{4B132AD4-A609-4DF2-A214-8154457C54B7}" dt="2023-07-27T15:35:18.609" v="1112"/>
          <ac:inkMkLst>
            <pc:docMk/>
            <pc:sldMk cId="81380695" sldId="277"/>
            <ac:inkMk id="28" creationId="{99854647-1402-0144-5CDA-EFD5112C58F3}"/>
          </ac:inkMkLst>
        </pc:inkChg>
        <pc:inkChg chg="add">
          <ac:chgData name="mehmet sait özdemir" userId="dce2c172-62e6-4d50-b888-93ec6715f647" providerId="ADAL" clId="{4B132AD4-A609-4DF2-A214-8154457C54B7}" dt="2023-07-27T15:35:21.195" v="1113" actId="9405"/>
          <ac:inkMkLst>
            <pc:docMk/>
            <pc:sldMk cId="81380695" sldId="277"/>
            <ac:inkMk id="31" creationId="{0A7D1CDA-A619-D7B8-B5B6-F305BB9ED1A7}"/>
          </ac:inkMkLst>
        </pc:inkChg>
        <pc:inkChg chg="add">
          <ac:chgData name="mehmet sait özdemir" userId="dce2c172-62e6-4d50-b888-93ec6715f647" providerId="ADAL" clId="{4B132AD4-A609-4DF2-A214-8154457C54B7}" dt="2023-07-27T15:35:24.825" v="1114" actId="9405"/>
          <ac:inkMkLst>
            <pc:docMk/>
            <pc:sldMk cId="81380695" sldId="277"/>
            <ac:inkMk id="32" creationId="{909D6D95-B409-1C07-39EC-708E15CB1EF1}"/>
          </ac:inkMkLst>
        </pc:inkChg>
        <pc:inkChg chg="add">
          <ac:chgData name="mehmet sait özdemir" userId="dce2c172-62e6-4d50-b888-93ec6715f647" providerId="ADAL" clId="{4B132AD4-A609-4DF2-A214-8154457C54B7}" dt="2023-07-27T15:35:26.912" v="1115" actId="9405"/>
          <ac:inkMkLst>
            <pc:docMk/>
            <pc:sldMk cId="81380695" sldId="277"/>
            <ac:inkMk id="33" creationId="{78EB8F3C-340C-C0AB-B021-7302A2EE36D1}"/>
          </ac:inkMkLst>
        </pc:inkChg>
        <pc:inkChg chg="add">
          <ac:chgData name="mehmet sait özdemir" userId="dce2c172-62e6-4d50-b888-93ec6715f647" providerId="ADAL" clId="{4B132AD4-A609-4DF2-A214-8154457C54B7}" dt="2023-07-27T15:35:30.261" v="1116" actId="9405"/>
          <ac:inkMkLst>
            <pc:docMk/>
            <pc:sldMk cId="81380695" sldId="277"/>
            <ac:inkMk id="34" creationId="{478885CC-9FC2-680B-A81E-B944C92A5B99}"/>
          </ac:inkMkLst>
        </pc:inkChg>
      </pc:sldChg>
      <pc:sldChg chg="del">
        <pc:chgData name="mehmet sait özdemir" userId="dce2c172-62e6-4d50-b888-93ec6715f647" providerId="ADAL" clId="{4B132AD4-A609-4DF2-A214-8154457C54B7}" dt="2023-07-15T13:02:08.578" v="0" actId="2696"/>
        <pc:sldMkLst>
          <pc:docMk/>
          <pc:sldMk cId="2933368060" sldId="277"/>
        </pc:sldMkLst>
      </pc:sldChg>
      <pc:sldChg chg="addSp delSp modSp add mod replId">
        <pc:chgData name="mehmet sait özdemir" userId="dce2c172-62e6-4d50-b888-93ec6715f647" providerId="ADAL" clId="{4B132AD4-A609-4DF2-A214-8154457C54B7}" dt="2023-07-27T15:36:43.534" v="1161" actId="9405"/>
        <pc:sldMkLst>
          <pc:docMk/>
          <pc:sldMk cId="1361753605" sldId="278"/>
        </pc:sldMkLst>
        <pc:grpChg chg="del mod">
          <ac:chgData name="mehmet sait özdemir" userId="dce2c172-62e6-4d50-b888-93ec6715f647" providerId="ADAL" clId="{4B132AD4-A609-4DF2-A214-8154457C54B7}" dt="2023-07-27T15:36:08.069" v="1130"/>
          <ac:grpSpMkLst>
            <pc:docMk/>
            <pc:sldMk cId="1361753605" sldId="278"/>
            <ac:grpSpMk id="8" creationId="{057FE531-711D-0A89-F192-2CA94FBF8281}"/>
          </ac:grpSpMkLst>
        </pc:grpChg>
        <pc:grpChg chg="del mod">
          <ac:chgData name="mehmet sait özdemir" userId="dce2c172-62e6-4d50-b888-93ec6715f647" providerId="ADAL" clId="{4B132AD4-A609-4DF2-A214-8154457C54B7}" dt="2023-07-27T15:36:08.069" v="1130"/>
          <ac:grpSpMkLst>
            <pc:docMk/>
            <pc:sldMk cId="1361753605" sldId="278"/>
            <ac:grpSpMk id="19" creationId="{D59885DD-0577-98DB-4134-5576847ACDD8}"/>
          </ac:grpSpMkLst>
        </pc:grpChg>
        <pc:grpChg chg="mod">
          <ac:chgData name="mehmet sait özdemir" userId="dce2c172-62e6-4d50-b888-93ec6715f647" providerId="ADAL" clId="{4B132AD4-A609-4DF2-A214-8154457C54B7}" dt="2023-07-27T15:36:08.069" v="1130"/>
          <ac:grpSpMkLst>
            <pc:docMk/>
            <pc:sldMk cId="1361753605" sldId="278"/>
            <ac:grpSpMk id="20" creationId="{7A085F11-7D86-B2F0-CD9E-BFA03C86CC0D}"/>
          </ac:grpSpMkLst>
        </pc:grpChg>
        <pc:grpChg chg="mod">
          <ac:chgData name="mehmet sait özdemir" userId="dce2c172-62e6-4d50-b888-93ec6715f647" providerId="ADAL" clId="{4B132AD4-A609-4DF2-A214-8154457C54B7}" dt="2023-07-27T15:36:08.069" v="1130"/>
          <ac:grpSpMkLst>
            <pc:docMk/>
            <pc:sldMk cId="1361753605" sldId="278"/>
            <ac:grpSpMk id="21" creationId="{251A1F0A-27A6-6CAE-9B9B-3A82BA8C3311}"/>
          </ac:grpSpMkLst>
        </pc:grpChg>
        <pc:grpChg chg="mod">
          <ac:chgData name="mehmet sait özdemir" userId="dce2c172-62e6-4d50-b888-93ec6715f647" providerId="ADAL" clId="{4B132AD4-A609-4DF2-A214-8154457C54B7}" dt="2023-07-27T15:36:11.372" v="1134"/>
          <ac:grpSpMkLst>
            <pc:docMk/>
            <pc:sldMk cId="1361753605" sldId="278"/>
            <ac:grpSpMk id="25" creationId="{E9F67D78-6E55-6F74-BAEF-627D2D087C24}"/>
          </ac:grpSpMkLst>
        </pc:grpChg>
        <pc:grpChg chg="mod">
          <ac:chgData name="mehmet sait özdemir" userId="dce2c172-62e6-4d50-b888-93ec6715f647" providerId="ADAL" clId="{4B132AD4-A609-4DF2-A214-8154457C54B7}" dt="2023-07-27T15:36:18.318" v="1140"/>
          <ac:grpSpMkLst>
            <pc:docMk/>
            <pc:sldMk cId="1361753605" sldId="278"/>
            <ac:grpSpMk id="31" creationId="{937331CB-5B78-8F3C-41D9-9FF30EF19270}"/>
          </ac:grpSpMkLst>
        </pc:grpChg>
        <pc:grpChg chg="del mod">
          <ac:chgData name="mehmet sait özdemir" userId="dce2c172-62e6-4d50-b888-93ec6715f647" providerId="ADAL" clId="{4B132AD4-A609-4DF2-A214-8154457C54B7}" dt="2023-07-27T15:36:24.961" v="1147"/>
          <ac:grpSpMkLst>
            <pc:docMk/>
            <pc:sldMk cId="1361753605" sldId="278"/>
            <ac:grpSpMk id="34" creationId="{56B0012A-F38E-A2E2-FA5B-0B1FE539462B}"/>
          </ac:grpSpMkLst>
        </pc:grpChg>
        <pc:grpChg chg="mod">
          <ac:chgData name="mehmet sait özdemir" userId="dce2c172-62e6-4d50-b888-93ec6715f647" providerId="ADAL" clId="{4B132AD4-A609-4DF2-A214-8154457C54B7}" dt="2023-07-27T15:36:24.961" v="1147"/>
          <ac:grpSpMkLst>
            <pc:docMk/>
            <pc:sldMk cId="1361753605" sldId="278"/>
            <ac:grpSpMk id="38" creationId="{B162377E-1DA9-066E-CE8C-F59F321321AC}"/>
          </ac:grpSpMkLst>
        </pc:grpChg>
        <pc:grpChg chg="mod">
          <ac:chgData name="mehmet sait özdemir" userId="dce2c172-62e6-4d50-b888-93ec6715f647" providerId="ADAL" clId="{4B132AD4-A609-4DF2-A214-8154457C54B7}" dt="2023-07-27T15:36:27.605" v="1151"/>
          <ac:grpSpMkLst>
            <pc:docMk/>
            <pc:sldMk cId="1361753605" sldId="278"/>
            <ac:grpSpMk id="42" creationId="{166DBAC9-39F2-0CE9-B2D1-DD1B38647103}"/>
          </ac:grpSpMkLst>
        </pc:grpChg>
        <pc:grpChg chg="mod">
          <ac:chgData name="mehmet sait özdemir" userId="dce2c172-62e6-4d50-b888-93ec6715f647" providerId="ADAL" clId="{4B132AD4-A609-4DF2-A214-8154457C54B7}" dt="2023-07-27T15:36:34.749" v="1159"/>
          <ac:grpSpMkLst>
            <pc:docMk/>
            <pc:sldMk cId="1361753605" sldId="278"/>
            <ac:grpSpMk id="50" creationId="{CCB507D4-18C6-66D6-A541-B4F5041C011D}"/>
          </ac:grpSpMkLst>
        </pc:grpChg>
        <pc:picChg chg="add mod">
          <ac:chgData name="mehmet sait özdemir" userId="dce2c172-62e6-4d50-b888-93ec6715f647" providerId="ADAL" clId="{4B132AD4-A609-4DF2-A214-8154457C54B7}" dt="2023-07-15T13:08:32.169" v="146" actId="1076"/>
          <ac:picMkLst>
            <pc:docMk/>
            <pc:sldMk cId="1361753605" sldId="278"/>
            <ac:picMk id="3" creationId="{A005E366-509C-E214-4373-9B49CF200FE0}"/>
          </ac:picMkLst>
        </pc:picChg>
        <pc:inkChg chg="add mod">
          <ac:chgData name="mehmet sait özdemir" userId="dce2c172-62e6-4d50-b888-93ec6715f647" providerId="ADAL" clId="{4B132AD4-A609-4DF2-A214-8154457C54B7}" dt="2023-07-27T15:36:08.069" v="1130"/>
          <ac:inkMkLst>
            <pc:docMk/>
            <pc:sldMk cId="1361753605" sldId="278"/>
            <ac:inkMk id="2" creationId="{0D7B7E44-DE89-6687-1D94-522C7134F2FE}"/>
          </ac:inkMkLst>
        </pc:inkChg>
        <pc:inkChg chg="add mod">
          <ac:chgData name="mehmet sait özdemir" userId="dce2c172-62e6-4d50-b888-93ec6715f647" providerId="ADAL" clId="{4B132AD4-A609-4DF2-A214-8154457C54B7}" dt="2023-07-27T15:36:08.069" v="1130"/>
          <ac:inkMkLst>
            <pc:docMk/>
            <pc:sldMk cId="1361753605" sldId="278"/>
            <ac:inkMk id="4" creationId="{FB05EFF8-3351-7E4F-5A1E-153817690D50}"/>
          </ac:inkMkLst>
        </pc:inkChg>
        <pc:inkChg chg="add mod">
          <ac:chgData name="mehmet sait özdemir" userId="dce2c172-62e6-4d50-b888-93ec6715f647" providerId="ADAL" clId="{4B132AD4-A609-4DF2-A214-8154457C54B7}" dt="2023-07-27T15:36:08.069" v="1130"/>
          <ac:inkMkLst>
            <pc:docMk/>
            <pc:sldMk cId="1361753605" sldId="278"/>
            <ac:inkMk id="6" creationId="{D4586A81-1239-9705-96E0-9C52D03049B4}"/>
          </ac:inkMkLst>
        </pc:inkChg>
        <pc:inkChg chg="add mod">
          <ac:chgData name="mehmet sait özdemir" userId="dce2c172-62e6-4d50-b888-93ec6715f647" providerId="ADAL" clId="{4B132AD4-A609-4DF2-A214-8154457C54B7}" dt="2023-07-27T15:36:08.069" v="1130"/>
          <ac:inkMkLst>
            <pc:docMk/>
            <pc:sldMk cId="1361753605" sldId="278"/>
            <ac:inkMk id="7" creationId="{FB06155A-A85A-29E8-72E7-DF62CE698170}"/>
          </ac:inkMkLst>
        </pc:inkChg>
        <pc:inkChg chg="add mod">
          <ac:chgData name="mehmet sait özdemir" userId="dce2c172-62e6-4d50-b888-93ec6715f647" providerId="ADAL" clId="{4B132AD4-A609-4DF2-A214-8154457C54B7}" dt="2023-07-27T15:36:08.069" v="1130"/>
          <ac:inkMkLst>
            <pc:docMk/>
            <pc:sldMk cId="1361753605" sldId="278"/>
            <ac:inkMk id="9" creationId="{26387E6E-F655-6D77-8544-988D0A20CE5A}"/>
          </ac:inkMkLst>
        </pc:inkChg>
        <pc:inkChg chg="add mod">
          <ac:chgData name="mehmet sait özdemir" userId="dce2c172-62e6-4d50-b888-93ec6715f647" providerId="ADAL" clId="{4B132AD4-A609-4DF2-A214-8154457C54B7}" dt="2023-07-27T15:36:08.069" v="1130"/>
          <ac:inkMkLst>
            <pc:docMk/>
            <pc:sldMk cId="1361753605" sldId="278"/>
            <ac:inkMk id="12" creationId="{ECA2654A-C5C0-1818-AC23-9545742FC6F5}"/>
          </ac:inkMkLst>
        </pc:inkChg>
        <pc:inkChg chg="add mod">
          <ac:chgData name="mehmet sait özdemir" userId="dce2c172-62e6-4d50-b888-93ec6715f647" providerId="ADAL" clId="{4B132AD4-A609-4DF2-A214-8154457C54B7}" dt="2023-07-27T15:36:08.069" v="1130"/>
          <ac:inkMkLst>
            <pc:docMk/>
            <pc:sldMk cId="1361753605" sldId="278"/>
            <ac:inkMk id="13" creationId="{AF326353-E8DA-AACE-1AA9-48873D412893}"/>
          </ac:inkMkLst>
        </pc:inkChg>
        <pc:inkChg chg="add mod">
          <ac:chgData name="mehmet sait özdemir" userId="dce2c172-62e6-4d50-b888-93ec6715f647" providerId="ADAL" clId="{4B132AD4-A609-4DF2-A214-8154457C54B7}" dt="2023-07-27T15:36:08.069" v="1130"/>
          <ac:inkMkLst>
            <pc:docMk/>
            <pc:sldMk cId="1361753605" sldId="278"/>
            <ac:inkMk id="14" creationId="{A6D94CEA-3E17-FD41-FEB3-5935881465F5}"/>
          </ac:inkMkLst>
        </pc:inkChg>
        <pc:inkChg chg="add mod">
          <ac:chgData name="mehmet sait özdemir" userId="dce2c172-62e6-4d50-b888-93ec6715f647" providerId="ADAL" clId="{4B132AD4-A609-4DF2-A214-8154457C54B7}" dt="2023-07-27T15:36:08.069" v="1130"/>
          <ac:inkMkLst>
            <pc:docMk/>
            <pc:sldMk cId="1361753605" sldId="278"/>
            <ac:inkMk id="15" creationId="{918C4964-C392-248E-CC0C-69516C41DBF2}"/>
          </ac:inkMkLst>
        </pc:inkChg>
        <pc:inkChg chg="add mod">
          <ac:chgData name="mehmet sait özdemir" userId="dce2c172-62e6-4d50-b888-93ec6715f647" providerId="ADAL" clId="{4B132AD4-A609-4DF2-A214-8154457C54B7}" dt="2023-07-27T15:36:08.069" v="1130"/>
          <ac:inkMkLst>
            <pc:docMk/>
            <pc:sldMk cId="1361753605" sldId="278"/>
            <ac:inkMk id="16" creationId="{2C0F89E9-EC96-0D8E-5410-1148274E2EF1}"/>
          </ac:inkMkLst>
        </pc:inkChg>
        <pc:inkChg chg="add mod">
          <ac:chgData name="mehmet sait özdemir" userId="dce2c172-62e6-4d50-b888-93ec6715f647" providerId="ADAL" clId="{4B132AD4-A609-4DF2-A214-8154457C54B7}" dt="2023-07-27T15:36:08.069" v="1130"/>
          <ac:inkMkLst>
            <pc:docMk/>
            <pc:sldMk cId="1361753605" sldId="278"/>
            <ac:inkMk id="17" creationId="{06E13BFA-86A5-74C9-E36E-6579B132BAD7}"/>
          </ac:inkMkLst>
        </pc:inkChg>
        <pc:inkChg chg="add mod">
          <ac:chgData name="mehmet sait özdemir" userId="dce2c172-62e6-4d50-b888-93ec6715f647" providerId="ADAL" clId="{4B132AD4-A609-4DF2-A214-8154457C54B7}" dt="2023-07-27T15:36:08.069" v="1130"/>
          <ac:inkMkLst>
            <pc:docMk/>
            <pc:sldMk cId="1361753605" sldId="278"/>
            <ac:inkMk id="18" creationId="{42AEFAE3-1E08-F80E-ACE8-13BB88E5EAA3}"/>
          </ac:inkMkLst>
        </pc:inkChg>
        <pc:inkChg chg="add mod">
          <ac:chgData name="mehmet sait özdemir" userId="dce2c172-62e6-4d50-b888-93ec6715f647" providerId="ADAL" clId="{4B132AD4-A609-4DF2-A214-8154457C54B7}" dt="2023-07-27T15:36:11.372" v="1134"/>
          <ac:inkMkLst>
            <pc:docMk/>
            <pc:sldMk cId="1361753605" sldId="278"/>
            <ac:inkMk id="22" creationId="{D90935A8-69F1-DC4E-58B9-02EEE8271637}"/>
          </ac:inkMkLst>
        </pc:inkChg>
        <pc:inkChg chg="add mod">
          <ac:chgData name="mehmet sait özdemir" userId="dce2c172-62e6-4d50-b888-93ec6715f647" providerId="ADAL" clId="{4B132AD4-A609-4DF2-A214-8154457C54B7}" dt="2023-07-27T15:36:11.372" v="1134"/>
          <ac:inkMkLst>
            <pc:docMk/>
            <pc:sldMk cId="1361753605" sldId="278"/>
            <ac:inkMk id="23" creationId="{3BE7216E-563E-035C-7444-1AE8CA4AD2AF}"/>
          </ac:inkMkLst>
        </pc:inkChg>
        <pc:inkChg chg="add mod">
          <ac:chgData name="mehmet sait özdemir" userId="dce2c172-62e6-4d50-b888-93ec6715f647" providerId="ADAL" clId="{4B132AD4-A609-4DF2-A214-8154457C54B7}" dt="2023-07-27T15:36:11.372" v="1134"/>
          <ac:inkMkLst>
            <pc:docMk/>
            <pc:sldMk cId="1361753605" sldId="278"/>
            <ac:inkMk id="24" creationId="{12917771-739C-5B98-AD66-CB94EE037398}"/>
          </ac:inkMkLst>
        </pc:inkChg>
        <pc:inkChg chg="add">
          <ac:chgData name="mehmet sait özdemir" userId="dce2c172-62e6-4d50-b888-93ec6715f647" providerId="ADAL" clId="{4B132AD4-A609-4DF2-A214-8154457C54B7}" dt="2023-07-27T15:36:11.931" v="1135" actId="9405"/>
          <ac:inkMkLst>
            <pc:docMk/>
            <pc:sldMk cId="1361753605" sldId="278"/>
            <ac:inkMk id="26" creationId="{94E26C8B-C179-7716-D4DC-7D8DED60A79F}"/>
          </ac:inkMkLst>
        </pc:inkChg>
        <pc:inkChg chg="add mod">
          <ac:chgData name="mehmet sait özdemir" userId="dce2c172-62e6-4d50-b888-93ec6715f647" providerId="ADAL" clId="{4B132AD4-A609-4DF2-A214-8154457C54B7}" dt="2023-07-27T15:36:18.318" v="1140"/>
          <ac:inkMkLst>
            <pc:docMk/>
            <pc:sldMk cId="1361753605" sldId="278"/>
            <ac:inkMk id="27" creationId="{7E5465FA-38C4-2A1D-CED9-7274705C52C9}"/>
          </ac:inkMkLst>
        </pc:inkChg>
        <pc:inkChg chg="add mod">
          <ac:chgData name="mehmet sait özdemir" userId="dce2c172-62e6-4d50-b888-93ec6715f647" providerId="ADAL" clId="{4B132AD4-A609-4DF2-A214-8154457C54B7}" dt="2023-07-27T15:36:18.318" v="1140"/>
          <ac:inkMkLst>
            <pc:docMk/>
            <pc:sldMk cId="1361753605" sldId="278"/>
            <ac:inkMk id="28" creationId="{951E060D-3CA4-1E38-6F58-98B41F077683}"/>
          </ac:inkMkLst>
        </pc:inkChg>
        <pc:inkChg chg="add mod">
          <ac:chgData name="mehmet sait özdemir" userId="dce2c172-62e6-4d50-b888-93ec6715f647" providerId="ADAL" clId="{4B132AD4-A609-4DF2-A214-8154457C54B7}" dt="2023-07-27T15:36:18.318" v="1140"/>
          <ac:inkMkLst>
            <pc:docMk/>
            <pc:sldMk cId="1361753605" sldId="278"/>
            <ac:inkMk id="29" creationId="{CB4269BE-831D-9F19-3FEA-E2BACA011E3C}"/>
          </ac:inkMkLst>
        </pc:inkChg>
        <pc:inkChg chg="add mod">
          <ac:chgData name="mehmet sait özdemir" userId="dce2c172-62e6-4d50-b888-93ec6715f647" providerId="ADAL" clId="{4B132AD4-A609-4DF2-A214-8154457C54B7}" dt="2023-07-27T15:36:18.318" v="1140"/>
          <ac:inkMkLst>
            <pc:docMk/>
            <pc:sldMk cId="1361753605" sldId="278"/>
            <ac:inkMk id="30" creationId="{DE13000A-E88B-1AD4-0247-4F9A8EE5246F}"/>
          </ac:inkMkLst>
        </pc:inkChg>
        <pc:inkChg chg="add mod">
          <ac:chgData name="mehmet sait özdemir" userId="dce2c172-62e6-4d50-b888-93ec6715f647" providerId="ADAL" clId="{4B132AD4-A609-4DF2-A214-8154457C54B7}" dt="2023-07-27T15:36:24.961" v="1147"/>
          <ac:inkMkLst>
            <pc:docMk/>
            <pc:sldMk cId="1361753605" sldId="278"/>
            <ac:inkMk id="32" creationId="{68BAE9F1-0BC3-AA83-CF83-F111C57DFABE}"/>
          </ac:inkMkLst>
        </pc:inkChg>
        <pc:inkChg chg="add mod">
          <ac:chgData name="mehmet sait özdemir" userId="dce2c172-62e6-4d50-b888-93ec6715f647" providerId="ADAL" clId="{4B132AD4-A609-4DF2-A214-8154457C54B7}" dt="2023-07-27T15:36:24.961" v="1147"/>
          <ac:inkMkLst>
            <pc:docMk/>
            <pc:sldMk cId="1361753605" sldId="278"/>
            <ac:inkMk id="33" creationId="{602DE2D8-42E6-FA26-7C00-C521ABA76813}"/>
          </ac:inkMkLst>
        </pc:inkChg>
        <pc:inkChg chg="add mod">
          <ac:chgData name="mehmet sait özdemir" userId="dce2c172-62e6-4d50-b888-93ec6715f647" providerId="ADAL" clId="{4B132AD4-A609-4DF2-A214-8154457C54B7}" dt="2023-07-27T15:36:24.961" v="1147"/>
          <ac:inkMkLst>
            <pc:docMk/>
            <pc:sldMk cId="1361753605" sldId="278"/>
            <ac:inkMk id="35" creationId="{295849C5-E2DB-8901-6D51-D63F1C67D07A}"/>
          </ac:inkMkLst>
        </pc:inkChg>
        <pc:inkChg chg="add mod">
          <ac:chgData name="mehmet sait özdemir" userId="dce2c172-62e6-4d50-b888-93ec6715f647" providerId="ADAL" clId="{4B132AD4-A609-4DF2-A214-8154457C54B7}" dt="2023-07-27T15:36:24.961" v="1147"/>
          <ac:inkMkLst>
            <pc:docMk/>
            <pc:sldMk cId="1361753605" sldId="278"/>
            <ac:inkMk id="36" creationId="{2D5E553A-6346-A68B-B079-AF331321DA8E}"/>
          </ac:inkMkLst>
        </pc:inkChg>
        <pc:inkChg chg="add mod">
          <ac:chgData name="mehmet sait özdemir" userId="dce2c172-62e6-4d50-b888-93ec6715f647" providerId="ADAL" clId="{4B132AD4-A609-4DF2-A214-8154457C54B7}" dt="2023-07-27T15:36:24.961" v="1147"/>
          <ac:inkMkLst>
            <pc:docMk/>
            <pc:sldMk cId="1361753605" sldId="278"/>
            <ac:inkMk id="37" creationId="{E788E783-D0D7-702B-1E08-CC69FDA8C9D5}"/>
          </ac:inkMkLst>
        </pc:inkChg>
        <pc:inkChg chg="add mod">
          <ac:chgData name="mehmet sait özdemir" userId="dce2c172-62e6-4d50-b888-93ec6715f647" providerId="ADAL" clId="{4B132AD4-A609-4DF2-A214-8154457C54B7}" dt="2023-07-27T15:36:27.605" v="1151"/>
          <ac:inkMkLst>
            <pc:docMk/>
            <pc:sldMk cId="1361753605" sldId="278"/>
            <ac:inkMk id="39" creationId="{EF8B8BE2-6BF6-685A-9879-8D90268D93AE}"/>
          </ac:inkMkLst>
        </pc:inkChg>
        <pc:inkChg chg="add mod">
          <ac:chgData name="mehmet sait özdemir" userId="dce2c172-62e6-4d50-b888-93ec6715f647" providerId="ADAL" clId="{4B132AD4-A609-4DF2-A214-8154457C54B7}" dt="2023-07-27T15:36:27.605" v="1151"/>
          <ac:inkMkLst>
            <pc:docMk/>
            <pc:sldMk cId="1361753605" sldId="278"/>
            <ac:inkMk id="40" creationId="{A8B39202-77AD-638D-6132-15444E83E917}"/>
          </ac:inkMkLst>
        </pc:inkChg>
        <pc:inkChg chg="add mod">
          <ac:chgData name="mehmet sait özdemir" userId="dce2c172-62e6-4d50-b888-93ec6715f647" providerId="ADAL" clId="{4B132AD4-A609-4DF2-A214-8154457C54B7}" dt="2023-07-27T15:36:27.605" v="1151"/>
          <ac:inkMkLst>
            <pc:docMk/>
            <pc:sldMk cId="1361753605" sldId="278"/>
            <ac:inkMk id="41" creationId="{EC5B460C-993A-F034-1932-A80A561C8DAA}"/>
          </ac:inkMkLst>
        </pc:inkChg>
        <pc:inkChg chg="add">
          <ac:chgData name="mehmet sait özdemir" userId="dce2c172-62e6-4d50-b888-93ec6715f647" providerId="ADAL" clId="{4B132AD4-A609-4DF2-A214-8154457C54B7}" dt="2023-07-27T15:36:29.025" v="1152" actId="9405"/>
          <ac:inkMkLst>
            <pc:docMk/>
            <pc:sldMk cId="1361753605" sldId="278"/>
            <ac:inkMk id="43" creationId="{90C523FF-FF98-9206-368C-C37A58A11519}"/>
          </ac:inkMkLst>
        </pc:inkChg>
        <pc:inkChg chg="add mod">
          <ac:chgData name="mehmet sait özdemir" userId="dce2c172-62e6-4d50-b888-93ec6715f647" providerId="ADAL" clId="{4B132AD4-A609-4DF2-A214-8154457C54B7}" dt="2023-07-27T15:36:34.749" v="1159"/>
          <ac:inkMkLst>
            <pc:docMk/>
            <pc:sldMk cId="1361753605" sldId="278"/>
            <ac:inkMk id="44" creationId="{0DFC154D-BE01-35EA-84AF-DDB90C50AE7A}"/>
          </ac:inkMkLst>
        </pc:inkChg>
        <pc:inkChg chg="add mod">
          <ac:chgData name="mehmet sait özdemir" userId="dce2c172-62e6-4d50-b888-93ec6715f647" providerId="ADAL" clId="{4B132AD4-A609-4DF2-A214-8154457C54B7}" dt="2023-07-27T15:36:34.749" v="1159"/>
          <ac:inkMkLst>
            <pc:docMk/>
            <pc:sldMk cId="1361753605" sldId="278"/>
            <ac:inkMk id="45" creationId="{2DB70DA6-EEC6-2F02-E6A8-638D39B3B6ED}"/>
          </ac:inkMkLst>
        </pc:inkChg>
        <pc:inkChg chg="add mod">
          <ac:chgData name="mehmet sait özdemir" userId="dce2c172-62e6-4d50-b888-93ec6715f647" providerId="ADAL" clId="{4B132AD4-A609-4DF2-A214-8154457C54B7}" dt="2023-07-27T15:36:34.749" v="1159"/>
          <ac:inkMkLst>
            <pc:docMk/>
            <pc:sldMk cId="1361753605" sldId="278"/>
            <ac:inkMk id="46" creationId="{40CCB10A-F725-AD70-AE12-12578D9B19F3}"/>
          </ac:inkMkLst>
        </pc:inkChg>
        <pc:inkChg chg="add mod">
          <ac:chgData name="mehmet sait özdemir" userId="dce2c172-62e6-4d50-b888-93ec6715f647" providerId="ADAL" clId="{4B132AD4-A609-4DF2-A214-8154457C54B7}" dt="2023-07-27T15:36:34.749" v="1159"/>
          <ac:inkMkLst>
            <pc:docMk/>
            <pc:sldMk cId="1361753605" sldId="278"/>
            <ac:inkMk id="47" creationId="{57A8FEFF-BCF3-C981-D458-94413FEC298D}"/>
          </ac:inkMkLst>
        </pc:inkChg>
        <pc:inkChg chg="add mod">
          <ac:chgData name="mehmet sait özdemir" userId="dce2c172-62e6-4d50-b888-93ec6715f647" providerId="ADAL" clId="{4B132AD4-A609-4DF2-A214-8154457C54B7}" dt="2023-07-27T15:36:34.749" v="1159"/>
          <ac:inkMkLst>
            <pc:docMk/>
            <pc:sldMk cId="1361753605" sldId="278"/>
            <ac:inkMk id="48" creationId="{95072D53-F763-8483-9A7F-E23393F470D2}"/>
          </ac:inkMkLst>
        </pc:inkChg>
        <pc:inkChg chg="add mod">
          <ac:chgData name="mehmet sait özdemir" userId="dce2c172-62e6-4d50-b888-93ec6715f647" providerId="ADAL" clId="{4B132AD4-A609-4DF2-A214-8154457C54B7}" dt="2023-07-27T15:36:34.749" v="1159"/>
          <ac:inkMkLst>
            <pc:docMk/>
            <pc:sldMk cId="1361753605" sldId="278"/>
            <ac:inkMk id="49" creationId="{A2ADF438-D73D-3CA3-3C4C-DFA877CB76CD}"/>
          </ac:inkMkLst>
        </pc:inkChg>
        <pc:inkChg chg="add">
          <ac:chgData name="mehmet sait özdemir" userId="dce2c172-62e6-4d50-b888-93ec6715f647" providerId="ADAL" clId="{4B132AD4-A609-4DF2-A214-8154457C54B7}" dt="2023-07-27T15:36:41.930" v="1160" actId="9405"/>
          <ac:inkMkLst>
            <pc:docMk/>
            <pc:sldMk cId="1361753605" sldId="278"/>
            <ac:inkMk id="51" creationId="{E1E94CDE-A863-8914-43AD-312B5C12D67C}"/>
          </ac:inkMkLst>
        </pc:inkChg>
        <pc:inkChg chg="add">
          <ac:chgData name="mehmet sait özdemir" userId="dce2c172-62e6-4d50-b888-93ec6715f647" providerId="ADAL" clId="{4B132AD4-A609-4DF2-A214-8154457C54B7}" dt="2023-07-27T15:36:43.534" v="1161" actId="9405"/>
          <ac:inkMkLst>
            <pc:docMk/>
            <pc:sldMk cId="1361753605" sldId="278"/>
            <ac:inkMk id="52" creationId="{4CF2BF65-EE20-6A4B-A38A-4FB8DE2A4FA0}"/>
          </ac:inkMkLst>
        </pc:inkChg>
      </pc:sldChg>
      <pc:sldChg chg="del">
        <pc:chgData name="mehmet sait özdemir" userId="dce2c172-62e6-4d50-b888-93ec6715f647" providerId="ADAL" clId="{4B132AD4-A609-4DF2-A214-8154457C54B7}" dt="2023-07-15T13:02:08.578" v="0" actId="2696"/>
        <pc:sldMkLst>
          <pc:docMk/>
          <pc:sldMk cId="3469442920" sldId="278"/>
        </pc:sldMkLst>
      </pc:sldChg>
      <pc:sldChg chg="del">
        <pc:chgData name="mehmet sait özdemir" userId="dce2c172-62e6-4d50-b888-93ec6715f647" providerId="ADAL" clId="{4B132AD4-A609-4DF2-A214-8154457C54B7}" dt="2023-07-15T13:02:08.578" v="0" actId="2696"/>
        <pc:sldMkLst>
          <pc:docMk/>
          <pc:sldMk cId="2364204503" sldId="279"/>
        </pc:sldMkLst>
      </pc:sldChg>
      <pc:sldChg chg="addSp delSp modSp add mod replId">
        <pc:chgData name="mehmet sait özdemir" userId="dce2c172-62e6-4d50-b888-93ec6715f647" providerId="ADAL" clId="{4B132AD4-A609-4DF2-A214-8154457C54B7}" dt="2023-07-27T15:37:55.540" v="1239" actId="9405"/>
        <pc:sldMkLst>
          <pc:docMk/>
          <pc:sldMk cId="2832411585" sldId="279"/>
        </pc:sldMkLst>
        <pc:grpChg chg="del mod">
          <ac:chgData name="mehmet sait özdemir" userId="dce2c172-62e6-4d50-b888-93ec6715f647" providerId="ADAL" clId="{4B132AD4-A609-4DF2-A214-8154457C54B7}" dt="2023-07-27T15:37:12.148" v="1194"/>
          <ac:grpSpMkLst>
            <pc:docMk/>
            <pc:sldMk cId="2832411585" sldId="279"/>
            <ac:grpSpMk id="6" creationId="{7E6B8E6A-F731-B8EB-8295-51EAD1DF0F53}"/>
          </ac:grpSpMkLst>
        </pc:grpChg>
        <pc:grpChg chg="del mod">
          <ac:chgData name="mehmet sait özdemir" userId="dce2c172-62e6-4d50-b888-93ec6715f647" providerId="ADAL" clId="{4B132AD4-A609-4DF2-A214-8154457C54B7}" dt="2023-07-27T15:36:59.374" v="1171"/>
          <ac:grpSpMkLst>
            <pc:docMk/>
            <pc:sldMk cId="2832411585" sldId="279"/>
            <ac:grpSpMk id="9" creationId="{0F978405-C862-637F-0016-88B59317ECFC}"/>
          </ac:grpSpMkLst>
        </pc:grpChg>
        <pc:grpChg chg="del mod">
          <ac:chgData name="mehmet sait özdemir" userId="dce2c172-62e6-4d50-b888-93ec6715f647" providerId="ADAL" clId="{4B132AD4-A609-4DF2-A214-8154457C54B7}" dt="2023-07-27T15:37:12.148" v="1194"/>
          <ac:grpSpMkLst>
            <pc:docMk/>
            <pc:sldMk cId="2832411585" sldId="279"/>
            <ac:grpSpMk id="15" creationId="{FD2AF0DC-F2A6-4A05-F590-C9844945C461}"/>
          </ac:grpSpMkLst>
        </pc:grpChg>
        <pc:grpChg chg="del mod">
          <ac:chgData name="mehmet sait özdemir" userId="dce2c172-62e6-4d50-b888-93ec6715f647" providerId="ADAL" clId="{4B132AD4-A609-4DF2-A214-8154457C54B7}" dt="2023-07-27T15:37:12.148" v="1194"/>
          <ac:grpSpMkLst>
            <pc:docMk/>
            <pc:sldMk cId="2832411585" sldId="279"/>
            <ac:grpSpMk id="38" creationId="{7B958D1F-C604-7705-0E74-FDF396C9B3A7}"/>
          </ac:grpSpMkLst>
        </pc:grpChg>
        <pc:grpChg chg="del mod">
          <ac:chgData name="mehmet sait özdemir" userId="dce2c172-62e6-4d50-b888-93ec6715f647" providerId="ADAL" clId="{4B132AD4-A609-4DF2-A214-8154457C54B7}" dt="2023-07-27T15:37:15.850" v="1201"/>
          <ac:grpSpMkLst>
            <pc:docMk/>
            <pc:sldMk cId="2832411585" sldId="279"/>
            <ac:grpSpMk id="39" creationId="{08BAAF4A-F1C3-2C10-A8F6-76F9D9D56423}"/>
          </ac:grpSpMkLst>
        </pc:grpChg>
        <pc:grpChg chg="del mod">
          <ac:chgData name="mehmet sait özdemir" userId="dce2c172-62e6-4d50-b888-93ec6715f647" providerId="ADAL" clId="{4B132AD4-A609-4DF2-A214-8154457C54B7}" dt="2023-07-27T15:37:18.038" v="1204"/>
          <ac:grpSpMkLst>
            <pc:docMk/>
            <pc:sldMk cId="2832411585" sldId="279"/>
            <ac:grpSpMk id="40" creationId="{C4B93CAC-BCD0-FA4D-0C7E-BA695F3DCBA8}"/>
          </ac:grpSpMkLst>
        </pc:grpChg>
        <pc:grpChg chg="mod">
          <ac:chgData name="mehmet sait özdemir" userId="dce2c172-62e6-4d50-b888-93ec6715f647" providerId="ADAL" clId="{4B132AD4-A609-4DF2-A214-8154457C54B7}" dt="2023-07-27T15:37:12.148" v="1194"/>
          <ac:grpSpMkLst>
            <pc:docMk/>
            <pc:sldMk cId="2832411585" sldId="279"/>
            <ac:grpSpMk id="41" creationId="{0D37EEE9-FBCC-571A-10BC-86B33FACDE0F}"/>
          </ac:grpSpMkLst>
        </pc:grpChg>
        <pc:grpChg chg="del mod">
          <ac:chgData name="mehmet sait özdemir" userId="dce2c172-62e6-4d50-b888-93ec6715f647" providerId="ADAL" clId="{4B132AD4-A609-4DF2-A214-8154457C54B7}" dt="2023-07-27T15:37:19.519" v="1207"/>
          <ac:grpSpMkLst>
            <pc:docMk/>
            <pc:sldMk cId="2832411585" sldId="279"/>
            <ac:grpSpMk id="48" creationId="{1DF05CC6-DF0F-8A75-D2FD-94F490DEA615}"/>
          </ac:grpSpMkLst>
        </pc:grpChg>
        <pc:grpChg chg="mod">
          <ac:chgData name="mehmet sait özdemir" userId="dce2c172-62e6-4d50-b888-93ec6715f647" providerId="ADAL" clId="{4B132AD4-A609-4DF2-A214-8154457C54B7}" dt="2023-07-27T15:37:18.038" v="1204"/>
          <ac:grpSpMkLst>
            <pc:docMk/>
            <pc:sldMk cId="2832411585" sldId="279"/>
            <ac:grpSpMk id="51" creationId="{4D36A7DB-F845-DE59-6239-24FA8D3CCDD9}"/>
          </ac:grpSpMkLst>
        </pc:grpChg>
        <pc:grpChg chg="mod">
          <ac:chgData name="mehmet sait özdemir" userId="dce2c172-62e6-4d50-b888-93ec6715f647" providerId="ADAL" clId="{4B132AD4-A609-4DF2-A214-8154457C54B7}" dt="2023-07-27T15:37:19.519" v="1207"/>
          <ac:grpSpMkLst>
            <pc:docMk/>
            <pc:sldMk cId="2832411585" sldId="279"/>
            <ac:grpSpMk id="54" creationId="{DEFC35B9-FE21-2D8D-9A58-2F0ACB6BF191}"/>
          </ac:grpSpMkLst>
        </pc:grpChg>
        <pc:grpChg chg="mod">
          <ac:chgData name="mehmet sait özdemir" userId="dce2c172-62e6-4d50-b888-93ec6715f647" providerId="ADAL" clId="{4B132AD4-A609-4DF2-A214-8154457C54B7}" dt="2023-07-27T15:37:29.801" v="1215"/>
          <ac:grpSpMkLst>
            <pc:docMk/>
            <pc:sldMk cId="2832411585" sldId="279"/>
            <ac:grpSpMk id="62" creationId="{3D5D3115-0347-887D-5B78-CC0EBC4D39FA}"/>
          </ac:grpSpMkLst>
        </pc:grpChg>
        <pc:grpChg chg="mod">
          <ac:chgData name="mehmet sait özdemir" userId="dce2c172-62e6-4d50-b888-93ec6715f647" providerId="ADAL" clId="{4B132AD4-A609-4DF2-A214-8154457C54B7}" dt="2023-07-27T15:37:29.801" v="1215"/>
          <ac:grpSpMkLst>
            <pc:docMk/>
            <pc:sldMk cId="2832411585" sldId="279"/>
            <ac:grpSpMk id="63" creationId="{A2A528BB-51C0-50AE-C466-D2109C9F1F19}"/>
          </ac:grpSpMkLst>
        </pc:grpChg>
        <pc:grpChg chg="mod">
          <ac:chgData name="mehmet sait özdemir" userId="dce2c172-62e6-4d50-b888-93ec6715f647" providerId="ADAL" clId="{4B132AD4-A609-4DF2-A214-8154457C54B7}" dt="2023-07-27T15:37:47.177" v="1225"/>
          <ac:grpSpMkLst>
            <pc:docMk/>
            <pc:sldMk cId="2832411585" sldId="279"/>
            <ac:grpSpMk id="73" creationId="{3E062555-372F-2F2F-313D-4EDABA07342C}"/>
          </ac:grpSpMkLst>
        </pc:grpChg>
        <pc:grpChg chg="mod">
          <ac:chgData name="mehmet sait özdemir" userId="dce2c172-62e6-4d50-b888-93ec6715f647" providerId="ADAL" clId="{4B132AD4-A609-4DF2-A214-8154457C54B7}" dt="2023-07-27T15:37:47.177" v="1225"/>
          <ac:grpSpMkLst>
            <pc:docMk/>
            <pc:sldMk cId="2832411585" sldId="279"/>
            <ac:grpSpMk id="74" creationId="{A7D829CF-D623-84AA-8845-013070446EB2}"/>
          </ac:grpSpMkLst>
        </pc:grpChg>
        <pc:grpChg chg="del mod">
          <ac:chgData name="mehmet sait özdemir" userId="dce2c172-62e6-4d50-b888-93ec6715f647" providerId="ADAL" clId="{4B132AD4-A609-4DF2-A214-8154457C54B7}" dt="2023-07-27T15:37:54.843" v="1238"/>
          <ac:grpSpMkLst>
            <pc:docMk/>
            <pc:sldMk cId="2832411585" sldId="279"/>
            <ac:grpSpMk id="77" creationId="{D3FEFB1C-8D7D-5E30-A02E-DEF0318F81C0}"/>
          </ac:grpSpMkLst>
        </pc:grpChg>
        <pc:grpChg chg="mod">
          <ac:chgData name="mehmet sait özdemir" userId="dce2c172-62e6-4d50-b888-93ec6715f647" providerId="ADAL" clId="{4B132AD4-A609-4DF2-A214-8154457C54B7}" dt="2023-07-27T15:37:54.843" v="1238"/>
          <ac:grpSpMkLst>
            <pc:docMk/>
            <pc:sldMk cId="2832411585" sldId="279"/>
            <ac:grpSpMk id="87" creationId="{08038047-C6B0-F1FD-75D1-E8628B0ABC76}"/>
          </ac:grpSpMkLst>
        </pc:grpChg>
        <pc:picChg chg="add mod">
          <ac:chgData name="mehmet sait özdemir" userId="dce2c172-62e6-4d50-b888-93ec6715f647" providerId="ADAL" clId="{4B132AD4-A609-4DF2-A214-8154457C54B7}" dt="2023-07-15T13:08:41.289" v="148" actId="1076"/>
          <ac:picMkLst>
            <pc:docMk/>
            <pc:sldMk cId="2832411585" sldId="279"/>
            <ac:picMk id="3" creationId="{83119D3F-C100-C617-E29B-2A584C8E9BA4}"/>
          </ac:picMkLst>
        </pc:picChg>
        <pc:inkChg chg="add mod">
          <ac:chgData name="mehmet sait özdemir" userId="dce2c172-62e6-4d50-b888-93ec6715f647" providerId="ADAL" clId="{4B132AD4-A609-4DF2-A214-8154457C54B7}" dt="2023-07-27T15:37:18.038" v="1204"/>
          <ac:inkMkLst>
            <pc:docMk/>
            <pc:sldMk cId="2832411585" sldId="279"/>
            <ac:inkMk id="2" creationId="{E9B1F374-1440-9A47-7010-18D4C3F3878C}"/>
          </ac:inkMkLst>
        </pc:inkChg>
        <pc:inkChg chg="add mod">
          <ac:chgData name="mehmet sait özdemir" userId="dce2c172-62e6-4d50-b888-93ec6715f647" providerId="ADAL" clId="{4B132AD4-A609-4DF2-A214-8154457C54B7}" dt="2023-07-27T15:37:18.038" v="1204"/>
          <ac:inkMkLst>
            <pc:docMk/>
            <pc:sldMk cId="2832411585" sldId="279"/>
            <ac:inkMk id="4" creationId="{35DE073B-C84B-D2C2-656E-E2ACB46D2D5A}"/>
          </ac:inkMkLst>
        </pc:inkChg>
        <pc:inkChg chg="add mod">
          <ac:chgData name="mehmet sait özdemir" userId="dce2c172-62e6-4d50-b888-93ec6715f647" providerId="ADAL" clId="{4B132AD4-A609-4DF2-A214-8154457C54B7}" dt="2023-07-27T15:37:12.148" v="1194"/>
          <ac:inkMkLst>
            <pc:docMk/>
            <pc:sldMk cId="2832411585" sldId="279"/>
            <ac:inkMk id="7" creationId="{E1F4B5FB-C19F-C83D-22AF-D392F3B39456}"/>
          </ac:inkMkLst>
        </pc:inkChg>
        <pc:inkChg chg="add mod">
          <ac:chgData name="mehmet sait özdemir" userId="dce2c172-62e6-4d50-b888-93ec6715f647" providerId="ADAL" clId="{4B132AD4-A609-4DF2-A214-8154457C54B7}" dt="2023-07-27T15:37:12.148" v="1194"/>
          <ac:inkMkLst>
            <pc:docMk/>
            <pc:sldMk cId="2832411585" sldId="279"/>
            <ac:inkMk id="8" creationId="{F847BF6D-525B-547D-808E-9D3DFC0D5486}"/>
          </ac:inkMkLst>
        </pc:inkChg>
        <pc:inkChg chg="add mod">
          <ac:chgData name="mehmet sait özdemir" userId="dce2c172-62e6-4d50-b888-93ec6715f647" providerId="ADAL" clId="{4B132AD4-A609-4DF2-A214-8154457C54B7}" dt="2023-07-27T15:37:12.148" v="1194"/>
          <ac:inkMkLst>
            <pc:docMk/>
            <pc:sldMk cId="2832411585" sldId="279"/>
            <ac:inkMk id="12" creationId="{0BFEB536-D345-A104-022E-8354A078BA45}"/>
          </ac:inkMkLst>
        </pc:inkChg>
        <pc:inkChg chg="add mod">
          <ac:chgData name="mehmet sait özdemir" userId="dce2c172-62e6-4d50-b888-93ec6715f647" providerId="ADAL" clId="{4B132AD4-A609-4DF2-A214-8154457C54B7}" dt="2023-07-27T15:37:12.148" v="1194"/>
          <ac:inkMkLst>
            <pc:docMk/>
            <pc:sldMk cId="2832411585" sldId="279"/>
            <ac:inkMk id="13" creationId="{E9A43F65-09E6-3915-CD78-346289895444}"/>
          </ac:inkMkLst>
        </pc:inkChg>
        <pc:inkChg chg="add mod">
          <ac:chgData name="mehmet sait özdemir" userId="dce2c172-62e6-4d50-b888-93ec6715f647" providerId="ADAL" clId="{4B132AD4-A609-4DF2-A214-8154457C54B7}" dt="2023-07-27T15:37:12.148" v="1194"/>
          <ac:inkMkLst>
            <pc:docMk/>
            <pc:sldMk cId="2832411585" sldId="279"/>
            <ac:inkMk id="14" creationId="{2BA3AAE1-4E1D-A5DA-ACB7-77533598DDAD}"/>
          </ac:inkMkLst>
        </pc:inkChg>
        <pc:inkChg chg="add">
          <ac:chgData name="mehmet sait özdemir" userId="dce2c172-62e6-4d50-b888-93ec6715f647" providerId="ADAL" clId="{4B132AD4-A609-4DF2-A214-8154457C54B7}" dt="2023-07-27T15:36:59.686" v="1172" actId="9405"/>
          <ac:inkMkLst>
            <pc:docMk/>
            <pc:sldMk cId="2832411585" sldId="279"/>
            <ac:inkMk id="16" creationId="{D7E37321-8013-9B16-5FCE-FBBFF3651B87}"/>
          </ac:inkMkLst>
        </pc:inkChg>
        <pc:inkChg chg="add mod">
          <ac:chgData name="mehmet sait özdemir" userId="dce2c172-62e6-4d50-b888-93ec6715f647" providerId="ADAL" clId="{4B132AD4-A609-4DF2-A214-8154457C54B7}" dt="2023-07-27T15:37:12.148" v="1194"/>
          <ac:inkMkLst>
            <pc:docMk/>
            <pc:sldMk cId="2832411585" sldId="279"/>
            <ac:inkMk id="17" creationId="{DB474970-CEAD-811C-E1B5-43BA9AF5F320}"/>
          </ac:inkMkLst>
        </pc:inkChg>
        <pc:inkChg chg="add mod">
          <ac:chgData name="mehmet sait özdemir" userId="dce2c172-62e6-4d50-b888-93ec6715f647" providerId="ADAL" clId="{4B132AD4-A609-4DF2-A214-8154457C54B7}" dt="2023-07-27T15:37:12.148" v="1194"/>
          <ac:inkMkLst>
            <pc:docMk/>
            <pc:sldMk cId="2832411585" sldId="279"/>
            <ac:inkMk id="18" creationId="{C6F0A272-D1F5-527D-666C-481C4F742400}"/>
          </ac:inkMkLst>
        </pc:inkChg>
        <pc:inkChg chg="add mod">
          <ac:chgData name="mehmet sait özdemir" userId="dce2c172-62e6-4d50-b888-93ec6715f647" providerId="ADAL" clId="{4B132AD4-A609-4DF2-A214-8154457C54B7}" dt="2023-07-27T15:37:12.148" v="1194"/>
          <ac:inkMkLst>
            <pc:docMk/>
            <pc:sldMk cId="2832411585" sldId="279"/>
            <ac:inkMk id="19" creationId="{1DD54AB6-4CBF-6142-3815-7CD490F42773}"/>
          </ac:inkMkLst>
        </pc:inkChg>
        <pc:inkChg chg="add mod">
          <ac:chgData name="mehmet sait özdemir" userId="dce2c172-62e6-4d50-b888-93ec6715f647" providerId="ADAL" clId="{4B132AD4-A609-4DF2-A214-8154457C54B7}" dt="2023-07-27T15:37:12.148" v="1194"/>
          <ac:inkMkLst>
            <pc:docMk/>
            <pc:sldMk cId="2832411585" sldId="279"/>
            <ac:inkMk id="20" creationId="{9ACBBC3D-E547-D883-3F56-C4D566E0ADFA}"/>
          </ac:inkMkLst>
        </pc:inkChg>
        <pc:inkChg chg="add mod">
          <ac:chgData name="mehmet sait özdemir" userId="dce2c172-62e6-4d50-b888-93ec6715f647" providerId="ADAL" clId="{4B132AD4-A609-4DF2-A214-8154457C54B7}" dt="2023-07-27T15:37:12.148" v="1194"/>
          <ac:inkMkLst>
            <pc:docMk/>
            <pc:sldMk cId="2832411585" sldId="279"/>
            <ac:inkMk id="21" creationId="{F936F321-4E45-9DD4-9567-227B7A569B29}"/>
          </ac:inkMkLst>
        </pc:inkChg>
        <pc:inkChg chg="add mod">
          <ac:chgData name="mehmet sait özdemir" userId="dce2c172-62e6-4d50-b888-93ec6715f647" providerId="ADAL" clId="{4B132AD4-A609-4DF2-A214-8154457C54B7}" dt="2023-07-27T15:37:12.148" v="1194"/>
          <ac:inkMkLst>
            <pc:docMk/>
            <pc:sldMk cId="2832411585" sldId="279"/>
            <ac:inkMk id="22" creationId="{076B69CC-2716-D710-2AD2-0D2FB72255D0}"/>
          </ac:inkMkLst>
        </pc:inkChg>
        <pc:inkChg chg="add mod">
          <ac:chgData name="mehmet sait özdemir" userId="dce2c172-62e6-4d50-b888-93ec6715f647" providerId="ADAL" clId="{4B132AD4-A609-4DF2-A214-8154457C54B7}" dt="2023-07-27T15:37:18.038" v="1204"/>
          <ac:inkMkLst>
            <pc:docMk/>
            <pc:sldMk cId="2832411585" sldId="279"/>
            <ac:inkMk id="23" creationId="{4B0D1D09-E128-162E-5465-0AA76D481723}"/>
          </ac:inkMkLst>
        </pc:inkChg>
        <pc:inkChg chg="add mod">
          <ac:chgData name="mehmet sait özdemir" userId="dce2c172-62e6-4d50-b888-93ec6715f647" providerId="ADAL" clId="{4B132AD4-A609-4DF2-A214-8154457C54B7}" dt="2023-07-27T15:37:18.038" v="1204"/>
          <ac:inkMkLst>
            <pc:docMk/>
            <pc:sldMk cId="2832411585" sldId="279"/>
            <ac:inkMk id="24" creationId="{C99B3CD5-E383-FBD1-EE9B-D3AF0D327634}"/>
          </ac:inkMkLst>
        </pc:inkChg>
        <pc:inkChg chg="add mod">
          <ac:chgData name="mehmet sait özdemir" userId="dce2c172-62e6-4d50-b888-93ec6715f647" providerId="ADAL" clId="{4B132AD4-A609-4DF2-A214-8154457C54B7}" dt="2023-07-27T15:37:18.038" v="1204"/>
          <ac:inkMkLst>
            <pc:docMk/>
            <pc:sldMk cId="2832411585" sldId="279"/>
            <ac:inkMk id="25" creationId="{6D68DEC2-2D54-BB1D-0796-B82A8F13E401}"/>
          </ac:inkMkLst>
        </pc:inkChg>
        <pc:inkChg chg="add mod">
          <ac:chgData name="mehmet sait özdemir" userId="dce2c172-62e6-4d50-b888-93ec6715f647" providerId="ADAL" clId="{4B132AD4-A609-4DF2-A214-8154457C54B7}" dt="2023-07-27T15:37:18.038" v="1204"/>
          <ac:inkMkLst>
            <pc:docMk/>
            <pc:sldMk cId="2832411585" sldId="279"/>
            <ac:inkMk id="26" creationId="{B0EE016A-6278-EBBC-C022-5EC2D11F1774}"/>
          </ac:inkMkLst>
        </pc:inkChg>
        <pc:inkChg chg="add mod">
          <ac:chgData name="mehmet sait özdemir" userId="dce2c172-62e6-4d50-b888-93ec6715f647" providerId="ADAL" clId="{4B132AD4-A609-4DF2-A214-8154457C54B7}" dt="2023-07-27T15:37:18.038" v="1204"/>
          <ac:inkMkLst>
            <pc:docMk/>
            <pc:sldMk cId="2832411585" sldId="279"/>
            <ac:inkMk id="27" creationId="{7F7EDE4F-3FE8-0F7B-3D23-D7B14709E6D9}"/>
          </ac:inkMkLst>
        </pc:inkChg>
        <pc:inkChg chg="add">
          <ac:chgData name="mehmet sait özdemir" userId="dce2c172-62e6-4d50-b888-93ec6715f647" providerId="ADAL" clId="{4B132AD4-A609-4DF2-A214-8154457C54B7}" dt="2023-07-27T15:37:06.315" v="1184" actId="9405"/>
          <ac:inkMkLst>
            <pc:docMk/>
            <pc:sldMk cId="2832411585" sldId="279"/>
            <ac:inkMk id="28" creationId="{11D5609E-788C-70E1-0FA6-C2B5771CB06A}"/>
          </ac:inkMkLst>
        </pc:inkChg>
        <pc:inkChg chg="add mod">
          <ac:chgData name="mehmet sait özdemir" userId="dce2c172-62e6-4d50-b888-93ec6715f647" providerId="ADAL" clId="{4B132AD4-A609-4DF2-A214-8154457C54B7}" dt="2023-07-27T15:37:18.038" v="1204"/>
          <ac:inkMkLst>
            <pc:docMk/>
            <pc:sldMk cId="2832411585" sldId="279"/>
            <ac:inkMk id="29" creationId="{34E66D1C-E26A-95CB-DB6A-B56877CF4591}"/>
          </ac:inkMkLst>
        </pc:inkChg>
        <pc:inkChg chg="add mod">
          <ac:chgData name="mehmet sait özdemir" userId="dce2c172-62e6-4d50-b888-93ec6715f647" providerId="ADAL" clId="{4B132AD4-A609-4DF2-A214-8154457C54B7}" dt="2023-07-27T15:37:18.038" v="1204"/>
          <ac:inkMkLst>
            <pc:docMk/>
            <pc:sldMk cId="2832411585" sldId="279"/>
            <ac:inkMk id="30" creationId="{2A791F39-7C45-1F52-A288-9469B8C64986}"/>
          </ac:inkMkLst>
        </pc:inkChg>
        <pc:inkChg chg="add mod">
          <ac:chgData name="mehmet sait özdemir" userId="dce2c172-62e6-4d50-b888-93ec6715f647" providerId="ADAL" clId="{4B132AD4-A609-4DF2-A214-8154457C54B7}" dt="2023-07-27T15:37:18.038" v="1204"/>
          <ac:inkMkLst>
            <pc:docMk/>
            <pc:sldMk cId="2832411585" sldId="279"/>
            <ac:inkMk id="31" creationId="{20CB2DC7-7C51-F89B-D6E8-0BB689897662}"/>
          </ac:inkMkLst>
        </pc:inkChg>
        <pc:inkChg chg="add mod">
          <ac:chgData name="mehmet sait özdemir" userId="dce2c172-62e6-4d50-b888-93ec6715f647" providerId="ADAL" clId="{4B132AD4-A609-4DF2-A214-8154457C54B7}" dt="2023-07-27T15:37:18.038" v="1204"/>
          <ac:inkMkLst>
            <pc:docMk/>
            <pc:sldMk cId="2832411585" sldId="279"/>
            <ac:inkMk id="32" creationId="{6A7A648D-AC63-F75D-5069-D3EBF0C9FB33}"/>
          </ac:inkMkLst>
        </pc:inkChg>
        <pc:inkChg chg="add mod">
          <ac:chgData name="mehmet sait özdemir" userId="dce2c172-62e6-4d50-b888-93ec6715f647" providerId="ADAL" clId="{4B132AD4-A609-4DF2-A214-8154457C54B7}" dt="2023-07-27T15:37:19.519" v="1207"/>
          <ac:inkMkLst>
            <pc:docMk/>
            <pc:sldMk cId="2832411585" sldId="279"/>
            <ac:inkMk id="33" creationId="{10E20BAD-67B7-5DF0-8653-3414C5C28728}"/>
          </ac:inkMkLst>
        </pc:inkChg>
        <pc:inkChg chg="add mod">
          <ac:chgData name="mehmet sait özdemir" userId="dce2c172-62e6-4d50-b888-93ec6715f647" providerId="ADAL" clId="{4B132AD4-A609-4DF2-A214-8154457C54B7}" dt="2023-07-27T15:37:19.519" v="1207"/>
          <ac:inkMkLst>
            <pc:docMk/>
            <pc:sldMk cId="2832411585" sldId="279"/>
            <ac:inkMk id="34" creationId="{03BF9006-4952-2EC8-BA6E-2F3E00E32EB0}"/>
          </ac:inkMkLst>
        </pc:inkChg>
        <pc:inkChg chg="add mod">
          <ac:chgData name="mehmet sait özdemir" userId="dce2c172-62e6-4d50-b888-93ec6715f647" providerId="ADAL" clId="{4B132AD4-A609-4DF2-A214-8154457C54B7}" dt="2023-07-27T15:37:19.519" v="1207"/>
          <ac:inkMkLst>
            <pc:docMk/>
            <pc:sldMk cId="2832411585" sldId="279"/>
            <ac:inkMk id="35" creationId="{1DD9DEFA-7439-75FE-760B-5056698E697A}"/>
          </ac:inkMkLst>
        </pc:inkChg>
        <pc:inkChg chg="add mod">
          <ac:chgData name="mehmet sait özdemir" userId="dce2c172-62e6-4d50-b888-93ec6715f647" providerId="ADAL" clId="{4B132AD4-A609-4DF2-A214-8154457C54B7}" dt="2023-07-27T15:37:19.519" v="1207"/>
          <ac:inkMkLst>
            <pc:docMk/>
            <pc:sldMk cId="2832411585" sldId="279"/>
            <ac:inkMk id="36" creationId="{EE5FEC91-7F28-A2E5-07F2-8A3479743C55}"/>
          </ac:inkMkLst>
        </pc:inkChg>
        <pc:inkChg chg="add mod">
          <ac:chgData name="mehmet sait özdemir" userId="dce2c172-62e6-4d50-b888-93ec6715f647" providerId="ADAL" clId="{4B132AD4-A609-4DF2-A214-8154457C54B7}" dt="2023-07-27T15:37:19.519" v="1207"/>
          <ac:inkMkLst>
            <pc:docMk/>
            <pc:sldMk cId="2832411585" sldId="279"/>
            <ac:inkMk id="37" creationId="{13341752-E07B-1E94-067D-5449EC269620}"/>
          </ac:inkMkLst>
        </pc:inkChg>
        <pc:inkChg chg="add mod">
          <ac:chgData name="mehmet sait özdemir" userId="dce2c172-62e6-4d50-b888-93ec6715f647" providerId="ADAL" clId="{4B132AD4-A609-4DF2-A214-8154457C54B7}" dt="2023-07-27T15:37:19.519" v="1207"/>
          <ac:inkMkLst>
            <pc:docMk/>
            <pc:sldMk cId="2832411585" sldId="279"/>
            <ac:inkMk id="42" creationId="{0B762173-4385-DDF5-AA2E-D4D24CF1726E}"/>
          </ac:inkMkLst>
        </pc:inkChg>
        <pc:inkChg chg="add mod">
          <ac:chgData name="mehmet sait özdemir" userId="dce2c172-62e6-4d50-b888-93ec6715f647" providerId="ADAL" clId="{4B132AD4-A609-4DF2-A214-8154457C54B7}" dt="2023-07-27T15:37:19.519" v="1207"/>
          <ac:inkMkLst>
            <pc:docMk/>
            <pc:sldMk cId="2832411585" sldId="279"/>
            <ac:inkMk id="43" creationId="{54AC4FAF-F642-996A-E5A9-CB43FD51BF27}"/>
          </ac:inkMkLst>
        </pc:inkChg>
        <pc:inkChg chg="add mod">
          <ac:chgData name="mehmet sait özdemir" userId="dce2c172-62e6-4d50-b888-93ec6715f647" providerId="ADAL" clId="{4B132AD4-A609-4DF2-A214-8154457C54B7}" dt="2023-07-27T15:37:19.519" v="1207"/>
          <ac:inkMkLst>
            <pc:docMk/>
            <pc:sldMk cId="2832411585" sldId="279"/>
            <ac:inkMk id="44" creationId="{A997AAD4-8074-D514-22CE-EB3A603E7BB3}"/>
          </ac:inkMkLst>
        </pc:inkChg>
        <pc:inkChg chg="add mod">
          <ac:chgData name="mehmet sait özdemir" userId="dce2c172-62e6-4d50-b888-93ec6715f647" providerId="ADAL" clId="{4B132AD4-A609-4DF2-A214-8154457C54B7}" dt="2023-07-27T15:37:19.519" v="1207"/>
          <ac:inkMkLst>
            <pc:docMk/>
            <pc:sldMk cId="2832411585" sldId="279"/>
            <ac:inkMk id="45" creationId="{FFF19F02-B72F-2AD9-B9BC-2D2AE8DCAE8F}"/>
          </ac:inkMkLst>
        </pc:inkChg>
        <pc:inkChg chg="add mod">
          <ac:chgData name="mehmet sait özdemir" userId="dce2c172-62e6-4d50-b888-93ec6715f647" providerId="ADAL" clId="{4B132AD4-A609-4DF2-A214-8154457C54B7}" dt="2023-07-27T15:37:19.519" v="1207"/>
          <ac:inkMkLst>
            <pc:docMk/>
            <pc:sldMk cId="2832411585" sldId="279"/>
            <ac:inkMk id="46" creationId="{322AA998-AC30-974D-B91F-E841AC3B4C6D}"/>
          </ac:inkMkLst>
        </pc:inkChg>
        <pc:inkChg chg="add mod">
          <ac:chgData name="mehmet sait özdemir" userId="dce2c172-62e6-4d50-b888-93ec6715f647" providerId="ADAL" clId="{4B132AD4-A609-4DF2-A214-8154457C54B7}" dt="2023-07-27T15:37:19.519" v="1207"/>
          <ac:inkMkLst>
            <pc:docMk/>
            <pc:sldMk cId="2832411585" sldId="279"/>
            <ac:inkMk id="47" creationId="{27E1F2F5-A6EA-5869-837B-853B3D7FFDB6}"/>
          </ac:inkMkLst>
        </pc:inkChg>
        <pc:inkChg chg="add mod">
          <ac:chgData name="mehmet sait özdemir" userId="dce2c172-62e6-4d50-b888-93ec6715f647" providerId="ADAL" clId="{4B132AD4-A609-4DF2-A214-8154457C54B7}" dt="2023-07-27T15:37:18.038" v="1204"/>
          <ac:inkMkLst>
            <pc:docMk/>
            <pc:sldMk cId="2832411585" sldId="279"/>
            <ac:inkMk id="49" creationId="{2A28964E-A1F7-30F4-86BD-E751D8611529}"/>
          </ac:inkMkLst>
        </pc:inkChg>
        <pc:inkChg chg="add mod">
          <ac:chgData name="mehmet sait özdemir" userId="dce2c172-62e6-4d50-b888-93ec6715f647" providerId="ADAL" clId="{4B132AD4-A609-4DF2-A214-8154457C54B7}" dt="2023-07-27T15:37:18.038" v="1204"/>
          <ac:inkMkLst>
            <pc:docMk/>
            <pc:sldMk cId="2832411585" sldId="279"/>
            <ac:inkMk id="50" creationId="{40A771A4-B4DD-B6BB-D6BA-923F9EAD9D5C}"/>
          </ac:inkMkLst>
        </pc:inkChg>
        <pc:inkChg chg="add mod">
          <ac:chgData name="mehmet sait özdemir" userId="dce2c172-62e6-4d50-b888-93ec6715f647" providerId="ADAL" clId="{4B132AD4-A609-4DF2-A214-8154457C54B7}" dt="2023-07-27T15:37:19.519" v="1207"/>
          <ac:inkMkLst>
            <pc:docMk/>
            <pc:sldMk cId="2832411585" sldId="279"/>
            <ac:inkMk id="52" creationId="{DE06208D-FC93-C6FB-0EEC-932C1C1763AB}"/>
          </ac:inkMkLst>
        </pc:inkChg>
        <pc:inkChg chg="add mod">
          <ac:chgData name="mehmet sait özdemir" userId="dce2c172-62e6-4d50-b888-93ec6715f647" providerId="ADAL" clId="{4B132AD4-A609-4DF2-A214-8154457C54B7}" dt="2023-07-27T15:37:19.519" v="1207"/>
          <ac:inkMkLst>
            <pc:docMk/>
            <pc:sldMk cId="2832411585" sldId="279"/>
            <ac:inkMk id="53" creationId="{1B97E87E-C5AC-1530-4005-65B9AFA80188}"/>
          </ac:inkMkLst>
        </pc:inkChg>
        <pc:inkChg chg="add">
          <ac:chgData name="mehmet sait özdemir" userId="dce2c172-62e6-4d50-b888-93ec6715f647" providerId="ADAL" clId="{4B132AD4-A609-4DF2-A214-8154457C54B7}" dt="2023-07-27T15:37:20.358" v="1208" actId="9405"/>
          <ac:inkMkLst>
            <pc:docMk/>
            <pc:sldMk cId="2832411585" sldId="279"/>
            <ac:inkMk id="55" creationId="{9517C56B-ED35-D495-B224-BBF55771D4FE}"/>
          </ac:inkMkLst>
        </pc:inkChg>
        <pc:inkChg chg="add mod">
          <ac:chgData name="mehmet sait özdemir" userId="dce2c172-62e6-4d50-b888-93ec6715f647" providerId="ADAL" clId="{4B132AD4-A609-4DF2-A214-8154457C54B7}" dt="2023-07-27T15:37:29.801" v="1215"/>
          <ac:inkMkLst>
            <pc:docMk/>
            <pc:sldMk cId="2832411585" sldId="279"/>
            <ac:inkMk id="56" creationId="{8E75BE23-B13F-E00E-A703-0371F0FCA402}"/>
          </ac:inkMkLst>
        </pc:inkChg>
        <pc:inkChg chg="add mod">
          <ac:chgData name="mehmet sait özdemir" userId="dce2c172-62e6-4d50-b888-93ec6715f647" providerId="ADAL" clId="{4B132AD4-A609-4DF2-A214-8154457C54B7}" dt="2023-07-27T15:37:29.801" v="1215"/>
          <ac:inkMkLst>
            <pc:docMk/>
            <pc:sldMk cId="2832411585" sldId="279"/>
            <ac:inkMk id="57" creationId="{DCA045F9-43AB-0594-0B50-0F3731C5B7B2}"/>
          </ac:inkMkLst>
        </pc:inkChg>
        <pc:inkChg chg="add mod">
          <ac:chgData name="mehmet sait özdemir" userId="dce2c172-62e6-4d50-b888-93ec6715f647" providerId="ADAL" clId="{4B132AD4-A609-4DF2-A214-8154457C54B7}" dt="2023-07-27T15:37:29.801" v="1215"/>
          <ac:inkMkLst>
            <pc:docMk/>
            <pc:sldMk cId="2832411585" sldId="279"/>
            <ac:inkMk id="58" creationId="{04C08D8E-7707-42F0-21AE-65632C49D5BC}"/>
          </ac:inkMkLst>
        </pc:inkChg>
        <pc:inkChg chg="add mod">
          <ac:chgData name="mehmet sait özdemir" userId="dce2c172-62e6-4d50-b888-93ec6715f647" providerId="ADAL" clId="{4B132AD4-A609-4DF2-A214-8154457C54B7}" dt="2023-07-27T15:37:29.801" v="1215"/>
          <ac:inkMkLst>
            <pc:docMk/>
            <pc:sldMk cId="2832411585" sldId="279"/>
            <ac:inkMk id="59" creationId="{16919034-7148-29A5-3023-D96BC67E59D6}"/>
          </ac:inkMkLst>
        </pc:inkChg>
        <pc:inkChg chg="add mod">
          <ac:chgData name="mehmet sait özdemir" userId="dce2c172-62e6-4d50-b888-93ec6715f647" providerId="ADAL" clId="{4B132AD4-A609-4DF2-A214-8154457C54B7}" dt="2023-07-27T15:37:29.801" v="1215"/>
          <ac:inkMkLst>
            <pc:docMk/>
            <pc:sldMk cId="2832411585" sldId="279"/>
            <ac:inkMk id="60" creationId="{0A67858D-7D64-FAF1-6391-DB325A34595A}"/>
          </ac:inkMkLst>
        </pc:inkChg>
        <pc:inkChg chg="add mod">
          <ac:chgData name="mehmet sait özdemir" userId="dce2c172-62e6-4d50-b888-93ec6715f647" providerId="ADAL" clId="{4B132AD4-A609-4DF2-A214-8154457C54B7}" dt="2023-07-27T15:37:29.801" v="1215"/>
          <ac:inkMkLst>
            <pc:docMk/>
            <pc:sldMk cId="2832411585" sldId="279"/>
            <ac:inkMk id="61" creationId="{A134794A-3F42-ED12-F853-A46DBE2EC20D}"/>
          </ac:inkMkLst>
        </pc:inkChg>
        <pc:inkChg chg="add mod">
          <ac:chgData name="mehmet sait özdemir" userId="dce2c172-62e6-4d50-b888-93ec6715f647" providerId="ADAL" clId="{4B132AD4-A609-4DF2-A214-8154457C54B7}" dt="2023-07-27T15:37:47.177" v="1225"/>
          <ac:inkMkLst>
            <pc:docMk/>
            <pc:sldMk cId="2832411585" sldId="279"/>
            <ac:inkMk id="64" creationId="{64CA1D94-1E5D-E274-0BCD-6660FB5A34D7}"/>
          </ac:inkMkLst>
        </pc:inkChg>
        <pc:inkChg chg="add mod">
          <ac:chgData name="mehmet sait özdemir" userId="dce2c172-62e6-4d50-b888-93ec6715f647" providerId="ADAL" clId="{4B132AD4-A609-4DF2-A214-8154457C54B7}" dt="2023-07-27T15:37:47.177" v="1225"/>
          <ac:inkMkLst>
            <pc:docMk/>
            <pc:sldMk cId="2832411585" sldId="279"/>
            <ac:inkMk id="65" creationId="{F880EA53-5796-B0F6-7368-BA34D27A90D7}"/>
          </ac:inkMkLst>
        </pc:inkChg>
        <pc:inkChg chg="add mod">
          <ac:chgData name="mehmet sait özdemir" userId="dce2c172-62e6-4d50-b888-93ec6715f647" providerId="ADAL" clId="{4B132AD4-A609-4DF2-A214-8154457C54B7}" dt="2023-07-27T15:37:47.177" v="1225"/>
          <ac:inkMkLst>
            <pc:docMk/>
            <pc:sldMk cId="2832411585" sldId="279"/>
            <ac:inkMk id="66" creationId="{DE0DAA96-FFD7-CF60-9387-2268B2D3E231}"/>
          </ac:inkMkLst>
        </pc:inkChg>
        <pc:inkChg chg="add mod">
          <ac:chgData name="mehmet sait özdemir" userId="dce2c172-62e6-4d50-b888-93ec6715f647" providerId="ADAL" clId="{4B132AD4-A609-4DF2-A214-8154457C54B7}" dt="2023-07-27T15:37:47.177" v="1225"/>
          <ac:inkMkLst>
            <pc:docMk/>
            <pc:sldMk cId="2832411585" sldId="279"/>
            <ac:inkMk id="67" creationId="{EAAE7B74-4E9F-203E-8ED9-FFC3AD12F752}"/>
          </ac:inkMkLst>
        </pc:inkChg>
        <pc:inkChg chg="add mod">
          <ac:chgData name="mehmet sait özdemir" userId="dce2c172-62e6-4d50-b888-93ec6715f647" providerId="ADAL" clId="{4B132AD4-A609-4DF2-A214-8154457C54B7}" dt="2023-07-27T15:37:47.177" v="1225"/>
          <ac:inkMkLst>
            <pc:docMk/>
            <pc:sldMk cId="2832411585" sldId="279"/>
            <ac:inkMk id="68" creationId="{5122FF6A-DF68-2692-C2BA-5F91D1D23A37}"/>
          </ac:inkMkLst>
        </pc:inkChg>
        <pc:inkChg chg="add mod">
          <ac:chgData name="mehmet sait özdemir" userId="dce2c172-62e6-4d50-b888-93ec6715f647" providerId="ADAL" clId="{4B132AD4-A609-4DF2-A214-8154457C54B7}" dt="2023-07-27T15:37:47.177" v="1225"/>
          <ac:inkMkLst>
            <pc:docMk/>
            <pc:sldMk cId="2832411585" sldId="279"/>
            <ac:inkMk id="69" creationId="{DAED4B20-62C8-152B-D7A6-D16E892A1772}"/>
          </ac:inkMkLst>
        </pc:inkChg>
        <pc:inkChg chg="add mod">
          <ac:chgData name="mehmet sait özdemir" userId="dce2c172-62e6-4d50-b888-93ec6715f647" providerId="ADAL" clId="{4B132AD4-A609-4DF2-A214-8154457C54B7}" dt="2023-07-27T15:37:47.177" v="1225"/>
          <ac:inkMkLst>
            <pc:docMk/>
            <pc:sldMk cId="2832411585" sldId="279"/>
            <ac:inkMk id="70" creationId="{1B02774D-009C-9E25-1B10-4D198D4096DE}"/>
          </ac:inkMkLst>
        </pc:inkChg>
        <pc:inkChg chg="add mod">
          <ac:chgData name="mehmet sait özdemir" userId="dce2c172-62e6-4d50-b888-93ec6715f647" providerId="ADAL" clId="{4B132AD4-A609-4DF2-A214-8154457C54B7}" dt="2023-07-27T15:37:47.177" v="1225"/>
          <ac:inkMkLst>
            <pc:docMk/>
            <pc:sldMk cId="2832411585" sldId="279"/>
            <ac:inkMk id="71" creationId="{80DC9D4F-A3DF-67A8-1FBE-8F0B362D83E5}"/>
          </ac:inkMkLst>
        </pc:inkChg>
        <pc:inkChg chg="add mod">
          <ac:chgData name="mehmet sait özdemir" userId="dce2c172-62e6-4d50-b888-93ec6715f647" providerId="ADAL" clId="{4B132AD4-A609-4DF2-A214-8154457C54B7}" dt="2023-07-27T15:37:47.177" v="1225"/>
          <ac:inkMkLst>
            <pc:docMk/>
            <pc:sldMk cId="2832411585" sldId="279"/>
            <ac:inkMk id="72" creationId="{F8605ECF-8D17-3419-40D8-51DCFF5E6ED2}"/>
          </ac:inkMkLst>
        </pc:inkChg>
        <pc:inkChg chg="add mod">
          <ac:chgData name="mehmet sait özdemir" userId="dce2c172-62e6-4d50-b888-93ec6715f647" providerId="ADAL" clId="{4B132AD4-A609-4DF2-A214-8154457C54B7}" dt="2023-07-27T15:37:54.843" v="1238"/>
          <ac:inkMkLst>
            <pc:docMk/>
            <pc:sldMk cId="2832411585" sldId="279"/>
            <ac:inkMk id="75" creationId="{D329732A-DB4E-6569-5E45-FFD480F8E963}"/>
          </ac:inkMkLst>
        </pc:inkChg>
        <pc:inkChg chg="add mod">
          <ac:chgData name="mehmet sait özdemir" userId="dce2c172-62e6-4d50-b888-93ec6715f647" providerId="ADAL" clId="{4B132AD4-A609-4DF2-A214-8154457C54B7}" dt="2023-07-27T15:37:54.843" v="1238"/>
          <ac:inkMkLst>
            <pc:docMk/>
            <pc:sldMk cId="2832411585" sldId="279"/>
            <ac:inkMk id="76" creationId="{AEEA8C7E-D9DA-FD7C-72F2-81F2C440502F}"/>
          </ac:inkMkLst>
        </pc:inkChg>
        <pc:inkChg chg="add mod">
          <ac:chgData name="mehmet sait özdemir" userId="dce2c172-62e6-4d50-b888-93ec6715f647" providerId="ADAL" clId="{4B132AD4-A609-4DF2-A214-8154457C54B7}" dt="2023-07-27T15:37:54.843" v="1238"/>
          <ac:inkMkLst>
            <pc:docMk/>
            <pc:sldMk cId="2832411585" sldId="279"/>
            <ac:inkMk id="78" creationId="{DD27EDF6-59DE-A3D1-7D68-866B3EF1EC5C}"/>
          </ac:inkMkLst>
        </pc:inkChg>
        <pc:inkChg chg="add mod">
          <ac:chgData name="mehmet sait özdemir" userId="dce2c172-62e6-4d50-b888-93ec6715f647" providerId="ADAL" clId="{4B132AD4-A609-4DF2-A214-8154457C54B7}" dt="2023-07-27T15:37:54.843" v="1238"/>
          <ac:inkMkLst>
            <pc:docMk/>
            <pc:sldMk cId="2832411585" sldId="279"/>
            <ac:inkMk id="79" creationId="{60BA2E53-4B4F-8537-EB54-2A10EF0EDCE6}"/>
          </ac:inkMkLst>
        </pc:inkChg>
        <pc:inkChg chg="add mod">
          <ac:chgData name="mehmet sait özdemir" userId="dce2c172-62e6-4d50-b888-93ec6715f647" providerId="ADAL" clId="{4B132AD4-A609-4DF2-A214-8154457C54B7}" dt="2023-07-27T15:37:54.843" v="1238"/>
          <ac:inkMkLst>
            <pc:docMk/>
            <pc:sldMk cId="2832411585" sldId="279"/>
            <ac:inkMk id="80" creationId="{D865BDCE-8013-03B0-304B-B7C839FF6DD2}"/>
          </ac:inkMkLst>
        </pc:inkChg>
        <pc:inkChg chg="add mod">
          <ac:chgData name="mehmet sait özdemir" userId="dce2c172-62e6-4d50-b888-93ec6715f647" providerId="ADAL" clId="{4B132AD4-A609-4DF2-A214-8154457C54B7}" dt="2023-07-27T15:37:54.843" v="1238"/>
          <ac:inkMkLst>
            <pc:docMk/>
            <pc:sldMk cId="2832411585" sldId="279"/>
            <ac:inkMk id="81" creationId="{ED04CFC8-510F-1CE9-CA49-C5E9BEF95C3B}"/>
          </ac:inkMkLst>
        </pc:inkChg>
        <pc:inkChg chg="add mod">
          <ac:chgData name="mehmet sait özdemir" userId="dce2c172-62e6-4d50-b888-93ec6715f647" providerId="ADAL" clId="{4B132AD4-A609-4DF2-A214-8154457C54B7}" dt="2023-07-27T15:37:54.843" v="1238"/>
          <ac:inkMkLst>
            <pc:docMk/>
            <pc:sldMk cId="2832411585" sldId="279"/>
            <ac:inkMk id="82" creationId="{9D3FCBBE-0283-6B53-321E-1E8BB31945B6}"/>
          </ac:inkMkLst>
        </pc:inkChg>
        <pc:inkChg chg="add mod">
          <ac:chgData name="mehmet sait özdemir" userId="dce2c172-62e6-4d50-b888-93ec6715f647" providerId="ADAL" clId="{4B132AD4-A609-4DF2-A214-8154457C54B7}" dt="2023-07-27T15:37:54.843" v="1238"/>
          <ac:inkMkLst>
            <pc:docMk/>
            <pc:sldMk cId="2832411585" sldId="279"/>
            <ac:inkMk id="83" creationId="{165DF202-CBBD-F37B-BDB4-5651C9ED751B}"/>
          </ac:inkMkLst>
        </pc:inkChg>
        <pc:inkChg chg="add mod">
          <ac:chgData name="mehmet sait özdemir" userId="dce2c172-62e6-4d50-b888-93ec6715f647" providerId="ADAL" clId="{4B132AD4-A609-4DF2-A214-8154457C54B7}" dt="2023-07-27T15:37:54.843" v="1238"/>
          <ac:inkMkLst>
            <pc:docMk/>
            <pc:sldMk cId="2832411585" sldId="279"/>
            <ac:inkMk id="84" creationId="{BCB66E41-FA89-55A1-693C-AE0E6C6558DA}"/>
          </ac:inkMkLst>
        </pc:inkChg>
        <pc:inkChg chg="add mod">
          <ac:chgData name="mehmet sait özdemir" userId="dce2c172-62e6-4d50-b888-93ec6715f647" providerId="ADAL" clId="{4B132AD4-A609-4DF2-A214-8154457C54B7}" dt="2023-07-27T15:37:54.843" v="1238"/>
          <ac:inkMkLst>
            <pc:docMk/>
            <pc:sldMk cId="2832411585" sldId="279"/>
            <ac:inkMk id="85" creationId="{72B9A865-CEB4-6745-431A-DB47BD1F863F}"/>
          </ac:inkMkLst>
        </pc:inkChg>
        <pc:inkChg chg="add mod">
          <ac:chgData name="mehmet sait özdemir" userId="dce2c172-62e6-4d50-b888-93ec6715f647" providerId="ADAL" clId="{4B132AD4-A609-4DF2-A214-8154457C54B7}" dt="2023-07-27T15:37:54.843" v="1238"/>
          <ac:inkMkLst>
            <pc:docMk/>
            <pc:sldMk cId="2832411585" sldId="279"/>
            <ac:inkMk id="86" creationId="{E811B044-24BE-D620-1ABD-A73E3F27BEF1}"/>
          </ac:inkMkLst>
        </pc:inkChg>
        <pc:inkChg chg="add">
          <ac:chgData name="mehmet sait özdemir" userId="dce2c172-62e6-4d50-b888-93ec6715f647" providerId="ADAL" clId="{4B132AD4-A609-4DF2-A214-8154457C54B7}" dt="2023-07-27T15:37:55.540" v="1239" actId="9405"/>
          <ac:inkMkLst>
            <pc:docMk/>
            <pc:sldMk cId="2832411585" sldId="279"/>
            <ac:inkMk id="88" creationId="{0D20A639-C698-7CB5-F001-5B722D4213DC}"/>
          </ac:inkMkLst>
        </pc:inkChg>
      </pc:sldChg>
      <pc:sldChg chg="del">
        <pc:chgData name="mehmet sait özdemir" userId="dce2c172-62e6-4d50-b888-93ec6715f647" providerId="ADAL" clId="{4B132AD4-A609-4DF2-A214-8154457C54B7}" dt="2023-07-15T13:02:08.578" v="0" actId="2696"/>
        <pc:sldMkLst>
          <pc:docMk/>
          <pc:sldMk cId="760897985" sldId="280"/>
        </pc:sldMkLst>
      </pc:sldChg>
      <pc:sldChg chg="addSp modSp add mod replId">
        <pc:chgData name="mehmet sait özdemir" userId="dce2c172-62e6-4d50-b888-93ec6715f647" providerId="ADAL" clId="{4B132AD4-A609-4DF2-A214-8154457C54B7}" dt="2023-07-27T15:38:44.419" v="1259" actId="9405"/>
        <pc:sldMkLst>
          <pc:docMk/>
          <pc:sldMk cId="2439968358" sldId="280"/>
        </pc:sldMkLst>
        <pc:grpChg chg="mod">
          <ac:chgData name="mehmet sait özdemir" userId="dce2c172-62e6-4d50-b888-93ec6715f647" providerId="ADAL" clId="{4B132AD4-A609-4DF2-A214-8154457C54B7}" dt="2023-07-27T15:38:25.316" v="1244"/>
          <ac:grpSpMkLst>
            <pc:docMk/>
            <pc:sldMk cId="2439968358" sldId="280"/>
            <ac:grpSpMk id="8" creationId="{53AC393B-F15B-6610-07BD-F3ECF7865450}"/>
          </ac:grpSpMkLst>
        </pc:grpChg>
        <pc:grpChg chg="mod">
          <ac:chgData name="mehmet sait özdemir" userId="dce2c172-62e6-4d50-b888-93ec6715f647" providerId="ADAL" clId="{4B132AD4-A609-4DF2-A214-8154457C54B7}" dt="2023-07-27T15:38:29.901" v="1247"/>
          <ac:grpSpMkLst>
            <pc:docMk/>
            <pc:sldMk cId="2439968358" sldId="280"/>
            <ac:grpSpMk id="13" creationId="{51104088-2080-8C85-6260-287107973227}"/>
          </ac:grpSpMkLst>
        </pc:grpChg>
        <pc:grpChg chg="mod">
          <ac:chgData name="mehmet sait özdemir" userId="dce2c172-62e6-4d50-b888-93ec6715f647" providerId="ADAL" clId="{4B132AD4-A609-4DF2-A214-8154457C54B7}" dt="2023-07-27T15:38:35.215" v="1258"/>
          <ac:grpSpMkLst>
            <pc:docMk/>
            <pc:sldMk cId="2439968358" sldId="280"/>
            <ac:grpSpMk id="24" creationId="{056A0CBC-8FD1-F74C-4EBA-8707E5D13BC6}"/>
          </ac:grpSpMkLst>
        </pc:grpChg>
        <pc:grpChg chg="mod">
          <ac:chgData name="mehmet sait özdemir" userId="dce2c172-62e6-4d50-b888-93ec6715f647" providerId="ADAL" clId="{4B132AD4-A609-4DF2-A214-8154457C54B7}" dt="2023-07-27T15:38:35.215" v="1258"/>
          <ac:grpSpMkLst>
            <pc:docMk/>
            <pc:sldMk cId="2439968358" sldId="280"/>
            <ac:grpSpMk id="25" creationId="{3E882397-B88C-C732-3645-93F616FDC74E}"/>
          </ac:grpSpMkLst>
        </pc:grpChg>
        <pc:grpChg chg="mod">
          <ac:chgData name="mehmet sait özdemir" userId="dce2c172-62e6-4d50-b888-93ec6715f647" providerId="ADAL" clId="{4B132AD4-A609-4DF2-A214-8154457C54B7}" dt="2023-07-27T15:38:35.215" v="1258"/>
          <ac:grpSpMkLst>
            <pc:docMk/>
            <pc:sldMk cId="2439968358" sldId="280"/>
            <ac:grpSpMk id="26" creationId="{541BAEA4-7433-B0BA-1175-E4F39239744C}"/>
          </ac:grpSpMkLst>
        </pc:grpChg>
        <pc:grpChg chg="mod">
          <ac:chgData name="mehmet sait özdemir" userId="dce2c172-62e6-4d50-b888-93ec6715f647" providerId="ADAL" clId="{4B132AD4-A609-4DF2-A214-8154457C54B7}" dt="2023-07-27T15:38:35.215" v="1258"/>
          <ac:grpSpMkLst>
            <pc:docMk/>
            <pc:sldMk cId="2439968358" sldId="280"/>
            <ac:grpSpMk id="27" creationId="{986A4CD5-9748-9D9E-F145-5A73363EF0E0}"/>
          </ac:grpSpMkLst>
        </pc:grpChg>
        <pc:picChg chg="add mod">
          <ac:chgData name="mehmet sait özdemir" userId="dce2c172-62e6-4d50-b888-93ec6715f647" providerId="ADAL" clId="{4B132AD4-A609-4DF2-A214-8154457C54B7}" dt="2023-07-15T13:08:56.837" v="153" actId="14100"/>
          <ac:picMkLst>
            <pc:docMk/>
            <pc:sldMk cId="2439968358" sldId="280"/>
            <ac:picMk id="3" creationId="{17252AE6-F2BB-DFCF-A39B-80D5DBA7E948}"/>
          </ac:picMkLst>
        </pc:picChg>
        <pc:inkChg chg="add">
          <ac:chgData name="mehmet sait özdemir" userId="dce2c172-62e6-4d50-b888-93ec6715f647" providerId="ADAL" clId="{4B132AD4-A609-4DF2-A214-8154457C54B7}" dt="2023-07-27T15:38:18.878" v="1240" actId="9405"/>
          <ac:inkMkLst>
            <pc:docMk/>
            <pc:sldMk cId="2439968358" sldId="280"/>
            <ac:inkMk id="2" creationId="{BE005242-2229-5028-AA19-55DF167EAFC9}"/>
          </ac:inkMkLst>
        </pc:inkChg>
        <pc:inkChg chg="add">
          <ac:chgData name="mehmet sait özdemir" userId="dce2c172-62e6-4d50-b888-93ec6715f647" providerId="ADAL" clId="{4B132AD4-A609-4DF2-A214-8154457C54B7}" dt="2023-07-27T15:38:19.830" v="1241" actId="9405"/>
          <ac:inkMkLst>
            <pc:docMk/>
            <pc:sldMk cId="2439968358" sldId="280"/>
            <ac:inkMk id="4" creationId="{919D7117-449F-889B-FEB3-FE3AA003465A}"/>
          </ac:inkMkLst>
        </pc:inkChg>
        <pc:inkChg chg="add mod">
          <ac:chgData name="mehmet sait özdemir" userId="dce2c172-62e6-4d50-b888-93ec6715f647" providerId="ADAL" clId="{4B132AD4-A609-4DF2-A214-8154457C54B7}" dt="2023-07-27T15:38:25.316" v="1244"/>
          <ac:inkMkLst>
            <pc:docMk/>
            <pc:sldMk cId="2439968358" sldId="280"/>
            <ac:inkMk id="6" creationId="{A41801A5-1EE0-7E9B-7546-611DC37DEDC9}"/>
          </ac:inkMkLst>
        </pc:inkChg>
        <pc:inkChg chg="add mod">
          <ac:chgData name="mehmet sait özdemir" userId="dce2c172-62e6-4d50-b888-93ec6715f647" providerId="ADAL" clId="{4B132AD4-A609-4DF2-A214-8154457C54B7}" dt="2023-07-27T15:38:25.316" v="1244"/>
          <ac:inkMkLst>
            <pc:docMk/>
            <pc:sldMk cId="2439968358" sldId="280"/>
            <ac:inkMk id="7" creationId="{C0E3741C-C917-F5D0-FD93-1841A9D832D3}"/>
          </ac:inkMkLst>
        </pc:inkChg>
        <pc:inkChg chg="add mod">
          <ac:chgData name="mehmet sait özdemir" userId="dce2c172-62e6-4d50-b888-93ec6715f647" providerId="ADAL" clId="{4B132AD4-A609-4DF2-A214-8154457C54B7}" dt="2023-07-27T15:38:29.901" v="1247"/>
          <ac:inkMkLst>
            <pc:docMk/>
            <pc:sldMk cId="2439968358" sldId="280"/>
            <ac:inkMk id="9" creationId="{99A3D1E8-6BE6-E5A2-6E2C-5E2169DFB1A4}"/>
          </ac:inkMkLst>
        </pc:inkChg>
        <pc:inkChg chg="add mod">
          <ac:chgData name="mehmet sait özdemir" userId="dce2c172-62e6-4d50-b888-93ec6715f647" providerId="ADAL" clId="{4B132AD4-A609-4DF2-A214-8154457C54B7}" dt="2023-07-27T15:38:29.901" v="1247"/>
          <ac:inkMkLst>
            <pc:docMk/>
            <pc:sldMk cId="2439968358" sldId="280"/>
            <ac:inkMk id="12" creationId="{53FFCAE0-4307-C21B-2F92-C79F2D728CF5}"/>
          </ac:inkMkLst>
        </pc:inkChg>
        <pc:inkChg chg="add mod">
          <ac:chgData name="mehmet sait özdemir" userId="dce2c172-62e6-4d50-b888-93ec6715f647" providerId="ADAL" clId="{4B132AD4-A609-4DF2-A214-8154457C54B7}" dt="2023-07-27T15:38:35.215" v="1258"/>
          <ac:inkMkLst>
            <pc:docMk/>
            <pc:sldMk cId="2439968358" sldId="280"/>
            <ac:inkMk id="14" creationId="{D054CAA8-C54D-72A4-BCB6-E42C9C609D1D}"/>
          </ac:inkMkLst>
        </pc:inkChg>
        <pc:inkChg chg="add mod">
          <ac:chgData name="mehmet sait özdemir" userId="dce2c172-62e6-4d50-b888-93ec6715f647" providerId="ADAL" clId="{4B132AD4-A609-4DF2-A214-8154457C54B7}" dt="2023-07-27T15:38:35.215" v="1258"/>
          <ac:inkMkLst>
            <pc:docMk/>
            <pc:sldMk cId="2439968358" sldId="280"/>
            <ac:inkMk id="15" creationId="{84EDBF3E-1FFF-51C1-BF9F-558C09A11AC3}"/>
          </ac:inkMkLst>
        </pc:inkChg>
        <pc:inkChg chg="add mod">
          <ac:chgData name="mehmet sait özdemir" userId="dce2c172-62e6-4d50-b888-93ec6715f647" providerId="ADAL" clId="{4B132AD4-A609-4DF2-A214-8154457C54B7}" dt="2023-07-27T15:38:35.215" v="1258"/>
          <ac:inkMkLst>
            <pc:docMk/>
            <pc:sldMk cId="2439968358" sldId="280"/>
            <ac:inkMk id="16" creationId="{5F74FB49-C7BE-9110-419A-3850F2C54A74}"/>
          </ac:inkMkLst>
        </pc:inkChg>
        <pc:inkChg chg="add mod">
          <ac:chgData name="mehmet sait özdemir" userId="dce2c172-62e6-4d50-b888-93ec6715f647" providerId="ADAL" clId="{4B132AD4-A609-4DF2-A214-8154457C54B7}" dt="2023-07-27T15:38:35.215" v="1258"/>
          <ac:inkMkLst>
            <pc:docMk/>
            <pc:sldMk cId="2439968358" sldId="280"/>
            <ac:inkMk id="17" creationId="{C069E0AF-B51F-0296-394B-32F922893D42}"/>
          </ac:inkMkLst>
        </pc:inkChg>
        <pc:inkChg chg="add mod">
          <ac:chgData name="mehmet sait özdemir" userId="dce2c172-62e6-4d50-b888-93ec6715f647" providerId="ADAL" clId="{4B132AD4-A609-4DF2-A214-8154457C54B7}" dt="2023-07-27T15:38:35.215" v="1258"/>
          <ac:inkMkLst>
            <pc:docMk/>
            <pc:sldMk cId="2439968358" sldId="280"/>
            <ac:inkMk id="18" creationId="{80ADC84D-C2AA-42EE-4CEA-B25FCBEA0921}"/>
          </ac:inkMkLst>
        </pc:inkChg>
        <pc:inkChg chg="add mod">
          <ac:chgData name="mehmet sait özdemir" userId="dce2c172-62e6-4d50-b888-93ec6715f647" providerId="ADAL" clId="{4B132AD4-A609-4DF2-A214-8154457C54B7}" dt="2023-07-27T15:38:35.215" v="1258"/>
          <ac:inkMkLst>
            <pc:docMk/>
            <pc:sldMk cId="2439968358" sldId="280"/>
            <ac:inkMk id="19" creationId="{43D3FBA6-BB2E-9511-0BBE-3866238930E3}"/>
          </ac:inkMkLst>
        </pc:inkChg>
        <pc:inkChg chg="add mod">
          <ac:chgData name="mehmet sait özdemir" userId="dce2c172-62e6-4d50-b888-93ec6715f647" providerId="ADAL" clId="{4B132AD4-A609-4DF2-A214-8154457C54B7}" dt="2023-07-27T15:38:35.215" v="1258"/>
          <ac:inkMkLst>
            <pc:docMk/>
            <pc:sldMk cId="2439968358" sldId="280"/>
            <ac:inkMk id="20" creationId="{064CE191-9861-C998-23FF-9CD631165BEF}"/>
          </ac:inkMkLst>
        </pc:inkChg>
        <pc:inkChg chg="add mod">
          <ac:chgData name="mehmet sait özdemir" userId="dce2c172-62e6-4d50-b888-93ec6715f647" providerId="ADAL" clId="{4B132AD4-A609-4DF2-A214-8154457C54B7}" dt="2023-07-27T15:38:35.215" v="1258"/>
          <ac:inkMkLst>
            <pc:docMk/>
            <pc:sldMk cId="2439968358" sldId="280"/>
            <ac:inkMk id="21" creationId="{2D579939-E3C3-DB84-CDF1-7AC9AC4B7B64}"/>
          </ac:inkMkLst>
        </pc:inkChg>
        <pc:inkChg chg="add mod">
          <ac:chgData name="mehmet sait özdemir" userId="dce2c172-62e6-4d50-b888-93ec6715f647" providerId="ADAL" clId="{4B132AD4-A609-4DF2-A214-8154457C54B7}" dt="2023-07-27T15:38:35.215" v="1258"/>
          <ac:inkMkLst>
            <pc:docMk/>
            <pc:sldMk cId="2439968358" sldId="280"/>
            <ac:inkMk id="22" creationId="{830C9289-26DC-3EDA-02FC-0DD51C1F8DA0}"/>
          </ac:inkMkLst>
        </pc:inkChg>
        <pc:inkChg chg="add mod">
          <ac:chgData name="mehmet sait özdemir" userId="dce2c172-62e6-4d50-b888-93ec6715f647" providerId="ADAL" clId="{4B132AD4-A609-4DF2-A214-8154457C54B7}" dt="2023-07-27T15:38:35.215" v="1258"/>
          <ac:inkMkLst>
            <pc:docMk/>
            <pc:sldMk cId="2439968358" sldId="280"/>
            <ac:inkMk id="23" creationId="{D1D3C002-83EB-135E-821B-65C337BE4655}"/>
          </ac:inkMkLst>
        </pc:inkChg>
        <pc:inkChg chg="add">
          <ac:chgData name="mehmet sait özdemir" userId="dce2c172-62e6-4d50-b888-93ec6715f647" providerId="ADAL" clId="{4B132AD4-A609-4DF2-A214-8154457C54B7}" dt="2023-07-27T15:38:44.419" v="1259" actId="9405"/>
          <ac:inkMkLst>
            <pc:docMk/>
            <pc:sldMk cId="2439968358" sldId="280"/>
            <ac:inkMk id="28" creationId="{AE65139F-9E5D-95CB-C8F7-1F21F3CDC0BB}"/>
          </ac:inkMkLst>
        </pc:inkChg>
      </pc:sldChg>
      <pc:sldChg chg="del">
        <pc:chgData name="mehmet sait özdemir" userId="dce2c172-62e6-4d50-b888-93ec6715f647" providerId="ADAL" clId="{4B132AD4-A609-4DF2-A214-8154457C54B7}" dt="2023-07-15T13:02:08.578" v="0" actId="2696"/>
        <pc:sldMkLst>
          <pc:docMk/>
          <pc:sldMk cId="1472742073" sldId="281"/>
        </pc:sldMkLst>
      </pc:sldChg>
      <pc:sldChg chg="del">
        <pc:chgData name="mehmet sait özdemir" userId="dce2c172-62e6-4d50-b888-93ec6715f647" providerId="ADAL" clId="{4B132AD4-A609-4DF2-A214-8154457C54B7}" dt="2023-07-15T13:02:08.578" v="0" actId="2696"/>
        <pc:sldMkLst>
          <pc:docMk/>
          <pc:sldMk cId="1221704433" sldId="282"/>
        </pc:sldMkLst>
      </pc:sldChg>
      <pc:sldChg chg="del">
        <pc:chgData name="mehmet sait özdemir" userId="dce2c172-62e6-4d50-b888-93ec6715f647" providerId="ADAL" clId="{4B132AD4-A609-4DF2-A214-8154457C54B7}" dt="2023-07-15T13:02:08.578" v="0" actId="2696"/>
        <pc:sldMkLst>
          <pc:docMk/>
          <pc:sldMk cId="364755345" sldId="283"/>
        </pc:sldMkLst>
      </pc:sldChg>
      <pc:sldChg chg="del">
        <pc:chgData name="mehmet sait özdemir" userId="dce2c172-62e6-4d50-b888-93ec6715f647" providerId="ADAL" clId="{4B132AD4-A609-4DF2-A214-8154457C54B7}" dt="2023-07-15T13:02:08.578" v="0" actId="2696"/>
        <pc:sldMkLst>
          <pc:docMk/>
          <pc:sldMk cId="1123472069" sldId="284"/>
        </pc:sldMkLst>
      </pc:sldChg>
      <pc:sldChg chg="del">
        <pc:chgData name="mehmet sait özdemir" userId="dce2c172-62e6-4d50-b888-93ec6715f647" providerId="ADAL" clId="{4B132AD4-A609-4DF2-A214-8154457C54B7}" dt="2023-07-15T13:02:08.578" v="0" actId="2696"/>
        <pc:sldMkLst>
          <pc:docMk/>
          <pc:sldMk cId="2510541919" sldId="285"/>
        </pc:sldMkLst>
      </pc:sldChg>
      <pc:sldChg chg="del">
        <pc:chgData name="mehmet sait özdemir" userId="dce2c172-62e6-4d50-b888-93ec6715f647" providerId="ADAL" clId="{4B132AD4-A609-4DF2-A214-8154457C54B7}" dt="2023-07-15T13:02:08.578" v="0" actId="2696"/>
        <pc:sldMkLst>
          <pc:docMk/>
          <pc:sldMk cId="1286529380" sldId="286"/>
        </pc:sldMkLst>
      </pc:sldChg>
      <pc:sldChg chg="del">
        <pc:chgData name="mehmet sait özdemir" userId="dce2c172-62e6-4d50-b888-93ec6715f647" providerId="ADAL" clId="{4B132AD4-A609-4DF2-A214-8154457C54B7}" dt="2023-07-15T13:02:08.578" v="0" actId="2696"/>
        <pc:sldMkLst>
          <pc:docMk/>
          <pc:sldMk cId="2661935144" sldId="287"/>
        </pc:sldMkLst>
      </pc:sldChg>
      <pc:sldChg chg="del">
        <pc:chgData name="mehmet sait özdemir" userId="dce2c172-62e6-4d50-b888-93ec6715f647" providerId="ADAL" clId="{4B132AD4-A609-4DF2-A214-8154457C54B7}" dt="2023-07-15T13:02:08.578" v="0" actId="2696"/>
        <pc:sldMkLst>
          <pc:docMk/>
          <pc:sldMk cId="3432866564" sldId="288"/>
        </pc:sldMkLst>
      </pc:sldChg>
      <pc:sldChg chg="del">
        <pc:chgData name="mehmet sait özdemir" userId="dce2c172-62e6-4d50-b888-93ec6715f647" providerId="ADAL" clId="{4B132AD4-A609-4DF2-A214-8154457C54B7}" dt="2023-07-15T13:02:08.578" v="0" actId="2696"/>
        <pc:sldMkLst>
          <pc:docMk/>
          <pc:sldMk cId="1873646500" sldId="289"/>
        </pc:sldMkLst>
      </pc:sldChg>
      <pc:sldChg chg="del">
        <pc:chgData name="mehmet sait özdemir" userId="dce2c172-62e6-4d50-b888-93ec6715f647" providerId="ADAL" clId="{4B132AD4-A609-4DF2-A214-8154457C54B7}" dt="2023-07-15T13:02:08.578" v="0" actId="2696"/>
        <pc:sldMkLst>
          <pc:docMk/>
          <pc:sldMk cId="10609684" sldId="290"/>
        </pc:sldMkLst>
      </pc:sldChg>
      <pc:sldChg chg="del">
        <pc:chgData name="mehmet sait özdemir" userId="dce2c172-62e6-4d50-b888-93ec6715f647" providerId="ADAL" clId="{4B132AD4-A609-4DF2-A214-8154457C54B7}" dt="2023-07-15T13:02:08.578" v="0" actId="2696"/>
        <pc:sldMkLst>
          <pc:docMk/>
          <pc:sldMk cId="3598540079" sldId="291"/>
        </pc:sldMkLst>
      </pc:sldChg>
      <pc:sldChg chg="del">
        <pc:chgData name="mehmet sait özdemir" userId="dce2c172-62e6-4d50-b888-93ec6715f647" providerId="ADAL" clId="{4B132AD4-A609-4DF2-A214-8154457C54B7}" dt="2023-07-15T13:02:08.578" v="0" actId="2696"/>
        <pc:sldMkLst>
          <pc:docMk/>
          <pc:sldMk cId="2640685123" sldId="292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27T10:40:13.70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0 784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4T21:16:54.5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24575,'5'0'0,"-4"0"0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4T21:16:54.5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24575,'5'0'0,"-4"0"0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4T21:16:54.5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24575,'5'0'0,"-4"0"0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7-27T14:05:38.1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2568 0 0,'0'0'18456'0'0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4T21:16:54.5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24575,'5'0'0,"-4"0"0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2883B-ADC5-48F0-8423-B398E4288CBE}" type="datetimeFigureOut">
              <a:rPr lang="tr-TR" smtClean="0"/>
              <a:t>25.09.2023</a:t>
            </a:fld>
            <a:endParaRPr lang="tr-TR" dirty="0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F01A7-8D00-467B-9722-4B7E09468BD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057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2542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958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0202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166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0242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1722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2162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295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9995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3264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4710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45790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290175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30888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450308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21208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43418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89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8495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3457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5194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0593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66911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12969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6736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5F252F-FDAB-DD0E-B9A8-0BC6E5B15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5F52C19-678E-C413-007E-FC0405E57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5F0E97-AA40-D038-3FE7-611CF2C4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25.09.2023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EFB63F-9DF2-D096-DD6D-3D1986A6F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077D24-F70F-C029-84AF-7A8D7909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095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D2E9D1-5060-9F55-4E3E-5EB5AF3B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E64931-0DF8-5F31-C1E0-EFADF39F2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FC94B84-1B5E-E245-1B61-05E93EEE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25.09.2023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0F8129-6F11-FB3F-3A70-909DB8550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4378E2-3562-AD41-BBE4-9BD4F639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294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C229ADB-2E47-AFA2-E8C2-E1D579FC9D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89F61F0-38BE-FA2E-4D6A-B6C2041F7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39531B3-5E4F-C5BD-5DFE-25C145287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25.09.2023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3DCAB76-FB9F-C292-C668-CBCEFC35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C71C449-D734-BBA9-76CB-9864082A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876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3F463F-405F-B4B0-B361-BA9FE90A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EE42FC-CDA0-1D31-13C5-F10A54533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551DAA4-EF91-ED0F-B238-4CF20DA4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25.09.2023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D672D34-EAA0-C145-C32F-0C6B8C35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FED666D-3F3D-078A-AD31-C5BBA19A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529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50E28E-E078-1B94-64DA-6F2231E08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78E45EE-727B-987F-EB8A-5E89F3122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7EE4025-2272-BE85-FB02-89DCAFC3B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25.09.2023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E7C672-2BF7-D3A0-E6B2-74F392D5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4FD6B1-A49F-E294-59D6-E11FC564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393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FA9318-5800-FA69-3003-C1E8C60A4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42C921-9ED9-52A6-E3DA-C8BE50220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2E0E07D-2498-696A-3515-07201FF3D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08AFB89-171D-8862-A83F-FAD2C36F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25.09.2023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DA7D099-EB01-3D94-6681-A14B99F2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2B7E4CF-1C3C-2A51-FD9D-5D5EDAD7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507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E47860-40BF-28E1-353F-B14A8F87E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9C5870D-B696-F4B9-A45D-DE886F7B3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25A37CC-0623-E709-BC82-6FF4DAB22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64A59C8-4C52-B3DE-1E6E-43A121313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C8DA969-DE22-6644-765A-C32B55F47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4D6EECA-4AEC-3936-F44C-F58AE04A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25.09.2023</a:t>
            </a:fld>
            <a:endParaRPr lang="tr-TR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9451E38-7E7A-967A-F55C-31C0D3DE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9EA7124-F659-C536-46E0-14605045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565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795D1D-0E87-913F-5727-74D61B53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C4C9A27-DF73-CF66-06BE-C5C657FC0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25.09.2023</a:t>
            </a:fld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73D4FDC-19ED-0638-721C-5D447252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52BC31A-4A19-73AA-4B2B-BFA83156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58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04084DD-5152-23B9-E957-28510D671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25.09.2023</a:t>
            </a:fld>
            <a:endParaRPr lang="tr-TR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B410F31-4EC1-75DB-C554-59842957D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759529C-DD21-4940-1FFA-E7823A93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671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5B8468-1592-CFD7-29B6-D33B5B42D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2863EA-883A-3998-F866-A410FB399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FDE7255-1A20-4023-AFE3-9C3A6CC74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6E939F2-84AD-2967-E251-FF62E3E51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25.09.2023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A580888-3B3A-FC6A-E290-C51B33560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8AEABD3-2BBB-9983-48E3-277F7E24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181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73A11C-BEC3-FF30-F28E-2729CCBA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0850A3C-5FF6-1C02-DFB5-958D74352D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E74FE91-1CA3-BCC7-B8D5-DDDA2809E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C2D5138-5B4F-2E27-49F0-4966A2C09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25.09.2023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EAEB893-E3AC-7AA4-1236-7F16809C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6D5FF44-A7AE-4659-68F5-ADF4F421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997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E31AB57-D2C7-07A6-A439-2A3D811D8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6864F8A-64E0-4307-2D77-9A8123427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30F96A4-25D7-6FEC-4516-402DC8A3F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26176-F055-49D9-8F78-9F6F4B2C81F7}" type="datetimeFigureOut">
              <a:rPr lang="tr-TR" smtClean="0"/>
              <a:t>25.09.2023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272EA6C-8C2E-4664-F566-6320BF2F0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240E1D-EC41-FC39-9ECD-CC93B4E3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352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ustomXml" Target="../ink/ink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76.png"/><Relationship Id="rId4" Type="http://schemas.openxmlformats.org/officeDocument/2006/relationships/customXml" Target="../ink/ink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76.png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76.png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76.png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116" Type="http://schemas.openxmlformats.org/officeDocument/2006/relationships/image" Target="../media/image1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ustomXml" Target="../ink/ink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adam, insan, insan yüzü, gözlük, insan sakalı içeren bir resim&#10;&#10;Açıklama otomatik olarak oluşturuldu">
            <a:extLst>
              <a:ext uri="{FF2B5EF4-FFF2-40B4-BE49-F238E27FC236}">
                <a16:creationId xmlns:a16="http://schemas.microsoft.com/office/drawing/2014/main" id="{F0DA5F60-925E-0ECE-98DD-FBAFDE7E6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669826"/>
            <a:ext cx="1542691" cy="1542691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129B7D5-E6B8-DAFA-86F4-95CE0AF5895D}"/>
              </a:ext>
            </a:extLst>
          </p:cNvPr>
          <p:cNvSpPr txBox="1"/>
          <p:nvPr/>
        </p:nvSpPr>
        <p:spPr>
          <a:xfrm>
            <a:off x="4735902" y="4999826"/>
            <a:ext cx="4641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www.youtube.com/@paraksilen</a:t>
            </a:r>
          </a:p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www.paraksilen.com</a:t>
            </a:r>
          </a:p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@paraksilenkimya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4596D26-EC09-2711-33ED-B8F8269E8840}"/>
              </a:ext>
            </a:extLst>
          </p:cNvPr>
          <p:cNvSpPr txBox="1"/>
          <p:nvPr/>
        </p:nvSpPr>
        <p:spPr>
          <a:xfrm>
            <a:off x="5322498" y="439775"/>
            <a:ext cx="1544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4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02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6D0D488E-17C7-67DC-1056-A4B58CEA9601}"/>
              </a:ext>
            </a:extLst>
          </p:cNvPr>
          <p:cNvSpPr txBox="1"/>
          <p:nvPr/>
        </p:nvSpPr>
        <p:spPr>
          <a:xfrm>
            <a:off x="0" y="2298059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ln>
                  <a:solidFill>
                    <a:srgbClr val="9E1F62"/>
                  </a:solidFill>
                </a:ln>
                <a:solidFill>
                  <a:srgbClr val="009FE3"/>
                </a:solidFill>
                <a:latin typeface="Montserrat" panose="00000500000000000000" pitchFamily="2" charset="-94"/>
              </a:rPr>
              <a:t>ATOMUN YAPISI</a:t>
            </a:r>
          </a:p>
          <a:p>
            <a:pPr algn="ctr"/>
            <a:r>
              <a:rPr lang="tr-TR" sz="5400" b="1" dirty="0">
                <a:ln>
                  <a:solidFill>
                    <a:srgbClr val="9E1F62"/>
                  </a:solidFill>
                </a:ln>
                <a:solidFill>
                  <a:srgbClr val="009FE3"/>
                </a:solidFill>
                <a:latin typeface="Montserrat" panose="00000500000000000000" pitchFamily="2" charset="-94"/>
              </a:rPr>
              <a:t>TEKRAR TESTİ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Mürekkep 1">
                <a:extLst>
                  <a:ext uri="{FF2B5EF4-FFF2-40B4-BE49-F238E27FC236}">
                    <a16:creationId xmlns:a16="http://schemas.microsoft.com/office/drawing/2014/main" id="{08E332DF-57E9-0F57-3497-5B1B29B855FA}"/>
                  </a:ext>
                </a:extLst>
              </p14:cNvPr>
              <p14:cNvContentPartPr/>
              <p14:nvPr/>
            </p14:nvContentPartPr>
            <p14:xfrm>
              <a:off x="11942155" y="2925438"/>
              <a:ext cx="360" cy="360"/>
            </p14:xfrm>
          </p:contentPart>
        </mc:Choice>
        <mc:Fallback xmlns="">
          <p:pic>
            <p:nvPicPr>
              <p:cNvPr id="2" name="Mürekkep 1">
                <a:extLst>
                  <a:ext uri="{FF2B5EF4-FFF2-40B4-BE49-F238E27FC236}">
                    <a16:creationId xmlns:a16="http://schemas.microsoft.com/office/drawing/2014/main" id="{08E332DF-57E9-0F57-3497-5B1B29B855F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24515" y="2907438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0991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02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ATOMUN YAPISI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E3BADC0-B1F6-984C-8DA6-5843A3C72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27" y="314217"/>
            <a:ext cx="10131513" cy="333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64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02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ATOMUN YAPISI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F00261A-289C-2329-02AD-D965A117C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25" y="420788"/>
            <a:ext cx="9233555" cy="52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41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02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ATOMUN YAPISI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Mürekkep 4">
                <a:extLst>
                  <a:ext uri="{FF2B5EF4-FFF2-40B4-BE49-F238E27FC236}">
                    <a16:creationId xmlns:a16="http://schemas.microsoft.com/office/drawing/2014/main" id="{3724662A-B6F5-8BCA-AE74-E083E7452891}"/>
                  </a:ext>
                </a:extLst>
              </p14:cNvPr>
              <p14:cNvContentPartPr/>
              <p14:nvPr/>
            </p14:nvContentPartPr>
            <p14:xfrm>
              <a:off x="3626773" y="420787"/>
              <a:ext cx="2520" cy="360"/>
            </p14:xfrm>
          </p:contentPart>
        </mc:Choice>
        <mc:Fallback xmlns="">
          <p:pic>
            <p:nvPicPr>
              <p:cNvPr id="5" name="Mürekkep 4">
                <a:extLst>
                  <a:ext uri="{FF2B5EF4-FFF2-40B4-BE49-F238E27FC236}">
                    <a16:creationId xmlns:a16="http://schemas.microsoft.com/office/drawing/2014/main" id="{3724662A-B6F5-8BCA-AE74-E083E74528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7773" y="411787"/>
                <a:ext cx="2016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Resim 2">
            <a:extLst>
              <a:ext uri="{FF2B5EF4-FFF2-40B4-BE49-F238E27FC236}">
                <a16:creationId xmlns:a16="http://schemas.microsoft.com/office/drawing/2014/main" id="{A1BF1885-9636-3499-B914-EFB821730F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085" y="408615"/>
            <a:ext cx="8102296" cy="602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85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02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ATOMUN YAPISI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4C6FCC8-0225-5DFC-D038-7B307272C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47" y="240004"/>
            <a:ext cx="6042557" cy="610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32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02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ATOMUN YAPISI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6F6C4EB-6E32-929E-F889-94335E41B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22" y="420787"/>
            <a:ext cx="4620315" cy="595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98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02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ATOMUN YAPISI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F9DECA2-91D7-E3EC-0CF8-01EB877FC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41" y="317427"/>
            <a:ext cx="9306819" cy="523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50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02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ATOMUN YAPISI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DA33597-D6DB-A6F1-320B-FB5022C7A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82" y="405547"/>
            <a:ext cx="875347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91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02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ATOMUN YAPISI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5D9E48C-17F7-08CB-4BF9-1667EB5DC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61" y="210393"/>
            <a:ext cx="4455397" cy="643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51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02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ATOMUN YAPISI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CF5546C-2A70-F617-3F76-CF952BF64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344" y="282574"/>
            <a:ext cx="9690735" cy="5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3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02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ATOMUN YAPISI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CCDC35D-5D6A-DE2C-31D9-B4BAF9BA6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963" y="288230"/>
            <a:ext cx="4754479" cy="614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37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02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ATOMUN YAPISI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4A4CA38-D64D-8EFD-85A4-17B597C7D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46" y="223212"/>
            <a:ext cx="9400094" cy="548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11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02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ATOMUN YAPISI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9C64102-10D9-7257-C88E-ECF723D82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366" y="218402"/>
            <a:ext cx="8985674" cy="624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1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02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ATOMUN YAPISI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E6BF947-9D1D-7E09-0F5E-BBB18A47B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25" y="344534"/>
            <a:ext cx="10008096" cy="389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02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ATOMUN YAPISI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718BE6E-78CB-D523-AD2C-77D9D8EFA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09" y="327420"/>
            <a:ext cx="5696651" cy="620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0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02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ATOMUN YAPISI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005E366-509C-E214-4373-9B49CF200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77" y="254000"/>
            <a:ext cx="9160062" cy="570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53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02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ATOMUN YAPISI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3119D3F-C100-C617-E29B-2A584C8E9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910" y="206375"/>
            <a:ext cx="91821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11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02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ATOMUN YAPISI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7252AE6-F2BB-DFCF-A39B-80D5DBA7E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67" y="420788"/>
            <a:ext cx="9864994" cy="519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68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02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ATOMUN YAPISI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7EE4BE0-7C9A-F7CD-BDFF-7A88F449D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07" y="284479"/>
            <a:ext cx="7833125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84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02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ATOMUN YAPISI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Mürekkep 4">
                <a:extLst>
                  <a:ext uri="{FF2B5EF4-FFF2-40B4-BE49-F238E27FC236}">
                    <a16:creationId xmlns:a16="http://schemas.microsoft.com/office/drawing/2014/main" id="{3724662A-B6F5-8BCA-AE74-E083E7452891}"/>
                  </a:ext>
                </a:extLst>
              </p14:cNvPr>
              <p14:cNvContentPartPr/>
              <p14:nvPr/>
            </p14:nvContentPartPr>
            <p14:xfrm>
              <a:off x="3626773" y="420787"/>
              <a:ext cx="2520" cy="360"/>
            </p14:xfrm>
          </p:contentPart>
        </mc:Choice>
        <mc:Fallback xmlns="">
          <p:pic>
            <p:nvPicPr>
              <p:cNvPr id="5" name="Mürekkep 4">
                <a:extLst>
                  <a:ext uri="{FF2B5EF4-FFF2-40B4-BE49-F238E27FC236}">
                    <a16:creationId xmlns:a16="http://schemas.microsoft.com/office/drawing/2014/main" id="{3724662A-B6F5-8BCA-AE74-E083E74528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7773" y="411787"/>
                <a:ext cx="2016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Resim 2">
            <a:extLst>
              <a:ext uri="{FF2B5EF4-FFF2-40B4-BE49-F238E27FC236}">
                <a16:creationId xmlns:a16="http://schemas.microsoft.com/office/drawing/2014/main" id="{7E469355-CC3A-A2CE-BFDD-781608DA4F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123" y="234039"/>
            <a:ext cx="5804877" cy="63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68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02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ATOMUN YAPISI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Mürekkep 4">
                <a:extLst>
                  <a:ext uri="{FF2B5EF4-FFF2-40B4-BE49-F238E27FC236}">
                    <a16:creationId xmlns:a16="http://schemas.microsoft.com/office/drawing/2014/main" id="{3724662A-B6F5-8BCA-AE74-E083E7452891}"/>
                  </a:ext>
                </a:extLst>
              </p14:cNvPr>
              <p14:cNvContentPartPr/>
              <p14:nvPr/>
            </p14:nvContentPartPr>
            <p14:xfrm>
              <a:off x="3626773" y="420787"/>
              <a:ext cx="2520" cy="360"/>
            </p14:xfrm>
          </p:contentPart>
        </mc:Choice>
        <mc:Fallback xmlns="">
          <p:pic>
            <p:nvPicPr>
              <p:cNvPr id="5" name="Mürekkep 4">
                <a:extLst>
                  <a:ext uri="{FF2B5EF4-FFF2-40B4-BE49-F238E27FC236}">
                    <a16:creationId xmlns:a16="http://schemas.microsoft.com/office/drawing/2014/main" id="{3724662A-B6F5-8BCA-AE74-E083E74528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7773" y="411787"/>
                <a:ext cx="2016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Resim 2">
            <a:extLst>
              <a:ext uri="{FF2B5EF4-FFF2-40B4-BE49-F238E27FC236}">
                <a16:creationId xmlns:a16="http://schemas.microsoft.com/office/drawing/2014/main" id="{0B818C85-40A5-C05B-1B3E-441099CC48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536" y="305160"/>
            <a:ext cx="8320103" cy="625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67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02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ATOMUN YAPISI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Mürekkep 4">
                <a:extLst>
                  <a:ext uri="{FF2B5EF4-FFF2-40B4-BE49-F238E27FC236}">
                    <a16:creationId xmlns:a16="http://schemas.microsoft.com/office/drawing/2014/main" id="{3724662A-B6F5-8BCA-AE74-E083E7452891}"/>
                  </a:ext>
                </a:extLst>
              </p14:cNvPr>
              <p14:cNvContentPartPr/>
              <p14:nvPr/>
            </p14:nvContentPartPr>
            <p14:xfrm>
              <a:off x="3626773" y="420787"/>
              <a:ext cx="2520" cy="360"/>
            </p14:xfrm>
          </p:contentPart>
        </mc:Choice>
        <mc:Fallback xmlns="">
          <p:pic>
            <p:nvPicPr>
              <p:cNvPr id="5" name="Mürekkep 4">
                <a:extLst>
                  <a:ext uri="{FF2B5EF4-FFF2-40B4-BE49-F238E27FC236}">
                    <a16:creationId xmlns:a16="http://schemas.microsoft.com/office/drawing/2014/main" id="{3724662A-B6F5-8BCA-AE74-E083E74528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7773" y="411787"/>
                <a:ext cx="2016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Resim 2">
            <a:extLst>
              <a:ext uri="{FF2B5EF4-FFF2-40B4-BE49-F238E27FC236}">
                <a16:creationId xmlns:a16="http://schemas.microsoft.com/office/drawing/2014/main" id="{FFE1CE98-5DA9-F343-0D6E-2F74A68B12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870" y="304800"/>
            <a:ext cx="8776970" cy="618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02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ATOMUN YAPISI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4001BC1-C931-3737-15CB-FE0FF547F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52" y="259440"/>
            <a:ext cx="4680093" cy="633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71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02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ATOMUN YAPISI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FB9968C-D4B5-9CA3-BCA7-426BC7C76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779" y="420787"/>
            <a:ext cx="7127639" cy="59334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2" name="Mürekkep 71">
                <a:extLst>
                  <a:ext uri="{FF2B5EF4-FFF2-40B4-BE49-F238E27FC236}">
                    <a16:creationId xmlns:a16="http://schemas.microsoft.com/office/drawing/2014/main" id="{478E8174-632D-8C8F-1F62-BBC86BA66E11}"/>
                  </a:ext>
                </a:extLst>
              </p14:cNvPr>
              <p14:cNvContentPartPr/>
              <p14:nvPr/>
            </p14:nvContentPartPr>
            <p14:xfrm>
              <a:off x="5730715" y="4136118"/>
              <a:ext cx="360" cy="360"/>
            </p14:xfrm>
          </p:contentPart>
        </mc:Choice>
        <mc:Fallback xmlns="">
          <p:pic>
            <p:nvPicPr>
              <p:cNvPr id="72" name="Mürekkep 71">
                <a:extLst>
                  <a:ext uri="{FF2B5EF4-FFF2-40B4-BE49-F238E27FC236}">
                    <a16:creationId xmlns:a16="http://schemas.microsoft.com/office/drawing/2014/main" id="{478E8174-632D-8C8F-1F62-BBC86BA66E11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712715" y="4118118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7274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02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ATOMUN YAPISI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E19F248-923A-5EE9-D042-C996FB4A1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90" y="257175"/>
            <a:ext cx="83439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07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141</Words>
  <Application>Microsoft Office PowerPoint</Application>
  <PresentationFormat>Geniş ekran</PresentationFormat>
  <Paragraphs>104</Paragraphs>
  <Slides>25</Slides>
  <Notes>25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Montserrat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 sait özdemir</dc:creator>
  <cp:lastModifiedBy>mehmet sait özdemir</cp:lastModifiedBy>
  <cp:revision>4</cp:revision>
  <dcterms:created xsi:type="dcterms:W3CDTF">2023-06-24T14:28:55Z</dcterms:created>
  <dcterms:modified xsi:type="dcterms:W3CDTF">2023-09-25T11:59:06Z</dcterms:modified>
</cp:coreProperties>
</file>